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6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7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0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2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3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24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25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26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27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28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29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30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3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3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1"/>
  </p:sldMasterIdLst>
  <p:notesMasterIdLst>
    <p:notesMasterId r:id="rId54"/>
  </p:notesMasterIdLst>
  <p:sldIdLst>
    <p:sldId id="280" r:id="rId2"/>
    <p:sldId id="257" r:id="rId3"/>
    <p:sldId id="258" r:id="rId4"/>
    <p:sldId id="266" r:id="rId5"/>
    <p:sldId id="282" r:id="rId6"/>
    <p:sldId id="283" r:id="rId7"/>
    <p:sldId id="284" r:id="rId8"/>
    <p:sldId id="286" r:id="rId9"/>
    <p:sldId id="287" r:id="rId10"/>
    <p:sldId id="267" r:id="rId11"/>
    <p:sldId id="268" r:id="rId12"/>
    <p:sldId id="270" r:id="rId13"/>
    <p:sldId id="265" r:id="rId14"/>
    <p:sldId id="289" r:id="rId15"/>
    <p:sldId id="290" r:id="rId16"/>
    <p:sldId id="291" r:id="rId17"/>
    <p:sldId id="288" r:id="rId18"/>
    <p:sldId id="272" r:id="rId19"/>
    <p:sldId id="276" r:id="rId20"/>
    <p:sldId id="292" r:id="rId21"/>
    <p:sldId id="293" r:id="rId22"/>
    <p:sldId id="294" r:id="rId23"/>
    <p:sldId id="295" r:id="rId24"/>
    <p:sldId id="277" r:id="rId25"/>
    <p:sldId id="299" r:id="rId26"/>
    <p:sldId id="298" r:id="rId27"/>
    <p:sldId id="297" r:id="rId28"/>
    <p:sldId id="296" r:id="rId29"/>
    <p:sldId id="275" r:id="rId30"/>
    <p:sldId id="303" r:id="rId31"/>
    <p:sldId id="302" r:id="rId32"/>
    <p:sldId id="301" r:id="rId33"/>
    <p:sldId id="300" r:id="rId34"/>
    <p:sldId id="279" r:id="rId35"/>
    <p:sldId id="304" r:id="rId36"/>
    <p:sldId id="307" r:id="rId37"/>
    <p:sldId id="306" r:id="rId38"/>
    <p:sldId id="309" r:id="rId39"/>
    <p:sldId id="308" r:id="rId40"/>
    <p:sldId id="305" r:id="rId41"/>
    <p:sldId id="310" r:id="rId42"/>
    <p:sldId id="262" r:id="rId43"/>
    <p:sldId id="311" r:id="rId44"/>
    <p:sldId id="318" r:id="rId45"/>
    <p:sldId id="317" r:id="rId46"/>
    <p:sldId id="316" r:id="rId47"/>
    <p:sldId id="315" r:id="rId48"/>
    <p:sldId id="314" r:id="rId49"/>
    <p:sldId id="313" r:id="rId50"/>
    <p:sldId id="312" r:id="rId51"/>
    <p:sldId id="319" r:id="rId52"/>
    <p:sldId id="28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1eNUAC3/fKHZH+onEjQOCXDbU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8" autoAdjust="0"/>
    <p:restoredTop sz="77440" autoAdjust="0"/>
  </p:normalViewPr>
  <p:slideViewPr>
    <p:cSldViewPr snapToGrid="0">
      <p:cViewPr varScale="1">
        <p:scale>
          <a:sx n="59" d="100"/>
          <a:sy n="59" d="100"/>
        </p:scale>
        <p:origin x="118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caccini,Mercy" userId="697e3a93-9001-4a7c-b31b-20c7ff55e346" providerId="ADAL" clId="{28612251-37D1-204E-9289-BD3404E506AD}"/>
    <pc:docChg chg="modSld">
      <pc:chgData name="Procaccini,Mercy" userId="697e3a93-9001-4a7c-b31b-20c7ff55e346" providerId="ADAL" clId="{28612251-37D1-204E-9289-BD3404E506AD}" dt="2022-09-20T21:09:02.193" v="0" actId="20577"/>
      <pc:docMkLst>
        <pc:docMk/>
      </pc:docMkLst>
      <pc:sldChg chg="modNotesTx">
        <pc:chgData name="Procaccini,Mercy" userId="697e3a93-9001-4a7c-b31b-20c7ff55e346" providerId="ADAL" clId="{28612251-37D1-204E-9289-BD3404E506AD}" dt="2022-09-20T21:09:02.193" v="0" actId="20577"/>
        <pc:sldMkLst>
          <pc:docMk/>
          <pc:sldMk cId="0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17E30-BF2D-41E4-83B5-6D14C5A7C2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4A050-B72F-4C0B-A33F-1E1398026C90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Metadata Environment / Culture</a:t>
          </a:r>
        </a:p>
      </dgm:t>
    </dgm:pt>
    <dgm:pt modelId="{9A7A0CCD-3A2C-4677-8BFF-B106AC2BEFDB}" type="parTrans" cxnId="{FC26B5FB-4CD1-4ED2-B568-46953613BCD7}">
      <dgm:prSet/>
      <dgm:spPr/>
      <dgm:t>
        <a:bodyPr/>
        <a:lstStyle/>
        <a:p>
          <a:endParaRPr lang="en-US"/>
        </a:p>
      </dgm:t>
    </dgm:pt>
    <dgm:pt modelId="{AB398EC2-A99A-4069-A269-EA248182301A}" type="sibTrans" cxnId="{FC26B5FB-4CD1-4ED2-B568-46953613BCD7}">
      <dgm:prSet/>
      <dgm:spPr/>
      <dgm:t>
        <a:bodyPr/>
        <a:lstStyle/>
        <a:p>
          <a:endParaRPr lang="en-US"/>
        </a:p>
      </dgm:t>
    </dgm:pt>
    <dgm:pt modelId="{0CAB6279-90C3-4F9C-9571-9910170769D0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Our Model in Action</a:t>
          </a:r>
        </a:p>
      </dgm:t>
    </dgm:pt>
    <dgm:pt modelId="{86288BCA-093E-4BB7-8B1A-B349ADA9B189}" type="parTrans" cxnId="{56772386-999E-415D-B4DD-C1A9C5EC2B39}">
      <dgm:prSet/>
      <dgm:spPr/>
      <dgm:t>
        <a:bodyPr/>
        <a:lstStyle/>
        <a:p>
          <a:endParaRPr lang="en-US"/>
        </a:p>
      </dgm:t>
    </dgm:pt>
    <dgm:pt modelId="{F4A3EBAB-A4D8-4150-8606-C78606093CC1}" type="sibTrans" cxnId="{56772386-999E-415D-B4DD-C1A9C5EC2B39}">
      <dgm:prSet/>
      <dgm:spPr/>
      <dgm:t>
        <a:bodyPr/>
        <a:lstStyle/>
        <a:p>
          <a:endParaRPr lang="en-US"/>
        </a:p>
      </dgm:t>
    </dgm:pt>
    <dgm:pt modelId="{90BB9BB8-DFB0-44F1-9BB9-F1B76A8B5C3C}">
      <dgm:prSet phldrT="[Text]" custT="1"/>
      <dgm:spPr/>
      <dgm:t>
        <a:bodyPr/>
        <a:lstStyle/>
        <a:p>
          <a:r>
            <a:rPr lang="en-US" sz="3200" dirty="0" err="1">
              <a:solidFill>
                <a:schemeClr val="bg1"/>
              </a:solidFill>
            </a:rPr>
            <a:t>MCoP</a:t>
          </a:r>
          <a:r>
            <a:rPr lang="en-US" sz="3200" dirty="0">
              <a:solidFill>
                <a:schemeClr val="bg1"/>
              </a:solidFill>
            </a:rPr>
            <a:t> Structure</a:t>
          </a:r>
        </a:p>
      </dgm:t>
    </dgm:pt>
    <dgm:pt modelId="{A3AEFF9A-F055-4F3A-8700-B7341A99F336}" type="parTrans" cxnId="{AF45F4EB-1EE6-4AAE-9270-71B3BECC7555}">
      <dgm:prSet/>
      <dgm:spPr/>
      <dgm:t>
        <a:bodyPr/>
        <a:lstStyle/>
        <a:p>
          <a:endParaRPr lang="en-US"/>
        </a:p>
      </dgm:t>
    </dgm:pt>
    <dgm:pt modelId="{9C827DC7-4BB0-488D-8B7D-CA0B81750905}" type="sibTrans" cxnId="{AF45F4EB-1EE6-4AAE-9270-71B3BECC7555}">
      <dgm:prSet/>
      <dgm:spPr/>
      <dgm:t>
        <a:bodyPr/>
        <a:lstStyle/>
        <a:p>
          <a:endParaRPr lang="en-US"/>
        </a:p>
      </dgm:t>
    </dgm:pt>
    <dgm:pt modelId="{7BE810A8-653F-4B70-8A1B-5FBAC13A8F0D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Learning Principles</a:t>
          </a:r>
        </a:p>
      </dgm:t>
    </dgm:pt>
    <dgm:pt modelId="{8FBCB0ED-4685-4ABF-83F1-441BC3EA87BB}" type="parTrans" cxnId="{D32D7221-FB44-4A9A-8FC0-13AEEA7EF6C4}">
      <dgm:prSet/>
      <dgm:spPr/>
      <dgm:t>
        <a:bodyPr/>
        <a:lstStyle/>
        <a:p>
          <a:endParaRPr lang="en-US"/>
        </a:p>
      </dgm:t>
    </dgm:pt>
    <dgm:pt modelId="{9509FDCF-6047-42AC-9EC3-B7ACAC35BBB0}" type="sibTrans" cxnId="{D32D7221-FB44-4A9A-8FC0-13AEEA7EF6C4}">
      <dgm:prSet/>
      <dgm:spPr/>
      <dgm:t>
        <a:bodyPr/>
        <a:lstStyle/>
        <a:p>
          <a:endParaRPr lang="en-US"/>
        </a:p>
      </dgm:t>
    </dgm:pt>
    <dgm:pt modelId="{6346C58D-D57D-4397-A0B1-EC9DEB3632C7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Lessons Learned</a:t>
          </a:r>
        </a:p>
      </dgm:t>
    </dgm:pt>
    <dgm:pt modelId="{0354F1E4-A91D-43BB-A22C-0A12DA05CC12}" type="parTrans" cxnId="{C81E442A-B6CE-4F82-B757-4D450DD0B402}">
      <dgm:prSet/>
      <dgm:spPr/>
      <dgm:t>
        <a:bodyPr/>
        <a:lstStyle/>
        <a:p>
          <a:endParaRPr lang="en-US"/>
        </a:p>
      </dgm:t>
    </dgm:pt>
    <dgm:pt modelId="{736CC11C-D9A7-4790-86E2-8F5E49F14DA2}" type="sibTrans" cxnId="{C81E442A-B6CE-4F82-B757-4D450DD0B402}">
      <dgm:prSet/>
      <dgm:spPr/>
      <dgm:t>
        <a:bodyPr/>
        <a:lstStyle/>
        <a:p>
          <a:endParaRPr lang="en-US"/>
        </a:p>
      </dgm:t>
    </dgm:pt>
    <dgm:pt modelId="{5BAB0F82-612B-44EB-ACA3-68169898A3B2}" type="pres">
      <dgm:prSet presAssocID="{28217E30-BF2D-41E4-83B5-6D14C5A7C246}" presName="linear" presStyleCnt="0">
        <dgm:presLayoutVars>
          <dgm:dir/>
          <dgm:animLvl val="lvl"/>
          <dgm:resizeHandles val="exact"/>
        </dgm:presLayoutVars>
      </dgm:prSet>
      <dgm:spPr/>
    </dgm:pt>
    <dgm:pt modelId="{121F86C3-4034-4CDF-BEEA-BDB0E0FED50C}" type="pres">
      <dgm:prSet presAssocID="{1BB4A050-B72F-4C0B-A33F-1E1398026C90}" presName="parentLin" presStyleCnt="0"/>
      <dgm:spPr/>
    </dgm:pt>
    <dgm:pt modelId="{8802C700-8AC9-42D1-86A6-BF2EB64444F0}" type="pres">
      <dgm:prSet presAssocID="{1BB4A050-B72F-4C0B-A33F-1E1398026C90}" presName="parentLeftMargin" presStyleLbl="node1" presStyleIdx="0" presStyleCnt="5"/>
      <dgm:spPr/>
    </dgm:pt>
    <dgm:pt modelId="{5EFC98AE-1908-48B0-B57D-883BC75AC79B}" type="pres">
      <dgm:prSet presAssocID="{1BB4A050-B72F-4C0B-A33F-1E1398026C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C5448C4-594F-4022-A6FA-DB05ACFF16E9}" type="pres">
      <dgm:prSet presAssocID="{1BB4A050-B72F-4C0B-A33F-1E1398026C90}" presName="negativeSpace" presStyleCnt="0"/>
      <dgm:spPr/>
    </dgm:pt>
    <dgm:pt modelId="{53AAF89D-F674-4D56-BD54-B70D070C82E4}" type="pres">
      <dgm:prSet presAssocID="{1BB4A050-B72F-4C0B-A33F-1E1398026C90}" presName="childText" presStyleLbl="conFgAcc1" presStyleIdx="0" presStyleCnt="5">
        <dgm:presLayoutVars>
          <dgm:bulletEnabled val="1"/>
        </dgm:presLayoutVars>
      </dgm:prSet>
      <dgm:spPr/>
    </dgm:pt>
    <dgm:pt modelId="{C7B3A9DF-651E-4B40-B30B-7A987954D379}" type="pres">
      <dgm:prSet presAssocID="{AB398EC2-A99A-4069-A269-EA248182301A}" presName="spaceBetweenRectangles" presStyleCnt="0"/>
      <dgm:spPr/>
    </dgm:pt>
    <dgm:pt modelId="{8EB26669-CAEE-4116-9CD3-A48A3311245F}" type="pres">
      <dgm:prSet presAssocID="{90BB9BB8-DFB0-44F1-9BB9-F1B76A8B5C3C}" presName="parentLin" presStyleCnt="0"/>
      <dgm:spPr/>
    </dgm:pt>
    <dgm:pt modelId="{46A179C6-174C-4EAB-A42B-2284E8DCE869}" type="pres">
      <dgm:prSet presAssocID="{90BB9BB8-DFB0-44F1-9BB9-F1B76A8B5C3C}" presName="parentLeftMargin" presStyleLbl="node1" presStyleIdx="0" presStyleCnt="5"/>
      <dgm:spPr/>
    </dgm:pt>
    <dgm:pt modelId="{E89FE811-DF1C-42DF-863D-AEB3EB8F80D6}" type="pres">
      <dgm:prSet presAssocID="{90BB9BB8-DFB0-44F1-9BB9-F1B76A8B5C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D6F82F-0951-4B4D-B237-D5ED5859E5C3}" type="pres">
      <dgm:prSet presAssocID="{90BB9BB8-DFB0-44F1-9BB9-F1B76A8B5C3C}" presName="negativeSpace" presStyleCnt="0"/>
      <dgm:spPr/>
    </dgm:pt>
    <dgm:pt modelId="{59C21F33-28ED-4355-BD5A-86AAAA6EA499}" type="pres">
      <dgm:prSet presAssocID="{90BB9BB8-DFB0-44F1-9BB9-F1B76A8B5C3C}" presName="childText" presStyleLbl="conFgAcc1" presStyleIdx="1" presStyleCnt="5">
        <dgm:presLayoutVars>
          <dgm:bulletEnabled val="1"/>
        </dgm:presLayoutVars>
      </dgm:prSet>
      <dgm:spPr/>
    </dgm:pt>
    <dgm:pt modelId="{394376D6-053C-4D4B-8D72-16B4890EC0F4}" type="pres">
      <dgm:prSet presAssocID="{9C827DC7-4BB0-488D-8B7D-CA0B81750905}" presName="spaceBetweenRectangles" presStyleCnt="0"/>
      <dgm:spPr/>
    </dgm:pt>
    <dgm:pt modelId="{EDAAEDD2-7BA8-4925-BADF-2095F5C52FFA}" type="pres">
      <dgm:prSet presAssocID="{7BE810A8-653F-4B70-8A1B-5FBAC13A8F0D}" presName="parentLin" presStyleCnt="0"/>
      <dgm:spPr/>
    </dgm:pt>
    <dgm:pt modelId="{DB799AAA-A739-488B-A179-23B479857B81}" type="pres">
      <dgm:prSet presAssocID="{7BE810A8-653F-4B70-8A1B-5FBAC13A8F0D}" presName="parentLeftMargin" presStyleLbl="node1" presStyleIdx="1" presStyleCnt="5"/>
      <dgm:spPr/>
    </dgm:pt>
    <dgm:pt modelId="{6CBC6A86-C545-4556-BF0D-2824AB76E8DA}" type="pres">
      <dgm:prSet presAssocID="{7BE810A8-653F-4B70-8A1B-5FBAC13A8F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01E1759-CD31-48F0-9C9F-E6BBBDCAE1A0}" type="pres">
      <dgm:prSet presAssocID="{7BE810A8-653F-4B70-8A1B-5FBAC13A8F0D}" presName="negativeSpace" presStyleCnt="0"/>
      <dgm:spPr/>
    </dgm:pt>
    <dgm:pt modelId="{D5B0C3ED-D1A6-4B8D-8F7B-991B398357BC}" type="pres">
      <dgm:prSet presAssocID="{7BE810A8-653F-4B70-8A1B-5FBAC13A8F0D}" presName="childText" presStyleLbl="conFgAcc1" presStyleIdx="2" presStyleCnt="5">
        <dgm:presLayoutVars>
          <dgm:bulletEnabled val="1"/>
        </dgm:presLayoutVars>
      </dgm:prSet>
      <dgm:spPr/>
    </dgm:pt>
    <dgm:pt modelId="{F569E121-CF07-44C7-AF19-1DF9034F4F0C}" type="pres">
      <dgm:prSet presAssocID="{9509FDCF-6047-42AC-9EC3-B7ACAC35BBB0}" presName="spaceBetweenRectangles" presStyleCnt="0"/>
      <dgm:spPr/>
    </dgm:pt>
    <dgm:pt modelId="{E6D1092A-C622-4E21-8598-E14F8FDBF328}" type="pres">
      <dgm:prSet presAssocID="{0CAB6279-90C3-4F9C-9571-9910170769D0}" presName="parentLin" presStyleCnt="0"/>
      <dgm:spPr/>
    </dgm:pt>
    <dgm:pt modelId="{ECA0E996-B43B-4948-8B4B-90E2DE3CB3BB}" type="pres">
      <dgm:prSet presAssocID="{0CAB6279-90C3-4F9C-9571-9910170769D0}" presName="parentLeftMargin" presStyleLbl="node1" presStyleIdx="2" presStyleCnt="5"/>
      <dgm:spPr/>
    </dgm:pt>
    <dgm:pt modelId="{08B70660-0C8C-4736-BC4B-FCE4CFEEA4F6}" type="pres">
      <dgm:prSet presAssocID="{0CAB6279-90C3-4F9C-9571-9910170769D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E411563-4705-44CD-B814-B768BAD2E358}" type="pres">
      <dgm:prSet presAssocID="{0CAB6279-90C3-4F9C-9571-9910170769D0}" presName="negativeSpace" presStyleCnt="0"/>
      <dgm:spPr/>
    </dgm:pt>
    <dgm:pt modelId="{3B242D83-7C3D-4E12-8E5E-05018BA86135}" type="pres">
      <dgm:prSet presAssocID="{0CAB6279-90C3-4F9C-9571-9910170769D0}" presName="childText" presStyleLbl="conFgAcc1" presStyleIdx="3" presStyleCnt="5">
        <dgm:presLayoutVars>
          <dgm:bulletEnabled val="1"/>
        </dgm:presLayoutVars>
      </dgm:prSet>
      <dgm:spPr/>
    </dgm:pt>
    <dgm:pt modelId="{4F4F065C-D6D5-42EA-B35B-C1D5B810B6EB}" type="pres">
      <dgm:prSet presAssocID="{F4A3EBAB-A4D8-4150-8606-C78606093CC1}" presName="spaceBetweenRectangles" presStyleCnt="0"/>
      <dgm:spPr/>
    </dgm:pt>
    <dgm:pt modelId="{E354298A-37F9-4958-A176-0620A1F4A9D4}" type="pres">
      <dgm:prSet presAssocID="{6346C58D-D57D-4397-A0B1-EC9DEB3632C7}" presName="parentLin" presStyleCnt="0"/>
      <dgm:spPr/>
    </dgm:pt>
    <dgm:pt modelId="{EEBBD7B2-FB3F-44F9-AA02-50B37B614C5A}" type="pres">
      <dgm:prSet presAssocID="{6346C58D-D57D-4397-A0B1-EC9DEB3632C7}" presName="parentLeftMargin" presStyleLbl="node1" presStyleIdx="3" presStyleCnt="5"/>
      <dgm:spPr/>
    </dgm:pt>
    <dgm:pt modelId="{BA4622EC-B73A-4510-A2A4-2E221B755605}" type="pres">
      <dgm:prSet presAssocID="{6346C58D-D57D-4397-A0B1-EC9DEB3632C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226DABC-EC92-48CF-89E7-5E3DD82983AE}" type="pres">
      <dgm:prSet presAssocID="{6346C58D-D57D-4397-A0B1-EC9DEB3632C7}" presName="negativeSpace" presStyleCnt="0"/>
      <dgm:spPr/>
    </dgm:pt>
    <dgm:pt modelId="{7CDA97D2-2B79-4C31-BA01-2559D0B5DDFE}" type="pres">
      <dgm:prSet presAssocID="{6346C58D-D57D-4397-A0B1-EC9DEB3632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32D7221-FB44-4A9A-8FC0-13AEEA7EF6C4}" srcId="{28217E30-BF2D-41E4-83B5-6D14C5A7C246}" destId="{7BE810A8-653F-4B70-8A1B-5FBAC13A8F0D}" srcOrd="2" destOrd="0" parTransId="{8FBCB0ED-4685-4ABF-83F1-441BC3EA87BB}" sibTransId="{9509FDCF-6047-42AC-9EC3-B7ACAC35BBB0}"/>
    <dgm:cxn modelId="{BA170628-8568-4694-AFD7-6456D04579BE}" type="presOf" srcId="{7BE810A8-653F-4B70-8A1B-5FBAC13A8F0D}" destId="{6CBC6A86-C545-4556-BF0D-2824AB76E8DA}" srcOrd="1" destOrd="0" presId="urn:microsoft.com/office/officeart/2005/8/layout/list1"/>
    <dgm:cxn modelId="{C81E442A-B6CE-4F82-B757-4D450DD0B402}" srcId="{28217E30-BF2D-41E4-83B5-6D14C5A7C246}" destId="{6346C58D-D57D-4397-A0B1-EC9DEB3632C7}" srcOrd="4" destOrd="0" parTransId="{0354F1E4-A91D-43BB-A22C-0A12DA05CC12}" sibTransId="{736CC11C-D9A7-4790-86E2-8F5E49F14DA2}"/>
    <dgm:cxn modelId="{8382D94B-7794-4EC8-AD71-CE15EFD5B9AA}" type="presOf" srcId="{6346C58D-D57D-4397-A0B1-EC9DEB3632C7}" destId="{BA4622EC-B73A-4510-A2A4-2E221B755605}" srcOrd="1" destOrd="0" presId="urn:microsoft.com/office/officeart/2005/8/layout/list1"/>
    <dgm:cxn modelId="{83487B80-BE46-4D52-A2C9-E8EBB95AED81}" type="presOf" srcId="{0CAB6279-90C3-4F9C-9571-9910170769D0}" destId="{08B70660-0C8C-4736-BC4B-FCE4CFEEA4F6}" srcOrd="1" destOrd="0" presId="urn:microsoft.com/office/officeart/2005/8/layout/list1"/>
    <dgm:cxn modelId="{56772386-999E-415D-B4DD-C1A9C5EC2B39}" srcId="{28217E30-BF2D-41E4-83B5-6D14C5A7C246}" destId="{0CAB6279-90C3-4F9C-9571-9910170769D0}" srcOrd="3" destOrd="0" parTransId="{86288BCA-093E-4BB7-8B1A-B349ADA9B189}" sibTransId="{F4A3EBAB-A4D8-4150-8606-C78606093CC1}"/>
    <dgm:cxn modelId="{A947C288-30C5-47F3-8E5E-7EEEF21D1058}" type="presOf" srcId="{7BE810A8-653F-4B70-8A1B-5FBAC13A8F0D}" destId="{DB799AAA-A739-488B-A179-23B479857B81}" srcOrd="0" destOrd="0" presId="urn:microsoft.com/office/officeart/2005/8/layout/list1"/>
    <dgm:cxn modelId="{FBACE889-A680-4C43-9289-9674093B1EDA}" type="presOf" srcId="{28217E30-BF2D-41E4-83B5-6D14C5A7C246}" destId="{5BAB0F82-612B-44EB-ACA3-68169898A3B2}" srcOrd="0" destOrd="0" presId="urn:microsoft.com/office/officeart/2005/8/layout/list1"/>
    <dgm:cxn modelId="{D8BF1AC5-9807-43A6-9CEB-04D783D06BCA}" type="presOf" srcId="{1BB4A050-B72F-4C0B-A33F-1E1398026C90}" destId="{5EFC98AE-1908-48B0-B57D-883BC75AC79B}" srcOrd="1" destOrd="0" presId="urn:microsoft.com/office/officeart/2005/8/layout/list1"/>
    <dgm:cxn modelId="{41261FD4-2646-4298-85F9-9BF413173847}" type="presOf" srcId="{0CAB6279-90C3-4F9C-9571-9910170769D0}" destId="{ECA0E996-B43B-4948-8B4B-90E2DE3CB3BB}" srcOrd="0" destOrd="0" presId="urn:microsoft.com/office/officeart/2005/8/layout/list1"/>
    <dgm:cxn modelId="{4CB11BD7-D07B-4B95-8317-06CBEB76C232}" type="presOf" srcId="{90BB9BB8-DFB0-44F1-9BB9-F1B76A8B5C3C}" destId="{46A179C6-174C-4EAB-A42B-2284E8DCE869}" srcOrd="0" destOrd="0" presId="urn:microsoft.com/office/officeart/2005/8/layout/list1"/>
    <dgm:cxn modelId="{D25EE1DE-842F-4B0A-A203-99F2FE703D22}" type="presOf" srcId="{90BB9BB8-DFB0-44F1-9BB9-F1B76A8B5C3C}" destId="{E89FE811-DF1C-42DF-863D-AEB3EB8F80D6}" srcOrd="1" destOrd="0" presId="urn:microsoft.com/office/officeart/2005/8/layout/list1"/>
    <dgm:cxn modelId="{B8CAF8E6-A79D-48E9-BA14-D27DCB1D0B64}" type="presOf" srcId="{6346C58D-D57D-4397-A0B1-EC9DEB3632C7}" destId="{EEBBD7B2-FB3F-44F9-AA02-50B37B614C5A}" srcOrd="0" destOrd="0" presId="urn:microsoft.com/office/officeart/2005/8/layout/list1"/>
    <dgm:cxn modelId="{26593EE9-F673-4ED8-B6AB-609DECC10BB5}" type="presOf" srcId="{1BB4A050-B72F-4C0B-A33F-1E1398026C90}" destId="{8802C700-8AC9-42D1-86A6-BF2EB64444F0}" srcOrd="0" destOrd="0" presId="urn:microsoft.com/office/officeart/2005/8/layout/list1"/>
    <dgm:cxn modelId="{AF45F4EB-1EE6-4AAE-9270-71B3BECC7555}" srcId="{28217E30-BF2D-41E4-83B5-6D14C5A7C246}" destId="{90BB9BB8-DFB0-44F1-9BB9-F1B76A8B5C3C}" srcOrd="1" destOrd="0" parTransId="{A3AEFF9A-F055-4F3A-8700-B7341A99F336}" sibTransId="{9C827DC7-4BB0-488D-8B7D-CA0B81750905}"/>
    <dgm:cxn modelId="{FC26B5FB-4CD1-4ED2-B568-46953613BCD7}" srcId="{28217E30-BF2D-41E4-83B5-6D14C5A7C246}" destId="{1BB4A050-B72F-4C0B-A33F-1E1398026C90}" srcOrd="0" destOrd="0" parTransId="{9A7A0CCD-3A2C-4677-8BFF-B106AC2BEFDB}" sibTransId="{AB398EC2-A99A-4069-A269-EA248182301A}"/>
    <dgm:cxn modelId="{C9DE2B09-48BC-4A16-937F-DACCA509E287}" type="presParOf" srcId="{5BAB0F82-612B-44EB-ACA3-68169898A3B2}" destId="{121F86C3-4034-4CDF-BEEA-BDB0E0FED50C}" srcOrd="0" destOrd="0" presId="urn:microsoft.com/office/officeart/2005/8/layout/list1"/>
    <dgm:cxn modelId="{83CA5929-C85D-4BD2-B771-64263BB7DBE1}" type="presParOf" srcId="{121F86C3-4034-4CDF-BEEA-BDB0E0FED50C}" destId="{8802C700-8AC9-42D1-86A6-BF2EB64444F0}" srcOrd="0" destOrd="0" presId="urn:microsoft.com/office/officeart/2005/8/layout/list1"/>
    <dgm:cxn modelId="{F204E900-84EB-4F0C-9923-8766E8E3C495}" type="presParOf" srcId="{121F86C3-4034-4CDF-BEEA-BDB0E0FED50C}" destId="{5EFC98AE-1908-48B0-B57D-883BC75AC79B}" srcOrd="1" destOrd="0" presId="urn:microsoft.com/office/officeart/2005/8/layout/list1"/>
    <dgm:cxn modelId="{EEE6649E-AD19-4088-AE55-6A423C1F8AC0}" type="presParOf" srcId="{5BAB0F82-612B-44EB-ACA3-68169898A3B2}" destId="{8C5448C4-594F-4022-A6FA-DB05ACFF16E9}" srcOrd="1" destOrd="0" presId="urn:microsoft.com/office/officeart/2005/8/layout/list1"/>
    <dgm:cxn modelId="{0728B1B7-362C-4D59-AED3-7075AA2D82B9}" type="presParOf" srcId="{5BAB0F82-612B-44EB-ACA3-68169898A3B2}" destId="{53AAF89D-F674-4D56-BD54-B70D070C82E4}" srcOrd="2" destOrd="0" presId="urn:microsoft.com/office/officeart/2005/8/layout/list1"/>
    <dgm:cxn modelId="{2624A2B8-BAAD-427B-A23C-AA78A81E070D}" type="presParOf" srcId="{5BAB0F82-612B-44EB-ACA3-68169898A3B2}" destId="{C7B3A9DF-651E-4B40-B30B-7A987954D379}" srcOrd="3" destOrd="0" presId="urn:microsoft.com/office/officeart/2005/8/layout/list1"/>
    <dgm:cxn modelId="{5296FBFF-3FCA-41C2-B18C-054AED838D20}" type="presParOf" srcId="{5BAB0F82-612B-44EB-ACA3-68169898A3B2}" destId="{8EB26669-CAEE-4116-9CD3-A48A3311245F}" srcOrd="4" destOrd="0" presId="urn:microsoft.com/office/officeart/2005/8/layout/list1"/>
    <dgm:cxn modelId="{EFDAD345-61C8-4007-BE7E-B7335108781F}" type="presParOf" srcId="{8EB26669-CAEE-4116-9CD3-A48A3311245F}" destId="{46A179C6-174C-4EAB-A42B-2284E8DCE869}" srcOrd="0" destOrd="0" presId="urn:microsoft.com/office/officeart/2005/8/layout/list1"/>
    <dgm:cxn modelId="{B25C96F7-64C2-49BA-910E-95CA8FB3D161}" type="presParOf" srcId="{8EB26669-CAEE-4116-9CD3-A48A3311245F}" destId="{E89FE811-DF1C-42DF-863D-AEB3EB8F80D6}" srcOrd="1" destOrd="0" presId="urn:microsoft.com/office/officeart/2005/8/layout/list1"/>
    <dgm:cxn modelId="{BC2A81E6-4651-4271-8A48-521929E83EDC}" type="presParOf" srcId="{5BAB0F82-612B-44EB-ACA3-68169898A3B2}" destId="{4AD6F82F-0951-4B4D-B237-D5ED5859E5C3}" srcOrd="5" destOrd="0" presId="urn:microsoft.com/office/officeart/2005/8/layout/list1"/>
    <dgm:cxn modelId="{47528712-1CA7-4506-81B9-89FFB89E7726}" type="presParOf" srcId="{5BAB0F82-612B-44EB-ACA3-68169898A3B2}" destId="{59C21F33-28ED-4355-BD5A-86AAAA6EA499}" srcOrd="6" destOrd="0" presId="urn:microsoft.com/office/officeart/2005/8/layout/list1"/>
    <dgm:cxn modelId="{67D0415A-CA5A-4F12-B328-AD91C316A8A7}" type="presParOf" srcId="{5BAB0F82-612B-44EB-ACA3-68169898A3B2}" destId="{394376D6-053C-4D4B-8D72-16B4890EC0F4}" srcOrd="7" destOrd="0" presId="urn:microsoft.com/office/officeart/2005/8/layout/list1"/>
    <dgm:cxn modelId="{28BE120A-E94C-418F-A1F4-2D000AF5C7C9}" type="presParOf" srcId="{5BAB0F82-612B-44EB-ACA3-68169898A3B2}" destId="{EDAAEDD2-7BA8-4925-BADF-2095F5C52FFA}" srcOrd="8" destOrd="0" presId="urn:microsoft.com/office/officeart/2005/8/layout/list1"/>
    <dgm:cxn modelId="{62F9D211-B616-46E0-978F-24CFF7091C78}" type="presParOf" srcId="{EDAAEDD2-7BA8-4925-BADF-2095F5C52FFA}" destId="{DB799AAA-A739-488B-A179-23B479857B81}" srcOrd="0" destOrd="0" presId="urn:microsoft.com/office/officeart/2005/8/layout/list1"/>
    <dgm:cxn modelId="{8C398210-1DEA-40FD-861C-B1B5B458BC5D}" type="presParOf" srcId="{EDAAEDD2-7BA8-4925-BADF-2095F5C52FFA}" destId="{6CBC6A86-C545-4556-BF0D-2824AB76E8DA}" srcOrd="1" destOrd="0" presId="urn:microsoft.com/office/officeart/2005/8/layout/list1"/>
    <dgm:cxn modelId="{F71C969B-E040-4BC8-B1C0-87DFE7FE4236}" type="presParOf" srcId="{5BAB0F82-612B-44EB-ACA3-68169898A3B2}" destId="{E01E1759-CD31-48F0-9C9F-E6BBBDCAE1A0}" srcOrd="9" destOrd="0" presId="urn:microsoft.com/office/officeart/2005/8/layout/list1"/>
    <dgm:cxn modelId="{1409CED7-A3EA-4191-A62C-1B514CC30A1F}" type="presParOf" srcId="{5BAB0F82-612B-44EB-ACA3-68169898A3B2}" destId="{D5B0C3ED-D1A6-4B8D-8F7B-991B398357BC}" srcOrd="10" destOrd="0" presId="urn:microsoft.com/office/officeart/2005/8/layout/list1"/>
    <dgm:cxn modelId="{FCC4CBF5-4695-4DF1-87B9-349E3373141B}" type="presParOf" srcId="{5BAB0F82-612B-44EB-ACA3-68169898A3B2}" destId="{F569E121-CF07-44C7-AF19-1DF9034F4F0C}" srcOrd="11" destOrd="0" presId="urn:microsoft.com/office/officeart/2005/8/layout/list1"/>
    <dgm:cxn modelId="{050D2F5B-DA16-431F-97DA-F23C3DD5D86F}" type="presParOf" srcId="{5BAB0F82-612B-44EB-ACA3-68169898A3B2}" destId="{E6D1092A-C622-4E21-8598-E14F8FDBF328}" srcOrd="12" destOrd="0" presId="urn:microsoft.com/office/officeart/2005/8/layout/list1"/>
    <dgm:cxn modelId="{EBEE4715-B04C-4D47-94B6-D72F7FE33E7C}" type="presParOf" srcId="{E6D1092A-C622-4E21-8598-E14F8FDBF328}" destId="{ECA0E996-B43B-4948-8B4B-90E2DE3CB3BB}" srcOrd="0" destOrd="0" presId="urn:microsoft.com/office/officeart/2005/8/layout/list1"/>
    <dgm:cxn modelId="{9583C1BA-0720-45EE-ADC8-2717515A7290}" type="presParOf" srcId="{E6D1092A-C622-4E21-8598-E14F8FDBF328}" destId="{08B70660-0C8C-4736-BC4B-FCE4CFEEA4F6}" srcOrd="1" destOrd="0" presId="urn:microsoft.com/office/officeart/2005/8/layout/list1"/>
    <dgm:cxn modelId="{160F5DE7-BD71-4657-BC96-5E6EE653D9B1}" type="presParOf" srcId="{5BAB0F82-612B-44EB-ACA3-68169898A3B2}" destId="{EE411563-4705-44CD-B814-B768BAD2E358}" srcOrd="13" destOrd="0" presId="urn:microsoft.com/office/officeart/2005/8/layout/list1"/>
    <dgm:cxn modelId="{8893B10C-1C3A-41D6-B778-82897F1A034C}" type="presParOf" srcId="{5BAB0F82-612B-44EB-ACA3-68169898A3B2}" destId="{3B242D83-7C3D-4E12-8E5E-05018BA86135}" srcOrd="14" destOrd="0" presId="urn:microsoft.com/office/officeart/2005/8/layout/list1"/>
    <dgm:cxn modelId="{A39DDFC5-7678-4511-9CAE-B2DA89D305BE}" type="presParOf" srcId="{5BAB0F82-612B-44EB-ACA3-68169898A3B2}" destId="{4F4F065C-D6D5-42EA-B35B-C1D5B810B6EB}" srcOrd="15" destOrd="0" presId="urn:microsoft.com/office/officeart/2005/8/layout/list1"/>
    <dgm:cxn modelId="{6E3E08D3-7E05-4F89-97CA-350AF67FA6F8}" type="presParOf" srcId="{5BAB0F82-612B-44EB-ACA3-68169898A3B2}" destId="{E354298A-37F9-4958-A176-0620A1F4A9D4}" srcOrd="16" destOrd="0" presId="urn:microsoft.com/office/officeart/2005/8/layout/list1"/>
    <dgm:cxn modelId="{385F8482-7E87-408E-A934-1764E2D305A3}" type="presParOf" srcId="{E354298A-37F9-4958-A176-0620A1F4A9D4}" destId="{EEBBD7B2-FB3F-44F9-AA02-50B37B614C5A}" srcOrd="0" destOrd="0" presId="urn:microsoft.com/office/officeart/2005/8/layout/list1"/>
    <dgm:cxn modelId="{B31A1D8F-6043-4CF1-9EB8-8222218A167C}" type="presParOf" srcId="{E354298A-37F9-4958-A176-0620A1F4A9D4}" destId="{BA4622EC-B73A-4510-A2A4-2E221B755605}" srcOrd="1" destOrd="0" presId="urn:microsoft.com/office/officeart/2005/8/layout/list1"/>
    <dgm:cxn modelId="{EC069F6B-C826-4A3F-917F-2D93ACBA6A07}" type="presParOf" srcId="{5BAB0F82-612B-44EB-ACA3-68169898A3B2}" destId="{A226DABC-EC92-48CF-89E7-5E3DD82983AE}" srcOrd="17" destOrd="0" presId="urn:microsoft.com/office/officeart/2005/8/layout/list1"/>
    <dgm:cxn modelId="{2F7F3BCD-08D0-4D2B-B47B-0010D1ABF521}" type="presParOf" srcId="{5BAB0F82-612B-44EB-ACA3-68169898A3B2}" destId="{7CDA97D2-2B79-4C31-BA01-2559D0B5DDF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0DC449-A511-4173-8A84-A68494067E7B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172DA6-56E0-42A6-82E6-1323C18AB9E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Metadata Strategy Development</a:t>
          </a:r>
        </a:p>
      </dgm:t>
    </dgm:pt>
    <dgm:pt modelId="{08751738-9ABF-4EE9-9B32-D9431CB83FA7}" type="parTrans" cxnId="{12AEA0D9-0443-4D6B-96AF-A4AD73C029E2}">
      <dgm:prSet/>
      <dgm:spPr/>
      <dgm:t>
        <a:bodyPr/>
        <a:lstStyle/>
        <a:p>
          <a:endParaRPr lang="en-US"/>
        </a:p>
      </dgm:t>
    </dgm:pt>
    <dgm:pt modelId="{C3A25C05-B077-4C8C-81C0-65CF8B772C97}" type="sibTrans" cxnId="{12AEA0D9-0443-4D6B-96AF-A4AD73C029E2}">
      <dgm:prSet/>
      <dgm:spPr/>
      <dgm:t>
        <a:bodyPr/>
        <a:lstStyle/>
        <a:p>
          <a:endParaRPr lang="en-US"/>
        </a:p>
      </dgm:t>
    </dgm:pt>
    <dgm:pt modelId="{5F6226CA-CAA6-431D-986F-7467D4DDACE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Learning &amp; Sharing</a:t>
          </a:r>
        </a:p>
      </dgm:t>
    </dgm:pt>
    <dgm:pt modelId="{49999D65-64F1-4017-AA49-C06221C4145B}" type="parTrans" cxnId="{F5180799-AFE6-409A-9593-DDDEEDAA9528}">
      <dgm:prSet/>
      <dgm:spPr/>
      <dgm:t>
        <a:bodyPr/>
        <a:lstStyle/>
        <a:p>
          <a:endParaRPr lang="en-US"/>
        </a:p>
      </dgm:t>
    </dgm:pt>
    <dgm:pt modelId="{B6FFE97E-3A73-4ADE-A10E-4B05C81F6399}" type="sibTrans" cxnId="{F5180799-AFE6-409A-9593-DDDEEDAA9528}">
      <dgm:prSet/>
      <dgm:spPr/>
      <dgm:t>
        <a:bodyPr/>
        <a:lstStyle/>
        <a:p>
          <a:endParaRPr lang="en-US"/>
        </a:p>
      </dgm:t>
    </dgm:pt>
    <dgm:pt modelId="{F5A0EBAA-D806-49AC-BCA1-AFA05A8D0F9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Ethical Practices &amp; Responsibilities</a:t>
          </a:r>
        </a:p>
      </dgm:t>
    </dgm:pt>
    <dgm:pt modelId="{427A45FE-7A9F-4730-8F7D-16377EB4637F}" type="parTrans" cxnId="{824B3DFC-9E1E-4DBE-A447-5B8C82F83DA0}">
      <dgm:prSet/>
      <dgm:spPr/>
      <dgm:t>
        <a:bodyPr/>
        <a:lstStyle/>
        <a:p>
          <a:endParaRPr lang="en-US"/>
        </a:p>
      </dgm:t>
    </dgm:pt>
    <dgm:pt modelId="{F443C8F0-7C70-4F6C-85A7-6F42DF4F950D}" type="sibTrans" cxnId="{824B3DFC-9E1E-4DBE-A447-5B8C82F83DA0}">
      <dgm:prSet/>
      <dgm:spPr/>
      <dgm:t>
        <a:bodyPr/>
        <a:lstStyle/>
        <a:p>
          <a:endParaRPr lang="en-US"/>
        </a:p>
      </dgm:t>
    </dgm:pt>
    <dgm:pt modelId="{AE48EFCF-38B6-4D70-B5B5-4518A747B0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Metadata Stewardship &amp; Governance</a:t>
          </a:r>
        </a:p>
      </dgm:t>
    </dgm:pt>
    <dgm:pt modelId="{F508FFE9-5E1A-405E-AE3B-FC87D2D016F8}" type="parTrans" cxnId="{88CA8FDF-9363-494B-8D7A-0EC5FE6EFEAD}">
      <dgm:prSet/>
      <dgm:spPr/>
      <dgm:t>
        <a:bodyPr/>
        <a:lstStyle/>
        <a:p>
          <a:endParaRPr lang="en-US"/>
        </a:p>
      </dgm:t>
    </dgm:pt>
    <dgm:pt modelId="{796AEC5E-B890-4658-8F9A-65EAB299D1D2}" type="sibTrans" cxnId="{88CA8FDF-9363-494B-8D7A-0EC5FE6EFEAD}">
      <dgm:prSet/>
      <dgm:spPr/>
      <dgm:t>
        <a:bodyPr/>
        <a:lstStyle/>
        <a:p>
          <a:endParaRPr lang="en-US"/>
        </a:p>
      </dgm:t>
    </dgm:pt>
    <dgm:pt modelId="{7337BFD6-38B8-42A1-8DF9-C004F64C1AA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Problem Solving &amp; Decision-making</a:t>
          </a:r>
        </a:p>
      </dgm:t>
    </dgm:pt>
    <dgm:pt modelId="{F9778064-4634-441E-BB34-A0BFA8EBBAA8}" type="parTrans" cxnId="{E1A9A62C-4D06-4459-AD76-8ECBA2D2E47C}">
      <dgm:prSet/>
      <dgm:spPr/>
      <dgm:t>
        <a:bodyPr/>
        <a:lstStyle/>
        <a:p>
          <a:endParaRPr lang="en-US"/>
        </a:p>
      </dgm:t>
    </dgm:pt>
    <dgm:pt modelId="{D0006EFB-7FAD-451A-8D7A-3FD198BA7BBC}" type="sibTrans" cxnId="{E1A9A62C-4D06-4459-AD76-8ECBA2D2E47C}">
      <dgm:prSet/>
      <dgm:spPr/>
      <dgm:t>
        <a:bodyPr/>
        <a:lstStyle/>
        <a:p>
          <a:endParaRPr lang="en-US"/>
        </a:p>
      </dgm:t>
    </dgm:pt>
    <dgm:pt modelId="{9AA329F4-3DAA-4DFB-88E9-1E6E6F40CF4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Network Building &amp; Role Clarification</a:t>
          </a:r>
        </a:p>
      </dgm:t>
    </dgm:pt>
    <dgm:pt modelId="{BEE395FB-6B06-4FEB-8499-CAF4C0DB5FDD}" type="parTrans" cxnId="{A9454F81-1E42-490A-A16A-6201F4323591}">
      <dgm:prSet/>
      <dgm:spPr/>
      <dgm:t>
        <a:bodyPr/>
        <a:lstStyle/>
        <a:p>
          <a:endParaRPr lang="en-US"/>
        </a:p>
      </dgm:t>
    </dgm:pt>
    <dgm:pt modelId="{DC5014E0-A78B-428C-9D26-8D88BB8F7B06}" type="sibTrans" cxnId="{A9454F81-1E42-490A-A16A-6201F4323591}">
      <dgm:prSet/>
      <dgm:spPr/>
      <dgm:t>
        <a:bodyPr/>
        <a:lstStyle/>
        <a:p>
          <a:endParaRPr lang="en-US"/>
        </a:p>
      </dgm:t>
    </dgm:pt>
    <dgm:pt modelId="{88ACFFAF-6E72-4905-B085-02F01C4568AC}" type="pres">
      <dgm:prSet presAssocID="{660DC449-A511-4173-8A84-A68494067E7B}" presName="cycle" presStyleCnt="0">
        <dgm:presLayoutVars>
          <dgm:dir/>
          <dgm:resizeHandles val="exact"/>
        </dgm:presLayoutVars>
      </dgm:prSet>
      <dgm:spPr/>
    </dgm:pt>
    <dgm:pt modelId="{68F98C7F-402C-4493-A5BC-5EFFAD3B701A}" type="pres">
      <dgm:prSet presAssocID="{9C172DA6-56E0-42A6-82E6-1323C18AB9E1}" presName="dummy" presStyleCnt="0"/>
      <dgm:spPr/>
    </dgm:pt>
    <dgm:pt modelId="{540AF1BF-D8B2-4FD6-8FEE-7EBCAD72D17B}" type="pres">
      <dgm:prSet presAssocID="{9C172DA6-56E0-42A6-82E6-1323C18AB9E1}" presName="node" presStyleLbl="revTx" presStyleIdx="0" presStyleCnt="6">
        <dgm:presLayoutVars>
          <dgm:bulletEnabled val="1"/>
        </dgm:presLayoutVars>
      </dgm:prSet>
      <dgm:spPr/>
    </dgm:pt>
    <dgm:pt modelId="{2A2F97C0-7EA9-4C97-A20C-F5402F09D09B}" type="pres">
      <dgm:prSet presAssocID="{C3A25C05-B077-4C8C-81C0-65CF8B772C97}" presName="sibTrans" presStyleLbl="node1" presStyleIdx="0" presStyleCnt="6"/>
      <dgm:spPr/>
    </dgm:pt>
    <dgm:pt modelId="{C50AB917-459C-422B-9822-8A9F3ED403EF}" type="pres">
      <dgm:prSet presAssocID="{5F6226CA-CAA6-431D-986F-7467D4DDACE8}" presName="dummy" presStyleCnt="0"/>
      <dgm:spPr/>
    </dgm:pt>
    <dgm:pt modelId="{E5BF47D8-40C3-43E2-BCF4-96B4BB393402}" type="pres">
      <dgm:prSet presAssocID="{5F6226CA-CAA6-431D-986F-7467D4DDACE8}" presName="node" presStyleLbl="revTx" presStyleIdx="1" presStyleCnt="6">
        <dgm:presLayoutVars>
          <dgm:bulletEnabled val="1"/>
        </dgm:presLayoutVars>
      </dgm:prSet>
      <dgm:spPr/>
    </dgm:pt>
    <dgm:pt modelId="{7DA2CF8D-3219-4093-BA54-39ACF3D1E4AA}" type="pres">
      <dgm:prSet presAssocID="{B6FFE97E-3A73-4ADE-A10E-4B05C81F6399}" presName="sibTrans" presStyleLbl="node1" presStyleIdx="1" presStyleCnt="6"/>
      <dgm:spPr/>
    </dgm:pt>
    <dgm:pt modelId="{5997A1BE-3E4B-4B72-886D-C7679F585D56}" type="pres">
      <dgm:prSet presAssocID="{F5A0EBAA-D806-49AC-BCA1-AFA05A8D0F91}" presName="dummy" presStyleCnt="0"/>
      <dgm:spPr/>
    </dgm:pt>
    <dgm:pt modelId="{E1C8B8FF-8B63-42BA-9D9F-6C34FAF70897}" type="pres">
      <dgm:prSet presAssocID="{F5A0EBAA-D806-49AC-BCA1-AFA05A8D0F91}" presName="node" presStyleLbl="revTx" presStyleIdx="2" presStyleCnt="6">
        <dgm:presLayoutVars>
          <dgm:bulletEnabled val="1"/>
        </dgm:presLayoutVars>
      </dgm:prSet>
      <dgm:spPr/>
    </dgm:pt>
    <dgm:pt modelId="{0D64EADE-748E-45D8-BB69-6AB791DE5A0B}" type="pres">
      <dgm:prSet presAssocID="{F443C8F0-7C70-4F6C-85A7-6F42DF4F950D}" presName="sibTrans" presStyleLbl="node1" presStyleIdx="2" presStyleCnt="6" custScaleX="92713" custScaleY="103780"/>
      <dgm:spPr/>
    </dgm:pt>
    <dgm:pt modelId="{F6B71CC3-502B-48BC-BF67-38EB4AA07066}" type="pres">
      <dgm:prSet presAssocID="{AE48EFCF-38B6-4D70-B5B5-4518A747B0E9}" presName="dummy" presStyleCnt="0"/>
      <dgm:spPr/>
    </dgm:pt>
    <dgm:pt modelId="{B4A93701-D4B7-43A4-B69C-C3D9FBA202DF}" type="pres">
      <dgm:prSet presAssocID="{AE48EFCF-38B6-4D70-B5B5-4518A747B0E9}" presName="node" presStyleLbl="revTx" presStyleIdx="3" presStyleCnt="6">
        <dgm:presLayoutVars>
          <dgm:bulletEnabled val="1"/>
        </dgm:presLayoutVars>
      </dgm:prSet>
      <dgm:spPr/>
    </dgm:pt>
    <dgm:pt modelId="{2A6E756F-796C-45E8-B1B3-1BD5A0E5107F}" type="pres">
      <dgm:prSet presAssocID="{796AEC5E-B890-4658-8F9A-65EAB299D1D2}" presName="sibTrans" presStyleLbl="node1" presStyleIdx="3" presStyleCnt="6"/>
      <dgm:spPr/>
    </dgm:pt>
    <dgm:pt modelId="{F61115A6-F112-4F31-8436-D30CB73FFC31}" type="pres">
      <dgm:prSet presAssocID="{7337BFD6-38B8-42A1-8DF9-C004F64C1AAB}" presName="dummy" presStyleCnt="0"/>
      <dgm:spPr/>
    </dgm:pt>
    <dgm:pt modelId="{331968A2-39D6-4526-A326-6C9EE51AF30D}" type="pres">
      <dgm:prSet presAssocID="{7337BFD6-38B8-42A1-8DF9-C004F64C1AAB}" presName="node" presStyleLbl="revTx" presStyleIdx="4" presStyleCnt="6">
        <dgm:presLayoutVars>
          <dgm:bulletEnabled val="1"/>
        </dgm:presLayoutVars>
      </dgm:prSet>
      <dgm:spPr/>
    </dgm:pt>
    <dgm:pt modelId="{4B4C8948-CE12-40A0-A2EA-FD0BAE211EF4}" type="pres">
      <dgm:prSet presAssocID="{D0006EFB-7FAD-451A-8D7A-3FD198BA7BBC}" presName="sibTrans" presStyleLbl="node1" presStyleIdx="4" presStyleCnt="6"/>
      <dgm:spPr/>
    </dgm:pt>
    <dgm:pt modelId="{E9C61FBB-A329-4291-A1E1-C14AD9889E71}" type="pres">
      <dgm:prSet presAssocID="{9AA329F4-3DAA-4DFB-88E9-1E6E6F40CF42}" presName="dummy" presStyleCnt="0"/>
      <dgm:spPr/>
    </dgm:pt>
    <dgm:pt modelId="{2627F214-F948-4B94-A048-F2F71E3E9842}" type="pres">
      <dgm:prSet presAssocID="{9AA329F4-3DAA-4DFB-88E9-1E6E6F40CF42}" presName="node" presStyleLbl="revTx" presStyleIdx="5" presStyleCnt="6">
        <dgm:presLayoutVars>
          <dgm:bulletEnabled val="1"/>
        </dgm:presLayoutVars>
      </dgm:prSet>
      <dgm:spPr/>
    </dgm:pt>
    <dgm:pt modelId="{78C12C57-0219-40A0-BDD6-6F0FF08CC6AC}" type="pres">
      <dgm:prSet presAssocID="{DC5014E0-A78B-428C-9D26-8D88BB8F7B06}" presName="sibTrans" presStyleLbl="node1" presStyleIdx="5" presStyleCnt="6"/>
      <dgm:spPr/>
    </dgm:pt>
  </dgm:ptLst>
  <dgm:cxnLst>
    <dgm:cxn modelId="{2A759002-0F56-4AFF-987E-D0B09D292B0F}" type="presOf" srcId="{660DC449-A511-4173-8A84-A68494067E7B}" destId="{88ACFFAF-6E72-4905-B085-02F01C4568AC}" srcOrd="0" destOrd="0" presId="urn:microsoft.com/office/officeart/2005/8/layout/cycle1"/>
    <dgm:cxn modelId="{24B1420C-CF5C-449B-84E3-7C439AC38250}" type="presOf" srcId="{D0006EFB-7FAD-451A-8D7A-3FD198BA7BBC}" destId="{4B4C8948-CE12-40A0-A2EA-FD0BAE211EF4}" srcOrd="0" destOrd="0" presId="urn:microsoft.com/office/officeart/2005/8/layout/cycle1"/>
    <dgm:cxn modelId="{30E61F15-4213-4BF9-8EAA-2B7433699DB5}" type="presOf" srcId="{F5A0EBAA-D806-49AC-BCA1-AFA05A8D0F91}" destId="{E1C8B8FF-8B63-42BA-9D9F-6C34FAF70897}" srcOrd="0" destOrd="0" presId="urn:microsoft.com/office/officeart/2005/8/layout/cycle1"/>
    <dgm:cxn modelId="{455ACE26-121B-40DC-9149-00935C8F207E}" type="presOf" srcId="{F443C8F0-7C70-4F6C-85A7-6F42DF4F950D}" destId="{0D64EADE-748E-45D8-BB69-6AB791DE5A0B}" srcOrd="0" destOrd="0" presId="urn:microsoft.com/office/officeart/2005/8/layout/cycle1"/>
    <dgm:cxn modelId="{E1A9A62C-4D06-4459-AD76-8ECBA2D2E47C}" srcId="{660DC449-A511-4173-8A84-A68494067E7B}" destId="{7337BFD6-38B8-42A1-8DF9-C004F64C1AAB}" srcOrd="4" destOrd="0" parTransId="{F9778064-4634-441E-BB34-A0BFA8EBBAA8}" sibTransId="{D0006EFB-7FAD-451A-8D7A-3FD198BA7BBC}"/>
    <dgm:cxn modelId="{58EC742D-A883-4504-B2AA-935C9FCB706D}" type="presOf" srcId="{796AEC5E-B890-4658-8F9A-65EAB299D1D2}" destId="{2A6E756F-796C-45E8-B1B3-1BD5A0E5107F}" srcOrd="0" destOrd="0" presId="urn:microsoft.com/office/officeart/2005/8/layout/cycle1"/>
    <dgm:cxn modelId="{251EDE34-947F-4D3B-8286-5488095C14BF}" type="presOf" srcId="{5F6226CA-CAA6-431D-986F-7467D4DDACE8}" destId="{E5BF47D8-40C3-43E2-BCF4-96B4BB393402}" srcOrd="0" destOrd="0" presId="urn:microsoft.com/office/officeart/2005/8/layout/cycle1"/>
    <dgm:cxn modelId="{0F085C3B-E27B-4A95-AF48-7FA078B6BD8C}" type="presOf" srcId="{AE48EFCF-38B6-4D70-B5B5-4518A747B0E9}" destId="{B4A93701-D4B7-43A4-B69C-C3D9FBA202DF}" srcOrd="0" destOrd="0" presId="urn:microsoft.com/office/officeart/2005/8/layout/cycle1"/>
    <dgm:cxn modelId="{24B54E51-BB7F-41C2-9086-DA8159CA6FA7}" type="presOf" srcId="{7337BFD6-38B8-42A1-8DF9-C004F64C1AAB}" destId="{331968A2-39D6-4526-A326-6C9EE51AF30D}" srcOrd="0" destOrd="0" presId="urn:microsoft.com/office/officeart/2005/8/layout/cycle1"/>
    <dgm:cxn modelId="{2231AA5A-75F0-4A69-816A-7A389C1AA5B1}" type="presOf" srcId="{9AA329F4-3DAA-4DFB-88E9-1E6E6F40CF42}" destId="{2627F214-F948-4B94-A048-F2F71E3E9842}" srcOrd="0" destOrd="0" presId="urn:microsoft.com/office/officeart/2005/8/layout/cycle1"/>
    <dgm:cxn modelId="{A9454F81-1E42-490A-A16A-6201F4323591}" srcId="{660DC449-A511-4173-8A84-A68494067E7B}" destId="{9AA329F4-3DAA-4DFB-88E9-1E6E6F40CF42}" srcOrd="5" destOrd="0" parTransId="{BEE395FB-6B06-4FEB-8499-CAF4C0DB5FDD}" sibTransId="{DC5014E0-A78B-428C-9D26-8D88BB8F7B06}"/>
    <dgm:cxn modelId="{F5180799-AFE6-409A-9593-DDDEEDAA9528}" srcId="{660DC449-A511-4173-8A84-A68494067E7B}" destId="{5F6226CA-CAA6-431D-986F-7467D4DDACE8}" srcOrd="1" destOrd="0" parTransId="{49999D65-64F1-4017-AA49-C06221C4145B}" sibTransId="{B6FFE97E-3A73-4ADE-A10E-4B05C81F6399}"/>
    <dgm:cxn modelId="{8DE84CA3-9E6B-4A7B-80A5-6DE0FA32EEC3}" type="presOf" srcId="{B6FFE97E-3A73-4ADE-A10E-4B05C81F6399}" destId="{7DA2CF8D-3219-4093-BA54-39ACF3D1E4AA}" srcOrd="0" destOrd="0" presId="urn:microsoft.com/office/officeart/2005/8/layout/cycle1"/>
    <dgm:cxn modelId="{50DBCFAA-C03F-468D-B2C1-12E7C516AC24}" type="presOf" srcId="{C3A25C05-B077-4C8C-81C0-65CF8B772C97}" destId="{2A2F97C0-7EA9-4C97-A20C-F5402F09D09B}" srcOrd="0" destOrd="0" presId="urn:microsoft.com/office/officeart/2005/8/layout/cycle1"/>
    <dgm:cxn modelId="{12AEA0D9-0443-4D6B-96AF-A4AD73C029E2}" srcId="{660DC449-A511-4173-8A84-A68494067E7B}" destId="{9C172DA6-56E0-42A6-82E6-1323C18AB9E1}" srcOrd="0" destOrd="0" parTransId="{08751738-9ABF-4EE9-9B32-D9431CB83FA7}" sibTransId="{C3A25C05-B077-4C8C-81C0-65CF8B772C97}"/>
    <dgm:cxn modelId="{88CA8FDF-9363-494B-8D7A-0EC5FE6EFEAD}" srcId="{660DC449-A511-4173-8A84-A68494067E7B}" destId="{AE48EFCF-38B6-4D70-B5B5-4518A747B0E9}" srcOrd="3" destOrd="0" parTransId="{F508FFE9-5E1A-405E-AE3B-FC87D2D016F8}" sibTransId="{796AEC5E-B890-4658-8F9A-65EAB299D1D2}"/>
    <dgm:cxn modelId="{56001AEE-A520-4D7F-8C98-A3B2C41F4D98}" type="presOf" srcId="{DC5014E0-A78B-428C-9D26-8D88BB8F7B06}" destId="{78C12C57-0219-40A0-BDD6-6F0FF08CC6AC}" srcOrd="0" destOrd="0" presId="urn:microsoft.com/office/officeart/2005/8/layout/cycle1"/>
    <dgm:cxn modelId="{51E344FA-A6D7-4724-AD06-7095820283DC}" type="presOf" srcId="{9C172DA6-56E0-42A6-82E6-1323C18AB9E1}" destId="{540AF1BF-D8B2-4FD6-8FEE-7EBCAD72D17B}" srcOrd="0" destOrd="0" presId="urn:microsoft.com/office/officeart/2005/8/layout/cycle1"/>
    <dgm:cxn modelId="{824B3DFC-9E1E-4DBE-A447-5B8C82F83DA0}" srcId="{660DC449-A511-4173-8A84-A68494067E7B}" destId="{F5A0EBAA-D806-49AC-BCA1-AFA05A8D0F91}" srcOrd="2" destOrd="0" parTransId="{427A45FE-7A9F-4730-8F7D-16377EB4637F}" sibTransId="{F443C8F0-7C70-4F6C-85A7-6F42DF4F950D}"/>
    <dgm:cxn modelId="{00DD8837-DC55-44F6-BAE6-1093F3CDD6F4}" type="presParOf" srcId="{88ACFFAF-6E72-4905-B085-02F01C4568AC}" destId="{68F98C7F-402C-4493-A5BC-5EFFAD3B701A}" srcOrd="0" destOrd="0" presId="urn:microsoft.com/office/officeart/2005/8/layout/cycle1"/>
    <dgm:cxn modelId="{27E3728E-C2C9-4CE0-B6E5-3E264666818E}" type="presParOf" srcId="{88ACFFAF-6E72-4905-B085-02F01C4568AC}" destId="{540AF1BF-D8B2-4FD6-8FEE-7EBCAD72D17B}" srcOrd="1" destOrd="0" presId="urn:microsoft.com/office/officeart/2005/8/layout/cycle1"/>
    <dgm:cxn modelId="{6F825797-2826-4BCD-A517-33A067463C56}" type="presParOf" srcId="{88ACFFAF-6E72-4905-B085-02F01C4568AC}" destId="{2A2F97C0-7EA9-4C97-A20C-F5402F09D09B}" srcOrd="2" destOrd="0" presId="urn:microsoft.com/office/officeart/2005/8/layout/cycle1"/>
    <dgm:cxn modelId="{556EE907-0B57-4B3F-8780-A1E70782F10C}" type="presParOf" srcId="{88ACFFAF-6E72-4905-B085-02F01C4568AC}" destId="{C50AB917-459C-422B-9822-8A9F3ED403EF}" srcOrd="3" destOrd="0" presId="urn:microsoft.com/office/officeart/2005/8/layout/cycle1"/>
    <dgm:cxn modelId="{88255969-B464-4E25-80DE-9262CE31EFF4}" type="presParOf" srcId="{88ACFFAF-6E72-4905-B085-02F01C4568AC}" destId="{E5BF47D8-40C3-43E2-BCF4-96B4BB393402}" srcOrd="4" destOrd="0" presId="urn:microsoft.com/office/officeart/2005/8/layout/cycle1"/>
    <dgm:cxn modelId="{F940FACB-F2F6-4FE2-ACDF-9FA278A0E5EC}" type="presParOf" srcId="{88ACFFAF-6E72-4905-B085-02F01C4568AC}" destId="{7DA2CF8D-3219-4093-BA54-39ACF3D1E4AA}" srcOrd="5" destOrd="0" presId="urn:microsoft.com/office/officeart/2005/8/layout/cycle1"/>
    <dgm:cxn modelId="{FFC265BF-9730-47BE-8944-BC5199618606}" type="presParOf" srcId="{88ACFFAF-6E72-4905-B085-02F01C4568AC}" destId="{5997A1BE-3E4B-4B72-886D-C7679F585D56}" srcOrd="6" destOrd="0" presId="urn:microsoft.com/office/officeart/2005/8/layout/cycle1"/>
    <dgm:cxn modelId="{87033A11-2069-4E8F-8334-F6E97F2D544C}" type="presParOf" srcId="{88ACFFAF-6E72-4905-B085-02F01C4568AC}" destId="{E1C8B8FF-8B63-42BA-9D9F-6C34FAF70897}" srcOrd="7" destOrd="0" presId="urn:microsoft.com/office/officeart/2005/8/layout/cycle1"/>
    <dgm:cxn modelId="{5D813793-8BD3-4A0F-9820-0D03E361A7FF}" type="presParOf" srcId="{88ACFFAF-6E72-4905-B085-02F01C4568AC}" destId="{0D64EADE-748E-45D8-BB69-6AB791DE5A0B}" srcOrd="8" destOrd="0" presId="urn:microsoft.com/office/officeart/2005/8/layout/cycle1"/>
    <dgm:cxn modelId="{37973F8C-CDF5-4CF7-A9E5-A9AC6013EB86}" type="presParOf" srcId="{88ACFFAF-6E72-4905-B085-02F01C4568AC}" destId="{F6B71CC3-502B-48BC-BF67-38EB4AA07066}" srcOrd="9" destOrd="0" presId="urn:microsoft.com/office/officeart/2005/8/layout/cycle1"/>
    <dgm:cxn modelId="{F531CF09-EA8E-464E-B126-912E05BD0594}" type="presParOf" srcId="{88ACFFAF-6E72-4905-B085-02F01C4568AC}" destId="{B4A93701-D4B7-43A4-B69C-C3D9FBA202DF}" srcOrd="10" destOrd="0" presId="urn:microsoft.com/office/officeart/2005/8/layout/cycle1"/>
    <dgm:cxn modelId="{824B35CB-B3DF-4B78-A15D-C1F726268935}" type="presParOf" srcId="{88ACFFAF-6E72-4905-B085-02F01C4568AC}" destId="{2A6E756F-796C-45E8-B1B3-1BD5A0E5107F}" srcOrd="11" destOrd="0" presId="urn:microsoft.com/office/officeart/2005/8/layout/cycle1"/>
    <dgm:cxn modelId="{3C1252D4-AE0D-4574-AB28-E24DA03074CA}" type="presParOf" srcId="{88ACFFAF-6E72-4905-B085-02F01C4568AC}" destId="{F61115A6-F112-4F31-8436-D30CB73FFC31}" srcOrd="12" destOrd="0" presId="urn:microsoft.com/office/officeart/2005/8/layout/cycle1"/>
    <dgm:cxn modelId="{29F12C75-46C6-4565-A258-33677FA73832}" type="presParOf" srcId="{88ACFFAF-6E72-4905-B085-02F01C4568AC}" destId="{331968A2-39D6-4526-A326-6C9EE51AF30D}" srcOrd="13" destOrd="0" presId="urn:microsoft.com/office/officeart/2005/8/layout/cycle1"/>
    <dgm:cxn modelId="{EACACB83-B468-4D98-BAAC-6B2B692C0911}" type="presParOf" srcId="{88ACFFAF-6E72-4905-B085-02F01C4568AC}" destId="{4B4C8948-CE12-40A0-A2EA-FD0BAE211EF4}" srcOrd="14" destOrd="0" presId="urn:microsoft.com/office/officeart/2005/8/layout/cycle1"/>
    <dgm:cxn modelId="{7CABB511-3C7B-4E9A-AB8F-ACE6558822C8}" type="presParOf" srcId="{88ACFFAF-6E72-4905-B085-02F01C4568AC}" destId="{E9C61FBB-A329-4291-A1E1-C14AD9889E71}" srcOrd="15" destOrd="0" presId="urn:microsoft.com/office/officeart/2005/8/layout/cycle1"/>
    <dgm:cxn modelId="{3695C349-7B9E-4289-848D-C9B075E8AAEF}" type="presParOf" srcId="{88ACFFAF-6E72-4905-B085-02F01C4568AC}" destId="{2627F214-F948-4B94-A048-F2F71E3E9842}" srcOrd="16" destOrd="0" presId="urn:microsoft.com/office/officeart/2005/8/layout/cycle1"/>
    <dgm:cxn modelId="{387F2AA3-F3E0-478A-AC84-18258487BE71}" type="presParOf" srcId="{88ACFFAF-6E72-4905-B085-02F01C4568AC}" destId="{78C12C57-0219-40A0-BDD6-6F0FF08CC6A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7BA258-AB8E-45E0-B825-7B7627FDA2FA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B29D4D-7DAA-47EB-BBAA-F1C84F2E5921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MCoP</a:t>
          </a:r>
          <a:r>
            <a:rPr lang="en-US" dirty="0">
              <a:solidFill>
                <a:schemeClr val="bg1"/>
              </a:solidFill>
            </a:rPr>
            <a:t> Administration</a:t>
          </a:r>
        </a:p>
      </dgm:t>
    </dgm:pt>
    <dgm:pt modelId="{B058CE16-2F36-45E5-AD0A-382FFC8FB700}" type="parTrans" cxnId="{789848A7-B148-4AC0-A8A5-6CB6176F29D3}">
      <dgm:prSet/>
      <dgm:spPr/>
      <dgm:t>
        <a:bodyPr/>
        <a:lstStyle/>
        <a:p>
          <a:endParaRPr lang="en-US"/>
        </a:p>
      </dgm:t>
    </dgm:pt>
    <dgm:pt modelId="{5B98C41B-E183-409E-B50A-C878D1ED93E9}" type="sibTrans" cxnId="{789848A7-B148-4AC0-A8A5-6CB6176F29D3}">
      <dgm:prSet/>
      <dgm:spPr/>
      <dgm:t>
        <a:bodyPr/>
        <a:lstStyle/>
        <a:p>
          <a:endParaRPr lang="en-US"/>
        </a:p>
      </dgm:t>
    </dgm:pt>
    <dgm:pt modelId="{26295827-D9F0-445C-90AD-2392910370B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Asset Management</a:t>
          </a:r>
        </a:p>
      </dgm:t>
    </dgm:pt>
    <dgm:pt modelId="{72B68EAD-3058-41B8-8414-A39FA2419FA4}" type="parTrans" cxnId="{17C3C3C5-2431-4B3A-837F-DCE6D67418D9}">
      <dgm:prSet/>
      <dgm:spPr/>
      <dgm:t>
        <a:bodyPr/>
        <a:lstStyle/>
        <a:p>
          <a:endParaRPr lang="en-US"/>
        </a:p>
      </dgm:t>
    </dgm:pt>
    <dgm:pt modelId="{DC0A2CC2-45E0-45E4-9DD3-3632831F1B7A}" type="sibTrans" cxnId="{17C3C3C5-2431-4B3A-837F-DCE6D67418D9}">
      <dgm:prSet/>
      <dgm:spPr/>
      <dgm:t>
        <a:bodyPr/>
        <a:lstStyle/>
        <a:p>
          <a:endParaRPr lang="en-US"/>
        </a:p>
      </dgm:t>
    </dgm:pt>
    <dgm:pt modelId="{E1CCB00F-0790-431E-AE45-29A23626D61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Industry &amp; Professional Standards</a:t>
          </a:r>
          <a:endParaRPr lang="en-US" dirty="0">
            <a:solidFill>
              <a:schemeClr val="bg1"/>
            </a:solidFill>
          </a:endParaRPr>
        </a:p>
      </dgm:t>
    </dgm:pt>
    <dgm:pt modelId="{92B71A53-AE9B-4627-B9CF-195218E0288B}" type="parTrans" cxnId="{0FD19151-8715-4D93-9E47-31C152D9ADAD}">
      <dgm:prSet/>
      <dgm:spPr/>
      <dgm:t>
        <a:bodyPr/>
        <a:lstStyle/>
        <a:p>
          <a:endParaRPr lang="en-US"/>
        </a:p>
      </dgm:t>
    </dgm:pt>
    <dgm:pt modelId="{CAF08DAE-0D86-4158-AFDF-0A371933BAFE}" type="sibTrans" cxnId="{0FD19151-8715-4D93-9E47-31C152D9ADAD}">
      <dgm:prSet/>
      <dgm:spPr/>
      <dgm:t>
        <a:bodyPr/>
        <a:lstStyle/>
        <a:p>
          <a:endParaRPr lang="en-US"/>
        </a:p>
      </dgm:t>
    </dgm:pt>
    <dgm:pt modelId="{EC37064F-03F8-4831-8BAA-7C759F02A8A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Design</a:t>
          </a:r>
        </a:p>
      </dgm:t>
    </dgm:pt>
    <dgm:pt modelId="{3ABE3B72-A164-4DEF-8C95-0C7245389AD7}" type="parTrans" cxnId="{DACA3BED-5A28-4C3E-895B-2D26944A4A69}">
      <dgm:prSet/>
      <dgm:spPr/>
      <dgm:t>
        <a:bodyPr/>
        <a:lstStyle/>
        <a:p>
          <a:endParaRPr lang="en-US"/>
        </a:p>
      </dgm:t>
    </dgm:pt>
    <dgm:pt modelId="{93BB36C3-31CD-4C26-A10A-6EF8B3FE5EBF}" type="sibTrans" cxnId="{DACA3BED-5A28-4C3E-895B-2D26944A4A69}">
      <dgm:prSet/>
      <dgm:spPr/>
      <dgm:t>
        <a:bodyPr/>
        <a:lstStyle/>
        <a:p>
          <a:endParaRPr lang="en-US"/>
        </a:p>
      </dgm:t>
    </dgm:pt>
    <dgm:pt modelId="{242A2C8F-D2D9-482E-8BB3-1F0A2A73321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Process Improvement &amp; Metadata Enhancement</a:t>
          </a:r>
        </a:p>
      </dgm:t>
    </dgm:pt>
    <dgm:pt modelId="{9705D484-CDA9-4BB3-8BC3-B9DDDF1C9A25}" type="parTrans" cxnId="{45AD4BF3-CFD3-4B35-ABFD-A7DA89E45816}">
      <dgm:prSet/>
      <dgm:spPr/>
      <dgm:t>
        <a:bodyPr/>
        <a:lstStyle/>
        <a:p>
          <a:endParaRPr lang="en-US"/>
        </a:p>
      </dgm:t>
    </dgm:pt>
    <dgm:pt modelId="{B09E2F3C-EF03-42DC-B1DB-9CF76CF9383A}" type="sibTrans" cxnId="{45AD4BF3-CFD3-4B35-ABFD-A7DA89E45816}">
      <dgm:prSet/>
      <dgm:spPr/>
      <dgm:t>
        <a:bodyPr/>
        <a:lstStyle/>
        <a:p>
          <a:endParaRPr lang="en-US"/>
        </a:p>
      </dgm:t>
    </dgm:pt>
    <dgm:pt modelId="{21ED2F66-2788-494C-9023-0481EE3D3D43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Preservation, Technical &amp; Rights Management </a:t>
          </a:r>
          <a:endParaRPr lang="en-US" dirty="0">
            <a:solidFill>
              <a:schemeClr val="bg1"/>
            </a:solidFill>
          </a:endParaRPr>
        </a:p>
      </dgm:t>
    </dgm:pt>
    <dgm:pt modelId="{4A4452DD-07DA-4CFB-9681-EE2D1F6CD377}" type="parTrans" cxnId="{3EC0FFDD-715E-4FA7-904F-18DE8D5E1C26}">
      <dgm:prSet/>
      <dgm:spPr/>
      <dgm:t>
        <a:bodyPr/>
        <a:lstStyle/>
        <a:p>
          <a:endParaRPr lang="en-US"/>
        </a:p>
      </dgm:t>
    </dgm:pt>
    <dgm:pt modelId="{B010560A-6A59-4D41-BD9F-9AADBC1E3472}" type="sibTrans" cxnId="{3EC0FFDD-715E-4FA7-904F-18DE8D5E1C26}">
      <dgm:prSet/>
      <dgm:spPr/>
      <dgm:t>
        <a:bodyPr/>
        <a:lstStyle/>
        <a:p>
          <a:endParaRPr lang="en-US"/>
        </a:p>
      </dgm:t>
    </dgm:pt>
    <dgm:pt modelId="{232F9B7D-0885-4451-843B-2764AD9A7EC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Transfer &amp; Reuse</a:t>
          </a:r>
        </a:p>
      </dgm:t>
    </dgm:pt>
    <dgm:pt modelId="{EC4252A8-F391-485D-83B8-84EB22CFB6CF}" type="parTrans" cxnId="{ECCFA24C-414A-48C9-8B25-34C62942525C}">
      <dgm:prSet/>
      <dgm:spPr/>
      <dgm:t>
        <a:bodyPr/>
        <a:lstStyle/>
        <a:p>
          <a:endParaRPr lang="en-US"/>
        </a:p>
      </dgm:t>
    </dgm:pt>
    <dgm:pt modelId="{EB7E20D9-3063-4B4A-A2FD-51DD5B5EA2C0}" type="sibTrans" cxnId="{ECCFA24C-414A-48C9-8B25-34C62942525C}">
      <dgm:prSet/>
      <dgm:spPr/>
      <dgm:t>
        <a:bodyPr/>
        <a:lstStyle/>
        <a:p>
          <a:endParaRPr lang="en-US"/>
        </a:p>
      </dgm:t>
    </dgm:pt>
    <dgm:pt modelId="{3B56903B-80EA-42CB-AF32-6B0E6396813D}" type="pres">
      <dgm:prSet presAssocID="{E07BA258-AB8E-45E0-B825-7B7627FDA2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B08468-0942-4B44-858B-AC6727A2F629}" type="pres">
      <dgm:prSet presAssocID="{67B29D4D-7DAA-47EB-BBAA-F1C84F2E5921}" presName="Parent" presStyleLbl="node0" presStyleIdx="0" presStyleCnt="1">
        <dgm:presLayoutVars>
          <dgm:chMax val="6"/>
          <dgm:chPref val="6"/>
        </dgm:presLayoutVars>
      </dgm:prSet>
      <dgm:spPr/>
    </dgm:pt>
    <dgm:pt modelId="{4012A16E-F4C5-41AE-AA42-A7844C48000C}" type="pres">
      <dgm:prSet presAssocID="{26295827-D9F0-445C-90AD-2392910370B2}" presName="Accent1" presStyleCnt="0"/>
      <dgm:spPr/>
    </dgm:pt>
    <dgm:pt modelId="{C8EAECC4-DCEF-438C-A082-1B9B23D1140F}" type="pres">
      <dgm:prSet presAssocID="{26295827-D9F0-445C-90AD-2392910370B2}" presName="Accent" presStyleLbl="bgShp" presStyleIdx="0" presStyleCnt="6"/>
      <dgm:spPr/>
    </dgm:pt>
    <dgm:pt modelId="{F75958AA-66EB-4477-999E-F3C1C659109D}" type="pres">
      <dgm:prSet presAssocID="{26295827-D9F0-445C-90AD-2392910370B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745CACD-63E0-4231-BB3C-66AEE112554F}" type="pres">
      <dgm:prSet presAssocID="{E1CCB00F-0790-431E-AE45-29A23626D619}" presName="Accent2" presStyleCnt="0"/>
      <dgm:spPr/>
    </dgm:pt>
    <dgm:pt modelId="{48BC2F9A-5F0F-4AF9-B50A-20A84F4A577A}" type="pres">
      <dgm:prSet presAssocID="{E1CCB00F-0790-431E-AE45-29A23626D619}" presName="Accent" presStyleLbl="bgShp" presStyleIdx="1" presStyleCnt="6"/>
      <dgm:spPr/>
    </dgm:pt>
    <dgm:pt modelId="{362B7717-3A53-4F4B-9E36-4DCDE6D0D28D}" type="pres">
      <dgm:prSet presAssocID="{E1CCB00F-0790-431E-AE45-29A23626D61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884C826-195C-428B-A3C6-7F69A7E6E1A4}" type="pres">
      <dgm:prSet presAssocID="{EC37064F-03F8-4831-8BAA-7C759F02A8A2}" presName="Accent3" presStyleCnt="0"/>
      <dgm:spPr/>
    </dgm:pt>
    <dgm:pt modelId="{3C61EED9-EB7C-4187-B91B-2E7D62D2DF34}" type="pres">
      <dgm:prSet presAssocID="{EC37064F-03F8-4831-8BAA-7C759F02A8A2}" presName="Accent" presStyleLbl="bgShp" presStyleIdx="2" presStyleCnt="6"/>
      <dgm:spPr/>
    </dgm:pt>
    <dgm:pt modelId="{989FB4C0-377A-4C97-9E1F-8E1B0C35FB5C}" type="pres">
      <dgm:prSet presAssocID="{EC37064F-03F8-4831-8BAA-7C759F02A8A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0CC473D-0E6C-4693-8BCC-93E1A8460852}" type="pres">
      <dgm:prSet presAssocID="{242A2C8F-D2D9-482E-8BB3-1F0A2A733213}" presName="Accent4" presStyleCnt="0"/>
      <dgm:spPr/>
    </dgm:pt>
    <dgm:pt modelId="{3BA3AE58-78AC-46AD-B7E4-52DE93076C73}" type="pres">
      <dgm:prSet presAssocID="{242A2C8F-D2D9-482E-8BB3-1F0A2A733213}" presName="Accent" presStyleLbl="bgShp" presStyleIdx="3" presStyleCnt="6"/>
      <dgm:spPr/>
    </dgm:pt>
    <dgm:pt modelId="{4C85085A-D955-4E72-92E6-34E9F0B626D2}" type="pres">
      <dgm:prSet presAssocID="{242A2C8F-D2D9-482E-8BB3-1F0A2A73321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17082CF-7645-453B-88F3-C08578179DD1}" type="pres">
      <dgm:prSet presAssocID="{21ED2F66-2788-494C-9023-0481EE3D3D43}" presName="Accent5" presStyleCnt="0"/>
      <dgm:spPr/>
    </dgm:pt>
    <dgm:pt modelId="{7553A355-13EA-47F1-B508-3BEC55EBD285}" type="pres">
      <dgm:prSet presAssocID="{21ED2F66-2788-494C-9023-0481EE3D3D43}" presName="Accent" presStyleLbl="bgShp" presStyleIdx="4" presStyleCnt="6"/>
      <dgm:spPr/>
    </dgm:pt>
    <dgm:pt modelId="{2A0E7B68-5CD3-401B-A538-8FD37F5AEC8F}" type="pres">
      <dgm:prSet presAssocID="{21ED2F66-2788-494C-9023-0481EE3D3D4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1C69976-C74B-4FA6-A507-C0D88669381C}" type="pres">
      <dgm:prSet presAssocID="{232F9B7D-0885-4451-843B-2764AD9A7EC5}" presName="Accent6" presStyleCnt="0"/>
      <dgm:spPr/>
    </dgm:pt>
    <dgm:pt modelId="{6A49FCCE-E530-4D97-B80B-0C0B37B29414}" type="pres">
      <dgm:prSet presAssocID="{232F9B7D-0885-4451-843B-2764AD9A7EC5}" presName="Accent" presStyleLbl="bgShp" presStyleIdx="5" presStyleCnt="6"/>
      <dgm:spPr/>
    </dgm:pt>
    <dgm:pt modelId="{55BA15B3-3941-4282-AE27-0666DED7FAB5}" type="pres">
      <dgm:prSet presAssocID="{232F9B7D-0885-4451-843B-2764AD9A7EC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6AFF504-0A28-40BC-86FF-3F47D81671C4}" type="presOf" srcId="{E1CCB00F-0790-431E-AE45-29A23626D619}" destId="{362B7717-3A53-4F4B-9E36-4DCDE6D0D28D}" srcOrd="0" destOrd="0" presId="urn:microsoft.com/office/officeart/2011/layout/HexagonRadial"/>
    <dgm:cxn modelId="{8CC1E114-32DE-4CBF-885C-0C3E3DE36E46}" type="presOf" srcId="{67B29D4D-7DAA-47EB-BBAA-F1C84F2E5921}" destId="{5AB08468-0942-4B44-858B-AC6727A2F629}" srcOrd="0" destOrd="0" presId="urn:microsoft.com/office/officeart/2011/layout/HexagonRadial"/>
    <dgm:cxn modelId="{1A6C1B1F-658A-4FE5-AC01-43C7B47DCF10}" type="presOf" srcId="{21ED2F66-2788-494C-9023-0481EE3D3D43}" destId="{2A0E7B68-5CD3-401B-A538-8FD37F5AEC8F}" srcOrd="0" destOrd="0" presId="urn:microsoft.com/office/officeart/2011/layout/HexagonRadial"/>
    <dgm:cxn modelId="{ECCFA24C-414A-48C9-8B25-34C62942525C}" srcId="{67B29D4D-7DAA-47EB-BBAA-F1C84F2E5921}" destId="{232F9B7D-0885-4451-843B-2764AD9A7EC5}" srcOrd="5" destOrd="0" parTransId="{EC4252A8-F391-485D-83B8-84EB22CFB6CF}" sibTransId="{EB7E20D9-3063-4B4A-A2FD-51DD5B5EA2C0}"/>
    <dgm:cxn modelId="{0FD19151-8715-4D93-9E47-31C152D9ADAD}" srcId="{67B29D4D-7DAA-47EB-BBAA-F1C84F2E5921}" destId="{E1CCB00F-0790-431E-AE45-29A23626D619}" srcOrd="1" destOrd="0" parTransId="{92B71A53-AE9B-4627-B9CF-195218E0288B}" sibTransId="{CAF08DAE-0D86-4158-AFDF-0A371933BAFE}"/>
    <dgm:cxn modelId="{B7BB1959-C786-47C1-AB62-C36FB45E3F39}" type="presOf" srcId="{26295827-D9F0-445C-90AD-2392910370B2}" destId="{F75958AA-66EB-4477-999E-F3C1C659109D}" srcOrd="0" destOrd="0" presId="urn:microsoft.com/office/officeart/2011/layout/HexagonRadial"/>
    <dgm:cxn modelId="{DB17227F-4561-4582-BA20-FAEB31E70E81}" type="presOf" srcId="{E07BA258-AB8E-45E0-B825-7B7627FDA2FA}" destId="{3B56903B-80EA-42CB-AF32-6B0E6396813D}" srcOrd="0" destOrd="0" presId="urn:microsoft.com/office/officeart/2011/layout/HexagonRadial"/>
    <dgm:cxn modelId="{F0369E8E-5244-480C-A3FA-5674313DD780}" type="presOf" srcId="{EC37064F-03F8-4831-8BAA-7C759F02A8A2}" destId="{989FB4C0-377A-4C97-9E1F-8E1B0C35FB5C}" srcOrd="0" destOrd="0" presId="urn:microsoft.com/office/officeart/2011/layout/HexagonRadial"/>
    <dgm:cxn modelId="{789848A7-B148-4AC0-A8A5-6CB6176F29D3}" srcId="{E07BA258-AB8E-45E0-B825-7B7627FDA2FA}" destId="{67B29D4D-7DAA-47EB-BBAA-F1C84F2E5921}" srcOrd="0" destOrd="0" parTransId="{B058CE16-2F36-45E5-AD0A-382FFC8FB700}" sibTransId="{5B98C41B-E183-409E-B50A-C878D1ED93E9}"/>
    <dgm:cxn modelId="{17C3C3C5-2431-4B3A-837F-DCE6D67418D9}" srcId="{67B29D4D-7DAA-47EB-BBAA-F1C84F2E5921}" destId="{26295827-D9F0-445C-90AD-2392910370B2}" srcOrd="0" destOrd="0" parTransId="{72B68EAD-3058-41B8-8414-A39FA2419FA4}" sibTransId="{DC0A2CC2-45E0-45E4-9DD3-3632831F1B7A}"/>
    <dgm:cxn modelId="{AFA25CD0-F4BD-49CD-9C22-EA112BA46AD1}" type="presOf" srcId="{232F9B7D-0885-4451-843B-2764AD9A7EC5}" destId="{55BA15B3-3941-4282-AE27-0666DED7FAB5}" srcOrd="0" destOrd="0" presId="urn:microsoft.com/office/officeart/2011/layout/HexagonRadial"/>
    <dgm:cxn modelId="{3EC0FFDD-715E-4FA7-904F-18DE8D5E1C26}" srcId="{67B29D4D-7DAA-47EB-BBAA-F1C84F2E5921}" destId="{21ED2F66-2788-494C-9023-0481EE3D3D43}" srcOrd="4" destOrd="0" parTransId="{4A4452DD-07DA-4CFB-9681-EE2D1F6CD377}" sibTransId="{B010560A-6A59-4D41-BD9F-9AADBC1E3472}"/>
    <dgm:cxn modelId="{E8FDE8EA-29CF-4ACB-B17F-498922224067}" type="presOf" srcId="{242A2C8F-D2D9-482E-8BB3-1F0A2A733213}" destId="{4C85085A-D955-4E72-92E6-34E9F0B626D2}" srcOrd="0" destOrd="0" presId="urn:microsoft.com/office/officeart/2011/layout/HexagonRadial"/>
    <dgm:cxn modelId="{DACA3BED-5A28-4C3E-895B-2D26944A4A69}" srcId="{67B29D4D-7DAA-47EB-BBAA-F1C84F2E5921}" destId="{EC37064F-03F8-4831-8BAA-7C759F02A8A2}" srcOrd="2" destOrd="0" parTransId="{3ABE3B72-A164-4DEF-8C95-0C7245389AD7}" sibTransId="{93BB36C3-31CD-4C26-A10A-6EF8B3FE5EBF}"/>
    <dgm:cxn modelId="{45AD4BF3-CFD3-4B35-ABFD-A7DA89E45816}" srcId="{67B29D4D-7DAA-47EB-BBAA-F1C84F2E5921}" destId="{242A2C8F-D2D9-482E-8BB3-1F0A2A733213}" srcOrd="3" destOrd="0" parTransId="{9705D484-CDA9-4BB3-8BC3-B9DDDF1C9A25}" sibTransId="{B09E2F3C-EF03-42DC-B1DB-9CF76CF9383A}"/>
    <dgm:cxn modelId="{D57A3551-1AC4-4199-BD90-3A49894B97E1}" type="presParOf" srcId="{3B56903B-80EA-42CB-AF32-6B0E6396813D}" destId="{5AB08468-0942-4B44-858B-AC6727A2F629}" srcOrd="0" destOrd="0" presId="urn:microsoft.com/office/officeart/2011/layout/HexagonRadial"/>
    <dgm:cxn modelId="{129CCAE7-D6C2-4531-BA6D-92DB9A1CD3B5}" type="presParOf" srcId="{3B56903B-80EA-42CB-AF32-6B0E6396813D}" destId="{4012A16E-F4C5-41AE-AA42-A7844C48000C}" srcOrd="1" destOrd="0" presId="urn:microsoft.com/office/officeart/2011/layout/HexagonRadial"/>
    <dgm:cxn modelId="{71990B49-D840-4B05-819A-D8FF380F2B8B}" type="presParOf" srcId="{4012A16E-F4C5-41AE-AA42-A7844C48000C}" destId="{C8EAECC4-DCEF-438C-A082-1B9B23D1140F}" srcOrd="0" destOrd="0" presId="urn:microsoft.com/office/officeart/2011/layout/HexagonRadial"/>
    <dgm:cxn modelId="{01A40585-42E6-4E9C-A21B-B4D49EDDCFC5}" type="presParOf" srcId="{3B56903B-80EA-42CB-AF32-6B0E6396813D}" destId="{F75958AA-66EB-4477-999E-F3C1C659109D}" srcOrd="2" destOrd="0" presId="urn:microsoft.com/office/officeart/2011/layout/HexagonRadial"/>
    <dgm:cxn modelId="{75BB1585-D023-4271-AE58-BF6DBBF42E92}" type="presParOf" srcId="{3B56903B-80EA-42CB-AF32-6B0E6396813D}" destId="{6745CACD-63E0-4231-BB3C-66AEE112554F}" srcOrd="3" destOrd="0" presId="urn:microsoft.com/office/officeart/2011/layout/HexagonRadial"/>
    <dgm:cxn modelId="{5700D3C7-63A0-4AC4-ABF0-B7ECDCF1BFEA}" type="presParOf" srcId="{6745CACD-63E0-4231-BB3C-66AEE112554F}" destId="{48BC2F9A-5F0F-4AF9-B50A-20A84F4A577A}" srcOrd="0" destOrd="0" presId="urn:microsoft.com/office/officeart/2011/layout/HexagonRadial"/>
    <dgm:cxn modelId="{C43B545F-B909-46F4-92F1-B920291B9C1E}" type="presParOf" srcId="{3B56903B-80EA-42CB-AF32-6B0E6396813D}" destId="{362B7717-3A53-4F4B-9E36-4DCDE6D0D28D}" srcOrd="4" destOrd="0" presId="urn:microsoft.com/office/officeart/2011/layout/HexagonRadial"/>
    <dgm:cxn modelId="{07843664-8BE1-4743-94E7-522A81C242F9}" type="presParOf" srcId="{3B56903B-80EA-42CB-AF32-6B0E6396813D}" destId="{5884C826-195C-428B-A3C6-7F69A7E6E1A4}" srcOrd="5" destOrd="0" presId="urn:microsoft.com/office/officeart/2011/layout/HexagonRadial"/>
    <dgm:cxn modelId="{64352472-86D3-4BE5-9B02-20767A2DF2B5}" type="presParOf" srcId="{5884C826-195C-428B-A3C6-7F69A7E6E1A4}" destId="{3C61EED9-EB7C-4187-B91B-2E7D62D2DF34}" srcOrd="0" destOrd="0" presId="urn:microsoft.com/office/officeart/2011/layout/HexagonRadial"/>
    <dgm:cxn modelId="{90C08D08-E9D7-4945-B0A0-426936F71A0A}" type="presParOf" srcId="{3B56903B-80EA-42CB-AF32-6B0E6396813D}" destId="{989FB4C0-377A-4C97-9E1F-8E1B0C35FB5C}" srcOrd="6" destOrd="0" presId="urn:microsoft.com/office/officeart/2011/layout/HexagonRadial"/>
    <dgm:cxn modelId="{A29B3326-1768-4943-818B-54049A6874DA}" type="presParOf" srcId="{3B56903B-80EA-42CB-AF32-6B0E6396813D}" destId="{50CC473D-0E6C-4693-8BCC-93E1A8460852}" srcOrd="7" destOrd="0" presId="urn:microsoft.com/office/officeart/2011/layout/HexagonRadial"/>
    <dgm:cxn modelId="{FF1ADD15-F871-4505-B8A3-1A16C9126F67}" type="presParOf" srcId="{50CC473D-0E6C-4693-8BCC-93E1A8460852}" destId="{3BA3AE58-78AC-46AD-B7E4-52DE93076C73}" srcOrd="0" destOrd="0" presId="urn:microsoft.com/office/officeart/2011/layout/HexagonRadial"/>
    <dgm:cxn modelId="{FB4AF5D7-C186-4A23-B254-15E2731D4471}" type="presParOf" srcId="{3B56903B-80EA-42CB-AF32-6B0E6396813D}" destId="{4C85085A-D955-4E72-92E6-34E9F0B626D2}" srcOrd="8" destOrd="0" presId="urn:microsoft.com/office/officeart/2011/layout/HexagonRadial"/>
    <dgm:cxn modelId="{4AF3BD94-B9E6-4465-B3E9-489E704146D9}" type="presParOf" srcId="{3B56903B-80EA-42CB-AF32-6B0E6396813D}" destId="{F17082CF-7645-453B-88F3-C08578179DD1}" srcOrd="9" destOrd="0" presId="urn:microsoft.com/office/officeart/2011/layout/HexagonRadial"/>
    <dgm:cxn modelId="{31054848-033D-4D4E-9F0C-A07961FC41DC}" type="presParOf" srcId="{F17082CF-7645-453B-88F3-C08578179DD1}" destId="{7553A355-13EA-47F1-B508-3BEC55EBD285}" srcOrd="0" destOrd="0" presId="urn:microsoft.com/office/officeart/2011/layout/HexagonRadial"/>
    <dgm:cxn modelId="{863FDBFB-1AE6-4022-9908-4C28F607D9B4}" type="presParOf" srcId="{3B56903B-80EA-42CB-AF32-6B0E6396813D}" destId="{2A0E7B68-5CD3-401B-A538-8FD37F5AEC8F}" srcOrd="10" destOrd="0" presId="urn:microsoft.com/office/officeart/2011/layout/HexagonRadial"/>
    <dgm:cxn modelId="{690D59BE-9870-44AB-BFE6-9299D0FEE1F4}" type="presParOf" srcId="{3B56903B-80EA-42CB-AF32-6B0E6396813D}" destId="{71C69976-C74B-4FA6-A507-C0D88669381C}" srcOrd="11" destOrd="0" presId="urn:microsoft.com/office/officeart/2011/layout/HexagonRadial"/>
    <dgm:cxn modelId="{AD46A3FC-5AFD-4D0C-9B43-81EFA076E2D6}" type="presParOf" srcId="{71C69976-C74B-4FA6-A507-C0D88669381C}" destId="{6A49FCCE-E530-4D97-B80B-0C0B37B29414}" srcOrd="0" destOrd="0" presId="urn:microsoft.com/office/officeart/2011/layout/HexagonRadial"/>
    <dgm:cxn modelId="{C74B421A-3151-4688-BCCA-BD4FFBA93B5A}" type="presParOf" srcId="{3B56903B-80EA-42CB-AF32-6B0E6396813D}" destId="{55BA15B3-3941-4282-AE27-0666DED7FAB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0DC449-A511-4173-8A84-A68494067E7B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172DA6-56E0-42A6-82E6-1323C18AB9E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Metadata Strategy Development</a:t>
          </a:r>
        </a:p>
      </dgm:t>
    </dgm:pt>
    <dgm:pt modelId="{08751738-9ABF-4EE9-9B32-D9431CB83FA7}" type="parTrans" cxnId="{12AEA0D9-0443-4D6B-96AF-A4AD73C029E2}">
      <dgm:prSet/>
      <dgm:spPr/>
      <dgm:t>
        <a:bodyPr/>
        <a:lstStyle/>
        <a:p>
          <a:endParaRPr lang="en-US"/>
        </a:p>
      </dgm:t>
    </dgm:pt>
    <dgm:pt modelId="{C3A25C05-B077-4C8C-81C0-65CF8B772C97}" type="sibTrans" cxnId="{12AEA0D9-0443-4D6B-96AF-A4AD73C029E2}">
      <dgm:prSet/>
      <dgm:spPr/>
      <dgm:t>
        <a:bodyPr/>
        <a:lstStyle/>
        <a:p>
          <a:endParaRPr lang="en-US"/>
        </a:p>
      </dgm:t>
    </dgm:pt>
    <dgm:pt modelId="{5F6226CA-CAA6-431D-986F-7467D4DDACE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Learning &amp; Sharing</a:t>
          </a:r>
        </a:p>
      </dgm:t>
    </dgm:pt>
    <dgm:pt modelId="{49999D65-64F1-4017-AA49-C06221C4145B}" type="parTrans" cxnId="{F5180799-AFE6-409A-9593-DDDEEDAA9528}">
      <dgm:prSet/>
      <dgm:spPr/>
      <dgm:t>
        <a:bodyPr/>
        <a:lstStyle/>
        <a:p>
          <a:endParaRPr lang="en-US"/>
        </a:p>
      </dgm:t>
    </dgm:pt>
    <dgm:pt modelId="{B6FFE97E-3A73-4ADE-A10E-4B05C81F6399}" type="sibTrans" cxnId="{F5180799-AFE6-409A-9593-DDDEEDAA9528}">
      <dgm:prSet/>
      <dgm:spPr/>
      <dgm:t>
        <a:bodyPr/>
        <a:lstStyle/>
        <a:p>
          <a:endParaRPr lang="en-US"/>
        </a:p>
      </dgm:t>
    </dgm:pt>
    <dgm:pt modelId="{F5A0EBAA-D806-49AC-BCA1-AFA05A8D0F9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Ethical Practices &amp; Responsibilities</a:t>
          </a:r>
        </a:p>
      </dgm:t>
    </dgm:pt>
    <dgm:pt modelId="{427A45FE-7A9F-4730-8F7D-16377EB4637F}" type="parTrans" cxnId="{824B3DFC-9E1E-4DBE-A447-5B8C82F83DA0}">
      <dgm:prSet/>
      <dgm:spPr/>
      <dgm:t>
        <a:bodyPr/>
        <a:lstStyle/>
        <a:p>
          <a:endParaRPr lang="en-US"/>
        </a:p>
      </dgm:t>
    </dgm:pt>
    <dgm:pt modelId="{F443C8F0-7C70-4F6C-85A7-6F42DF4F950D}" type="sibTrans" cxnId="{824B3DFC-9E1E-4DBE-A447-5B8C82F83DA0}">
      <dgm:prSet/>
      <dgm:spPr/>
      <dgm:t>
        <a:bodyPr/>
        <a:lstStyle/>
        <a:p>
          <a:endParaRPr lang="en-US"/>
        </a:p>
      </dgm:t>
    </dgm:pt>
    <dgm:pt modelId="{AE48EFCF-38B6-4D70-B5B5-4518A747B0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Metadata Stewardship &amp; Governance</a:t>
          </a:r>
        </a:p>
      </dgm:t>
    </dgm:pt>
    <dgm:pt modelId="{F508FFE9-5E1A-405E-AE3B-FC87D2D016F8}" type="parTrans" cxnId="{88CA8FDF-9363-494B-8D7A-0EC5FE6EFEAD}">
      <dgm:prSet/>
      <dgm:spPr/>
      <dgm:t>
        <a:bodyPr/>
        <a:lstStyle/>
        <a:p>
          <a:endParaRPr lang="en-US"/>
        </a:p>
      </dgm:t>
    </dgm:pt>
    <dgm:pt modelId="{796AEC5E-B890-4658-8F9A-65EAB299D1D2}" type="sibTrans" cxnId="{88CA8FDF-9363-494B-8D7A-0EC5FE6EFEAD}">
      <dgm:prSet/>
      <dgm:spPr/>
      <dgm:t>
        <a:bodyPr/>
        <a:lstStyle/>
        <a:p>
          <a:endParaRPr lang="en-US"/>
        </a:p>
      </dgm:t>
    </dgm:pt>
    <dgm:pt modelId="{7337BFD6-38B8-42A1-8DF9-C004F64C1AA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Problem Solving &amp; Decision-making</a:t>
          </a:r>
        </a:p>
      </dgm:t>
    </dgm:pt>
    <dgm:pt modelId="{F9778064-4634-441E-BB34-A0BFA8EBBAA8}" type="parTrans" cxnId="{E1A9A62C-4D06-4459-AD76-8ECBA2D2E47C}">
      <dgm:prSet/>
      <dgm:spPr/>
      <dgm:t>
        <a:bodyPr/>
        <a:lstStyle/>
        <a:p>
          <a:endParaRPr lang="en-US"/>
        </a:p>
      </dgm:t>
    </dgm:pt>
    <dgm:pt modelId="{D0006EFB-7FAD-451A-8D7A-3FD198BA7BBC}" type="sibTrans" cxnId="{E1A9A62C-4D06-4459-AD76-8ECBA2D2E47C}">
      <dgm:prSet/>
      <dgm:spPr/>
      <dgm:t>
        <a:bodyPr/>
        <a:lstStyle/>
        <a:p>
          <a:endParaRPr lang="en-US"/>
        </a:p>
      </dgm:t>
    </dgm:pt>
    <dgm:pt modelId="{9AA329F4-3DAA-4DFB-88E9-1E6E6F40CF4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Network Building &amp; Role Clarification</a:t>
          </a:r>
        </a:p>
      </dgm:t>
    </dgm:pt>
    <dgm:pt modelId="{BEE395FB-6B06-4FEB-8499-CAF4C0DB5FDD}" type="parTrans" cxnId="{A9454F81-1E42-490A-A16A-6201F4323591}">
      <dgm:prSet/>
      <dgm:spPr/>
      <dgm:t>
        <a:bodyPr/>
        <a:lstStyle/>
        <a:p>
          <a:endParaRPr lang="en-US"/>
        </a:p>
      </dgm:t>
    </dgm:pt>
    <dgm:pt modelId="{DC5014E0-A78B-428C-9D26-8D88BB8F7B06}" type="sibTrans" cxnId="{A9454F81-1E42-490A-A16A-6201F4323591}">
      <dgm:prSet/>
      <dgm:spPr/>
      <dgm:t>
        <a:bodyPr/>
        <a:lstStyle/>
        <a:p>
          <a:endParaRPr lang="en-US"/>
        </a:p>
      </dgm:t>
    </dgm:pt>
    <dgm:pt modelId="{88ACFFAF-6E72-4905-B085-02F01C4568AC}" type="pres">
      <dgm:prSet presAssocID="{660DC449-A511-4173-8A84-A68494067E7B}" presName="cycle" presStyleCnt="0">
        <dgm:presLayoutVars>
          <dgm:dir/>
          <dgm:resizeHandles val="exact"/>
        </dgm:presLayoutVars>
      </dgm:prSet>
      <dgm:spPr/>
    </dgm:pt>
    <dgm:pt modelId="{68F98C7F-402C-4493-A5BC-5EFFAD3B701A}" type="pres">
      <dgm:prSet presAssocID="{9C172DA6-56E0-42A6-82E6-1323C18AB9E1}" presName="dummy" presStyleCnt="0"/>
      <dgm:spPr/>
    </dgm:pt>
    <dgm:pt modelId="{540AF1BF-D8B2-4FD6-8FEE-7EBCAD72D17B}" type="pres">
      <dgm:prSet presAssocID="{9C172DA6-56E0-42A6-82E6-1323C18AB9E1}" presName="node" presStyleLbl="revTx" presStyleIdx="0" presStyleCnt="6">
        <dgm:presLayoutVars>
          <dgm:bulletEnabled val="1"/>
        </dgm:presLayoutVars>
      </dgm:prSet>
      <dgm:spPr/>
    </dgm:pt>
    <dgm:pt modelId="{2A2F97C0-7EA9-4C97-A20C-F5402F09D09B}" type="pres">
      <dgm:prSet presAssocID="{C3A25C05-B077-4C8C-81C0-65CF8B772C97}" presName="sibTrans" presStyleLbl="node1" presStyleIdx="0" presStyleCnt="6"/>
      <dgm:spPr/>
    </dgm:pt>
    <dgm:pt modelId="{C50AB917-459C-422B-9822-8A9F3ED403EF}" type="pres">
      <dgm:prSet presAssocID="{5F6226CA-CAA6-431D-986F-7467D4DDACE8}" presName="dummy" presStyleCnt="0"/>
      <dgm:spPr/>
    </dgm:pt>
    <dgm:pt modelId="{E5BF47D8-40C3-43E2-BCF4-96B4BB393402}" type="pres">
      <dgm:prSet presAssocID="{5F6226CA-CAA6-431D-986F-7467D4DDACE8}" presName="node" presStyleLbl="revTx" presStyleIdx="1" presStyleCnt="6">
        <dgm:presLayoutVars>
          <dgm:bulletEnabled val="1"/>
        </dgm:presLayoutVars>
      </dgm:prSet>
      <dgm:spPr/>
    </dgm:pt>
    <dgm:pt modelId="{7DA2CF8D-3219-4093-BA54-39ACF3D1E4AA}" type="pres">
      <dgm:prSet presAssocID="{B6FFE97E-3A73-4ADE-A10E-4B05C81F6399}" presName="sibTrans" presStyleLbl="node1" presStyleIdx="1" presStyleCnt="6"/>
      <dgm:spPr/>
    </dgm:pt>
    <dgm:pt modelId="{5997A1BE-3E4B-4B72-886D-C7679F585D56}" type="pres">
      <dgm:prSet presAssocID="{F5A0EBAA-D806-49AC-BCA1-AFA05A8D0F91}" presName="dummy" presStyleCnt="0"/>
      <dgm:spPr/>
    </dgm:pt>
    <dgm:pt modelId="{E1C8B8FF-8B63-42BA-9D9F-6C34FAF70897}" type="pres">
      <dgm:prSet presAssocID="{F5A0EBAA-D806-49AC-BCA1-AFA05A8D0F91}" presName="node" presStyleLbl="revTx" presStyleIdx="2" presStyleCnt="6">
        <dgm:presLayoutVars>
          <dgm:bulletEnabled val="1"/>
        </dgm:presLayoutVars>
      </dgm:prSet>
      <dgm:spPr/>
    </dgm:pt>
    <dgm:pt modelId="{0D64EADE-748E-45D8-BB69-6AB791DE5A0B}" type="pres">
      <dgm:prSet presAssocID="{F443C8F0-7C70-4F6C-85A7-6F42DF4F950D}" presName="sibTrans" presStyleLbl="node1" presStyleIdx="2" presStyleCnt="6" custScaleX="92713" custScaleY="103780"/>
      <dgm:spPr/>
    </dgm:pt>
    <dgm:pt modelId="{F6B71CC3-502B-48BC-BF67-38EB4AA07066}" type="pres">
      <dgm:prSet presAssocID="{AE48EFCF-38B6-4D70-B5B5-4518A747B0E9}" presName="dummy" presStyleCnt="0"/>
      <dgm:spPr/>
    </dgm:pt>
    <dgm:pt modelId="{B4A93701-D4B7-43A4-B69C-C3D9FBA202DF}" type="pres">
      <dgm:prSet presAssocID="{AE48EFCF-38B6-4D70-B5B5-4518A747B0E9}" presName="node" presStyleLbl="revTx" presStyleIdx="3" presStyleCnt="6">
        <dgm:presLayoutVars>
          <dgm:bulletEnabled val="1"/>
        </dgm:presLayoutVars>
      </dgm:prSet>
      <dgm:spPr/>
    </dgm:pt>
    <dgm:pt modelId="{2A6E756F-796C-45E8-B1B3-1BD5A0E5107F}" type="pres">
      <dgm:prSet presAssocID="{796AEC5E-B890-4658-8F9A-65EAB299D1D2}" presName="sibTrans" presStyleLbl="node1" presStyleIdx="3" presStyleCnt="6"/>
      <dgm:spPr/>
    </dgm:pt>
    <dgm:pt modelId="{F61115A6-F112-4F31-8436-D30CB73FFC31}" type="pres">
      <dgm:prSet presAssocID="{7337BFD6-38B8-42A1-8DF9-C004F64C1AAB}" presName="dummy" presStyleCnt="0"/>
      <dgm:spPr/>
    </dgm:pt>
    <dgm:pt modelId="{331968A2-39D6-4526-A326-6C9EE51AF30D}" type="pres">
      <dgm:prSet presAssocID="{7337BFD6-38B8-42A1-8DF9-C004F64C1AAB}" presName="node" presStyleLbl="revTx" presStyleIdx="4" presStyleCnt="6">
        <dgm:presLayoutVars>
          <dgm:bulletEnabled val="1"/>
        </dgm:presLayoutVars>
      </dgm:prSet>
      <dgm:spPr/>
    </dgm:pt>
    <dgm:pt modelId="{4B4C8948-CE12-40A0-A2EA-FD0BAE211EF4}" type="pres">
      <dgm:prSet presAssocID="{D0006EFB-7FAD-451A-8D7A-3FD198BA7BBC}" presName="sibTrans" presStyleLbl="node1" presStyleIdx="4" presStyleCnt="6"/>
      <dgm:spPr/>
    </dgm:pt>
    <dgm:pt modelId="{E9C61FBB-A329-4291-A1E1-C14AD9889E71}" type="pres">
      <dgm:prSet presAssocID="{9AA329F4-3DAA-4DFB-88E9-1E6E6F40CF42}" presName="dummy" presStyleCnt="0"/>
      <dgm:spPr/>
    </dgm:pt>
    <dgm:pt modelId="{2627F214-F948-4B94-A048-F2F71E3E9842}" type="pres">
      <dgm:prSet presAssocID="{9AA329F4-3DAA-4DFB-88E9-1E6E6F40CF42}" presName="node" presStyleLbl="revTx" presStyleIdx="5" presStyleCnt="6">
        <dgm:presLayoutVars>
          <dgm:bulletEnabled val="1"/>
        </dgm:presLayoutVars>
      </dgm:prSet>
      <dgm:spPr/>
    </dgm:pt>
    <dgm:pt modelId="{78C12C57-0219-40A0-BDD6-6F0FF08CC6AC}" type="pres">
      <dgm:prSet presAssocID="{DC5014E0-A78B-428C-9D26-8D88BB8F7B06}" presName="sibTrans" presStyleLbl="node1" presStyleIdx="5" presStyleCnt="6"/>
      <dgm:spPr/>
    </dgm:pt>
  </dgm:ptLst>
  <dgm:cxnLst>
    <dgm:cxn modelId="{2A759002-0F56-4AFF-987E-D0B09D292B0F}" type="presOf" srcId="{660DC449-A511-4173-8A84-A68494067E7B}" destId="{88ACFFAF-6E72-4905-B085-02F01C4568AC}" srcOrd="0" destOrd="0" presId="urn:microsoft.com/office/officeart/2005/8/layout/cycle1"/>
    <dgm:cxn modelId="{24B1420C-CF5C-449B-84E3-7C439AC38250}" type="presOf" srcId="{D0006EFB-7FAD-451A-8D7A-3FD198BA7BBC}" destId="{4B4C8948-CE12-40A0-A2EA-FD0BAE211EF4}" srcOrd="0" destOrd="0" presId="urn:microsoft.com/office/officeart/2005/8/layout/cycle1"/>
    <dgm:cxn modelId="{30E61F15-4213-4BF9-8EAA-2B7433699DB5}" type="presOf" srcId="{F5A0EBAA-D806-49AC-BCA1-AFA05A8D0F91}" destId="{E1C8B8FF-8B63-42BA-9D9F-6C34FAF70897}" srcOrd="0" destOrd="0" presId="urn:microsoft.com/office/officeart/2005/8/layout/cycle1"/>
    <dgm:cxn modelId="{455ACE26-121B-40DC-9149-00935C8F207E}" type="presOf" srcId="{F443C8F0-7C70-4F6C-85A7-6F42DF4F950D}" destId="{0D64EADE-748E-45D8-BB69-6AB791DE5A0B}" srcOrd="0" destOrd="0" presId="urn:microsoft.com/office/officeart/2005/8/layout/cycle1"/>
    <dgm:cxn modelId="{E1A9A62C-4D06-4459-AD76-8ECBA2D2E47C}" srcId="{660DC449-A511-4173-8A84-A68494067E7B}" destId="{7337BFD6-38B8-42A1-8DF9-C004F64C1AAB}" srcOrd="4" destOrd="0" parTransId="{F9778064-4634-441E-BB34-A0BFA8EBBAA8}" sibTransId="{D0006EFB-7FAD-451A-8D7A-3FD198BA7BBC}"/>
    <dgm:cxn modelId="{58EC742D-A883-4504-B2AA-935C9FCB706D}" type="presOf" srcId="{796AEC5E-B890-4658-8F9A-65EAB299D1D2}" destId="{2A6E756F-796C-45E8-B1B3-1BD5A0E5107F}" srcOrd="0" destOrd="0" presId="urn:microsoft.com/office/officeart/2005/8/layout/cycle1"/>
    <dgm:cxn modelId="{251EDE34-947F-4D3B-8286-5488095C14BF}" type="presOf" srcId="{5F6226CA-CAA6-431D-986F-7467D4DDACE8}" destId="{E5BF47D8-40C3-43E2-BCF4-96B4BB393402}" srcOrd="0" destOrd="0" presId="urn:microsoft.com/office/officeart/2005/8/layout/cycle1"/>
    <dgm:cxn modelId="{0F085C3B-E27B-4A95-AF48-7FA078B6BD8C}" type="presOf" srcId="{AE48EFCF-38B6-4D70-B5B5-4518A747B0E9}" destId="{B4A93701-D4B7-43A4-B69C-C3D9FBA202DF}" srcOrd="0" destOrd="0" presId="urn:microsoft.com/office/officeart/2005/8/layout/cycle1"/>
    <dgm:cxn modelId="{24B54E51-BB7F-41C2-9086-DA8159CA6FA7}" type="presOf" srcId="{7337BFD6-38B8-42A1-8DF9-C004F64C1AAB}" destId="{331968A2-39D6-4526-A326-6C9EE51AF30D}" srcOrd="0" destOrd="0" presId="urn:microsoft.com/office/officeart/2005/8/layout/cycle1"/>
    <dgm:cxn modelId="{2231AA5A-75F0-4A69-816A-7A389C1AA5B1}" type="presOf" srcId="{9AA329F4-3DAA-4DFB-88E9-1E6E6F40CF42}" destId="{2627F214-F948-4B94-A048-F2F71E3E9842}" srcOrd="0" destOrd="0" presId="urn:microsoft.com/office/officeart/2005/8/layout/cycle1"/>
    <dgm:cxn modelId="{A9454F81-1E42-490A-A16A-6201F4323591}" srcId="{660DC449-A511-4173-8A84-A68494067E7B}" destId="{9AA329F4-3DAA-4DFB-88E9-1E6E6F40CF42}" srcOrd="5" destOrd="0" parTransId="{BEE395FB-6B06-4FEB-8499-CAF4C0DB5FDD}" sibTransId="{DC5014E0-A78B-428C-9D26-8D88BB8F7B06}"/>
    <dgm:cxn modelId="{F5180799-AFE6-409A-9593-DDDEEDAA9528}" srcId="{660DC449-A511-4173-8A84-A68494067E7B}" destId="{5F6226CA-CAA6-431D-986F-7467D4DDACE8}" srcOrd="1" destOrd="0" parTransId="{49999D65-64F1-4017-AA49-C06221C4145B}" sibTransId="{B6FFE97E-3A73-4ADE-A10E-4B05C81F6399}"/>
    <dgm:cxn modelId="{8DE84CA3-9E6B-4A7B-80A5-6DE0FA32EEC3}" type="presOf" srcId="{B6FFE97E-3A73-4ADE-A10E-4B05C81F6399}" destId="{7DA2CF8D-3219-4093-BA54-39ACF3D1E4AA}" srcOrd="0" destOrd="0" presId="urn:microsoft.com/office/officeart/2005/8/layout/cycle1"/>
    <dgm:cxn modelId="{50DBCFAA-C03F-468D-B2C1-12E7C516AC24}" type="presOf" srcId="{C3A25C05-B077-4C8C-81C0-65CF8B772C97}" destId="{2A2F97C0-7EA9-4C97-A20C-F5402F09D09B}" srcOrd="0" destOrd="0" presId="urn:microsoft.com/office/officeart/2005/8/layout/cycle1"/>
    <dgm:cxn modelId="{12AEA0D9-0443-4D6B-96AF-A4AD73C029E2}" srcId="{660DC449-A511-4173-8A84-A68494067E7B}" destId="{9C172DA6-56E0-42A6-82E6-1323C18AB9E1}" srcOrd="0" destOrd="0" parTransId="{08751738-9ABF-4EE9-9B32-D9431CB83FA7}" sibTransId="{C3A25C05-B077-4C8C-81C0-65CF8B772C97}"/>
    <dgm:cxn modelId="{88CA8FDF-9363-494B-8D7A-0EC5FE6EFEAD}" srcId="{660DC449-A511-4173-8A84-A68494067E7B}" destId="{AE48EFCF-38B6-4D70-B5B5-4518A747B0E9}" srcOrd="3" destOrd="0" parTransId="{F508FFE9-5E1A-405E-AE3B-FC87D2D016F8}" sibTransId="{796AEC5E-B890-4658-8F9A-65EAB299D1D2}"/>
    <dgm:cxn modelId="{56001AEE-A520-4D7F-8C98-A3B2C41F4D98}" type="presOf" srcId="{DC5014E0-A78B-428C-9D26-8D88BB8F7B06}" destId="{78C12C57-0219-40A0-BDD6-6F0FF08CC6AC}" srcOrd="0" destOrd="0" presId="urn:microsoft.com/office/officeart/2005/8/layout/cycle1"/>
    <dgm:cxn modelId="{51E344FA-A6D7-4724-AD06-7095820283DC}" type="presOf" srcId="{9C172DA6-56E0-42A6-82E6-1323C18AB9E1}" destId="{540AF1BF-D8B2-4FD6-8FEE-7EBCAD72D17B}" srcOrd="0" destOrd="0" presId="urn:microsoft.com/office/officeart/2005/8/layout/cycle1"/>
    <dgm:cxn modelId="{824B3DFC-9E1E-4DBE-A447-5B8C82F83DA0}" srcId="{660DC449-A511-4173-8A84-A68494067E7B}" destId="{F5A0EBAA-D806-49AC-BCA1-AFA05A8D0F91}" srcOrd="2" destOrd="0" parTransId="{427A45FE-7A9F-4730-8F7D-16377EB4637F}" sibTransId="{F443C8F0-7C70-4F6C-85A7-6F42DF4F950D}"/>
    <dgm:cxn modelId="{00DD8837-DC55-44F6-BAE6-1093F3CDD6F4}" type="presParOf" srcId="{88ACFFAF-6E72-4905-B085-02F01C4568AC}" destId="{68F98C7F-402C-4493-A5BC-5EFFAD3B701A}" srcOrd="0" destOrd="0" presId="urn:microsoft.com/office/officeart/2005/8/layout/cycle1"/>
    <dgm:cxn modelId="{27E3728E-C2C9-4CE0-B6E5-3E264666818E}" type="presParOf" srcId="{88ACFFAF-6E72-4905-B085-02F01C4568AC}" destId="{540AF1BF-D8B2-4FD6-8FEE-7EBCAD72D17B}" srcOrd="1" destOrd="0" presId="urn:microsoft.com/office/officeart/2005/8/layout/cycle1"/>
    <dgm:cxn modelId="{6F825797-2826-4BCD-A517-33A067463C56}" type="presParOf" srcId="{88ACFFAF-6E72-4905-B085-02F01C4568AC}" destId="{2A2F97C0-7EA9-4C97-A20C-F5402F09D09B}" srcOrd="2" destOrd="0" presId="urn:microsoft.com/office/officeart/2005/8/layout/cycle1"/>
    <dgm:cxn modelId="{556EE907-0B57-4B3F-8780-A1E70782F10C}" type="presParOf" srcId="{88ACFFAF-6E72-4905-B085-02F01C4568AC}" destId="{C50AB917-459C-422B-9822-8A9F3ED403EF}" srcOrd="3" destOrd="0" presId="urn:microsoft.com/office/officeart/2005/8/layout/cycle1"/>
    <dgm:cxn modelId="{88255969-B464-4E25-80DE-9262CE31EFF4}" type="presParOf" srcId="{88ACFFAF-6E72-4905-B085-02F01C4568AC}" destId="{E5BF47D8-40C3-43E2-BCF4-96B4BB393402}" srcOrd="4" destOrd="0" presId="urn:microsoft.com/office/officeart/2005/8/layout/cycle1"/>
    <dgm:cxn modelId="{F940FACB-F2F6-4FE2-ACDF-9FA278A0E5EC}" type="presParOf" srcId="{88ACFFAF-6E72-4905-B085-02F01C4568AC}" destId="{7DA2CF8D-3219-4093-BA54-39ACF3D1E4AA}" srcOrd="5" destOrd="0" presId="urn:microsoft.com/office/officeart/2005/8/layout/cycle1"/>
    <dgm:cxn modelId="{FFC265BF-9730-47BE-8944-BC5199618606}" type="presParOf" srcId="{88ACFFAF-6E72-4905-B085-02F01C4568AC}" destId="{5997A1BE-3E4B-4B72-886D-C7679F585D56}" srcOrd="6" destOrd="0" presId="urn:microsoft.com/office/officeart/2005/8/layout/cycle1"/>
    <dgm:cxn modelId="{87033A11-2069-4E8F-8334-F6E97F2D544C}" type="presParOf" srcId="{88ACFFAF-6E72-4905-B085-02F01C4568AC}" destId="{E1C8B8FF-8B63-42BA-9D9F-6C34FAF70897}" srcOrd="7" destOrd="0" presId="urn:microsoft.com/office/officeart/2005/8/layout/cycle1"/>
    <dgm:cxn modelId="{5D813793-8BD3-4A0F-9820-0D03E361A7FF}" type="presParOf" srcId="{88ACFFAF-6E72-4905-B085-02F01C4568AC}" destId="{0D64EADE-748E-45D8-BB69-6AB791DE5A0B}" srcOrd="8" destOrd="0" presId="urn:microsoft.com/office/officeart/2005/8/layout/cycle1"/>
    <dgm:cxn modelId="{37973F8C-CDF5-4CF7-A9E5-A9AC6013EB86}" type="presParOf" srcId="{88ACFFAF-6E72-4905-B085-02F01C4568AC}" destId="{F6B71CC3-502B-48BC-BF67-38EB4AA07066}" srcOrd="9" destOrd="0" presId="urn:microsoft.com/office/officeart/2005/8/layout/cycle1"/>
    <dgm:cxn modelId="{F531CF09-EA8E-464E-B126-912E05BD0594}" type="presParOf" srcId="{88ACFFAF-6E72-4905-B085-02F01C4568AC}" destId="{B4A93701-D4B7-43A4-B69C-C3D9FBA202DF}" srcOrd="10" destOrd="0" presId="urn:microsoft.com/office/officeart/2005/8/layout/cycle1"/>
    <dgm:cxn modelId="{824B35CB-B3DF-4B78-A15D-C1F726268935}" type="presParOf" srcId="{88ACFFAF-6E72-4905-B085-02F01C4568AC}" destId="{2A6E756F-796C-45E8-B1B3-1BD5A0E5107F}" srcOrd="11" destOrd="0" presId="urn:microsoft.com/office/officeart/2005/8/layout/cycle1"/>
    <dgm:cxn modelId="{3C1252D4-AE0D-4574-AB28-E24DA03074CA}" type="presParOf" srcId="{88ACFFAF-6E72-4905-B085-02F01C4568AC}" destId="{F61115A6-F112-4F31-8436-D30CB73FFC31}" srcOrd="12" destOrd="0" presId="urn:microsoft.com/office/officeart/2005/8/layout/cycle1"/>
    <dgm:cxn modelId="{29F12C75-46C6-4565-A258-33677FA73832}" type="presParOf" srcId="{88ACFFAF-6E72-4905-B085-02F01C4568AC}" destId="{331968A2-39D6-4526-A326-6C9EE51AF30D}" srcOrd="13" destOrd="0" presId="urn:microsoft.com/office/officeart/2005/8/layout/cycle1"/>
    <dgm:cxn modelId="{EACACB83-B468-4D98-BAAC-6B2B692C0911}" type="presParOf" srcId="{88ACFFAF-6E72-4905-B085-02F01C4568AC}" destId="{4B4C8948-CE12-40A0-A2EA-FD0BAE211EF4}" srcOrd="14" destOrd="0" presId="urn:microsoft.com/office/officeart/2005/8/layout/cycle1"/>
    <dgm:cxn modelId="{7CABB511-3C7B-4E9A-AB8F-ACE6558822C8}" type="presParOf" srcId="{88ACFFAF-6E72-4905-B085-02F01C4568AC}" destId="{E9C61FBB-A329-4291-A1E1-C14AD9889E71}" srcOrd="15" destOrd="0" presId="urn:microsoft.com/office/officeart/2005/8/layout/cycle1"/>
    <dgm:cxn modelId="{3695C349-7B9E-4289-848D-C9B075E8AAEF}" type="presParOf" srcId="{88ACFFAF-6E72-4905-B085-02F01C4568AC}" destId="{2627F214-F948-4B94-A048-F2F71E3E9842}" srcOrd="16" destOrd="0" presId="urn:microsoft.com/office/officeart/2005/8/layout/cycle1"/>
    <dgm:cxn modelId="{387F2AA3-F3E0-478A-AC84-18258487BE71}" type="presParOf" srcId="{88ACFFAF-6E72-4905-B085-02F01C4568AC}" destId="{78C12C57-0219-40A0-BDD6-6F0FF08CC6AC}" srcOrd="17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7BA258-AB8E-45E0-B825-7B7627FDA2FA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B29D4D-7DAA-47EB-BBAA-F1C84F2E5921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MCoP</a:t>
          </a:r>
          <a:r>
            <a:rPr lang="en-US" dirty="0">
              <a:solidFill>
                <a:schemeClr val="bg1"/>
              </a:solidFill>
            </a:rPr>
            <a:t> Administration</a:t>
          </a:r>
        </a:p>
      </dgm:t>
    </dgm:pt>
    <dgm:pt modelId="{B058CE16-2F36-45E5-AD0A-382FFC8FB700}" type="parTrans" cxnId="{789848A7-B148-4AC0-A8A5-6CB6176F29D3}">
      <dgm:prSet/>
      <dgm:spPr/>
      <dgm:t>
        <a:bodyPr/>
        <a:lstStyle/>
        <a:p>
          <a:endParaRPr lang="en-US"/>
        </a:p>
      </dgm:t>
    </dgm:pt>
    <dgm:pt modelId="{5B98C41B-E183-409E-B50A-C878D1ED93E9}" type="sibTrans" cxnId="{789848A7-B148-4AC0-A8A5-6CB6176F29D3}">
      <dgm:prSet/>
      <dgm:spPr/>
      <dgm:t>
        <a:bodyPr/>
        <a:lstStyle/>
        <a:p>
          <a:endParaRPr lang="en-US"/>
        </a:p>
      </dgm:t>
    </dgm:pt>
    <dgm:pt modelId="{26295827-D9F0-445C-90AD-2392910370B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Asset Management</a:t>
          </a:r>
        </a:p>
      </dgm:t>
    </dgm:pt>
    <dgm:pt modelId="{72B68EAD-3058-41B8-8414-A39FA2419FA4}" type="parTrans" cxnId="{17C3C3C5-2431-4B3A-837F-DCE6D67418D9}">
      <dgm:prSet/>
      <dgm:spPr/>
      <dgm:t>
        <a:bodyPr/>
        <a:lstStyle/>
        <a:p>
          <a:endParaRPr lang="en-US"/>
        </a:p>
      </dgm:t>
    </dgm:pt>
    <dgm:pt modelId="{DC0A2CC2-45E0-45E4-9DD3-3632831F1B7A}" type="sibTrans" cxnId="{17C3C3C5-2431-4B3A-837F-DCE6D67418D9}">
      <dgm:prSet/>
      <dgm:spPr/>
      <dgm:t>
        <a:bodyPr/>
        <a:lstStyle/>
        <a:p>
          <a:endParaRPr lang="en-US"/>
        </a:p>
      </dgm:t>
    </dgm:pt>
    <dgm:pt modelId="{E1CCB00F-0790-431E-AE45-29A23626D61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Industry &amp; Professional Standards</a:t>
          </a:r>
          <a:endParaRPr lang="en-US" dirty="0">
            <a:solidFill>
              <a:schemeClr val="bg1"/>
            </a:solidFill>
          </a:endParaRPr>
        </a:p>
      </dgm:t>
    </dgm:pt>
    <dgm:pt modelId="{92B71A53-AE9B-4627-B9CF-195218E0288B}" type="parTrans" cxnId="{0FD19151-8715-4D93-9E47-31C152D9ADAD}">
      <dgm:prSet/>
      <dgm:spPr/>
      <dgm:t>
        <a:bodyPr/>
        <a:lstStyle/>
        <a:p>
          <a:endParaRPr lang="en-US"/>
        </a:p>
      </dgm:t>
    </dgm:pt>
    <dgm:pt modelId="{CAF08DAE-0D86-4158-AFDF-0A371933BAFE}" type="sibTrans" cxnId="{0FD19151-8715-4D93-9E47-31C152D9ADAD}">
      <dgm:prSet/>
      <dgm:spPr/>
      <dgm:t>
        <a:bodyPr/>
        <a:lstStyle/>
        <a:p>
          <a:endParaRPr lang="en-US"/>
        </a:p>
      </dgm:t>
    </dgm:pt>
    <dgm:pt modelId="{EC37064F-03F8-4831-8BAA-7C759F02A8A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Design</a:t>
          </a:r>
        </a:p>
      </dgm:t>
    </dgm:pt>
    <dgm:pt modelId="{3ABE3B72-A164-4DEF-8C95-0C7245389AD7}" type="parTrans" cxnId="{DACA3BED-5A28-4C3E-895B-2D26944A4A69}">
      <dgm:prSet/>
      <dgm:spPr/>
      <dgm:t>
        <a:bodyPr/>
        <a:lstStyle/>
        <a:p>
          <a:endParaRPr lang="en-US"/>
        </a:p>
      </dgm:t>
    </dgm:pt>
    <dgm:pt modelId="{93BB36C3-31CD-4C26-A10A-6EF8B3FE5EBF}" type="sibTrans" cxnId="{DACA3BED-5A28-4C3E-895B-2D26944A4A69}">
      <dgm:prSet/>
      <dgm:spPr/>
      <dgm:t>
        <a:bodyPr/>
        <a:lstStyle/>
        <a:p>
          <a:endParaRPr lang="en-US"/>
        </a:p>
      </dgm:t>
    </dgm:pt>
    <dgm:pt modelId="{242A2C8F-D2D9-482E-8BB3-1F0A2A73321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Process Improvement &amp; Metadata Enhancement</a:t>
          </a:r>
        </a:p>
      </dgm:t>
    </dgm:pt>
    <dgm:pt modelId="{9705D484-CDA9-4BB3-8BC3-B9DDDF1C9A25}" type="parTrans" cxnId="{45AD4BF3-CFD3-4B35-ABFD-A7DA89E45816}">
      <dgm:prSet/>
      <dgm:spPr/>
      <dgm:t>
        <a:bodyPr/>
        <a:lstStyle/>
        <a:p>
          <a:endParaRPr lang="en-US"/>
        </a:p>
      </dgm:t>
    </dgm:pt>
    <dgm:pt modelId="{B09E2F3C-EF03-42DC-B1DB-9CF76CF9383A}" type="sibTrans" cxnId="{45AD4BF3-CFD3-4B35-ABFD-A7DA89E45816}">
      <dgm:prSet/>
      <dgm:spPr/>
      <dgm:t>
        <a:bodyPr/>
        <a:lstStyle/>
        <a:p>
          <a:endParaRPr lang="en-US"/>
        </a:p>
      </dgm:t>
    </dgm:pt>
    <dgm:pt modelId="{21ED2F66-2788-494C-9023-0481EE3D3D43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Preservation, Technical &amp; Rights Management </a:t>
          </a:r>
          <a:endParaRPr lang="en-US" dirty="0">
            <a:solidFill>
              <a:schemeClr val="bg1"/>
            </a:solidFill>
          </a:endParaRPr>
        </a:p>
      </dgm:t>
    </dgm:pt>
    <dgm:pt modelId="{4A4452DD-07DA-4CFB-9681-EE2D1F6CD377}" type="parTrans" cxnId="{3EC0FFDD-715E-4FA7-904F-18DE8D5E1C26}">
      <dgm:prSet/>
      <dgm:spPr/>
      <dgm:t>
        <a:bodyPr/>
        <a:lstStyle/>
        <a:p>
          <a:endParaRPr lang="en-US"/>
        </a:p>
      </dgm:t>
    </dgm:pt>
    <dgm:pt modelId="{B010560A-6A59-4D41-BD9F-9AADBC1E3472}" type="sibTrans" cxnId="{3EC0FFDD-715E-4FA7-904F-18DE8D5E1C26}">
      <dgm:prSet/>
      <dgm:spPr/>
      <dgm:t>
        <a:bodyPr/>
        <a:lstStyle/>
        <a:p>
          <a:endParaRPr lang="en-US"/>
        </a:p>
      </dgm:t>
    </dgm:pt>
    <dgm:pt modelId="{232F9B7D-0885-4451-843B-2764AD9A7EC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Transfer &amp; Reuse</a:t>
          </a:r>
        </a:p>
      </dgm:t>
    </dgm:pt>
    <dgm:pt modelId="{EC4252A8-F391-485D-83B8-84EB22CFB6CF}" type="parTrans" cxnId="{ECCFA24C-414A-48C9-8B25-34C62942525C}">
      <dgm:prSet/>
      <dgm:spPr/>
      <dgm:t>
        <a:bodyPr/>
        <a:lstStyle/>
        <a:p>
          <a:endParaRPr lang="en-US"/>
        </a:p>
      </dgm:t>
    </dgm:pt>
    <dgm:pt modelId="{EB7E20D9-3063-4B4A-A2FD-51DD5B5EA2C0}" type="sibTrans" cxnId="{ECCFA24C-414A-48C9-8B25-34C62942525C}">
      <dgm:prSet/>
      <dgm:spPr/>
      <dgm:t>
        <a:bodyPr/>
        <a:lstStyle/>
        <a:p>
          <a:endParaRPr lang="en-US"/>
        </a:p>
      </dgm:t>
    </dgm:pt>
    <dgm:pt modelId="{3B56903B-80EA-42CB-AF32-6B0E6396813D}" type="pres">
      <dgm:prSet presAssocID="{E07BA258-AB8E-45E0-B825-7B7627FDA2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B08468-0942-4B44-858B-AC6727A2F629}" type="pres">
      <dgm:prSet presAssocID="{67B29D4D-7DAA-47EB-BBAA-F1C84F2E5921}" presName="Parent" presStyleLbl="node0" presStyleIdx="0" presStyleCnt="1">
        <dgm:presLayoutVars>
          <dgm:chMax val="6"/>
          <dgm:chPref val="6"/>
        </dgm:presLayoutVars>
      </dgm:prSet>
      <dgm:spPr/>
    </dgm:pt>
    <dgm:pt modelId="{4012A16E-F4C5-41AE-AA42-A7844C48000C}" type="pres">
      <dgm:prSet presAssocID="{26295827-D9F0-445C-90AD-2392910370B2}" presName="Accent1" presStyleCnt="0"/>
      <dgm:spPr/>
    </dgm:pt>
    <dgm:pt modelId="{C8EAECC4-DCEF-438C-A082-1B9B23D1140F}" type="pres">
      <dgm:prSet presAssocID="{26295827-D9F0-445C-90AD-2392910370B2}" presName="Accent" presStyleLbl="bgShp" presStyleIdx="0" presStyleCnt="6"/>
      <dgm:spPr/>
    </dgm:pt>
    <dgm:pt modelId="{F75958AA-66EB-4477-999E-F3C1C659109D}" type="pres">
      <dgm:prSet presAssocID="{26295827-D9F0-445C-90AD-2392910370B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745CACD-63E0-4231-BB3C-66AEE112554F}" type="pres">
      <dgm:prSet presAssocID="{E1CCB00F-0790-431E-AE45-29A23626D619}" presName="Accent2" presStyleCnt="0"/>
      <dgm:spPr/>
    </dgm:pt>
    <dgm:pt modelId="{48BC2F9A-5F0F-4AF9-B50A-20A84F4A577A}" type="pres">
      <dgm:prSet presAssocID="{E1CCB00F-0790-431E-AE45-29A23626D619}" presName="Accent" presStyleLbl="bgShp" presStyleIdx="1" presStyleCnt="6"/>
      <dgm:spPr/>
    </dgm:pt>
    <dgm:pt modelId="{362B7717-3A53-4F4B-9E36-4DCDE6D0D28D}" type="pres">
      <dgm:prSet presAssocID="{E1CCB00F-0790-431E-AE45-29A23626D61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884C826-195C-428B-A3C6-7F69A7E6E1A4}" type="pres">
      <dgm:prSet presAssocID="{EC37064F-03F8-4831-8BAA-7C759F02A8A2}" presName="Accent3" presStyleCnt="0"/>
      <dgm:spPr/>
    </dgm:pt>
    <dgm:pt modelId="{3C61EED9-EB7C-4187-B91B-2E7D62D2DF34}" type="pres">
      <dgm:prSet presAssocID="{EC37064F-03F8-4831-8BAA-7C759F02A8A2}" presName="Accent" presStyleLbl="bgShp" presStyleIdx="2" presStyleCnt="6"/>
      <dgm:spPr/>
    </dgm:pt>
    <dgm:pt modelId="{989FB4C0-377A-4C97-9E1F-8E1B0C35FB5C}" type="pres">
      <dgm:prSet presAssocID="{EC37064F-03F8-4831-8BAA-7C759F02A8A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0CC473D-0E6C-4693-8BCC-93E1A8460852}" type="pres">
      <dgm:prSet presAssocID="{242A2C8F-D2D9-482E-8BB3-1F0A2A733213}" presName="Accent4" presStyleCnt="0"/>
      <dgm:spPr/>
    </dgm:pt>
    <dgm:pt modelId="{3BA3AE58-78AC-46AD-B7E4-52DE93076C73}" type="pres">
      <dgm:prSet presAssocID="{242A2C8F-D2D9-482E-8BB3-1F0A2A733213}" presName="Accent" presStyleLbl="bgShp" presStyleIdx="3" presStyleCnt="6"/>
      <dgm:spPr/>
    </dgm:pt>
    <dgm:pt modelId="{4C85085A-D955-4E72-92E6-34E9F0B626D2}" type="pres">
      <dgm:prSet presAssocID="{242A2C8F-D2D9-482E-8BB3-1F0A2A73321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17082CF-7645-453B-88F3-C08578179DD1}" type="pres">
      <dgm:prSet presAssocID="{21ED2F66-2788-494C-9023-0481EE3D3D43}" presName="Accent5" presStyleCnt="0"/>
      <dgm:spPr/>
    </dgm:pt>
    <dgm:pt modelId="{7553A355-13EA-47F1-B508-3BEC55EBD285}" type="pres">
      <dgm:prSet presAssocID="{21ED2F66-2788-494C-9023-0481EE3D3D43}" presName="Accent" presStyleLbl="bgShp" presStyleIdx="4" presStyleCnt="6"/>
      <dgm:spPr/>
    </dgm:pt>
    <dgm:pt modelId="{2A0E7B68-5CD3-401B-A538-8FD37F5AEC8F}" type="pres">
      <dgm:prSet presAssocID="{21ED2F66-2788-494C-9023-0481EE3D3D4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1C69976-C74B-4FA6-A507-C0D88669381C}" type="pres">
      <dgm:prSet presAssocID="{232F9B7D-0885-4451-843B-2764AD9A7EC5}" presName="Accent6" presStyleCnt="0"/>
      <dgm:spPr/>
    </dgm:pt>
    <dgm:pt modelId="{6A49FCCE-E530-4D97-B80B-0C0B37B29414}" type="pres">
      <dgm:prSet presAssocID="{232F9B7D-0885-4451-843B-2764AD9A7EC5}" presName="Accent" presStyleLbl="bgShp" presStyleIdx="5" presStyleCnt="6"/>
      <dgm:spPr/>
    </dgm:pt>
    <dgm:pt modelId="{55BA15B3-3941-4282-AE27-0666DED7FAB5}" type="pres">
      <dgm:prSet presAssocID="{232F9B7D-0885-4451-843B-2764AD9A7EC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6AFF504-0A28-40BC-86FF-3F47D81671C4}" type="presOf" srcId="{E1CCB00F-0790-431E-AE45-29A23626D619}" destId="{362B7717-3A53-4F4B-9E36-4DCDE6D0D28D}" srcOrd="0" destOrd="0" presId="urn:microsoft.com/office/officeart/2011/layout/HexagonRadial"/>
    <dgm:cxn modelId="{8CC1E114-32DE-4CBF-885C-0C3E3DE36E46}" type="presOf" srcId="{67B29D4D-7DAA-47EB-BBAA-F1C84F2E5921}" destId="{5AB08468-0942-4B44-858B-AC6727A2F629}" srcOrd="0" destOrd="0" presId="urn:microsoft.com/office/officeart/2011/layout/HexagonRadial"/>
    <dgm:cxn modelId="{1A6C1B1F-658A-4FE5-AC01-43C7B47DCF10}" type="presOf" srcId="{21ED2F66-2788-494C-9023-0481EE3D3D43}" destId="{2A0E7B68-5CD3-401B-A538-8FD37F5AEC8F}" srcOrd="0" destOrd="0" presId="urn:microsoft.com/office/officeart/2011/layout/HexagonRadial"/>
    <dgm:cxn modelId="{ECCFA24C-414A-48C9-8B25-34C62942525C}" srcId="{67B29D4D-7DAA-47EB-BBAA-F1C84F2E5921}" destId="{232F9B7D-0885-4451-843B-2764AD9A7EC5}" srcOrd="5" destOrd="0" parTransId="{EC4252A8-F391-485D-83B8-84EB22CFB6CF}" sibTransId="{EB7E20D9-3063-4B4A-A2FD-51DD5B5EA2C0}"/>
    <dgm:cxn modelId="{0FD19151-8715-4D93-9E47-31C152D9ADAD}" srcId="{67B29D4D-7DAA-47EB-BBAA-F1C84F2E5921}" destId="{E1CCB00F-0790-431E-AE45-29A23626D619}" srcOrd="1" destOrd="0" parTransId="{92B71A53-AE9B-4627-B9CF-195218E0288B}" sibTransId="{CAF08DAE-0D86-4158-AFDF-0A371933BAFE}"/>
    <dgm:cxn modelId="{B7BB1959-C786-47C1-AB62-C36FB45E3F39}" type="presOf" srcId="{26295827-D9F0-445C-90AD-2392910370B2}" destId="{F75958AA-66EB-4477-999E-F3C1C659109D}" srcOrd="0" destOrd="0" presId="urn:microsoft.com/office/officeart/2011/layout/HexagonRadial"/>
    <dgm:cxn modelId="{DB17227F-4561-4582-BA20-FAEB31E70E81}" type="presOf" srcId="{E07BA258-AB8E-45E0-B825-7B7627FDA2FA}" destId="{3B56903B-80EA-42CB-AF32-6B0E6396813D}" srcOrd="0" destOrd="0" presId="urn:microsoft.com/office/officeart/2011/layout/HexagonRadial"/>
    <dgm:cxn modelId="{F0369E8E-5244-480C-A3FA-5674313DD780}" type="presOf" srcId="{EC37064F-03F8-4831-8BAA-7C759F02A8A2}" destId="{989FB4C0-377A-4C97-9E1F-8E1B0C35FB5C}" srcOrd="0" destOrd="0" presId="urn:microsoft.com/office/officeart/2011/layout/HexagonRadial"/>
    <dgm:cxn modelId="{789848A7-B148-4AC0-A8A5-6CB6176F29D3}" srcId="{E07BA258-AB8E-45E0-B825-7B7627FDA2FA}" destId="{67B29D4D-7DAA-47EB-BBAA-F1C84F2E5921}" srcOrd="0" destOrd="0" parTransId="{B058CE16-2F36-45E5-AD0A-382FFC8FB700}" sibTransId="{5B98C41B-E183-409E-B50A-C878D1ED93E9}"/>
    <dgm:cxn modelId="{17C3C3C5-2431-4B3A-837F-DCE6D67418D9}" srcId="{67B29D4D-7DAA-47EB-BBAA-F1C84F2E5921}" destId="{26295827-D9F0-445C-90AD-2392910370B2}" srcOrd="0" destOrd="0" parTransId="{72B68EAD-3058-41B8-8414-A39FA2419FA4}" sibTransId="{DC0A2CC2-45E0-45E4-9DD3-3632831F1B7A}"/>
    <dgm:cxn modelId="{AFA25CD0-F4BD-49CD-9C22-EA112BA46AD1}" type="presOf" srcId="{232F9B7D-0885-4451-843B-2764AD9A7EC5}" destId="{55BA15B3-3941-4282-AE27-0666DED7FAB5}" srcOrd="0" destOrd="0" presId="urn:microsoft.com/office/officeart/2011/layout/HexagonRadial"/>
    <dgm:cxn modelId="{3EC0FFDD-715E-4FA7-904F-18DE8D5E1C26}" srcId="{67B29D4D-7DAA-47EB-BBAA-F1C84F2E5921}" destId="{21ED2F66-2788-494C-9023-0481EE3D3D43}" srcOrd="4" destOrd="0" parTransId="{4A4452DD-07DA-4CFB-9681-EE2D1F6CD377}" sibTransId="{B010560A-6A59-4D41-BD9F-9AADBC1E3472}"/>
    <dgm:cxn modelId="{E8FDE8EA-29CF-4ACB-B17F-498922224067}" type="presOf" srcId="{242A2C8F-D2D9-482E-8BB3-1F0A2A733213}" destId="{4C85085A-D955-4E72-92E6-34E9F0B626D2}" srcOrd="0" destOrd="0" presId="urn:microsoft.com/office/officeart/2011/layout/HexagonRadial"/>
    <dgm:cxn modelId="{DACA3BED-5A28-4C3E-895B-2D26944A4A69}" srcId="{67B29D4D-7DAA-47EB-BBAA-F1C84F2E5921}" destId="{EC37064F-03F8-4831-8BAA-7C759F02A8A2}" srcOrd="2" destOrd="0" parTransId="{3ABE3B72-A164-4DEF-8C95-0C7245389AD7}" sibTransId="{93BB36C3-31CD-4C26-A10A-6EF8B3FE5EBF}"/>
    <dgm:cxn modelId="{45AD4BF3-CFD3-4B35-ABFD-A7DA89E45816}" srcId="{67B29D4D-7DAA-47EB-BBAA-F1C84F2E5921}" destId="{242A2C8F-D2D9-482E-8BB3-1F0A2A733213}" srcOrd="3" destOrd="0" parTransId="{9705D484-CDA9-4BB3-8BC3-B9DDDF1C9A25}" sibTransId="{B09E2F3C-EF03-42DC-B1DB-9CF76CF9383A}"/>
    <dgm:cxn modelId="{D57A3551-1AC4-4199-BD90-3A49894B97E1}" type="presParOf" srcId="{3B56903B-80EA-42CB-AF32-6B0E6396813D}" destId="{5AB08468-0942-4B44-858B-AC6727A2F629}" srcOrd="0" destOrd="0" presId="urn:microsoft.com/office/officeart/2011/layout/HexagonRadial"/>
    <dgm:cxn modelId="{129CCAE7-D6C2-4531-BA6D-92DB9A1CD3B5}" type="presParOf" srcId="{3B56903B-80EA-42CB-AF32-6B0E6396813D}" destId="{4012A16E-F4C5-41AE-AA42-A7844C48000C}" srcOrd="1" destOrd="0" presId="urn:microsoft.com/office/officeart/2011/layout/HexagonRadial"/>
    <dgm:cxn modelId="{71990B49-D840-4B05-819A-D8FF380F2B8B}" type="presParOf" srcId="{4012A16E-F4C5-41AE-AA42-A7844C48000C}" destId="{C8EAECC4-DCEF-438C-A082-1B9B23D1140F}" srcOrd="0" destOrd="0" presId="urn:microsoft.com/office/officeart/2011/layout/HexagonRadial"/>
    <dgm:cxn modelId="{01A40585-42E6-4E9C-A21B-B4D49EDDCFC5}" type="presParOf" srcId="{3B56903B-80EA-42CB-AF32-6B0E6396813D}" destId="{F75958AA-66EB-4477-999E-F3C1C659109D}" srcOrd="2" destOrd="0" presId="urn:microsoft.com/office/officeart/2011/layout/HexagonRadial"/>
    <dgm:cxn modelId="{75BB1585-D023-4271-AE58-BF6DBBF42E92}" type="presParOf" srcId="{3B56903B-80EA-42CB-AF32-6B0E6396813D}" destId="{6745CACD-63E0-4231-BB3C-66AEE112554F}" srcOrd="3" destOrd="0" presId="urn:microsoft.com/office/officeart/2011/layout/HexagonRadial"/>
    <dgm:cxn modelId="{5700D3C7-63A0-4AC4-ABF0-B7ECDCF1BFEA}" type="presParOf" srcId="{6745CACD-63E0-4231-BB3C-66AEE112554F}" destId="{48BC2F9A-5F0F-4AF9-B50A-20A84F4A577A}" srcOrd="0" destOrd="0" presId="urn:microsoft.com/office/officeart/2011/layout/HexagonRadial"/>
    <dgm:cxn modelId="{C43B545F-B909-46F4-92F1-B920291B9C1E}" type="presParOf" srcId="{3B56903B-80EA-42CB-AF32-6B0E6396813D}" destId="{362B7717-3A53-4F4B-9E36-4DCDE6D0D28D}" srcOrd="4" destOrd="0" presId="urn:microsoft.com/office/officeart/2011/layout/HexagonRadial"/>
    <dgm:cxn modelId="{07843664-8BE1-4743-94E7-522A81C242F9}" type="presParOf" srcId="{3B56903B-80EA-42CB-AF32-6B0E6396813D}" destId="{5884C826-195C-428B-A3C6-7F69A7E6E1A4}" srcOrd="5" destOrd="0" presId="urn:microsoft.com/office/officeart/2011/layout/HexagonRadial"/>
    <dgm:cxn modelId="{64352472-86D3-4BE5-9B02-20767A2DF2B5}" type="presParOf" srcId="{5884C826-195C-428B-A3C6-7F69A7E6E1A4}" destId="{3C61EED9-EB7C-4187-B91B-2E7D62D2DF34}" srcOrd="0" destOrd="0" presId="urn:microsoft.com/office/officeart/2011/layout/HexagonRadial"/>
    <dgm:cxn modelId="{90C08D08-E9D7-4945-B0A0-426936F71A0A}" type="presParOf" srcId="{3B56903B-80EA-42CB-AF32-6B0E6396813D}" destId="{989FB4C0-377A-4C97-9E1F-8E1B0C35FB5C}" srcOrd="6" destOrd="0" presId="urn:microsoft.com/office/officeart/2011/layout/HexagonRadial"/>
    <dgm:cxn modelId="{A29B3326-1768-4943-818B-54049A6874DA}" type="presParOf" srcId="{3B56903B-80EA-42CB-AF32-6B0E6396813D}" destId="{50CC473D-0E6C-4693-8BCC-93E1A8460852}" srcOrd="7" destOrd="0" presId="urn:microsoft.com/office/officeart/2011/layout/HexagonRadial"/>
    <dgm:cxn modelId="{FF1ADD15-F871-4505-B8A3-1A16C9126F67}" type="presParOf" srcId="{50CC473D-0E6C-4693-8BCC-93E1A8460852}" destId="{3BA3AE58-78AC-46AD-B7E4-52DE93076C73}" srcOrd="0" destOrd="0" presId="urn:microsoft.com/office/officeart/2011/layout/HexagonRadial"/>
    <dgm:cxn modelId="{FB4AF5D7-C186-4A23-B254-15E2731D4471}" type="presParOf" srcId="{3B56903B-80EA-42CB-AF32-6B0E6396813D}" destId="{4C85085A-D955-4E72-92E6-34E9F0B626D2}" srcOrd="8" destOrd="0" presId="urn:microsoft.com/office/officeart/2011/layout/HexagonRadial"/>
    <dgm:cxn modelId="{4AF3BD94-B9E6-4465-B3E9-489E704146D9}" type="presParOf" srcId="{3B56903B-80EA-42CB-AF32-6B0E6396813D}" destId="{F17082CF-7645-453B-88F3-C08578179DD1}" srcOrd="9" destOrd="0" presId="urn:microsoft.com/office/officeart/2011/layout/HexagonRadial"/>
    <dgm:cxn modelId="{31054848-033D-4D4E-9F0C-A07961FC41DC}" type="presParOf" srcId="{F17082CF-7645-453B-88F3-C08578179DD1}" destId="{7553A355-13EA-47F1-B508-3BEC55EBD285}" srcOrd="0" destOrd="0" presId="urn:microsoft.com/office/officeart/2011/layout/HexagonRadial"/>
    <dgm:cxn modelId="{863FDBFB-1AE6-4022-9908-4C28F607D9B4}" type="presParOf" srcId="{3B56903B-80EA-42CB-AF32-6B0E6396813D}" destId="{2A0E7B68-5CD3-401B-A538-8FD37F5AEC8F}" srcOrd="10" destOrd="0" presId="urn:microsoft.com/office/officeart/2011/layout/HexagonRadial"/>
    <dgm:cxn modelId="{690D59BE-9870-44AB-BFE6-9299D0FEE1F4}" type="presParOf" srcId="{3B56903B-80EA-42CB-AF32-6B0E6396813D}" destId="{71C69976-C74B-4FA6-A507-C0D88669381C}" srcOrd="11" destOrd="0" presId="urn:microsoft.com/office/officeart/2011/layout/HexagonRadial"/>
    <dgm:cxn modelId="{AD46A3FC-5AFD-4D0C-9B43-81EFA076E2D6}" type="presParOf" srcId="{71C69976-C74B-4FA6-A507-C0D88669381C}" destId="{6A49FCCE-E530-4D97-B80B-0C0B37B29414}" srcOrd="0" destOrd="0" presId="urn:microsoft.com/office/officeart/2011/layout/HexagonRadial"/>
    <dgm:cxn modelId="{C74B421A-3151-4688-BCCA-BD4FFBA93B5A}" type="presParOf" srcId="{3B56903B-80EA-42CB-AF32-6B0E6396813D}" destId="{55BA15B3-3941-4282-AE27-0666DED7FAB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40C20C-6460-4FB3-AE2E-629325F7AA0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9C1CA7A-6088-4856-92EC-EE7EB0D3D1D0}">
      <dgm:prSet phldrT="[Text]" custT="1"/>
      <dgm:spPr/>
      <dgm:t>
        <a:bodyPr/>
        <a:lstStyle/>
        <a:p>
          <a:r>
            <a:rPr lang="en-US" sz="2000" dirty="0"/>
            <a:t>Organizational Support:</a:t>
          </a:r>
        </a:p>
      </dgm:t>
    </dgm:pt>
    <dgm:pt modelId="{4CB21F5B-211A-42E9-9710-BB4DB8BBD17B}" type="parTrans" cxnId="{CF5598EB-5CE1-45F7-B490-4DFAF72230C5}">
      <dgm:prSet/>
      <dgm:spPr/>
      <dgm:t>
        <a:bodyPr/>
        <a:lstStyle/>
        <a:p>
          <a:endParaRPr lang="en-US"/>
        </a:p>
      </dgm:t>
    </dgm:pt>
    <dgm:pt modelId="{D2C3340C-DDB7-4117-B294-AAE541966923}" type="sibTrans" cxnId="{CF5598EB-5CE1-45F7-B490-4DFAF72230C5}">
      <dgm:prSet/>
      <dgm:spPr/>
      <dgm:t>
        <a:bodyPr/>
        <a:lstStyle/>
        <a:p>
          <a:endParaRPr lang="en-US"/>
        </a:p>
      </dgm:t>
    </dgm:pt>
    <dgm:pt modelId="{B40E2470-BDF1-4D54-B42D-658CAE341666}">
      <dgm:prSet phldrT="[Text]" custT="1"/>
      <dgm:spPr/>
      <dgm:t>
        <a:bodyPr/>
        <a:lstStyle/>
        <a:p>
          <a:r>
            <a:rPr lang="en-US" sz="2000" dirty="0"/>
            <a:t>Strategic Leaders</a:t>
          </a:r>
        </a:p>
      </dgm:t>
    </dgm:pt>
    <dgm:pt modelId="{DEBCAEF0-1C7F-4CC9-B7F2-D6D7FD790798}" type="parTrans" cxnId="{53848428-75DC-4616-BCE0-7C208DF89B06}">
      <dgm:prSet/>
      <dgm:spPr/>
      <dgm:t>
        <a:bodyPr/>
        <a:lstStyle/>
        <a:p>
          <a:endParaRPr lang="en-US"/>
        </a:p>
      </dgm:t>
    </dgm:pt>
    <dgm:pt modelId="{B3B12BD9-D253-4518-8E6D-41677BFAB306}" type="sibTrans" cxnId="{53848428-75DC-4616-BCE0-7C208DF89B06}">
      <dgm:prSet/>
      <dgm:spPr/>
      <dgm:t>
        <a:bodyPr/>
        <a:lstStyle/>
        <a:p>
          <a:endParaRPr lang="en-US"/>
        </a:p>
      </dgm:t>
    </dgm:pt>
    <dgm:pt modelId="{A9201052-B496-4BAF-92A7-CC7DF0078AAF}">
      <dgm:prSet phldrT="[Text]" custT="1"/>
      <dgm:spPr/>
      <dgm:t>
        <a:bodyPr/>
        <a:lstStyle/>
        <a:p>
          <a:r>
            <a:rPr lang="en-US" sz="2000" dirty="0"/>
            <a:t>Administrative Support</a:t>
          </a:r>
        </a:p>
      </dgm:t>
    </dgm:pt>
    <dgm:pt modelId="{EED1A876-7E56-4843-BD99-6C1AE6FEF324}" type="parTrans" cxnId="{DA869B8F-258C-4960-8561-2611CC3E38A6}">
      <dgm:prSet/>
      <dgm:spPr/>
      <dgm:t>
        <a:bodyPr/>
        <a:lstStyle/>
        <a:p>
          <a:endParaRPr lang="en-US"/>
        </a:p>
      </dgm:t>
    </dgm:pt>
    <dgm:pt modelId="{9C325D79-B244-45D9-8D9D-63541371BDB7}" type="sibTrans" cxnId="{DA869B8F-258C-4960-8561-2611CC3E38A6}">
      <dgm:prSet/>
      <dgm:spPr/>
      <dgm:t>
        <a:bodyPr/>
        <a:lstStyle/>
        <a:p>
          <a:endParaRPr lang="en-US"/>
        </a:p>
      </dgm:t>
    </dgm:pt>
    <dgm:pt modelId="{FC941EF5-EAD3-4980-B70B-B784D80D28D4}">
      <dgm:prSet phldrT="[Text]" custT="1"/>
      <dgm:spPr/>
      <dgm:t>
        <a:bodyPr/>
        <a:lstStyle/>
        <a:p>
          <a:r>
            <a:rPr lang="en-US" sz="2000" dirty="0"/>
            <a:t>Infrastructure Support</a:t>
          </a:r>
        </a:p>
      </dgm:t>
    </dgm:pt>
    <dgm:pt modelId="{5183F274-1C2C-40E5-89B8-B083305C6B72}" type="parTrans" cxnId="{CF92F1A1-2C98-4A56-B674-0CA3454410F1}">
      <dgm:prSet/>
      <dgm:spPr/>
      <dgm:t>
        <a:bodyPr/>
        <a:lstStyle/>
        <a:p>
          <a:endParaRPr lang="en-US"/>
        </a:p>
      </dgm:t>
    </dgm:pt>
    <dgm:pt modelId="{43A2FA5E-0542-4CF0-BE21-373D63C2A2CB}" type="sibTrans" cxnId="{CF92F1A1-2C98-4A56-B674-0CA3454410F1}">
      <dgm:prSet/>
      <dgm:spPr/>
      <dgm:t>
        <a:bodyPr/>
        <a:lstStyle/>
        <a:p>
          <a:endParaRPr lang="en-US"/>
        </a:p>
      </dgm:t>
    </dgm:pt>
    <dgm:pt modelId="{7129E32A-1547-4D3C-967E-CF10A08627C9}">
      <dgm:prSet phldrT="[Text]" custT="1"/>
      <dgm:spPr/>
      <dgm:t>
        <a:bodyPr/>
        <a:lstStyle/>
        <a:p>
          <a:r>
            <a:rPr lang="en-US" sz="2000" dirty="0"/>
            <a:t>Metadata Producers</a:t>
          </a:r>
        </a:p>
      </dgm:t>
    </dgm:pt>
    <dgm:pt modelId="{4470A517-F0A5-455E-9EC9-6FD8C28CA648}" type="parTrans" cxnId="{CC2B0180-F971-47C4-9406-1859014C2B48}">
      <dgm:prSet/>
      <dgm:spPr/>
      <dgm:t>
        <a:bodyPr/>
        <a:lstStyle/>
        <a:p>
          <a:endParaRPr lang="en-US"/>
        </a:p>
      </dgm:t>
    </dgm:pt>
    <dgm:pt modelId="{A3783DEF-DBFD-4B3F-87D6-67EB32DAAEA5}" type="sibTrans" cxnId="{CC2B0180-F971-47C4-9406-1859014C2B48}">
      <dgm:prSet/>
      <dgm:spPr/>
      <dgm:t>
        <a:bodyPr/>
        <a:lstStyle/>
        <a:p>
          <a:endParaRPr lang="en-US"/>
        </a:p>
      </dgm:t>
    </dgm:pt>
    <dgm:pt modelId="{69947E8B-9DA6-4059-937E-17441093EA23}" type="pres">
      <dgm:prSet presAssocID="{6E40C20C-6460-4FB3-AE2E-629325F7AA09}" presName="linear" presStyleCnt="0">
        <dgm:presLayoutVars>
          <dgm:animLvl val="lvl"/>
          <dgm:resizeHandles val="exact"/>
        </dgm:presLayoutVars>
      </dgm:prSet>
      <dgm:spPr/>
    </dgm:pt>
    <dgm:pt modelId="{A96DF7BF-A089-4310-99C0-EDAFA6AC1F3E}" type="pres">
      <dgm:prSet presAssocID="{D9C1CA7A-6088-4856-92EC-EE7EB0D3D1D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611019C-2177-44F6-89BC-1983F5F61144}" type="pres">
      <dgm:prSet presAssocID="{D9C1CA7A-6088-4856-92EC-EE7EB0D3D1D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E2F4414-CB4A-45AB-ADF1-48F41B3706ED}" type="presOf" srcId="{A9201052-B496-4BAF-92A7-CC7DF0078AAF}" destId="{4611019C-2177-44F6-89BC-1983F5F61144}" srcOrd="0" destOrd="2" presId="urn:microsoft.com/office/officeart/2005/8/layout/vList2"/>
    <dgm:cxn modelId="{53848428-75DC-4616-BCE0-7C208DF89B06}" srcId="{D9C1CA7A-6088-4856-92EC-EE7EB0D3D1D0}" destId="{B40E2470-BDF1-4D54-B42D-658CAE341666}" srcOrd="1" destOrd="0" parTransId="{DEBCAEF0-1C7F-4CC9-B7F2-D6D7FD790798}" sibTransId="{B3B12BD9-D253-4518-8E6D-41677BFAB306}"/>
    <dgm:cxn modelId="{35C50C34-45B6-444D-956C-102849AEC45C}" type="presOf" srcId="{B40E2470-BDF1-4D54-B42D-658CAE341666}" destId="{4611019C-2177-44F6-89BC-1983F5F61144}" srcOrd="0" destOrd="1" presId="urn:microsoft.com/office/officeart/2005/8/layout/vList2"/>
    <dgm:cxn modelId="{182A6A5D-5ED2-45E9-BAF6-1750FF2DF25B}" type="presOf" srcId="{7129E32A-1547-4D3C-967E-CF10A08627C9}" destId="{4611019C-2177-44F6-89BC-1983F5F61144}" srcOrd="0" destOrd="0" presId="urn:microsoft.com/office/officeart/2005/8/layout/vList2"/>
    <dgm:cxn modelId="{CC2B0180-F971-47C4-9406-1859014C2B48}" srcId="{D9C1CA7A-6088-4856-92EC-EE7EB0D3D1D0}" destId="{7129E32A-1547-4D3C-967E-CF10A08627C9}" srcOrd="0" destOrd="0" parTransId="{4470A517-F0A5-455E-9EC9-6FD8C28CA648}" sibTransId="{A3783DEF-DBFD-4B3F-87D6-67EB32DAAEA5}"/>
    <dgm:cxn modelId="{44E4978E-4917-4A0B-BF8E-C84B830F5941}" type="presOf" srcId="{6E40C20C-6460-4FB3-AE2E-629325F7AA09}" destId="{69947E8B-9DA6-4059-937E-17441093EA23}" srcOrd="0" destOrd="0" presId="urn:microsoft.com/office/officeart/2005/8/layout/vList2"/>
    <dgm:cxn modelId="{DA869B8F-258C-4960-8561-2611CC3E38A6}" srcId="{D9C1CA7A-6088-4856-92EC-EE7EB0D3D1D0}" destId="{A9201052-B496-4BAF-92A7-CC7DF0078AAF}" srcOrd="2" destOrd="0" parTransId="{EED1A876-7E56-4843-BD99-6C1AE6FEF324}" sibTransId="{9C325D79-B244-45D9-8D9D-63541371BDB7}"/>
    <dgm:cxn modelId="{CF92F1A1-2C98-4A56-B674-0CA3454410F1}" srcId="{D9C1CA7A-6088-4856-92EC-EE7EB0D3D1D0}" destId="{FC941EF5-EAD3-4980-B70B-B784D80D28D4}" srcOrd="3" destOrd="0" parTransId="{5183F274-1C2C-40E5-89B8-B083305C6B72}" sibTransId="{43A2FA5E-0542-4CF0-BE21-373D63C2A2CB}"/>
    <dgm:cxn modelId="{0FA66EA3-18DB-412E-A884-1A90D4268526}" type="presOf" srcId="{D9C1CA7A-6088-4856-92EC-EE7EB0D3D1D0}" destId="{A96DF7BF-A089-4310-99C0-EDAFA6AC1F3E}" srcOrd="0" destOrd="0" presId="urn:microsoft.com/office/officeart/2005/8/layout/vList2"/>
    <dgm:cxn modelId="{632E11DB-474F-4691-9FC1-E29E6A7ADFE8}" type="presOf" srcId="{FC941EF5-EAD3-4980-B70B-B784D80D28D4}" destId="{4611019C-2177-44F6-89BC-1983F5F61144}" srcOrd="0" destOrd="3" presId="urn:microsoft.com/office/officeart/2005/8/layout/vList2"/>
    <dgm:cxn modelId="{CF5598EB-5CE1-45F7-B490-4DFAF72230C5}" srcId="{6E40C20C-6460-4FB3-AE2E-629325F7AA09}" destId="{D9C1CA7A-6088-4856-92EC-EE7EB0D3D1D0}" srcOrd="0" destOrd="0" parTransId="{4CB21F5B-211A-42E9-9710-BB4DB8BBD17B}" sibTransId="{D2C3340C-DDB7-4117-B294-AAE541966923}"/>
    <dgm:cxn modelId="{2ED4AE68-E4F9-48B5-9C10-14315FF27C9C}" type="presParOf" srcId="{69947E8B-9DA6-4059-937E-17441093EA23}" destId="{A96DF7BF-A089-4310-99C0-EDAFA6AC1F3E}" srcOrd="0" destOrd="0" presId="urn:microsoft.com/office/officeart/2005/8/layout/vList2"/>
    <dgm:cxn modelId="{B9D1E37E-73D2-4AB3-8946-2C575DDDE6A5}" type="presParOf" srcId="{69947E8B-9DA6-4059-937E-17441093EA23}" destId="{4611019C-2177-44F6-89BC-1983F5F611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/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/>
        </a:p>
      </dgm:t>
    </dgm:pt>
    <dgm:pt modelId="{5567E8D8-0E86-49D6-8C32-80C38E4A635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/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/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/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3"/>
      <dgm:spPr/>
    </dgm:pt>
    <dgm:pt modelId="{5EBE9126-E3F7-4FDB-A37B-AD38C19FB042}" type="pres">
      <dgm:prSet presAssocID="{FB326753-88D1-41BB-8442-334D2193388F}" presName="textNode" presStyleLbl="bgShp" presStyleIdx="0" presStyleCnt="3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58D15309-371A-4FB3-A57B-937A753A9A99}" type="pres">
      <dgm:prSet presAssocID="{FB326753-88D1-41BB-8442-334D2193388F}" presName="aSpace" presStyleCnt="0"/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1" presStyleCnt="3"/>
      <dgm:spPr/>
    </dgm:pt>
    <dgm:pt modelId="{8C24D58B-5DD8-4935-AEF6-C1C5DF0B6B52}" type="pres">
      <dgm:prSet presAssocID="{5567E8D8-0E86-49D6-8C32-80C38E4A635A}" presName="textNode" presStyleLbl="bgShp" presStyleIdx="1" presStyleCnt="3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231C344C-BD89-4BB8-B125-1D7003C15D8B}" type="pres">
      <dgm:prSet presAssocID="{5567E8D8-0E86-49D6-8C32-80C38E4A635A}" presName="aSpace" presStyleCnt="0"/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2" presStyleCnt="3"/>
      <dgm:spPr/>
    </dgm:pt>
    <dgm:pt modelId="{32F0DCAF-E1D3-417A-83B1-32B891B60465}" type="pres">
      <dgm:prSet presAssocID="{A5D231DF-205E-46EA-A027-59A9023B8443}" presName="textNode" presStyleLbl="bgShp" presStyleIdx="2" presStyleCnt="3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</dgm:ptLst>
  <dgm:cxnLst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429218C5-5402-487C-BBFC-1CAE88B9C90D}" srcId="{09D16735-9625-40CB-8A93-D7419048E812}" destId="{5567E8D8-0E86-49D6-8C32-80C38E4A635A}" srcOrd="1" destOrd="0" parTransId="{E5EC1225-886C-40EF-9F21-7E439DDF61EE}" sibTransId="{137D8750-A7A2-48E8-A1A7-FF48CC5240BC}"/>
    <dgm:cxn modelId="{EDA790D3-956A-48E5-9A04-9B33F404BC1F}" srcId="{09D16735-9625-40CB-8A93-D7419048E812}" destId="{A5D231DF-205E-46EA-A027-59A9023B8443}" srcOrd="2" destOrd="0" parTransId="{D7164187-5B0C-4BE2-9EA4-489B3D156DF9}" sibTransId="{318E89BB-2B58-4D99-8359-F53BFD25DB20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224D6A50-C303-4784-A9BC-2014445FD403}" type="presParOf" srcId="{755BA583-5159-425F-9E21-8C47F5513828}" destId="{58D15309-371A-4FB3-A57B-937A753A9A99}" srcOrd="1" destOrd="0" presId="urn:microsoft.com/office/officeart/2005/8/layout/lProcess2"/>
    <dgm:cxn modelId="{E117A304-357D-4595-B29D-99DFEBC807D6}" type="presParOf" srcId="{755BA583-5159-425F-9E21-8C47F5513828}" destId="{29CEB64C-ADB4-42A8-B70D-C1454C5D41E1}" srcOrd="2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679DD1E-A4CD-4202-B7D6-59A244EF8298}" type="presParOf" srcId="{755BA583-5159-425F-9E21-8C47F5513828}" destId="{231C344C-BD89-4BB8-B125-1D7003C15D8B}" srcOrd="3" destOrd="0" presId="urn:microsoft.com/office/officeart/2005/8/layout/lProcess2"/>
    <dgm:cxn modelId="{5972B967-1FF0-4B6F-BD74-33F02342B267}" type="presParOf" srcId="{755BA583-5159-425F-9E21-8C47F5513828}" destId="{0BC15E3D-41D5-4B13-9FF9-C14F4EC85D11}" srcOrd="4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/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/>
        </a:p>
      </dgm:t>
    </dgm:pt>
    <dgm:pt modelId="{91480308-E26C-49EB-8E14-CBBBEE9CDB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do we want to teach or share?</a:t>
          </a:r>
        </a:p>
      </dgm:t>
    </dgm:pt>
    <dgm:pt modelId="{CD99B1B4-22BA-4DA5-A488-1FA3E79EAA62}" type="parTrans" cxnId="{75CA2E79-ADF6-4B5B-8B6B-5683A6BC08A5}">
      <dgm:prSet/>
      <dgm:spPr/>
      <dgm:t>
        <a:bodyPr/>
        <a:lstStyle/>
        <a:p>
          <a:endParaRPr lang="en-US"/>
        </a:p>
      </dgm:t>
    </dgm:pt>
    <dgm:pt modelId="{1FD544B1-7989-4942-8F9D-5A11CBBDB72E}" type="sibTrans" cxnId="{75CA2E79-ADF6-4B5B-8B6B-5683A6BC08A5}">
      <dgm:prSet/>
      <dgm:spPr/>
      <dgm:t>
        <a:bodyPr/>
        <a:lstStyle/>
        <a:p>
          <a:endParaRPr lang="en-US"/>
        </a:p>
      </dgm:t>
    </dgm:pt>
    <dgm:pt modelId="{DB3E1958-8100-4414-B04E-B72B7F14C74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do we want members to take away?</a:t>
          </a: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/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1"/>
      <dgm:spPr/>
    </dgm:pt>
    <dgm:pt modelId="{5EBE9126-E3F7-4FDB-A37B-AD38C19FB042}" type="pres">
      <dgm:prSet presAssocID="{FB326753-88D1-41BB-8442-334D2193388F}" presName="textNode" presStyleLbl="bgShp" presStyleIdx="0" presStyleCnt="1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FF5FC9F8-DCFD-4474-B588-FE63ECAA0E52}" type="pres">
      <dgm:prSet presAssocID="{91480308-E26C-49EB-8E14-CBBBEE9CDBB8}" presName="childNode" presStyleLbl="node1" presStyleIdx="0" presStyleCnt="2">
        <dgm:presLayoutVars>
          <dgm:bulletEnabled val="1"/>
        </dgm:presLayoutVars>
      </dgm:prSet>
      <dgm:spPr/>
    </dgm:pt>
    <dgm:pt modelId="{594045F9-FF3F-408B-A787-216A616FFB5F}" type="pres">
      <dgm:prSet presAssocID="{91480308-E26C-49EB-8E14-CBBBEE9CDBB8}" presName="aSpace2" presStyleCnt="0"/>
      <dgm:spPr/>
    </dgm:pt>
    <dgm:pt modelId="{959C2614-F7BC-4EBF-90B2-13DD3AD35223}" type="pres">
      <dgm:prSet presAssocID="{DB3E1958-8100-4414-B04E-B72B7F14C74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CA19BE05-A988-44F1-B674-B302E376265D}" srcId="{FB326753-88D1-41BB-8442-334D2193388F}" destId="{DB3E1958-8100-4414-B04E-B72B7F14C74B}" srcOrd="1" destOrd="0" parTransId="{C4F3B272-EC34-43BE-A6EE-9DE0F470676E}" sibTransId="{29F73489-2584-4665-A7F3-FA19AB00B520}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9307D85C-AA10-49EA-BBF3-E2C4E101F591}" type="presOf" srcId="{91480308-E26C-49EB-8E14-CBBBEE9CDBB8}" destId="{FF5FC9F8-DCFD-4474-B588-FE63ECAA0E52}" srcOrd="0" destOrd="0" presId="urn:microsoft.com/office/officeart/2005/8/layout/lProcess2"/>
    <dgm:cxn modelId="{75CA2E79-ADF6-4B5B-8B6B-5683A6BC08A5}" srcId="{FB326753-88D1-41BB-8442-334D2193388F}" destId="{91480308-E26C-49EB-8E14-CBBBEE9CDBB8}" srcOrd="0" destOrd="0" parTransId="{CD99B1B4-22BA-4DA5-A488-1FA3E79EAA62}" sibTransId="{1FD544B1-7989-4942-8F9D-5A11CBBDB72E}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87E3E8E8-B7E7-4234-B744-DA22C99B6763}" type="presOf" srcId="{DB3E1958-8100-4414-B04E-B72B7F14C74B}" destId="{959C2614-F7BC-4EBF-90B2-13DD3AD35223}" srcOrd="0" destOrd="0" presId="urn:microsoft.com/office/officeart/2005/8/layout/lProcess2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CEEFA1F6-B239-4477-91BE-A8E4690E3EAE}" type="presParOf" srcId="{CEC34A2A-E09F-41C4-893A-A9CCC86E0397}" destId="{FF5FC9F8-DCFD-4474-B588-FE63ECAA0E52}" srcOrd="0" destOrd="0" presId="urn:microsoft.com/office/officeart/2005/8/layout/lProcess2"/>
    <dgm:cxn modelId="{9C1F6E69-BCD3-4350-AA11-192CEB6CAFC5}" type="presParOf" srcId="{CEC34A2A-E09F-41C4-893A-A9CCC86E0397}" destId="{594045F9-FF3F-408B-A787-216A616FFB5F}" srcOrd="1" destOrd="0" presId="urn:microsoft.com/office/officeart/2005/8/layout/lProcess2"/>
    <dgm:cxn modelId="{DB2C9A5D-BF0D-40C5-8655-F5B2A46DBD01}" type="presParOf" srcId="{CEC34A2A-E09F-41C4-893A-A9CCC86E0397}" destId="{959C2614-F7BC-4EBF-90B2-13DD3AD352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67E8D8-0E86-49D6-8C32-80C38E4A635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/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/>
        </a:p>
      </dgm:t>
    </dgm:pt>
    <dgm:pt modelId="{AD6E5FBD-3BB8-4693-BD72-76C1BBC209D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activities will resonate with members?</a:t>
          </a:r>
        </a:p>
      </dgm:t>
    </dgm:pt>
    <dgm:pt modelId="{76BAB291-93F2-4900-B914-940624B47008}" type="parTrans" cxnId="{C3B00FF6-6EC0-4404-B844-2C9C4F9CC13E}">
      <dgm:prSet/>
      <dgm:spPr/>
      <dgm:t>
        <a:bodyPr/>
        <a:lstStyle/>
        <a:p>
          <a:endParaRPr lang="en-US"/>
        </a:p>
      </dgm:t>
    </dgm:pt>
    <dgm:pt modelId="{70500EFF-BFBF-48A1-9CBA-048A3159E5A7}" type="sibTrans" cxnId="{C3B00FF6-6EC0-4404-B844-2C9C4F9CC13E}">
      <dgm:prSet/>
      <dgm:spPr/>
      <dgm:t>
        <a:bodyPr/>
        <a:lstStyle/>
        <a:p>
          <a:endParaRPr lang="en-US"/>
        </a:p>
      </dgm:t>
    </dgm:pt>
    <dgm:pt modelId="{8FA49050-A7EF-4E09-89E0-3F54B59565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techniques will foster communication?</a:t>
          </a: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/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/>
        </a:p>
      </dgm:t>
    </dgm:pt>
    <dgm:pt modelId="{6FB06A4A-C179-4A52-B89F-56E7D0971D3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approaches best serve our topic?</a:t>
          </a:r>
        </a:p>
      </dgm:t>
    </dgm:pt>
    <dgm:pt modelId="{F08DD245-A2B4-4301-BED6-878664411E8B}" type="parTrans" cxnId="{5B5F4BD6-1413-4BCF-B96C-D64F74FDDCC7}">
      <dgm:prSet/>
      <dgm:spPr/>
      <dgm:t>
        <a:bodyPr/>
        <a:lstStyle/>
        <a:p>
          <a:endParaRPr lang="en-US"/>
        </a:p>
      </dgm:t>
    </dgm:pt>
    <dgm:pt modelId="{510693CB-C8A5-43FF-9F08-4324A9F059EB}" type="sibTrans" cxnId="{5B5F4BD6-1413-4BCF-B96C-D64F74FDDCC7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0" presStyleCnt="1"/>
      <dgm:spPr/>
    </dgm:pt>
    <dgm:pt modelId="{8C24D58B-5DD8-4935-AEF6-C1C5DF0B6B52}" type="pres">
      <dgm:prSet presAssocID="{5567E8D8-0E86-49D6-8C32-80C38E4A635A}" presName="textNode" presStyleLbl="bgShp" presStyleIdx="0" presStyleCnt="1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BB89F637-1E41-4993-8B00-5028275AB7AB}" type="pres">
      <dgm:prSet presAssocID="{AD6E5FBD-3BB8-4693-BD72-76C1BBC209D0}" presName="childNode" presStyleLbl="node1" presStyleIdx="0" presStyleCnt="3">
        <dgm:presLayoutVars>
          <dgm:bulletEnabled val="1"/>
        </dgm:presLayoutVars>
      </dgm:prSet>
      <dgm:spPr/>
    </dgm:pt>
    <dgm:pt modelId="{FBB53555-8124-44E6-B015-0B8B52B5A6D1}" type="pres">
      <dgm:prSet presAssocID="{AD6E5FBD-3BB8-4693-BD72-76C1BBC209D0}" presName="aSpace2" presStyleCnt="0"/>
      <dgm:spPr/>
    </dgm:pt>
    <dgm:pt modelId="{AC63FE1D-B8E3-4C5F-AD48-B92637266E05}" type="pres">
      <dgm:prSet presAssocID="{8FA49050-A7EF-4E09-89E0-3F54B59565ED}" presName="childNode" presStyleLbl="node1" presStyleIdx="1" presStyleCnt="3">
        <dgm:presLayoutVars>
          <dgm:bulletEnabled val="1"/>
        </dgm:presLayoutVars>
      </dgm:prSet>
      <dgm:spPr/>
    </dgm:pt>
    <dgm:pt modelId="{0A538B9B-B38A-4AD2-A69B-CDAF3689E134}" type="pres">
      <dgm:prSet presAssocID="{8FA49050-A7EF-4E09-89E0-3F54B59565ED}" presName="aSpace2" presStyleCnt="0"/>
      <dgm:spPr/>
    </dgm:pt>
    <dgm:pt modelId="{7FDF95E8-D216-422A-8798-1EA3E11C73F6}" type="pres">
      <dgm:prSet presAssocID="{6FB06A4A-C179-4A52-B89F-56E7D0971D3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4843425-DEAC-4F91-91DA-30DF0914A341}" srcId="{5567E8D8-0E86-49D6-8C32-80C38E4A635A}" destId="{8FA49050-A7EF-4E09-89E0-3F54B59565ED}" srcOrd="1" destOrd="0" parTransId="{B1CA7EB1-D860-4CA5-871F-A05583616DF1}" sibTransId="{A8B01B04-C0BA-4E51-8075-93974480A40E}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9D812682-ACB1-444D-8ED3-4C1F20ECBFEF}" type="presOf" srcId="{8FA49050-A7EF-4E09-89E0-3F54B59565ED}" destId="{AC63FE1D-B8E3-4C5F-AD48-B92637266E05}" srcOrd="0" destOrd="0" presId="urn:microsoft.com/office/officeart/2005/8/layout/lProcess2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429218C5-5402-487C-BBFC-1CAE88B9C90D}" srcId="{09D16735-9625-40CB-8A93-D7419048E812}" destId="{5567E8D8-0E86-49D6-8C32-80C38E4A635A}" srcOrd="0" destOrd="0" parTransId="{E5EC1225-886C-40EF-9F21-7E439DDF61EE}" sibTransId="{137D8750-A7A2-48E8-A1A7-FF48CC5240BC}"/>
    <dgm:cxn modelId="{941551CA-556F-472D-B6B1-D526560DAFBA}" type="presOf" srcId="{6FB06A4A-C179-4A52-B89F-56E7D0971D35}" destId="{7FDF95E8-D216-422A-8798-1EA3E11C73F6}" srcOrd="0" destOrd="0" presId="urn:microsoft.com/office/officeart/2005/8/layout/lProcess2"/>
    <dgm:cxn modelId="{5B5F4BD6-1413-4BCF-B96C-D64F74FDDCC7}" srcId="{5567E8D8-0E86-49D6-8C32-80C38E4A635A}" destId="{6FB06A4A-C179-4A52-B89F-56E7D0971D35}" srcOrd="2" destOrd="0" parTransId="{F08DD245-A2B4-4301-BED6-878664411E8B}" sibTransId="{510693CB-C8A5-43FF-9F08-4324A9F059EB}"/>
    <dgm:cxn modelId="{B2EF71DA-6DFE-4FD7-BFE4-2110FDDFB5A8}" type="presOf" srcId="{AD6E5FBD-3BB8-4693-BD72-76C1BBC209D0}" destId="{BB89F637-1E41-4993-8B00-5028275AB7AB}" srcOrd="0" destOrd="0" presId="urn:microsoft.com/office/officeart/2005/8/layout/lProcess2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C3B00FF6-6EC0-4404-B844-2C9C4F9CC13E}" srcId="{5567E8D8-0E86-49D6-8C32-80C38E4A635A}" destId="{AD6E5FBD-3BB8-4693-BD72-76C1BBC209D0}" srcOrd="0" destOrd="0" parTransId="{76BAB291-93F2-4900-B914-940624B47008}" sibTransId="{70500EFF-BFBF-48A1-9CBA-048A3159E5A7}"/>
    <dgm:cxn modelId="{E117A304-357D-4595-B29D-99DFEBC807D6}" type="presParOf" srcId="{755BA583-5159-425F-9E21-8C47F5513828}" destId="{29CEB64C-ADB4-42A8-B70D-C1454C5D41E1}" srcOrd="0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DFDAF11-EA64-4C43-A5E5-B474186F0AD4}" type="presParOf" srcId="{F85A001C-09A7-4CC8-8AF1-0DEDBDBEE938}" destId="{BB89F637-1E41-4993-8B00-5028275AB7AB}" srcOrd="0" destOrd="0" presId="urn:microsoft.com/office/officeart/2005/8/layout/lProcess2"/>
    <dgm:cxn modelId="{C472CF0C-5746-4866-8361-E571824DFBB9}" type="presParOf" srcId="{F85A001C-09A7-4CC8-8AF1-0DEDBDBEE938}" destId="{FBB53555-8124-44E6-B015-0B8B52B5A6D1}" srcOrd="1" destOrd="0" presId="urn:microsoft.com/office/officeart/2005/8/layout/lProcess2"/>
    <dgm:cxn modelId="{D6EB49D9-AC64-4568-9096-93708ED4780F}" type="presParOf" srcId="{F85A001C-09A7-4CC8-8AF1-0DEDBDBEE938}" destId="{AC63FE1D-B8E3-4C5F-AD48-B92637266E05}" srcOrd="2" destOrd="0" presId="urn:microsoft.com/office/officeart/2005/8/layout/lProcess2"/>
    <dgm:cxn modelId="{5656C806-B7A4-4A15-91EF-8164DDE8D845}" type="presParOf" srcId="{F85A001C-09A7-4CC8-8AF1-0DEDBDBEE938}" destId="{0A538B9B-B38A-4AD2-A69B-CDAF3689E134}" srcOrd="3" destOrd="0" presId="urn:microsoft.com/office/officeart/2005/8/layout/lProcess2"/>
    <dgm:cxn modelId="{5533C06B-424B-4EB2-B7CF-276A0C20680B}" type="presParOf" srcId="{F85A001C-09A7-4CC8-8AF1-0DEDBDBEE938}" destId="{7FDF95E8-D216-422A-8798-1EA3E11C73F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/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/>
        </a:p>
      </dgm:t>
    </dgm:pt>
    <dgm:pt modelId="{2E863BD3-4C77-4944-889A-1737DC667D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Were we successful in meeting our deliverables?</a:t>
          </a:r>
        </a:p>
      </dgm:t>
    </dgm:pt>
    <dgm:pt modelId="{ABBC2821-A4D1-4C2D-83CA-DADAC708BBBC}" type="parTrans" cxnId="{1565AE1B-D0AD-4430-A47C-5F1BF10323A3}">
      <dgm:prSet/>
      <dgm:spPr/>
      <dgm:t>
        <a:bodyPr/>
        <a:lstStyle/>
        <a:p>
          <a:endParaRPr lang="en-US"/>
        </a:p>
      </dgm:t>
    </dgm:pt>
    <dgm:pt modelId="{D19733BA-96D9-4399-89E9-EC6AC05344BD}" type="sibTrans" cxnId="{1565AE1B-D0AD-4430-A47C-5F1BF10323A3}">
      <dgm:prSet/>
      <dgm:spPr/>
      <dgm:t>
        <a:bodyPr/>
        <a:lstStyle/>
        <a:p>
          <a:endParaRPr lang="en-US"/>
        </a:p>
      </dgm:t>
    </dgm:pt>
    <dgm:pt modelId="{D0C198B9-834C-40A4-A77B-B74C0657C14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else do members want?</a:t>
          </a:r>
        </a:p>
      </dgm:t>
    </dgm:pt>
    <dgm:pt modelId="{C6667E45-B74E-4D8F-A4A2-7AFEDA2B34CB}" type="parTrans" cxnId="{DB060ADD-7689-489C-ADCC-2D18DC2E8A57}">
      <dgm:prSet/>
      <dgm:spPr/>
      <dgm:t>
        <a:bodyPr/>
        <a:lstStyle/>
        <a:p>
          <a:endParaRPr lang="en-US"/>
        </a:p>
      </dgm:t>
    </dgm:pt>
    <dgm:pt modelId="{5FB6C4AA-2DCC-4901-A90F-6D145E463F92}" type="sibTrans" cxnId="{DB060ADD-7689-489C-ADCC-2D18DC2E8A57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0" presStyleCnt="1"/>
      <dgm:spPr/>
    </dgm:pt>
    <dgm:pt modelId="{32F0DCAF-E1D3-417A-83B1-32B891B60465}" type="pres">
      <dgm:prSet presAssocID="{A5D231DF-205E-46EA-A027-59A9023B8443}" presName="textNode" presStyleLbl="bgShp" presStyleIdx="0" presStyleCnt="1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  <dgm:pt modelId="{040F2A7D-AA0F-4FD3-9DB4-A90A048599A9}" type="pres">
      <dgm:prSet presAssocID="{2E863BD3-4C77-4944-889A-1737DC667D78}" presName="childNode" presStyleLbl="node1" presStyleIdx="0" presStyleCnt="2">
        <dgm:presLayoutVars>
          <dgm:bulletEnabled val="1"/>
        </dgm:presLayoutVars>
      </dgm:prSet>
      <dgm:spPr/>
    </dgm:pt>
    <dgm:pt modelId="{720DD938-6DB2-41EE-9535-C8ACBDAA92AD}" type="pres">
      <dgm:prSet presAssocID="{2E863BD3-4C77-4944-889A-1737DC667D78}" presName="aSpace2" presStyleCnt="0"/>
      <dgm:spPr/>
    </dgm:pt>
    <dgm:pt modelId="{C9EFBB4E-5D94-4610-8642-0C869ABF7738}" type="pres">
      <dgm:prSet presAssocID="{D0C198B9-834C-40A4-A77B-B74C0657C141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1565AE1B-D0AD-4430-A47C-5F1BF10323A3}" srcId="{A5D231DF-205E-46EA-A027-59A9023B8443}" destId="{2E863BD3-4C77-4944-889A-1737DC667D78}" srcOrd="0" destOrd="0" parTransId="{ABBC2821-A4D1-4C2D-83CA-DADAC708BBBC}" sibTransId="{D19733BA-96D9-4399-89E9-EC6AC05344BD}"/>
    <dgm:cxn modelId="{C21A2C36-4982-4FCC-8A3A-D7421FF3E0D4}" type="presOf" srcId="{D0C198B9-834C-40A4-A77B-B74C0657C141}" destId="{C9EFBB4E-5D94-4610-8642-0C869ABF7738}" srcOrd="0" destOrd="0" presId="urn:microsoft.com/office/officeart/2005/8/layout/lProcess2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EDA790D3-956A-48E5-9A04-9B33F404BC1F}" srcId="{09D16735-9625-40CB-8A93-D7419048E812}" destId="{A5D231DF-205E-46EA-A027-59A9023B8443}" srcOrd="0" destOrd="0" parTransId="{D7164187-5B0C-4BE2-9EA4-489B3D156DF9}" sibTransId="{318E89BB-2B58-4D99-8359-F53BFD25DB20}"/>
    <dgm:cxn modelId="{DB060ADD-7689-489C-ADCC-2D18DC2E8A57}" srcId="{A5D231DF-205E-46EA-A027-59A9023B8443}" destId="{D0C198B9-834C-40A4-A77B-B74C0657C141}" srcOrd="1" destOrd="0" parTransId="{C6667E45-B74E-4D8F-A4A2-7AFEDA2B34CB}" sibTransId="{5FB6C4AA-2DCC-4901-A90F-6D145E463F92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D5BB2BF2-31A3-4602-9165-A5EF004E11E5}" type="presOf" srcId="{2E863BD3-4C77-4944-889A-1737DC667D78}" destId="{040F2A7D-AA0F-4FD3-9DB4-A90A048599A9}" srcOrd="0" destOrd="0" presId="urn:microsoft.com/office/officeart/2005/8/layout/lProcess2"/>
    <dgm:cxn modelId="{5972B967-1FF0-4B6F-BD74-33F02342B267}" type="presParOf" srcId="{755BA583-5159-425F-9E21-8C47F5513828}" destId="{0BC15E3D-41D5-4B13-9FF9-C14F4EC85D11}" srcOrd="0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  <dgm:cxn modelId="{F141E9E5-4C3C-44AB-9891-D1CBDC7F8693}" type="presParOf" srcId="{C2635022-D9D8-4655-BFDF-469442173830}" destId="{040F2A7D-AA0F-4FD3-9DB4-A90A048599A9}" srcOrd="0" destOrd="0" presId="urn:microsoft.com/office/officeart/2005/8/layout/lProcess2"/>
    <dgm:cxn modelId="{068FFF17-4D13-45E1-8531-4C3CE5D4BD75}" type="presParOf" srcId="{C2635022-D9D8-4655-BFDF-469442173830}" destId="{720DD938-6DB2-41EE-9535-C8ACBDAA92AD}" srcOrd="1" destOrd="0" presId="urn:microsoft.com/office/officeart/2005/8/layout/lProcess2"/>
    <dgm:cxn modelId="{9D93D538-9BDB-41CA-8991-914EFDEB0D5C}" type="presParOf" srcId="{C2635022-D9D8-4655-BFDF-469442173830}" destId="{C9EFBB4E-5D94-4610-8642-0C869ABF773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/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/>
        </a:p>
      </dgm:t>
    </dgm:pt>
    <dgm:pt modelId="{91480308-E26C-49EB-8E14-CBBBEE9CDB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do we want to teach or share?</a:t>
          </a:r>
        </a:p>
      </dgm:t>
    </dgm:pt>
    <dgm:pt modelId="{CD99B1B4-22BA-4DA5-A488-1FA3E79EAA62}" type="parTrans" cxnId="{75CA2E79-ADF6-4B5B-8B6B-5683A6BC08A5}">
      <dgm:prSet/>
      <dgm:spPr/>
      <dgm:t>
        <a:bodyPr/>
        <a:lstStyle/>
        <a:p>
          <a:endParaRPr lang="en-US"/>
        </a:p>
      </dgm:t>
    </dgm:pt>
    <dgm:pt modelId="{1FD544B1-7989-4942-8F9D-5A11CBBDB72E}" type="sibTrans" cxnId="{75CA2E79-ADF6-4B5B-8B6B-5683A6BC08A5}">
      <dgm:prSet/>
      <dgm:spPr/>
      <dgm:t>
        <a:bodyPr/>
        <a:lstStyle/>
        <a:p>
          <a:endParaRPr lang="en-US"/>
        </a:p>
      </dgm:t>
    </dgm:pt>
    <dgm:pt modelId="{DB3E1958-8100-4414-B04E-B72B7F14C74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do we want members to take away?</a:t>
          </a: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/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/>
        </a:p>
      </dgm:t>
    </dgm:pt>
    <dgm:pt modelId="{5567E8D8-0E86-49D6-8C32-80C38E4A635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/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/>
        </a:p>
      </dgm:t>
    </dgm:pt>
    <dgm:pt modelId="{AD6E5FBD-3BB8-4693-BD72-76C1BBC209D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activities will resonate with members?</a:t>
          </a:r>
        </a:p>
      </dgm:t>
    </dgm:pt>
    <dgm:pt modelId="{76BAB291-93F2-4900-B914-940624B47008}" type="parTrans" cxnId="{C3B00FF6-6EC0-4404-B844-2C9C4F9CC13E}">
      <dgm:prSet/>
      <dgm:spPr/>
      <dgm:t>
        <a:bodyPr/>
        <a:lstStyle/>
        <a:p>
          <a:endParaRPr lang="en-US"/>
        </a:p>
      </dgm:t>
    </dgm:pt>
    <dgm:pt modelId="{70500EFF-BFBF-48A1-9CBA-048A3159E5A7}" type="sibTrans" cxnId="{C3B00FF6-6EC0-4404-B844-2C9C4F9CC13E}">
      <dgm:prSet/>
      <dgm:spPr/>
      <dgm:t>
        <a:bodyPr/>
        <a:lstStyle/>
        <a:p>
          <a:endParaRPr lang="en-US"/>
        </a:p>
      </dgm:t>
    </dgm:pt>
    <dgm:pt modelId="{8FA49050-A7EF-4E09-89E0-3F54B59565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techniques will foster communication?</a:t>
          </a: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/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/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/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/>
        </a:p>
      </dgm:t>
    </dgm:pt>
    <dgm:pt modelId="{2E863BD3-4C77-4944-889A-1737DC667D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Were we successful in meeting our deliverables?</a:t>
          </a:r>
        </a:p>
      </dgm:t>
    </dgm:pt>
    <dgm:pt modelId="{ABBC2821-A4D1-4C2D-83CA-DADAC708BBBC}" type="parTrans" cxnId="{1565AE1B-D0AD-4430-A47C-5F1BF10323A3}">
      <dgm:prSet/>
      <dgm:spPr/>
      <dgm:t>
        <a:bodyPr/>
        <a:lstStyle/>
        <a:p>
          <a:endParaRPr lang="en-US"/>
        </a:p>
      </dgm:t>
    </dgm:pt>
    <dgm:pt modelId="{D19733BA-96D9-4399-89E9-EC6AC05344BD}" type="sibTrans" cxnId="{1565AE1B-D0AD-4430-A47C-5F1BF10323A3}">
      <dgm:prSet/>
      <dgm:spPr/>
      <dgm:t>
        <a:bodyPr/>
        <a:lstStyle/>
        <a:p>
          <a:endParaRPr lang="en-US"/>
        </a:p>
      </dgm:t>
    </dgm:pt>
    <dgm:pt modelId="{D0C198B9-834C-40A4-A77B-B74C0657C14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else do members want?</a:t>
          </a:r>
        </a:p>
      </dgm:t>
    </dgm:pt>
    <dgm:pt modelId="{C6667E45-B74E-4D8F-A4A2-7AFEDA2B34CB}" type="parTrans" cxnId="{DB060ADD-7689-489C-ADCC-2D18DC2E8A57}">
      <dgm:prSet/>
      <dgm:spPr/>
      <dgm:t>
        <a:bodyPr/>
        <a:lstStyle/>
        <a:p>
          <a:endParaRPr lang="en-US"/>
        </a:p>
      </dgm:t>
    </dgm:pt>
    <dgm:pt modelId="{5FB6C4AA-2DCC-4901-A90F-6D145E463F92}" type="sibTrans" cxnId="{DB060ADD-7689-489C-ADCC-2D18DC2E8A57}">
      <dgm:prSet/>
      <dgm:spPr/>
      <dgm:t>
        <a:bodyPr/>
        <a:lstStyle/>
        <a:p>
          <a:endParaRPr lang="en-US"/>
        </a:p>
      </dgm:t>
    </dgm:pt>
    <dgm:pt modelId="{6FB06A4A-C179-4A52-B89F-56E7D0971D3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What approaches best serve our topic?</a:t>
          </a:r>
        </a:p>
      </dgm:t>
    </dgm:pt>
    <dgm:pt modelId="{F08DD245-A2B4-4301-BED6-878664411E8B}" type="parTrans" cxnId="{5B5F4BD6-1413-4BCF-B96C-D64F74FDDCC7}">
      <dgm:prSet/>
      <dgm:spPr/>
      <dgm:t>
        <a:bodyPr/>
        <a:lstStyle/>
        <a:p>
          <a:endParaRPr lang="en-US"/>
        </a:p>
      </dgm:t>
    </dgm:pt>
    <dgm:pt modelId="{510693CB-C8A5-43FF-9F08-4324A9F059EB}" type="sibTrans" cxnId="{5B5F4BD6-1413-4BCF-B96C-D64F74FDDCC7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3"/>
      <dgm:spPr/>
    </dgm:pt>
    <dgm:pt modelId="{5EBE9126-E3F7-4FDB-A37B-AD38C19FB042}" type="pres">
      <dgm:prSet presAssocID="{FB326753-88D1-41BB-8442-334D2193388F}" presName="textNode" presStyleLbl="bgShp" presStyleIdx="0" presStyleCnt="3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FF5FC9F8-DCFD-4474-B588-FE63ECAA0E52}" type="pres">
      <dgm:prSet presAssocID="{91480308-E26C-49EB-8E14-CBBBEE9CDBB8}" presName="childNode" presStyleLbl="node1" presStyleIdx="0" presStyleCnt="7">
        <dgm:presLayoutVars>
          <dgm:bulletEnabled val="1"/>
        </dgm:presLayoutVars>
      </dgm:prSet>
      <dgm:spPr/>
    </dgm:pt>
    <dgm:pt modelId="{594045F9-FF3F-408B-A787-216A616FFB5F}" type="pres">
      <dgm:prSet presAssocID="{91480308-E26C-49EB-8E14-CBBBEE9CDBB8}" presName="aSpace2" presStyleCnt="0"/>
      <dgm:spPr/>
    </dgm:pt>
    <dgm:pt modelId="{959C2614-F7BC-4EBF-90B2-13DD3AD35223}" type="pres">
      <dgm:prSet presAssocID="{DB3E1958-8100-4414-B04E-B72B7F14C74B}" presName="childNode" presStyleLbl="node1" presStyleIdx="1" presStyleCnt="7">
        <dgm:presLayoutVars>
          <dgm:bulletEnabled val="1"/>
        </dgm:presLayoutVars>
      </dgm:prSet>
      <dgm:spPr/>
    </dgm:pt>
    <dgm:pt modelId="{58D15309-371A-4FB3-A57B-937A753A9A99}" type="pres">
      <dgm:prSet presAssocID="{FB326753-88D1-41BB-8442-334D2193388F}" presName="aSpace" presStyleCnt="0"/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1" presStyleCnt="3"/>
      <dgm:spPr/>
    </dgm:pt>
    <dgm:pt modelId="{8C24D58B-5DD8-4935-AEF6-C1C5DF0B6B52}" type="pres">
      <dgm:prSet presAssocID="{5567E8D8-0E86-49D6-8C32-80C38E4A635A}" presName="textNode" presStyleLbl="bgShp" presStyleIdx="1" presStyleCnt="3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BB89F637-1E41-4993-8B00-5028275AB7AB}" type="pres">
      <dgm:prSet presAssocID="{AD6E5FBD-3BB8-4693-BD72-76C1BBC209D0}" presName="childNode" presStyleLbl="node1" presStyleIdx="2" presStyleCnt="7">
        <dgm:presLayoutVars>
          <dgm:bulletEnabled val="1"/>
        </dgm:presLayoutVars>
      </dgm:prSet>
      <dgm:spPr/>
    </dgm:pt>
    <dgm:pt modelId="{FBB53555-8124-44E6-B015-0B8B52B5A6D1}" type="pres">
      <dgm:prSet presAssocID="{AD6E5FBD-3BB8-4693-BD72-76C1BBC209D0}" presName="aSpace2" presStyleCnt="0"/>
      <dgm:spPr/>
    </dgm:pt>
    <dgm:pt modelId="{AC63FE1D-B8E3-4C5F-AD48-B92637266E05}" type="pres">
      <dgm:prSet presAssocID="{8FA49050-A7EF-4E09-89E0-3F54B59565ED}" presName="childNode" presStyleLbl="node1" presStyleIdx="3" presStyleCnt="7">
        <dgm:presLayoutVars>
          <dgm:bulletEnabled val="1"/>
        </dgm:presLayoutVars>
      </dgm:prSet>
      <dgm:spPr/>
    </dgm:pt>
    <dgm:pt modelId="{0A538B9B-B38A-4AD2-A69B-CDAF3689E134}" type="pres">
      <dgm:prSet presAssocID="{8FA49050-A7EF-4E09-89E0-3F54B59565ED}" presName="aSpace2" presStyleCnt="0"/>
      <dgm:spPr/>
    </dgm:pt>
    <dgm:pt modelId="{7FDF95E8-D216-422A-8798-1EA3E11C73F6}" type="pres">
      <dgm:prSet presAssocID="{6FB06A4A-C179-4A52-B89F-56E7D0971D35}" presName="childNode" presStyleLbl="node1" presStyleIdx="4" presStyleCnt="7">
        <dgm:presLayoutVars>
          <dgm:bulletEnabled val="1"/>
        </dgm:presLayoutVars>
      </dgm:prSet>
      <dgm:spPr/>
    </dgm:pt>
    <dgm:pt modelId="{231C344C-BD89-4BB8-B125-1D7003C15D8B}" type="pres">
      <dgm:prSet presAssocID="{5567E8D8-0E86-49D6-8C32-80C38E4A635A}" presName="aSpace" presStyleCnt="0"/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2" presStyleCnt="3"/>
      <dgm:spPr/>
    </dgm:pt>
    <dgm:pt modelId="{32F0DCAF-E1D3-417A-83B1-32B891B60465}" type="pres">
      <dgm:prSet presAssocID="{A5D231DF-205E-46EA-A027-59A9023B8443}" presName="textNode" presStyleLbl="bgShp" presStyleIdx="2" presStyleCnt="3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  <dgm:pt modelId="{040F2A7D-AA0F-4FD3-9DB4-A90A048599A9}" type="pres">
      <dgm:prSet presAssocID="{2E863BD3-4C77-4944-889A-1737DC667D78}" presName="childNode" presStyleLbl="node1" presStyleIdx="5" presStyleCnt="7">
        <dgm:presLayoutVars>
          <dgm:bulletEnabled val="1"/>
        </dgm:presLayoutVars>
      </dgm:prSet>
      <dgm:spPr/>
    </dgm:pt>
    <dgm:pt modelId="{720DD938-6DB2-41EE-9535-C8ACBDAA92AD}" type="pres">
      <dgm:prSet presAssocID="{2E863BD3-4C77-4944-889A-1737DC667D78}" presName="aSpace2" presStyleCnt="0"/>
      <dgm:spPr/>
    </dgm:pt>
    <dgm:pt modelId="{C9EFBB4E-5D94-4610-8642-0C869ABF7738}" type="pres">
      <dgm:prSet presAssocID="{D0C198B9-834C-40A4-A77B-B74C0657C141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CA19BE05-A988-44F1-B674-B302E376265D}" srcId="{FB326753-88D1-41BB-8442-334D2193388F}" destId="{DB3E1958-8100-4414-B04E-B72B7F14C74B}" srcOrd="1" destOrd="0" parTransId="{C4F3B272-EC34-43BE-A6EE-9DE0F470676E}" sibTransId="{29F73489-2584-4665-A7F3-FA19AB00B520}"/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1565AE1B-D0AD-4430-A47C-5F1BF10323A3}" srcId="{A5D231DF-205E-46EA-A027-59A9023B8443}" destId="{2E863BD3-4C77-4944-889A-1737DC667D78}" srcOrd="0" destOrd="0" parTransId="{ABBC2821-A4D1-4C2D-83CA-DADAC708BBBC}" sibTransId="{D19733BA-96D9-4399-89E9-EC6AC05344BD}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E4843425-DEAC-4F91-91DA-30DF0914A341}" srcId="{5567E8D8-0E86-49D6-8C32-80C38E4A635A}" destId="{8FA49050-A7EF-4E09-89E0-3F54B59565ED}" srcOrd="1" destOrd="0" parTransId="{B1CA7EB1-D860-4CA5-871F-A05583616DF1}" sibTransId="{A8B01B04-C0BA-4E51-8075-93974480A40E}"/>
    <dgm:cxn modelId="{C21A2C36-4982-4FCC-8A3A-D7421FF3E0D4}" type="presOf" srcId="{D0C198B9-834C-40A4-A77B-B74C0657C141}" destId="{C9EFBB4E-5D94-4610-8642-0C869ABF7738}" srcOrd="0" destOrd="0" presId="urn:microsoft.com/office/officeart/2005/8/layout/lProcess2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9307D85C-AA10-49EA-BBF3-E2C4E101F591}" type="presOf" srcId="{91480308-E26C-49EB-8E14-CBBBEE9CDBB8}" destId="{FF5FC9F8-DCFD-4474-B588-FE63ECAA0E52}" srcOrd="0" destOrd="0" presId="urn:microsoft.com/office/officeart/2005/8/layout/lProcess2"/>
    <dgm:cxn modelId="{75CA2E79-ADF6-4B5B-8B6B-5683A6BC08A5}" srcId="{FB326753-88D1-41BB-8442-334D2193388F}" destId="{91480308-E26C-49EB-8E14-CBBBEE9CDBB8}" srcOrd="0" destOrd="0" parTransId="{CD99B1B4-22BA-4DA5-A488-1FA3E79EAA62}" sibTransId="{1FD544B1-7989-4942-8F9D-5A11CBBDB72E}"/>
    <dgm:cxn modelId="{9D812682-ACB1-444D-8ED3-4C1F20ECBFEF}" type="presOf" srcId="{8FA49050-A7EF-4E09-89E0-3F54B59565ED}" destId="{AC63FE1D-B8E3-4C5F-AD48-B92637266E05}" srcOrd="0" destOrd="0" presId="urn:microsoft.com/office/officeart/2005/8/layout/lProcess2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429218C5-5402-487C-BBFC-1CAE88B9C90D}" srcId="{09D16735-9625-40CB-8A93-D7419048E812}" destId="{5567E8D8-0E86-49D6-8C32-80C38E4A635A}" srcOrd="1" destOrd="0" parTransId="{E5EC1225-886C-40EF-9F21-7E439DDF61EE}" sibTransId="{137D8750-A7A2-48E8-A1A7-FF48CC5240BC}"/>
    <dgm:cxn modelId="{941551CA-556F-472D-B6B1-D526560DAFBA}" type="presOf" srcId="{6FB06A4A-C179-4A52-B89F-56E7D0971D35}" destId="{7FDF95E8-D216-422A-8798-1EA3E11C73F6}" srcOrd="0" destOrd="0" presId="urn:microsoft.com/office/officeart/2005/8/layout/lProcess2"/>
    <dgm:cxn modelId="{EDA790D3-956A-48E5-9A04-9B33F404BC1F}" srcId="{09D16735-9625-40CB-8A93-D7419048E812}" destId="{A5D231DF-205E-46EA-A027-59A9023B8443}" srcOrd="2" destOrd="0" parTransId="{D7164187-5B0C-4BE2-9EA4-489B3D156DF9}" sibTransId="{318E89BB-2B58-4D99-8359-F53BFD25DB20}"/>
    <dgm:cxn modelId="{5B5F4BD6-1413-4BCF-B96C-D64F74FDDCC7}" srcId="{5567E8D8-0E86-49D6-8C32-80C38E4A635A}" destId="{6FB06A4A-C179-4A52-B89F-56E7D0971D35}" srcOrd="2" destOrd="0" parTransId="{F08DD245-A2B4-4301-BED6-878664411E8B}" sibTransId="{510693CB-C8A5-43FF-9F08-4324A9F059EB}"/>
    <dgm:cxn modelId="{B2EF71DA-6DFE-4FD7-BFE4-2110FDDFB5A8}" type="presOf" srcId="{AD6E5FBD-3BB8-4693-BD72-76C1BBC209D0}" destId="{BB89F637-1E41-4993-8B00-5028275AB7AB}" srcOrd="0" destOrd="0" presId="urn:microsoft.com/office/officeart/2005/8/layout/lProcess2"/>
    <dgm:cxn modelId="{DB060ADD-7689-489C-ADCC-2D18DC2E8A57}" srcId="{A5D231DF-205E-46EA-A027-59A9023B8443}" destId="{D0C198B9-834C-40A4-A77B-B74C0657C141}" srcOrd="1" destOrd="0" parTransId="{C6667E45-B74E-4D8F-A4A2-7AFEDA2B34CB}" sibTransId="{5FB6C4AA-2DCC-4901-A90F-6D145E463F92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87E3E8E8-B7E7-4234-B744-DA22C99B6763}" type="presOf" srcId="{DB3E1958-8100-4414-B04E-B72B7F14C74B}" destId="{959C2614-F7BC-4EBF-90B2-13DD3AD35223}" srcOrd="0" destOrd="0" presId="urn:microsoft.com/office/officeart/2005/8/layout/lProcess2"/>
    <dgm:cxn modelId="{D5BB2BF2-31A3-4602-9165-A5EF004E11E5}" type="presOf" srcId="{2E863BD3-4C77-4944-889A-1737DC667D78}" destId="{040F2A7D-AA0F-4FD3-9DB4-A90A048599A9}" srcOrd="0" destOrd="0" presId="urn:microsoft.com/office/officeart/2005/8/layout/lProcess2"/>
    <dgm:cxn modelId="{C3B00FF6-6EC0-4404-B844-2C9C4F9CC13E}" srcId="{5567E8D8-0E86-49D6-8C32-80C38E4A635A}" destId="{AD6E5FBD-3BB8-4693-BD72-76C1BBC209D0}" srcOrd="0" destOrd="0" parTransId="{76BAB291-93F2-4900-B914-940624B47008}" sibTransId="{70500EFF-BFBF-48A1-9CBA-048A3159E5A7}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CEEFA1F6-B239-4477-91BE-A8E4690E3EAE}" type="presParOf" srcId="{CEC34A2A-E09F-41C4-893A-A9CCC86E0397}" destId="{FF5FC9F8-DCFD-4474-B588-FE63ECAA0E52}" srcOrd="0" destOrd="0" presId="urn:microsoft.com/office/officeart/2005/8/layout/lProcess2"/>
    <dgm:cxn modelId="{9C1F6E69-BCD3-4350-AA11-192CEB6CAFC5}" type="presParOf" srcId="{CEC34A2A-E09F-41C4-893A-A9CCC86E0397}" destId="{594045F9-FF3F-408B-A787-216A616FFB5F}" srcOrd="1" destOrd="0" presId="urn:microsoft.com/office/officeart/2005/8/layout/lProcess2"/>
    <dgm:cxn modelId="{DB2C9A5D-BF0D-40C5-8655-F5B2A46DBD01}" type="presParOf" srcId="{CEC34A2A-E09F-41C4-893A-A9CCC86E0397}" destId="{959C2614-F7BC-4EBF-90B2-13DD3AD35223}" srcOrd="2" destOrd="0" presId="urn:microsoft.com/office/officeart/2005/8/layout/lProcess2"/>
    <dgm:cxn modelId="{224D6A50-C303-4784-A9BC-2014445FD403}" type="presParOf" srcId="{755BA583-5159-425F-9E21-8C47F5513828}" destId="{58D15309-371A-4FB3-A57B-937A753A9A99}" srcOrd="1" destOrd="0" presId="urn:microsoft.com/office/officeart/2005/8/layout/lProcess2"/>
    <dgm:cxn modelId="{E117A304-357D-4595-B29D-99DFEBC807D6}" type="presParOf" srcId="{755BA583-5159-425F-9E21-8C47F5513828}" destId="{29CEB64C-ADB4-42A8-B70D-C1454C5D41E1}" srcOrd="2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DFDAF11-EA64-4C43-A5E5-B474186F0AD4}" type="presParOf" srcId="{F85A001C-09A7-4CC8-8AF1-0DEDBDBEE938}" destId="{BB89F637-1E41-4993-8B00-5028275AB7AB}" srcOrd="0" destOrd="0" presId="urn:microsoft.com/office/officeart/2005/8/layout/lProcess2"/>
    <dgm:cxn modelId="{C472CF0C-5746-4866-8361-E571824DFBB9}" type="presParOf" srcId="{F85A001C-09A7-4CC8-8AF1-0DEDBDBEE938}" destId="{FBB53555-8124-44E6-B015-0B8B52B5A6D1}" srcOrd="1" destOrd="0" presId="urn:microsoft.com/office/officeart/2005/8/layout/lProcess2"/>
    <dgm:cxn modelId="{D6EB49D9-AC64-4568-9096-93708ED4780F}" type="presParOf" srcId="{F85A001C-09A7-4CC8-8AF1-0DEDBDBEE938}" destId="{AC63FE1D-B8E3-4C5F-AD48-B92637266E05}" srcOrd="2" destOrd="0" presId="urn:microsoft.com/office/officeart/2005/8/layout/lProcess2"/>
    <dgm:cxn modelId="{5656C806-B7A4-4A15-91EF-8164DDE8D845}" type="presParOf" srcId="{F85A001C-09A7-4CC8-8AF1-0DEDBDBEE938}" destId="{0A538B9B-B38A-4AD2-A69B-CDAF3689E134}" srcOrd="3" destOrd="0" presId="urn:microsoft.com/office/officeart/2005/8/layout/lProcess2"/>
    <dgm:cxn modelId="{5533C06B-424B-4EB2-B7CF-276A0C20680B}" type="presParOf" srcId="{F85A001C-09A7-4CC8-8AF1-0DEDBDBEE938}" destId="{7FDF95E8-D216-422A-8798-1EA3E11C73F6}" srcOrd="4" destOrd="0" presId="urn:microsoft.com/office/officeart/2005/8/layout/lProcess2"/>
    <dgm:cxn modelId="{1679DD1E-A4CD-4202-B7D6-59A244EF8298}" type="presParOf" srcId="{755BA583-5159-425F-9E21-8C47F5513828}" destId="{231C344C-BD89-4BB8-B125-1D7003C15D8B}" srcOrd="3" destOrd="0" presId="urn:microsoft.com/office/officeart/2005/8/layout/lProcess2"/>
    <dgm:cxn modelId="{5972B967-1FF0-4B6F-BD74-33F02342B267}" type="presParOf" srcId="{755BA583-5159-425F-9E21-8C47F5513828}" destId="{0BC15E3D-41D5-4B13-9FF9-C14F4EC85D11}" srcOrd="4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  <dgm:cxn modelId="{F141E9E5-4C3C-44AB-9891-D1CBDC7F8693}" type="presParOf" srcId="{C2635022-D9D8-4655-BFDF-469442173830}" destId="{040F2A7D-AA0F-4FD3-9DB4-A90A048599A9}" srcOrd="0" destOrd="0" presId="urn:microsoft.com/office/officeart/2005/8/layout/lProcess2"/>
    <dgm:cxn modelId="{068FFF17-4D13-45E1-8531-4C3CE5D4BD75}" type="presParOf" srcId="{C2635022-D9D8-4655-BFDF-469442173830}" destId="{720DD938-6DB2-41EE-9535-C8ACBDAA92AD}" srcOrd="1" destOrd="0" presId="urn:microsoft.com/office/officeart/2005/8/layout/lProcess2"/>
    <dgm:cxn modelId="{9D93D538-9BDB-41CA-8991-914EFDEB0D5C}" type="presParOf" srcId="{C2635022-D9D8-4655-BFDF-469442173830}" destId="{C9EFBB4E-5D94-4610-8642-0C869ABF773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3DFB6-A754-40BB-8A6B-858F9960097F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3051A-EAB1-4FD3-93E0-8A31A8A9D21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Changing metadata landscape</a:t>
          </a:r>
        </a:p>
      </dgm:t>
    </dgm:pt>
    <dgm:pt modelId="{01D7030B-32C6-4D92-9312-F64FFF9A1711}" type="parTrans" cxnId="{858F7427-6174-487C-9FCE-C430371A8D37}">
      <dgm:prSet/>
      <dgm:spPr/>
      <dgm:t>
        <a:bodyPr/>
        <a:lstStyle/>
        <a:p>
          <a:endParaRPr lang="en-US"/>
        </a:p>
      </dgm:t>
    </dgm:pt>
    <dgm:pt modelId="{7542B19D-E0D2-4E0C-A9F8-671F1A8A68D3}" type="sibTrans" cxnId="{858F7427-6174-487C-9FCE-C430371A8D37}">
      <dgm:prSet/>
      <dgm:spPr/>
      <dgm:t>
        <a:bodyPr/>
        <a:lstStyle/>
        <a:p>
          <a:endParaRPr lang="en-US"/>
        </a:p>
      </dgm:t>
    </dgm:pt>
    <dgm:pt modelId="{3490D8BC-0C95-4888-A1EB-9507EF249878}">
      <dgm:prSet phldrT="[Text]" custT="1"/>
      <dgm:spPr/>
      <dgm:t>
        <a:bodyPr/>
        <a:lstStyle/>
        <a:p>
          <a:r>
            <a:rPr lang="en-US" sz="4000" dirty="0">
              <a:solidFill>
                <a:schemeClr val="bg1"/>
              </a:solidFill>
            </a:rPr>
            <a:t>Retirements/Reorganization</a:t>
          </a:r>
        </a:p>
      </dgm:t>
    </dgm:pt>
    <dgm:pt modelId="{EF16713A-366E-4775-9CFD-E70C9F6A47F8}" type="parTrans" cxnId="{3C80B424-AC22-4E05-BD08-21C3DC0B1497}">
      <dgm:prSet/>
      <dgm:spPr/>
      <dgm:t>
        <a:bodyPr/>
        <a:lstStyle/>
        <a:p>
          <a:endParaRPr lang="en-US"/>
        </a:p>
      </dgm:t>
    </dgm:pt>
    <dgm:pt modelId="{83DBC421-0294-4C40-AA4F-DFB644E287CD}" type="sibTrans" cxnId="{3C80B424-AC22-4E05-BD08-21C3DC0B1497}">
      <dgm:prSet/>
      <dgm:spPr/>
      <dgm:t>
        <a:bodyPr/>
        <a:lstStyle/>
        <a:p>
          <a:endParaRPr lang="en-US"/>
        </a:p>
      </dgm:t>
    </dgm:pt>
    <dgm:pt modelId="{0FB5AD24-A863-472E-AB30-0D191C88A27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Development of local systems</a:t>
          </a:r>
        </a:p>
      </dgm:t>
    </dgm:pt>
    <dgm:pt modelId="{21DF7AC7-9ED6-476E-9301-4AFE1AAB39B1}" type="parTrans" cxnId="{4D311ADD-D9C0-4034-8B9C-125ADC5FFAE8}">
      <dgm:prSet/>
      <dgm:spPr/>
      <dgm:t>
        <a:bodyPr/>
        <a:lstStyle/>
        <a:p>
          <a:endParaRPr lang="en-US"/>
        </a:p>
      </dgm:t>
    </dgm:pt>
    <dgm:pt modelId="{0899A3D9-55A1-4F70-B3DD-F69A7895CD9F}" type="sibTrans" cxnId="{4D311ADD-D9C0-4034-8B9C-125ADC5FFAE8}">
      <dgm:prSet/>
      <dgm:spPr/>
      <dgm:t>
        <a:bodyPr/>
        <a:lstStyle/>
        <a:p>
          <a:endParaRPr lang="en-US"/>
        </a:p>
      </dgm:t>
    </dgm:pt>
    <dgm:pt modelId="{7FCF709D-DA7C-458A-9B93-5E142DA36B8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Siloed operations</a:t>
          </a:r>
        </a:p>
      </dgm:t>
    </dgm:pt>
    <dgm:pt modelId="{B7C5C39E-0759-4AF2-B436-0CF4C4B9F028}" type="parTrans" cxnId="{093E2124-FA99-4E14-8F9E-966BE367C070}">
      <dgm:prSet/>
      <dgm:spPr/>
      <dgm:t>
        <a:bodyPr/>
        <a:lstStyle/>
        <a:p>
          <a:endParaRPr lang="en-US"/>
        </a:p>
      </dgm:t>
    </dgm:pt>
    <dgm:pt modelId="{DC591B31-FB01-458B-AE3D-16A2E0C5FC7D}" type="sibTrans" cxnId="{093E2124-FA99-4E14-8F9E-966BE367C070}">
      <dgm:prSet/>
      <dgm:spPr/>
      <dgm:t>
        <a:bodyPr/>
        <a:lstStyle/>
        <a:p>
          <a:endParaRPr lang="en-US"/>
        </a:p>
      </dgm:t>
    </dgm:pt>
    <dgm:pt modelId="{89B13D97-83B9-485B-B2D8-1DBCDDE04DE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as an asset</a:t>
          </a:r>
        </a:p>
      </dgm:t>
    </dgm:pt>
    <dgm:pt modelId="{B8ADC464-28C7-4944-B615-1614ABD040BC}" type="parTrans" cxnId="{5A85A678-CDA4-40DC-AE79-1F308257D8F5}">
      <dgm:prSet/>
      <dgm:spPr/>
      <dgm:t>
        <a:bodyPr/>
        <a:lstStyle/>
        <a:p>
          <a:endParaRPr lang="en-US"/>
        </a:p>
      </dgm:t>
    </dgm:pt>
    <dgm:pt modelId="{64DB20CF-CF94-48D0-B87E-872D4512AFDD}" type="sibTrans" cxnId="{5A85A678-CDA4-40DC-AE79-1F308257D8F5}">
      <dgm:prSet/>
      <dgm:spPr/>
      <dgm:t>
        <a:bodyPr/>
        <a:lstStyle/>
        <a:p>
          <a:endParaRPr lang="en-US"/>
        </a:p>
      </dgm:t>
    </dgm:pt>
    <dgm:pt modelId="{6256EFE6-B9F6-4C66-B1D0-6811A48E3A9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Changing collection content </a:t>
          </a:r>
        </a:p>
      </dgm:t>
    </dgm:pt>
    <dgm:pt modelId="{FC29865A-7D50-41BC-A9BE-C34AF5BA3E03}" type="parTrans" cxnId="{539FB06E-BF76-4807-B8E8-3CAF06C36E87}">
      <dgm:prSet/>
      <dgm:spPr/>
      <dgm:t>
        <a:bodyPr/>
        <a:lstStyle/>
        <a:p>
          <a:endParaRPr lang="en-US"/>
        </a:p>
      </dgm:t>
    </dgm:pt>
    <dgm:pt modelId="{808DCC9B-AEF7-45F5-8E9F-42B3E1FD1A0D}" type="sibTrans" cxnId="{539FB06E-BF76-4807-B8E8-3CAF06C36E87}">
      <dgm:prSet/>
      <dgm:spPr/>
      <dgm:t>
        <a:bodyPr/>
        <a:lstStyle/>
        <a:p>
          <a:endParaRPr lang="en-US"/>
        </a:p>
      </dgm:t>
    </dgm:pt>
    <dgm:pt modelId="{5F5E543D-1578-434A-8CDD-10B0AF2A6479}" type="pres">
      <dgm:prSet presAssocID="{6923DFB6-A754-40BB-8A6B-858F996009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7EAD98-2BAC-4F87-9E14-4FB44BC7527F}" type="pres">
      <dgm:prSet presAssocID="{0A23051A-EAB1-4FD3-93E0-8A31A8A9D21A}" presName="vertOne" presStyleCnt="0"/>
      <dgm:spPr/>
    </dgm:pt>
    <dgm:pt modelId="{BB835AC3-951E-46FD-83B2-53AE210D84B9}" type="pres">
      <dgm:prSet presAssocID="{0A23051A-EAB1-4FD3-93E0-8A31A8A9D21A}" presName="txOne" presStyleLbl="node0" presStyleIdx="0" presStyleCnt="1">
        <dgm:presLayoutVars>
          <dgm:chPref val="3"/>
        </dgm:presLayoutVars>
      </dgm:prSet>
      <dgm:spPr/>
    </dgm:pt>
    <dgm:pt modelId="{C2E18D90-E1EE-411F-9C21-A0A6F67DC5E1}" type="pres">
      <dgm:prSet presAssocID="{0A23051A-EAB1-4FD3-93E0-8A31A8A9D21A}" presName="parTransOne" presStyleCnt="0"/>
      <dgm:spPr/>
    </dgm:pt>
    <dgm:pt modelId="{CF9A476F-61DD-4011-9BDB-D77EA6EECFFE}" type="pres">
      <dgm:prSet presAssocID="{0A23051A-EAB1-4FD3-93E0-8A31A8A9D21A}" presName="horzOne" presStyleCnt="0"/>
      <dgm:spPr/>
    </dgm:pt>
    <dgm:pt modelId="{890842E2-BEB3-4CCC-B1B4-B80B442061D3}" type="pres">
      <dgm:prSet presAssocID="{3490D8BC-0C95-4888-A1EB-9507EF249878}" presName="vertTwo" presStyleCnt="0"/>
      <dgm:spPr/>
    </dgm:pt>
    <dgm:pt modelId="{AC83446F-9FED-471E-BF68-F2A97787A322}" type="pres">
      <dgm:prSet presAssocID="{3490D8BC-0C95-4888-A1EB-9507EF249878}" presName="txTwo" presStyleLbl="node2" presStyleIdx="0" presStyleCnt="2">
        <dgm:presLayoutVars>
          <dgm:chPref val="3"/>
        </dgm:presLayoutVars>
      </dgm:prSet>
      <dgm:spPr/>
    </dgm:pt>
    <dgm:pt modelId="{6806D270-7807-4D66-9E7C-90069363AADE}" type="pres">
      <dgm:prSet presAssocID="{3490D8BC-0C95-4888-A1EB-9507EF249878}" presName="parTransTwo" presStyleCnt="0"/>
      <dgm:spPr/>
    </dgm:pt>
    <dgm:pt modelId="{1B0D8716-1884-48AC-BC16-745FBC8C41AD}" type="pres">
      <dgm:prSet presAssocID="{3490D8BC-0C95-4888-A1EB-9507EF249878}" presName="horzTwo" presStyleCnt="0"/>
      <dgm:spPr/>
    </dgm:pt>
    <dgm:pt modelId="{881C1E3F-341B-4479-8C71-20D7DC4A9608}" type="pres">
      <dgm:prSet presAssocID="{0FB5AD24-A863-472E-AB30-0D191C88A275}" presName="vertThree" presStyleCnt="0"/>
      <dgm:spPr/>
    </dgm:pt>
    <dgm:pt modelId="{CCA9D59F-8B59-41BD-9C2F-132252013151}" type="pres">
      <dgm:prSet presAssocID="{0FB5AD24-A863-472E-AB30-0D191C88A275}" presName="txThree" presStyleLbl="node3" presStyleIdx="0" presStyleCnt="3">
        <dgm:presLayoutVars>
          <dgm:chPref val="3"/>
        </dgm:presLayoutVars>
      </dgm:prSet>
      <dgm:spPr/>
    </dgm:pt>
    <dgm:pt modelId="{879E9316-CD22-4E41-BFCD-2403C276BF34}" type="pres">
      <dgm:prSet presAssocID="{0FB5AD24-A863-472E-AB30-0D191C88A275}" presName="horzThree" presStyleCnt="0"/>
      <dgm:spPr/>
    </dgm:pt>
    <dgm:pt modelId="{A8B393A6-E33A-4A1D-8E35-D607C6553447}" type="pres">
      <dgm:prSet presAssocID="{0899A3D9-55A1-4F70-B3DD-F69A7895CD9F}" presName="sibSpaceThree" presStyleCnt="0"/>
      <dgm:spPr/>
    </dgm:pt>
    <dgm:pt modelId="{C693B11A-AB47-42DD-A8BF-5DAB2E947334}" type="pres">
      <dgm:prSet presAssocID="{7FCF709D-DA7C-458A-9B93-5E142DA36B83}" presName="vertThree" presStyleCnt="0"/>
      <dgm:spPr/>
    </dgm:pt>
    <dgm:pt modelId="{B2035F27-1AEA-49AA-B16C-892B214075D8}" type="pres">
      <dgm:prSet presAssocID="{7FCF709D-DA7C-458A-9B93-5E142DA36B83}" presName="txThree" presStyleLbl="node3" presStyleIdx="1" presStyleCnt="3">
        <dgm:presLayoutVars>
          <dgm:chPref val="3"/>
        </dgm:presLayoutVars>
      </dgm:prSet>
      <dgm:spPr/>
    </dgm:pt>
    <dgm:pt modelId="{B47AAD80-F32C-4D83-AA1C-331A30D78AE6}" type="pres">
      <dgm:prSet presAssocID="{7FCF709D-DA7C-458A-9B93-5E142DA36B83}" presName="horzThree" presStyleCnt="0"/>
      <dgm:spPr/>
    </dgm:pt>
    <dgm:pt modelId="{6C7C0BA7-586A-40AC-A4C2-D2D4E0CFBB2D}" type="pres">
      <dgm:prSet presAssocID="{83DBC421-0294-4C40-AA4F-DFB644E287CD}" presName="sibSpaceTwo" presStyleCnt="0"/>
      <dgm:spPr/>
    </dgm:pt>
    <dgm:pt modelId="{42C1085F-1839-4EE1-9B1C-FDCF3101DE04}" type="pres">
      <dgm:prSet presAssocID="{89B13D97-83B9-485B-B2D8-1DBCDDE04DE0}" presName="vertTwo" presStyleCnt="0"/>
      <dgm:spPr/>
    </dgm:pt>
    <dgm:pt modelId="{4260C029-7966-4185-9FF9-2A312E0D9275}" type="pres">
      <dgm:prSet presAssocID="{89B13D97-83B9-485B-B2D8-1DBCDDE04DE0}" presName="txTwo" presStyleLbl="node2" presStyleIdx="1" presStyleCnt="2">
        <dgm:presLayoutVars>
          <dgm:chPref val="3"/>
        </dgm:presLayoutVars>
      </dgm:prSet>
      <dgm:spPr/>
    </dgm:pt>
    <dgm:pt modelId="{C2B7019F-2B33-455E-9B88-B399DB8F4D13}" type="pres">
      <dgm:prSet presAssocID="{89B13D97-83B9-485B-B2D8-1DBCDDE04DE0}" presName="parTransTwo" presStyleCnt="0"/>
      <dgm:spPr/>
    </dgm:pt>
    <dgm:pt modelId="{4B486A9A-6B50-4D12-ADCB-66D60980D681}" type="pres">
      <dgm:prSet presAssocID="{89B13D97-83B9-485B-B2D8-1DBCDDE04DE0}" presName="horzTwo" presStyleCnt="0"/>
      <dgm:spPr/>
    </dgm:pt>
    <dgm:pt modelId="{9EAFA1A8-C1AA-4B9D-B6EB-5B6C50692745}" type="pres">
      <dgm:prSet presAssocID="{6256EFE6-B9F6-4C66-B1D0-6811A48E3A9D}" presName="vertThree" presStyleCnt="0"/>
      <dgm:spPr/>
    </dgm:pt>
    <dgm:pt modelId="{80DED930-714C-492A-B06B-020F8B3023F3}" type="pres">
      <dgm:prSet presAssocID="{6256EFE6-B9F6-4C66-B1D0-6811A48E3A9D}" presName="txThree" presStyleLbl="node3" presStyleIdx="2" presStyleCnt="3">
        <dgm:presLayoutVars>
          <dgm:chPref val="3"/>
        </dgm:presLayoutVars>
      </dgm:prSet>
      <dgm:spPr/>
    </dgm:pt>
    <dgm:pt modelId="{AD627957-FCF8-4EE9-86F5-BD4C2C66442A}" type="pres">
      <dgm:prSet presAssocID="{6256EFE6-B9F6-4C66-B1D0-6811A48E3A9D}" presName="horzThree" presStyleCnt="0"/>
      <dgm:spPr/>
    </dgm:pt>
  </dgm:ptLst>
  <dgm:cxnLst>
    <dgm:cxn modelId="{ED14150B-E613-4C26-880A-DA84AB12A6E8}" type="presOf" srcId="{89B13D97-83B9-485B-B2D8-1DBCDDE04DE0}" destId="{4260C029-7966-4185-9FF9-2A312E0D9275}" srcOrd="0" destOrd="0" presId="urn:microsoft.com/office/officeart/2005/8/layout/hierarchy4"/>
    <dgm:cxn modelId="{093E2124-FA99-4E14-8F9E-966BE367C070}" srcId="{3490D8BC-0C95-4888-A1EB-9507EF249878}" destId="{7FCF709D-DA7C-458A-9B93-5E142DA36B83}" srcOrd="1" destOrd="0" parTransId="{B7C5C39E-0759-4AF2-B436-0CF4C4B9F028}" sibTransId="{DC591B31-FB01-458B-AE3D-16A2E0C5FC7D}"/>
    <dgm:cxn modelId="{3C80B424-AC22-4E05-BD08-21C3DC0B1497}" srcId="{0A23051A-EAB1-4FD3-93E0-8A31A8A9D21A}" destId="{3490D8BC-0C95-4888-A1EB-9507EF249878}" srcOrd="0" destOrd="0" parTransId="{EF16713A-366E-4775-9CFD-E70C9F6A47F8}" sibTransId="{83DBC421-0294-4C40-AA4F-DFB644E287CD}"/>
    <dgm:cxn modelId="{858F7427-6174-487C-9FCE-C430371A8D37}" srcId="{6923DFB6-A754-40BB-8A6B-858F9960097F}" destId="{0A23051A-EAB1-4FD3-93E0-8A31A8A9D21A}" srcOrd="0" destOrd="0" parTransId="{01D7030B-32C6-4D92-9312-F64FFF9A1711}" sibTransId="{7542B19D-E0D2-4E0C-A9F8-671F1A8A68D3}"/>
    <dgm:cxn modelId="{D17E4D35-E166-43B3-A7B9-AFA87A4D8991}" type="presOf" srcId="{6256EFE6-B9F6-4C66-B1D0-6811A48E3A9D}" destId="{80DED930-714C-492A-B06B-020F8B3023F3}" srcOrd="0" destOrd="0" presId="urn:microsoft.com/office/officeart/2005/8/layout/hierarchy4"/>
    <dgm:cxn modelId="{DFB3C635-1154-4A7C-92BE-E0AAF78FDDCA}" type="presOf" srcId="{0FB5AD24-A863-472E-AB30-0D191C88A275}" destId="{CCA9D59F-8B59-41BD-9C2F-132252013151}" srcOrd="0" destOrd="0" presId="urn:microsoft.com/office/officeart/2005/8/layout/hierarchy4"/>
    <dgm:cxn modelId="{92BD4C40-552D-4BCE-9E80-E05426A969B2}" type="presOf" srcId="{0A23051A-EAB1-4FD3-93E0-8A31A8A9D21A}" destId="{BB835AC3-951E-46FD-83B2-53AE210D84B9}" srcOrd="0" destOrd="0" presId="urn:microsoft.com/office/officeart/2005/8/layout/hierarchy4"/>
    <dgm:cxn modelId="{4A8C026C-648A-468D-9C85-8563F65561CE}" type="presOf" srcId="{7FCF709D-DA7C-458A-9B93-5E142DA36B83}" destId="{B2035F27-1AEA-49AA-B16C-892B214075D8}" srcOrd="0" destOrd="0" presId="urn:microsoft.com/office/officeart/2005/8/layout/hierarchy4"/>
    <dgm:cxn modelId="{539FB06E-BF76-4807-B8E8-3CAF06C36E87}" srcId="{89B13D97-83B9-485B-B2D8-1DBCDDE04DE0}" destId="{6256EFE6-B9F6-4C66-B1D0-6811A48E3A9D}" srcOrd="0" destOrd="0" parTransId="{FC29865A-7D50-41BC-A9BE-C34AF5BA3E03}" sibTransId="{808DCC9B-AEF7-45F5-8E9F-42B3E1FD1A0D}"/>
    <dgm:cxn modelId="{F761A355-3C1E-4130-9AC9-0D012349D4AE}" type="presOf" srcId="{3490D8BC-0C95-4888-A1EB-9507EF249878}" destId="{AC83446F-9FED-471E-BF68-F2A97787A322}" srcOrd="0" destOrd="0" presId="urn:microsoft.com/office/officeart/2005/8/layout/hierarchy4"/>
    <dgm:cxn modelId="{5A85A678-CDA4-40DC-AE79-1F308257D8F5}" srcId="{0A23051A-EAB1-4FD3-93E0-8A31A8A9D21A}" destId="{89B13D97-83B9-485B-B2D8-1DBCDDE04DE0}" srcOrd="1" destOrd="0" parTransId="{B8ADC464-28C7-4944-B615-1614ABD040BC}" sibTransId="{64DB20CF-CF94-48D0-B87E-872D4512AFDD}"/>
    <dgm:cxn modelId="{4D311ADD-D9C0-4034-8B9C-125ADC5FFAE8}" srcId="{3490D8BC-0C95-4888-A1EB-9507EF249878}" destId="{0FB5AD24-A863-472E-AB30-0D191C88A275}" srcOrd="0" destOrd="0" parTransId="{21DF7AC7-9ED6-476E-9301-4AFE1AAB39B1}" sibTransId="{0899A3D9-55A1-4F70-B3DD-F69A7895CD9F}"/>
    <dgm:cxn modelId="{683663EF-5D4C-4864-A3F3-7E216F67BE75}" type="presOf" srcId="{6923DFB6-A754-40BB-8A6B-858F9960097F}" destId="{5F5E543D-1578-434A-8CDD-10B0AF2A6479}" srcOrd="0" destOrd="0" presId="urn:microsoft.com/office/officeart/2005/8/layout/hierarchy4"/>
    <dgm:cxn modelId="{2CE690BF-7779-45BE-848D-540DC726E44B}" type="presParOf" srcId="{5F5E543D-1578-434A-8CDD-10B0AF2A6479}" destId="{FF7EAD98-2BAC-4F87-9E14-4FB44BC7527F}" srcOrd="0" destOrd="0" presId="urn:microsoft.com/office/officeart/2005/8/layout/hierarchy4"/>
    <dgm:cxn modelId="{C657A52E-BF9E-41A1-90F0-21436CB70AB8}" type="presParOf" srcId="{FF7EAD98-2BAC-4F87-9E14-4FB44BC7527F}" destId="{BB835AC3-951E-46FD-83B2-53AE210D84B9}" srcOrd="0" destOrd="0" presId="urn:microsoft.com/office/officeart/2005/8/layout/hierarchy4"/>
    <dgm:cxn modelId="{CC494507-9360-42AB-B64B-5DBF5EB26513}" type="presParOf" srcId="{FF7EAD98-2BAC-4F87-9E14-4FB44BC7527F}" destId="{C2E18D90-E1EE-411F-9C21-A0A6F67DC5E1}" srcOrd="1" destOrd="0" presId="urn:microsoft.com/office/officeart/2005/8/layout/hierarchy4"/>
    <dgm:cxn modelId="{B873644D-3F25-4FC5-903F-4785D40494D1}" type="presParOf" srcId="{FF7EAD98-2BAC-4F87-9E14-4FB44BC7527F}" destId="{CF9A476F-61DD-4011-9BDB-D77EA6EECFFE}" srcOrd="2" destOrd="0" presId="urn:microsoft.com/office/officeart/2005/8/layout/hierarchy4"/>
    <dgm:cxn modelId="{3ED0FA4C-B283-47DD-95AE-171C57BB8D52}" type="presParOf" srcId="{CF9A476F-61DD-4011-9BDB-D77EA6EECFFE}" destId="{890842E2-BEB3-4CCC-B1B4-B80B442061D3}" srcOrd="0" destOrd="0" presId="urn:microsoft.com/office/officeart/2005/8/layout/hierarchy4"/>
    <dgm:cxn modelId="{B1E17A05-36B5-4A07-8666-DC0E20FB62F0}" type="presParOf" srcId="{890842E2-BEB3-4CCC-B1B4-B80B442061D3}" destId="{AC83446F-9FED-471E-BF68-F2A97787A322}" srcOrd="0" destOrd="0" presId="urn:microsoft.com/office/officeart/2005/8/layout/hierarchy4"/>
    <dgm:cxn modelId="{6C2CF546-01C0-46AE-B23F-0110F8BAEA2F}" type="presParOf" srcId="{890842E2-BEB3-4CCC-B1B4-B80B442061D3}" destId="{6806D270-7807-4D66-9E7C-90069363AADE}" srcOrd="1" destOrd="0" presId="urn:microsoft.com/office/officeart/2005/8/layout/hierarchy4"/>
    <dgm:cxn modelId="{3E49D5D2-7D9A-4BF6-BDDE-1D9B2B9016AE}" type="presParOf" srcId="{890842E2-BEB3-4CCC-B1B4-B80B442061D3}" destId="{1B0D8716-1884-48AC-BC16-745FBC8C41AD}" srcOrd="2" destOrd="0" presId="urn:microsoft.com/office/officeart/2005/8/layout/hierarchy4"/>
    <dgm:cxn modelId="{9C98CABA-FB4D-4CCF-B50D-A6F651314F1F}" type="presParOf" srcId="{1B0D8716-1884-48AC-BC16-745FBC8C41AD}" destId="{881C1E3F-341B-4479-8C71-20D7DC4A9608}" srcOrd="0" destOrd="0" presId="urn:microsoft.com/office/officeart/2005/8/layout/hierarchy4"/>
    <dgm:cxn modelId="{A22BAE06-6C03-4687-92E9-B6136E249435}" type="presParOf" srcId="{881C1E3F-341B-4479-8C71-20D7DC4A9608}" destId="{CCA9D59F-8B59-41BD-9C2F-132252013151}" srcOrd="0" destOrd="0" presId="urn:microsoft.com/office/officeart/2005/8/layout/hierarchy4"/>
    <dgm:cxn modelId="{3C3A7D44-C752-4636-997F-E87D125D36DA}" type="presParOf" srcId="{881C1E3F-341B-4479-8C71-20D7DC4A9608}" destId="{879E9316-CD22-4E41-BFCD-2403C276BF34}" srcOrd="1" destOrd="0" presId="urn:microsoft.com/office/officeart/2005/8/layout/hierarchy4"/>
    <dgm:cxn modelId="{2E67D959-E26A-4B2E-9128-AE8D8E834CD2}" type="presParOf" srcId="{1B0D8716-1884-48AC-BC16-745FBC8C41AD}" destId="{A8B393A6-E33A-4A1D-8E35-D607C6553447}" srcOrd="1" destOrd="0" presId="urn:microsoft.com/office/officeart/2005/8/layout/hierarchy4"/>
    <dgm:cxn modelId="{9D479D11-36F3-4AAB-8690-9147E2296D64}" type="presParOf" srcId="{1B0D8716-1884-48AC-BC16-745FBC8C41AD}" destId="{C693B11A-AB47-42DD-A8BF-5DAB2E947334}" srcOrd="2" destOrd="0" presId="urn:microsoft.com/office/officeart/2005/8/layout/hierarchy4"/>
    <dgm:cxn modelId="{ED9DE9C7-919A-4B36-A71C-98119494E297}" type="presParOf" srcId="{C693B11A-AB47-42DD-A8BF-5DAB2E947334}" destId="{B2035F27-1AEA-49AA-B16C-892B214075D8}" srcOrd="0" destOrd="0" presId="urn:microsoft.com/office/officeart/2005/8/layout/hierarchy4"/>
    <dgm:cxn modelId="{42EF2B8F-274E-4923-80FC-414A4DCAF4A3}" type="presParOf" srcId="{C693B11A-AB47-42DD-A8BF-5DAB2E947334}" destId="{B47AAD80-F32C-4D83-AA1C-331A30D78AE6}" srcOrd="1" destOrd="0" presId="urn:microsoft.com/office/officeart/2005/8/layout/hierarchy4"/>
    <dgm:cxn modelId="{B83D2DF7-D83B-4187-8B70-263878E4F059}" type="presParOf" srcId="{CF9A476F-61DD-4011-9BDB-D77EA6EECFFE}" destId="{6C7C0BA7-586A-40AC-A4C2-D2D4E0CFBB2D}" srcOrd="1" destOrd="0" presId="urn:microsoft.com/office/officeart/2005/8/layout/hierarchy4"/>
    <dgm:cxn modelId="{CB3BB4D1-E960-420F-BE59-9CBA33541FAA}" type="presParOf" srcId="{CF9A476F-61DD-4011-9BDB-D77EA6EECFFE}" destId="{42C1085F-1839-4EE1-9B1C-FDCF3101DE04}" srcOrd="2" destOrd="0" presId="urn:microsoft.com/office/officeart/2005/8/layout/hierarchy4"/>
    <dgm:cxn modelId="{22789C2E-0C5F-48C7-890E-A507371EC8C8}" type="presParOf" srcId="{42C1085F-1839-4EE1-9B1C-FDCF3101DE04}" destId="{4260C029-7966-4185-9FF9-2A312E0D9275}" srcOrd="0" destOrd="0" presId="urn:microsoft.com/office/officeart/2005/8/layout/hierarchy4"/>
    <dgm:cxn modelId="{77A3BDA9-1D46-471C-AC6B-04581C356B60}" type="presParOf" srcId="{42C1085F-1839-4EE1-9B1C-FDCF3101DE04}" destId="{C2B7019F-2B33-455E-9B88-B399DB8F4D13}" srcOrd="1" destOrd="0" presId="urn:microsoft.com/office/officeart/2005/8/layout/hierarchy4"/>
    <dgm:cxn modelId="{38A4682D-8B5D-4562-B7E7-BAC574F394B0}" type="presParOf" srcId="{42C1085F-1839-4EE1-9B1C-FDCF3101DE04}" destId="{4B486A9A-6B50-4D12-ADCB-66D60980D681}" srcOrd="2" destOrd="0" presId="urn:microsoft.com/office/officeart/2005/8/layout/hierarchy4"/>
    <dgm:cxn modelId="{3D5A8283-6255-40A6-BB8A-197C5FF798E0}" type="presParOf" srcId="{4B486A9A-6B50-4D12-ADCB-66D60980D681}" destId="{9EAFA1A8-C1AA-4B9D-B6EB-5B6C50692745}" srcOrd="0" destOrd="0" presId="urn:microsoft.com/office/officeart/2005/8/layout/hierarchy4"/>
    <dgm:cxn modelId="{03A8CEC6-E94F-4F3B-9648-DB1319D820DF}" type="presParOf" srcId="{9EAFA1A8-C1AA-4B9D-B6EB-5B6C50692745}" destId="{80DED930-714C-492A-B06B-020F8B3023F3}" srcOrd="0" destOrd="0" presId="urn:microsoft.com/office/officeart/2005/8/layout/hierarchy4"/>
    <dgm:cxn modelId="{1E27C299-0573-4C01-89FD-C98ACCE90C66}" type="presParOf" srcId="{9EAFA1A8-C1AA-4B9D-B6EB-5B6C50692745}" destId="{AD627957-FCF8-4EE9-86F5-BD4C2C66442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8217E30-BF2D-41E4-83B5-6D14C5A7C2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A39D2-2ED6-4BF0-A9E3-3BC4EE7C4C76}">
      <dgm:prSet phldrT="[Text]" custT="1"/>
      <dgm:spPr/>
      <dgm:t>
        <a:bodyPr/>
        <a:lstStyle/>
        <a:p>
          <a:r>
            <a:rPr lang="en-US" sz="1400" dirty="0"/>
            <a:t>Setting expectations</a:t>
          </a:r>
        </a:p>
      </dgm:t>
    </dgm:pt>
    <dgm:pt modelId="{FA05141A-77B4-41B6-AB24-81D060A2CAD3}" type="parTrans" cxnId="{0584BA12-DEBA-46BB-AD37-DD3BE38AA516}">
      <dgm:prSet/>
      <dgm:spPr/>
      <dgm:t>
        <a:bodyPr/>
        <a:lstStyle/>
        <a:p>
          <a:endParaRPr lang="en-US"/>
        </a:p>
      </dgm:t>
    </dgm:pt>
    <dgm:pt modelId="{38F78434-2528-47DB-A929-C08C1E57144A}" type="sibTrans" cxnId="{0584BA12-DEBA-46BB-AD37-DD3BE38AA516}">
      <dgm:prSet/>
      <dgm:spPr/>
      <dgm:t>
        <a:bodyPr/>
        <a:lstStyle/>
        <a:p>
          <a:endParaRPr lang="en-US"/>
        </a:p>
      </dgm:t>
    </dgm:pt>
    <dgm:pt modelId="{90BB9BB8-DFB0-44F1-9BB9-F1B76A8B5C3C}">
      <dgm:prSet phldrT="[Text]" custT="1"/>
      <dgm:spPr/>
      <dgm:t>
        <a:bodyPr/>
        <a:lstStyle/>
        <a:p>
          <a:r>
            <a:rPr lang="en-US" sz="2000" spc="-1" dirty="0">
              <a:solidFill>
                <a:schemeClr val="bg1"/>
              </a:solidFill>
            </a:rPr>
            <a:t>Example 2: Types of metadata instructional meeting</a:t>
          </a:r>
          <a:endParaRPr lang="en-US" sz="2000" dirty="0">
            <a:solidFill>
              <a:schemeClr val="bg1"/>
            </a:solidFill>
          </a:endParaRPr>
        </a:p>
      </dgm:t>
    </dgm:pt>
    <dgm:pt modelId="{A3AEFF9A-F055-4F3A-8700-B7341A99F336}" type="parTrans" cxnId="{AF45F4EB-1EE6-4AAE-9270-71B3BECC7555}">
      <dgm:prSet/>
      <dgm:spPr/>
      <dgm:t>
        <a:bodyPr/>
        <a:lstStyle/>
        <a:p>
          <a:endParaRPr lang="en-US"/>
        </a:p>
      </dgm:t>
    </dgm:pt>
    <dgm:pt modelId="{9C827DC7-4BB0-488D-8B7D-CA0B81750905}" type="sibTrans" cxnId="{AF45F4EB-1EE6-4AAE-9270-71B3BECC7555}">
      <dgm:prSet/>
      <dgm:spPr/>
      <dgm:t>
        <a:bodyPr/>
        <a:lstStyle/>
        <a:p>
          <a:endParaRPr lang="en-US"/>
        </a:p>
      </dgm:t>
    </dgm:pt>
    <dgm:pt modelId="{00790E45-49B5-4389-A1E9-2992813E1891}">
      <dgm:prSet phldrT="[Text]" custT="1"/>
      <dgm:spPr/>
      <dgm:t>
        <a:bodyPr/>
        <a:lstStyle/>
        <a:p>
          <a:r>
            <a:rPr lang="en-US" sz="1400" dirty="0"/>
            <a:t>Leveling the knowledge playing field</a:t>
          </a:r>
        </a:p>
      </dgm:t>
    </dgm:pt>
    <dgm:pt modelId="{DA3B4E02-09F9-4536-BD8A-69560249B2D6}" type="parTrans" cxnId="{B3E8DD5C-C958-4C31-A775-FD3C2940B68D}">
      <dgm:prSet/>
      <dgm:spPr/>
      <dgm:t>
        <a:bodyPr/>
        <a:lstStyle/>
        <a:p>
          <a:endParaRPr lang="en-US"/>
        </a:p>
      </dgm:t>
    </dgm:pt>
    <dgm:pt modelId="{2A7E6888-D0E7-4467-BF74-6F767AD52402}" type="sibTrans" cxnId="{B3E8DD5C-C958-4C31-A775-FD3C2940B68D}">
      <dgm:prSet/>
      <dgm:spPr/>
      <dgm:t>
        <a:bodyPr/>
        <a:lstStyle/>
        <a:p>
          <a:endParaRPr lang="en-US"/>
        </a:p>
      </dgm:t>
    </dgm:pt>
    <dgm:pt modelId="{7BE810A8-653F-4B70-8A1B-5FBAC13A8F0D}">
      <dgm:prSet phldrT="[Text]" custT="1"/>
      <dgm:spPr/>
      <dgm:t>
        <a:bodyPr/>
        <a:lstStyle/>
        <a:p>
          <a:r>
            <a:rPr lang="en-US" sz="2000" spc="-1" dirty="0">
              <a:solidFill>
                <a:schemeClr val="bg1"/>
              </a:solidFill>
            </a:rPr>
            <a:t>Example 3: Sub-team projects creation and development</a:t>
          </a:r>
          <a:endParaRPr lang="en-US" sz="2000" dirty="0">
            <a:solidFill>
              <a:schemeClr val="bg1"/>
            </a:solidFill>
          </a:endParaRPr>
        </a:p>
      </dgm:t>
    </dgm:pt>
    <dgm:pt modelId="{8FBCB0ED-4685-4ABF-83F1-441BC3EA87BB}" type="parTrans" cxnId="{D32D7221-FB44-4A9A-8FC0-13AEEA7EF6C4}">
      <dgm:prSet/>
      <dgm:spPr/>
      <dgm:t>
        <a:bodyPr/>
        <a:lstStyle/>
        <a:p>
          <a:endParaRPr lang="en-US"/>
        </a:p>
      </dgm:t>
    </dgm:pt>
    <dgm:pt modelId="{9509FDCF-6047-42AC-9EC3-B7ACAC35BBB0}" type="sibTrans" cxnId="{D32D7221-FB44-4A9A-8FC0-13AEEA7EF6C4}">
      <dgm:prSet/>
      <dgm:spPr/>
      <dgm:t>
        <a:bodyPr/>
        <a:lstStyle/>
        <a:p>
          <a:endParaRPr lang="en-US"/>
        </a:p>
      </dgm:t>
    </dgm:pt>
    <dgm:pt modelId="{EE26C0F7-AE4E-4E41-9A9C-B051E70100DF}">
      <dgm:prSet phldrT="[Text]" custT="1"/>
      <dgm:spPr/>
      <dgm:t>
        <a:bodyPr/>
        <a:lstStyle/>
        <a:p>
          <a:r>
            <a:rPr lang="en-US" sz="1400" dirty="0"/>
            <a:t>Practical deliverables to demonstrate utility of group</a:t>
          </a:r>
        </a:p>
      </dgm:t>
    </dgm:pt>
    <dgm:pt modelId="{A3413EDB-2CB2-4187-AB3C-6F22D7D1990F}" type="parTrans" cxnId="{915C300D-D4D1-47BD-8632-FEDE1CF7BDB6}">
      <dgm:prSet/>
      <dgm:spPr/>
      <dgm:t>
        <a:bodyPr/>
        <a:lstStyle/>
        <a:p>
          <a:endParaRPr lang="en-US"/>
        </a:p>
      </dgm:t>
    </dgm:pt>
    <dgm:pt modelId="{B4442C90-CEE1-4168-9ED7-986F0A362459}" type="sibTrans" cxnId="{915C300D-D4D1-47BD-8632-FEDE1CF7BDB6}">
      <dgm:prSet/>
      <dgm:spPr/>
      <dgm:t>
        <a:bodyPr/>
        <a:lstStyle/>
        <a:p>
          <a:endParaRPr lang="en-US"/>
        </a:p>
      </dgm:t>
    </dgm:pt>
    <dgm:pt modelId="{1BB4A050-B72F-4C0B-A33F-1E1398026C90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Example 1: Kick-off meeting</a:t>
          </a:r>
        </a:p>
      </dgm:t>
    </dgm:pt>
    <dgm:pt modelId="{AB398EC2-A99A-4069-A269-EA248182301A}" type="sibTrans" cxnId="{FC26B5FB-4CD1-4ED2-B568-46953613BCD7}">
      <dgm:prSet/>
      <dgm:spPr/>
      <dgm:t>
        <a:bodyPr/>
        <a:lstStyle/>
        <a:p>
          <a:endParaRPr lang="en-US"/>
        </a:p>
      </dgm:t>
    </dgm:pt>
    <dgm:pt modelId="{9A7A0CCD-3A2C-4677-8BFF-B106AC2BEFDB}" type="parTrans" cxnId="{FC26B5FB-4CD1-4ED2-B568-46953613BCD7}">
      <dgm:prSet/>
      <dgm:spPr/>
      <dgm:t>
        <a:bodyPr/>
        <a:lstStyle/>
        <a:p>
          <a:endParaRPr lang="en-US"/>
        </a:p>
      </dgm:t>
    </dgm:pt>
    <dgm:pt modelId="{9B6B8A66-2024-4DE9-8E03-EF63C270F0C2}">
      <dgm:prSet phldrT="[Text]" custT="1"/>
      <dgm:spPr/>
      <dgm:t>
        <a:bodyPr/>
        <a:lstStyle/>
        <a:p>
          <a:r>
            <a:rPr lang="en-US" sz="1400" dirty="0"/>
            <a:t>Introducing the MCoP</a:t>
          </a:r>
        </a:p>
      </dgm:t>
    </dgm:pt>
    <dgm:pt modelId="{7EB5492F-0B37-4A42-A0F3-4894E030DD23}" type="parTrans" cxnId="{F9016547-7492-41E1-B3DF-A0DA37A21457}">
      <dgm:prSet/>
      <dgm:spPr/>
    </dgm:pt>
    <dgm:pt modelId="{09E1D24C-8164-4C12-AA82-692E919F79AF}" type="sibTrans" cxnId="{F9016547-7492-41E1-B3DF-A0DA37A21457}">
      <dgm:prSet/>
      <dgm:spPr/>
    </dgm:pt>
    <dgm:pt modelId="{7C6BF588-D279-4053-8147-69F2E5187A3A}">
      <dgm:prSet phldrT="[Text]" custT="1"/>
      <dgm:spPr/>
      <dgm:t>
        <a:bodyPr/>
        <a:lstStyle/>
        <a:p>
          <a:r>
            <a:rPr lang="en-US" sz="1400" dirty="0"/>
            <a:t>Gauging interest</a:t>
          </a:r>
        </a:p>
      </dgm:t>
    </dgm:pt>
    <dgm:pt modelId="{DE548D5F-4E0C-4C72-B63F-1F93BEF54F49}" type="parTrans" cxnId="{0E17394C-F931-4244-8415-DCC0A5218CE4}">
      <dgm:prSet/>
      <dgm:spPr/>
    </dgm:pt>
    <dgm:pt modelId="{522901A8-11B4-4866-96CE-8DF7BAED84C7}" type="sibTrans" cxnId="{0E17394C-F931-4244-8415-DCC0A5218CE4}">
      <dgm:prSet/>
      <dgm:spPr/>
    </dgm:pt>
    <dgm:pt modelId="{245AFEAD-61C0-483B-A57B-247175D3E62F}">
      <dgm:prSet phldrT="[Text]" custT="1"/>
      <dgm:spPr/>
      <dgm:t>
        <a:bodyPr/>
        <a:lstStyle/>
        <a:p>
          <a:r>
            <a:rPr lang="en-US" sz="1400" dirty="0"/>
            <a:t>Ensure all participants have shared vocabulary for discussions</a:t>
          </a:r>
        </a:p>
      </dgm:t>
    </dgm:pt>
    <dgm:pt modelId="{BA440557-8D66-47A1-8C6C-35D408C2E338}" type="parTrans" cxnId="{96F86842-1D89-4DE9-A12E-49274A1481F9}">
      <dgm:prSet/>
      <dgm:spPr/>
    </dgm:pt>
    <dgm:pt modelId="{974B03BA-1583-4073-81F3-A352E0AFA933}" type="sibTrans" cxnId="{96F86842-1D89-4DE9-A12E-49274A1481F9}">
      <dgm:prSet/>
      <dgm:spPr/>
    </dgm:pt>
    <dgm:pt modelId="{5BE0C132-1296-4EEC-8F4C-6C39A8617FB2}">
      <dgm:prSet phldrT="[Text]" custT="1"/>
      <dgm:spPr/>
      <dgm:t>
        <a:bodyPr/>
        <a:lstStyle/>
        <a:p>
          <a:r>
            <a:rPr lang="en-US" sz="1400" dirty="0"/>
            <a:t>Engagement from members outside of the governance squad</a:t>
          </a:r>
        </a:p>
      </dgm:t>
    </dgm:pt>
    <dgm:pt modelId="{0B94DA0A-F016-451F-9125-A6BFCDB385D0}" type="parTrans" cxnId="{1E1C20FA-01E1-4F0B-9470-85F9EC0B985D}">
      <dgm:prSet/>
      <dgm:spPr/>
    </dgm:pt>
    <dgm:pt modelId="{5466458A-F16A-4F22-8889-F0AEF70BC345}" type="sibTrans" cxnId="{1E1C20FA-01E1-4F0B-9470-85F9EC0B985D}">
      <dgm:prSet/>
      <dgm:spPr/>
    </dgm:pt>
    <dgm:pt modelId="{81B749EA-AF70-4B7D-83DE-C85008C651F1}">
      <dgm:prSet phldrT="[Text]" custT="1"/>
      <dgm:spPr/>
      <dgm:t>
        <a:bodyPr/>
        <a:lstStyle/>
        <a:p>
          <a:r>
            <a:rPr lang="en-US" sz="1400" dirty="0"/>
            <a:t>Solving long-standing metadata issues</a:t>
          </a:r>
        </a:p>
      </dgm:t>
    </dgm:pt>
    <dgm:pt modelId="{D30DD8CA-72A3-4544-8B34-28CB941F80C2}" type="parTrans" cxnId="{9D9EB041-454A-4911-B430-6F0A15FB5A69}">
      <dgm:prSet/>
      <dgm:spPr/>
    </dgm:pt>
    <dgm:pt modelId="{C46A4D0A-115D-4636-99A6-B49EA369C311}" type="sibTrans" cxnId="{9D9EB041-454A-4911-B430-6F0A15FB5A69}">
      <dgm:prSet/>
      <dgm:spPr/>
    </dgm:pt>
    <dgm:pt modelId="{5BAB0F82-612B-44EB-ACA3-68169898A3B2}" type="pres">
      <dgm:prSet presAssocID="{28217E30-BF2D-41E4-83B5-6D14C5A7C246}" presName="linear" presStyleCnt="0">
        <dgm:presLayoutVars>
          <dgm:dir/>
          <dgm:animLvl val="lvl"/>
          <dgm:resizeHandles val="exact"/>
        </dgm:presLayoutVars>
      </dgm:prSet>
      <dgm:spPr/>
    </dgm:pt>
    <dgm:pt modelId="{121F86C3-4034-4CDF-BEEA-BDB0E0FED50C}" type="pres">
      <dgm:prSet presAssocID="{1BB4A050-B72F-4C0B-A33F-1E1398026C90}" presName="parentLin" presStyleCnt="0"/>
      <dgm:spPr/>
    </dgm:pt>
    <dgm:pt modelId="{8802C700-8AC9-42D1-86A6-BF2EB64444F0}" type="pres">
      <dgm:prSet presAssocID="{1BB4A050-B72F-4C0B-A33F-1E1398026C90}" presName="parentLeftMargin" presStyleLbl="node1" presStyleIdx="0" presStyleCnt="3"/>
      <dgm:spPr/>
    </dgm:pt>
    <dgm:pt modelId="{5EFC98AE-1908-48B0-B57D-883BC75AC79B}" type="pres">
      <dgm:prSet presAssocID="{1BB4A050-B72F-4C0B-A33F-1E1398026C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C5448C4-594F-4022-A6FA-DB05ACFF16E9}" type="pres">
      <dgm:prSet presAssocID="{1BB4A050-B72F-4C0B-A33F-1E1398026C90}" presName="negativeSpace" presStyleCnt="0"/>
      <dgm:spPr/>
    </dgm:pt>
    <dgm:pt modelId="{53AAF89D-F674-4D56-BD54-B70D070C82E4}" type="pres">
      <dgm:prSet presAssocID="{1BB4A050-B72F-4C0B-A33F-1E1398026C90}" presName="childText" presStyleLbl="conFgAcc1" presStyleIdx="0" presStyleCnt="3">
        <dgm:presLayoutVars>
          <dgm:bulletEnabled val="1"/>
        </dgm:presLayoutVars>
      </dgm:prSet>
      <dgm:spPr/>
    </dgm:pt>
    <dgm:pt modelId="{C7B3A9DF-651E-4B40-B30B-7A987954D379}" type="pres">
      <dgm:prSet presAssocID="{AB398EC2-A99A-4069-A269-EA248182301A}" presName="spaceBetweenRectangles" presStyleCnt="0"/>
      <dgm:spPr/>
    </dgm:pt>
    <dgm:pt modelId="{8EB26669-CAEE-4116-9CD3-A48A3311245F}" type="pres">
      <dgm:prSet presAssocID="{90BB9BB8-DFB0-44F1-9BB9-F1B76A8B5C3C}" presName="parentLin" presStyleCnt="0"/>
      <dgm:spPr/>
    </dgm:pt>
    <dgm:pt modelId="{46A179C6-174C-4EAB-A42B-2284E8DCE869}" type="pres">
      <dgm:prSet presAssocID="{90BB9BB8-DFB0-44F1-9BB9-F1B76A8B5C3C}" presName="parentLeftMargin" presStyleLbl="node1" presStyleIdx="0" presStyleCnt="3"/>
      <dgm:spPr/>
    </dgm:pt>
    <dgm:pt modelId="{E89FE811-DF1C-42DF-863D-AEB3EB8F80D6}" type="pres">
      <dgm:prSet presAssocID="{90BB9BB8-DFB0-44F1-9BB9-F1B76A8B5C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D6F82F-0951-4B4D-B237-D5ED5859E5C3}" type="pres">
      <dgm:prSet presAssocID="{90BB9BB8-DFB0-44F1-9BB9-F1B76A8B5C3C}" presName="negativeSpace" presStyleCnt="0"/>
      <dgm:spPr/>
    </dgm:pt>
    <dgm:pt modelId="{59C21F33-28ED-4355-BD5A-86AAAA6EA499}" type="pres">
      <dgm:prSet presAssocID="{90BB9BB8-DFB0-44F1-9BB9-F1B76A8B5C3C}" presName="childText" presStyleLbl="conFgAcc1" presStyleIdx="1" presStyleCnt="3">
        <dgm:presLayoutVars>
          <dgm:bulletEnabled val="1"/>
        </dgm:presLayoutVars>
      </dgm:prSet>
      <dgm:spPr/>
    </dgm:pt>
    <dgm:pt modelId="{394376D6-053C-4D4B-8D72-16B4890EC0F4}" type="pres">
      <dgm:prSet presAssocID="{9C827DC7-4BB0-488D-8B7D-CA0B81750905}" presName="spaceBetweenRectangles" presStyleCnt="0"/>
      <dgm:spPr/>
    </dgm:pt>
    <dgm:pt modelId="{EDAAEDD2-7BA8-4925-BADF-2095F5C52FFA}" type="pres">
      <dgm:prSet presAssocID="{7BE810A8-653F-4B70-8A1B-5FBAC13A8F0D}" presName="parentLin" presStyleCnt="0"/>
      <dgm:spPr/>
    </dgm:pt>
    <dgm:pt modelId="{DB799AAA-A739-488B-A179-23B479857B81}" type="pres">
      <dgm:prSet presAssocID="{7BE810A8-653F-4B70-8A1B-5FBAC13A8F0D}" presName="parentLeftMargin" presStyleLbl="node1" presStyleIdx="1" presStyleCnt="3"/>
      <dgm:spPr/>
    </dgm:pt>
    <dgm:pt modelId="{6CBC6A86-C545-4556-BF0D-2824AB76E8DA}" type="pres">
      <dgm:prSet presAssocID="{7BE810A8-653F-4B70-8A1B-5FBAC13A8F0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1E1759-CD31-48F0-9C9F-E6BBBDCAE1A0}" type="pres">
      <dgm:prSet presAssocID="{7BE810A8-653F-4B70-8A1B-5FBAC13A8F0D}" presName="negativeSpace" presStyleCnt="0"/>
      <dgm:spPr/>
    </dgm:pt>
    <dgm:pt modelId="{D5B0C3ED-D1A6-4B8D-8F7B-991B398357BC}" type="pres">
      <dgm:prSet presAssocID="{7BE810A8-653F-4B70-8A1B-5FBAC13A8F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5C300D-D4D1-47BD-8632-FEDE1CF7BDB6}" srcId="{7BE810A8-653F-4B70-8A1B-5FBAC13A8F0D}" destId="{EE26C0F7-AE4E-4E41-9A9C-B051E70100DF}" srcOrd="0" destOrd="0" parTransId="{A3413EDB-2CB2-4187-AB3C-6F22D7D1990F}" sibTransId="{B4442C90-CEE1-4168-9ED7-986F0A362459}"/>
    <dgm:cxn modelId="{0584BA12-DEBA-46BB-AD37-DD3BE38AA516}" srcId="{1BB4A050-B72F-4C0B-A33F-1E1398026C90}" destId="{F57A39D2-2ED6-4BF0-A9E3-3BC4EE7C4C76}" srcOrd="0" destOrd="0" parTransId="{FA05141A-77B4-41B6-AB24-81D060A2CAD3}" sibTransId="{38F78434-2528-47DB-A929-C08C1E57144A}"/>
    <dgm:cxn modelId="{D32D7221-FB44-4A9A-8FC0-13AEEA7EF6C4}" srcId="{28217E30-BF2D-41E4-83B5-6D14C5A7C246}" destId="{7BE810A8-653F-4B70-8A1B-5FBAC13A8F0D}" srcOrd="2" destOrd="0" parTransId="{8FBCB0ED-4685-4ABF-83F1-441BC3EA87BB}" sibTransId="{9509FDCF-6047-42AC-9EC3-B7ACAC35BBB0}"/>
    <dgm:cxn modelId="{BA170628-8568-4694-AFD7-6456D04579BE}" type="presOf" srcId="{7BE810A8-653F-4B70-8A1B-5FBAC13A8F0D}" destId="{6CBC6A86-C545-4556-BF0D-2824AB76E8DA}" srcOrd="1" destOrd="0" presId="urn:microsoft.com/office/officeart/2005/8/layout/list1"/>
    <dgm:cxn modelId="{B3E8DD5C-C958-4C31-A775-FD3C2940B68D}" srcId="{90BB9BB8-DFB0-44F1-9BB9-F1B76A8B5C3C}" destId="{00790E45-49B5-4389-A1E9-2992813E1891}" srcOrd="0" destOrd="0" parTransId="{DA3B4E02-09F9-4536-BD8A-69560249B2D6}" sibTransId="{2A7E6888-D0E7-4467-BF74-6F767AD52402}"/>
    <dgm:cxn modelId="{DFEAA15E-A33B-4335-8792-B891B6DCE667}" type="presOf" srcId="{9B6B8A66-2024-4DE9-8E03-EF63C270F0C2}" destId="{53AAF89D-F674-4D56-BD54-B70D070C82E4}" srcOrd="0" destOrd="1" presId="urn:microsoft.com/office/officeart/2005/8/layout/list1"/>
    <dgm:cxn modelId="{9D9EB041-454A-4911-B430-6F0A15FB5A69}" srcId="{7BE810A8-653F-4B70-8A1B-5FBAC13A8F0D}" destId="{81B749EA-AF70-4B7D-83DE-C85008C651F1}" srcOrd="2" destOrd="0" parTransId="{D30DD8CA-72A3-4544-8B34-28CB941F80C2}" sibTransId="{C46A4D0A-115D-4636-99A6-B49EA369C311}"/>
    <dgm:cxn modelId="{96F86842-1D89-4DE9-A12E-49274A1481F9}" srcId="{90BB9BB8-DFB0-44F1-9BB9-F1B76A8B5C3C}" destId="{245AFEAD-61C0-483B-A57B-247175D3E62F}" srcOrd="1" destOrd="0" parTransId="{BA440557-8D66-47A1-8C6C-35D408C2E338}" sibTransId="{974B03BA-1583-4073-81F3-A352E0AFA933}"/>
    <dgm:cxn modelId="{A66CDF63-A5DC-4B14-AB55-D9E2CC809C8A}" type="presOf" srcId="{245AFEAD-61C0-483B-A57B-247175D3E62F}" destId="{59C21F33-28ED-4355-BD5A-86AAAA6EA499}" srcOrd="0" destOrd="1" presId="urn:microsoft.com/office/officeart/2005/8/layout/list1"/>
    <dgm:cxn modelId="{F9016547-7492-41E1-B3DF-A0DA37A21457}" srcId="{1BB4A050-B72F-4C0B-A33F-1E1398026C90}" destId="{9B6B8A66-2024-4DE9-8E03-EF63C270F0C2}" srcOrd="1" destOrd="0" parTransId="{7EB5492F-0B37-4A42-A0F3-4894E030DD23}" sibTransId="{09E1D24C-8164-4C12-AA82-692E919F79AF}"/>
    <dgm:cxn modelId="{869F086A-2AE8-4450-8658-7F4E49723DD7}" type="presOf" srcId="{7C6BF588-D279-4053-8147-69F2E5187A3A}" destId="{53AAF89D-F674-4D56-BD54-B70D070C82E4}" srcOrd="0" destOrd="2" presId="urn:microsoft.com/office/officeart/2005/8/layout/list1"/>
    <dgm:cxn modelId="{0E17394C-F931-4244-8415-DCC0A5218CE4}" srcId="{1BB4A050-B72F-4C0B-A33F-1E1398026C90}" destId="{7C6BF588-D279-4053-8147-69F2E5187A3A}" srcOrd="2" destOrd="0" parTransId="{DE548D5F-4E0C-4C72-B63F-1F93BEF54F49}" sibTransId="{522901A8-11B4-4866-96CE-8DF7BAED84C7}"/>
    <dgm:cxn modelId="{A947C288-30C5-47F3-8E5E-7EEEF21D1058}" type="presOf" srcId="{7BE810A8-653F-4B70-8A1B-5FBAC13A8F0D}" destId="{DB799AAA-A739-488B-A179-23B479857B81}" srcOrd="0" destOrd="0" presId="urn:microsoft.com/office/officeart/2005/8/layout/list1"/>
    <dgm:cxn modelId="{FBACE889-A680-4C43-9289-9674093B1EDA}" type="presOf" srcId="{28217E30-BF2D-41E4-83B5-6D14C5A7C246}" destId="{5BAB0F82-612B-44EB-ACA3-68169898A3B2}" srcOrd="0" destOrd="0" presId="urn:microsoft.com/office/officeart/2005/8/layout/list1"/>
    <dgm:cxn modelId="{B317EB97-B572-4D43-9599-0E8E562D44FC}" type="presOf" srcId="{00790E45-49B5-4389-A1E9-2992813E1891}" destId="{59C21F33-28ED-4355-BD5A-86AAAA6EA499}" srcOrd="0" destOrd="0" presId="urn:microsoft.com/office/officeart/2005/8/layout/list1"/>
    <dgm:cxn modelId="{D8BF1AC5-9807-43A6-9CEB-04D783D06BCA}" type="presOf" srcId="{1BB4A050-B72F-4C0B-A33F-1E1398026C90}" destId="{5EFC98AE-1908-48B0-B57D-883BC75AC79B}" srcOrd="1" destOrd="0" presId="urn:microsoft.com/office/officeart/2005/8/layout/list1"/>
    <dgm:cxn modelId="{4CB11BD7-D07B-4B95-8317-06CBEB76C232}" type="presOf" srcId="{90BB9BB8-DFB0-44F1-9BB9-F1B76A8B5C3C}" destId="{46A179C6-174C-4EAB-A42B-2284E8DCE869}" srcOrd="0" destOrd="0" presId="urn:microsoft.com/office/officeart/2005/8/layout/list1"/>
    <dgm:cxn modelId="{AE23F7DB-6154-43F0-AEB7-B049DB0A56DF}" type="presOf" srcId="{F57A39D2-2ED6-4BF0-A9E3-3BC4EE7C4C76}" destId="{53AAF89D-F674-4D56-BD54-B70D070C82E4}" srcOrd="0" destOrd="0" presId="urn:microsoft.com/office/officeart/2005/8/layout/list1"/>
    <dgm:cxn modelId="{D25EE1DE-842F-4B0A-A203-99F2FE703D22}" type="presOf" srcId="{90BB9BB8-DFB0-44F1-9BB9-F1B76A8B5C3C}" destId="{E89FE811-DF1C-42DF-863D-AEB3EB8F80D6}" srcOrd="1" destOrd="0" presId="urn:microsoft.com/office/officeart/2005/8/layout/list1"/>
    <dgm:cxn modelId="{19835BE1-EBB8-42E8-9158-710E747B9F7E}" type="presOf" srcId="{EE26C0F7-AE4E-4E41-9A9C-B051E70100DF}" destId="{D5B0C3ED-D1A6-4B8D-8F7B-991B398357BC}" srcOrd="0" destOrd="0" presId="urn:microsoft.com/office/officeart/2005/8/layout/list1"/>
    <dgm:cxn modelId="{606A81E5-569E-41E3-B2E9-2813D9C93AAE}" type="presOf" srcId="{81B749EA-AF70-4B7D-83DE-C85008C651F1}" destId="{D5B0C3ED-D1A6-4B8D-8F7B-991B398357BC}" srcOrd="0" destOrd="2" presId="urn:microsoft.com/office/officeart/2005/8/layout/list1"/>
    <dgm:cxn modelId="{26593EE9-F673-4ED8-B6AB-609DECC10BB5}" type="presOf" srcId="{1BB4A050-B72F-4C0B-A33F-1E1398026C90}" destId="{8802C700-8AC9-42D1-86A6-BF2EB64444F0}" srcOrd="0" destOrd="0" presId="urn:microsoft.com/office/officeart/2005/8/layout/list1"/>
    <dgm:cxn modelId="{AF45F4EB-1EE6-4AAE-9270-71B3BECC7555}" srcId="{28217E30-BF2D-41E4-83B5-6D14C5A7C246}" destId="{90BB9BB8-DFB0-44F1-9BB9-F1B76A8B5C3C}" srcOrd="1" destOrd="0" parTransId="{A3AEFF9A-F055-4F3A-8700-B7341A99F336}" sibTransId="{9C827DC7-4BB0-488D-8B7D-CA0B81750905}"/>
    <dgm:cxn modelId="{2B6770F5-4810-4A04-A82C-64D90F751B45}" type="presOf" srcId="{5BE0C132-1296-4EEC-8F4C-6C39A8617FB2}" destId="{D5B0C3ED-D1A6-4B8D-8F7B-991B398357BC}" srcOrd="0" destOrd="1" presId="urn:microsoft.com/office/officeart/2005/8/layout/list1"/>
    <dgm:cxn modelId="{1E1C20FA-01E1-4F0B-9470-85F9EC0B985D}" srcId="{7BE810A8-653F-4B70-8A1B-5FBAC13A8F0D}" destId="{5BE0C132-1296-4EEC-8F4C-6C39A8617FB2}" srcOrd="1" destOrd="0" parTransId="{0B94DA0A-F016-451F-9125-A6BFCDB385D0}" sibTransId="{5466458A-F16A-4F22-8889-F0AEF70BC345}"/>
    <dgm:cxn modelId="{FC26B5FB-4CD1-4ED2-B568-46953613BCD7}" srcId="{28217E30-BF2D-41E4-83B5-6D14C5A7C246}" destId="{1BB4A050-B72F-4C0B-A33F-1E1398026C90}" srcOrd="0" destOrd="0" parTransId="{9A7A0CCD-3A2C-4677-8BFF-B106AC2BEFDB}" sibTransId="{AB398EC2-A99A-4069-A269-EA248182301A}"/>
    <dgm:cxn modelId="{C9DE2B09-48BC-4A16-937F-DACCA509E287}" type="presParOf" srcId="{5BAB0F82-612B-44EB-ACA3-68169898A3B2}" destId="{121F86C3-4034-4CDF-BEEA-BDB0E0FED50C}" srcOrd="0" destOrd="0" presId="urn:microsoft.com/office/officeart/2005/8/layout/list1"/>
    <dgm:cxn modelId="{83CA5929-C85D-4BD2-B771-64263BB7DBE1}" type="presParOf" srcId="{121F86C3-4034-4CDF-BEEA-BDB0E0FED50C}" destId="{8802C700-8AC9-42D1-86A6-BF2EB64444F0}" srcOrd="0" destOrd="0" presId="urn:microsoft.com/office/officeart/2005/8/layout/list1"/>
    <dgm:cxn modelId="{F204E900-84EB-4F0C-9923-8766E8E3C495}" type="presParOf" srcId="{121F86C3-4034-4CDF-BEEA-BDB0E0FED50C}" destId="{5EFC98AE-1908-48B0-B57D-883BC75AC79B}" srcOrd="1" destOrd="0" presId="urn:microsoft.com/office/officeart/2005/8/layout/list1"/>
    <dgm:cxn modelId="{EEE6649E-AD19-4088-AE55-6A423C1F8AC0}" type="presParOf" srcId="{5BAB0F82-612B-44EB-ACA3-68169898A3B2}" destId="{8C5448C4-594F-4022-A6FA-DB05ACFF16E9}" srcOrd="1" destOrd="0" presId="urn:microsoft.com/office/officeart/2005/8/layout/list1"/>
    <dgm:cxn modelId="{0728B1B7-362C-4D59-AED3-7075AA2D82B9}" type="presParOf" srcId="{5BAB0F82-612B-44EB-ACA3-68169898A3B2}" destId="{53AAF89D-F674-4D56-BD54-B70D070C82E4}" srcOrd="2" destOrd="0" presId="urn:microsoft.com/office/officeart/2005/8/layout/list1"/>
    <dgm:cxn modelId="{2624A2B8-BAAD-427B-A23C-AA78A81E070D}" type="presParOf" srcId="{5BAB0F82-612B-44EB-ACA3-68169898A3B2}" destId="{C7B3A9DF-651E-4B40-B30B-7A987954D379}" srcOrd="3" destOrd="0" presId="urn:microsoft.com/office/officeart/2005/8/layout/list1"/>
    <dgm:cxn modelId="{5296FBFF-3FCA-41C2-B18C-054AED838D20}" type="presParOf" srcId="{5BAB0F82-612B-44EB-ACA3-68169898A3B2}" destId="{8EB26669-CAEE-4116-9CD3-A48A3311245F}" srcOrd="4" destOrd="0" presId="urn:microsoft.com/office/officeart/2005/8/layout/list1"/>
    <dgm:cxn modelId="{EFDAD345-61C8-4007-BE7E-B7335108781F}" type="presParOf" srcId="{8EB26669-CAEE-4116-9CD3-A48A3311245F}" destId="{46A179C6-174C-4EAB-A42B-2284E8DCE869}" srcOrd="0" destOrd="0" presId="urn:microsoft.com/office/officeart/2005/8/layout/list1"/>
    <dgm:cxn modelId="{B25C96F7-64C2-49BA-910E-95CA8FB3D161}" type="presParOf" srcId="{8EB26669-CAEE-4116-9CD3-A48A3311245F}" destId="{E89FE811-DF1C-42DF-863D-AEB3EB8F80D6}" srcOrd="1" destOrd="0" presId="urn:microsoft.com/office/officeart/2005/8/layout/list1"/>
    <dgm:cxn modelId="{BC2A81E6-4651-4271-8A48-521929E83EDC}" type="presParOf" srcId="{5BAB0F82-612B-44EB-ACA3-68169898A3B2}" destId="{4AD6F82F-0951-4B4D-B237-D5ED5859E5C3}" srcOrd="5" destOrd="0" presId="urn:microsoft.com/office/officeart/2005/8/layout/list1"/>
    <dgm:cxn modelId="{47528712-1CA7-4506-81B9-89FFB89E7726}" type="presParOf" srcId="{5BAB0F82-612B-44EB-ACA3-68169898A3B2}" destId="{59C21F33-28ED-4355-BD5A-86AAAA6EA499}" srcOrd="6" destOrd="0" presId="urn:microsoft.com/office/officeart/2005/8/layout/list1"/>
    <dgm:cxn modelId="{67D0415A-CA5A-4F12-B328-AD91C316A8A7}" type="presParOf" srcId="{5BAB0F82-612B-44EB-ACA3-68169898A3B2}" destId="{394376D6-053C-4D4B-8D72-16B4890EC0F4}" srcOrd="7" destOrd="0" presId="urn:microsoft.com/office/officeart/2005/8/layout/list1"/>
    <dgm:cxn modelId="{28BE120A-E94C-418F-A1F4-2D000AF5C7C9}" type="presParOf" srcId="{5BAB0F82-612B-44EB-ACA3-68169898A3B2}" destId="{EDAAEDD2-7BA8-4925-BADF-2095F5C52FFA}" srcOrd="8" destOrd="0" presId="urn:microsoft.com/office/officeart/2005/8/layout/list1"/>
    <dgm:cxn modelId="{62F9D211-B616-46E0-978F-24CFF7091C78}" type="presParOf" srcId="{EDAAEDD2-7BA8-4925-BADF-2095F5C52FFA}" destId="{DB799AAA-A739-488B-A179-23B479857B81}" srcOrd="0" destOrd="0" presId="urn:microsoft.com/office/officeart/2005/8/layout/list1"/>
    <dgm:cxn modelId="{8C398210-1DEA-40FD-861C-B1B5B458BC5D}" type="presParOf" srcId="{EDAAEDD2-7BA8-4925-BADF-2095F5C52FFA}" destId="{6CBC6A86-C545-4556-BF0D-2824AB76E8DA}" srcOrd="1" destOrd="0" presId="urn:microsoft.com/office/officeart/2005/8/layout/list1"/>
    <dgm:cxn modelId="{F71C969B-E040-4BC8-B1C0-87DFE7FE4236}" type="presParOf" srcId="{5BAB0F82-612B-44EB-ACA3-68169898A3B2}" destId="{E01E1759-CD31-48F0-9C9F-E6BBBDCAE1A0}" srcOrd="9" destOrd="0" presId="urn:microsoft.com/office/officeart/2005/8/layout/list1"/>
    <dgm:cxn modelId="{1409CED7-A3EA-4191-A62C-1B514CC30A1F}" type="presParOf" srcId="{5BAB0F82-612B-44EB-ACA3-68169898A3B2}" destId="{D5B0C3ED-D1A6-4B8D-8F7B-991B398357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67E8D8-0E86-49D6-8C32-80C38E4A635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3"/>
      <dgm:spPr/>
    </dgm:pt>
    <dgm:pt modelId="{5EBE9126-E3F7-4FDB-A37B-AD38C19FB042}" type="pres">
      <dgm:prSet presAssocID="{FB326753-88D1-41BB-8442-334D2193388F}" presName="textNode" presStyleLbl="bgShp" presStyleIdx="0" presStyleCnt="3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58D15309-371A-4FB3-A57B-937A753A9A99}" type="pres">
      <dgm:prSet presAssocID="{FB326753-88D1-41BB-8442-334D2193388F}" presName="aSpace" presStyleCnt="0"/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1" presStyleCnt="3"/>
      <dgm:spPr/>
    </dgm:pt>
    <dgm:pt modelId="{8C24D58B-5DD8-4935-AEF6-C1C5DF0B6B52}" type="pres">
      <dgm:prSet presAssocID="{5567E8D8-0E86-49D6-8C32-80C38E4A635A}" presName="textNode" presStyleLbl="bgShp" presStyleIdx="1" presStyleCnt="3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231C344C-BD89-4BB8-B125-1D7003C15D8B}" type="pres">
      <dgm:prSet presAssocID="{5567E8D8-0E86-49D6-8C32-80C38E4A635A}" presName="aSpace" presStyleCnt="0"/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2" presStyleCnt="3" custLinFactNeighborX="38" custLinFactNeighborY="-1472"/>
      <dgm:spPr/>
    </dgm:pt>
    <dgm:pt modelId="{32F0DCAF-E1D3-417A-83B1-32B891B60465}" type="pres">
      <dgm:prSet presAssocID="{A5D231DF-205E-46EA-A027-59A9023B8443}" presName="textNode" presStyleLbl="bgShp" presStyleIdx="2" presStyleCnt="3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</dgm:ptLst>
  <dgm:cxnLst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429218C5-5402-487C-BBFC-1CAE88B9C90D}" srcId="{09D16735-9625-40CB-8A93-D7419048E812}" destId="{5567E8D8-0E86-49D6-8C32-80C38E4A635A}" srcOrd="1" destOrd="0" parTransId="{E5EC1225-886C-40EF-9F21-7E439DDF61EE}" sibTransId="{137D8750-A7A2-48E8-A1A7-FF48CC5240BC}"/>
    <dgm:cxn modelId="{EDA790D3-956A-48E5-9A04-9B33F404BC1F}" srcId="{09D16735-9625-40CB-8A93-D7419048E812}" destId="{A5D231DF-205E-46EA-A027-59A9023B8443}" srcOrd="2" destOrd="0" parTransId="{D7164187-5B0C-4BE2-9EA4-489B3D156DF9}" sibTransId="{318E89BB-2B58-4D99-8359-F53BFD25DB20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224D6A50-C303-4784-A9BC-2014445FD403}" type="presParOf" srcId="{755BA583-5159-425F-9E21-8C47F5513828}" destId="{58D15309-371A-4FB3-A57B-937A753A9A99}" srcOrd="1" destOrd="0" presId="urn:microsoft.com/office/officeart/2005/8/layout/lProcess2"/>
    <dgm:cxn modelId="{E117A304-357D-4595-B29D-99DFEBC807D6}" type="presParOf" srcId="{755BA583-5159-425F-9E21-8C47F5513828}" destId="{29CEB64C-ADB4-42A8-B70D-C1454C5D41E1}" srcOrd="2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679DD1E-A4CD-4202-B7D6-59A244EF8298}" type="presParOf" srcId="{755BA583-5159-425F-9E21-8C47F5513828}" destId="{231C344C-BD89-4BB8-B125-1D7003C15D8B}" srcOrd="3" destOrd="0" presId="urn:microsoft.com/office/officeart/2005/8/layout/lProcess2"/>
    <dgm:cxn modelId="{5972B967-1FF0-4B6F-BD74-33F02342B267}" type="presParOf" srcId="{755BA583-5159-425F-9E21-8C47F5513828}" destId="{0BC15E3D-41D5-4B13-9FF9-C14F4EC85D11}" srcOrd="4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480308-E26C-49EB-8E14-CBBBEE9CDB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Introduce the goals and structures of MCoP</a:t>
          </a:r>
        </a:p>
      </dgm:t>
    </dgm:pt>
    <dgm:pt modelId="{CD99B1B4-22BA-4DA5-A488-1FA3E79EAA62}" type="parTrans" cxnId="{75CA2E79-ADF6-4B5B-8B6B-5683A6BC08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D544B1-7989-4942-8F9D-5A11CBBDB72E}" type="sibTrans" cxnId="{75CA2E79-ADF6-4B5B-8B6B-5683A6BC08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3E1958-8100-4414-B04E-B72B7F14C74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Gauge interest and willingness/ability for participation</a:t>
          </a: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8ADBC8-04DB-4905-84F8-9C00043C0D4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Facilitate learning for diverse set of learners</a:t>
          </a:r>
        </a:p>
      </dgm:t>
    </dgm:pt>
    <dgm:pt modelId="{AF75B3B2-69DB-44C8-B0E4-83DE3F072233}" type="parTrans" cxnId="{08BFF765-7D4D-432D-9498-E1BF974D129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65E03E-BD38-486B-881C-D202C61190F2}" type="sibTrans" cxnId="{08BFF765-7D4D-432D-9498-E1BF974D129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D36062-C5DD-4225-999D-B55F7F126BD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Virtual engagement and collaboration during work from home</a:t>
          </a:r>
        </a:p>
      </dgm:t>
    </dgm:pt>
    <dgm:pt modelId="{8ED4F3F9-1EC7-463E-8A00-9A8847CD95E8}" type="parTrans" cxnId="{A34DFEFD-CF74-4B94-AA29-F1CAAF692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3F33AC-A678-41EC-9A91-EB7BC1C18E3D}" type="sibTrans" cxnId="{A34DFEFD-CF74-4B94-AA29-F1CAAF692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1"/>
      <dgm:spPr/>
    </dgm:pt>
    <dgm:pt modelId="{5EBE9126-E3F7-4FDB-A37B-AD38C19FB042}" type="pres">
      <dgm:prSet presAssocID="{FB326753-88D1-41BB-8442-334D2193388F}" presName="textNode" presStyleLbl="bgShp" presStyleIdx="0" presStyleCnt="1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FF5FC9F8-DCFD-4474-B588-FE63ECAA0E52}" type="pres">
      <dgm:prSet presAssocID="{91480308-E26C-49EB-8E14-CBBBEE9CDBB8}" presName="childNode" presStyleLbl="node1" presStyleIdx="0" presStyleCnt="4" custScaleY="42852">
        <dgm:presLayoutVars>
          <dgm:bulletEnabled val="1"/>
        </dgm:presLayoutVars>
      </dgm:prSet>
      <dgm:spPr/>
    </dgm:pt>
    <dgm:pt modelId="{594045F9-FF3F-408B-A787-216A616FFB5F}" type="pres">
      <dgm:prSet presAssocID="{91480308-E26C-49EB-8E14-CBBBEE9CDBB8}" presName="aSpace2" presStyleCnt="0"/>
      <dgm:spPr/>
    </dgm:pt>
    <dgm:pt modelId="{39658AC6-FECA-46EB-B503-A814C2290061}" type="pres">
      <dgm:prSet presAssocID="{CF8ADBC8-04DB-4905-84F8-9C00043C0D43}" presName="childNode" presStyleLbl="node1" presStyleIdx="1" presStyleCnt="4" custScaleY="32032">
        <dgm:presLayoutVars>
          <dgm:bulletEnabled val="1"/>
        </dgm:presLayoutVars>
      </dgm:prSet>
      <dgm:spPr/>
    </dgm:pt>
    <dgm:pt modelId="{1B6CEDC2-E433-4186-B8C3-EDFD486611F2}" type="pres">
      <dgm:prSet presAssocID="{CF8ADBC8-04DB-4905-84F8-9C00043C0D43}" presName="aSpace2" presStyleCnt="0"/>
      <dgm:spPr/>
    </dgm:pt>
    <dgm:pt modelId="{959C2614-F7BC-4EBF-90B2-13DD3AD35223}" type="pres">
      <dgm:prSet presAssocID="{DB3E1958-8100-4414-B04E-B72B7F14C74B}" presName="childNode" presStyleLbl="node1" presStyleIdx="2" presStyleCnt="4" custScaleY="46333">
        <dgm:presLayoutVars>
          <dgm:bulletEnabled val="1"/>
        </dgm:presLayoutVars>
      </dgm:prSet>
      <dgm:spPr/>
    </dgm:pt>
    <dgm:pt modelId="{B25050F3-4E23-4810-B408-ECFA123967DB}" type="pres">
      <dgm:prSet presAssocID="{DB3E1958-8100-4414-B04E-B72B7F14C74B}" presName="aSpace2" presStyleCnt="0"/>
      <dgm:spPr/>
    </dgm:pt>
    <dgm:pt modelId="{08CD2FA0-ABFA-4E9E-8397-F6B10623B2FA}" type="pres">
      <dgm:prSet presAssocID="{ABD36062-C5DD-4225-999D-B55F7F126BD5}" presName="childNode" presStyleLbl="node1" presStyleIdx="3" presStyleCnt="4" custScaleY="52057">
        <dgm:presLayoutVars>
          <dgm:bulletEnabled val="1"/>
        </dgm:presLayoutVars>
      </dgm:prSet>
      <dgm:spPr/>
    </dgm:pt>
  </dgm:ptLst>
  <dgm:cxnLst>
    <dgm:cxn modelId="{CA19BE05-A988-44F1-B674-B302E376265D}" srcId="{FB326753-88D1-41BB-8442-334D2193388F}" destId="{DB3E1958-8100-4414-B04E-B72B7F14C74B}" srcOrd="2" destOrd="0" parTransId="{C4F3B272-EC34-43BE-A6EE-9DE0F470676E}" sibTransId="{29F73489-2584-4665-A7F3-FA19AB00B520}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9307D85C-AA10-49EA-BBF3-E2C4E101F591}" type="presOf" srcId="{91480308-E26C-49EB-8E14-CBBBEE9CDBB8}" destId="{FF5FC9F8-DCFD-4474-B588-FE63ECAA0E52}" srcOrd="0" destOrd="0" presId="urn:microsoft.com/office/officeart/2005/8/layout/lProcess2"/>
    <dgm:cxn modelId="{08BFF765-7D4D-432D-9498-E1BF974D129A}" srcId="{FB326753-88D1-41BB-8442-334D2193388F}" destId="{CF8ADBC8-04DB-4905-84F8-9C00043C0D43}" srcOrd="1" destOrd="0" parTransId="{AF75B3B2-69DB-44C8-B0E4-83DE3F072233}" sibTransId="{4665E03E-BD38-486B-881C-D202C61190F2}"/>
    <dgm:cxn modelId="{E3A6B254-45D7-4586-B817-9D0D2AEFE330}" type="presOf" srcId="{CF8ADBC8-04DB-4905-84F8-9C00043C0D43}" destId="{39658AC6-FECA-46EB-B503-A814C2290061}" srcOrd="0" destOrd="0" presId="urn:microsoft.com/office/officeart/2005/8/layout/lProcess2"/>
    <dgm:cxn modelId="{75CA2E79-ADF6-4B5B-8B6B-5683A6BC08A5}" srcId="{FB326753-88D1-41BB-8442-334D2193388F}" destId="{91480308-E26C-49EB-8E14-CBBBEE9CDBB8}" srcOrd="0" destOrd="0" parTransId="{CD99B1B4-22BA-4DA5-A488-1FA3E79EAA62}" sibTransId="{1FD544B1-7989-4942-8F9D-5A11CBBDB72E}"/>
    <dgm:cxn modelId="{914C1387-DE47-4E4C-92C4-6657B1C91D24}" type="presOf" srcId="{ABD36062-C5DD-4225-999D-B55F7F126BD5}" destId="{08CD2FA0-ABFA-4E9E-8397-F6B10623B2FA}" srcOrd="0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87E3E8E8-B7E7-4234-B744-DA22C99B6763}" type="presOf" srcId="{DB3E1958-8100-4414-B04E-B72B7F14C74B}" destId="{959C2614-F7BC-4EBF-90B2-13DD3AD35223}" srcOrd="0" destOrd="0" presId="urn:microsoft.com/office/officeart/2005/8/layout/lProcess2"/>
    <dgm:cxn modelId="{A34DFEFD-CF74-4B94-AA29-F1CAAF6927E2}" srcId="{FB326753-88D1-41BB-8442-334D2193388F}" destId="{ABD36062-C5DD-4225-999D-B55F7F126BD5}" srcOrd="3" destOrd="0" parTransId="{8ED4F3F9-1EC7-463E-8A00-9A8847CD95E8}" sibTransId="{F03F33AC-A678-41EC-9A91-EB7BC1C18E3D}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CEEFA1F6-B239-4477-91BE-A8E4690E3EAE}" type="presParOf" srcId="{CEC34A2A-E09F-41C4-893A-A9CCC86E0397}" destId="{FF5FC9F8-DCFD-4474-B588-FE63ECAA0E52}" srcOrd="0" destOrd="0" presId="urn:microsoft.com/office/officeart/2005/8/layout/lProcess2"/>
    <dgm:cxn modelId="{9C1F6E69-BCD3-4350-AA11-192CEB6CAFC5}" type="presParOf" srcId="{CEC34A2A-E09F-41C4-893A-A9CCC86E0397}" destId="{594045F9-FF3F-408B-A787-216A616FFB5F}" srcOrd="1" destOrd="0" presId="urn:microsoft.com/office/officeart/2005/8/layout/lProcess2"/>
    <dgm:cxn modelId="{A305106F-8120-4CB4-996E-60C5490E0C7A}" type="presParOf" srcId="{CEC34A2A-E09F-41C4-893A-A9CCC86E0397}" destId="{39658AC6-FECA-46EB-B503-A814C2290061}" srcOrd="2" destOrd="0" presId="urn:microsoft.com/office/officeart/2005/8/layout/lProcess2"/>
    <dgm:cxn modelId="{FDC3A464-60C6-4B52-A355-E22FD1EF974C}" type="presParOf" srcId="{CEC34A2A-E09F-41C4-893A-A9CCC86E0397}" destId="{1B6CEDC2-E433-4186-B8C3-EDFD486611F2}" srcOrd="3" destOrd="0" presId="urn:microsoft.com/office/officeart/2005/8/layout/lProcess2"/>
    <dgm:cxn modelId="{DB2C9A5D-BF0D-40C5-8655-F5B2A46DBD01}" type="presParOf" srcId="{CEC34A2A-E09F-41C4-893A-A9CCC86E0397}" destId="{959C2614-F7BC-4EBF-90B2-13DD3AD35223}" srcOrd="4" destOrd="0" presId="urn:microsoft.com/office/officeart/2005/8/layout/lProcess2"/>
    <dgm:cxn modelId="{ABED8CF4-8E27-46C9-986B-8BCF54F573B7}" type="presParOf" srcId="{CEC34A2A-E09F-41C4-893A-A9CCC86E0397}" destId="{B25050F3-4E23-4810-B408-ECFA123967DB}" srcOrd="5" destOrd="0" presId="urn:microsoft.com/office/officeart/2005/8/layout/lProcess2"/>
    <dgm:cxn modelId="{CE6F8009-914D-4204-ADEB-A412F1E20CA2}" type="presParOf" srcId="{CEC34A2A-E09F-41C4-893A-A9CCC86E0397}" destId="{08CD2FA0-ABFA-4E9E-8397-F6B10623B2F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6E5FBD-3BB8-4693-BD72-76C1BBC209D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Pre-work recording and slides</a:t>
          </a:r>
        </a:p>
      </dgm:t>
    </dgm:pt>
    <dgm:pt modelId="{76BAB291-93F2-4900-B914-940624B47008}" type="parTrans" cxnId="{C3B00FF6-6EC0-4404-B844-2C9C4F9CC1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500EFF-BFBF-48A1-9CBA-048A3159E5A7}" type="sibTrans" cxnId="{C3B00FF6-6EC0-4404-B844-2C9C4F9CC1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A49050-A7EF-4E09-89E0-3F54B59565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Icebreaker, meeting rules</a:t>
          </a: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FB06A4A-C179-4A52-B89F-56E7D0971D3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Presentation, breakout groups, small and large group discussion</a:t>
          </a:r>
        </a:p>
      </dgm:t>
    </dgm:pt>
    <dgm:pt modelId="{F08DD245-A2B4-4301-BED6-878664411E8B}" type="parTrans" cxnId="{5B5F4BD6-1413-4BCF-B96C-D64F74FDDC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693CB-C8A5-43FF-9F08-4324A9F059EB}" type="sibTrans" cxnId="{5B5F4BD6-1413-4BCF-B96C-D64F74FDDC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9134CA9-1CC2-461C-B731-6D6DF061C533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Padlet</a:t>
          </a:r>
          <a:r>
            <a:rPr lang="en-US" dirty="0">
              <a:solidFill>
                <a:schemeClr val="bg1"/>
              </a:solidFill>
            </a:rPr>
            <a:t> question to spur continued thought</a:t>
          </a:r>
        </a:p>
      </dgm:t>
    </dgm:pt>
    <dgm:pt modelId="{0C1558F2-D549-430A-A824-141385BE6940}" type="parTrans" cxnId="{474D1D8D-775F-49F4-AEC8-784F9D4C0A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B731D7-07E7-4BBF-A530-EAD53D54F62C}" type="sibTrans" cxnId="{474D1D8D-775F-49F4-AEC8-784F9D4C0A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D36062-C5DD-4225-999D-B55F7F126BD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8ED4F3F9-1EC7-463E-8A00-9A8847CD95E8}" type="parTrans" cxnId="{A34DFEFD-CF74-4B94-AA29-F1CAAF692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3F33AC-A678-41EC-9A91-EB7BC1C18E3D}" type="sibTrans" cxnId="{A34DFEFD-CF74-4B94-AA29-F1CAAF692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E6B6E609-8F6A-4BDE-9C54-2C054B739E19}" type="pres">
      <dgm:prSet presAssocID="{ABD36062-C5DD-4225-999D-B55F7F126BD5}" presName="compNode" presStyleCnt="0"/>
      <dgm:spPr/>
    </dgm:pt>
    <dgm:pt modelId="{830E795E-147B-48A7-ADE6-B67E659B3B69}" type="pres">
      <dgm:prSet presAssocID="{ABD36062-C5DD-4225-999D-B55F7F126BD5}" presName="aNode" presStyleLbl="bgShp" presStyleIdx="0" presStyleCnt="1"/>
      <dgm:spPr/>
    </dgm:pt>
    <dgm:pt modelId="{E9F0A710-05F0-46E6-B7C3-125263C8DA67}" type="pres">
      <dgm:prSet presAssocID="{ABD36062-C5DD-4225-999D-B55F7F126BD5}" presName="textNode" presStyleLbl="bgShp" presStyleIdx="0" presStyleCnt="1"/>
      <dgm:spPr/>
    </dgm:pt>
    <dgm:pt modelId="{EF7D4054-4BC2-4596-A8D5-B04D74F96157}" type="pres">
      <dgm:prSet presAssocID="{ABD36062-C5DD-4225-999D-B55F7F126BD5}" presName="compChildNode" presStyleCnt="0"/>
      <dgm:spPr/>
    </dgm:pt>
    <dgm:pt modelId="{532F8EFA-2E53-4D15-8896-13EE13AC13C5}" type="pres">
      <dgm:prSet presAssocID="{ABD36062-C5DD-4225-999D-B55F7F126BD5}" presName="theInnerList" presStyleCnt="0"/>
      <dgm:spPr/>
    </dgm:pt>
    <dgm:pt modelId="{BB89F637-1E41-4993-8B00-5028275AB7AB}" type="pres">
      <dgm:prSet presAssocID="{AD6E5FBD-3BB8-4693-BD72-76C1BBC209D0}" presName="childNode" presStyleLbl="node1" presStyleIdx="0" presStyleCnt="4">
        <dgm:presLayoutVars>
          <dgm:bulletEnabled val="1"/>
        </dgm:presLayoutVars>
      </dgm:prSet>
      <dgm:spPr/>
    </dgm:pt>
    <dgm:pt modelId="{FBB53555-8124-44E6-B015-0B8B52B5A6D1}" type="pres">
      <dgm:prSet presAssocID="{AD6E5FBD-3BB8-4693-BD72-76C1BBC209D0}" presName="aSpace2" presStyleCnt="0"/>
      <dgm:spPr/>
    </dgm:pt>
    <dgm:pt modelId="{AC63FE1D-B8E3-4C5F-AD48-B92637266E05}" type="pres">
      <dgm:prSet presAssocID="{8FA49050-A7EF-4E09-89E0-3F54B59565ED}" presName="childNode" presStyleLbl="node1" presStyleIdx="1" presStyleCnt="4">
        <dgm:presLayoutVars>
          <dgm:bulletEnabled val="1"/>
        </dgm:presLayoutVars>
      </dgm:prSet>
      <dgm:spPr/>
    </dgm:pt>
    <dgm:pt modelId="{0A538B9B-B38A-4AD2-A69B-CDAF3689E134}" type="pres">
      <dgm:prSet presAssocID="{8FA49050-A7EF-4E09-89E0-3F54B59565ED}" presName="aSpace2" presStyleCnt="0"/>
      <dgm:spPr/>
    </dgm:pt>
    <dgm:pt modelId="{7FDF95E8-D216-422A-8798-1EA3E11C73F6}" type="pres">
      <dgm:prSet presAssocID="{6FB06A4A-C179-4A52-B89F-56E7D0971D35}" presName="childNode" presStyleLbl="node1" presStyleIdx="2" presStyleCnt="4">
        <dgm:presLayoutVars>
          <dgm:bulletEnabled val="1"/>
        </dgm:presLayoutVars>
      </dgm:prSet>
      <dgm:spPr/>
    </dgm:pt>
    <dgm:pt modelId="{95947341-0989-4A74-AF67-9DDA08D44B3B}" type="pres">
      <dgm:prSet presAssocID="{6FB06A4A-C179-4A52-B89F-56E7D0971D35}" presName="aSpace2" presStyleCnt="0"/>
      <dgm:spPr/>
    </dgm:pt>
    <dgm:pt modelId="{B6FD266F-658F-40EE-815C-D537661FF489}" type="pres">
      <dgm:prSet presAssocID="{49134CA9-1CC2-461C-B731-6D6DF061C53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3F29E19-501C-4FC5-905C-A66FBB98221D}" type="presOf" srcId="{ABD36062-C5DD-4225-999D-B55F7F126BD5}" destId="{E9F0A710-05F0-46E6-B7C3-125263C8DA67}" srcOrd="1" destOrd="0" presId="urn:microsoft.com/office/officeart/2005/8/layout/lProcess2"/>
    <dgm:cxn modelId="{6FC1A71A-A83C-4799-9988-1606FF32E057}" type="presOf" srcId="{49134CA9-1CC2-461C-B731-6D6DF061C533}" destId="{B6FD266F-658F-40EE-815C-D537661FF489}" srcOrd="0" destOrd="0" presId="urn:microsoft.com/office/officeart/2005/8/layout/lProcess2"/>
    <dgm:cxn modelId="{E4843425-DEAC-4F91-91DA-30DF0914A341}" srcId="{ABD36062-C5DD-4225-999D-B55F7F126BD5}" destId="{8FA49050-A7EF-4E09-89E0-3F54B59565ED}" srcOrd="1" destOrd="0" parTransId="{B1CA7EB1-D860-4CA5-871F-A05583616DF1}" sibTransId="{A8B01B04-C0BA-4E51-8075-93974480A40E}"/>
    <dgm:cxn modelId="{869C3D72-8584-47CF-8DC6-FF90D293DB1E}" type="presOf" srcId="{6FB06A4A-C179-4A52-B89F-56E7D0971D35}" destId="{7FDF95E8-D216-422A-8798-1EA3E11C73F6}" srcOrd="0" destOrd="0" presId="urn:microsoft.com/office/officeart/2005/8/layout/lProcess2"/>
    <dgm:cxn modelId="{1D242254-6FE9-4989-8A1D-B2E20EC0BBA2}" type="presOf" srcId="{8FA49050-A7EF-4E09-89E0-3F54B59565ED}" destId="{AC63FE1D-B8E3-4C5F-AD48-B92637266E05}" srcOrd="0" destOrd="0" presId="urn:microsoft.com/office/officeart/2005/8/layout/lProcess2"/>
    <dgm:cxn modelId="{474D1D8D-775F-49F4-AEC8-784F9D4C0A54}" srcId="{ABD36062-C5DD-4225-999D-B55F7F126BD5}" destId="{49134CA9-1CC2-461C-B731-6D6DF061C533}" srcOrd="3" destOrd="0" parTransId="{0C1558F2-D549-430A-A824-141385BE6940}" sibTransId="{7CB731D7-07E7-4BBF-A530-EAD53D54F62C}"/>
    <dgm:cxn modelId="{75E625D2-31E0-45D6-A89C-27EACA8258A5}" type="presOf" srcId="{ABD36062-C5DD-4225-999D-B55F7F126BD5}" destId="{830E795E-147B-48A7-ADE6-B67E659B3B69}" srcOrd="0" destOrd="0" presId="urn:microsoft.com/office/officeart/2005/8/layout/lProcess2"/>
    <dgm:cxn modelId="{5B5F4BD6-1413-4BCF-B96C-D64F74FDDCC7}" srcId="{ABD36062-C5DD-4225-999D-B55F7F126BD5}" destId="{6FB06A4A-C179-4A52-B89F-56E7D0971D35}" srcOrd="2" destOrd="0" parTransId="{F08DD245-A2B4-4301-BED6-878664411E8B}" sibTransId="{510693CB-C8A5-43FF-9F08-4324A9F059EB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4120FEEF-ECD0-4DF9-A4AB-AC6CA0263618}" type="presOf" srcId="{AD6E5FBD-3BB8-4693-BD72-76C1BBC209D0}" destId="{BB89F637-1E41-4993-8B00-5028275AB7AB}" srcOrd="0" destOrd="0" presId="urn:microsoft.com/office/officeart/2005/8/layout/lProcess2"/>
    <dgm:cxn modelId="{C3B00FF6-6EC0-4404-B844-2C9C4F9CC13E}" srcId="{ABD36062-C5DD-4225-999D-B55F7F126BD5}" destId="{AD6E5FBD-3BB8-4693-BD72-76C1BBC209D0}" srcOrd="0" destOrd="0" parTransId="{76BAB291-93F2-4900-B914-940624B47008}" sibTransId="{70500EFF-BFBF-48A1-9CBA-048A3159E5A7}"/>
    <dgm:cxn modelId="{A34DFEFD-CF74-4B94-AA29-F1CAAF6927E2}" srcId="{09D16735-9625-40CB-8A93-D7419048E812}" destId="{ABD36062-C5DD-4225-999D-B55F7F126BD5}" srcOrd="0" destOrd="0" parTransId="{8ED4F3F9-1EC7-463E-8A00-9A8847CD95E8}" sibTransId="{F03F33AC-A678-41EC-9A91-EB7BC1C18E3D}"/>
    <dgm:cxn modelId="{653ACA13-95DF-4B5E-B7F8-916F66E250F9}" type="presParOf" srcId="{755BA583-5159-425F-9E21-8C47F5513828}" destId="{E6B6E609-8F6A-4BDE-9C54-2C054B739E19}" srcOrd="0" destOrd="0" presId="urn:microsoft.com/office/officeart/2005/8/layout/lProcess2"/>
    <dgm:cxn modelId="{54E15EAD-07C3-453D-9387-6C176C231DEA}" type="presParOf" srcId="{E6B6E609-8F6A-4BDE-9C54-2C054B739E19}" destId="{830E795E-147B-48A7-ADE6-B67E659B3B69}" srcOrd="0" destOrd="0" presId="urn:microsoft.com/office/officeart/2005/8/layout/lProcess2"/>
    <dgm:cxn modelId="{50EC3160-7422-4747-9206-F906B8902562}" type="presParOf" srcId="{E6B6E609-8F6A-4BDE-9C54-2C054B739E19}" destId="{E9F0A710-05F0-46E6-B7C3-125263C8DA67}" srcOrd="1" destOrd="0" presId="urn:microsoft.com/office/officeart/2005/8/layout/lProcess2"/>
    <dgm:cxn modelId="{7C5FCC6E-A0B4-418B-BF6F-FB4B1FA150D0}" type="presParOf" srcId="{E6B6E609-8F6A-4BDE-9C54-2C054B739E19}" destId="{EF7D4054-4BC2-4596-A8D5-B04D74F96157}" srcOrd="2" destOrd="0" presId="urn:microsoft.com/office/officeart/2005/8/layout/lProcess2"/>
    <dgm:cxn modelId="{ED9A8762-BC16-45B8-870C-155476DFD79B}" type="presParOf" srcId="{EF7D4054-4BC2-4596-A8D5-B04D74F96157}" destId="{532F8EFA-2E53-4D15-8896-13EE13AC13C5}" srcOrd="0" destOrd="0" presId="urn:microsoft.com/office/officeart/2005/8/layout/lProcess2"/>
    <dgm:cxn modelId="{16F91066-A649-42E3-8D64-ABD746FDE5CA}" type="presParOf" srcId="{532F8EFA-2E53-4D15-8896-13EE13AC13C5}" destId="{BB89F637-1E41-4993-8B00-5028275AB7AB}" srcOrd="0" destOrd="0" presId="urn:microsoft.com/office/officeart/2005/8/layout/lProcess2"/>
    <dgm:cxn modelId="{2B1FD74B-CD00-4B3E-AB20-8CACC70D154C}" type="presParOf" srcId="{532F8EFA-2E53-4D15-8896-13EE13AC13C5}" destId="{FBB53555-8124-44E6-B015-0B8B52B5A6D1}" srcOrd="1" destOrd="0" presId="urn:microsoft.com/office/officeart/2005/8/layout/lProcess2"/>
    <dgm:cxn modelId="{D3C4FB69-C06B-4287-A716-20B0D9CFDD3F}" type="presParOf" srcId="{532F8EFA-2E53-4D15-8896-13EE13AC13C5}" destId="{AC63FE1D-B8E3-4C5F-AD48-B92637266E05}" srcOrd="2" destOrd="0" presId="urn:microsoft.com/office/officeart/2005/8/layout/lProcess2"/>
    <dgm:cxn modelId="{C73E9242-6D0A-4DE1-A29A-2C432F2B2816}" type="presParOf" srcId="{532F8EFA-2E53-4D15-8896-13EE13AC13C5}" destId="{0A538B9B-B38A-4AD2-A69B-CDAF3689E134}" srcOrd="3" destOrd="0" presId="urn:microsoft.com/office/officeart/2005/8/layout/lProcess2"/>
    <dgm:cxn modelId="{013F71BA-ADE4-4BE0-9C5E-E190C4FC29A0}" type="presParOf" srcId="{532F8EFA-2E53-4D15-8896-13EE13AC13C5}" destId="{7FDF95E8-D216-422A-8798-1EA3E11C73F6}" srcOrd="4" destOrd="0" presId="urn:microsoft.com/office/officeart/2005/8/layout/lProcess2"/>
    <dgm:cxn modelId="{A641DC0A-42DB-405D-A9F8-E6FB38172C0B}" type="presParOf" srcId="{532F8EFA-2E53-4D15-8896-13EE13AC13C5}" destId="{95947341-0989-4A74-AF67-9DDA08D44B3B}" srcOrd="5" destOrd="0" presId="urn:microsoft.com/office/officeart/2005/8/layout/lProcess2"/>
    <dgm:cxn modelId="{66A55471-18EC-4D4A-891E-AC22F6188D0A}" type="presParOf" srcId="{532F8EFA-2E53-4D15-8896-13EE13AC13C5}" destId="{B6FD266F-658F-40EE-815C-D537661FF48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863BD3-4C77-4944-889A-1737DC667D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Post-meeting survey</a:t>
          </a:r>
        </a:p>
      </dgm:t>
    </dgm:pt>
    <dgm:pt modelId="{ABBC2821-A4D1-4C2D-83CA-DADAC708BBBC}" type="parTrans" cxnId="{1565AE1B-D0AD-4430-A47C-5F1BF10323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9733BA-96D9-4399-89E9-EC6AC05344BD}" type="sibTrans" cxnId="{1565AE1B-D0AD-4430-A47C-5F1BF10323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C198B9-834C-40A4-A77B-B74C0657C14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Engagement with future meetings and activities</a:t>
          </a:r>
        </a:p>
      </dgm:t>
    </dgm:pt>
    <dgm:pt modelId="{C6667E45-B74E-4D8F-A4A2-7AFEDA2B34CB}" type="parTrans" cxnId="{DB060ADD-7689-489C-ADCC-2D18DC2E8A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B6C4AA-2DCC-4901-A90F-6D145E463F92}" type="sibTrans" cxnId="{DB060ADD-7689-489C-ADCC-2D18DC2E8A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F54437-4398-4530-9691-56B8B7A6DB0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Informal feedback</a:t>
          </a:r>
        </a:p>
      </dgm:t>
    </dgm:pt>
    <dgm:pt modelId="{67AF677D-0E2C-4ECC-AECF-C2F8BE60494D}" type="parTrans" cxnId="{47BE96B5-4EA3-4BF6-B9CE-390B04938D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270EDB-F4A1-4FB8-98E8-F3AD8B2EC8F0}" type="sibTrans" cxnId="{47BE96B5-4EA3-4BF6-B9CE-390B04938D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0" presStyleCnt="1" custLinFactNeighborX="38" custLinFactNeighborY="-1472"/>
      <dgm:spPr/>
    </dgm:pt>
    <dgm:pt modelId="{32F0DCAF-E1D3-417A-83B1-32B891B60465}" type="pres">
      <dgm:prSet presAssocID="{A5D231DF-205E-46EA-A027-59A9023B8443}" presName="textNode" presStyleLbl="bgShp" presStyleIdx="0" presStyleCnt="1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  <dgm:pt modelId="{040F2A7D-AA0F-4FD3-9DB4-A90A048599A9}" type="pres">
      <dgm:prSet presAssocID="{2E863BD3-4C77-4944-889A-1737DC667D78}" presName="childNode" presStyleLbl="node1" presStyleIdx="0" presStyleCnt="3">
        <dgm:presLayoutVars>
          <dgm:bulletEnabled val="1"/>
        </dgm:presLayoutVars>
      </dgm:prSet>
      <dgm:spPr/>
    </dgm:pt>
    <dgm:pt modelId="{720DD938-6DB2-41EE-9535-C8ACBDAA92AD}" type="pres">
      <dgm:prSet presAssocID="{2E863BD3-4C77-4944-889A-1737DC667D78}" presName="aSpace2" presStyleCnt="0"/>
      <dgm:spPr/>
    </dgm:pt>
    <dgm:pt modelId="{4476EBDE-1D42-4D50-8069-FDFA817C74D8}" type="pres">
      <dgm:prSet presAssocID="{71F54437-4398-4530-9691-56B8B7A6DB0F}" presName="childNode" presStyleLbl="node1" presStyleIdx="1" presStyleCnt="3">
        <dgm:presLayoutVars>
          <dgm:bulletEnabled val="1"/>
        </dgm:presLayoutVars>
      </dgm:prSet>
      <dgm:spPr/>
    </dgm:pt>
    <dgm:pt modelId="{7D663470-454A-479B-BBB9-4B8605A27566}" type="pres">
      <dgm:prSet presAssocID="{71F54437-4398-4530-9691-56B8B7A6DB0F}" presName="aSpace2" presStyleCnt="0"/>
      <dgm:spPr/>
    </dgm:pt>
    <dgm:pt modelId="{C9EFBB4E-5D94-4610-8642-0C869ABF7738}" type="pres">
      <dgm:prSet presAssocID="{D0C198B9-834C-40A4-A77B-B74C0657C14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1565AE1B-D0AD-4430-A47C-5F1BF10323A3}" srcId="{A5D231DF-205E-46EA-A027-59A9023B8443}" destId="{2E863BD3-4C77-4944-889A-1737DC667D78}" srcOrd="0" destOrd="0" parTransId="{ABBC2821-A4D1-4C2D-83CA-DADAC708BBBC}" sibTransId="{D19733BA-96D9-4399-89E9-EC6AC05344BD}"/>
    <dgm:cxn modelId="{C21A2C36-4982-4FCC-8A3A-D7421FF3E0D4}" type="presOf" srcId="{D0C198B9-834C-40A4-A77B-B74C0657C141}" destId="{C9EFBB4E-5D94-4610-8642-0C869ABF7738}" srcOrd="0" destOrd="0" presId="urn:microsoft.com/office/officeart/2005/8/layout/lProcess2"/>
    <dgm:cxn modelId="{6F01334B-FF0E-4FB9-A80A-6ECC005B09BC}" type="presOf" srcId="{71F54437-4398-4530-9691-56B8B7A6DB0F}" destId="{4476EBDE-1D42-4D50-8069-FDFA817C74D8}" srcOrd="0" destOrd="0" presId="urn:microsoft.com/office/officeart/2005/8/layout/lProcess2"/>
    <dgm:cxn modelId="{47BE96B5-4EA3-4BF6-B9CE-390B04938DA2}" srcId="{A5D231DF-205E-46EA-A027-59A9023B8443}" destId="{71F54437-4398-4530-9691-56B8B7A6DB0F}" srcOrd="1" destOrd="0" parTransId="{67AF677D-0E2C-4ECC-AECF-C2F8BE60494D}" sibTransId="{5B270EDB-F4A1-4FB8-98E8-F3AD8B2EC8F0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EDA790D3-956A-48E5-9A04-9B33F404BC1F}" srcId="{09D16735-9625-40CB-8A93-D7419048E812}" destId="{A5D231DF-205E-46EA-A027-59A9023B8443}" srcOrd="0" destOrd="0" parTransId="{D7164187-5B0C-4BE2-9EA4-489B3D156DF9}" sibTransId="{318E89BB-2B58-4D99-8359-F53BFD25DB20}"/>
    <dgm:cxn modelId="{DB060ADD-7689-489C-ADCC-2D18DC2E8A57}" srcId="{A5D231DF-205E-46EA-A027-59A9023B8443}" destId="{D0C198B9-834C-40A4-A77B-B74C0657C141}" srcOrd="2" destOrd="0" parTransId="{C6667E45-B74E-4D8F-A4A2-7AFEDA2B34CB}" sibTransId="{5FB6C4AA-2DCC-4901-A90F-6D145E463F92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D5BB2BF2-31A3-4602-9165-A5EF004E11E5}" type="presOf" srcId="{2E863BD3-4C77-4944-889A-1737DC667D78}" destId="{040F2A7D-AA0F-4FD3-9DB4-A90A048599A9}" srcOrd="0" destOrd="0" presId="urn:microsoft.com/office/officeart/2005/8/layout/lProcess2"/>
    <dgm:cxn modelId="{5972B967-1FF0-4B6F-BD74-33F02342B267}" type="presParOf" srcId="{755BA583-5159-425F-9E21-8C47F5513828}" destId="{0BC15E3D-41D5-4B13-9FF9-C14F4EC85D11}" srcOrd="0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  <dgm:cxn modelId="{F141E9E5-4C3C-44AB-9891-D1CBDC7F8693}" type="presParOf" srcId="{C2635022-D9D8-4655-BFDF-469442173830}" destId="{040F2A7D-AA0F-4FD3-9DB4-A90A048599A9}" srcOrd="0" destOrd="0" presId="urn:microsoft.com/office/officeart/2005/8/layout/lProcess2"/>
    <dgm:cxn modelId="{068FFF17-4D13-45E1-8531-4C3CE5D4BD75}" type="presParOf" srcId="{C2635022-D9D8-4655-BFDF-469442173830}" destId="{720DD938-6DB2-41EE-9535-C8ACBDAA92AD}" srcOrd="1" destOrd="0" presId="urn:microsoft.com/office/officeart/2005/8/layout/lProcess2"/>
    <dgm:cxn modelId="{7F627100-CA99-4DEA-8C3C-727582E71714}" type="presParOf" srcId="{C2635022-D9D8-4655-BFDF-469442173830}" destId="{4476EBDE-1D42-4D50-8069-FDFA817C74D8}" srcOrd="2" destOrd="0" presId="urn:microsoft.com/office/officeart/2005/8/layout/lProcess2"/>
    <dgm:cxn modelId="{4E2DA425-2C32-42C3-AB7E-A198924C821A}" type="presParOf" srcId="{C2635022-D9D8-4655-BFDF-469442173830}" destId="{7D663470-454A-479B-BBB9-4B8605A27566}" srcOrd="3" destOrd="0" presId="urn:microsoft.com/office/officeart/2005/8/layout/lProcess2"/>
    <dgm:cxn modelId="{9D93D538-9BDB-41CA-8991-914EFDEB0D5C}" type="presParOf" srcId="{C2635022-D9D8-4655-BFDF-469442173830}" destId="{C9EFBB4E-5D94-4610-8642-0C869ABF773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480308-E26C-49EB-8E14-CBBBEE9CDB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Introduce the goals and structures of MCoP</a:t>
          </a:r>
        </a:p>
      </dgm:t>
    </dgm:pt>
    <dgm:pt modelId="{CD99B1B4-22BA-4DA5-A488-1FA3E79EAA62}" type="parTrans" cxnId="{75CA2E79-ADF6-4B5B-8B6B-5683A6BC08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D544B1-7989-4942-8F9D-5A11CBBDB72E}" type="sibTrans" cxnId="{75CA2E79-ADF6-4B5B-8B6B-5683A6BC08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3E1958-8100-4414-B04E-B72B7F14C74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Gauge interest and willingness/ability for participation</a:t>
          </a: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67E8D8-0E86-49D6-8C32-80C38E4A635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D6E5FBD-3BB8-4693-BD72-76C1BBC209D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Pre-work recording and slides</a:t>
          </a:r>
        </a:p>
      </dgm:t>
    </dgm:pt>
    <dgm:pt modelId="{76BAB291-93F2-4900-B914-940624B47008}" type="parTrans" cxnId="{C3B00FF6-6EC0-4404-B844-2C9C4F9CC1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500EFF-BFBF-48A1-9CBA-048A3159E5A7}" type="sibTrans" cxnId="{C3B00FF6-6EC0-4404-B844-2C9C4F9CC1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A49050-A7EF-4E09-89E0-3F54B59565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Icebreaker, meeting rules</a:t>
          </a: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863BD3-4C77-4944-889A-1737DC667D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Post-meeting survey</a:t>
          </a:r>
        </a:p>
      </dgm:t>
    </dgm:pt>
    <dgm:pt modelId="{ABBC2821-A4D1-4C2D-83CA-DADAC708BBBC}" type="parTrans" cxnId="{1565AE1B-D0AD-4430-A47C-5F1BF10323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9733BA-96D9-4399-89E9-EC6AC05344BD}" type="sibTrans" cxnId="{1565AE1B-D0AD-4430-A47C-5F1BF10323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C198B9-834C-40A4-A77B-B74C0657C14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Engagement with future meetings and activities</a:t>
          </a:r>
        </a:p>
      </dgm:t>
    </dgm:pt>
    <dgm:pt modelId="{C6667E45-B74E-4D8F-A4A2-7AFEDA2B34CB}" type="parTrans" cxnId="{DB060ADD-7689-489C-ADCC-2D18DC2E8A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B6C4AA-2DCC-4901-A90F-6D145E463F92}" type="sibTrans" cxnId="{DB060ADD-7689-489C-ADCC-2D18DC2E8A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FB06A4A-C179-4A52-B89F-56E7D0971D3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Presentation, breakout groups, small and large group discussion</a:t>
          </a:r>
        </a:p>
      </dgm:t>
    </dgm:pt>
    <dgm:pt modelId="{F08DD245-A2B4-4301-BED6-878664411E8B}" type="parTrans" cxnId="{5B5F4BD6-1413-4BCF-B96C-D64F74FDDC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0693CB-C8A5-43FF-9F08-4324A9F059EB}" type="sibTrans" cxnId="{5B5F4BD6-1413-4BCF-B96C-D64F74FDDC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8ADBC8-04DB-4905-84F8-9C00043C0D4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Facilitate learning for diverse set of learners</a:t>
          </a:r>
        </a:p>
      </dgm:t>
    </dgm:pt>
    <dgm:pt modelId="{AF75B3B2-69DB-44C8-B0E4-83DE3F072233}" type="parTrans" cxnId="{08BFF765-7D4D-432D-9498-E1BF974D129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65E03E-BD38-486B-881C-D202C61190F2}" type="sibTrans" cxnId="{08BFF765-7D4D-432D-9498-E1BF974D129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9134CA9-1CC2-461C-B731-6D6DF061C533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Padlet</a:t>
          </a:r>
          <a:r>
            <a:rPr lang="en-US" dirty="0">
              <a:solidFill>
                <a:schemeClr val="bg1"/>
              </a:solidFill>
            </a:rPr>
            <a:t> question to spur continued thought</a:t>
          </a:r>
        </a:p>
      </dgm:t>
    </dgm:pt>
    <dgm:pt modelId="{0C1558F2-D549-430A-A824-141385BE6940}" type="parTrans" cxnId="{474D1D8D-775F-49F4-AEC8-784F9D4C0A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B731D7-07E7-4BBF-A530-EAD53D54F62C}" type="sibTrans" cxnId="{474D1D8D-775F-49F4-AEC8-784F9D4C0A5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1F54437-4398-4530-9691-56B8B7A6DB0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Informal feedback</a:t>
          </a:r>
        </a:p>
      </dgm:t>
    </dgm:pt>
    <dgm:pt modelId="{67AF677D-0E2C-4ECC-AECF-C2F8BE60494D}" type="parTrans" cxnId="{47BE96B5-4EA3-4BF6-B9CE-390B04938D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270EDB-F4A1-4FB8-98E8-F3AD8B2EC8F0}" type="sibTrans" cxnId="{47BE96B5-4EA3-4BF6-B9CE-390B04938DA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D36062-C5DD-4225-999D-B55F7F126BD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Virtual engagement and collaboration during work from home</a:t>
          </a:r>
        </a:p>
      </dgm:t>
    </dgm:pt>
    <dgm:pt modelId="{8ED4F3F9-1EC7-463E-8A00-9A8847CD95E8}" type="parTrans" cxnId="{A34DFEFD-CF74-4B94-AA29-F1CAAF692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3F33AC-A678-41EC-9A91-EB7BC1C18E3D}" type="sibTrans" cxnId="{A34DFEFD-CF74-4B94-AA29-F1CAAF6927E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3"/>
      <dgm:spPr/>
    </dgm:pt>
    <dgm:pt modelId="{5EBE9126-E3F7-4FDB-A37B-AD38C19FB042}" type="pres">
      <dgm:prSet presAssocID="{FB326753-88D1-41BB-8442-334D2193388F}" presName="textNode" presStyleLbl="bgShp" presStyleIdx="0" presStyleCnt="3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FF5FC9F8-DCFD-4474-B588-FE63ECAA0E52}" type="pres">
      <dgm:prSet presAssocID="{91480308-E26C-49EB-8E14-CBBBEE9CDBB8}" presName="childNode" presStyleLbl="node1" presStyleIdx="0" presStyleCnt="11" custScaleY="42852">
        <dgm:presLayoutVars>
          <dgm:bulletEnabled val="1"/>
        </dgm:presLayoutVars>
      </dgm:prSet>
      <dgm:spPr/>
    </dgm:pt>
    <dgm:pt modelId="{594045F9-FF3F-408B-A787-216A616FFB5F}" type="pres">
      <dgm:prSet presAssocID="{91480308-E26C-49EB-8E14-CBBBEE9CDBB8}" presName="aSpace2" presStyleCnt="0"/>
      <dgm:spPr/>
    </dgm:pt>
    <dgm:pt modelId="{39658AC6-FECA-46EB-B503-A814C2290061}" type="pres">
      <dgm:prSet presAssocID="{CF8ADBC8-04DB-4905-84F8-9C00043C0D43}" presName="childNode" presStyleLbl="node1" presStyleIdx="1" presStyleCnt="11" custScaleY="32032">
        <dgm:presLayoutVars>
          <dgm:bulletEnabled val="1"/>
        </dgm:presLayoutVars>
      </dgm:prSet>
      <dgm:spPr/>
    </dgm:pt>
    <dgm:pt modelId="{1B6CEDC2-E433-4186-B8C3-EDFD486611F2}" type="pres">
      <dgm:prSet presAssocID="{CF8ADBC8-04DB-4905-84F8-9C00043C0D43}" presName="aSpace2" presStyleCnt="0"/>
      <dgm:spPr/>
    </dgm:pt>
    <dgm:pt modelId="{959C2614-F7BC-4EBF-90B2-13DD3AD35223}" type="pres">
      <dgm:prSet presAssocID="{DB3E1958-8100-4414-B04E-B72B7F14C74B}" presName="childNode" presStyleLbl="node1" presStyleIdx="2" presStyleCnt="11" custScaleY="46333">
        <dgm:presLayoutVars>
          <dgm:bulletEnabled val="1"/>
        </dgm:presLayoutVars>
      </dgm:prSet>
      <dgm:spPr/>
    </dgm:pt>
    <dgm:pt modelId="{B25050F3-4E23-4810-B408-ECFA123967DB}" type="pres">
      <dgm:prSet presAssocID="{DB3E1958-8100-4414-B04E-B72B7F14C74B}" presName="aSpace2" presStyleCnt="0"/>
      <dgm:spPr/>
    </dgm:pt>
    <dgm:pt modelId="{08CD2FA0-ABFA-4E9E-8397-F6B10623B2FA}" type="pres">
      <dgm:prSet presAssocID="{ABD36062-C5DD-4225-999D-B55F7F126BD5}" presName="childNode" presStyleLbl="node1" presStyleIdx="3" presStyleCnt="11" custScaleY="52057">
        <dgm:presLayoutVars>
          <dgm:bulletEnabled val="1"/>
        </dgm:presLayoutVars>
      </dgm:prSet>
      <dgm:spPr/>
    </dgm:pt>
    <dgm:pt modelId="{58D15309-371A-4FB3-A57B-937A753A9A99}" type="pres">
      <dgm:prSet presAssocID="{FB326753-88D1-41BB-8442-334D2193388F}" presName="aSpace" presStyleCnt="0"/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1" presStyleCnt="3"/>
      <dgm:spPr/>
    </dgm:pt>
    <dgm:pt modelId="{8C24D58B-5DD8-4935-AEF6-C1C5DF0B6B52}" type="pres">
      <dgm:prSet presAssocID="{5567E8D8-0E86-49D6-8C32-80C38E4A635A}" presName="textNode" presStyleLbl="bgShp" presStyleIdx="1" presStyleCnt="3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BB89F637-1E41-4993-8B00-5028275AB7AB}" type="pres">
      <dgm:prSet presAssocID="{AD6E5FBD-3BB8-4693-BD72-76C1BBC209D0}" presName="childNode" presStyleLbl="node1" presStyleIdx="4" presStyleCnt="11">
        <dgm:presLayoutVars>
          <dgm:bulletEnabled val="1"/>
        </dgm:presLayoutVars>
      </dgm:prSet>
      <dgm:spPr/>
    </dgm:pt>
    <dgm:pt modelId="{FBB53555-8124-44E6-B015-0B8B52B5A6D1}" type="pres">
      <dgm:prSet presAssocID="{AD6E5FBD-3BB8-4693-BD72-76C1BBC209D0}" presName="aSpace2" presStyleCnt="0"/>
      <dgm:spPr/>
    </dgm:pt>
    <dgm:pt modelId="{AC63FE1D-B8E3-4C5F-AD48-B92637266E05}" type="pres">
      <dgm:prSet presAssocID="{8FA49050-A7EF-4E09-89E0-3F54B59565ED}" presName="childNode" presStyleLbl="node1" presStyleIdx="5" presStyleCnt="11">
        <dgm:presLayoutVars>
          <dgm:bulletEnabled val="1"/>
        </dgm:presLayoutVars>
      </dgm:prSet>
      <dgm:spPr/>
    </dgm:pt>
    <dgm:pt modelId="{0A538B9B-B38A-4AD2-A69B-CDAF3689E134}" type="pres">
      <dgm:prSet presAssocID="{8FA49050-A7EF-4E09-89E0-3F54B59565ED}" presName="aSpace2" presStyleCnt="0"/>
      <dgm:spPr/>
    </dgm:pt>
    <dgm:pt modelId="{7FDF95E8-D216-422A-8798-1EA3E11C73F6}" type="pres">
      <dgm:prSet presAssocID="{6FB06A4A-C179-4A52-B89F-56E7D0971D35}" presName="childNode" presStyleLbl="node1" presStyleIdx="6" presStyleCnt="11">
        <dgm:presLayoutVars>
          <dgm:bulletEnabled val="1"/>
        </dgm:presLayoutVars>
      </dgm:prSet>
      <dgm:spPr/>
    </dgm:pt>
    <dgm:pt modelId="{95947341-0989-4A74-AF67-9DDA08D44B3B}" type="pres">
      <dgm:prSet presAssocID="{6FB06A4A-C179-4A52-B89F-56E7D0971D35}" presName="aSpace2" presStyleCnt="0"/>
      <dgm:spPr/>
    </dgm:pt>
    <dgm:pt modelId="{B6FD266F-658F-40EE-815C-D537661FF489}" type="pres">
      <dgm:prSet presAssocID="{49134CA9-1CC2-461C-B731-6D6DF061C533}" presName="childNode" presStyleLbl="node1" presStyleIdx="7" presStyleCnt="11">
        <dgm:presLayoutVars>
          <dgm:bulletEnabled val="1"/>
        </dgm:presLayoutVars>
      </dgm:prSet>
      <dgm:spPr/>
    </dgm:pt>
    <dgm:pt modelId="{231C344C-BD89-4BB8-B125-1D7003C15D8B}" type="pres">
      <dgm:prSet presAssocID="{5567E8D8-0E86-49D6-8C32-80C38E4A635A}" presName="aSpace" presStyleCnt="0"/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2" presStyleCnt="3" custLinFactNeighborX="38" custLinFactNeighborY="-1472"/>
      <dgm:spPr/>
    </dgm:pt>
    <dgm:pt modelId="{32F0DCAF-E1D3-417A-83B1-32B891B60465}" type="pres">
      <dgm:prSet presAssocID="{A5D231DF-205E-46EA-A027-59A9023B8443}" presName="textNode" presStyleLbl="bgShp" presStyleIdx="2" presStyleCnt="3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  <dgm:pt modelId="{040F2A7D-AA0F-4FD3-9DB4-A90A048599A9}" type="pres">
      <dgm:prSet presAssocID="{2E863BD3-4C77-4944-889A-1737DC667D78}" presName="childNode" presStyleLbl="node1" presStyleIdx="8" presStyleCnt="11">
        <dgm:presLayoutVars>
          <dgm:bulletEnabled val="1"/>
        </dgm:presLayoutVars>
      </dgm:prSet>
      <dgm:spPr/>
    </dgm:pt>
    <dgm:pt modelId="{720DD938-6DB2-41EE-9535-C8ACBDAA92AD}" type="pres">
      <dgm:prSet presAssocID="{2E863BD3-4C77-4944-889A-1737DC667D78}" presName="aSpace2" presStyleCnt="0"/>
      <dgm:spPr/>
    </dgm:pt>
    <dgm:pt modelId="{4476EBDE-1D42-4D50-8069-FDFA817C74D8}" type="pres">
      <dgm:prSet presAssocID="{71F54437-4398-4530-9691-56B8B7A6DB0F}" presName="childNode" presStyleLbl="node1" presStyleIdx="9" presStyleCnt="11">
        <dgm:presLayoutVars>
          <dgm:bulletEnabled val="1"/>
        </dgm:presLayoutVars>
      </dgm:prSet>
      <dgm:spPr/>
    </dgm:pt>
    <dgm:pt modelId="{7D663470-454A-479B-BBB9-4B8605A27566}" type="pres">
      <dgm:prSet presAssocID="{71F54437-4398-4530-9691-56B8B7A6DB0F}" presName="aSpace2" presStyleCnt="0"/>
      <dgm:spPr/>
    </dgm:pt>
    <dgm:pt modelId="{C9EFBB4E-5D94-4610-8642-0C869ABF7738}" type="pres">
      <dgm:prSet presAssocID="{D0C198B9-834C-40A4-A77B-B74C0657C141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CA19BE05-A988-44F1-B674-B302E376265D}" srcId="{FB326753-88D1-41BB-8442-334D2193388F}" destId="{DB3E1958-8100-4414-B04E-B72B7F14C74B}" srcOrd="2" destOrd="0" parTransId="{C4F3B272-EC34-43BE-A6EE-9DE0F470676E}" sibTransId="{29F73489-2584-4665-A7F3-FA19AB00B520}"/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1565AE1B-D0AD-4430-A47C-5F1BF10323A3}" srcId="{A5D231DF-205E-46EA-A027-59A9023B8443}" destId="{2E863BD3-4C77-4944-889A-1737DC667D78}" srcOrd="0" destOrd="0" parTransId="{ABBC2821-A4D1-4C2D-83CA-DADAC708BBBC}" sibTransId="{D19733BA-96D9-4399-89E9-EC6AC05344BD}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E4843425-DEAC-4F91-91DA-30DF0914A341}" srcId="{5567E8D8-0E86-49D6-8C32-80C38E4A635A}" destId="{8FA49050-A7EF-4E09-89E0-3F54B59565ED}" srcOrd="1" destOrd="0" parTransId="{B1CA7EB1-D860-4CA5-871F-A05583616DF1}" sibTransId="{A8B01B04-C0BA-4E51-8075-93974480A40E}"/>
    <dgm:cxn modelId="{C21A2C36-4982-4FCC-8A3A-D7421FF3E0D4}" type="presOf" srcId="{D0C198B9-834C-40A4-A77B-B74C0657C141}" destId="{C9EFBB4E-5D94-4610-8642-0C869ABF7738}" srcOrd="0" destOrd="0" presId="urn:microsoft.com/office/officeart/2005/8/layout/lProcess2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9307D85C-AA10-49EA-BBF3-E2C4E101F591}" type="presOf" srcId="{91480308-E26C-49EB-8E14-CBBBEE9CDBB8}" destId="{FF5FC9F8-DCFD-4474-B588-FE63ECAA0E52}" srcOrd="0" destOrd="0" presId="urn:microsoft.com/office/officeart/2005/8/layout/lProcess2"/>
    <dgm:cxn modelId="{08BFF765-7D4D-432D-9498-E1BF974D129A}" srcId="{FB326753-88D1-41BB-8442-334D2193388F}" destId="{CF8ADBC8-04DB-4905-84F8-9C00043C0D43}" srcOrd="1" destOrd="0" parTransId="{AF75B3B2-69DB-44C8-B0E4-83DE3F072233}" sibTransId="{4665E03E-BD38-486B-881C-D202C61190F2}"/>
    <dgm:cxn modelId="{6F01334B-FF0E-4FB9-A80A-6ECC005B09BC}" type="presOf" srcId="{71F54437-4398-4530-9691-56B8B7A6DB0F}" destId="{4476EBDE-1D42-4D50-8069-FDFA817C74D8}" srcOrd="0" destOrd="0" presId="urn:microsoft.com/office/officeart/2005/8/layout/lProcess2"/>
    <dgm:cxn modelId="{E3A6B254-45D7-4586-B817-9D0D2AEFE330}" type="presOf" srcId="{CF8ADBC8-04DB-4905-84F8-9C00043C0D43}" destId="{39658AC6-FECA-46EB-B503-A814C2290061}" srcOrd="0" destOrd="0" presId="urn:microsoft.com/office/officeart/2005/8/layout/lProcess2"/>
    <dgm:cxn modelId="{64220979-D8F6-4677-A1CC-799B127623F6}" type="presOf" srcId="{49134CA9-1CC2-461C-B731-6D6DF061C533}" destId="{B6FD266F-658F-40EE-815C-D537661FF489}" srcOrd="0" destOrd="0" presId="urn:microsoft.com/office/officeart/2005/8/layout/lProcess2"/>
    <dgm:cxn modelId="{75CA2E79-ADF6-4B5B-8B6B-5683A6BC08A5}" srcId="{FB326753-88D1-41BB-8442-334D2193388F}" destId="{91480308-E26C-49EB-8E14-CBBBEE9CDBB8}" srcOrd="0" destOrd="0" parTransId="{CD99B1B4-22BA-4DA5-A488-1FA3E79EAA62}" sibTransId="{1FD544B1-7989-4942-8F9D-5A11CBBDB72E}"/>
    <dgm:cxn modelId="{9D812682-ACB1-444D-8ED3-4C1F20ECBFEF}" type="presOf" srcId="{8FA49050-A7EF-4E09-89E0-3F54B59565ED}" destId="{AC63FE1D-B8E3-4C5F-AD48-B92637266E05}" srcOrd="0" destOrd="0" presId="urn:microsoft.com/office/officeart/2005/8/layout/lProcess2"/>
    <dgm:cxn modelId="{914C1387-DE47-4E4C-92C4-6657B1C91D24}" type="presOf" srcId="{ABD36062-C5DD-4225-999D-B55F7F126BD5}" destId="{08CD2FA0-ABFA-4E9E-8397-F6B10623B2FA}" srcOrd="0" destOrd="0" presId="urn:microsoft.com/office/officeart/2005/8/layout/lProcess2"/>
    <dgm:cxn modelId="{474D1D8D-775F-49F4-AEC8-784F9D4C0A54}" srcId="{5567E8D8-0E86-49D6-8C32-80C38E4A635A}" destId="{49134CA9-1CC2-461C-B731-6D6DF061C533}" srcOrd="3" destOrd="0" parTransId="{0C1558F2-D549-430A-A824-141385BE6940}" sibTransId="{7CB731D7-07E7-4BBF-A530-EAD53D54F62C}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47BE96B5-4EA3-4BF6-B9CE-390B04938DA2}" srcId="{A5D231DF-205E-46EA-A027-59A9023B8443}" destId="{71F54437-4398-4530-9691-56B8B7A6DB0F}" srcOrd="1" destOrd="0" parTransId="{67AF677D-0E2C-4ECC-AECF-C2F8BE60494D}" sibTransId="{5B270EDB-F4A1-4FB8-98E8-F3AD8B2EC8F0}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429218C5-5402-487C-BBFC-1CAE88B9C90D}" srcId="{09D16735-9625-40CB-8A93-D7419048E812}" destId="{5567E8D8-0E86-49D6-8C32-80C38E4A635A}" srcOrd="1" destOrd="0" parTransId="{E5EC1225-886C-40EF-9F21-7E439DDF61EE}" sibTransId="{137D8750-A7A2-48E8-A1A7-FF48CC5240BC}"/>
    <dgm:cxn modelId="{941551CA-556F-472D-B6B1-D526560DAFBA}" type="presOf" srcId="{6FB06A4A-C179-4A52-B89F-56E7D0971D35}" destId="{7FDF95E8-D216-422A-8798-1EA3E11C73F6}" srcOrd="0" destOrd="0" presId="urn:microsoft.com/office/officeart/2005/8/layout/lProcess2"/>
    <dgm:cxn modelId="{EDA790D3-956A-48E5-9A04-9B33F404BC1F}" srcId="{09D16735-9625-40CB-8A93-D7419048E812}" destId="{A5D231DF-205E-46EA-A027-59A9023B8443}" srcOrd="2" destOrd="0" parTransId="{D7164187-5B0C-4BE2-9EA4-489B3D156DF9}" sibTransId="{318E89BB-2B58-4D99-8359-F53BFD25DB20}"/>
    <dgm:cxn modelId="{5B5F4BD6-1413-4BCF-B96C-D64F74FDDCC7}" srcId="{5567E8D8-0E86-49D6-8C32-80C38E4A635A}" destId="{6FB06A4A-C179-4A52-B89F-56E7D0971D35}" srcOrd="2" destOrd="0" parTransId="{F08DD245-A2B4-4301-BED6-878664411E8B}" sibTransId="{510693CB-C8A5-43FF-9F08-4324A9F059EB}"/>
    <dgm:cxn modelId="{B2EF71DA-6DFE-4FD7-BFE4-2110FDDFB5A8}" type="presOf" srcId="{AD6E5FBD-3BB8-4693-BD72-76C1BBC209D0}" destId="{BB89F637-1E41-4993-8B00-5028275AB7AB}" srcOrd="0" destOrd="0" presId="urn:microsoft.com/office/officeart/2005/8/layout/lProcess2"/>
    <dgm:cxn modelId="{DB060ADD-7689-489C-ADCC-2D18DC2E8A57}" srcId="{A5D231DF-205E-46EA-A027-59A9023B8443}" destId="{D0C198B9-834C-40A4-A77B-B74C0657C141}" srcOrd="2" destOrd="0" parTransId="{C6667E45-B74E-4D8F-A4A2-7AFEDA2B34CB}" sibTransId="{5FB6C4AA-2DCC-4901-A90F-6D145E463F92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87E3E8E8-B7E7-4234-B744-DA22C99B6763}" type="presOf" srcId="{DB3E1958-8100-4414-B04E-B72B7F14C74B}" destId="{959C2614-F7BC-4EBF-90B2-13DD3AD35223}" srcOrd="0" destOrd="0" presId="urn:microsoft.com/office/officeart/2005/8/layout/lProcess2"/>
    <dgm:cxn modelId="{D5BB2BF2-31A3-4602-9165-A5EF004E11E5}" type="presOf" srcId="{2E863BD3-4C77-4944-889A-1737DC667D78}" destId="{040F2A7D-AA0F-4FD3-9DB4-A90A048599A9}" srcOrd="0" destOrd="0" presId="urn:microsoft.com/office/officeart/2005/8/layout/lProcess2"/>
    <dgm:cxn modelId="{C3B00FF6-6EC0-4404-B844-2C9C4F9CC13E}" srcId="{5567E8D8-0E86-49D6-8C32-80C38E4A635A}" destId="{AD6E5FBD-3BB8-4693-BD72-76C1BBC209D0}" srcOrd="0" destOrd="0" parTransId="{76BAB291-93F2-4900-B914-940624B47008}" sibTransId="{70500EFF-BFBF-48A1-9CBA-048A3159E5A7}"/>
    <dgm:cxn modelId="{A34DFEFD-CF74-4B94-AA29-F1CAAF6927E2}" srcId="{FB326753-88D1-41BB-8442-334D2193388F}" destId="{ABD36062-C5DD-4225-999D-B55F7F126BD5}" srcOrd="3" destOrd="0" parTransId="{8ED4F3F9-1EC7-463E-8A00-9A8847CD95E8}" sibTransId="{F03F33AC-A678-41EC-9A91-EB7BC1C18E3D}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CEEFA1F6-B239-4477-91BE-A8E4690E3EAE}" type="presParOf" srcId="{CEC34A2A-E09F-41C4-893A-A9CCC86E0397}" destId="{FF5FC9F8-DCFD-4474-B588-FE63ECAA0E52}" srcOrd="0" destOrd="0" presId="urn:microsoft.com/office/officeart/2005/8/layout/lProcess2"/>
    <dgm:cxn modelId="{9C1F6E69-BCD3-4350-AA11-192CEB6CAFC5}" type="presParOf" srcId="{CEC34A2A-E09F-41C4-893A-A9CCC86E0397}" destId="{594045F9-FF3F-408B-A787-216A616FFB5F}" srcOrd="1" destOrd="0" presId="urn:microsoft.com/office/officeart/2005/8/layout/lProcess2"/>
    <dgm:cxn modelId="{A305106F-8120-4CB4-996E-60C5490E0C7A}" type="presParOf" srcId="{CEC34A2A-E09F-41C4-893A-A9CCC86E0397}" destId="{39658AC6-FECA-46EB-B503-A814C2290061}" srcOrd="2" destOrd="0" presId="urn:microsoft.com/office/officeart/2005/8/layout/lProcess2"/>
    <dgm:cxn modelId="{FDC3A464-60C6-4B52-A355-E22FD1EF974C}" type="presParOf" srcId="{CEC34A2A-E09F-41C4-893A-A9CCC86E0397}" destId="{1B6CEDC2-E433-4186-B8C3-EDFD486611F2}" srcOrd="3" destOrd="0" presId="urn:microsoft.com/office/officeart/2005/8/layout/lProcess2"/>
    <dgm:cxn modelId="{DB2C9A5D-BF0D-40C5-8655-F5B2A46DBD01}" type="presParOf" srcId="{CEC34A2A-E09F-41C4-893A-A9CCC86E0397}" destId="{959C2614-F7BC-4EBF-90B2-13DD3AD35223}" srcOrd="4" destOrd="0" presId="urn:microsoft.com/office/officeart/2005/8/layout/lProcess2"/>
    <dgm:cxn modelId="{ABED8CF4-8E27-46C9-986B-8BCF54F573B7}" type="presParOf" srcId="{CEC34A2A-E09F-41C4-893A-A9CCC86E0397}" destId="{B25050F3-4E23-4810-B408-ECFA123967DB}" srcOrd="5" destOrd="0" presId="urn:microsoft.com/office/officeart/2005/8/layout/lProcess2"/>
    <dgm:cxn modelId="{CE6F8009-914D-4204-ADEB-A412F1E20CA2}" type="presParOf" srcId="{CEC34A2A-E09F-41C4-893A-A9CCC86E0397}" destId="{08CD2FA0-ABFA-4E9E-8397-F6B10623B2FA}" srcOrd="6" destOrd="0" presId="urn:microsoft.com/office/officeart/2005/8/layout/lProcess2"/>
    <dgm:cxn modelId="{224D6A50-C303-4784-A9BC-2014445FD403}" type="presParOf" srcId="{755BA583-5159-425F-9E21-8C47F5513828}" destId="{58D15309-371A-4FB3-A57B-937A753A9A99}" srcOrd="1" destOrd="0" presId="urn:microsoft.com/office/officeart/2005/8/layout/lProcess2"/>
    <dgm:cxn modelId="{E117A304-357D-4595-B29D-99DFEBC807D6}" type="presParOf" srcId="{755BA583-5159-425F-9E21-8C47F5513828}" destId="{29CEB64C-ADB4-42A8-B70D-C1454C5D41E1}" srcOrd="2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DFDAF11-EA64-4C43-A5E5-B474186F0AD4}" type="presParOf" srcId="{F85A001C-09A7-4CC8-8AF1-0DEDBDBEE938}" destId="{BB89F637-1E41-4993-8B00-5028275AB7AB}" srcOrd="0" destOrd="0" presId="urn:microsoft.com/office/officeart/2005/8/layout/lProcess2"/>
    <dgm:cxn modelId="{C472CF0C-5746-4866-8361-E571824DFBB9}" type="presParOf" srcId="{F85A001C-09A7-4CC8-8AF1-0DEDBDBEE938}" destId="{FBB53555-8124-44E6-B015-0B8B52B5A6D1}" srcOrd="1" destOrd="0" presId="urn:microsoft.com/office/officeart/2005/8/layout/lProcess2"/>
    <dgm:cxn modelId="{D6EB49D9-AC64-4568-9096-93708ED4780F}" type="presParOf" srcId="{F85A001C-09A7-4CC8-8AF1-0DEDBDBEE938}" destId="{AC63FE1D-B8E3-4C5F-AD48-B92637266E05}" srcOrd="2" destOrd="0" presId="urn:microsoft.com/office/officeart/2005/8/layout/lProcess2"/>
    <dgm:cxn modelId="{5656C806-B7A4-4A15-91EF-8164DDE8D845}" type="presParOf" srcId="{F85A001C-09A7-4CC8-8AF1-0DEDBDBEE938}" destId="{0A538B9B-B38A-4AD2-A69B-CDAF3689E134}" srcOrd="3" destOrd="0" presId="urn:microsoft.com/office/officeart/2005/8/layout/lProcess2"/>
    <dgm:cxn modelId="{5533C06B-424B-4EB2-B7CF-276A0C20680B}" type="presParOf" srcId="{F85A001C-09A7-4CC8-8AF1-0DEDBDBEE938}" destId="{7FDF95E8-D216-422A-8798-1EA3E11C73F6}" srcOrd="4" destOrd="0" presId="urn:microsoft.com/office/officeart/2005/8/layout/lProcess2"/>
    <dgm:cxn modelId="{1BA4A75A-FCD3-4036-AD14-CD10B01D10B3}" type="presParOf" srcId="{F85A001C-09A7-4CC8-8AF1-0DEDBDBEE938}" destId="{95947341-0989-4A74-AF67-9DDA08D44B3B}" srcOrd="5" destOrd="0" presId="urn:microsoft.com/office/officeart/2005/8/layout/lProcess2"/>
    <dgm:cxn modelId="{2D14A5F8-D679-4F52-9CA8-3995EE3EEA0E}" type="presParOf" srcId="{F85A001C-09A7-4CC8-8AF1-0DEDBDBEE938}" destId="{B6FD266F-658F-40EE-815C-D537661FF489}" srcOrd="6" destOrd="0" presId="urn:microsoft.com/office/officeart/2005/8/layout/lProcess2"/>
    <dgm:cxn modelId="{1679DD1E-A4CD-4202-B7D6-59A244EF8298}" type="presParOf" srcId="{755BA583-5159-425F-9E21-8C47F5513828}" destId="{231C344C-BD89-4BB8-B125-1D7003C15D8B}" srcOrd="3" destOrd="0" presId="urn:microsoft.com/office/officeart/2005/8/layout/lProcess2"/>
    <dgm:cxn modelId="{5972B967-1FF0-4B6F-BD74-33F02342B267}" type="presParOf" srcId="{755BA583-5159-425F-9E21-8C47F5513828}" destId="{0BC15E3D-41D5-4B13-9FF9-C14F4EC85D11}" srcOrd="4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  <dgm:cxn modelId="{F141E9E5-4C3C-44AB-9891-D1CBDC7F8693}" type="presParOf" srcId="{C2635022-D9D8-4655-BFDF-469442173830}" destId="{040F2A7D-AA0F-4FD3-9DB4-A90A048599A9}" srcOrd="0" destOrd="0" presId="urn:microsoft.com/office/officeart/2005/8/layout/lProcess2"/>
    <dgm:cxn modelId="{068FFF17-4D13-45E1-8531-4C3CE5D4BD75}" type="presParOf" srcId="{C2635022-D9D8-4655-BFDF-469442173830}" destId="{720DD938-6DB2-41EE-9535-C8ACBDAA92AD}" srcOrd="1" destOrd="0" presId="urn:microsoft.com/office/officeart/2005/8/layout/lProcess2"/>
    <dgm:cxn modelId="{7F627100-CA99-4DEA-8C3C-727582E71714}" type="presParOf" srcId="{C2635022-D9D8-4655-BFDF-469442173830}" destId="{4476EBDE-1D42-4D50-8069-FDFA817C74D8}" srcOrd="2" destOrd="0" presId="urn:microsoft.com/office/officeart/2005/8/layout/lProcess2"/>
    <dgm:cxn modelId="{4E2DA425-2C32-42C3-AB7E-A198924C821A}" type="presParOf" srcId="{C2635022-D9D8-4655-BFDF-469442173830}" destId="{7D663470-454A-479B-BBB9-4B8605A27566}" srcOrd="3" destOrd="0" presId="urn:microsoft.com/office/officeart/2005/8/layout/lProcess2"/>
    <dgm:cxn modelId="{9D93D538-9BDB-41CA-8991-914EFDEB0D5C}" type="presParOf" srcId="{C2635022-D9D8-4655-BFDF-469442173830}" destId="{C9EFBB4E-5D94-4610-8642-0C869ABF773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Outcomes / Deliverables</a:t>
          </a:r>
          <a:endParaRPr lang="en-US" dirty="0">
            <a:solidFill>
              <a:schemeClr val="bg1"/>
            </a:solidFill>
          </a:endParaRP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67E8D8-0E86-49D6-8C32-80C38E4A635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3"/>
      <dgm:spPr/>
    </dgm:pt>
    <dgm:pt modelId="{5EBE9126-E3F7-4FDB-A37B-AD38C19FB042}" type="pres">
      <dgm:prSet presAssocID="{FB326753-88D1-41BB-8442-334D2193388F}" presName="textNode" presStyleLbl="bgShp" presStyleIdx="0" presStyleCnt="3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58D15309-371A-4FB3-A57B-937A753A9A99}" type="pres">
      <dgm:prSet presAssocID="{FB326753-88D1-41BB-8442-334D2193388F}" presName="aSpace" presStyleCnt="0"/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1" presStyleCnt="3"/>
      <dgm:spPr/>
    </dgm:pt>
    <dgm:pt modelId="{8C24D58B-5DD8-4935-AEF6-C1C5DF0B6B52}" type="pres">
      <dgm:prSet presAssocID="{5567E8D8-0E86-49D6-8C32-80C38E4A635A}" presName="textNode" presStyleLbl="bgShp" presStyleIdx="1" presStyleCnt="3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231C344C-BD89-4BB8-B125-1D7003C15D8B}" type="pres">
      <dgm:prSet presAssocID="{5567E8D8-0E86-49D6-8C32-80C38E4A635A}" presName="aSpace" presStyleCnt="0"/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2" presStyleCnt="3"/>
      <dgm:spPr/>
    </dgm:pt>
    <dgm:pt modelId="{32F0DCAF-E1D3-417A-83B1-32B891B60465}" type="pres">
      <dgm:prSet presAssocID="{A5D231DF-205E-46EA-A027-59A9023B8443}" presName="textNode" presStyleLbl="bgShp" presStyleIdx="2" presStyleCnt="3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</dgm:ptLst>
  <dgm:cxnLst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429218C5-5402-487C-BBFC-1CAE88B9C90D}" srcId="{09D16735-9625-40CB-8A93-D7419048E812}" destId="{5567E8D8-0E86-49D6-8C32-80C38E4A635A}" srcOrd="1" destOrd="0" parTransId="{E5EC1225-886C-40EF-9F21-7E439DDF61EE}" sibTransId="{137D8750-A7A2-48E8-A1A7-FF48CC5240BC}"/>
    <dgm:cxn modelId="{EDA790D3-956A-48E5-9A04-9B33F404BC1F}" srcId="{09D16735-9625-40CB-8A93-D7419048E812}" destId="{A5D231DF-205E-46EA-A027-59A9023B8443}" srcOrd="2" destOrd="0" parTransId="{D7164187-5B0C-4BE2-9EA4-489B3D156DF9}" sibTransId="{318E89BB-2B58-4D99-8359-F53BFD25DB20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224D6A50-C303-4784-A9BC-2014445FD403}" type="presParOf" srcId="{755BA583-5159-425F-9E21-8C47F5513828}" destId="{58D15309-371A-4FB3-A57B-937A753A9A99}" srcOrd="1" destOrd="0" presId="urn:microsoft.com/office/officeart/2005/8/layout/lProcess2"/>
    <dgm:cxn modelId="{E117A304-357D-4595-B29D-99DFEBC807D6}" type="presParOf" srcId="{755BA583-5159-425F-9E21-8C47F5513828}" destId="{29CEB64C-ADB4-42A8-B70D-C1454C5D41E1}" srcOrd="2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679DD1E-A4CD-4202-B7D6-59A244EF8298}" type="presParOf" srcId="{755BA583-5159-425F-9E21-8C47F5513828}" destId="{231C344C-BD89-4BB8-B125-1D7003C15D8B}" srcOrd="3" destOrd="0" presId="urn:microsoft.com/office/officeart/2005/8/layout/lProcess2"/>
    <dgm:cxn modelId="{5972B967-1FF0-4B6F-BD74-33F02342B267}" type="presParOf" srcId="{755BA583-5159-425F-9E21-8C47F5513828}" destId="{0BC15E3D-41D5-4B13-9FF9-C14F4EC85D11}" srcOrd="4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Outcomes / Deliverables</a:t>
          </a:r>
          <a:endParaRPr lang="en-US" dirty="0">
            <a:solidFill>
              <a:schemeClr val="bg1"/>
            </a:solidFill>
          </a:endParaRP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480308-E26C-49EB-8E14-CBBBEE9CDB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Get everyone on close to the same page in terms of basic knowledge of metadata</a:t>
          </a:r>
        </a:p>
      </dgm:t>
    </dgm:pt>
    <dgm:pt modelId="{CD99B1B4-22BA-4DA5-A488-1FA3E79EAA62}" type="parTrans" cxnId="{75CA2E79-ADF6-4B5B-8B6B-5683A6BC08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D544B1-7989-4942-8F9D-5A11CBBDB72E}" type="sibTrans" cxnId="{75CA2E79-ADF6-4B5B-8B6B-5683A6BC08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3E1958-8100-4414-B04E-B72B7F14C74B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Encourage participation from those less experienced with metadata</a:t>
          </a:r>
          <a:endParaRPr lang="en-US" dirty="0">
            <a:solidFill>
              <a:schemeClr val="bg1"/>
            </a:solidFill>
          </a:endParaRP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1"/>
      <dgm:spPr/>
    </dgm:pt>
    <dgm:pt modelId="{5EBE9126-E3F7-4FDB-A37B-AD38C19FB042}" type="pres">
      <dgm:prSet presAssocID="{FB326753-88D1-41BB-8442-334D2193388F}" presName="textNode" presStyleLbl="bgShp" presStyleIdx="0" presStyleCnt="1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FF5FC9F8-DCFD-4474-B588-FE63ECAA0E52}" type="pres">
      <dgm:prSet presAssocID="{91480308-E26C-49EB-8E14-CBBBEE9CDBB8}" presName="childNode" presStyleLbl="node1" presStyleIdx="0" presStyleCnt="2">
        <dgm:presLayoutVars>
          <dgm:bulletEnabled val="1"/>
        </dgm:presLayoutVars>
      </dgm:prSet>
      <dgm:spPr/>
    </dgm:pt>
    <dgm:pt modelId="{594045F9-FF3F-408B-A787-216A616FFB5F}" type="pres">
      <dgm:prSet presAssocID="{91480308-E26C-49EB-8E14-CBBBEE9CDBB8}" presName="aSpace2" presStyleCnt="0"/>
      <dgm:spPr/>
    </dgm:pt>
    <dgm:pt modelId="{959C2614-F7BC-4EBF-90B2-13DD3AD35223}" type="pres">
      <dgm:prSet presAssocID="{DB3E1958-8100-4414-B04E-B72B7F14C74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CA19BE05-A988-44F1-B674-B302E376265D}" srcId="{FB326753-88D1-41BB-8442-334D2193388F}" destId="{DB3E1958-8100-4414-B04E-B72B7F14C74B}" srcOrd="1" destOrd="0" parTransId="{C4F3B272-EC34-43BE-A6EE-9DE0F470676E}" sibTransId="{29F73489-2584-4665-A7F3-FA19AB00B520}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9307D85C-AA10-49EA-BBF3-E2C4E101F591}" type="presOf" srcId="{91480308-E26C-49EB-8E14-CBBBEE9CDBB8}" destId="{FF5FC9F8-DCFD-4474-B588-FE63ECAA0E52}" srcOrd="0" destOrd="0" presId="urn:microsoft.com/office/officeart/2005/8/layout/lProcess2"/>
    <dgm:cxn modelId="{75CA2E79-ADF6-4B5B-8B6B-5683A6BC08A5}" srcId="{FB326753-88D1-41BB-8442-334D2193388F}" destId="{91480308-E26C-49EB-8E14-CBBBEE9CDBB8}" srcOrd="0" destOrd="0" parTransId="{CD99B1B4-22BA-4DA5-A488-1FA3E79EAA62}" sibTransId="{1FD544B1-7989-4942-8F9D-5A11CBBDB72E}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87E3E8E8-B7E7-4234-B744-DA22C99B6763}" type="presOf" srcId="{DB3E1958-8100-4414-B04E-B72B7F14C74B}" destId="{959C2614-F7BC-4EBF-90B2-13DD3AD35223}" srcOrd="0" destOrd="0" presId="urn:microsoft.com/office/officeart/2005/8/layout/lProcess2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CEEFA1F6-B239-4477-91BE-A8E4690E3EAE}" type="presParOf" srcId="{CEC34A2A-E09F-41C4-893A-A9CCC86E0397}" destId="{FF5FC9F8-DCFD-4474-B588-FE63ECAA0E52}" srcOrd="0" destOrd="0" presId="urn:microsoft.com/office/officeart/2005/8/layout/lProcess2"/>
    <dgm:cxn modelId="{9C1F6E69-BCD3-4350-AA11-192CEB6CAFC5}" type="presParOf" srcId="{CEC34A2A-E09F-41C4-893A-A9CCC86E0397}" destId="{594045F9-FF3F-408B-A787-216A616FFB5F}" srcOrd="1" destOrd="0" presId="urn:microsoft.com/office/officeart/2005/8/layout/lProcess2"/>
    <dgm:cxn modelId="{DB2C9A5D-BF0D-40C5-8655-F5B2A46DBD01}" type="presParOf" srcId="{CEC34A2A-E09F-41C4-893A-A9CCC86E0397}" destId="{959C2614-F7BC-4EBF-90B2-13DD3AD352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B3E1958-8100-4414-B04E-B72B7F14C74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D6E5FBD-3BB8-4693-BD72-76C1BBC209D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Instructional session</a:t>
          </a:r>
        </a:p>
      </dgm:t>
    </dgm:pt>
    <dgm:pt modelId="{76BAB291-93F2-4900-B914-940624B47008}" type="parTrans" cxnId="{C3B00FF6-6EC0-4404-B844-2C9C4F9CC1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500EFF-BFBF-48A1-9CBA-048A3159E5A7}" type="sibTrans" cxnId="{C3B00FF6-6EC0-4404-B844-2C9C4F9CC1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A49050-A7EF-4E09-89E0-3F54B59565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Explanation of common metadata jargon including examples</a:t>
          </a: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2460DFFA-93AE-4D50-BAFE-C67A0EC6887A}" type="pres">
      <dgm:prSet presAssocID="{DB3E1958-8100-4414-B04E-B72B7F14C74B}" presName="compNode" presStyleCnt="0"/>
      <dgm:spPr/>
    </dgm:pt>
    <dgm:pt modelId="{615C4B7A-640C-45E5-A83F-94C3E933C7E3}" type="pres">
      <dgm:prSet presAssocID="{DB3E1958-8100-4414-B04E-B72B7F14C74B}" presName="aNode" presStyleLbl="bgShp" presStyleIdx="0" presStyleCnt="1"/>
      <dgm:spPr/>
    </dgm:pt>
    <dgm:pt modelId="{8178AB26-80FE-4E49-8A6A-D62F0E12B9AB}" type="pres">
      <dgm:prSet presAssocID="{DB3E1958-8100-4414-B04E-B72B7F14C74B}" presName="textNode" presStyleLbl="bgShp" presStyleIdx="0" presStyleCnt="1"/>
      <dgm:spPr/>
    </dgm:pt>
    <dgm:pt modelId="{1CEEBB56-64D0-4870-8E51-EBAC2B941629}" type="pres">
      <dgm:prSet presAssocID="{DB3E1958-8100-4414-B04E-B72B7F14C74B}" presName="compChildNode" presStyleCnt="0"/>
      <dgm:spPr/>
    </dgm:pt>
    <dgm:pt modelId="{E140CB38-4AEF-4DC3-BC49-85777BFD6F46}" type="pres">
      <dgm:prSet presAssocID="{DB3E1958-8100-4414-B04E-B72B7F14C74B}" presName="theInnerList" presStyleCnt="0"/>
      <dgm:spPr/>
    </dgm:pt>
    <dgm:pt modelId="{BB89F637-1E41-4993-8B00-5028275AB7AB}" type="pres">
      <dgm:prSet presAssocID="{AD6E5FBD-3BB8-4693-BD72-76C1BBC209D0}" presName="childNode" presStyleLbl="node1" presStyleIdx="0" presStyleCnt="2">
        <dgm:presLayoutVars>
          <dgm:bulletEnabled val="1"/>
        </dgm:presLayoutVars>
      </dgm:prSet>
      <dgm:spPr/>
    </dgm:pt>
    <dgm:pt modelId="{FBB53555-8124-44E6-B015-0B8B52B5A6D1}" type="pres">
      <dgm:prSet presAssocID="{AD6E5FBD-3BB8-4693-BD72-76C1BBC209D0}" presName="aSpace2" presStyleCnt="0"/>
      <dgm:spPr/>
    </dgm:pt>
    <dgm:pt modelId="{AC63FE1D-B8E3-4C5F-AD48-B92637266E05}" type="pres">
      <dgm:prSet presAssocID="{8FA49050-A7EF-4E09-89E0-3F54B59565ED}" presName="childNode" presStyleLbl="node1" presStyleIdx="1" presStyleCnt="2" custScaleY="149761">
        <dgm:presLayoutVars>
          <dgm:bulletEnabled val="1"/>
        </dgm:presLayoutVars>
      </dgm:prSet>
      <dgm:spPr/>
    </dgm:pt>
  </dgm:ptLst>
  <dgm:cxnLst>
    <dgm:cxn modelId="{CA19BE05-A988-44F1-B674-B302E376265D}" srcId="{09D16735-9625-40CB-8A93-D7419048E812}" destId="{DB3E1958-8100-4414-B04E-B72B7F14C74B}" srcOrd="0" destOrd="0" parTransId="{C4F3B272-EC34-43BE-A6EE-9DE0F470676E}" sibTransId="{29F73489-2584-4665-A7F3-FA19AB00B520}"/>
    <dgm:cxn modelId="{E7ED5717-BE75-4D9C-A198-DD610BEA00F8}" type="presOf" srcId="{DB3E1958-8100-4414-B04E-B72B7F14C74B}" destId="{8178AB26-80FE-4E49-8A6A-D62F0E12B9AB}" srcOrd="1" destOrd="0" presId="urn:microsoft.com/office/officeart/2005/8/layout/lProcess2"/>
    <dgm:cxn modelId="{2C92D721-1E68-4BCC-B90B-4902E5E1163C}" type="presOf" srcId="{AD6E5FBD-3BB8-4693-BD72-76C1BBC209D0}" destId="{BB89F637-1E41-4993-8B00-5028275AB7AB}" srcOrd="0" destOrd="0" presId="urn:microsoft.com/office/officeart/2005/8/layout/lProcess2"/>
    <dgm:cxn modelId="{E4843425-DEAC-4F91-91DA-30DF0914A341}" srcId="{DB3E1958-8100-4414-B04E-B72B7F14C74B}" destId="{8FA49050-A7EF-4E09-89E0-3F54B59565ED}" srcOrd="1" destOrd="0" parTransId="{B1CA7EB1-D860-4CA5-871F-A05583616DF1}" sibTransId="{A8B01B04-C0BA-4E51-8075-93974480A40E}"/>
    <dgm:cxn modelId="{95D8B551-3B5B-4969-8308-A0056B0FB291}" type="presOf" srcId="{DB3E1958-8100-4414-B04E-B72B7F14C74B}" destId="{615C4B7A-640C-45E5-A83F-94C3E933C7E3}" srcOrd="0" destOrd="0" presId="urn:microsoft.com/office/officeart/2005/8/layout/lProcess2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C3B00FF6-6EC0-4404-B844-2C9C4F9CC13E}" srcId="{DB3E1958-8100-4414-B04E-B72B7F14C74B}" destId="{AD6E5FBD-3BB8-4693-BD72-76C1BBC209D0}" srcOrd="0" destOrd="0" parTransId="{76BAB291-93F2-4900-B914-940624B47008}" sibTransId="{70500EFF-BFBF-48A1-9CBA-048A3159E5A7}"/>
    <dgm:cxn modelId="{92D911F6-B60E-45ED-BD7A-311B7A462C1E}" type="presOf" srcId="{8FA49050-A7EF-4E09-89E0-3F54B59565ED}" destId="{AC63FE1D-B8E3-4C5F-AD48-B92637266E05}" srcOrd="0" destOrd="0" presId="urn:microsoft.com/office/officeart/2005/8/layout/lProcess2"/>
    <dgm:cxn modelId="{59F416BC-00AB-4689-A495-0B06D0CA78CE}" type="presParOf" srcId="{755BA583-5159-425F-9E21-8C47F5513828}" destId="{2460DFFA-93AE-4D50-BAFE-C67A0EC6887A}" srcOrd="0" destOrd="0" presId="urn:microsoft.com/office/officeart/2005/8/layout/lProcess2"/>
    <dgm:cxn modelId="{69B834AF-1B47-44B7-B7DE-54BD7F6C9071}" type="presParOf" srcId="{2460DFFA-93AE-4D50-BAFE-C67A0EC6887A}" destId="{615C4B7A-640C-45E5-A83F-94C3E933C7E3}" srcOrd="0" destOrd="0" presId="urn:microsoft.com/office/officeart/2005/8/layout/lProcess2"/>
    <dgm:cxn modelId="{965B6CE0-E1DF-47EE-A98B-FCCB2978E643}" type="presParOf" srcId="{2460DFFA-93AE-4D50-BAFE-C67A0EC6887A}" destId="{8178AB26-80FE-4E49-8A6A-D62F0E12B9AB}" srcOrd="1" destOrd="0" presId="urn:microsoft.com/office/officeart/2005/8/layout/lProcess2"/>
    <dgm:cxn modelId="{10D2F4DC-B4BB-4BAD-9AEB-0185F5A07253}" type="presParOf" srcId="{2460DFFA-93AE-4D50-BAFE-C67A0EC6887A}" destId="{1CEEBB56-64D0-4870-8E51-EBAC2B941629}" srcOrd="2" destOrd="0" presId="urn:microsoft.com/office/officeart/2005/8/layout/lProcess2"/>
    <dgm:cxn modelId="{47322F2B-D1CF-4FA2-8B0F-D498470D0496}" type="presParOf" srcId="{1CEEBB56-64D0-4870-8E51-EBAC2B941629}" destId="{E140CB38-4AEF-4DC3-BC49-85777BFD6F46}" srcOrd="0" destOrd="0" presId="urn:microsoft.com/office/officeart/2005/8/layout/lProcess2"/>
    <dgm:cxn modelId="{E8F6B30A-23C9-4FF5-AEFB-8D7E673E0A80}" type="presParOf" srcId="{E140CB38-4AEF-4DC3-BC49-85777BFD6F46}" destId="{BB89F637-1E41-4993-8B00-5028275AB7AB}" srcOrd="0" destOrd="0" presId="urn:microsoft.com/office/officeart/2005/8/layout/lProcess2"/>
    <dgm:cxn modelId="{FB19AEB5-241A-43F9-82BB-20F74FC988CF}" type="presParOf" srcId="{E140CB38-4AEF-4DC3-BC49-85777BFD6F46}" destId="{FBB53555-8124-44E6-B015-0B8B52B5A6D1}" srcOrd="1" destOrd="0" presId="urn:microsoft.com/office/officeart/2005/8/layout/lProcess2"/>
    <dgm:cxn modelId="{5B66CFFA-258C-4142-B9AB-106DE7D47681}" type="presParOf" srcId="{E140CB38-4AEF-4DC3-BC49-85777BFD6F46}" destId="{AC63FE1D-B8E3-4C5F-AD48-B92637266E0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FA49050-A7EF-4E09-89E0-3F54B59565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863BD3-4C77-4944-889A-1737DC667D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Quiz at end of session to test knowledge of concepts</a:t>
          </a:r>
        </a:p>
      </dgm:t>
    </dgm:pt>
    <dgm:pt modelId="{ABBC2821-A4D1-4C2D-83CA-DADAC708BBBC}" type="parTrans" cxnId="{1565AE1B-D0AD-4430-A47C-5F1BF10323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9733BA-96D9-4399-89E9-EC6AC05344BD}" type="sibTrans" cxnId="{1565AE1B-D0AD-4430-A47C-5F1BF10323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C198B9-834C-40A4-A77B-B74C0657C14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Post-session survey</a:t>
          </a:r>
          <a:endParaRPr lang="en-US" dirty="0">
            <a:solidFill>
              <a:schemeClr val="bg1"/>
            </a:solidFill>
          </a:endParaRPr>
        </a:p>
      </dgm:t>
    </dgm:pt>
    <dgm:pt modelId="{C6667E45-B74E-4D8F-A4A2-7AFEDA2B34CB}" type="parTrans" cxnId="{DB060ADD-7689-489C-ADCC-2D18DC2E8A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B6C4AA-2DCC-4901-A90F-6D145E463F92}" type="sibTrans" cxnId="{DB060ADD-7689-489C-ADCC-2D18DC2E8A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AC6C9B-15F4-4170-9AAD-1E50CF44969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Ability of non-specialists to participate in discussions and make use of some metadata terminology</a:t>
          </a:r>
        </a:p>
      </dgm:t>
    </dgm:pt>
    <dgm:pt modelId="{445BA5D6-040C-4E40-B5E7-614242E94BC5}" type="parTrans" cxnId="{39B235CE-84AD-4799-BF0C-F72C15CD2C2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273FE6-F058-48A8-9346-CC7199E30491}" type="sibTrans" cxnId="{39B235CE-84AD-4799-BF0C-F72C15CD2C2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2E701639-136C-43E3-AA90-87FEB9C1AB83}" type="pres">
      <dgm:prSet presAssocID="{8FA49050-A7EF-4E09-89E0-3F54B59565ED}" presName="compNode" presStyleCnt="0"/>
      <dgm:spPr/>
    </dgm:pt>
    <dgm:pt modelId="{07A55300-015D-4FF1-AE22-0B3121FE31F8}" type="pres">
      <dgm:prSet presAssocID="{8FA49050-A7EF-4E09-89E0-3F54B59565ED}" presName="aNode" presStyleLbl="bgShp" presStyleIdx="0" presStyleCnt="1"/>
      <dgm:spPr/>
    </dgm:pt>
    <dgm:pt modelId="{6DAB5AFA-9B9E-4BB7-BA3A-7DD11EBDACBF}" type="pres">
      <dgm:prSet presAssocID="{8FA49050-A7EF-4E09-89E0-3F54B59565ED}" presName="textNode" presStyleLbl="bgShp" presStyleIdx="0" presStyleCnt="1"/>
      <dgm:spPr/>
    </dgm:pt>
    <dgm:pt modelId="{F58C3C95-AE41-45FA-A374-A5C2BD016367}" type="pres">
      <dgm:prSet presAssocID="{8FA49050-A7EF-4E09-89E0-3F54B59565ED}" presName="compChildNode" presStyleCnt="0"/>
      <dgm:spPr/>
    </dgm:pt>
    <dgm:pt modelId="{5F9BC291-4DDE-4024-BE7C-746F9E43EB31}" type="pres">
      <dgm:prSet presAssocID="{8FA49050-A7EF-4E09-89E0-3F54B59565ED}" presName="theInnerList" presStyleCnt="0"/>
      <dgm:spPr/>
    </dgm:pt>
    <dgm:pt modelId="{040F2A7D-AA0F-4FD3-9DB4-A90A048599A9}" type="pres">
      <dgm:prSet presAssocID="{2E863BD3-4C77-4944-889A-1737DC667D78}" presName="childNode" presStyleLbl="node1" presStyleIdx="0" presStyleCnt="3">
        <dgm:presLayoutVars>
          <dgm:bulletEnabled val="1"/>
        </dgm:presLayoutVars>
      </dgm:prSet>
      <dgm:spPr/>
    </dgm:pt>
    <dgm:pt modelId="{720DD938-6DB2-41EE-9535-C8ACBDAA92AD}" type="pres">
      <dgm:prSet presAssocID="{2E863BD3-4C77-4944-889A-1737DC667D78}" presName="aSpace2" presStyleCnt="0"/>
      <dgm:spPr/>
    </dgm:pt>
    <dgm:pt modelId="{C9EFBB4E-5D94-4610-8642-0C869ABF7738}" type="pres">
      <dgm:prSet presAssocID="{D0C198B9-834C-40A4-A77B-B74C0657C141}" presName="childNode" presStyleLbl="node1" presStyleIdx="1" presStyleCnt="3">
        <dgm:presLayoutVars>
          <dgm:bulletEnabled val="1"/>
        </dgm:presLayoutVars>
      </dgm:prSet>
      <dgm:spPr/>
    </dgm:pt>
    <dgm:pt modelId="{8CB4B6AA-4E41-4ECF-B279-6A84A8FB4FC3}" type="pres">
      <dgm:prSet presAssocID="{D0C198B9-834C-40A4-A77B-B74C0657C141}" presName="aSpace2" presStyleCnt="0"/>
      <dgm:spPr/>
    </dgm:pt>
    <dgm:pt modelId="{C8157894-0CD9-4366-AC37-F8691C6355A8}" type="pres">
      <dgm:prSet presAssocID="{87AC6C9B-15F4-4170-9AAD-1E50CF449695}" presName="childNode" presStyleLbl="node1" presStyleIdx="2" presStyleCnt="3" custScaleY="196108">
        <dgm:presLayoutVars>
          <dgm:bulletEnabled val="1"/>
        </dgm:presLayoutVars>
      </dgm:prSet>
      <dgm:spPr/>
    </dgm:pt>
  </dgm:ptLst>
  <dgm:cxnLst>
    <dgm:cxn modelId="{D77B9F1A-89C6-42E8-9C57-E62C5CD893C5}" type="presOf" srcId="{8FA49050-A7EF-4E09-89E0-3F54B59565ED}" destId="{6DAB5AFA-9B9E-4BB7-BA3A-7DD11EBDACBF}" srcOrd="1" destOrd="0" presId="urn:microsoft.com/office/officeart/2005/8/layout/lProcess2"/>
    <dgm:cxn modelId="{1565AE1B-D0AD-4430-A47C-5F1BF10323A3}" srcId="{8FA49050-A7EF-4E09-89E0-3F54B59565ED}" destId="{2E863BD3-4C77-4944-889A-1737DC667D78}" srcOrd="0" destOrd="0" parTransId="{ABBC2821-A4D1-4C2D-83CA-DADAC708BBBC}" sibTransId="{D19733BA-96D9-4399-89E9-EC6AC05344BD}"/>
    <dgm:cxn modelId="{E4843425-DEAC-4F91-91DA-30DF0914A341}" srcId="{09D16735-9625-40CB-8A93-D7419048E812}" destId="{8FA49050-A7EF-4E09-89E0-3F54B59565ED}" srcOrd="0" destOrd="0" parTransId="{B1CA7EB1-D860-4CA5-871F-A05583616DF1}" sibTransId="{A8B01B04-C0BA-4E51-8075-93974480A40E}"/>
    <dgm:cxn modelId="{6A67FD30-835B-4892-BFB8-EE5B1844624D}" type="presOf" srcId="{8FA49050-A7EF-4E09-89E0-3F54B59565ED}" destId="{07A55300-015D-4FF1-AE22-0B3121FE31F8}" srcOrd="0" destOrd="0" presId="urn:microsoft.com/office/officeart/2005/8/layout/lProcess2"/>
    <dgm:cxn modelId="{79F9ED4F-63F7-46CD-A502-9084CA40010A}" type="presOf" srcId="{D0C198B9-834C-40A4-A77B-B74C0657C141}" destId="{C9EFBB4E-5D94-4610-8642-0C869ABF7738}" srcOrd="0" destOrd="0" presId="urn:microsoft.com/office/officeart/2005/8/layout/lProcess2"/>
    <dgm:cxn modelId="{86CEC18D-0165-4B15-B521-7505166582AE}" type="presOf" srcId="{87AC6C9B-15F4-4170-9AAD-1E50CF449695}" destId="{C8157894-0CD9-4366-AC37-F8691C6355A8}" srcOrd="0" destOrd="0" presId="urn:microsoft.com/office/officeart/2005/8/layout/lProcess2"/>
    <dgm:cxn modelId="{53787BB4-EFFE-4307-A7AA-6E31494CA43F}" type="presOf" srcId="{2E863BD3-4C77-4944-889A-1737DC667D78}" destId="{040F2A7D-AA0F-4FD3-9DB4-A90A048599A9}" srcOrd="0" destOrd="0" presId="urn:microsoft.com/office/officeart/2005/8/layout/lProcess2"/>
    <dgm:cxn modelId="{39B235CE-84AD-4799-BF0C-F72C15CD2C20}" srcId="{8FA49050-A7EF-4E09-89E0-3F54B59565ED}" destId="{87AC6C9B-15F4-4170-9AAD-1E50CF449695}" srcOrd="2" destOrd="0" parTransId="{445BA5D6-040C-4E40-B5E7-614242E94BC5}" sibTransId="{F8273FE6-F058-48A8-9346-CC7199E30491}"/>
    <dgm:cxn modelId="{DB060ADD-7689-489C-ADCC-2D18DC2E8A57}" srcId="{8FA49050-A7EF-4E09-89E0-3F54B59565ED}" destId="{D0C198B9-834C-40A4-A77B-B74C0657C141}" srcOrd="1" destOrd="0" parTransId="{C6667E45-B74E-4D8F-A4A2-7AFEDA2B34CB}" sibTransId="{5FB6C4AA-2DCC-4901-A90F-6D145E463F92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FF2E9842-806E-476A-8AEF-469CAF032032}" type="presParOf" srcId="{755BA583-5159-425F-9E21-8C47F5513828}" destId="{2E701639-136C-43E3-AA90-87FEB9C1AB83}" srcOrd="0" destOrd="0" presId="urn:microsoft.com/office/officeart/2005/8/layout/lProcess2"/>
    <dgm:cxn modelId="{98E98F42-F85E-4050-B615-7CDFB6BC0708}" type="presParOf" srcId="{2E701639-136C-43E3-AA90-87FEB9C1AB83}" destId="{07A55300-015D-4FF1-AE22-0B3121FE31F8}" srcOrd="0" destOrd="0" presId="urn:microsoft.com/office/officeart/2005/8/layout/lProcess2"/>
    <dgm:cxn modelId="{A5913001-9525-4268-9654-9A89C7E43E62}" type="presParOf" srcId="{2E701639-136C-43E3-AA90-87FEB9C1AB83}" destId="{6DAB5AFA-9B9E-4BB7-BA3A-7DD11EBDACBF}" srcOrd="1" destOrd="0" presId="urn:microsoft.com/office/officeart/2005/8/layout/lProcess2"/>
    <dgm:cxn modelId="{F6D6FFB4-E56D-4AEC-A6C5-3F6D0A108AEE}" type="presParOf" srcId="{2E701639-136C-43E3-AA90-87FEB9C1AB83}" destId="{F58C3C95-AE41-45FA-A374-A5C2BD016367}" srcOrd="2" destOrd="0" presId="urn:microsoft.com/office/officeart/2005/8/layout/lProcess2"/>
    <dgm:cxn modelId="{0741B4E9-C082-41F7-BD97-D9B3936D36CE}" type="presParOf" srcId="{F58C3C95-AE41-45FA-A374-A5C2BD016367}" destId="{5F9BC291-4DDE-4024-BE7C-746F9E43EB31}" srcOrd="0" destOrd="0" presId="urn:microsoft.com/office/officeart/2005/8/layout/lProcess2"/>
    <dgm:cxn modelId="{15360D99-0452-4B9D-855E-32052F65A897}" type="presParOf" srcId="{5F9BC291-4DDE-4024-BE7C-746F9E43EB31}" destId="{040F2A7D-AA0F-4FD3-9DB4-A90A048599A9}" srcOrd="0" destOrd="0" presId="urn:microsoft.com/office/officeart/2005/8/layout/lProcess2"/>
    <dgm:cxn modelId="{77367842-463E-413C-9E7D-4C63149BAF67}" type="presParOf" srcId="{5F9BC291-4DDE-4024-BE7C-746F9E43EB31}" destId="{720DD938-6DB2-41EE-9535-C8ACBDAA92AD}" srcOrd="1" destOrd="0" presId="urn:microsoft.com/office/officeart/2005/8/layout/lProcess2"/>
    <dgm:cxn modelId="{BF97AD0C-8A51-44BA-8D18-2B44157D092C}" type="presParOf" srcId="{5F9BC291-4DDE-4024-BE7C-746F9E43EB31}" destId="{C9EFBB4E-5D94-4610-8642-0C869ABF7738}" srcOrd="2" destOrd="0" presId="urn:microsoft.com/office/officeart/2005/8/layout/lProcess2"/>
    <dgm:cxn modelId="{9F5A3847-C909-4B64-A2A6-B87E226B25BF}" type="presParOf" srcId="{5F9BC291-4DDE-4024-BE7C-746F9E43EB31}" destId="{8CB4B6AA-4E41-4ECF-B279-6A84A8FB4FC3}" srcOrd="3" destOrd="0" presId="urn:microsoft.com/office/officeart/2005/8/layout/lProcess2"/>
    <dgm:cxn modelId="{76EC3818-3595-4368-93F9-59E06B84BD53}" type="presParOf" srcId="{5F9BC291-4DDE-4024-BE7C-746F9E43EB31}" destId="{C8157894-0CD9-4366-AC37-F8691C6355A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88B00-B594-4DCD-8EBC-6B078086E8FD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72C1EDA-F915-4690-80FA-E18BDEDFBDD6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Metadata Services</a:t>
          </a:r>
        </a:p>
      </dgm:t>
    </dgm:pt>
    <dgm:pt modelId="{C911DCBE-12C9-47C7-ACCB-1967417BE370}" type="parTrans" cxnId="{BE2CDB49-D7B0-46C8-BFEE-E6CE41D082F6}">
      <dgm:prSet/>
      <dgm:spPr/>
      <dgm:t>
        <a:bodyPr/>
        <a:lstStyle/>
        <a:p>
          <a:endParaRPr lang="en-US"/>
        </a:p>
      </dgm:t>
    </dgm:pt>
    <dgm:pt modelId="{AA6A1104-9578-436D-9371-B31FF82BBB40}" type="sibTrans" cxnId="{BE2CDB49-D7B0-46C8-BFEE-E6CE41D082F6}">
      <dgm:prSet/>
      <dgm:spPr/>
      <dgm:t>
        <a:bodyPr/>
        <a:lstStyle/>
        <a:p>
          <a:endParaRPr lang="en-US"/>
        </a:p>
      </dgm:t>
    </dgm:pt>
    <dgm:pt modelId="{A45096AA-8E77-477B-A402-9156DC4B25E1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Specialized Collections</a:t>
          </a:r>
        </a:p>
      </dgm:t>
    </dgm:pt>
    <dgm:pt modelId="{D6AC79DC-891A-4BEF-94FD-8B8284AECB3F}" type="parTrans" cxnId="{C9663BD5-78D2-444A-997E-49A5FAA520AC}">
      <dgm:prSet/>
      <dgm:spPr/>
      <dgm:t>
        <a:bodyPr/>
        <a:lstStyle/>
        <a:p>
          <a:endParaRPr lang="en-US"/>
        </a:p>
      </dgm:t>
    </dgm:pt>
    <dgm:pt modelId="{75BDFF51-DF5B-4F62-9487-CECE7D4A37EA}" type="sibTrans" cxnId="{C9663BD5-78D2-444A-997E-49A5FAA520AC}">
      <dgm:prSet/>
      <dgm:spPr/>
      <dgm:t>
        <a:bodyPr/>
        <a:lstStyle/>
        <a:p>
          <a:endParaRPr lang="en-US"/>
        </a:p>
      </dgm:t>
    </dgm:pt>
    <dgm:pt modelId="{8C20D50E-B846-4704-989B-CEB312EEEB6D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Digital Services</a:t>
          </a:r>
        </a:p>
      </dgm:t>
    </dgm:pt>
    <dgm:pt modelId="{19A43A4C-88CF-40BA-9AA1-419775422374}" type="parTrans" cxnId="{FEAFD068-FBBF-410A-AD8D-754BD017BF2F}">
      <dgm:prSet/>
      <dgm:spPr/>
      <dgm:t>
        <a:bodyPr/>
        <a:lstStyle/>
        <a:p>
          <a:endParaRPr lang="en-US"/>
        </a:p>
      </dgm:t>
    </dgm:pt>
    <dgm:pt modelId="{F02D6CF2-688E-4F8F-9465-66457CBA26E3}" type="sibTrans" cxnId="{FEAFD068-FBBF-410A-AD8D-754BD017BF2F}">
      <dgm:prSet/>
      <dgm:spPr/>
      <dgm:t>
        <a:bodyPr/>
        <a:lstStyle/>
        <a:p>
          <a:endParaRPr lang="en-US"/>
        </a:p>
      </dgm:t>
    </dgm:pt>
    <dgm:pt modelId="{C99A188A-B7AC-495F-BBEE-F9F7067920BE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IT Web &amp; Software Engineering</a:t>
          </a:r>
        </a:p>
      </dgm:t>
    </dgm:pt>
    <dgm:pt modelId="{F7AE2724-45A9-445B-83D6-DD57E1CBDC7C}" type="parTrans" cxnId="{3C714964-6D13-4278-AFC7-03C3AFAFA9CF}">
      <dgm:prSet/>
      <dgm:spPr/>
      <dgm:t>
        <a:bodyPr/>
        <a:lstStyle/>
        <a:p>
          <a:endParaRPr lang="en-US"/>
        </a:p>
      </dgm:t>
    </dgm:pt>
    <dgm:pt modelId="{645188F1-14D4-4C1E-903D-3101E7BB19B8}" type="sibTrans" cxnId="{3C714964-6D13-4278-AFC7-03C3AFAFA9CF}">
      <dgm:prSet/>
      <dgm:spPr/>
      <dgm:t>
        <a:bodyPr/>
        <a:lstStyle/>
        <a:p>
          <a:endParaRPr lang="en-US"/>
        </a:p>
      </dgm:t>
    </dgm:pt>
    <dgm:pt modelId="{A8A2A9A3-47C3-4006-855B-65C7D9E0EE05}" type="pres">
      <dgm:prSet presAssocID="{F7F88B00-B594-4DCD-8EBC-6B078086E8FD}" presName="theList" presStyleCnt="0">
        <dgm:presLayoutVars>
          <dgm:dir/>
          <dgm:animLvl val="lvl"/>
          <dgm:resizeHandles val="exact"/>
        </dgm:presLayoutVars>
      </dgm:prSet>
      <dgm:spPr/>
    </dgm:pt>
    <dgm:pt modelId="{2C4405EE-7C1F-4CD6-B6EA-4B815142DE9F}" type="pres">
      <dgm:prSet presAssocID="{672C1EDA-F915-4690-80FA-E18BDEDFBDD6}" presName="compNode" presStyleCnt="0"/>
      <dgm:spPr/>
    </dgm:pt>
    <dgm:pt modelId="{BD42C439-A46A-465A-9E0D-DE974F157ECF}" type="pres">
      <dgm:prSet presAssocID="{672C1EDA-F915-4690-80FA-E18BDEDFBDD6}" presName="aNode" presStyleLbl="bgShp" presStyleIdx="0" presStyleCnt="4"/>
      <dgm:spPr/>
    </dgm:pt>
    <dgm:pt modelId="{ACCF0191-A593-4C8C-B16D-CA4E25EDBFA2}" type="pres">
      <dgm:prSet presAssocID="{672C1EDA-F915-4690-80FA-E18BDEDFBDD6}" presName="textNode" presStyleLbl="bgShp" presStyleIdx="0" presStyleCnt="4"/>
      <dgm:spPr/>
    </dgm:pt>
    <dgm:pt modelId="{907D5856-8937-4E9E-8188-7B8DB96567B9}" type="pres">
      <dgm:prSet presAssocID="{672C1EDA-F915-4690-80FA-E18BDEDFBDD6}" presName="compChildNode" presStyleCnt="0"/>
      <dgm:spPr/>
    </dgm:pt>
    <dgm:pt modelId="{2387DE8F-CDE9-4620-9F95-BDC440D0FA6A}" type="pres">
      <dgm:prSet presAssocID="{672C1EDA-F915-4690-80FA-E18BDEDFBDD6}" presName="theInnerList" presStyleCnt="0"/>
      <dgm:spPr/>
    </dgm:pt>
    <dgm:pt modelId="{C7B81DCC-D37B-472F-9BF7-A1A7C406F2BA}" type="pres">
      <dgm:prSet presAssocID="{672C1EDA-F915-4690-80FA-E18BDEDFBDD6}" presName="aSpace" presStyleCnt="0"/>
      <dgm:spPr/>
    </dgm:pt>
    <dgm:pt modelId="{A726BC16-09DC-4F04-9499-4141B6BE5359}" type="pres">
      <dgm:prSet presAssocID="{A45096AA-8E77-477B-A402-9156DC4B25E1}" presName="compNode" presStyleCnt="0"/>
      <dgm:spPr/>
    </dgm:pt>
    <dgm:pt modelId="{3C585269-6D3B-4D90-9391-748BD357B390}" type="pres">
      <dgm:prSet presAssocID="{A45096AA-8E77-477B-A402-9156DC4B25E1}" presName="aNode" presStyleLbl="bgShp" presStyleIdx="1" presStyleCnt="4"/>
      <dgm:spPr/>
    </dgm:pt>
    <dgm:pt modelId="{DFF7408E-2E84-4219-B722-F16C7F7FBA20}" type="pres">
      <dgm:prSet presAssocID="{A45096AA-8E77-477B-A402-9156DC4B25E1}" presName="textNode" presStyleLbl="bgShp" presStyleIdx="1" presStyleCnt="4"/>
      <dgm:spPr/>
    </dgm:pt>
    <dgm:pt modelId="{99E56E06-667B-4ADB-937B-0203725D5DC1}" type="pres">
      <dgm:prSet presAssocID="{A45096AA-8E77-477B-A402-9156DC4B25E1}" presName="compChildNode" presStyleCnt="0"/>
      <dgm:spPr/>
    </dgm:pt>
    <dgm:pt modelId="{25D8DC5B-6722-44EF-83AE-30D92EF66824}" type="pres">
      <dgm:prSet presAssocID="{A45096AA-8E77-477B-A402-9156DC4B25E1}" presName="theInnerList" presStyleCnt="0"/>
      <dgm:spPr/>
    </dgm:pt>
    <dgm:pt modelId="{3FEBD0A0-D1AA-4E34-A90D-1A237EF5878B}" type="pres">
      <dgm:prSet presAssocID="{A45096AA-8E77-477B-A402-9156DC4B25E1}" presName="aSpace" presStyleCnt="0"/>
      <dgm:spPr/>
    </dgm:pt>
    <dgm:pt modelId="{F2411E1A-CCF7-4672-B886-520B9CC26BD7}" type="pres">
      <dgm:prSet presAssocID="{8C20D50E-B846-4704-989B-CEB312EEEB6D}" presName="compNode" presStyleCnt="0"/>
      <dgm:spPr/>
    </dgm:pt>
    <dgm:pt modelId="{AF0E6591-F2F6-4503-B2BD-7FBC6F7FF948}" type="pres">
      <dgm:prSet presAssocID="{8C20D50E-B846-4704-989B-CEB312EEEB6D}" presName="aNode" presStyleLbl="bgShp" presStyleIdx="2" presStyleCnt="4"/>
      <dgm:spPr/>
    </dgm:pt>
    <dgm:pt modelId="{9F8AC1CB-4F9A-42C6-A04F-7D570C50568A}" type="pres">
      <dgm:prSet presAssocID="{8C20D50E-B846-4704-989B-CEB312EEEB6D}" presName="textNode" presStyleLbl="bgShp" presStyleIdx="2" presStyleCnt="4"/>
      <dgm:spPr/>
    </dgm:pt>
    <dgm:pt modelId="{E5627DF3-6106-425F-ACC9-384A0A5B4E77}" type="pres">
      <dgm:prSet presAssocID="{8C20D50E-B846-4704-989B-CEB312EEEB6D}" presName="compChildNode" presStyleCnt="0"/>
      <dgm:spPr/>
    </dgm:pt>
    <dgm:pt modelId="{D19D73CC-A48A-4934-942B-8045E6870709}" type="pres">
      <dgm:prSet presAssocID="{8C20D50E-B846-4704-989B-CEB312EEEB6D}" presName="theInnerList" presStyleCnt="0"/>
      <dgm:spPr/>
    </dgm:pt>
    <dgm:pt modelId="{2243FAC1-527D-4F9E-B55E-9C25AA12C056}" type="pres">
      <dgm:prSet presAssocID="{8C20D50E-B846-4704-989B-CEB312EEEB6D}" presName="aSpace" presStyleCnt="0"/>
      <dgm:spPr/>
    </dgm:pt>
    <dgm:pt modelId="{4FF752BB-FE54-4D1C-B7BB-A3272D57868E}" type="pres">
      <dgm:prSet presAssocID="{C99A188A-B7AC-495F-BBEE-F9F7067920BE}" presName="compNode" presStyleCnt="0"/>
      <dgm:spPr/>
    </dgm:pt>
    <dgm:pt modelId="{0AF367DA-278A-4704-97A8-B41A92C99191}" type="pres">
      <dgm:prSet presAssocID="{C99A188A-B7AC-495F-BBEE-F9F7067920BE}" presName="aNode" presStyleLbl="bgShp" presStyleIdx="3" presStyleCnt="4"/>
      <dgm:spPr/>
    </dgm:pt>
    <dgm:pt modelId="{C27B57C0-E092-4A17-A6FA-E65DB8E8A709}" type="pres">
      <dgm:prSet presAssocID="{C99A188A-B7AC-495F-BBEE-F9F7067920BE}" presName="textNode" presStyleLbl="bgShp" presStyleIdx="3" presStyleCnt="4"/>
      <dgm:spPr/>
    </dgm:pt>
    <dgm:pt modelId="{A6750A1B-50AA-48C8-9411-353B27D2EB89}" type="pres">
      <dgm:prSet presAssocID="{C99A188A-B7AC-495F-BBEE-F9F7067920BE}" presName="compChildNode" presStyleCnt="0"/>
      <dgm:spPr/>
    </dgm:pt>
    <dgm:pt modelId="{39499EFA-FF22-43A4-9969-9AF38BA7DC8A}" type="pres">
      <dgm:prSet presAssocID="{C99A188A-B7AC-495F-BBEE-F9F7067920BE}" presName="theInnerList" presStyleCnt="0"/>
      <dgm:spPr/>
    </dgm:pt>
  </dgm:ptLst>
  <dgm:cxnLst>
    <dgm:cxn modelId="{B559720A-1371-4535-9B77-510737F8253F}" type="presOf" srcId="{672C1EDA-F915-4690-80FA-E18BDEDFBDD6}" destId="{BD42C439-A46A-465A-9E0D-DE974F157ECF}" srcOrd="0" destOrd="0" presId="urn:microsoft.com/office/officeart/2005/8/layout/lProcess2"/>
    <dgm:cxn modelId="{DE814817-C482-4FD2-9A01-13141191F69A}" type="presOf" srcId="{A45096AA-8E77-477B-A402-9156DC4B25E1}" destId="{DFF7408E-2E84-4219-B722-F16C7F7FBA20}" srcOrd="1" destOrd="0" presId="urn:microsoft.com/office/officeart/2005/8/layout/lProcess2"/>
    <dgm:cxn modelId="{E274102F-EF35-436E-9F05-9C51EAE17B91}" type="presOf" srcId="{C99A188A-B7AC-495F-BBEE-F9F7067920BE}" destId="{0AF367DA-278A-4704-97A8-B41A92C99191}" srcOrd="0" destOrd="0" presId="urn:microsoft.com/office/officeart/2005/8/layout/lProcess2"/>
    <dgm:cxn modelId="{AF8CE03C-67AB-42EE-AA88-67E44BC30AFE}" type="presOf" srcId="{A45096AA-8E77-477B-A402-9156DC4B25E1}" destId="{3C585269-6D3B-4D90-9391-748BD357B390}" srcOrd="0" destOrd="0" presId="urn:microsoft.com/office/officeart/2005/8/layout/lProcess2"/>
    <dgm:cxn modelId="{DAB9E443-DF87-4624-AEDC-B34EE499DDB3}" type="presOf" srcId="{672C1EDA-F915-4690-80FA-E18BDEDFBDD6}" destId="{ACCF0191-A593-4C8C-B16D-CA4E25EDBFA2}" srcOrd="1" destOrd="0" presId="urn:microsoft.com/office/officeart/2005/8/layout/lProcess2"/>
    <dgm:cxn modelId="{3C714964-6D13-4278-AFC7-03C3AFAFA9CF}" srcId="{F7F88B00-B594-4DCD-8EBC-6B078086E8FD}" destId="{C99A188A-B7AC-495F-BBEE-F9F7067920BE}" srcOrd="3" destOrd="0" parTransId="{F7AE2724-45A9-445B-83D6-DD57E1CBDC7C}" sibTransId="{645188F1-14D4-4C1E-903D-3101E7BB19B8}"/>
    <dgm:cxn modelId="{009E1545-3FB0-407A-8A90-81CED98C1AF8}" type="presOf" srcId="{8C20D50E-B846-4704-989B-CEB312EEEB6D}" destId="{9F8AC1CB-4F9A-42C6-A04F-7D570C50568A}" srcOrd="1" destOrd="0" presId="urn:microsoft.com/office/officeart/2005/8/layout/lProcess2"/>
    <dgm:cxn modelId="{FEAFD068-FBBF-410A-AD8D-754BD017BF2F}" srcId="{F7F88B00-B594-4DCD-8EBC-6B078086E8FD}" destId="{8C20D50E-B846-4704-989B-CEB312EEEB6D}" srcOrd="2" destOrd="0" parTransId="{19A43A4C-88CF-40BA-9AA1-419775422374}" sibTransId="{F02D6CF2-688E-4F8F-9465-66457CBA26E3}"/>
    <dgm:cxn modelId="{BE2CDB49-D7B0-46C8-BFEE-E6CE41D082F6}" srcId="{F7F88B00-B594-4DCD-8EBC-6B078086E8FD}" destId="{672C1EDA-F915-4690-80FA-E18BDEDFBDD6}" srcOrd="0" destOrd="0" parTransId="{C911DCBE-12C9-47C7-ACCB-1967417BE370}" sibTransId="{AA6A1104-9578-436D-9371-B31FF82BBB40}"/>
    <dgm:cxn modelId="{C91A6A50-68CD-4C96-8340-EEA52B5C0BCF}" type="presOf" srcId="{F7F88B00-B594-4DCD-8EBC-6B078086E8FD}" destId="{A8A2A9A3-47C3-4006-855B-65C7D9E0EE05}" srcOrd="0" destOrd="0" presId="urn:microsoft.com/office/officeart/2005/8/layout/lProcess2"/>
    <dgm:cxn modelId="{637E12CC-EA6A-46A1-A7A1-1266920FD0A8}" type="presOf" srcId="{C99A188A-B7AC-495F-BBEE-F9F7067920BE}" destId="{C27B57C0-E092-4A17-A6FA-E65DB8E8A709}" srcOrd="1" destOrd="0" presId="urn:microsoft.com/office/officeart/2005/8/layout/lProcess2"/>
    <dgm:cxn modelId="{C9663BD5-78D2-444A-997E-49A5FAA520AC}" srcId="{F7F88B00-B594-4DCD-8EBC-6B078086E8FD}" destId="{A45096AA-8E77-477B-A402-9156DC4B25E1}" srcOrd="1" destOrd="0" parTransId="{D6AC79DC-891A-4BEF-94FD-8B8284AECB3F}" sibTransId="{75BDFF51-DF5B-4F62-9487-CECE7D4A37EA}"/>
    <dgm:cxn modelId="{C4DADDE6-0533-472F-B7DF-A0CADA85F3F7}" type="presOf" srcId="{8C20D50E-B846-4704-989B-CEB312EEEB6D}" destId="{AF0E6591-F2F6-4503-B2BD-7FBC6F7FF948}" srcOrd="0" destOrd="0" presId="urn:microsoft.com/office/officeart/2005/8/layout/lProcess2"/>
    <dgm:cxn modelId="{64851FBB-AE07-4991-8A28-AF3E62F135F5}" type="presParOf" srcId="{A8A2A9A3-47C3-4006-855B-65C7D9E0EE05}" destId="{2C4405EE-7C1F-4CD6-B6EA-4B815142DE9F}" srcOrd="0" destOrd="0" presId="urn:microsoft.com/office/officeart/2005/8/layout/lProcess2"/>
    <dgm:cxn modelId="{35C7826F-965C-4518-95BD-D546E6E8506A}" type="presParOf" srcId="{2C4405EE-7C1F-4CD6-B6EA-4B815142DE9F}" destId="{BD42C439-A46A-465A-9E0D-DE974F157ECF}" srcOrd="0" destOrd="0" presId="urn:microsoft.com/office/officeart/2005/8/layout/lProcess2"/>
    <dgm:cxn modelId="{9F0338B3-8F07-4AAD-9CE4-89477EF4C893}" type="presParOf" srcId="{2C4405EE-7C1F-4CD6-B6EA-4B815142DE9F}" destId="{ACCF0191-A593-4C8C-B16D-CA4E25EDBFA2}" srcOrd="1" destOrd="0" presId="urn:microsoft.com/office/officeart/2005/8/layout/lProcess2"/>
    <dgm:cxn modelId="{5AC92E87-FDCF-4610-B06B-4DC04C7B0AE7}" type="presParOf" srcId="{2C4405EE-7C1F-4CD6-B6EA-4B815142DE9F}" destId="{907D5856-8937-4E9E-8188-7B8DB96567B9}" srcOrd="2" destOrd="0" presId="urn:microsoft.com/office/officeart/2005/8/layout/lProcess2"/>
    <dgm:cxn modelId="{0CCD7C67-337C-44D1-8E0C-CE868B224E4E}" type="presParOf" srcId="{907D5856-8937-4E9E-8188-7B8DB96567B9}" destId="{2387DE8F-CDE9-4620-9F95-BDC440D0FA6A}" srcOrd="0" destOrd="0" presId="urn:microsoft.com/office/officeart/2005/8/layout/lProcess2"/>
    <dgm:cxn modelId="{15DC7A0E-2975-4010-B805-596EA7C9EE93}" type="presParOf" srcId="{A8A2A9A3-47C3-4006-855B-65C7D9E0EE05}" destId="{C7B81DCC-D37B-472F-9BF7-A1A7C406F2BA}" srcOrd="1" destOrd="0" presId="urn:microsoft.com/office/officeart/2005/8/layout/lProcess2"/>
    <dgm:cxn modelId="{5E85D2AC-28F6-4CE0-88CD-404D3F255FA8}" type="presParOf" srcId="{A8A2A9A3-47C3-4006-855B-65C7D9E0EE05}" destId="{A726BC16-09DC-4F04-9499-4141B6BE5359}" srcOrd="2" destOrd="0" presId="urn:microsoft.com/office/officeart/2005/8/layout/lProcess2"/>
    <dgm:cxn modelId="{13EB178B-9343-4D3E-819B-2FE2BC09E5EB}" type="presParOf" srcId="{A726BC16-09DC-4F04-9499-4141B6BE5359}" destId="{3C585269-6D3B-4D90-9391-748BD357B390}" srcOrd="0" destOrd="0" presId="urn:microsoft.com/office/officeart/2005/8/layout/lProcess2"/>
    <dgm:cxn modelId="{95470EE8-0DDB-48E5-8BB2-F35367B390AF}" type="presParOf" srcId="{A726BC16-09DC-4F04-9499-4141B6BE5359}" destId="{DFF7408E-2E84-4219-B722-F16C7F7FBA20}" srcOrd="1" destOrd="0" presId="urn:microsoft.com/office/officeart/2005/8/layout/lProcess2"/>
    <dgm:cxn modelId="{E49A58B3-1919-4AD2-943B-A75A4A6031B0}" type="presParOf" srcId="{A726BC16-09DC-4F04-9499-4141B6BE5359}" destId="{99E56E06-667B-4ADB-937B-0203725D5DC1}" srcOrd="2" destOrd="0" presId="urn:microsoft.com/office/officeart/2005/8/layout/lProcess2"/>
    <dgm:cxn modelId="{D84BC00A-A469-4A91-BCF7-49CFE6A894B9}" type="presParOf" srcId="{99E56E06-667B-4ADB-937B-0203725D5DC1}" destId="{25D8DC5B-6722-44EF-83AE-30D92EF66824}" srcOrd="0" destOrd="0" presId="urn:microsoft.com/office/officeart/2005/8/layout/lProcess2"/>
    <dgm:cxn modelId="{3F32970D-606C-4917-992A-30AA260D7FF8}" type="presParOf" srcId="{A8A2A9A3-47C3-4006-855B-65C7D9E0EE05}" destId="{3FEBD0A0-D1AA-4E34-A90D-1A237EF5878B}" srcOrd="3" destOrd="0" presId="urn:microsoft.com/office/officeart/2005/8/layout/lProcess2"/>
    <dgm:cxn modelId="{4514D011-1B38-4B5E-BFD9-1228A49A4E38}" type="presParOf" srcId="{A8A2A9A3-47C3-4006-855B-65C7D9E0EE05}" destId="{F2411E1A-CCF7-4672-B886-520B9CC26BD7}" srcOrd="4" destOrd="0" presId="urn:microsoft.com/office/officeart/2005/8/layout/lProcess2"/>
    <dgm:cxn modelId="{89A69BB7-8646-49D9-A0FD-DFAE58D523BB}" type="presParOf" srcId="{F2411E1A-CCF7-4672-B886-520B9CC26BD7}" destId="{AF0E6591-F2F6-4503-B2BD-7FBC6F7FF948}" srcOrd="0" destOrd="0" presId="urn:microsoft.com/office/officeart/2005/8/layout/lProcess2"/>
    <dgm:cxn modelId="{451DCE3A-F679-4B77-8E5C-DFE8B4AF9201}" type="presParOf" srcId="{F2411E1A-CCF7-4672-B886-520B9CC26BD7}" destId="{9F8AC1CB-4F9A-42C6-A04F-7D570C50568A}" srcOrd="1" destOrd="0" presId="urn:microsoft.com/office/officeart/2005/8/layout/lProcess2"/>
    <dgm:cxn modelId="{46C2A0B0-6ECB-4270-8043-5319AF1B025A}" type="presParOf" srcId="{F2411E1A-CCF7-4672-B886-520B9CC26BD7}" destId="{E5627DF3-6106-425F-ACC9-384A0A5B4E77}" srcOrd="2" destOrd="0" presId="urn:microsoft.com/office/officeart/2005/8/layout/lProcess2"/>
    <dgm:cxn modelId="{3874D83A-17AB-4341-9618-FB1A3882784D}" type="presParOf" srcId="{E5627DF3-6106-425F-ACC9-384A0A5B4E77}" destId="{D19D73CC-A48A-4934-942B-8045E6870709}" srcOrd="0" destOrd="0" presId="urn:microsoft.com/office/officeart/2005/8/layout/lProcess2"/>
    <dgm:cxn modelId="{339CB3AC-8E42-4BD8-9E86-DAB631AB6F53}" type="presParOf" srcId="{A8A2A9A3-47C3-4006-855B-65C7D9E0EE05}" destId="{2243FAC1-527D-4F9E-B55E-9C25AA12C056}" srcOrd="5" destOrd="0" presId="urn:microsoft.com/office/officeart/2005/8/layout/lProcess2"/>
    <dgm:cxn modelId="{A59E4782-C010-411E-B154-D0B59E93F6D9}" type="presParOf" srcId="{A8A2A9A3-47C3-4006-855B-65C7D9E0EE05}" destId="{4FF752BB-FE54-4D1C-B7BB-A3272D57868E}" srcOrd="6" destOrd="0" presId="urn:microsoft.com/office/officeart/2005/8/layout/lProcess2"/>
    <dgm:cxn modelId="{FB519526-D828-4BA2-B21C-E99C85669E87}" type="presParOf" srcId="{4FF752BB-FE54-4D1C-B7BB-A3272D57868E}" destId="{0AF367DA-278A-4704-97A8-B41A92C99191}" srcOrd="0" destOrd="0" presId="urn:microsoft.com/office/officeart/2005/8/layout/lProcess2"/>
    <dgm:cxn modelId="{DE5C9DCC-36B0-4785-821F-9A11ADB7EB8F}" type="presParOf" srcId="{4FF752BB-FE54-4D1C-B7BB-A3272D57868E}" destId="{C27B57C0-E092-4A17-A6FA-E65DB8E8A709}" srcOrd="1" destOrd="0" presId="urn:microsoft.com/office/officeart/2005/8/layout/lProcess2"/>
    <dgm:cxn modelId="{3CBFC375-1A2E-490F-AA45-8045990CB047}" type="presParOf" srcId="{4FF752BB-FE54-4D1C-B7BB-A3272D57868E}" destId="{A6750A1B-50AA-48C8-9411-353B27D2EB89}" srcOrd="2" destOrd="0" presId="urn:microsoft.com/office/officeart/2005/8/layout/lProcess2"/>
    <dgm:cxn modelId="{00BA91C7-CE28-4310-A3A0-137FF2E86578}" type="presParOf" srcId="{A6750A1B-50AA-48C8-9411-353B27D2EB89}" destId="{39499EFA-FF22-43A4-9969-9AF38BA7DC8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Outcomes / Deliverables</a:t>
          </a:r>
          <a:endParaRPr lang="en-US" dirty="0">
            <a:solidFill>
              <a:schemeClr val="bg1"/>
            </a:solidFill>
          </a:endParaRP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1480308-E26C-49EB-8E14-CBBBEE9CDBB8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Get everyone on close to the same page in terms of basic knowledge of metadata</a:t>
          </a:r>
          <a:endParaRPr lang="en-US" dirty="0">
            <a:solidFill>
              <a:schemeClr val="bg1"/>
            </a:solidFill>
          </a:endParaRPr>
        </a:p>
      </dgm:t>
    </dgm:pt>
    <dgm:pt modelId="{CD99B1B4-22BA-4DA5-A488-1FA3E79EAA62}" type="parTrans" cxnId="{75CA2E79-ADF6-4B5B-8B6B-5683A6BC08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D544B1-7989-4942-8F9D-5A11CBBDB72E}" type="sibTrans" cxnId="{75CA2E79-ADF6-4B5B-8B6B-5683A6BC08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B3E1958-8100-4414-B04E-B72B7F14C74B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Encourage participation from those less experienced with metadata</a:t>
          </a:r>
          <a:endParaRPr lang="en-US" dirty="0">
            <a:solidFill>
              <a:schemeClr val="bg1"/>
            </a:solidFill>
          </a:endParaRP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567E8D8-0E86-49D6-8C32-80C38E4A635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Methods</a:t>
          </a:r>
          <a:endParaRPr lang="en-US" dirty="0">
            <a:solidFill>
              <a:schemeClr val="bg1"/>
            </a:solidFill>
          </a:endParaRP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D6E5FBD-3BB8-4693-BD72-76C1BBC209D0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Instructional session</a:t>
          </a:r>
          <a:endParaRPr lang="en-US" dirty="0">
            <a:solidFill>
              <a:schemeClr val="bg1"/>
            </a:solidFill>
          </a:endParaRPr>
        </a:p>
      </dgm:t>
    </dgm:pt>
    <dgm:pt modelId="{76BAB291-93F2-4900-B914-940624B47008}" type="parTrans" cxnId="{C3B00FF6-6EC0-4404-B844-2C9C4F9CC1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500EFF-BFBF-48A1-9CBA-048A3159E5A7}" type="sibTrans" cxnId="{C3B00FF6-6EC0-4404-B844-2C9C4F9CC1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A49050-A7EF-4E09-89E0-3F54B59565ED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Explanation of common metadata jargon including examples</a:t>
          </a:r>
          <a:endParaRPr lang="en-US" dirty="0">
            <a:solidFill>
              <a:schemeClr val="bg1"/>
            </a:solidFill>
          </a:endParaRP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D231DF-205E-46EA-A027-59A9023B8443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Assessment</a:t>
          </a:r>
          <a:endParaRPr lang="en-US" dirty="0">
            <a:solidFill>
              <a:schemeClr val="bg1"/>
            </a:solidFill>
          </a:endParaRP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863BD3-4C77-4944-889A-1737DC667D78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Quiz at end of session to test knowledge of concepts</a:t>
          </a:r>
          <a:endParaRPr lang="en-US" dirty="0">
            <a:solidFill>
              <a:schemeClr val="bg1"/>
            </a:solidFill>
          </a:endParaRPr>
        </a:p>
      </dgm:t>
    </dgm:pt>
    <dgm:pt modelId="{ABBC2821-A4D1-4C2D-83CA-DADAC708BBBC}" type="parTrans" cxnId="{1565AE1B-D0AD-4430-A47C-5F1BF10323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9733BA-96D9-4399-89E9-EC6AC05344BD}" type="sibTrans" cxnId="{1565AE1B-D0AD-4430-A47C-5F1BF10323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C198B9-834C-40A4-A77B-B74C0657C14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Post-session survey</a:t>
          </a:r>
          <a:endParaRPr lang="en-US" dirty="0">
            <a:solidFill>
              <a:schemeClr val="bg1"/>
            </a:solidFill>
          </a:endParaRPr>
        </a:p>
      </dgm:t>
    </dgm:pt>
    <dgm:pt modelId="{C6667E45-B74E-4D8F-A4A2-7AFEDA2B34CB}" type="parTrans" cxnId="{DB060ADD-7689-489C-ADCC-2D18DC2E8A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FB6C4AA-2DCC-4901-A90F-6D145E463F92}" type="sibTrans" cxnId="{DB060ADD-7689-489C-ADCC-2D18DC2E8A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AC6C9B-15F4-4170-9AAD-1E50CF449695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Ability of non-specialists to participate in discussions and make use of some metadata terminology</a:t>
          </a:r>
          <a:endParaRPr lang="en-US" dirty="0">
            <a:solidFill>
              <a:schemeClr val="bg1"/>
            </a:solidFill>
          </a:endParaRPr>
        </a:p>
      </dgm:t>
    </dgm:pt>
    <dgm:pt modelId="{445BA5D6-040C-4E40-B5E7-614242E94BC5}" type="parTrans" cxnId="{39B235CE-84AD-4799-BF0C-F72C15CD2C2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273FE6-F058-48A8-9346-CC7199E30491}" type="sibTrans" cxnId="{39B235CE-84AD-4799-BF0C-F72C15CD2C2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3"/>
      <dgm:spPr/>
    </dgm:pt>
    <dgm:pt modelId="{5EBE9126-E3F7-4FDB-A37B-AD38C19FB042}" type="pres">
      <dgm:prSet presAssocID="{FB326753-88D1-41BB-8442-334D2193388F}" presName="textNode" presStyleLbl="bgShp" presStyleIdx="0" presStyleCnt="3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FF5FC9F8-DCFD-4474-B588-FE63ECAA0E52}" type="pres">
      <dgm:prSet presAssocID="{91480308-E26C-49EB-8E14-CBBBEE9CDBB8}" presName="childNode" presStyleLbl="node1" presStyleIdx="0" presStyleCnt="7">
        <dgm:presLayoutVars>
          <dgm:bulletEnabled val="1"/>
        </dgm:presLayoutVars>
      </dgm:prSet>
      <dgm:spPr/>
    </dgm:pt>
    <dgm:pt modelId="{594045F9-FF3F-408B-A787-216A616FFB5F}" type="pres">
      <dgm:prSet presAssocID="{91480308-E26C-49EB-8E14-CBBBEE9CDBB8}" presName="aSpace2" presStyleCnt="0"/>
      <dgm:spPr/>
    </dgm:pt>
    <dgm:pt modelId="{959C2614-F7BC-4EBF-90B2-13DD3AD35223}" type="pres">
      <dgm:prSet presAssocID="{DB3E1958-8100-4414-B04E-B72B7F14C74B}" presName="childNode" presStyleLbl="node1" presStyleIdx="1" presStyleCnt="7">
        <dgm:presLayoutVars>
          <dgm:bulletEnabled val="1"/>
        </dgm:presLayoutVars>
      </dgm:prSet>
      <dgm:spPr/>
    </dgm:pt>
    <dgm:pt modelId="{58D15309-371A-4FB3-A57B-937A753A9A99}" type="pres">
      <dgm:prSet presAssocID="{FB326753-88D1-41BB-8442-334D2193388F}" presName="aSpace" presStyleCnt="0"/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1" presStyleCnt="3"/>
      <dgm:spPr/>
    </dgm:pt>
    <dgm:pt modelId="{8C24D58B-5DD8-4935-AEF6-C1C5DF0B6B52}" type="pres">
      <dgm:prSet presAssocID="{5567E8D8-0E86-49D6-8C32-80C38E4A635A}" presName="textNode" presStyleLbl="bgShp" presStyleIdx="1" presStyleCnt="3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BB89F637-1E41-4993-8B00-5028275AB7AB}" type="pres">
      <dgm:prSet presAssocID="{AD6E5FBD-3BB8-4693-BD72-76C1BBC209D0}" presName="childNode" presStyleLbl="node1" presStyleIdx="2" presStyleCnt="7">
        <dgm:presLayoutVars>
          <dgm:bulletEnabled val="1"/>
        </dgm:presLayoutVars>
      </dgm:prSet>
      <dgm:spPr/>
    </dgm:pt>
    <dgm:pt modelId="{FBB53555-8124-44E6-B015-0B8B52B5A6D1}" type="pres">
      <dgm:prSet presAssocID="{AD6E5FBD-3BB8-4693-BD72-76C1BBC209D0}" presName="aSpace2" presStyleCnt="0"/>
      <dgm:spPr/>
    </dgm:pt>
    <dgm:pt modelId="{AC63FE1D-B8E3-4C5F-AD48-B92637266E05}" type="pres">
      <dgm:prSet presAssocID="{8FA49050-A7EF-4E09-89E0-3F54B59565ED}" presName="childNode" presStyleLbl="node1" presStyleIdx="3" presStyleCnt="7" custScaleY="149761">
        <dgm:presLayoutVars>
          <dgm:bulletEnabled val="1"/>
        </dgm:presLayoutVars>
      </dgm:prSet>
      <dgm:spPr/>
    </dgm:pt>
    <dgm:pt modelId="{231C344C-BD89-4BB8-B125-1D7003C15D8B}" type="pres">
      <dgm:prSet presAssocID="{5567E8D8-0E86-49D6-8C32-80C38E4A635A}" presName="aSpace" presStyleCnt="0"/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2" presStyleCnt="3"/>
      <dgm:spPr/>
    </dgm:pt>
    <dgm:pt modelId="{32F0DCAF-E1D3-417A-83B1-32B891B60465}" type="pres">
      <dgm:prSet presAssocID="{A5D231DF-205E-46EA-A027-59A9023B8443}" presName="textNode" presStyleLbl="bgShp" presStyleIdx="2" presStyleCnt="3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  <dgm:pt modelId="{040F2A7D-AA0F-4FD3-9DB4-A90A048599A9}" type="pres">
      <dgm:prSet presAssocID="{2E863BD3-4C77-4944-889A-1737DC667D78}" presName="childNode" presStyleLbl="node1" presStyleIdx="4" presStyleCnt="7">
        <dgm:presLayoutVars>
          <dgm:bulletEnabled val="1"/>
        </dgm:presLayoutVars>
      </dgm:prSet>
      <dgm:spPr/>
    </dgm:pt>
    <dgm:pt modelId="{720DD938-6DB2-41EE-9535-C8ACBDAA92AD}" type="pres">
      <dgm:prSet presAssocID="{2E863BD3-4C77-4944-889A-1737DC667D78}" presName="aSpace2" presStyleCnt="0"/>
      <dgm:spPr/>
    </dgm:pt>
    <dgm:pt modelId="{C9EFBB4E-5D94-4610-8642-0C869ABF7738}" type="pres">
      <dgm:prSet presAssocID="{D0C198B9-834C-40A4-A77B-B74C0657C141}" presName="childNode" presStyleLbl="node1" presStyleIdx="5" presStyleCnt="7">
        <dgm:presLayoutVars>
          <dgm:bulletEnabled val="1"/>
        </dgm:presLayoutVars>
      </dgm:prSet>
      <dgm:spPr/>
    </dgm:pt>
    <dgm:pt modelId="{8CB4B6AA-4E41-4ECF-B279-6A84A8FB4FC3}" type="pres">
      <dgm:prSet presAssocID="{D0C198B9-834C-40A4-A77B-B74C0657C141}" presName="aSpace2" presStyleCnt="0"/>
      <dgm:spPr/>
    </dgm:pt>
    <dgm:pt modelId="{C8157894-0CD9-4366-AC37-F8691C6355A8}" type="pres">
      <dgm:prSet presAssocID="{87AC6C9B-15F4-4170-9AAD-1E50CF449695}" presName="childNode" presStyleLbl="node1" presStyleIdx="6" presStyleCnt="7" custScaleY="196108">
        <dgm:presLayoutVars>
          <dgm:bulletEnabled val="1"/>
        </dgm:presLayoutVars>
      </dgm:prSet>
      <dgm:spPr/>
    </dgm:pt>
  </dgm:ptLst>
  <dgm:cxnLst>
    <dgm:cxn modelId="{CA19BE05-A988-44F1-B674-B302E376265D}" srcId="{FB326753-88D1-41BB-8442-334D2193388F}" destId="{DB3E1958-8100-4414-B04E-B72B7F14C74B}" srcOrd="1" destOrd="0" parTransId="{C4F3B272-EC34-43BE-A6EE-9DE0F470676E}" sibTransId="{29F73489-2584-4665-A7F3-FA19AB00B520}"/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1565AE1B-D0AD-4430-A47C-5F1BF10323A3}" srcId="{A5D231DF-205E-46EA-A027-59A9023B8443}" destId="{2E863BD3-4C77-4944-889A-1737DC667D78}" srcOrd="0" destOrd="0" parTransId="{ABBC2821-A4D1-4C2D-83CA-DADAC708BBBC}" sibTransId="{D19733BA-96D9-4399-89E9-EC6AC05344BD}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E4843425-DEAC-4F91-91DA-30DF0914A341}" srcId="{5567E8D8-0E86-49D6-8C32-80C38E4A635A}" destId="{8FA49050-A7EF-4E09-89E0-3F54B59565ED}" srcOrd="1" destOrd="0" parTransId="{B1CA7EB1-D860-4CA5-871F-A05583616DF1}" sibTransId="{A8B01B04-C0BA-4E51-8075-93974480A40E}"/>
    <dgm:cxn modelId="{2FC31328-DB0E-445E-BD26-FCA8E8D9F659}" type="presOf" srcId="{87AC6C9B-15F4-4170-9AAD-1E50CF449695}" destId="{C8157894-0CD9-4366-AC37-F8691C6355A8}" srcOrd="0" destOrd="0" presId="urn:microsoft.com/office/officeart/2005/8/layout/lProcess2"/>
    <dgm:cxn modelId="{C21A2C36-4982-4FCC-8A3A-D7421FF3E0D4}" type="presOf" srcId="{D0C198B9-834C-40A4-A77B-B74C0657C141}" destId="{C9EFBB4E-5D94-4610-8642-0C869ABF7738}" srcOrd="0" destOrd="0" presId="urn:microsoft.com/office/officeart/2005/8/layout/lProcess2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9307D85C-AA10-49EA-BBF3-E2C4E101F591}" type="presOf" srcId="{91480308-E26C-49EB-8E14-CBBBEE9CDBB8}" destId="{FF5FC9F8-DCFD-4474-B588-FE63ECAA0E52}" srcOrd="0" destOrd="0" presId="urn:microsoft.com/office/officeart/2005/8/layout/lProcess2"/>
    <dgm:cxn modelId="{75CA2E79-ADF6-4B5B-8B6B-5683A6BC08A5}" srcId="{FB326753-88D1-41BB-8442-334D2193388F}" destId="{91480308-E26C-49EB-8E14-CBBBEE9CDBB8}" srcOrd="0" destOrd="0" parTransId="{CD99B1B4-22BA-4DA5-A488-1FA3E79EAA62}" sibTransId="{1FD544B1-7989-4942-8F9D-5A11CBBDB72E}"/>
    <dgm:cxn modelId="{9D812682-ACB1-444D-8ED3-4C1F20ECBFEF}" type="presOf" srcId="{8FA49050-A7EF-4E09-89E0-3F54B59565ED}" destId="{AC63FE1D-B8E3-4C5F-AD48-B92637266E05}" srcOrd="0" destOrd="0" presId="urn:microsoft.com/office/officeart/2005/8/layout/lProcess2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429218C5-5402-487C-BBFC-1CAE88B9C90D}" srcId="{09D16735-9625-40CB-8A93-D7419048E812}" destId="{5567E8D8-0E86-49D6-8C32-80C38E4A635A}" srcOrd="1" destOrd="0" parTransId="{E5EC1225-886C-40EF-9F21-7E439DDF61EE}" sibTransId="{137D8750-A7A2-48E8-A1A7-FF48CC5240BC}"/>
    <dgm:cxn modelId="{39B235CE-84AD-4799-BF0C-F72C15CD2C20}" srcId="{A5D231DF-205E-46EA-A027-59A9023B8443}" destId="{87AC6C9B-15F4-4170-9AAD-1E50CF449695}" srcOrd="2" destOrd="0" parTransId="{445BA5D6-040C-4E40-B5E7-614242E94BC5}" sibTransId="{F8273FE6-F058-48A8-9346-CC7199E30491}"/>
    <dgm:cxn modelId="{EDA790D3-956A-48E5-9A04-9B33F404BC1F}" srcId="{09D16735-9625-40CB-8A93-D7419048E812}" destId="{A5D231DF-205E-46EA-A027-59A9023B8443}" srcOrd="2" destOrd="0" parTransId="{D7164187-5B0C-4BE2-9EA4-489B3D156DF9}" sibTransId="{318E89BB-2B58-4D99-8359-F53BFD25DB20}"/>
    <dgm:cxn modelId="{B2EF71DA-6DFE-4FD7-BFE4-2110FDDFB5A8}" type="presOf" srcId="{AD6E5FBD-3BB8-4693-BD72-76C1BBC209D0}" destId="{BB89F637-1E41-4993-8B00-5028275AB7AB}" srcOrd="0" destOrd="0" presId="urn:microsoft.com/office/officeart/2005/8/layout/lProcess2"/>
    <dgm:cxn modelId="{DB060ADD-7689-489C-ADCC-2D18DC2E8A57}" srcId="{A5D231DF-205E-46EA-A027-59A9023B8443}" destId="{D0C198B9-834C-40A4-A77B-B74C0657C141}" srcOrd="1" destOrd="0" parTransId="{C6667E45-B74E-4D8F-A4A2-7AFEDA2B34CB}" sibTransId="{5FB6C4AA-2DCC-4901-A90F-6D145E463F92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87E3E8E8-B7E7-4234-B744-DA22C99B6763}" type="presOf" srcId="{DB3E1958-8100-4414-B04E-B72B7F14C74B}" destId="{959C2614-F7BC-4EBF-90B2-13DD3AD35223}" srcOrd="0" destOrd="0" presId="urn:microsoft.com/office/officeart/2005/8/layout/lProcess2"/>
    <dgm:cxn modelId="{D5BB2BF2-31A3-4602-9165-A5EF004E11E5}" type="presOf" srcId="{2E863BD3-4C77-4944-889A-1737DC667D78}" destId="{040F2A7D-AA0F-4FD3-9DB4-A90A048599A9}" srcOrd="0" destOrd="0" presId="urn:microsoft.com/office/officeart/2005/8/layout/lProcess2"/>
    <dgm:cxn modelId="{C3B00FF6-6EC0-4404-B844-2C9C4F9CC13E}" srcId="{5567E8D8-0E86-49D6-8C32-80C38E4A635A}" destId="{AD6E5FBD-3BB8-4693-BD72-76C1BBC209D0}" srcOrd="0" destOrd="0" parTransId="{76BAB291-93F2-4900-B914-940624B47008}" sibTransId="{70500EFF-BFBF-48A1-9CBA-048A3159E5A7}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CEEFA1F6-B239-4477-91BE-A8E4690E3EAE}" type="presParOf" srcId="{CEC34A2A-E09F-41C4-893A-A9CCC86E0397}" destId="{FF5FC9F8-DCFD-4474-B588-FE63ECAA0E52}" srcOrd="0" destOrd="0" presId="urn:microsoft.com/office/officeart/2005/8/layout/lProcess2"/>
    <dgm:cxn modelId="{9C1F6E69-BCD3-4350-AA11-192CEB6CAFC5}" type="presParOf" srcId="{CEC34A2A-E09F-41C4-893A-A9CCC86E0397}" destId="{594045F9-FF3F-408B-A787-216A616FFB5F}" srcOrd="1" destOrd="0" presId="urn:microsoft.com/office/officeart/2005/8/layout/lProcess2"/>
    <dgm:cxn modelId="{DB2C9A5D-BF0D-40C5-8655-F5B2A46DBD01}" type="presParOf" srcId="{CEC34A2A-E09F-41C4-893A-A9CCC86E0397}" destId="{959C2614-F7BC-4EBF-90B2-13DD3AD35223}" srcOrd="2" destOrd="0" presId="urn:microsoft.com/office/officeart/2005/8/layout/lProcess2"/>
    <dgm:cxn modelId="{224D6A50-C303-4784-A9BC-2014445FD403}" type="presParOf" srcId="{755BA583-5159-425F-9E21-8C47F5513828}" destId="{58D15309-371A-4FB3-A57B-937A753A9A99}" srcOrd="1" destOrd="0" presId="urn:microsoft.com/office/officeart/2005/8/layout/lProcess2"/>
    <dgm:cxn modelId="{E117A304-357D-4595-B29D-99DFEBC807D6}" type="presParOf" srcId="{755BA583-5159-425F-9E21-8C47F5513828}" destId="{29CEB64C-ADB4-42A8-B70D-C1454C5D41E1}" srcOrd="2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DFDAF11-EA64-4C43-A5E5-B474186F0AD4}" type="presParOf" srcId="{F85A001C-09A7-4CC8-8AF1-0DEDBDBEE938}" destId="{BB89F637-1E41-4993-8B00-5028275AB7AB}" srcOrd="0" destOrd="0" presId="urn:microsoft.com/office/officeart/2005/8/layout/lProcess2"/>
    <dgm:cxn modelId="{C472CF0C-5746-4866-8361-E571824DFBB9}" type="presParOf" srcId="{F85A001C-09A7-4CC8-8AF1-0DEDBDBEE938}" destId="{FBB53555-8124-44E6-B015-0B8B52B5A6D1}" srcOrd="1" destOrd="0" presId="urn:microsoft.com/office/officeart/2005/8/layout/lProcess2"/>
    <dgm:cxn modelId="{D6EB49D9-AC64-4568-9096-93708ED4780F}" type="presParOf" srcId="{F85A001C-09A7-4CC8-8AF1-0DEDBDBEE938}" destId="{AC63FE1D-B8E3-4C5F-AD48-B92637266E05}" srcOrd="2" destOrd="0" presId="urn:microsoft.com/office/officeart/2005/8/layout/lProcess2"/>
    <dgm:cxn modelId="{1679DD1E-A4CD-4202-B7D6-59A244EF8298}" type="presParOf" srcId="{755BA583-5159-425F-9E21-8C47F5513828}" destId="{231C344C-BD89-4BB8-B125-1D7003C15D8B}" srcOrd="3" destOrd="0" presId="urn:microsoft.com/office/officeart/2005/8/layout/lProcess2"/>
    <dgm:cxn modelId="{5972B967-1FF0-4B6F-BD74-33F02342B267}" type="presParOf" srcId="{755BA583-5159-425F-9E21-8C47F5513828}" destId="{0BC15E3D-41D5-4B13-9FF9-C14F4EC85D11}" srcOrd="4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  <dgm:cxn modelId="{F141E9E5-4C3C-44AB-9891-D1CBDC7F8693}" type="presParOf" srcId="{C2635022-D9D8-4655-BFDF-469442173830}" destId="{040F2A7D-AA0F-4FD3-9DB4-A90A048599A9}" srcOrd="0" destOrd="0" presId="urn:microsoft.com/office/officeart/2005/8/layout/lProcess2"/>
    <dgm:cxn modelId="{068FFF17-4D13-45E1-8531-4C3CE5D4BD75}" type="presParOf" srcId="{C2635022-D9D8-4655-BFDF-469442173830}" destId="{720DD938-6DB2-41EE-9535-C8ACBDAA92AD}" srcOrd="1" destOrd="0" presId="urn:microsoft.com/office/officeart/2005/8/layout/lProcess2"/>
    <dgm:cxn modelId="{9D93D538-9BDB-41CA-8991-914EFDEB0D5C}" type="presParOf" srcId="{C2635022-D9D8-4655-BFDF-469442173830}" destId="{C9EFBB4E-5D94-4610-8642-0C869ABF7738}" srcOrd="2" destOrd="0" presId="urn:microsoft.com/office/officeart/2005/8/layout/lProcess2"/>
    <dgm:cxn modelId="{F9566F1B-19CC-43AF-A5AB-04021E58E206}" type="presParOf" srcId="{C2635022-D9D8-4655-BFDF-469442173830}" destId="{8CB4B6AA-4E41-4ECF-B279-6A84A8FB4FC3}" srcOrd="3" destOrd="0" presId="urn:microsoft.com/office/officeart/2005/8/layout/lProcess2"/>
    <dgm:cxn modelId="{8F5A7F8E-2F71-4C70-88B1-51ED7E491AD6}" type="presParOf" srcId="{C2635022-D9D8-4655-BFDF-469442173830}" destId="{C8157894-0CD9-4366-AC37-F8691C6355A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/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/>
        </a:p>
      </dgm:t>
    </dgm:pt>
    <dgm:pt modelId="{5567E8D8-0E86-49D6-8C32-80C38E4A635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/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/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/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3"/>
      <dgm:spPr/>
    </dgm:pt>
    <dgm:pt modelId="{5EBE9126-E3F7-4FDB-A37B-AD38C19FB042}" type="pres">
      <dgm:prSet presAssocID="{FB326753-88D1-41BB-8442-334D2193388F}" presName="textNode" presStyleLbl="bgShp" presStyleIdx="0" presStyleCnt="3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58D15309-371A-4FB3-A57B-937A753A9A99}" type="pres">
      <dgm:prSet presAssocID="{FB326753-88D1-41BB-8442-334D2193388F}" presName="aSpace" presStyleCnt="0"/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1" presStyleCnt="3"/>
      <dgm:spPr/>
    </dgm:pt>
    <dgm:pt modelId="{8C24D58B-5DD8-4935-AEF6-C1C5DF0B6B52}" type="pres">
      <dgm:prSet presAssocID="{5567E8D8-0E86-49D6-8C32-80C38E4A635A}" presName="textNode" presStyleLbl="bgShp" presStyleIdx="1" presStyleCnt="3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231C344C-BD89-4BB8-B125-1D7003C15D8B}" type="pres">
      <dgm:prSet presAssocID="{5567E8D8-0E86-49D6-8C32-80C38E4A635A}" presName="aSpace" presStyleCnt="0"/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2" presStyleCnt="3"/>
      <dgm:spPr/>
    </dgm:pt>
    <dgm:pt modelId="{32F0DCAF-E1D3-417A-83B1-32B891B60465}" type="pres">
      <dgm:prSet presAssocID="{A5D231DF-205E-46EA-A027-59A9023B8443}" presName="textNode" presStyleLbl="bgShp" presStyleIdx="2" presStyleCnt="3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</dgm:ptLst>
  <dgm:cxnLst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429218C5-5402-487C-BBFC-1CAE88B9C90D}" srcId="{09D16735-9625-40CB-8A93-D7419048E812}" destId="{5567E8D8-0E86-49D6-8C32-80C38E4A635A}" srcOrd="1" destOrd="0" parTransId="{E5EC1225-886C-40EF-9F21-7E439DDF61EE}" sibTransId="{137D8750-A7A2-48E8-A1A7-FF48CC5240BC}"/>
    <dgm:cxn modelId="{EDA790D3-956A-48E5-9A04-9B33F404BC1F}" srcId="{09D16735-9625-40CB-8A93-D7419048E812}" destId="{A5D231DF-205E-46EA-A027-59A9023B8443}" srcOrd="2" destOrd="0" parTransId="{D7164187-5B0C-4BE2-9EA4-489B3D156DF9}" sibTransId="{318E89BB-2B58-4D99-8359-F53BFD25DB20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224D6A50-C303-4784-A9BC-2014445FD403}" type="presParOf" srcId="{755BA583-5159-425F-9E21-8C47F5513828}" destId="{58D15309-371A-4FB3-A57B-937A753A9A99}" srcOrd="1" destOrd="0" presId="urn:microsoft.com/office/officeart/2005/8/layout/lProcess2"/>
    <dgm:cxn modelId="{E117A304-357D-4595-B29D-99DFEBC807D6}" type="presParOf" srcId="{755BA583-5159-425F-9E21-8C47F5513828}" destId="{29CEB64C-ADB4-42A8-B70D-C1454C5D41E1}" srcOrd="2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679DD1E-A4CD-4202-B7D6-59A244EF8298}" type="presParOf" srcId="{755BA583-5159-425F-9E21-8C47F5513828}" destId="{231C344C-BD89-4BB8-B125-1D7003C15D8B}" srcOrd="3" destOrd="0" presId="urn:microsoft.com/office/officeart/2005/8/layout/lProcess2"/>
    <dgm:cxn modelId="{5972B967-1FF0-4B6F-BD74-33F02342B267}" type="presParOf" srcId="{755BA583-5159-425F-9E21-8C47F5513828}" destId="{0BC15E3D-41D5-4B13-9FF9-C14F4EC85D11}" srcOrd="4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/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/>
        </a:p>
      </dgm:t>
    </dgm:pt>
    <dgm:pt modelId="{91480308-E26C-49EB-8E14-CBBBEE9CDB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Actionable solutions to specific metadata issues</a:t>
          </a:r>
        </a:p>
      </dgm:t>
    </dgm:pt>
    <dgm:pt modelId="{CD99B1B4-22BA-4DA5-A488-1FA3E79EAA62}" type="parTrans" cxnId="{75CA2E79-ADF6-4B5B-8B6B-5683A6BC08A5}">
      <dgm:prSet/>
      <dgm:spPr/>
      <dgm:t>
        <a:bodyPr/>
        <a:lstStyle/>
        <a:p>
          <a:endParaRPr lang="en-US"/>
        </a:p>
      </dgm:t>
    </dgm:pt>
    <dgm:pt modelId="{1FD544B1-7989-4942-8F9D-5A11CBBDB72E}" type="sibTrans" cxnId="{75CA2E79-ADF6-4B5B-8B6B-5683A6BC08A5}">
      <dgm:prSet/>
      <dgm:spPr/>
      <dgm:t>
        <a:bodyPr/>
        <a:lstStyle/>
        <a:p>
          <a:endParaRPr lang="en-US"/>
        </a:p>
      </dgm:t>
    </dgm:pt>
    <dgm:pt modelId="{DB3E1958-8100-4414-B04E-B72B7F14C74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Practical results that demonstrate utility of MCoP to solve stubborn issues</a:t>
          </a: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/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/>
        </a:p>
      </dgm:t>
    </dgm:pt>
    <dgm:pt modelId="{2542F77B-F214-42FD-BC92-6CD5BB92C18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Engagement of members outside the governance squad</a:t>
          </a:r>
        </a:p>
      </dgm:t>
    </dgm:pt>
    <dgm:pt modelId="{420C8E91-D409-4BF0-AB97-F35F08E49337}" type="parTrans" cxnId="{3C964C6C-5C9A-40C5-91B4-74395FBE717D}">
      <dgm:prSet/>
      <dgm:spPr/>
      <dgm:t>
        <a:bodyPr/>
        <a:lstStyle/>
        <a:p>
          <a:endParaRPr lang="en-US"/>
        </a:p>
      </dgm:t>
    </dgm:pt>
    <dgm:pt modelId="{14995699-0DA5-49EB-BF66-C9F777A1BE9C}" type="sibTrans" cxnId="{3C964C6C-5C9A-40C5-91B4-74395FBE717D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1"/>
      <dgm:spPr/>
    </dgm:pt>
    <dgm:pt modelId="{5EBE9126-E3F7-4FDB-A37B-AD38C19FB042}" type="pres">
      <dgm:prSet presAssocID="{FB326753-88D1-41BB-8442-334D2193388F}" presName="textNode" presStyleLbl="bgShp" presStyleIdx="0" presStyleCnt="1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FF5FC9F8-DCFD-4474-B588-FE63ECAA0E52}" type="pres">
      <dgm:prSet presAssocID="{91480308-E26C-49EB-8E14-CBBBEE9CDBB8}" presName="childNode" presStyleLbl="node1" presStyleIdx="0" presStyleCnt="3">
        <dgm:presLayoutVars>
          <dgm:bulletEnabled val="1"/>
        </dgm:presLayoutVars>
      </dgm:prSet>
      <dgm:spPr/>
    </dgm:pt>
    <dgm:pt modelId="{594045F9-FF3F-408B-A787-216A616FFB5F}" type="pres">
      <dgm:prSet presAssocID="{91480308-E26C-49EB-8E14-CBBBEE9CDBB8}" presName="aSpace2" presStyleCnt="0"/>
      <dgm:spPr/>
    </dgm:pt>
    <dgm:pt modelId="{28B7910B-3C26-40E0-A43A-A468C4DD49DA}" type="pres">
      <dgm:prSet presAssocID="{2542F77B-F214-42FD-BC92-6CD5BB92C189}" presName="childNode" presStyleLbl="node1" presStyleIdx="1" presStyleCnt="3" custScaleY="141411">
        <dgm:presLayoutVars>
          <dgm:bulletEnabled val="1"/>
        </dgm:presLayoutVars>
      </dgm:prSet>
      <dgm:spPr/>
    </dgm:pt>
    <dgm:pt modelId="{C1E99A30-7FE3-401D-89CE-F97CDC06F583}" type="pres">
      <dgm:prSet presAssocID="{2542F77B-F214-42FD-BC92-6CD5BB92C189}" presName="aSpace2" presStyleCnt="0"/>
      <dgm:spPr/>
    </dgm:pt>
    <dgm:pt modelId="{959C2614-F7BC-4EBF-90B2-13DD3AD35223}" type="pres">
      <dgm:prSet presAssocID="{DB3E1958-8100-4414-B04E-B72B7F14C74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A19BE05-A988-44F1-B674-B302E376265D}" srcId="{FB326753-88D1-41BB-8442-334D2193388F}" destId="{DB3E1958-8100-4414-B04E-B72B7F14C74B}" srcOrd="2" destOrd="0" parTransId="{C4F3B272-EC34-43BE-A6EE-9DE0F470676E}" sibTransId="{29F73489-2584-4665-A7F3-FA19AB00B520}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9307D85C-AA10-49EA-BBF3-E2C4E101F591}" type="presOf" srcId="{91480308-E26C-49EB-8E14-CBBBEE9CDBB8}" destId="{FF5FC9F8-DCFD-4474-B588-FE63ECAA0E52}" srcOrd="0" destOrd="0" presId="urn:microsoft.com/office/officeart/2005/8/layout/lProcess2"/>
    <dgm:cxn modelId="{3C964C6C-5C9A-40C5-91B4-74395FBE717D}" srcId="{FB326753-88D1-41BB-8442-334D2193388F}" destId="{2542F77B-F214-42FD-BC92-6CD5BB92C189}" srcOrd="1" destOrd="0" parTransId="{420C8E91-D409-4BF0-AB97-F35F08E49337}" sibTransId="{14995699-0DA5-49EB-BF66-C9F777A1BE9C}"/>
    <dgm:cxn modelId="{75CA2E79-ADF6-4B5B-8B6B-5683A6BC08A5}" srcId="{FB326753-88D1-41BB-8442-334D2193388F}" destId="{91480308-E26C-49EB-8E14-CBBBEE9CDBB8}" srcOrd="0" destOrd="0" parTransId="{CD99B1B4-22BA-4DA5-A488-1FA3E79EAA62}" sibTransId="{1FD544B1-7989-4942-8F9D-5A11CBBDB72E}"/>
    <dgm:cxn modelId="{629952B4-CA01-48FA-9B8F-ABF596518E9B}" type="presOf" srcId="{2542F77B-F214-42FD-BC92-6CD5BB92C189}" destId="{28B7910B-3C26-40E0-A43A-A468C4DD49DA}" srcOrd="0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87E3E8E8-B7E7-4234-B744-DA22C99B6763}" type="presOf" srcId="{DB3E1958-8100-4414-B04E-B72B7F14C74B}" destId="{959C2614-F7BC-4EBF-90B2-13DD3AD35223}" srcOrd="0" destOrd="0" presId="urn:microsoft.com/office/officeart/2005/8/layout/lProcess2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CEEFA1F6-B239-4477-91BE-A8E4690E3EAE}" type="presParOf" srcId="{CEC34A2A-E09F-41C4-893A-A9CCC86E0397}" destId="{FF5FC9F8-DCFD-4474-B588-FE63ECAA0E52}" srcOrd="0" destOrd="0" presId="urn:microsoft.com/office/officeart/2005/8/layout/lProcess2"/>
    <dgm:cxn modelId="{9C1F6E69-BCD3-4350-AA11-192CEB6CAFC5}" type="presParOf" srcId="{CEC34A2A-E09F-41C4-893A-A9CCC86E0397}" destId="{594045F9-FF3F-408B-A787-216A616FFB5F}" srcOrd="1" destOrd="0" presId="urn:microsoft.com/office/officeart/2005/8/layout/lProcess2"/>
    <dgm:cxn modelId="{DBFA4F9A-C3E6-4E14-9504-E8076ABAD820}" type="presParOf" srcId="{CEC34A2A-E09F-41C4-893A-A9CCC86E0397}" destId="{28B7910B-3C26-40E0-A43A-A468C4DD49DA}" srcOrd="2" destOrd="0" presId="urn:microsoft.com/office/officeart/2005/8/layout/lProcess2"/>
    <dgm:cxn modelId="{CA0D8D1F-1098-4E09-A937-272CDC018035}" type="presParOf" srcId="{CEC34A2A-E09F-41C4-893A-A9CCC86E0397}" destId="{C1E99A30-7FE3-401D-89CE-F97CDC06F583}" srcOrd="3" destOrd="0" presId="urn:microsoft.com/office/officeart/2005/8/layout/lProcess2"/>
    <dgm:cxn modelId="{DB2C9A5D-BF0D-40C5-8655-F5B2A46DBD01}" type="presParOf" srcId="{CEC34A2A-E09F-41C4-893A-A9CCC86E0397}" destId="{959C2614-F7BC-4EBF-90B2-13DD3AD3522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E1958-8100-4414-B04E-B72B7F14C74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/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/>
        </a:p>
      </dgm:t>
    </dgm:pt>
    <dgm:pt modelId="{AD6E5FBD-3BB8-4693-BD72-76C1BBC209D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Formal project proposals including timelines, membership, and deliverables</a:t>
          </a:r>
        </a:p>
      </dgm:t>
    </dgm:pt>
    <dgm:pt modelId="{76BAB291-93F2-4900-B914-940624B47008}" type="parTrans" cxnId="{C3B00FF6-6EC0-4404-B844-2C9C4F9CC13E}">
      <dgm:prSet/>
      <dgm:spPr/>
      <dgm:t>
        <a:bodyPr/>
        <a:lstStyle/>
        <a:p>
          <a:endParaRPr lang="en-US"/>
        </a:p>
      </dgm:t>
    </dgm:pt>
    <dgm:pt modelId="{70500EFF-BFBF-48A1-9CBA-048A3159E5A7}" type="sibTrans" cxnId="{C3B00FF6-6EC0-4404-B844-2C9C4F9CC13E}">
      <dgm:prSet/>
      <dgm:spPr/>
      <dgm:t>
        <a:bodyPr/>
        <a:lstStyle/>
        <a:p>
          <a:endParaRPr lang="en-US"/>
        </a:p>
      </dgm:t>
    </dgm:pt>
    <dgm:pt modelId="{8FA49050-A7EF-4E09-89E0-3F54B59565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Seek approval from leadership and get buy-in from all programs</a:t>
          </a: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/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/>
        </a:p>
      </dgm:t>
    </dgm:pt>
    <dgm:pt modelId="{33FE7FB1-84B1-416F-BECC-B427CC36E0A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Regular sub-team meetings outside of main MCoP structure</a:t>
          </a:r>
        </a:p>
      </dgm:t>
    </dgm:pt>
    <dgm:pt modelId="{A7B8F59D-4593-4B9C-ABB8-7098F70698D0}" type="parTrans" cxnId="{6DD227C2-1D61-4927-B7C8-6C66DF9E589A}">
      <dgm:prSet/>
      <dgm:spPr/>
      <dgm:t>
        <a:bodyPr/>
        <a:lstStyle/>
        <a:p>
          <a:endParaRPr lang="en-US"/>
        </a:p>
      </dgm:t>
    </dgm:pt>
    <dgm:pt modelId="{9062B9D2-CEE6-444C-BDC3-83D9C2CA98A2}" type="sibTrans" cxnId="{6DD227C2-1D61-4927-B7C8-6C66DF9E589A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2E1A74CC-676A-480E-B1A3-B672D6AC7B25}" type="pres">
      <dgm:prSet presAssocID="{DB3E1958-8100-4414-B04E-B72B7F14C74B}" presName="compNode" presStyleCnt="0"/>
      <dgm:spPr/>
    </dgm:pt>
    <dgm:pt modelId="{13BB75FC-B774-4EF1-85A3-1FFDB8485973}" type="pres">
      <dgm:prSet presAssocID="{DB3E1958-8100-4414-B04E-B72B7F14C74B}" presName="aNode" presStyleLbl="bgShp" presStyleIdx="0" presStyleCnt="1"/>
      <dgm:spPr/>
    </dgm:pt>
    <dgm:pt modelId="{69413CB1-39A5-4A3B-B8FB-89EF3B0FA0B1}" type="pres">
      <dgm:prSet presAssocID="{DB3E1958-8100-4414-B04E-B72B7F14C74B}" presName="textNode" presStyleLbl="bgShp" presStyleIdx="0" presStyleCnt="1"/>
      <dgm:spPr/>
    </dgm:pt>
    <dgm:pt modelId="{F1F33292-AF9B-4EC2-9D5C-C5B5999B341F}" type="pres">
      <dgm:prSet presAssocID="{DB3E1958-8100-4414-B04E-B72B7F14C74B}" presName="compChildNode" presStyleCnt="0"/>
      <dgm:spPr/>
    </dgm:pt>
    <dgm:pt modelId="{E4E1054A-55BC-4747-93F2-0E252D65ED64}" type="pres">
      <dgm:prSet presAssocID="{DB3E1958-8100-4414-B04E-B72B7F14C74B}" presName="theInnerList" presStyleCnt="0"/>
      <dgm:spPr/>
    </dgm:pt>
    <dgm:pt modelId="{BB89F637-1E41-4993-8B00-5028275AB7AB}" type="pres">
      <dgm:prSet presAssocID="{AD6E5FBD-3BB8-4693-BD72-76C1BBC209D0}" presName="childNode" presStyleLbl="node1" presStyleIdx="0" presStyleCnt="3" custScaleY="158451">
        <dgm:presLayoutVars>
          <dgm:bulletEnabled val="1"/>
        </dgm:presLayoutVars>
      </dgm:prSet>
      <dgm:spPr/>
    </dgm:pt>
    <dgm:pt modelId="{FBB53555-8124-44E6-B015-0B8B52B5A6D1}" type="pres">
      <dgm:prSet presAssocID="{AD6E5FBD-3BB8-4693-BD72-76C1BBC209D0}" presName="aSpace2" presStyleCnt="0"/>
      <dgm:spPr/>
    </dgm:pt>
    <dgm:pt modelId="{AC63FE1D-B8E3-4C5F-AD48-B92637266E05}" type="pres">
      <dgm:prSet presAssocID="{8FA49050-A7EF-4E09-89E0-3F54B59565ED}" presName="childNode" presStyleLbl="node1" presStyleIdx="1" presStyleCnt="3">
        <dgm:presLayoutVars>
          <dgm:bulletEnabled val="1"/>
        </dgm:presLayoutVars>
      </dgm:prSet>
      <dgm:spPr/>
    </dgm:pt>
    <dgm:pt modelId="{0A538B9B-B38A-4AD2-A69B-CDAF3689E134}" type="pres">
      <dgm:prSet presAssocID="{8FA49050-A7EF-4E09-89E0-3F54B59565ED}" presName="aSpace2" presStyleCnt="0"/>
      <dgm:spPr/>
    </dgm:pt>
    <dgm:pt modelId="{5A5B3100-A1DE-4D8D-9AB5-8396292F9754}" type="pres">
      <dgm:prSet presAssocID="{33FE7FB1-84B1-416F-BECC-B427CC36E0A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A19BE05-A988-44F1-B674-B302E376265D}" srcId="{09D16735-9625-40CB-8A93-D7419048E812}" destId="{DB3E1958-8100-4414-B04E-B72B7F14C74B}" srcOrd="0" destOrd="0" parTransId="{C4F3B272-EC34-43BE-A6EE-9DE0F470676E}" sibTransId="{29F73489-2584-4665-A7F3-FA19AB00B520}"/>
    <dgm:cxn modelId="{4DD4A71C-8A9B-46D8-A0F3-94663A858260}" type="presOf" srcId="{AD6E5FBD-3BB8-4693-BD72-76C1BBC209D0}" destId="{BB89F637-1E41-4993-8B00-5028275AB7AB}" srcOrd="0" destOrd="0" presId="urn:microsoft.com/office/officeart/2005/8/layout/lProcess2"/>
    <dgm:cxn modelId="{00CF2F22-BF8E-4E9A-A42A-BDA1FF633FA3}" type="presOf" srcId="{33FE7FB1-84B1-416F-BECC-B427CC36E0A5}" destId="{5A5B3100-A1DE-4D8D-9AB5-8396292F9754}" srcOrd="0" destOrd="0" presId="urn:microsoft.com/office/officeart/2005/8/layout/lProcess2"/>
    <dgm:cxn modelId="{E4843425-DEAC-4F91-91DA-30DF0914A341}" srcId="{DB3E1958-8100-4414-B04E-B72B7F14C74B}" destId="{8FA49050-A7EF-4E09-89E0-3F54B59565ED}" srcOrd="1" destOrd="0" parTransId="{B1CA7EB1-D860-4CA5-871F-A05583616DF1}" sibTransId="{A8B01B04-C0BA-4E51-8075-93974480A40E}"/>
    <dgm:cxn modelId="{2B0AB144-EC5D-410E-940B-CB74033A411B}" type="presOf" srcId="{DB3E1958-8100-4414-B04E-B72B7F14C74B}" destId="{69413CB1-39A5-4A3B-B8FB-89EF3B0FA0B1}" srcOrd="1" destOrd="0" presId="urn:microsoft.com/office/officeart/2005/8/layout/lProcess2"/>
    <dgm:cxn modelId="{FF93EB93-643C-49DB-AFD8-8B3B6859B3DD}" type="presOf" srcId="{DB3E1958-8100-4414-B04E-B72B7F14C74B}" destId="{13BB75FC-B774-4EF1-85A3-1FFDB8485973}" srcOrd="0" destOrd="0" presId="urn:microsoft.com/office/officeart/2005/8/layout/lProcess2"/>
    <dgm:cxn modelId="{6DD227C2-1D61-4927-B7C8-6C66DF9E589A}" srcId="{DB3E1958-8100-4414-B04E-B72B7F14C74B}" destId="{33FE7FB1-84B1-416F-BECC-B427CC36E0A5}" srcOrd="2" destOrd="0" parTransId="{A7B8F59D-4593-4B9C-ABB8-7098F70698D0}" sibTransId="{9062B9D2-CEE6-444C-BDC3-83D9C2CA98A2}"/>
    <dgm:cxn modelId="{E9ECE5D8-E226-4DE7-A717-16E395B152BC}" type="presOf" srcId="{8FA49050-A7EF-4E09-89E0-3F54B59565ED}" destId="{AC63FE1D-B8E3-4C5F-AD48-B92637266E05}" srcOrd="0" destOrd="0" presId="urn:microsoft.com/office/officeart/2005/8/layout/lProcess2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C3B00FF6-6EC0-4404-B844-2C9C4F9CC13E}" srcId="{DB3E1958-8100-4414-B04E-B72B7F14C74B}" destId="{AD6E5FBD-3BB8-4693-BD72-76C1BBC209D0}" srcOrd="0" destOrd="0" parTransId="{76BAB291-93F2-4900-B914-940624B47008}" sibTransId="{70500EFF-BFBF-48A1-9CBA-048A3159E5A7}"/>
    <dgm:cxn modelId="{32959B84-97FD-4367-992C-32447EFD50D2}" type="presParOf" srcId="{755BA583-5159-425F-9E21-8C47F5513828}" destId="{2E1A74CC-676A-480E-B1A3-B672D6AC7B25}" srcOrd="0" destOrd="0" presId="urn:microsoft.com/office/officeart/2005/8/layout/lProcess2"/>
    <dgm:cxn modelId="{C5E04922-6A2F-46DF-ABBC-ED9CEAB5B046}" type="presParOf" srcId="{2E1A74CC-676A-480E-B1A3-B672D6AC7B25}" destId="{13BB75FC-B774-4EF1-85A3-1FFDB8485973}" srcOrd="0" destOrd="0" presId="urn:microsoft.com/office/officeart/2005/8/layout/lProcess2"/>
    <dgm:cxn modelId="{8EBB9FA3-F32A-400D-A8DA-20C720488960}" type="presParOf" srcId="{2E1A74CC-676A-480E-B1A3-B672D6AC7B25}" destId="{69413CB1-39A5-4A3B-B8FB-89EF3B0FA0B1}" srcOrd="1" destOrd="0" presId="urn:microsoft.com/office/officeart/2005/8/layout/lProcess2"/>
    <dgm:cxn modelId="{2121F44A-48E3-4F21-A202-A79A54511334}" type="presParOf" srcId="{2E1A74CC-676A-480E-B1A3-B672D6AC7B25}" destId="{F1F33292-AF9B-4EC2-9D5C-C5B5999B341F}" srcOrd="2" destOrd="0" presId="urn:microsoft.com/office/officeart/2005/8/layout/lProcess2"/>
    <dgm:cxn modelId="{E0D31A4C-B94A-456C-828F-FFC816A4C600}" type="presParOf" srcId="{F1F33292-AF9B-4EC2-9D5C-C5B5999B341F}" destId="{E4E1054A-55BC-4747-93F2-0E252D65ED64}" srcOrd="0" destOrd="0" presId="urn:microsoft.com/office/officeart/2005/8/layout/lProcess2"/>
    <dgm:cxn modelId="{E3183BC8-9478-4B7D-98F1-5596D8283D88}" type="presParOf" srcId="{E4E1054A-55BC-4747-93F2-0E252D65ED64}" destId="{BB89F637-1E41-4993-8B00-5028275AB7AB}" srcOrd="0" destOrd="0" presId="urn:microsoft.com/office/officeart/2005/8/layout/lProcess2"/>
    <dgm:cxn modelId="{B1F52484-C1D4-4063-A574-E9D4631761E4}" type="presParOf" srcId="{E4E1054A-55BC-4747-93F2-0E252D65ED64}" destId="{FBB53555-8124-44E6-B015-0B8B52B5A6D1}" srcOrd="1" destOrd="0" presId="urn:microsoft.com/office/officeart/2005/8/layout/lProcess2"/>
    <dgm:cxn modelId="{57BA591F-4EF0-4D40-82A4-214AAE4A92DB}" type="presParOf" srcId="{E4E1054A-55BC-4747-93F2-0E252D65ED64}" destId="{AC63FE1D-B8E3-4C5F-AD48-B92637266E05}" srcOrd="2" destOrd="0" presId="urn:microsoft.com/office/officeart/2005/8/layout/lProcess2"/>
    <dgm:cxn modelId="{E82ACD27-91B9-4037-B849-3B0C04539C0F}" type="presParOf" srcId="{E4E1054A-55BC-4747-93F2-0E252D65ED64}" destId="{0A538B9B-B38A-4AD2-A69B-CDAF3689E134}" srcOrd="3" destOrd="0" presId="urn:microsoft.com/office/officeart/2005/8/layout/lProcess2"/>
    <dgm:cxn modelId="{9B902158-4F7E-4575-8A3C-9821E318425E}" type="presParOf" srcId="{E4E1054A-55BC-4747-93F2-0E252D65ED64}" destId="{5A5B3100-A1DE-4D8D-9AB5-8396292F975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/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/>
        </a:p>
      </dgm:t>
    </dgm:pt>
    <dgm:pt modelId="{2E863BD3-4C77-4944-889A-1737DC667D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Regular updates to larger MCoP about progress of sub-teams</a:t>
          </a:r>
        </a:p>
      </dgm:t>
    </dgm:pt>
    <dgm:pt modelId="{ABBC2821-A4D1-4C2D-83CA-DADAC708BBBC}" type="parTrans" cxnId="{1565AE1B-D0AD-4430-A47C-5F1BF10323A3}">
      <dgm:prSet/>
      <dgm:spPr/>
      <dgm:t>
        <a:bodyPr/>
        <a:lstStyle/>
        <a:p>
          <a:endParaRPr lang="en-US"/>
        </a:p>
      </dgm:t>
    </dgm:pt>
    <dgm:pt modelId="{D19733BA-96D9-4399-89E9-EC6AC05344BD}" type="sibTrans" cxnId="{1565AE1B-D0AD-4430-A47C-5F1BF10323A3}">
      <dgm:prSet/>
      <dgm:spPr/>
      <dgm:t>
        <a:bodyPr/>
        <a:lstStyle/>
        <a:p>
          <a:endParaRPr lang="en-US"/>
        </a:p>
      </dgm:t>
    </dgm:pt>
    <dgm:pt modelId="{D0C198B9-834C-40A4-A77B-B74C0657C14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View effect of new policies and practices on existing metadata problems</a:t>
          </a:r>
        </a:p>
      </dgm:t>
    </dgm:pt>
    <dgm:pt modelId="{C6667E45-B74E-4D8F-A4A2-7AFEDA2B34CB}" type="parTrans" cxnId="{DB060ADD-7689-489C-ADCC-2D18DC2E8A57}">
      <dgm:prSet/>
      <dgm:spPr/>
      <dgm:t>
        <a:bodyPr/>
        <a:lstStyle/>
        <a:p>
          <a:endParaRPr lang="en-US"/>
        </a:p>
      </dgm:t>
    </dgm:pt>
    <dgm:pt modelId="{5FB6C4AA-2DCC-4901-A90F-6D145E463F92}" type="sibTrans" cxnId="{DB060ADD-7689-489C-ADCC-2D18DC2E8A57}">
      <dgm:prSet/>
      <dgm:spPr/>
      <dgm:t>
        <a:bodyPr/>
        <a:lstStyle/>
        <a:p>
          <a:endParaRPr lang="en-US"/>
        </a:p>
      </dgm:t>
    </dgm:pt>
    <dgm:pt modelId="{E49465F9-DDBE-44B6-8F04-FD6F55B0ECD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Consider how effective this method was at solving the issues presented</a:t>
          </a:r>
        </a:p>
      </dgm:t>
    </dgm:pt>
    <dgm:pt modelId="{E808B604-F2A1-491E-AC81-71E6918A0E2B}" type="parTrans" cxnId="{B92FC500-CE1F-43A7-847B-E0B2EF7CE0CE}">
      <dgm:prSet/>
      <dgm:spPr/>
      <dgm:t>
        <a:bodyPr/>
        <a:lstStyle/>
        <a:p>
          <a:endParaRPr lang="en-US"/>
        </a:p>
      </dgm:t>
    </dgm:pt>
    <dgm:pt modelId="{1520F1D4-BA5A-43E7-9A11-F00AA2267CE1}" type="sibTrans" cxnId="{B92FC500-CE1F-43A7-847B-E0B2EF7CE0CE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0" presStyleCnt="1"/>
      <dgm:spPr/>
    </dgm:pt>
    <dgm:pt modelId="{32F0DCAF-E1D3-417A-83B1-32B891B60465}" type="pres">
      <dgm:prSet presAssocID="{A5D231DF-205E-46EA-A027-59A9023B8443}" presName="textNode" presStyleLbl="bgShp" presStyleIdx="0" presStyleCnt="1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  <dgm:pt modelId="{040F2A7D-AA0F-4FD3-9DB4-A90A048599A9}" type="pres">
      <dgm:prSet presAssocID="{2E863BD3-4C77-4944-889A-1737DC667D78}" presName="childNode" presStyleLbl="node1" presStyleIdx="0" presStyleCnt="3">
        <dgm:presLayoutVars>
          <dgm:bulletEnabled val="1"/>
        </dgm:presLayoutVars>
      </dgm:prSet>
      <dgm:spPr/>
    </dgm:pt>
    <dgm:pt modelId="{720DD938-6DB2-41EE-9535-C8ACBDAA92AD}" type="pres">
      <dgm:prSet presAssocID="{2E863BD3-4C77-4944-889A-1737DC667D78}" presName="aSpace2" presStyleCnt="0"/>
      <dgm:spPr/>
    </dgm:pt>
    <dgm:pt modelId="{C9EFBB4E-5D94-4610-8642-0C869ABF7738}" type="pres">
      <dgm:prSet presAssocID="{D0C198B9-834C-40A4-A77B-B74C0657C141}" presName="childNode" presStyleLbl="node1" presStyleIdx="1" presStyleCnt="3">
        <dgm:presLayoutVars>
          <dgm:bulletEnabled val="1"/>
        </dgm:presLayoutVars>
      </dgm:prSet>
      <dgm:spPr/>
    </dgm:pt>
    <dgm:pt modelId="{989C91C2-6395-4072-93A0-B1FE613A469A}" type="pres">
      <dgm:prSet presAssocID="{D0C198B9-834C-40A4-A77B-B74C0657C141}" presName="aSpace2" presStyleCnt="0"/>
      <dgm:spPr/>
    </dgm:pt>
    <dgm:pt modelId="{05C0F98F-B3A7-4C83-A1ED-52AE13C14AA5}" type="pres">
      <dgm:prSet presAssocID="{E49465F9-DDBE-44B6-8F04-FD6F55B0ECD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92FC500-CE1F-43A7-847B-E0B2EF7CE0CE}" srcId="{A5D231DF-205E-46EA-A027-59A9023B8443}" destId="{E49465F9-DDBE-44B6-8F04-FD6F55B0ECDC}" srcOrd="2" destOrd="0" parTransId="{E808B604-F2A1-491E-AC81-71E6918A0E2B}" sibTransId="{1520F1D4-BA5A-43E7-9A11-F00AA2267CE1}"/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1565AE1B-D0AD-4430-A47C-5F1BF10323A3}" srcId="{A5D231DF-205E-46EA-A027-59A9023B8443}" destId="{2E863BD3-4C77-4944-889A-1737DC667D78}" srcOrd="0" destOrd="0" parTransId="{ABBC2821-A4D1-4C2D-83CA-DADAC708BBBC}" sibTransId="{D19733BA-96D9-4399-89E9-EC6AC05344BD}"/>
    <dgm:cxn modelId="{C21A2C36-4982-4FCC-8A3A-D7421FF3E0D4}" type="presOf" srcId="{D0C198B9-834C-40A4-A77B-B74C0657C141}" destId="{C9EFBB4E-5D94-4610-8642-0C869ABF7738}" srcOrd="0" destOrd="0" presId="urn:microsoft.com/office/officeart/2005/8/layout/lProcess2"/>
    <dgm:cxn modelId="{16DCB372-C2B8-42F7-9FC7-389FB748202D}" type="presOf" srcId="{E49465F9-DDBE-44B6-8F04-FD6F55B0ECDC}" destId="{05C0F98F-B3A7-4C83-A1ED-52AE13C14AA5}" srcOrd="0" destOrd="0" presId="urn:microsoft.com/office/officeart/2005/8/layout/lProcess2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EDA790D3-956A-48E5-9A04-9B33F404BC1F}" srcId="{09D16735-9625-40CB-8A93-D7419048E812}" destId="{A5D231DF-205E-46EA-A027-59A9023B8443}" srcOrd="0" destOrd="0" parTransId="{D7164187-5B0C-4BE2-9EA4-489B3D156DF9}" sibTransId="{318E89BB-2B58-4D99-8359-F53BFD25DB20}"/>
    <dgm:cxn modelId="{DB060ADD-7689-489C-ADCC-2D18DC2E8A57}" srcId="{A5D231DF-205E-46EA-A027-59A9023B8443}" destId="{D0C198B9-834C-40A4-A77B-B74C0657C141}" srcOrd="1" destOrd="0" parTransId="{C6667E45-B74E-4D8F-A4A2-7AFEDA2B34CB}" sibTransId="{5FB6C4AA-2DCC-4901-A90F-6D145E463F92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D5BB2BF2-31A3-4602-9165-A5EF004E11E5}" type="presOf" srcId="{2E863BD3-4C77-4944-889A-1737DC667D78}" destId="{040F2A7D-AA0F-4FD3-9DB4-A90A048599A9}" srcOrd="0" destOrd="0" presId="urn:microsoft.com/office/officeart/2005/8/layout/lProcess2"/>
    <dgm:cxn modelId="{5972B967-1FF0-4B6F-BD74-33F02342B267}" type="presParOf" srcId="{755BA583-5159-425F-9E21-8C47F5513828}" destId="{0BC15E3D-41D5-4B13-9FF9-C14F4EC85D11}" srcOrd="0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  <dgm:cxn modelId="{F141E9E5-4C3C-44AB-9891-D1CBDC7F8693}" type="presParOf" srcId="{C2635022-D9D8-4655-BFDF-469442173830}" destId="{040F2A7D-AA0F-4FD3-9DB4-A90A048599A9}" srcOrd="0" destOrd="0" presId="urn:microsoft.com/office/officeart/2005/8/layout/lProcess2"/>
    <dgm:cxn modelId="{068FFF17-4D13-45E1-8531-4C3CE5D4BD75}" type="presParOf" srcId="{C2635022-D9D8-4655-BFDF-469442173830}" destId="{720DD938-6DB2-41EE-9535-C8ACBDAA92AD}" srcOrd="1" destOrd="0" presId="urn:microsoft.com/office/officeart/2005/8/layout/lProcess2"/>
    <dgm:cxn modelId="{9D93D538-9BDB-41CA-8991-914EFDEB0D5C}" type="presParOf" srcId="{C2635022-D9D8-4655-BFDF-469442173830}" destId="{C9EFBB4E-5D94-4610-8642-0C869ABF7738}" srcOrd="2" destOrd="0" presId="urn:microsoft.com/office/officeart/2005/8/layout/lProcess2"/>
    <dgm:cxn modelId="{572BA2C6-B1BC-4898-AF5D-0A9FA197E86C}" type="presParOf" srcId="{C2635022-D9D8-4655-BFDF-469442173830}" destId="{989C91C2-6395-4072-93A0-B1FE613A469A}" srcOrd="3" destOrd="0" presId="urn:microsoft.com/office/officeart/2005/8/layout/lProcess2"/>
    <dgm:cxn modelId="{B28586E9-97BB-40EE-8179-7048800D74EE}" type="presParOf" srcId="{C2635022-D9D8-4655-BFDF-469442173830}" destId="{05C0F98F-B3A7-4C83-A1ED-52AE13C14AA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9D16735-9625-40CB-8A93-D7419048E8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26753-88D1-41BB-8442-334D2193388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Outcomes / Deliverables</a:t>
          </a:r>
        </a:p>
      </dgm:t>
    </dgm:pt>
    <dgm:pt modelId="{5E2D28F9-1C27-4CE6-970E-F91EF24FAF31}" type="parTrans" cxnId="{C804CABE-207B-45A3-98DA-1298CC7A90A6}">
      <dgm:prSet/>
      <dgm:spPr/>
      <dgm:t>
        <a:bodyPr/>
        <a:lstStyle/>
        <a:p>
          <a:endParaRPr lang="en-US"/>
        </a:p>
      </dgm:t>
    </dgm:pt>
    <dgm:pt modelId="{0401CFD9-D578-4906-B37D-D53F5FDEE39F}" type="sibTrans" cxnId="{C804CABE-207B-45A3-98DA-1298CC7A90A6}">
      <dgm:prSet/>
      <dgm:spPr/>
      <dgm:t>
        <a:bodyPr/>
        <a:lstStyle/>
        <a:p>
          <a:endParaRPr lang="en-US"/>
        </a:p>
      </dgm:t>
    </dgm:pt>
    <dgm:pt modelId="{91480308-E26C-49EB-8E14-CBBBEE9CDB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Actionable solutions to specific metadata issues</a:t>
          </a:r>
        </a:p>
      </dgm:t>
    </dgm:pt>
    <dgm:pt modelId="{CD99B1B4-22BA-4DA5-A488-1FA3E79EAA62}" type="parTrans" cxnId="{75CA2E79-ADF6-4B5B-8B6B-5683A6BC08A5}">
      <dgm:prSet/>
      <dgm:spPr/>
      <dgm:t>
        <a:bodyPr/>
        <a:lstStyle/>
        <a:p>
          <a:endParaRPr lang="en-US"/>
        </a:p>
      </dgm:t>
    </dgm:pt>
    <dgm:pt modelId="{1FD544B1-7989-4942-8F9D-5A11CBBDB72E}" type="sibTrans" cxnId="{75CA2E79-ADF6-4B5B-8B6B-5683A6BC08A5}">
      <dgm:prSet/>
      <dgm:spPr/>
      <dgm:t>
        <a:bodyPr/>
        <a:lstStyle/>
        <a:p>
          <a:endParaRPr lang="en-US"/>
        </a:p>
      </dgm:t>
    </dgm:pt>
    <dgm:pt modelId="{DB3E1958-8100-4414-B04E-B72B7F14C74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Practical results that demonstrate utility of MCoP to solve stubborn issues</a:t>
          </a:r>
        </a:p>
      </dgm:t>
    </dgm:pt>
    <dgm:pt modelId="{C4F3B272-EC34-43BE-A6EE-9DE0F470676E}" type="parTrans" cxnId="{CA19BE05-A988-44F1-B674-B302E376265D}">
      <dgm:prSet/>
      <dgm:spPr/>
      <dgm:t>
        <a:bodyPr/>
        <a:lstStyle/>
        <a:p>
          <a:endParaRPr lang="en-US"/>
        </a:p>
      </dgm:t>
    </dgm:pt>
    <dgm:pt modelId="{29F73489-2584-4665-A7F3-FA19AB00B520}" type="sibTrans" cxnId="{CA19BE05-A988-44F1-B674-B302E376265D}">
      <dgm:prSet/>
      <dgm:spPr/>
      <dgm:t>
        <a:bodyPr/>
        <a:lstStyle/>
        <a:p>
          <a:endParaRPr lang="en-US"/>
        </a:p>
      </dgm:t>
    </dgm:pt>
    <dgm:pt modelId="{5567E8D8-0E86-49D6-8C32-80C38E4A635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Methods</a:t>
          </a:r>
        </a:p>
      </dgm:t>
    </dgm:pt>
    <dgm:pt modelId="{E5EC1225-886C-40EF-9F21-7E439DDF61EE}" type="parTrans" cxnId="{429218C5-5402-487C-BBFC-1CAE88B9C90D}">
      <dgm:prSet/>
      <dgm:spPr/>
      <dgm:t>
        <a:bodyPr/>
        <a:lstStyle/>
        <a:p>
          <a:endParaRPr lang="en-US"/>
        </a:p>
      </dgm:t>
    </dgm:pt>
    <dgm:pt modelId="{137D8750-A7A2-48E8-A1A7-FF48CC5240BC}" type="sibTrans" cxnId="{429218C5-5402-487C-BBFC-1CAE88B9C90D}">
      <dgm:prSet/>
      <dgm:spPr/>
      <dgm:t>
        <a:bodyPr/>
        <a:lstStyle/>
        <a:p>
          <a:endParaRPr lang="en-US"/>
        </a:p>
      </dgm:t>
    </dgm:pt>
    <dgm:pt modelId="{AD6E5FBD-3BB8-4693-BD72-76C1BBC209D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Formal project proposals including timelines, membership, and deliverables</a:t>
          </a:r>
        </a:p>
      </dgm:t>
    </dgm:pt>
    <dgm:pt modelId="{76BAB291-93F2-4900-B914-940624B47008}" type="parTrans" cxnId="{C3B00FF6-6EC0-4404-B844-2C9C4F9CC13E}">
      <dgm:prSet/>
      <dgm:spPr/>
      <dgm:t>
        <a:bodyPr/>
        <a:lstStyle/>
        <a:p>
          <a:endParaRPr lang="en-US"/>
        </a:p>
      </dgm:t>
    </dgm:pt>
    <dgm:pt modelId="{70500EFF-BFBF-48A1-9CBA-048A3159E5A7}" type="sibTrans" cxnId="{C3B00FF6-6EC0-4404-B844-2C9C4F9CC13E}">
      <dgm:prSet/>
      <dgm:spPr/>
      <dgm:t>
        <a:bodyPr/>
        <a:lstStyle/>
        <a:p>
          <a:endParaRPr lang="en-US"/>
        </a:p>
      </dgm:t>
    </dgm:pt>
    <dgm:pt modelId="{8FA49050-A7EF-4E09-89E0-3F54B59565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Seek approval from leadership and get buy-in from all programs</a:t>
          </a:r>
        </a:p>
      </dgm:t>
    </dgm:pt>
    <dgm:pt modelId="{B1CA7EB1-D860-4CA5-871F-A05583616DF1}" type="parTrans" cxnId="{E4843425-DEAC-4F91-91DA-30DF0914A341}">
      <dgm:prSet/>
      <dgm:spPr/>
      <dgm:t>
        <a:bodyPr/>
        <a:lstStyle/>
        <a:p>
          <a:endParaRPr lang="en-US"/>
        </a:p>
      </dgm:t>
    </dgm:pt>
    <dgm:pt modelId="{A8B01B04-C0BA-4E51-8075-93974480A40E}" type="sibTrans" cxnId="{E4843425-DEAC-4F91-91DA-30DF0914A341}">
      <dgm:prSet/>
      <dgm:spPr/>
      <dgm:t>
        <a:bodyPr/>
        <a:lstStyle/>
        <a:p>
          <a:endParaRPr lang="en-US"/>
        </a:p>
      </dgm:t>
    </dgm:pt>
    <dgm:pt modelId="{A5D231DF-205E-46EA-A027-59A9023B84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Assessment</a:t>
          </a:r>
        </a:p>
      </dgm:t>
    </dgm:pt>
    <dgm:pt modelId="{D7164187-5B0C-4BE2-9EA4-489B3D156DF9}" type="parTrans" cxnId="{EDA790D3-956A-48E5-9A04-9B33F404BC1F}">
      <dgm:prSet/>
      <dgm:spPr/>
      <dgm:t>
        <a:bodyPr/>
        <a:lstStyle/>
        <a:p>
          <a:endParaRPr lang="en-US"/>
        </a:p>
      </dgm:t>
    </dgm:pt>
    <dgm:pt modelId="{318E89BB-2B58-4D99-8359-F53BFD25DB20}" type="sibTrans" cxnId="{EDA790D3-956A-48E5-9A04-9B33F404BC1F}">
      <dgm:prSet/>
      <dgm:spPr/>
      <dgm:t>
        <a:bodyPr/>
        <a:lstStyle/>
        <a:p>
          <a:endParaRPr lang="en-US"/>
        </a:p>
      </dgm:t>
    </dgm:pt>
    <dgm:pt modelId="{2E863BD3-4C77-4944-889A-1737DC667D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Regular updates to larger MCoP about progress of sub-teams</a:t>
          </a:r>
        </a:p>
      </dgm:t>
    </dgm:pt>
    <dgm:pt modelId="{ABBC2821-A4D1-4C2D-83CA-DADAC708BBBC}" type="parTrans" cxnId="{1565AE1B-D0AD-4430-A47C-5F1BF10323A3}">
      <dgm:prSet/>
      <dgm:spPr/>
      <dgm:t>
        <a:bodyPr/>
        <a:lstStyle/>
        <a:p>
          <a:endParaRPr lang="en-US"/>
        </a:p>
      </dgm:t>
    </dgm:pt>
    <dgm:pt modelId="{D19733BA-96D9-4399-89E9-EC6AC05344BD}" type="sibTrans" cxnId="{1565AE1B-D0AD-4430-A47C-5F1BF10323A3}">
      <dgm:prSet/>
      <dgm:spPr/>
      <dgm:t>
        <a:bodyPr/>
        <a:lstStyle/>
        <a:p>
          <a:endParaRPr lang="en-US"/>
        </a:p>
      </dgm:t>
    </dgm:pt>
    <dgm:pt modelId="{D0C198B9-834C-40A4-A77B-B74C0657C14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View effect of new policies and practices on existing metadata problems</a:t>
          </a:r>
        </a:p>
      </dgm:t>
    </dgm:pt>
    <dgm:pt modelId="{C6667E45-B74E-4D8F-A4A2-7AFEDA2B34CB}" type="parTrans" cxnId="{DB060ADD-7689-489C-ADCC-2D18DC2E8A57}">
      <dgm:prSet/>
      <dgm:spPr/>
      <dgm:t>
        <a:bodyPr/>
        <a:lstStyle/>
        <a:p>
          <a:endParaRPr lang="en-US"/>
        </a:p>
      </dgm:t>
    </dgm:pt>
    <dgm:pt modelId="{5FB6C4AA-2DCC-4901-A90F-6D145E463F92}" type="sibTrans" cxnId="{DB060ADD-7689-489C-ADCC-2D18DC2E8A57}">
      <dgm:prSet/>
      <dgm:spPr/>
      <dgm:t>
        <a:bodyPr/>
        <a:lstStyle/>
        <a:p>
          <a:endParaRPr lang="en-US"/>
        </a:p>
      </dgm:t>
    </dgm:pt>
    <dgm:pt modelId="{2542F77B-F214-42FD-BC92-6CD5BB92C18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Engagement of members outside the governance squad</a:t>
          </a:r>
        </a:p>
      </dgm:t>
    </dgm:pt>
    <dgm:pt modelId="{420C8E91-D409-4BF0-AB97-F35F08E49337}" type="parTrans" cxnId="{3C964C6C-5C9A-40C5-91B4-74395FBE717D}">
      <dgm:prSet/>
      <dgm:spPr/>
      <dgm:t>
        <a:bodyPr/>
        <a:lstStyle/>
        <a:p>
          <a:endParaRPr lang="en-US"/>
        </a:p>
      </dgm:t>
    </dgm:pt>
    <dgm:pt modelId="{14995699-0DA5-49EB-BF66-C9F777A1BE9C}" type="sibTrans" cxnId="{3C964C6C-5C9A-40C5-91B4-74395FBE717D}">
      <dgm:prSet/>
      <dgm:spPr/>
      <dgm:t>
        <a:bodyPr/>
        <a:lstStyle/>
        <a:p>
          <a:endParaRPr lang="en-US"/>
        </a:p>
      </dgm:t>
    </dgm:pt>
    <dgm:pt modelId="{E49465F9-DDBE-44B6-8F04-FD6F55B0ECD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Consider how effective this method was at solving the issues presented</a:t>
          </a:r>
        </a:p>
      </dgm:t>
    </dgm:pt>
    <dgm:pt modelId="{E808B604-F2A1-491E-AC81-71E6918A0E2B}" type="parTrans" cxnId="{B92FC500-CE1F-43A7-847B-E0B2EF7CE0CE}">
      <dgm:prSet/>
      <dgm:spPr/>
      <dgm:t>
        <a:bodyPr/>
        <a:lstStyle/>
        <a:p>
          <a:endParaRPr lang="en-US"/>
        </a:p>
      </dgm:t>
    </dgm:pt>
    <dgm:pt modelId="{1520F1D4-BA5A-43E7-9A11-F00AA2267CE1}" type="sibTrans" cxnId="{B92FC500-CE1F-43A7-847B-E0B2EF7CE0CE}">
      <dgm:prSet/>
      <dgm:spPr/>
      <dgm:t>
        <a:bodyPr/>
        <a:lstStyle/>
        <a:p>
          <a:endParaRPr lang="en-US"/>
        </a:p>
      </dgm:t>
    </dgm:pt>
    <dgm:pt modelId="{33FE7FB1-84B1-416F-BECC-B427CC36E0A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Regular sub-team meetings outside of main MCoP structure</a:t>
          </a:r>
        </a:p>
      </dgm:t>
    </dgm:pt>
    <dgm:pt modelId="{A7B8F59D-4593-4B9C-ABB8-7098F70698D0}" type="parTrans" cxnId="{6DD227C2-1D61-4927-B7C8-6C66DF9E589A}">
      <dgm:prSet/>
      <dgm:spPr/>
      <dgm:t>
        <a:bodyPr/>
        <a:lstStyle/>
        <a:p>
          <a:endParaRPr lang="en-US"/>
        </a:p>
      </dgm:t>
    </dgm:pt>
    <dgm:pt modelId="{9062B9D2-CEE6-444C-BDC3-83D9C2CA98A2}" type="sibTrans" cxnId="{6DD227C2-1D61-4927-B7C8-6C66DF9E589A}">
      <dgm:prSet/>
      <dgm:spPr/>
      <dgm:t>
        <a:bodyPr/>
        <a:lstStyle/>
        <a:p>
          <a:endParaRPr lang="en-US"/>
        </a:p>
      </dgm:t>
    </dgm:pt>
    <dgm:pt modelId="{755BA583-5159-425F-9E21-8C47F5513828}" type="pres">
      <dgm:prSet presAssocID="{09D16735-9625-40CB-8A93-D7419048E812}" presName="theList" presStyleCnt="0">
        <dgm:presLayoutVars>
          <dgm:dir/>
          <dgm:animLvl val="lvl"/>
          <dgm:resizeHandles val="exact"/>
        </dgm:presLayoutVars>
      </dgm:prSet>
      <dgm:spPr/>
    </dgm:pt>
    <dgm:pt modelId="{BF08B07E-C5DD-4EC1-9006-A51989AE3A82}" type="pres">
      <dgm:prSet presAssocID="{FB326753-88D1-41BB-8442-334D2193388F}" presName="compNode" presStyleCnt="0"/>
      <dgm:spPr/>
    </dgm:pt>
    <dgm:pt modelId="{3546B6F5-1163-48FD-8026-0F11DDCF017C}" type="pres">
      <dgm:prSet presAssocID="{FB326753-88D1-41BB-8442-334D2193388F}" presName="aNode" presStyleLbl="bgShp" presStyleIdx="0" presStyleCnt="3"/>
      <dgm:spPr/>
    </dgm:pt>
    <dgm:pt modelId="{5EBE9126-E3F7-4FDB-A37B-AD38C19FB042}" type="pres">
      <dgm:prSet presAssocID="{FB326753-88D1-41BB-8442-334D2193388F}" presName="textNode" presStyleLbl="bgShp" presStyleIdx="0" presStyleCnt="3"/>
      <dgm:spPr/>
    </dgm:pt>
    <dgm:pt modelId="{AA1AD0EC-AAD7-465E-A631-0F3DAD672B7F}" type="pres">
      <dgm:prSet presAssocID="{FB326753-88D1-41BB-8442-334D2193388F}" presName="compChildNode" presStyleCnt="0"/>
      <dgm:spPr/>
    </dgm:pt>
    <dgm:pt modelId="{CEC34A2A-E09F-41C4-893A-A9CCC86E0397}" type="pres">
      <dgm:prSet presAssocID="{FB326753-88D1-41BB-8442-334D2193388F}" presName="theInnerList" presStyleCnt="0"/>
      <dgm:spPr/>
    </dgm:pt>
    <dgm:pt modelId="{FF5FC9F8-DCFD-4474-B588-FE63ECAA0E52}" type="pres">
      <dgm:prSet presAssocID="{91480308-E26C-49EB-8E14-CBBBEE9CDBB8}" presName="childNode" presStyleLbl="node1" presStyleIdx="0" presStyleCnt="9">
        <dgm:presLayoutVars>
          <dgm:bulletEnabled val="1"/>
        </dgm:presLayoutVars>
      </dgm:prSet>
      <dgm:spPr/>
    </dgm:pt>
    <dgm:pt modelId="{594045F9-FF3F-408B-A787-216A616FFB5F}" type="pres">
      <dgm:prSet presAssocID="{91480308-E26C-49EB-8E14-CBBBEE9CDBB8}" presName="aSpace2" presStyleCnt="0"/>
      <dgm:spPr/>
    </dgm:pt>
    <dgm:pt modelId="{28B7910B-3C26-40E0-A43A-A468C4DD49DA}" type="pres">
      <dgm:prSet presAssocID="{2542F77B-F214-42FD-BC92-6CD5BB92C189}" presName="childNode" presStyleLbl="node1" presStyleIdx="1" presStyleCnt="9" custScaleY="141411">
        <dgm:presLayoutVars>
          <dgm:bulletEnabled val="1"/>
        </dgm:presLayoutVars>
      </dgm:prSet>
      <dgm:spPr/>
    </dgm:pt>
    <dgm:pt modelId="{C1E99A30-7FE3-401D-89CE-F97CDC06F583}" type="pres">
      <dgm:prSet presAssocID="{2542F77B-F214-42FD-BC92-6CD5BB92C189}" presName="aSpace2" presStyleCnt="0"/>
      <dgm:spPr/>
    </dgm:pt>
    <dgm:pt modelId="{959C2614-F7BC-4EBF-90B2-13DD3AD35223}" type="pres">
      <dgm:prSet presAssocID="{DB3E1958-8100-4414-B04E-B72B7F14C74B}" presName="childNode" presStyleLbl="node1" presStyleIdx="2" presStyleCnt="9">
        <dgm:presLayoutVars>
          <dgm:bulletEnabled val="1"/>
        </dgm:presLayoutVars>
      </dgm:prSet>
      <dgm:spPr/>
    </dgm:pt>
    <dgm:pt modelId="{58D15309-371A-4FB3-A57B-937A753A9A99}" type="pres">
      <dgm:prSet presAssocID="{FB326753-88D1-41BB-8442-334D2193388F}" presName="aSpace" presStyleCnt="0"/>
      <dgm:spPr/>
    </dgm:pt>
    <dgm:pt modelId="{29CEB64C-ADB4-42A8-B70D-C1454C5D41E1}" type="pres">
      <dgm:prSet presAssocID="{5567E8D8-0E86-49D6-8C32-80C38E4A635A}" presName="compNode" presStyleCnt="0"/>
      <dgm:spPr/>
    </dgm:pt>
    <dgm:pt modelId="{7B4DB652-E20B-4C2F-8B0D-3571283EA856}" type="pres">
      <dgm:prSet presAssocID="{5567E8D8-0E86-49D6-8C32-80C38E4A635A}" presName="aNode" presStyleLbl="bgShp" presStyleIdx="1" presStyleCnt="3"/>
      <dgm:spPr/>
    </dgm:pt>
    <dgm:pt modelId="{8C24D58B-5DD8-4935-AEF6-C1C5DF0B6B52}" type="pres">
      <dgm:prSet presAssocID="{5567E8D8-0E86-49D6-8C32-80C38E4A635A}" presName="textNode" presStyleLbl="bgShp" presStyleIdx="1" presStyleCnt="3"/>
      <dgm:spPr/>
    </dgm:pt>
    <dgm:pt modelId="{13CC47AA-8F36-47AB-BA25-E3E3760AB40F}" type="pres">
      <dgm:prSet presAssocID="{5567E8D8-0E86-49D6-8C32-80C38E4A635A}" presName="compChildNode" presStyleCnt="0"/>
      <dgm:spPr/>
    </dgm:pt>
    <dgm:pt modelId="{F85A001C-09A7-4CC8-8AF1-0DEDBDBEE938}" type="pres">
      <dgm:prSet presAssocID="{5567E8D8-0E86-49D6-8C32-80C38E4A635A}" presName="theInnerList" presStyleCnt="0"/>
      <dgm:spPr/>
    </dgm:pt>
    <dgm:pt modelId="{BB89F637-1E41-4993-8B00-5028275AB7AB}" type="pres">
      <dgm:prSet presAssocID="{AD6E5FBD-3BB8-4693-BD72-76C1BBC209D0}" presName="childNode" presStyleLbl="node1" presStyleIdx="3" presStyleCnt="9" custScaleY="158451">
        <dgm:presLayoutVars>
          <dgm:bulletEnabled val="1"/>
        </dgm:presLayoutVars>
      </dgm:prSet>
      <dgm:spPr/>
    </dgm:pt>
    <dgm:pt modelId="{FBB53555-8124-44E6-B015-0B8B52B5A6D1}" type="pres">
      <dgm:prSet presAssocID="{AD6E5FBD-3BB8-4693-BD72-76C1BBC209D0}" presName="aSpace2" presStyleCnt="0"/>
      <dgm:spPr/>
    </dgm:pt>
    <dgm:pt modelId="{AC63FE1D-B8E3-4C5F-AD48-B92637266E05}" type="pres">
      <dgm:prSet presAssocID="{8FA49050-A7EF-4E09-89E0-3F54B59565ED}" presName="childNode" presStyleLbl="node1" presStyleIdx="4" presStyleCnt="9">
        <dgm:presLayoutVars>
          <dgm:bulletEnabled val="1"/>
        </dgm:presLayoutVars>
      </dgm:prSet>
      <dgm:spPr/>
    </dgm:pt>
    <dgm:pt modelId="{0A538B9B-B38A-4AD2-A69B-CDAF3689E134}" type="pres">
      <dgm:prSet presAssocID="{8FA49050-A7EF-4E09-89E0-3F54B59565ED}" presName="aSpace2" presStyleCnt="0"/>
      <dgm:spPr/>
    </dgm:pt>
    <dgm:pt modelId="{5A5B3100-A1DE-4D8D-9AB5-8396292F9754}" type="pres">
      <dgm:prSet presAssocID="{33FE7FB1-84B1-416F-BECC-B427CC36E0A5}" presName="childNode" presStyleLbl="node1" presStyleIdx="5" presStyleCnt="9">
        <dgm:presLayoutVars>
          <dgm:bulletEnabled val="1"/>
        </dgm:presLayoutVars>
      </dgm:prSet>
      <dgm:spPr/>
    </dgm:pt>
    <dgm:pt modelId="{231C344C-BD89-4BB8-B125-1D7003C15D8B}" type="pres">
      <dgm:prSet presAssocID="{5567E8D8-0E86-49D6-8C32-80C38E4A635A}" presName="aSpace" presStyleCnt="0"/>
      <dgm:spPr/>
    </dgm:pt>
    <dgm:pt modelId="{0BC15E3D-41D5-4B13-9FF9-C14F4EC85D11}" type="pres">
      <dgm:prSet presAssocID="{A5D231DF-205E-46EA-A027-59A9023B8443}" presName="compNode" presStyleCnt="0"/>
      <dgm:spPr/>
    </dgm:pt>
    <dgm:pt modelId="{2CC2E29F-57D6-48C8-8A98-063BEE2108D3}" type="pres">
      <dgm:prSet presAssocID="{A5D231DF-205E-46EA-A027-59A9023B8443}" presName="aNode" presStyleLbl="bgShp" presStyleIdx="2" presStyleCnt="3"/>
      <dgm:spPr/>
    </dgm:pt>
    <dgm:pt modelId="{32F0DCAF-E1D3-417A-83B1-32B891B60465}" type="pres">
      <dgm:prSet presAssocID="{A5D231DF-205E-46EA-A027-59A9023B8443}" presName="textNode" presStyleLbl="bgShp" presStyleIdx="2" presStyleCnt="3"/>
      <dgm:spPr/>
    </dgm:pt>
    <dgm:pt modelId="{D2502A27-C85A-4E53-8428-681C94A95AD4}" type="pres">
      <dgm:prSet presAssocID="{A5D231DF-205E-46EA-A027-59A9023B8443}" presName="compChildNode" presStyleCnt="0"/>
      <dgm:spPr/>
    </dgm:pt>
    <dgm:pt modelId="{C2635022-D9D8-4655-BFDF-469442173830}" type="pres">
      <dgm:prSet presAssocID="{A5D231DF-205E-46EA-A027-59A9023B8443}" presName="theInnerList" presStyleCnt="0"/>
      <dgm:spPr/>
    </dgm:pt>
    <dgm:pt modelId="{040F2A7D-AA0F-4FD3-9DB4-A90A048599A9}" type="pres">
      <dgm:prSet presAssocID="{2E863BD3-4C77-4944-889A-1737DC667D78}" presName="childNode" presStyleLbl="node1" presStyleIdx="6" presStyleCnt="9">
        <dgm:presLayoutVars>
          <dgm:bulletEnabled val="1"/>
        </dgm:presLayoutVars>
      </dgm:prSet>
      <dgm:spPr/>
    </dgm:pt>
    <dgm:pt modelId="{720DD938-6DB2-41EE-9535-C8ACBDAA92AD}" type="pres">
      <dgm:prSet presAssocID="{2E863BD3-4C77-4944-889A-1737DC667D78}" presName="aSpace2" presStyleCnt="0"/>
      <dgm:spPr/>
    </dgm:pt>
    <dgm:pt modelId="{C9EFBB4E-5D94-4610-8642-0C869ABF7738}" type="pres">
      <dgm:prSet presAssocID="{D0C198B9-834C-40A4-A77B-B74C0657C141}" presName="childNode" presStyleLbl="node1" presStyleIdx="7" presStyleCnt="9">
        <dgm:presLayoutVars>
          <dgm:bulletEnabled val="1"/>
        </dgm:presLayoutVars>
      </dgm:prSet>
      <dgm:spPr/>
    </dgm:pt>
    <dgm:pt modelId="{989C91C2-6395-4072-93A0-B1FE613A469A}" type="pres">
      <dgm:prSet presAssocID="{D0C198B9-834C-40A4-A77B-B74C0657C141}" presName="aSpace2" presStyleCnt="0"/>
      <dgm:spPr/>
    </dgm:pt>
    <dgm:pt modelId="{05C0F98F-B3A7-4C83-A1ED-52AE13C14AA5}" type="pres">
      <dgm:prSet presAssocID="{E49465F9-DDBE-44B6-8F04-FD6F55B0ECDC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B92FC500-CE1F-43A7-847B-E0B2EF7CE0CE}" srcId="{A5D231DF-205E-46EA-A027-59A9023B8443}" destId="{E49465F9-DDBE-44B6-8F04-FD6F55B0ECDC}" srcOrd="2" destOrd="0" parTransId="{E808B604-F2A1-491E-AC81-71E6918A0E2B}" sibTransId="{1520F1D4-BA5A-43E7-9A11-F00AA2267CE1}"/>
    <dgm:cxn modelId="{CA19BE05-A988-44F1-B674-B302E376265D}" srcId="{FB326753-88D1-41BB-8442-334D2193388F}" destId="{DB3E1958-8100-4414-B04E-B72B7F14C74B}" srcOrd="2" destOrd="0" parTransId="{C4F3B272-EC34-43BE-A6EE-9DE0F470676E}" sibTransId="{29F73489-2584-4665-A7F3-FA19AB00B520}"/>
    <dgm:cxn modelId="{E8F6C707-002B-41A0-B9A5-F395CD91C84F}" type="presOf" srcId="{A5D231DF-205E-46EA-A027-59A9023B8443}" destId="{32F0DCAF-E1D3-417A-83B1-32B891B60465}" srcOrd="1" destOrd="0" presId="urn:microsoft.com/office/officeart/2005/8/layout/lProcess2"/>
    <dgm:cxn modelId="{1565AE1B-D0AD-4430-A47C-5F1BF10323A3}" srcId="{A5D231DF-205E-46EA-A027-59A9023B8443}" destId="{2E863BD3-4C77-4944-889A-1737DC667D78}" srcOrd="0" destOrd="0" parTransId="{ABBC2821-A4D1-4C2D-83CA-DADAC708BBBC}" sibTransId="{D19733BA-96D9-4399-89E9-EC6AC05344BD}"/>
    <dgm:cxn modelId="{A72A8B1F-1C69-444F-B0E1-EA75A2F50840}" type="presOf" srcId="{FB326753-88D1-41BB-8442-334D2193388F}" destId="{3546B6F5-1163-48FD-8026-0F11DDCF017C}" srcOrd="0" destOrd="0" presId="urn:microsoft.com/office/officeart/2005/8/layout/lProcess2"/>
    <dgm:cxn modelId="{E4843425-DEAC-4F91-91DA-30DF0914A341}" srcId="{5567E8D8-0E86-49D6-8C32-80C38E4A635A}" destId="{8FA49050-A7EF-4E09-89E0-3F54B59565ED}" srcOrd="1" destOrd="0" parTransId="{B1CA7EB1-D860-4CA5-871F-A05583616DF1}" sibTransId="{A8B01B04-C0BA-4E51-8075-93974480A40E}"/>
    <dgm:cxn modelId="{C21A2C36-4982-4FCC-8A3A-D7421FF3E0D4}" type="presOf" srcId="{D0C198B9-834C-40A4-A77B-B74C0657C141}" destId="{C9EFBB4E-5D94-4610-8642-0C869ABF7738}" srcOrd="0" destOrd="0" presId="urn:microsoft.com/office/officeart/2005/8/layout/lProcess2"/>
    <dgm:cxn modelId="{0F183E5B-C15C-4781-9AFD-A475316BE705}" type="presOf" srcId="{5567E8D8-0E86-49D6-8C32-80C38E4A635A}" destId="{7B4DB652-E20B-4C2F-8B0D-3571283EA856}" srcOrd="0" destOrd="0" presId="urn:microsoft.com/office/officeart/2005/8/layout/lProcess2"/>
    <dgm:cxn modelId="{9307D85C-AA10-49EA-BBF3-E2C4E101F591}" type="presOf" srcId="{91480308-E26C-49EB-8E14-CBBBEE9CDBB8}" destId="{FF5FC9F8-DCFD-4474-B588-FE63ECAA0E52}" srcOrd="0" destOrd="0" presId="urn:microsoft.com/office/officeart/2005/8/layout/lProcess2"/>
    <dgm:cxn modelId="{55B8386C-8963-420C-A04B-1174E0460D05}" type="presOf" srcId="{33FE7FB1-84B1-416F-BECC-B427CC36E0A5}" destId="{5A5B3100-A1DE-4D8D-9AB5-8396292F9754}" srcOrd="0" destOrd="0" presId="urn:microsoft.com/office/officeart/2005/8/layout/lProcess2"/>
    <dgm:cxn modelId="{3C964C6C-5C9A-40C5-91B4-74395FBE717D}" srcId="{FB326753-88D1-41BB-8442-334D2193388F}" destId="{2542F77B-F214-42FD-BC92-6CD5BB92C189}" srcOrd="1" destOrd="0" parTransId="{420C8E91-D409-4BF0-AB97-F35F08E49337}" sibTransId="{14995699-0DA5-49EB-BF66-C9F777A1BE9C}"/>
    <dgm:cxn modelId="{16DCB372-C2B8-42F7-9FC7-389FB748202D}" type="presOf" srcId="{E49465F9-DDBE-44B6-8F04-FD6F55B0ECDC}" destId="{05C0F98F-B3A7-4C83-A1ED-52AE13C14AA5}" srcOrd="0" destOrd="0" presId="urn:microsoft.com/office/officeart/2005/8/layout/lProcess2"/>
    <dgm:cxn modelId="{75CA2E79-ADF6-4B5B-8B6B-5683A6BC08A5}" srcId="{FB326753-88D1-41BB-8442-334D2193388F}" destId="{91480308-E26C-49EB-8E14-CBBBEE9CDBB8}" srcOrd="0" destOrd="0" parTransId="{CD99B1B4-22BA-4DA5-A488-1FA3E79EAA62}" sibTransId="{1FD544B1-7989-4942-8F9D-5A11CBBDB72E}"/>
    <dgm:cxn modelId="{9D812682-ACB1-444D-8ED3-4C1F20ECBFEF}" type="presOf" srcId="{8FA49050-A7EF-4E09-89E0-3F54B59565ED}" destId="{AC63FE1D-B8E3-4C5F-AD48-B92637266E05}" srcOrd="0" destOrd="0" presId="urn:microsoft.com/office/officeart/2005/8/layout/lProcess2"/>
    <dgm:cxn modelId="{36B3869B-9F4E-404D-A29B-68FE2874C3FE}" type="presOf" srcId="{5567E8D8-0E86-49D6-8C32-80C38E4A635A}" destId="{8C24D58B-5DD8-4935-AEF6-C1C5DF0B6B52}" srcOrd="1" destOrd="0" presId="urn:microsoft.com/office/officeart/2005/8/layout/lProcess2"/>
    <dgm:cxn modelId="{629952B4-CA01-48FA-9B8F-ABF596518E9B}" type="presOf" srcId="{2542F77B-F214-42FD-BC92-6CD5BB92C189}" destId="{28B7910B-3C26-40E0-A43A-A468C4DD49DA}" srcOrd="0" destOrd="0" presId="urn:microsoft.com/office/officeart/2005/8/layout/lProcess2"/>
    <dgm:cxn modelId="{C804CABE-207B-45A3-98DA-1298CC7A90A6}" srcId="{09D16735-9625-40CB-8A93-D7419048E812}" destId="{FB326753-88D1-41BB-8442-334D2193388F}" srcOrd="0" destOrd="0" parTransId="{5E2D28F9-1C27-4CE6-970E-F91EF24FAF31}" sibTransId="{0401CFD9-D578-4906-B37D-D53F5FDEE39F}"/>
    <dgm:cxn modelId="{6A86BAC1-958D-4C7F-9F9D-CE1549F4CAF6}" type="presOf" srcId="{A5D231DF-205E-46EA-A027-59A9023B8443}" destId="{2CC2E29F-57D6-48C8-8A98-063BEE2108D3}" srcOrd="0" destOrd="0" presId="urn:microsoft.com/office/officeart/2005/8/layout/lProcess2"/>
    <dgm:cxn modelId="{6DD227C2-1D61-4927-B7C8-6C66DF9E589A}" srcId="{5567E8D8-0E86-49D6-8C32-80C38E4A635A}" destId="{33FE7FB1-84B1-416F-BECC-B427CC36E0A5}" srcOrd="2" destOrd="0" parTransId="{A7B8F59D-4593-4B9C-ABB8-7098F70698D0}" sibTransId="{9062B9D2-CEE6-444C-BDC3-83D9C2CA98A2}"/>
    <dgm:cxn modelId="{33862CC3-FFFD-452A-ADDF-D2B163F32DE0}" type="presOf" srcId="{FB326753-88D1-41BB-8442-334D2193388F}" destId="{5EBE9126-E3F7-4FDB-A37B-AD38C19FB042}" srcOrd="1" destOrd="0" presId="urn:microsoft.com/office/officeart/2005/8/layout/lProcess2"/>
    <dgm:cxn modelId="{429218C5-5402-487C-BBFC-1CAE88B9C90D}" srcId="{09D16735-9625-40CB-8A93-D7419048E812}" destId="{5567E8D8-0E86-49D6-8C32-80C38E4A635A}" srcOrd="1" destOrd="0" parTransId="{E5EC1225-886C-40EF-9F21-7E439DDF61EE}" sibTransId="{137D8750-A7A2-48E8-A1A7-FF48CC5240BC}"/>
    <dgm:cxn modelId="{EDA790D3-956A-48E5-9A04-9B33F404BC1F}" srcId="{09D16735-9625-40CB-8A93-D7419048E812}" destId="{A5D231DF-205E-46EA-A027-59A9023B8443}" srcOrd="2" destOrd="0" parTransId="{D7164187-5B0C-4BE2-9EA4-489B3D156DF9}" sibTransId="{318E89BB-2B58-4D99-8359-F53BFD25DB20}"/>
    <dgm:cxn modelId="{B2EF71DA-6DFE-4FD7-BFE4-2110FDDFB5A8}" type="presOf" srcId="{AD6E5FBD-3BB8-4693-BD72-76C1BBC209D0}" destId="{BB89F637-1E41-4993-8B00-5028275AB7AB}" srcOrd="0" destOrd="0" presId="urn:microsoft.com/office/officeart/2005/8/layout/lProcess2"/>
    <dgm:cxn modelId="{DB060ADD-7689-489C-ADCC-2D18DC2E8A57}" srcId="{A5D231DF-205E-46EA-A027-59A9023B8443}" destId="{D0C198B9-834C-40A4-A77B-B74C0657C141}" srcOrd="1" destOrd="0" parTransId="{C6667E45-B74E-4D8F-A4A2-7AFEDA2B34CB}" sibTransId="{5FB6C4AA-2DCC-4901-A90F-6D145E463F92}"/>
    <dgm:cxn modelId="{E26E74E4-B690-4FA4-99E4-E2C29133C883}" type="presOf" srcId="{09D16735-9625-40CB-8A93-D7419048E812}" destId="{755BA583-5159-425F-9E21-8C47F5513828}" srcOrd="0" destOrd="0" presId="urn:microsoft.com/office/officeart/2005/8/layout/lProcess2"/>
    <dgm:cxn modelId="{87E3E8E8-B7E7-4234-B744-DA22C99B6763}" type="presOf" srcId="{DB3E1958-8100-4414-B04E-B72B7F14C74B}" destId="{959C2614-F7BC-4EBF-90B2-13DD3AD35223}" srcOrd="0" destOrd="0" presId="urn:microsoft.com/office/officeart/2005/8/layout/lProcess2"/>
    <dgm:cxn modelId="{D5BB2BF2-31A3-4602-9165-A5EF004E11E5}" type="presOf" srcId="{2E863BD3-4C77-4944-889A-1737DC667D78}" destId="{040F2A7D-AA0F-4FD3-9DB4-A90A048599A9}" srcOrd="0" destOrd="0" presId="urn:microsoft.com/office/officeart/2005/8/layout/lProcess2"/>
    <dgm:cxn modelId="{C3B00FF6-6EC0-4404-B844-2C9C4F9CC13E}" srcId="{5567E8D8-0E86-49D6-8C32-80C38E4A635A}" destId="{AD6E5FBD-3BB8-4693-BD72-76C1BBC209D0}" srcOrd="0" destOrd="0" parTransId="{76BAB291-93F2-4900-B914-940624B47008}" sibTransId="{70500EFF-BFBF-48A1-9CBA-048A3159E5A7}"/>
    <dgm:cxn modelId="{2FBDCD69-6EE8-4D87-8220-16C49E73F82A}" type="presParOf" srcId="{755BA583-5159-425F-9E21-8C47F5513828}" destId="{BF08B07E-C5DD-4EC1-9006-A51989AE3A82}" srcOrd="0" destOrd="0" presId="urn:microsoft.com/office/officeart/2005/8/layout/lProcess2"/>
    <dgm:cxn modelId="{D665DAE5-55E2-4499-B7F2-E434A076A03D}" type="presParOf" srcId="{BF08B07E-C5DD-4EC1-9006-A51989AE3A82}" destId="{3546B6F5-1163-48FD-8026-0F11DDCF017C}" srcOrd="0" destOrd="0" presId="urn:microsoft.com/office/officeart/2005/8/layout/lProcess2"/>
    <dgm:cxn modelId="{F71CA8AD-D4CF-4F29-A753-699A169B32A4}" type="presParOf" srcId="{BF08B07E-C5DD-4EC1-9006-A51989AE3A82}" destId="{5EBE9126-E3F7-4FDB-A37B-AD38C19FB042}" srcOrd="1" destOrd="0" presId="urn:microsoft.com/office/officeart/2005/8/layout/lProcess2"/>
    <dgm:cxn modelId="{77C71993-4BC3-49B7-9F73-2B859C9AA993}" type="presParOf" srcId="{BF08B07E-C5DD-4EC1-9006-A51989AE3A82}" destId="{AA1AD0EC-AAD7-465E-A631-0F3DAD672B7F}" srcOrd="2" destOrd="0" presId="urn:microsoft.com/office/officeart/2005/8/layout/lProcess2"/>
    <dgm:cxn modelId="{B6C6BCB4-A209-4C97-BB0B-E582925C402C}" type="presParOf" srcId="{AA1AD0EC-AAD7-465E-A631-0F3DAD672B7F}" destId="{CEC34A2A-E09F-41C4-893A-A9CCC86E0397}" srcOrd="0" destOrd="0" presId="urn:microsoft.com/office/officeart/2005/8/layout/lProcess2"/>
    <dgm:cxn modelId="{CEEFA1F6-B239-4477-91BE-A8E4690E3EAE}" type="presParOf" srcId="{CEC34A2A-E09F-41C4-893A-A9CCC86E0397}" destId="{FF5FC9F8-DCFD-4474-B588-FE63ECAA0E52}" srcOrd="0" destOrd="0" presId="urn:microsoft.com/office/officeart/2005/8/layout/lProcess2"/>
    <dgm:cxn modelId="{9C1F6E69-BCD3-4350-AA11-192CEB6CAFC5}" type="presParOf" srcId="{CEC34A2A-E09F-41C4-893A-A9CCC86E0397}" destId="{594045F9-FF3F-408B-A787-216A616FFB5F}" srcOrd="1" destOrd="0" presId="urn:microsoft.com/office/officeart/2005/8/layout/lProcess2"/>
    <dgm:cxn modelId="{DBFA4F9A-C3E6-4E14-9504-E8076ABAD820}" type="presParOf" srcId="{CEC34A2A-E09F-41C4-893A-A9CCC86E0397}" destId="{28B7910B-3C26-40E0-A43A-A468C4DD49DA}" srcOrd="2" destOrd="0" presId="urn:microsoft.com/office/officeart/2005/8/layout/lProcess2"/>
    <dgm:cxn modelId="{CA0D8D1F-1098-4E09-A937-272CDC018035}" type="presParOf" srcId="{CEC34A2A-E09F-41C4-893A-A9CCC86E0397}" destId="{C1E99A30-7FE3-401D-89CE-F97CDC06F583}" srcOrd="3" destOrd="0" presId="urn:microsoft.com/office/officeart/2005/8/layout/lProcess2"/>
    <dgm:cxn modelId="{DB2C9A5D-BF0D-40C5-8655-F5B2A46DBD01}" type="presParOf" srcId="{CEC34A2A-E09F-41C4-893A-A9CCC86E0397}" destId="{959C2614-F7BC-4EBF-90B2-13DD3AD35223}" srcOrd="4" destOrd="0" presId="urn:microsoft.com/office/officeart/2005/8/layout/lProcess2"/>
    <dgm:cxn modelId="{224D6A50-C303-4784-A9BC-2014445FD403}" type="presParOf" srcId="{755BA583-5159-425F-9E21-8C47F5513828}" destId="{58D15309-371A-4FB3-A57B-937A753A9A99}" srcOrd="1" destOrd="0" presId="urn:microsoft.com/office/officeart/2005/8/layout/lProcess2"/>
    <dgm:cxn modelId="{E117A304-357D-4595-B29D-99DFEBC807D6}" type="presParOf" srcId="{755BA583-5159-425F-9E21-8C47F5513828}" destId="{29CEB64C-ADB4-42A8-B70D-C1454C5D41E1}" srcOrd="2" destOrd="0" presId="urn:microsoft.com/office/officeart/2005/8/layout/lProcess2"/>
    <dgm:cxn modelId="{104A3419-1ABA-43ED-81EC-6A74A3E34155}" type="presParOf" srcId="{29CEB64C-ADB4-42A8-B70D-C1454C5D41E1}" destId="{7B4DB652-E20B-4C2F-8B0D-3571283EA856}" srcOrd="0" destOrd="0" presId="urn:microsoft.com/office/officeart/2005/8/layout/lProcess2"/>
    <dgm:cxn modelId="{3A3142CE-6242-4567-A6FD-125DD98D9384}" type="presParOf" srcId="{29CEB64C-ADB4-42A8-B70D-C1454C5D41E1}" destId="{8C24D58B-5DD8-4935-AEF6-C1C5DF0B6B52}" srcOrd="1" destOrd="0" presId="urn:microsoft.com/office/officeart/2005/8/layout/lProcess2"/>
    <dgm:cxn modelId="{247AD197-33F0-4C5E-9130-E7F7046532FD}" type="presParOf" srcId="{29CEB64C-ADB4-42A8-B70D-C1454C5D41E1}" destId="{13CC47AA-8F36-47AB-BA25-E3E3760AB40F}" srcOrd="2" destOrd="0" presId="urn:microsoft.com/office/officeart/2005/8/layout/lProcess2"/>
    <dgm:cxn modelId="{FEE06BD1-C696-4087-BC81-97291D84A9ED}" type="presParOf" srcId="{13CC47AA-8F36-47AB-BA25-E3E3760AB40F}" destId="{F85A001C-09A7-4CC8-8AF1-0DEDBDBEE938}" srcOrd="0" destOrd="0" presId="urn:microsoft.com/office/officeart/2005/8/layout/lProcess2"/>
    <dgm:cxn modelId="{1DFDAF11-EA64-4C43-A5E5-B474186F0AD4}" type="presParOf" srcId="{F85A001C-09A7-4CC8-8AF1-0DEDBDBEE938}" destId="{BB89F637-1E41-4993-8B00-5028275AB7AB}" srcOrd="0" destOrd="0" presId="urn:microsoft.com/office/officeart/2005/8/layout/lProcess2"/>
    <dgm:cxn modelId="{C472CF0C-5746-4866-8361-E571824DFBB9}" type="presParOf" srcId="{F85A001C-09A7-4CC8-8AF1-0DEDBDBEE938}" destId="{FBB53555-8124-44E6-B015-0B8B52B5A6D1}" srcOrd="1" destOrd="0" presId="urn:microsoft.com/office/officeart/2005/8/layout/lProcess2"/>
    <dgm:cxn modelId="{D6EB49D9-AC64-4568-9096-93708ED4780F}" type="presParOf" srcId="{F85A001C-09A7-4CC8-8AF1-0DEDBDBEE938}" destId="{AC63FE1D-B8E3-4C5F-AD48-B92637266E05}" srcOrd="2" destOrd="0" presId="urn:microsoft.com/office/officeart/2005/8/layout/lProcess2"/>
    <dgm:cxn modelId="{C441F962-89A2-40C2-978A-497DD33C95BC}" type="presParOf" srcId="{F85A001C-09A7-4CC8-8AF1-0DEDBDBEE938}" destId="{0A538B9B-B38A-4AD2-A69B-CDAF3689E134}" srcOrd="3" destOrd="0" presId="urn:microsoft.com/office/officeart/2005/8/layout/lProcess2"/>
    <dgm:cxn modelId="{9F70DD29-D63E-4D1C-885D-966CD47773EE}" type="presParOf" srcId="{F85A001C-09A7-4CC8-8AF1-0DEDBDBEE938}" destId="{5A5B3100-A1DE-4D8D-9AB5-8396292F9754}" srcOrd="4" destOrd="0" presId="urn:microsoft.com/office/officeart/2005/8/layout/lProcess2"/>
    <dgm:cxn modelId="{1679DD1E-A4CD-4202-B7D6-59A244EF8298}" type="presParOf" srcId="{755BA583-5159-425F-9E21-8C47F5513828}" destId="{231C344C-BD89-4BB8-B125-1D7003C15D8B}" srcOrd="3" destOrd="0" presId="urn:microsoft.com/office/officeart/2005/8/layout/lProcess2"/>
    <dgm:cxn modelId="{5972B967-1FF0-4B6F-BD74-33F02342B267}" type="presParOf" srcId="{755BA583-5159-425F-9E21-8C47F5513828}" destId="{0BC15E3D-41D5-4B13-9FF9-C14F4EC85D11}" srcOrd="4" destOrd="0" presId="urn:microsoft.com/office/officeart/2005/8/layout/lProcess2"/>
    <dgm:cxn modelId="{A068D996-A499-470F-8B08-E459509BA5E9}" type="presParOf" srcId="{0BC15E3D-41D5-4B13-9FF9-C14F4EC85D11}" destId="{2CC2E29F-57D6-48C8-8A98-063BEE2108D3}" srcOrd="0" destOrd="0" presId="urn:microsoft.com/office/officeart/2005/8/layout/lProcess2"/>
    <dgm:cxn modelId="{07A2CE2A-D9BF-4691-9CB8-D3639A925D52}" type="presParOf" srcId="{0BC15E3D-41D5-4B13-9FF9-C14F4EC85D11}" destId="{32F0DCAF-E1D3-417A-83B1-32B891B60465}" srcOrd="1" destOrd="0" presId="urn:microsoft.com/office/officeart/2005/8/layout/lProcess2"/>
    <dgm:cxn modelId="{A136780A-486D-480A-BEE6-1B8C0F2CE5BA}" type="presParOf" srcId="{0BC15E3D-41D5-4B13-9FF9-C14F4EC85D11}" destId="{D2502A27-C85A-4E53-8428-681C94A95AD4}" srcOrd="2" destOrd="0" presId="urn:microsoft.com/office/officeart/2005/8/layout/lProcess2"/>
    <dgm:cxn modelId="{2029270B-042D-4E76-8CA8-19C75AE56AC7}" type="presParOf" srcId="{D2502A27-C85A-4E53-8428-681C94A95AD4}" destId="{C2635022-D9D8-4655-BFDF-469442173830}" srcOrd="0" destOrd="0" presId="urn:microsoft.com/office/officeart/2005/8/layout/lProcess2"/>
    <dgm:cxn modelId="{F141E9E5-4C3C-44AB-9891-D1CBDC7F8693}" type="presParOf" srcId="{C2635022-D9D8-4655-BFDF-469442173830}" destId="{040F2A7D-AA0F-4FD3-9DB4-A90A048599A9}" srcOrd="0" destOrd="0" presId="urn:microsoft.com/office/officeart/2005/8/layout/lProcess2"/>
    <dgm:cxn modelId="{068FFF17-4D13-45E1-8531-4C3CE5D4BD75}" type="presParOf" srcId="{C2635022-D9D8-4655-BFDF-469442173830}" destId="{720DD938-6DB2-41EE-9535-C8ACBDAA92AD}" srcOrd="1" destOrd="0" presId="urn:microsoft.com/office/officeart/2005/8/layout/lProcess2"/>
    <dgm:cxn modelId="{9D93D538-9BDB-41CA-8991-914EFDEB0D5C}" type="presParOf" srcId="{C2635022-D9D8-4655-BFDF-469442173830}" destId="{C9EFBB4E-5D94-4610-8642-0C869ABF7738}" srcOrd="2" destOrd="0" presId="urn:microsoft.com/office/officeart/2005/8/layout/lProcess2"/>
    <dgm:cxn modelId="{572BA2C6-B1BC-4898-AF5D-0A9FA197E86C}" type="presParOf" srcId="{C2635022-D9D8-4655-BFDF-469442173830}" destId="{989C91C2-6395-4072-93A0-B1FE613A469A}" srcOrd="3" destOrd="0" presId="urn:microsoft.com/office/officeart/2005/8/layout/lProcess2"/>
    <dgm:cxn modelId="{B28586E9-97BB-40EE-8179-7048800D74EE}" type="presParOf" srcId="{C2635022-D9D8-4655-BFDF-469442173830}" destId="{05C0F98F-B3A7-4C83-A1ED-52AE13C14AA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51739E6-FFAB-476B-9136-F82E5C1E7B2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E034B7-397A-4F47-9A76-3B5D354D267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Types of metadata/metadata terminology</a:t>
          </a:r>
        </a:p>
      </dgm:t>
    </dgm:pt>
    <dgm:pt modelId="{CB605357-70F9-43C8-965C-6A8C810D9A36}" type="parTrans" cxnId="{EBE7934B-F80B-4C49-8BD7-67DB5B77A3F8}">
      <dgm:prSet/>
      <dgm:spPr/>
      <dgm:t>
        <a:bodyPr/>
        <a:lstStyle/>
        <a:p>
          <a:endParaRPr lang="en-US"/>
        </a:p>
      </dgm:t>
    </dgm:pt>
    <dgm:pt modelId="{345E6E85-55C4-4554-AFF8-27FBF5061259}" type="sibTrans" cxnId="{EBE7934B-F80B-4C49-8BD7-67DB5B77A3F8}">
      <dgm:prSet/>
      <dgm:spPr/>
      <dgm:t>
        <a:bodyPr/>
        <a:lstStyle/>
        <a:p>
          <a:endParaRPr lang="en-US"/>
        </a:p>
      </dgm:t>
    </dgm:pt>
    <dgm:pt modelId="{59EAB7D7-C1FA-42FE-BF8B-8B39CB6B825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source of record</a:t>
          </a:r>
        </a:p>
      </dgm:t>
    </dgm:pt>
    <dgm:pt modelId="{50222DBB-697A-4C09-AF82-0A854D1C9E67}" type="parTrans" cxnId="{FF38251C-B826-4D0C-B39B-B9D013EC5826}">
      <dgm:prSet/>
      <dgm:spPr/>
      <dgm:t>
        <a:bodyPr/>
        <a:lstStyle/>
        <a:p>
          <a:endParaRPr lang="en-US"/>
        </a:p>
      </dgm:t>
    </dgm:pt>
    <dgm:pt modelId="{61916AA3-0251-4BF4-8BA2-702F900FADC2}" type="sibTrans" cxnId="{FF38251C-B826-4D0C-B39B-B9D013EC5826}">
      <dgm:prSet/>
      <dgm:spPr/>
      <dgm:t>
        <a:bodyPr/>
        <a:lstStyle/>
        <a:p>
          <a:endParaRPr lang="en-US"/>
        </a:p>
      </dgm:t>
    </dgm:pt>
    <dgm:pt modelId="{CED10970-0E68-4F4E-9CB4-8338C3FCBD2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cases for source of record</a:t>
          </a:r>
        </a:p>
      </dgm:t>
    </dgm:pt>
    <dgm:pt modelId="{E0802FE4-C6CC-478D-9397-B659C254395A}" type="parTrans" cxnId="{F1DFA193-63D4-4CBA-A9A6-43D6167AE4D3}">
      <dgm:prSet/>
      <dgm:spPr/>
      <dgm:t>
        <a:bodyPr/>
        <a:lstStyle/>
        <a:p>
          <a:endParaRPr lang="en-US"/>
        </a:p>
      </dgm:t>
    </dgm:pt>
    <dgm:pt modelId="{1B26CEE7-7AFA-46F1-8A68-C6640B4EB8A8}" type="sibTrans" cxnId="{F1DFA193-63D4-4CBA-A9A6-43D6167AE4D3}">
      <dgm:prSet/>
      <dgm:spPr/>
      <dgm:t>
        <a:bodyPr/>
        <a:lstStyle/>
        <a:p>
          <a:endParaRPr lang="en-US"/>
        </a:p>
      </dgm:t>
    </dgm:pt>
    <dgm:pt modelId="{B9AD60EC-7ABB-40EC-98BA-245D76D90F7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Archival stewardship metadata</a:t>
          </a:r>
        </a:p>
      </dgm:t>
    </dgm:pt>
    <dgm:pt modelId="{C8C946EE-409C-4711-92CC-CA52282C684D}" type="parTrans" cxnId="{85DCEBFE-3EB5-42E3-B48A-38AAFCBC6BF1}">
      <dgm:prSet/>
      <dgm:spPr/>
      <dgm:t>
        <a:bodyPr/>
        <a:lstStyle/>
        <a:p>
          <a:endParaRPr lang="en-US"/>
        </a:p>
      </dgm:t>
    </dgm:pt>
    <dgm:pt modelId="{63258527-ABDF-4ACE-8356-6884B8B2FFD0}" type="sibTrans" cxnId="{85DCEBFE-3EB5-42E3-B48A-38AAFCBC6BF1}">
      <dgm:prSet/>
      <dgm:spPr/>
      <dgm:t>
        <a:bodyPr/>
        <a:lstStyle/>
        <a:p>
          <a:endParaRPr lang="en-US"/>
        </a:p>
      </dgm:t>
    </dgm:pt>
    <dgm:pt modelId="{7860D29B-A10A-4C40-B83F-A4CAA93A06E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Persistent identifiers</a:t>
          </a:r>
        </a:p>
      </dgm:t>
    </dgm:pt>
    <dgm:pt modelId="{47391943-4F50-4ADA-BC44-B19A02F16F96}" type="parTrans" cxnId="{2F0A0748-D421-4D07-B144-4B86BE856F1A}">
      <dgm:prSet/>
      <dgm:spPr/>
      <dgm:t>
        <a:bodyPr/>
        <a:lstStyle/>
        <a:p>
          <a:endParaRPr lang="en-US"/>
        </a:p>
      </dgm:t>
    </dgm:pt>
    <dgm:pt modelId="{EB9481E6-5BA5-4612-92B5-DF697F786D0B}" type="sibTrans" cxnId="{2F0A0748-D421-4D07-B144-4B86BE856F1A}">
      <dgm:prSet/>
      <dgm:spPr/>
      <dgm:t>
        <a:bodyPr/>
        <a:lstStyle/>
        <a:p>
          <a:endParaRPr lang="en-US"/>
        </a:p>
      </dgm:t>
    </dgm:pt>
    <dgm:pt modelId="{66164D84-A197-490A-890B-2A185FD76B1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Series statements in MARC</a:t>
          </a:r>
        </a:p>
      </dgm:t>
    </dgm:pt>
    <dgm:pt modelId="{BB23D3D1-6221-4DFC-BFD5-7EEDB35A5071}" type="parTrans" cxnId="{6CB2E6E6-0997-4867-B7B5-6D970E467DD3}">
      <dgm:prSet/>
      <dgm:spPr/>
      <dgm:t>
        <a:bodyPr/>
        <a:lstStyle/>
        <a:p>
          <a:endParaRPr lang="en-US"/>
        </a:p>
      </dgm:t>
    </dgm:pt>
    <dgm:pt modelId="{F869AF9F-C93E-4A7D-8953-FE3B71B6371A}" type="sibTrans" cxnId="{6CB2E6E6-0997-4867-B7B5-6D970E467DD3}">
      <dgm:prSet/>
      <dgm:spPr/>
      <dgm:t>
        <a:bodyPr/>
        <a:lstStyle/>
        <a:p>
          <a:endParaRPr lang="en-US"/>
        </a:p>
      </dgm:t>
    </dgm:pt>
    <dgm:pt modelId="{92DE991D-C57E-4AA2-902F-F4BF25731CD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How technology can assist in metadata work</a:t>
          </a:r>
        </a:p>
      </dgm:t>
    </dgm:pt>
    <dgm:pt modelId="{DD4132AE-2E91-4F33-B5CA-2D721DB2A77B}" type="parTrans" cxnId="{2BCFEC3E-501B-45F2-B618-2BA00331AA92}">
      <dgm:prSet/>
      <dgm:spPr/>
      <dgm:t>
        <a:bodyPr/>
        <a:lstStyle/>
        <a:p>
          <a:endParaRPr lang="en-US"/>
        </a:p>
      </dgm:t>
    </dgm:pt>
    <dgm:pt modelId="{C92F5C7C-8DF8-4921-BDCB-4FD03E5F4A0D}" type="sibTrans" cxnId="{2BCFEC3E-501B-45F2-B618-2BA00331AA92}">
      <dgm:prSet/>
      <dgm:spPr/>
      <dgm:t>
        <a:bodyPr/>
        <a:lstStyle/>
        <a:p>
          <a:endParaRPr lang="en-US"/>
        </a:p>
      </dgm:t>
    </dgm:pt>
    <dgm:pt modelId="{D16A6AA1-7BC4-48C1-8397-7A5BC1B304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and the research consultation process</a:t>
          </a:r>
        </a:p>
      </dgm:t>
    </dgm:pt>
    <dgm:pt modelId="{D64D0C68-9700-4057-A4AE-1C8FD37DAC12}" type="parTrans" cxnId="{A8E8B25D-C2E3-4BB5-925C-4ADDD16A03A4}">
      <dgm:prSet/>
      <dgm:spPr/>
      <dgm:t>
        <a:bodyPr/>
        <a:lstStyle/>
        <a:p>
          <a:endParaRPr lang="en-US"/>
        </a:p>
      </dgm:t>
    </dgm:pt>
    <dgm:pt modelId="{8225E0B4-F257-4301-AB2D-DBE90D277993}" type="sibTrans" cxnId="{A8E8B25D-C2E3-4BB5-925C-4ADDD16A03A4}">
      <dgm:prSet/>
      <dgm:spPr/>
      <dgm:t>
        <a:bodyPr/>
        <a:lstStyle/>
        <a:p>
          <a:endParaRPr lang="en-US"/>
        </a:p>
      </dgm:t>
    </dgm:pt>
    <dgm:pt modelId="{5422C450-C7B6-419C-A241-9A9FE2BF3872}" type="pres">
      <dgm:prSet presAssocID="{C51739E6-FFAB-476B-9136-F82E5C1E7B2D}" presName="diagram" presStyleCnt="0">
        <dgm:presLayoutVars>
          <dgm:dir/>
          <dgm:resizeHandles val="exact"/>
        </dgm:presLayoutVars>
      </dgm:prSet>
      <dgm:spPr/>
    </dgm:pt>
    <dgm:pt modelId="{C77C1ED1-70CE-44BB-A3D1-65C0499AE977}" type="pres">
      <dgm:prSet presAssocID="{86E034B7-397A-4F47-9A76-3B5D354D267B}" presName="node" presStyleLbl="node1" presStyleIdx="0" presStyleCnt="8">
        <dgm:presLayoutVars>
          <dgm:bulletEnabled val="1"/>
        </dgm:presLayoutVars>
      </dgm:prSet>
      <dgm:spPr/>
    </dgm:pt>
    <dgm:pt modelId="{83AC8A38-C49E-4950-B474-EBFDB3888320}" type="pres">
      <dgm:prSet presAssocID="{345E6E85-55C4-4554-AFF8-27FBF5061259}" presName="sibTrans" presStyleCnt="0"/>
      <dgm:spPr/>
    </dgm:pt>
    <dgm:pt modelId="{BF3AD830-90B7-46AC-9A5B-EE095BEAC624}" type="pres">
      <dgm:prSet presAssocID="{59EAB7D7-C1FA-42FE-BF8B-8B39CB6B8258}" presName="node" presStyleLbl="node1" presStyleIdx="1" presStyleCnt="8">
        <dgm:presLayoutVars>
          <dgm:bulletEnabled val="1"/>
        </dgm:presLayoutVars>
      </dgm:prSet>
      <dgm:spPr/>
    </dgm:pt>
    <dgm:pt modelId="{0A51AFB5-E313-43C7-A35F-7B77FB1245F8}" type="pres">
      <dgm:prSet presAssocID="{61916AA3-0251-4BF4-8BA2-702F900FADC2}" presName="sibTrans" presStyleCnt="0"/>
      <dgm:spPr/>
    </dgm:pt>
    <dgm:pt modelId="{E975EC5E-BD80-49F6-B810-DA2E143DD5AF}" type="pres">
      <dgm:prSet presAssocID="{CED10970-0E68-4F4E-9CB4-8338C3FCBD2C}" presName="node" presStyleLbl="node1" presStyleIdx="2" presStyleCnt="8">
        <dgm:presLayoutVars>
          <dgm:bulletEnabled val="1"/>
        </dgm:presLayoutVars>
      </dgm:prSet>
      <dgm:spPr/>
    </dgm:pt>
    <dgm:pt modelId="{0A79EB97-343F-467C-A65E-AB5D4C319388}" type="pres">
      <dgm:prSet presAssocID="{1B26CEE7-7AFA-46F1-8A68-C6640B4EB8A8}" presName="sibTrans" presStyleCnt="0"/>
      <dgm:spPr/>
    </dgm:pt>
    <dgm:pt modelId="{4212DFFE-766E-43A9-8651-A70733C3808A}" type="pres">
      <dgm:prSet presAssocID="{B9AD60EC-7ABB-40EC-98BA-245D76D90F75}" presName="node" presStyleLbl="node1" presStyleIdx="3" presStyleCnt="8">
        <dgm:presLayoutVars>
          <dgm:bulletEnabled val="1"/>
        </dgm:presLayoutVars>
      </dgm:prSet>
      <dgm:spPr/>
    </dgm:pt>
    <dgm:pt modelId="{30FEDAEB-F592-464D-A715-AFD326BD04E7}" type="pres">
      <dgm:prSet presAssocID="{63258527-ABDF-4ACE-8356-6884B8B2FFD0}" presName="sibTrans" presStyleCnt="0"/>
      <dgm:spPr/>
    </dgm:pt>
    <dgm:pt modelId="{721E3E22-CD4E-43CE-8D0B-E2DE758A0C28}" type="pres">
      <dgm:prSet presAssocID="{7860D29B-A10A-4C40-B83F-A4CAA93A06E6}" presName="node" presStyleLbl="node1" presStyleIdx="4" presStyleCnt="8">
        <dgm:presLayoutVars>
          <dgm:bulletEnabled val="1"/>
        </dgm:presLayoutVars>
      </dgm:prSet>
      <dgm:spPr/>
    </dgm:pt>
    <dgm:pt modelId="{4D1FA24E-9F2D-4147-BDE0-125910E9FDCA}" type="pres">
      <dgm:prSet presAssocID="{EB9481E6-5BA5-4612-92B5-DF697F786D0B}" presName="sibTrans" presStyleCnt="0"/>
      <dgm:spPr/>
    </dgm:pt>
    <dgm:pt modelId="{6895DE09-DC2E-4811-86EC-16BF58458DE3}" type="pres">
      <dgm:prSet presAssocID="{66164D84-A197-490A-890B-2A185FD76B12}" presName="node" presStyleLbl="node1" presStyleIdx="5" presStyleCnt="8">
        <dgm:presLayoutVars>
          <dgm:bulletEnabled val="1"/>
        </dgm:presLayoutVars>
      </dgm:prSet>
      <dgm:spPr/>
    </dgm:pt>
    <dgm:pt modelId="{D95C9F7F-EC55-43F6-974B-1CF68C04FE6C}" type="pres">
      <dgm:prSet presAssocID="{F869AF9F-C93E-4A7D-8953-FE3B71B6371A}" presName="sibTrans" presStyleCnt="0"/>
      <dgm:spPr/>
    </dgm:pt>
    <dgm:pt modelId="{23FADE5E-1F09-4B91-BF45-C42830FC8590}" type="pres">
      <dgm:prSet presAssocID="{92DE991D-C57E-4AA2-902F-F4BF25731CDF}" presName="node" presStyleLbl="node1" presStyleIdx="6" presStyleCnt="8">
        <dgm:presLayoutVars>
          <dgm:bulletEnabled val="1"/>
        </dgm:presLayoutVars>
      </dgm:prSet>
      <dgm:spPr/>
    </dgm:pt>
    <dgm:pt modelId="{6FC00D97-E98B-4F0B-BDFF-58DC76BEE48B}" type="pres">
      <dgm:prSet presAssocID="{C92F5C7C-8DF8-4921-BDCB-4FD03E5F4A0D}" presName="sibTrans" presStyleCnt="0"/>
      <dgm:spPr/>
    </dgm:pt>
    <dgm:pt modelId="{A9391539-5462-44ED-AD00-755FB64C0EAF}" type="pres">
      <dgm:prSet presAssocID="{D16A6AA1-7BC4-48C1-8397-7A5BC1B30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8D313306-DE33-4185-ADDF-14CC32CCE4BE}" type="presOf" srcId="{B9AD60EC-7ABB-40EC-98BA-245D76D90F75}" destId="{4212DFFE-766E-43A9-8651-A70733C3808A}" srcOrd="0" destOrd="0" presId="urn:microsoft.com/office/officeart/2005/8/layout/default"/>
    <dgm:cxn modelId="{FF38251C-B826-4D0C-B39B-B9D013EC5826}" srcId="{C51739E6-FFAB-476B-9136-F82E5C1E7B2D}" destId="{59EAB7D7-C1FA-42FE-BF8B-8B39CB6B8258}" srcOrd="1" destOrd="0" parTransId="{50222DBB-697A-4C09-AF82-0A854D1C9E67}" sibTransId="{61916AA3-0251-4BF4-8BA2-702F900FADC2}"/>
    <dgm:cxn modelId="{E7C88D20-54CA-4EEF-A55B-423202E209FF}" type="presOf" srcId="{C51739E6-FFAB-476B-9136-F82E5C1E7B2D}" destId="{5422C450-C7B6-419C-A241-9A9FE2BF3872}" srcOrd="0" destOrd="0" presId="urn:microsoft.com/office/officeart/2005/8/layout/default"/>
    <dgm:cxn modelId="{267EF824-1799-4617-8999-605D8779397C}" type="presOf" srcId="{D16A6AA1-7BC4-48C1-8397-7A5BC1B3041F}" destId="{A9391539-5462-44ED-AD00-755FB64C0EAF}" srcOrd="0" destOrd="0" presId="urn:microsoft.com/office/officeart/2005/8/layout/default"/>
    <dgm:cxn modelId="{47DFFC2A-1665-4FC6-AFB2-D5BFE5F48C5D}" type="presOf" srcId="{66164D84-A197-490A-890B-2A185FD76B12}" destId="{6895DE09-DC2E-4811-86EC-16BF58458DE3}" srcOrd="0" destOrd="0" presId="urn:microsoft.com/office/officeart/2005/8/layout/default"/>
    <dgm:cxn modelId="{2BCFEC3E-501B-45F2-B618-2BA00331AA92}" srcId="{C51739E6-FFAB-476B-9136-F82E5C1E7B2D}" destId="{92DE991D-C57E-4AA2-902F-F4BF25731CDF}" srcOrd="6" destOrd="0" parTransId="{DD4132AE-2E91-4F33-B5CA-2D721DB2A77B}" sibTransId="{C92F5C7C-8DF8-4921-BDCB-4FD03E5F4A0D}"/>
    <dgm:cxn modelId="{3F40105B-67E8-4057-AB9F-6C8B15B6EBEC}" type="presOf" srcId="{7860D29B-A10A-4C40-B83F-A4CAA93A06E6}" destId="{721E3E22-CD4E-43CE-8D0B-E2DE758A0C28}" srcOrd="0" destOrd="0" presId="urn:microsoft.com/office/officeart/2005/8/layout/default"/>
    <dgm:cxn modelId="{A8E8B25D-C2E3-4BB5-925C-4ADDD16A03A4}" srcId="{C51739E6-FFAB-476B-9136-F82E5C1E7B2D}" destId="{D16A6AA1-7BC4-48C1-8397-7A5BC1B3041F}" srcOrd="7" destOrd="0" parTransId="{D64D0C68-9700-4057-A4AE-1C8FD37DAC12}" sibTransId="{8225E0B4-F257-4301-AB2D-DBE90D277993}"/>
    <dgm:cxn modelId="{2F0A0748-D421-4D07-B144-4B86BE856F1A}" srcId="{C51739E6-FFAB-476B-9136-F82E5C1E7B2D}" destId="{7860D29B-A10A-4C40-B83F-A4CAA93A06E6}" srcOrd="4" destOrd="0" parTransId="{47391943-4F50-4ADA-BC44-B19A02F16F96}" sibTransId="{EB9481E6-5BA5-4612-92B5-DF697F786D0B}"/>
    <dgm:cxn modelId="{EBE7934B-F80B-4C49-8BD7-67DB5B77A3F8}" srcId="{C51739E6-FFAB-476B-9136-F82E5C1E7B2D}" destId="{86E034B7-397A-4F47-9A76-3B5D354D267B}" srcOrd="0" destOrd="0" parTransId="{CB605357-70F9-43C8-965C-6A8C810D9A36}" sibTransId="{345E6E85-55C4-4554-AFF8-27FBF5061259}"/>
    <dgm:cxn modelId="{255EF076-1654-4444-A082-C7F8D996966D}" type="presOf" srcId="{CED10970-0E68-4F4E-9CB4-8338C3FCBD2C}" destId="{E975EC5E-BD80-49F6-B810-DA2E143DD5AF}" srcOrd="0" destOrd="0" presId="urn:microsoft.com/office/officeart/2005/8/layout/default"/>
    <dgm:cxn modelId="{5ED49F80-4D51-4805-AF4B-3D729BD6D47C}" type="presOf" srcId="{92DE991D-C57E-4AA2-902F-F4BF25731CDF}" destId="{23FADE5E-1F09-4B91-BF45-C42830FC8590}" srcOrd="0" destOrd="0" presId="urn:microsoft.com/office/officeart/2005/8/layout/default"/>
    <dgm:cxn modelId="{F1DFA193-63D4-4CBA-A9A6-43D6167AE4D3}" srcId="{C51739E6-FFAB-476B-9136-F82E5C1E7B2D}" destId="{CED10970-0E68-4F4E-9CB4-8338C3FCBD2C}" srcOrd="2" destOrd="0" parTransId="{E0802FE4-C6CC-478D-9397-B659C254395A}" sibTransId="{1B26CEE7-7AFA-46F1-8A68-C6640B4EB8A8}"/>
    <dgm:cxn modelId="{C00D88BD-7FE0-4D03-BECF-657EE8EF1AC8}" type="presOf" srcId="{59EAB7D7-C1FA-42FE-BF8B-8B39CB6B8258}" destId="{BF3AD830-90B7-46AC-9A5B-EE095BEAC624}" srcOrd="0" destOrd="0" presId="urn:microsoft.com/office/officeart/2005/8/layout/default"/>
    <dgm:cxn modelId="{542B73E2-D600-4530-93E4-4CAEB0E14646}" type="presOf" srcId="{86E034B7-397A-4F47-9A76-3B5D354D267B}" destId="{C77C1ED1-70CE-44BB-A3D1-65C0499AE977}" srcOrd="0" destOrd="0" presId="urn:microsoft.com/office/officeart/2005/8/layout/default"/>
    <dgm:cxn modelId="{6CB2E6E6-0997-4867-B7B5-6D970E467DD3}" srcId="{C51739E6-FFAB-476B-9136-F82E5C1E7B2D}" destId="{66164D84-A197-490A-890B-2A185FD76B12}" srcOrd="5" destOrd="0" parTransId="{BB23D3D1-6221-4DFC-BFD5-7EEDB35A5071}" sibTransId="{F869AF9F-C93E-4A7D-8953-FE3B71B6371A}"/>
    <dgm:cxn modelId="{85DCEBFE-3EB5-42E3-B48A-38AAFCBC6BF1}" srcId="{C51739E6-FFAB-476B-9136-F82E5C1E7B2D}" destId="{B9AD60EC-7ABB-40EC-98BA-245D76D90F75}" srcOrd="3" destOrd="0" parTransId="{C8C946EE-409C-4711-92CC-CA52282C684D}" sibTransId="{63258527-ABDF-4ACE-8356-6884B8B2FFD0}"/>
    <dgm:cxn modelId="{2D787D33-2E7C-4C82-A995-03F1F5E6CD92}" type="presParOf" srcId="{5422C450-C7B6-419C-A241-9A9FE2BF3872}" destId="{C77C1ED1-70CE-44BB-A3D1-65C0499AE977}" srcOrd="0" destOrd="0" presId="urn:microsoft.com/office/officeart/2005/8/layout/default"/>
    <dgm:cxn modelId="{86747329-2448-4222-81A4-C4CD8891FD68}" type="presParOf" srcId="{5422C450-C7B6-419C-A241-9A9FE2BF3872}" destId="{83AC8A38-C49E-4950-B474-EBFDB3888320}" srcOrd="1" destOrd="0" presId="urn:microsoft.com/office/officeart/2005/8/layout/default"/>
    <dgm:cxn modelId="{B3AFEE27-C977-4D61-A831-CD84717653DE}" type="presParOf" srcId="{5422C450-C7B6-419C-A241-9A9FE2BF3872}" destId="{BF3AD830-90B7-46AC-9A5B-EE095BEAC624}" srcOrd="2" destOrd="0" presId="urn:microsoft.com/office/officeart/2005/8/layout/default"/>
    <dgm:cxn modelId="{C2F8E1F7-EE64-4A7B-B5A4-4478DF2D0F54}" type="presParOf" srcId="{5422C450-C7B6-419C-A241-9A9FE2BF3872}" destId="{0A51AFB5-E313-43C7-A35F-7B77FB1245F8}" srcOrd="3" destOrd="0" presId="urn:microsoft.com/office/officeart/2005/8/layout/default"/>
    <dgm:cxn modelId="{9E9A53F9-2885-4391-B24A-F90939384DC7}" type="presParOf" srcId="{5422C450-C7B6-419C-A241-9A9FE2BF3872}" destId="{E975EC5E-BD80-49F6-B810-DA2E143DD5AF}" srcOrd="4" destOrd="0" presId="urn:microsoft.com/office/officeart/2005/8/layout/default"/>
    <dgm:cxn modelId="{D47BCE94-2376-424A-B31C-F529A9160B73}" type="presParOf" srcId="{5422C450-C7B6-419C-A241-9A9FE2BF3872}" destId="{0A79EB97-343F-467C-A65E-AB5D4C319388}" srcOrd="5" destOrd="0" presId="urn:microsoft.com/office/officeart/2005/8/layout/default"/>
    <dgm:cxn modelId="{9C52A911-7FF5-4D6A-AB3B-A0ADB096A778}" type="presParOf" srcId="{5422C450-C7B6-419C-A241-9A9FE2BF3872}" destId="{4212DFFE-766E-43A9-8651-A70733C3808A}" srcOrd="6" destOrd="0" presId="urn:microsoft.com/office/officeart/2005/8/layout/default"/>
    <dgm:cxn modelId="{E57611F2-3636-4298-AFE7-07DDCF9C2B69}" type="presParOf" srcId="{5422C450-C7B6-419C-A241-9A9FE2BF3872}" destId="{30FEDAEB-F592-464D-A715-AFD326BD04E7}" srcOrd="7" destOrd="0" presId="urn:microsoft.com/office/officeart/2005/8/layout/default"/>
    <dgm:cxn modelId="{754B9360-AE81-4873-961D-699076EBB968}" type="presParOf" srcId="{5422C450-C7B6-419C-A241-9A9FE2BF3872}" destId="{721E3E22-CD4E-43CE-8D0B-E2DE758A0C28}" srcOrd="8" destOrd="0" presId="urn:microsoft.com/office/officeart/2005/8/layout/default"/>
    <dgm:cxn modelId="{2A9CF0A3-3F68-4170-AC16-DCEA2533E36D}" type="presParOf" srcId="{5422C450-C7B6-419C-A241-9A9FE2BF3872}" destId="{4D1FA24E-9F2D-4147-BDE0-125910E9FDCA}" srcOrd="9" destOrd="0" presId="urn:microsoft.com/office/officeart/2005/8/layout/default"/>
    <dgm:cxn modelId="{EC4EDFB1-8140-47E7-919A-D95C1FD06538}" type="presParOf" srcId="{5422C450-C7B6-419C-A241-9A9FE2BF3872}" destId="{6895DE09-DC2E-4811-86EC-16BF58458DE3}" srcOrd="10" destOrd="0" presId="urn:microsoft.com/office/officeart/2005/8/layout/default"/>
    <dgm:cxn modelId="{17E8627E-1BAA-4A6E-ADAB-5FC6907A67DE}" type="presParOf" srcId="{5422C450-C7B6-419C-A241-9A9FE2BF3872}" destId="{D95C9F7F-EC55-43F6-974B-1CF68C04FE6C}" srcOrd="11" destOrd="0" presId="urn:microsoft.com/office/officeart/2005/8/layout/default"/>
    <dgm:cxn modelId="{548B5FD5-AB42-41F5-9033-0BA253DDEF8B}" type="presParOf" srcId="{5422C450-C7B6-419C-A241-9A9FE2BF3872}" destId="{23FADE5E-1F09-4B91-BF45-C42830FC8590}" srcOrd="12" destOrd="0" presId="urn:microsoft.com/office/officeart/2005/8/layout/default"/>
    <dgm:cxn modelId="{63199CC5-D47F-4BD2-A5A9-8CB22E2D0119}" type="presParOf" srcId="{5422C450-C7B6-419C-A241-9A9FE2BF3872}" destId="{6FC00D97-E98B-4F0B-BDFF-58DC76BEE48B}" srcOrd="13" destOrd="0" presId="urn:microsoft.com/office/officeart/2005/8/layout/default"/>
    <dgm:cxn modelId="{D59913A7-D4BD-4DE0-87D8-4402697D4EB2}" type="presParOf" srcId="{5422C450-C7B6-419C-A241-9A9FE2BF3872}" destId="{A9391539-5462-44ED-AD00-755FB64C0E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51739E6-FFAB-476B-9136-F82E5C1E7B2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E034B7-397A-4F47-9A76-3B5D354D267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Types of metadata/metadata terminology</a:t>
          </a:r>
        </a:p>
      </dgm:t>
    </dgm:pt>
    <dgm:pt modelId="{CB605357-70F9-43C8-965C-6A8C810D9A36}" type="parTrans" cxnId="{EBE7934B-F80B-4C49-8BD7-67DB5B77A3F8}">
      <dgm:prSet/>
      <dgm:spPr/>
      <dgm:t>
        <a:bodyPr/>
        <a:lstStyle/>
        <a:p>
          <a:endParaRPr lang="en-US"/>
        </a:p>
      </dgm:t>
    </dgm:pt>
    <dgm:pt modelId="{345E6E85-55C4-4554-AFF8-27FBF5061259}" type="sibTrans" cxnId="{EBE7934B-F80B-4C49-8BD7-67DB5B77A3F8}">
      <dgm:prSet/>
      <dgm:spPr/>
      <dgm:t>
        <a:bodyPr/>
        <a:lstStyle/>
        <a:p>
          <a:endParaRPr lang="en-US"/>
        </a:p>
      </dgm:t>
    </dgm:pt>
    <dgm:pt modelId="{59EAB7D7-C1FA-42FE-BF8B-8B39CB6B825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Metadata source of record</a:t>
          </a:r>
        </a:p>
      </dgm:t>
    </dgm:pt>
    <dgm:pt modelId="{50222DBB-697A-4C09-AF82-0A854D1C9E67}" type="parTrans" cxnId="{FF38251C-B826-4D0C-B39B-B9D013EC5826}">
      <dgm:prSet/>
      <dgm:spPr/>
      <dgm:t>
        <a:bodyPr/>
        <a:lstStyle/>
        <a:p>
          <a:endParaRPr lang="en-US"/>
        </a:p>
      </dgm:t>
    </dgm:pt>
    <dgm:pt modelId="{61916AA3-0251-4BF4-8BA2-702F900FADC2}" type="sibTrans" cxnId="{FF38251C-B826-4D0C-B39B-B9D013EC5826}">
      <dgm:prSet/>
      <dgm:spPr/>
      <dgm:t>
        <a:bodyPr/>
        <a:lstStyle/>
        <a:p>
          <a:endParaRPr lang="en-US"/>
        </a:p>
      </dgm:t>
    </dgm:pt>
    <dgm:pt modelId="{CED10970-0E68-4F4E-9CB4-8338C3FCBD2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Use cases for source of record</a:t>
          </a:r>
        </a:p>
      </dgm:t>
    </dgm:pt>
    <dgm:pt modelId="{E0802FE4-C6CC-478D-9397-B659C254395A}" type="parTrans" cxnId="{F1DFA193-63D4-4CBA-A9A6-43D6167AE4D3}">
      <dgm:prSet/>
      <dgm:spPr/>
      <dgm:t>
        <a:bodyPr/>
        <a:lstStyle/>
        <a:p>
          <a:endParaRPr lang="en-US"/>
        </a:p>
      </dgm:t>
    </dgm:pt>
    <dgm:pt modelId="{1B26CEE7-7AFA-46F1-8A68-C6640B4EB8A8}" type="sibTrans" cxnId="{F1DFA193-63D4-4CBA-A9A6-43D6167AE4D3}">
      <dgm:prSet/>
      <dgm:spPr/>
      <dgm:t>
        <a:bodyPr/>
        <a:lstStyle/>
        <a:p>
          <a:endParaRPr lang="en-US"/>
        </a:p>
      </dgm:t>
    </dgm:pt>
    <dgm:pt modelId="{B9AD60EC-7ABB-40EC-98BA-245D76D90F7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Archival stewardship metadata</a:t>
          </a:r>
        </a:p>
      </dgm:t>
    </dgm:pt>
    <dgm:pt modelId="{C8C946EE-409C-4711-92CC-CA52282C684D}" type="parTrans" cxnId="{85DCEBFE-3EB5-42E3-B48A-38AAFCBC6BF1}">
      <dgm:prSet/>
      <dgm:spPr/>
      <dgm:t>
        <a:bodyPr/>
        <a:lstStyle/>
        <a:p>
          <a:endParaRPr lang="en-US"/>
        </a:p>
      </dgm:t>
    </dgm:pt>
    <dgm:pt modelId="{63258527-ABDF-4ACE-8356-6884B8B2FFD0}" type="sibTrans" cxnId="{85DCEBFE-3EB5-42E3-B48A-38AAFCBC6BF1}">
      <dgm:prSet/>
      <dgm:spPr/>
      <dgm:t>
        <a:bodyPr/>
        <a:lstStyle/>
        <a:p>
          <a:endParaRPr lang="en-US"/>
        </a:p>
      </dgm:t>
    </dgm:pt>
    <dgm:pt modelId="{7860D29B-A10A-4C40-B83F-A4CAA93A06E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Persistent identifiers</a:t>
          </a:r>
        </a:p>
      </dgm:t>
    </dgm:pt>
    <dgm:pt modelId="{47391943-4F50-4ADA-BC44-B19A02F16F96}" type="parTrans" cxnId="{2F0A0748-D421-4D07-B144-4B86BE856F1A}">
      <dgm:prSet/>
      <dgm:spPr/>
      <dgm:t>
        <a:bodyPr/>
        <a:lstStyle/>
        <a:p>
          <a:endParaRPr lang="en-US"/>
        </a:p>
      </dgm:t>
    </dgm:pt>
    <dgm:pt modelId="{EB9481E6-5BA5-4612-92B5-DF697F786D0B}" type="sibTrans" cxnId="{2F0A0748-D421-4D07-B144-4B86BE856F1A}">
      <dgm:prSet/>
      <dgm:spPr/>
      <dgm:t>
        <a:bodyPr/>
        <a:lstStyle/>
        <a:p>
          <a:endParaRPr lang="en-US"/>
        </a:p>
      </dgm:t>
    </dgm:pt>
    <dgm:pt modelId="{66164D84-A197-490A-890B-2A185FD76B1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Series statements in MARC</a:t>
          </a:r>
        </a:p>
      </dgm:t>
    </dgm:pt>
    <dgm:pt modelId="{BB23D3D1-6221-4DFC-BFD5-7EEDB35A5071}" type="parTrans" cxnId="{6CB2E6E6-0997-4867-B7B5-6D970E467DD3}">
      <dgm:prSet/>
      <dgm:spPr/>
      <dgm:t>
        <a:bodyPr/>
        <a:lstStyle/>
        <a:p>
          <a:endParaRPr lang="en-US"/>
        </a:p>
      </dgm:t>
    </dgm:pt>
    <dgm:pt modelId="{F869AF9F-C93E-4A7D-8953-FE3B71B6371A}" type="sibTrans" cxnId="{6CB2E6E6-0997-4867-B7B5-6D970E467DD3}">
      <dgm:prSet/>
      <dgm:spPr/>
      <dgm:t>
        <a:bodyPr/>
        <a:lstStyle/>
        <a:p>
          <a:endParaRPr lang="en-US"/>
        </a:p>
      </dgm:t>
    </dgm:pt>
    <dgm:pt modelId="{92DE991D-C57E-4AA2-902F-F4BF25731CD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How technology can assist in metadata work</a:t>
          </a:r>
        </a:p>
      </dgm:t>
    </dgm:pt>
    <dgm:pt modelId="{DD4132AE-2E91-4F33-B5CA-2D721DB2A77B}" type="parTrans" cxnId="{2BCFEC3E-501B-45F2-B618-2BA00331AA92}">
      <dgm:prSet/>
      <dgm:spPr/>
      <dgm:t>
        <a:bodyPr/>
        <a:lstStyle/>
        <a:p>
          <a:endParaRPr lang="en-US"/>
        </a:p>
      </dgm:t>
    </dgm:pt>
    <dgm:pt modelId="{C92F5C7C-8DF8-4921-BDCB-4FD03E5F4A0D}" type="sibTrans" cxnId="{2BCFEC3E-501B-45F2-B618-2BA00331AA92}">
      <dgm:prSet/>
      <dgm:spPr/>
      <dgm:t>
        <a:bodyPr/>
        <a:lstStyle/>
        <a:p>
          <a:endParaRPr lang="en-US"/>
        </a:p>
      </dgm:t>
    </dgm:pt>
    <dgm:pt modelId="{D16A6AA1-7BC4-48C1-8397-7A5BC1B304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and the research consultation process</a:t>
          </a:r>
        </a:p>
      </dgm:t>
    </dgm:pt>
    <dgm:pt modelId="{D64D0C68-9700-4057-A4AE-1C8FD37DAC12}" type="parTrans" cxnId="{A8E8B25D-C2E3-4BB5-925C-4ADDD16A03A4}">
      <dgm:prSet/>
      <dgm:spPr/>
      <dgm:t>
        <a:bodyPr/>
        <a:lstStyle/>
        <a:p>
          <a:endParaRPr lang="en-US"/>
        </a:p>
      </dgm:t>
    </dgm:pt>
    <dgm:pt modelId="{8225E0B4-F257-4301-AB2D-DBE90D277993}" type="sibTrans" cxnId="{A8E8B25D-C2E3-4BB5-925C-4ADDD16A03A4}">
      <dgm:prSet/>
      <dgm:spPr/>
      <dgm:t>
        <a:bodyPr/>
        <a:lstStyle/>
        <a:p>
          <a:endParaRPr lang="en-US"/>
        </a:p>
      </dgm:t>
    </dgm:pt>
    <dgm:pt modelId="{5422C450-C7B6-419C-A241-9A9FE2BF3872}" type="pres">
      <dgm:prSet presAssocID="{C51739E6-FFAB-476B-9136-F82E5C1E7B2D}" presName="diagram" presStyleCnt="0">
        <dgm:presLayoutVars>
          <dgm:dir/>
          <dgm:resizeHandles val="exact"/>
        </dgm:presLayoutVars>
      </dgm:prSet>
      <dgm:spPr/>
    </dgm:pt>
    <dgm:pt modelId="{C77C1ED1-70CE-44BB-A3D1-65C0499AE977}" type="pres">
      <dgm:prSet presAssocID="{86E034B7-397A-4F47-9A76-3B5D354D267B}" presName="node" presStyleLbl="node1" presStyleIdx="0" presStyleCnt="8">
        <dgm:presLayoutVars>
          <dgm:bulletEnabled val="1"/>
        </dgm:presLayoutVars>
      </dgm:prSet>
      <dgm:spPr/>
    </dgm:pt>
    <dgm:pt modelId="{83AC8A38-C49E-4950-B474-EBFDB3888320}" type="pres">
      <dgm:prSet presAssocID="{345E6E85-55C4-4554-AFF8-27FBF5061259}" presName="sibTrans" presStyleCnt="0"/>
      <dgm:spPr/>
    </dgm:pt>
    <dgm:pt modelId="{BF3AD830-90B7-46AC-9A5B-EE095BEAC624}" type="pres">
      <dgm:prSet presAssocID="{59EAB7D7-C1FA-42FE-BF8B-8B39CB6B8258}" presName="node" presStyleLbl="node1" presStyleIdx="1" presStyleCnt="8">
        <dgm:presLayoutVars>
          <dgm:bulletEnabled val="1"/>
        </dgm:presLayoutVars>
      </dgm:prSet>
      <dgm:spPr/>
    </dgm:pt>
    <dgm:pt modelId="{0A51AFB5-E313-43C7-A35F-7B77FB1245F8}" type="pres">
      <dgm:prSet presAssocID="{61916AA3-0251-4BF4-8BA2-702F900FADC2}" presName="sibTrans" presStyleCnt="0"/>
      <dgm:spPr/>
    </dgm:pt>
    <dgm:pt modelId="{E975EC5E-BD80-49F6-B810-DA2E143DD5AF}" type="pres">
      <dgm:prSet presAssocID="{CED10970-0E68-4F4E-9CB4-8338C3FCBD2C}" presName="node" presStyleLbl="node1" presStyleIdx="2" presStyleCnt="8">
        <dgm:presLayoutVars>
          <dgm:bulletEnabled val="1"/>
        </dgm:presLayoutVars>
      </dgm:prSet>
      <dgm:spPr/>
    </dgm:pt>
    <dgm:pt modelId="{0A79EB97-343F-467C-A65E-AB5D4C319388}" type="pres">
      <dgm:prSet presAssocID="{1B26CEE7-7AFA-46F1-8A68-C6640B4EB8A8}" presName="sibTrans" presStyleCnt="0"/>
      <dgm:spPr/>
    </dgm:pt>
    <dgm:pt modelId="{4212DFFE-766E-43A9-8651-A70733C3808A}" type="pres">
      <dgm:prSet presAssocID="{B9AD60EC-7ABB-40EC-98BA-245D76D90F75}" presName="node" presStyleLbl="node1" presStyleIdx="3" presStyleCnt="8">
        <dgm:presLayoutVars>
          <dgm:bulletEnabled val="1"/>
        </dgm:presLayoutVars>
      </dgm:prSet>
      <dgm:spPr/>
    </dgm:pt>
    <dgm:pt modelId="{30FEDAEB-F592-464D-A715-AFD326BD04E7}" type="pres">
      <dgm:prSet presAssocID="{63258527-ABDF-4ACE-8356-6884B8B2FFD0}" presName="sibTrans" presStyleCnt="0"/>
      <dgm:spPr/>
    </dgm:pt>
    <dgm:pt modelId="{721E3E22-CD4E-43CE-8D0B-E2DE758A0C28}" type="pres">
      <dgm:prSet presAssocID="{7860D29B-A10A-4C40-B83F-A4CAA93A06E6}" presName="node" presStyleLbl="node1" presStyleIdx="4" presStyleCnt="8">
        <dgm:presLayoutVars>
          <dgm:bulletEnabled val="1"/>
        </dgm:presLayoutVars>
      </dgm:prSet>
      <dgm:spPr/>
    </dgm:pt>
    <dgm:pt modelId="{4D1FA24E-9F2D-4147-BDE0-125910E9FDCA}" type="pres">
      <dgm:prSet presAssocID="{EB9481E6-5BA5-4612-92B5-DF697F786D0B}" presName="sibTrans" presStyleCnt="0"/>
      <dgm:spPr/>
    </dgm:pt>
    <dgm:pt modelId="{6895DE09-DC2E-4811-86EC-16BF58458DE3}" type="pres">
      <dgm:prSet presAssocID="{66164D84-A197-490A-890B-2A185FD76B12}" presName="node" presStyleLbl="node1" presStyleIdx="5" presStyleCnt="8">
        <dgm:presLayoutVars>
          <dgm:bulletEnabled val="1"/>
        </dgm:presLayoutVars>
      </dgm:prSet>
      <dgm:spPr/>
    </dgm:pt>
    <dgm:pt modelId="{D95C9F7F-EC55-43F6-974B-1CF68C04FE6C}" type="pres">
      <dgm:prSet presAssocID="{F869AF9F-C93E-4A7D-8953-FE3B71B6371A}" presName="sibTrans" presStyleCnt="0"/>
      <dgm:spPr/>
    </dgm:pt>
    <dgm:pt modelId="{23FADE5E-1F09-4B91-BF45-C42830FC8590}" type="pres">
      <dgm:prSet presAssocID="{92DE991D-C57E-4AA2-902F-F4BF25731CDF}" presName="node" presStyleLbl="node1" presStyleIdx="6" presStyleCnt="8">
        <dgm:presLayoutVars>
          <dgm:bulletEnabled val="1"/>
        </dgm:presLayoutVars>
      </dgm:prSet>
      <dgm:spPr/>
    </dgm:pt>
    <dgm:pt modelId="{6FC00D97-E98B-4F0B-BDFF-58DC76BEE48B}" type="pres">
      <dgm:prSet presAssocID="{C92F5C7C-8DF8-4921-BDCB-4FD03E5F4A0D}" presName="sibTrans" presStyleCnt="0"/>
      <dgm:spPr/>
    </dgm:pt>
    <dgm:pt modelId="{A9391539-5462-44ED-AD00-755FB64C0EAF}" type="pres">
      <dgm:prSet presAssocID="{D16A6AA1-7BC4-48C1-8397-7A5BC1B30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8D313306-DE33-4185-ADDF-14CC32CCE4BE}" type="presOf" srcId="{B9AD60EC-7ABB-40EC-98BA-245D76D90F75}" destId="{4212DFFE-766E-43A9-8651-A70733C3808A}" srcOrd="0" destOrd="0" presId="urn:microsoft.com/office/officeart/2005/8/layout/default"/>
    <dgm:cxn modelId="{FF38251C-B826-4D0C-B39B-B9D013EC5826}" srcId="{C51739E6-FFAB-476B-9136-F82E5C1E7B2D}" destId="{59EAB7D7-C1FA-42FE-BF8B-8B39CB6B8258}" srcOrd="1" destOrd="0" parTransId="{50222DBB-697A-4C09-AF82-0A854D1C9E67}" sibTransId="{61916AA3-0251-4BF4-8BA2-702F900FADC2}"/>
    <dgm:cxn modelId="{E7C88D20-54CA-4EEF-A55B-423202E209FF}" type="presOf" srcId="{C51739E6-FFAB-476B-9136-F82E5C1E7B2D}" destId="{5422C450-C7B6-419C-A241-9A9FE2BF3872}" srcOrd="0" destOrd="0" presId="urn:microsoft.com/office/officeart/2005/8/layout/default"/>
    <dgm:cxn modelId="{267EF824-1799-4617-8999-605D8779397C}" type="presOf" srcId="{D16A6AA1-7BC4-48C1-8397-7A5BC1B3041F}" destId="{A9391539-5462-44ED-AD00-755FB64C0EAF}" srcOrd="0" destOrd="0" presId="urn:microsoft.com/office/officeart/2005/8/layout/default"/>
    <dgm:cxn modelId="{47DFFC2A-1665-4FC6-AFB2-D5BFE5F48C5D}" type="presOf" srcId="{66164D84-A197-490A-890B-2A185FD76B12}" destId="{6895DE09-DC2E-4811-86EC-16BF58458DE3}" srcOrd="0" destOrd="0" presId="urn:microsoft.com/office/officeart/2005/8/layout/default"/>
    <dgm:cxn modelId="{2BCFEC3E-501B-45F2-B618-2BA00331AA92}" srcId="{C51739E6-FFAB-476B-9136-F82E5C1E7B2D}" destId="{92DE991D-C57E-4AA2-902F-F4BF25731CDF}" srcOrd="6" destOrd="0" parTransId="{DD4132AE-2E91-4F33-B5CA-2D721DB2A77B}" sibTransId="{C92F5C7C-8DF8-4921-BDCB-4FD03E5F4A0D}"/>
    <dgm:cxn modelId="{3F40105B-67E8-4057-AB9F-6C8B15B6EBEC}" type="presOf" srcId="{7860D29B-A10A-4C40-B83F-A4CAA93A06E6}" destId="{721E3E22-CD4E-43CE-8D0B-E2DE758A0C28}" srcOrd="0" destOrd="0" presId="urn:microsoft.com/office/officeart/2005/8/layout/default"/>
    <dgm:cxn modelId="{A8E8B25D-C2E3-4BB5-925C-4ADDD16A03A4}" srcId="{C51739E6-FFAB-476B-9136-F82E5C1E7B2D}" destId="{D16A6AA1-7BC4-48C1-8397-7A5BC1B3041F}" srcOrd="7" destOrd="0" parTransId="{D64D0C68-9700-4057-A4AE-1C8FD37DAC12}" sibTransId="{8225E0B4-F257-4301-AB2D-DBE90D277993}"/>
    <dgm:cxn modelId="{2F0A0748-D421-4D07-B144-4B86BE856F1A}" srcId="{C51739E6-FFAB-476B-9136-F82E5C1E7B2D}" destId="{7860D29B-A10A-4C40-B83F-A4CAA93A06E6}" srcOrd="4" destOrd="0" parTransId="{47391943-4F50-4ADA-BC44-B19A02F16F96}" sibTransId="{EB9481E6-5BA5-4612-92B5-DF697F786D0B}"/>
    <dgm:cxn modelId="{EBE7934B-F80B-4C49-8BD7-67DB5B77A3F8}" srcId="{C51739E6-FFAB-476B-9136-F82E5C1E7B2D}" destId="{86E034B7-397A-4F47-9A76-3B5D354D267B}" srcOrd="0" destOrd="0" parTransId="{CB605357-70F9-43C8-965C-6A8C810D9A36}" sibTransId="{345E6E85-55C4-4554-AFF8-27FBF5061259}"/>
    <dgm:cxn modelId="{255EF076-1654-4444-A082-C7F8D996966D}" type="presOf" srcId="{CED10970-0E68-4F4E-9CB4-8338C3FCBD2C}" destId="{E975EC5E-BD80-49F6-B810-DA2E143DD5AF}" srcOrd="0" destOrd="0" presId="urn:microsoft.com/office/officeart/2005/8/layout/default"/>
    <dgm:cxn modelId="{5ED49F80-4D51-4805-AF4B-3D729BD6D47C}" type="presOf" srcId="{92DE991D-C57E-4AA2-902F-F4BF25731CDF}" destId="{23FADE5E-1F09-4B91-BF45-C42830FC8590}" srcOrd="0" destOrd="0" presId="urn:microsoft.com/office/officeart/2005/8/layout/default"/>
    <dgm:cxn modelId="{F1DFA193-63D4-4CBA-A9A6-43D6167AE4D3}" srcId="{C51739E6-FFAB-476B-9136-F82E5C1E7B2D}" destId="{CED10970-0E68-4F4E-9CB4-8338C3FCBD2C}" srcOrd="2" destOrd="0" parTransId="{E0802FE4-C6CC-478D-9397-B659C254395A}" sibTransId="{1B26CEE7-7AFA-46F1-8A68-C6640B4EB8A8}"/>
    <dgm:cxn modelId="{C00D88BD-7FE0-4D03-BECF-657EE8EF1AC8}" type="presOf" srcId="{59EAB7D7-C1FA-42FE-BF8B-8B39CB6B8258}" destId="{BF3AD830-90B7-46AC-9A5B-EE095BEAC624}" srcOrd="0" destOrd="0" presId="urn:microsoft.com/office/officeart/2005/8/layout/default"/>
    <dgm:cxn modelId="{542B73E2-D600-4530-93E4-4CAEB0E14646}" type="presOf" srcId="{86E034B7-397A-4F47-9A76-3B5D354D267B}" destId="{C77C1ED1-70CE-44BB-A3D1-65C0499AE977}" srcOrd="0" destOrd="0" presId="urn:microsoft.com/office/officeart/2005/8/layout/default"/>
    <dgm:cxn modelId="{6CB2E6E6-0997-4867-B7B5-6D970E467DD3}" srcId="{C51739E6-FFAB-476B-9136-F82E5C1E7B2D}" destId="{66164D84-A197-490A-890B-2A185FD76B12}" srcOrd="5" destOrd="0" parTransId="{BB23D3D1-6221-4DFC-BFD5-7EEDB35A5071}" sibTransId="{F869AF9F-C93E-4A7D-8953-FE3B71B6371A}"/>
    <dgm:cxn modelId="{85DCEBFE-3EB5-42E3-B48A-38AAFCBC6BF1}" srcId="{C51739E6-FFAB-476B-9136-F82E5C1E7B2D}" destId="{B9AD60EC-7ABB-40EC-98BA-245D76D90F75}" srcOrd="3" destOrd="0" parTransId="{C8C946EE-409C-4711-92CC-CA52282C684D}" sibTransId="{63258527-ABDF-4ACE-8356-6884B8B2FFD0}"/>
    <dgm:cxn modelId="{2D787D33-2E7C-4C82-A995-03F1F5E6CD92}" type="presParOf" srcId="{5422C450-C7B6-419C-A241-9A9FE2BF3872}" destId="{C77C1ED1-70CE-44BB-A3D1-65C0499AE977}" srcOrd="0" destOrd="0" presId="urn:microsoft.com/office/officeart/2005/8/layout/default"/>
    <dgm:cxn modelId="{86747329-2448-4222-81A4-C4CD8891FD68}" type="presParOf" srcId="{5422C450-C7B6-419C-A241-9A9FE2BF3872}" destId="{83AC8A38-C49E-4950-B474-EBFDB3888320}" srcOrd="1" destOrd="0" presId="urn:microsoft.com/office/officeart/2005/8/layout/default"/>
    <dgm:cxn modelId="{B3AFEE27-C977-4D61-A831-CD84717653DE}" type="presParOf" srcId="{5422C450-C7B6-419C-A241-9A9FE2BF3872}" destId="{BF3AD830-90B7-46AC-9A5B-EE095BEAC624}" srcOrd="2" destOrd="0" presId="urn:microsoft.com/office/officeart/2005/8/layout/default"/>
    <dgm:cxn modelId="{C2F8E1F7-EE64-4A7B-B5A4-4478DF2D0F54}" type="presParOf" srcId="{5422C450-C7B6-419C-A241-9A9FE2BF3872}" destId="{0A51AFB5-E313-43C7-A35F-7B77FB1245F8}" srcOrd="3" destOrd="0" presId="urn:microsoft.com/office/officeart/2005/8/layout/default"/>
    <dgm:cxn modelId="{9E9A53F9-2885-4391-B24A-F90939384DC7}" type="presParOf" srcId="{5422C450-C7B6-419C-A241-9A9FE2BF3872}" destId="{E975EC5E-BD80-49F6-B810-DA2E143DD5AF}" srcOrd="4" destOrd="0" presId="urn:microsoft.com/office/officeart/2005/8/layout/default"/>
    <dgm:cxn modelId="{D47BCE94-2376-424A-B31C-F529A9160B73}" type="presParOf" srcId="{5422C450-C7B6-419C-A241-9A9FE2BF3872}" destId="{0A79EB97-343F-467C-A65E-AB5D4C319388}" srcOrd="5" destOrd="0" presId="urn:microsoft.com/office/officeart/2005/8/layout/default"/>
    <dgm:cxn modelId="{9C52A911-7FF5-4D6A-AB3B-A0ADB096A778}" type="presParOf" srcId="{5422C450-C7B6-419C-A241-9A9FE2BF3872}" destId="{4212DFFE-766E-43A9-8651-A70733C3808A}" srcOrd="6" destOrd="0" presId="urn:microsoft.com/office/officeart/2005/8/layout/default"/>
    <dgm:cxn modelId="{E57611F2-3636-4298-AFE7-07DDCF9C2B69}" type="presParOf" srcId="{5422C450-C7B6-419C-A241-9A9FE2BF3872}" destId="{30FEDAEB-F592-464D-A715-AFD326BD04E7}" srcOrd="7" destOrd="0" presId="urn:microsoft.com/office/officeart/2005/8/layout/default"/>
    <dgm:cxn modelId="{754B9360-AE81-4873-961D-699076EBB968}" type="presParOf" srcId="{5422C450-C7B6-419C-A241-9A9FE2BF3872}" destId="{721E3E22-CD4E-43CE-8D0B-E2DE758A0C28}" srcOrd="8" destOrd="0" presId="urn:microsoft.com/office/officeart/2005/8/layout/default"/>
    <dgm:cxn modelId="{2A9CF0A3-3F68-4170-AC16-DCEA2533E36D}" type="presParOf" srcId="{5422C450-C7B6-419C-A241-9A9FE2BF3872}" destId="{4D1FA24E-9F2D-4147-BDE0-125910E9FDCA}" srcOrd="9" destOrd="0" presId="urn:microsoft.com/office/officeart/2005/8/layout/default"/>
    <dgm:cxn modelId="{EC4EDFB1-8140-47E7-919A-D95C1FD06538}" type="presParOf" srcId="{5422C450-C7B6-419C-A241-9A9FE2BF3872}" destId="{6895DE09-DC2E-4811-86EC-16BF58458DE3}" srcOrd="10" destOrd="0" presId="urn:microsoft.com/office/officeart/2005/8/layout/default"/>
    <dgm:cxn modelId="{17E8627E-1BAA-4A6E-ADAB-5FC6907A67DE}" type="presParOf" srcId="{5422C450-C7B6-419C-A241-9A9FE2BF3872}" destId="{D95C9F7F-EC55-43F6-974B-1CF68C04FE6C}" srcOrd="11" destOrd="0" presId="urn:microsoft.com/office/officeart/2005/8/layout/default"/>
    <dgm:cxn modelId="{548B5FD5-AB42-41F5-9033-0BA253DDEF8B}" type="presParOf" srcId="{5422C450-C7B6-419C-A241-9A9FE2BF3872}" destId="{23FADE5E-1F09-4B91-BF45-C42830FC8590}" srcOrd="12" destOrd="0" presId="urn:microsoft.com/office/officeart/2005/8/layout/default"/>
    <dgm:cxn modelId="{63199CC5-D47F-4BD2-A5A9-8CB22E2D0119}" type="presParOf" srcId="{5422C450-C7B6-419C-A241-9A9FE2BF3872}" destId="{6FC00D97-E98B-4F0B-BDFF-58DC76BEE48B}" srcOrd="13" destOrd="0" presId="urn:microsoft.com/office/officeart/2005/8/layout/default"/>
    <dgm:cxn modelId="{D59913A7-D4BD-4DE0-87D8-4402697D4EB2}" type="presParOf" srcId="{5422C450-C7B6-419C-A241-9A9FE2BF3872}" destId="{A9391539-5462-44ED-AD00-755FB64C0E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51739E6-FFAB-476B-9136-F82E5C1E7B2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E034B7-397A-4F47-9A76-3B5D354D267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Types of metadata/metadata terminology</a:t>
          </a:r>
        </a:p>
      </dgm:t>
    </dgm:pt>
    <dgm:pt modelId="{CB605357-70F9-43C8-965C-6A8C810D9A36}" type="parTrans" cxnId="{EBE7934B-F80B-4C49-8BD7-67DB5B77A3F8}">
      <dgm:prSet/>
      <dgm:spPr/>
      <dgm:t>
        <a:bodyPr/>
        <a:lstStyle/>
        <a:p>
          <a:endParaRPr lang="en-US"/>
        </a:p>
      </dgm:t>
    </dgm:pt>
    <dgm:pt modelId="{345E6E85-55C4-4554-AFF8-27FBF5061259}" type="sibTrans" cxnId="{EBE7934B-F80B-4C49-8BD7-67DB5B77A3F8}">
      <dgm:prSet/>
      <dgm:spPr/>
      <dgm:t>
        <a:bodyPr/>
        <a:lstStyle/>
        <a:p>
          <a:endParaRPr lang="en-US"/>
        </a:p>
      </dgm:t>
    </dgm:pt>
    <dgm:pt modelId="{59EAB7D7-C1FA-42FE-BF8B-8B39CB6B825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source of record</a:t>
          </a:r>
        </a:p>
      </dgm:t>
    </dgm:pt>
    <dgm:pt modelId="{50222DBB-697A-4C09-AF82-0A854D1C9E67}" type="parTrans" cxnId="{FF38251C-B826-4D0C-B39B-B9D013EC5826}">
      <dgm:prSet/>
      <dgm:spPr/>
      <dgm:t>
        <a:bodyPr/>
        <a:lstStyle/>
        <a:p>
          <a:endParaRPr lang="en-US"/>
        </a:p>
      </dgm:t>
    </dgm:pt>
    <dgm:pt modelId="{61916AA3-0251-4BF4-8BA2-702F900FADC2}" type="sibTrans" cxnId="{FF38251C-B826-4D0C-B39B-B9D013EC5826}">
      <dgm:prSet/>
      <dgm:spPr/>
      <dgm:t>
        <a:bodyPr/>
        <a:lstStyle/>
        <a:p>
          <a:endParaRPr lang="en-US"/>
        </a:p>
      </dgm:t>
    </dgm:pt>
    <dgm:pt modelId="{CED10970-0E68-4F4E-9CB4-8338C3FCBD2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cases for source of record</a:t>
          </a:r>
        </a:p>
      </dgm:t>
    </dgm:pt>
    <dgm:pt modelId="{E0802FE4-C6CC-478D-9397-B659C254395A}" type="parTrans" cxnId="{F1DFA193-63D4-4CBA-A9A6-43D6167AE4D3}">
      <dgm:prSet/>
      <dgm:spPr/>
      <dgm:t>
        <a:bodyPr/>
        <a:lstStyle/>
        <a:p>
          <a:endParaRPr lang="en-US"/>
        </a:p>
      </dgm:t>
    </dgm:pt>
    <dgm:pt modelId="{1B26CEE7-7AFA-46F1-8A68-C6640B4EB8A8}" type="sibTrans" cxnId="{F1DFA193-63D4-4CBA-A9A6-43D6167AE4D3}">
      <dgm:prSet/>
      <dgm:spPr/>
      <dgm:t>
        <a:bodyPr/>
        <a:lstStyle/>
        <a:p>
          <a:endParaRPr lang="en-US"/>
        </a:p>
      </dgm:t>
    </dgm:pt>
    <dgm:pt modelId="{B9AD60EC-7ABB-40EC-98BA-245D76D90F7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Archival stewardship metadata</a:t>
          </a:r>
        </a:p>
      </dgm:t>
    </dgm:pt>
    <dgm:pt modelId="{C8C946EE-409C-4711-92CC-CA52282C684D}" type="parTrans" cxnId="{85DCEBFE-3EB5-42E3-B48A-38AAFCBC6BF1}">
      <dgm:prSet/>
      <dgm:spPr/>
      <dgm:t>
        <a:bodyPr/>
        <a:lstStyle/>
        <a:p>
          <a:endParaRPr lang="en-US"/>
        </a:p>
      </dgm:t>
    </dgm:pt>
    <dgm:pt modelId="{63258527-ABDF-4ACE-8356-6884B8B2FFD0}" type="sibTrans" cxnId="{85DCEBFE-3EB5-42E3-B48A-38AAFCBC6BF1}">
      <dgm:prSet/>
      <dgm:spPr/>
      <dgm:t>
        <a:bodyPr/>
        <a:lstStyle/>
        <a:p>
          <a:endParaRPr lang="en-US"/>
        </a:p>
      </dgm:t>
    </dgm:pt>
    <dgm:pt modelId="{7860D29B-A10A-4C40-B83F-A4CAA93A06E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Persistent identifiers</a:t>
          </a:r>
        </a:p>
      </dgm:t>
    </dgm:pt>
    <dgm:pt modelId="{47391943-4F50-4ADA-BC44-B19A02F16F96}" type="parTrans" cxnId="{2F0A0748-D421-4D07-B144-4B86BE856F1A}">
      <dgm:prSet/>
      <dgm:spPr/>
      <dgm:t>
        <a:bodyPr/>
        <a:lstStyle/>
        <a:p>
          <a:endParaRPr lang="en-US"/>
        </a:p>
      </dgm:t>
    </dgm:pt>
    <dgm:pt modelId="{EB9481E6-5BA5-4612-92B5-DF697F786D0B}" type="sibTrans" cxnId="{2F0A0748-D421-4D07-B144-4B86BE856F1A}">
      <dgm:prSet/>
      <dgm:spPr/>
      <dgm:t>
        <a:bodyPr/>
        <a:lstStyle/>
        <a:p>
          <a:endParaRPr lang="en-US"/>
        </a:p>
      </dgm:t>
    </dgm:pt>
    <dgm:pt modelId="{66164D84-A197-490A-890B-2A185FD76B1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Series statements in MARC</a:t>
          </a:r>
        </a:p>
      </dgm:t>
    </dgm:pt>
    <dgm:pt modelId="{BB23D3D1-6221-4DFC-BFD5-7EEDB35A5071}" type="parTrans" cxnId="{6CB2E6E6-0997-4867-B7B5-6D970E467DD3}">
      <dgm:prSet/>
      <dgm:spPr/>
      <dgm:t>
        <a:bodyPr/>
        <a:lstStyle/>
        <a:p>
          <a:endParaRPr lang="en-US"/>
        </a:p>
      </dgm:t>
    </dgm:pt>
    <dgm:pt modelId="{F869AF9F-C93E-4A7D-8953-FE3B71B6371A}" type="sibTrans" cxnId="{6CB2E6E6-0997-4867-B7B5-6D970E467DD3}">
      <dgm:prSet/>
      <dgm:spPr/>
      <dgm:t>
        <a:bodyPr/>
        <a:lstStyle/>
        <a:p>
          <a:endParaRPr lang="en-US"/>
        </a:p>
      </dgm:t>
    </dgm:pt>
    <dgm:pt modelId="{92DE991D-C57E-4AA2-902F-F4BF25731CD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How technology can assist in metadata work</a:t>
          </a:r>
        </a:p>
      </dgm:t>
    </dgm:pt>
    <dgm:pt modelId="{DD4132AE-2E91-4F33-B5CA-2D721DB2A77B}" type="parTrans" cxnId="{2BCFEC3E-501B-45F2-B618-2BA00331AA92}">
      <dgm:prSet/>
      <dgm:spPr/>
      <dgm:t>
        <a:bodyPr/>
        <a:lstStyle/>
        <a:p>
          <a:endParaRPr lang="en-US"/>
        </a:p>
      </dgm:t>
    </dgm:pt>
    <dgm:pt modelId="{C92F5C7C-8DF8-4921-BDCB-4FD03E5F4A0D}" type="sibTrans" cxnId="{2BCFEC3E-501B-45F2-B618-2BA00331AA92}">
      <dgm:prSet/>
      <dgm:spPr/>
      <dgm:t>
        <a:bodyPr/>
        <a:lstStyle/>
        <a:p>
          <a:endParaRPr lang="en-US"/>
        </a:p>
      </dgm:t>
    </dgm:pt>
    <dgm:pt modelId="{D16A6AA1-7BC4-48C1-8397-7A5BC1B304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and the research consultation process</a:t>
          </a:r>
        </a:p>
      </dgm:t>
    </dgm:pt>
    <dgm:pt modelId="{D64D0C68-9700-4057-A4AE-1C8FD37DAC12}" type="parTrans" cxnId="{A8E8B25D-C2E3-4BB5-925C-4ADDD16A03A4}">
      <dgm:prSet/>
      <dgm:spPr/>
      <dgm:t>
        <a:bodyPr/>
        <a:lstStyle/>
        <a:p>
          <a:endParaRPr lang="en-US"/>
        </a:p>
      </dgm:t>
    </dgm:pt>
    <dgm:pt modelId="{8225E0B4-F257-4301-AB2D-DBE90D277993}" type="sibTrans" cxnId="{A8E8B25D-C2E3-4BB5-925C-4ADDD16A03A4}">
      <dgm:prSet/>
      <dgm:spPr/>
      <dgm:t>
        <a:bodyPr/>
        <a:lstStyle/>
        <a:p>
          <a:endParaRPr lang="en-US"/>
        </a:p>
      </dgm:t>
    </dgm:pt>
    <dgm:pt modelId="{5422C450-C7B6-419C-A241-9A9FE2BF3872}" type="pres">
      <dgm:prSet presAssocID="{C51739E6-FFAB-476B-9136-F82E5C1E7B2D}" presName="diagram" presStyleCnt="0">
        <dgm:presLayoutVars>
          <dgm:dir/>
          <dgm:resizeHandles val="exact"/>
        </dgm:presLayoutVars>
      </dgm:prSet>
      <dgm:spPr/>
    </dgm:pt>
    <dgm:pt modelId="{C77C1ED1-70CE-44BB-A3D1-65C0499AE977}" type="pres">
      <dgm:prSet presAssocID="{86E034B7-397A-4F47-9A76-3B5D354D267B}" presName="node" presStyleLbl="node1" presStyleIdx="0" presStyleCnt="8">
        <dgm:presLayoutVars>
          <dgm:bulletEnabled val="1"/>
        </dgm:presLayoutVars>
      </dgm:prSet>
      <dgm:spPr/>
    </dgm:pt>
    <dgm:pt modelId="{83AC8A38-C49E-4950-B474-EBFDB3888320}" type="pres">
      <dgm:prSet presAssocID="{345E6E85-55C4-4554-AFF8-27FBF5061259}" presName="sibTrans" presStyleCnt="0"/>
      <dgm:spPr/>
    </dgm:pt>
    <dgm:pt modelId="{BF3AD830-90B7-46AC-9A5B-EE095BEAC624}" type="pres">
      <dgm:prSet presAssocID="{59EAB7D7-C1FA-42FE-BF8B-8B39CB6B8258}" presName="node" presStyleLbl="node1" presStyleIdx="1" presStyleCnt="8">
        <dgm:presLayoutVars>
          <dgm:bulletEnabled val="1"/>
        </dgm:presLayoutVars>
      </dgm:prSet>
      <dgm:spPr/>
    </dgm:pt>
    <dgm:pt modelId="{0A51AFB5-E313-43C7-A35F-7B77FB1245F8}" type="pres">
      <dgm:prSet presAssocID="{61916AA3-0251-4BF4-8BA2-702F900FADC2}" presName="sibTrans" presStyleCnt="0"/>
      <dgm:spPr/>
    </dgm:pt>
    <dgm:pt modelId="{E975EC5E-BD80-49F6-B810-DA2E143DD5AF}" type="pres">
      <dgm:prSet presAssocID="{CED10970-0E68-4F4E-9CB4-8338C3FCBD2C}" presName="node" presStyleLbl="node1" presStyleIdx="2" presStyleCnt="8">
        <dgm:presLayoutVars>
          <dgm:bulletEnabled val="1"/>
        </dgm:presLayoutVars>
      </dgm:prSet>
      <dgm:spPr/>
    </dgm:pt>
    <dgm:pt modelId="{0A79EB97-343F-467C-A65E-AB5D4C319388}" type="pres">
      <dgm:prSet presAssocID="{1B26CEE7-7AFA-46F1-8A68-C6640B4EB8A8}" presName="sibTrans" presStyleCnt="0"/>
      <dgm:spPr/>
    </dgm:pt>
    <dgm:pt modelId="{4212DFFE-766E-43A9-8651-A70733C3808A}" type="pres">
      <dgm:prSet presAssocID="{B9AD60EC-7ABB-40EC-98BA-245D76D90F75}" presName="node" presStyleLbl="node1" presStyleIdx="3" presStyleCnt="8">
        <dgm:presLayoutVars>
          <dgm:bulletEnabled val="1"/>
        </dgm:presLayoutVars>
      </dgm:prSet>
      <dgm:spPr/>
    </dgm:pt>
    <dgm:pt modelId="{30FEDAEB-F592-464D-A715-AFD326BD04E7}" type="pres">
      <dgm:prSet presAssocID="{63258527-ABDF-4ACE-8356-6884B8B2FFD0}" presName="sibTrans" presStyleCnt="0"/>
      <dgm:spPr/>
    </dgm:pt>
    <dgm:pt modelId="{721E3E22-CD4E-43CE-8D0B-E2DE758A0C28}" type="pres">
      <dgm:prSet presAssocID="{7860D29B-A10A-4C40-B83F-A4CAA93A06E6}" presName="node" presStyleLbl="node1" presStyleIdx="4" presStyleCnt="8">
        <dgm:presLayoutVars>
          <dgm:bulletEnabled val="1"/>
        </dgm:presLayoutVars>
      </dgm:prSet>
      <dgm:spPr/>
    </dgm:pt>
    <dgm:pt modelId="{4D1FA24E-9F2D-4147-BDE0-125910E9FDCA}" type="pres">
      <dgm:prSet presAssocID="{EB9481E6-5BA5-4612-92B5-DF697F786D0B}" presName="sibTrans" presStyleCnt="0"/>
      <dgm:spPr/>
    </dgm:pt>
    <dgm:pt modelId="{6895DE09-DC2E-4811-86EC-16BF58458DE3}" type="pres">
      <dgm:prSet presAssocID="{66164D84-A197-490A-890B-2A185FD76B12}" presName="node" presStyleLbl="node1" presStyleIdx="5" presStyleCnt="8">
        <dgm:presLayoutVars>
          <dgm:bulletEnabled val="1"/>
        </dgm:presLayoutVars>
      </dgm:prSet>
      <dgm:spPr/>
    </dgm:pt>
    <dgm:pt modelId="{D95C9F7F-EC55-43F6-974B-1CF68C04FE6C}" type="pres">
      <dgm:prSet presAssocID="{F869AF9F-C93E-4A7D-8953-FE3B71B6371A}" presName="sibTrans" presStyleCnt="0"/>
      <dgm:spPr/>
    </dgm:pt>
    <dgm:pt modelId="{23FADE5E-1F09-4B91-BF45-C42830FC8590}" type="pres">
      <dgm:prSet presAssocID="{92DE991D-C57E-4AA2-902F-F4BF25731CDF}" presName="node" presStyleLbl="node1" presStyleIdx="6" presStyleCnt="8">
        <dgm:presLayoutVars>
          <dgm:bulletEnabled val="1"/>
        </dgm:presLayoutVars>
      </dgm:prSet>
      <dgm:spPr/>
    </dgm:pt>
    <dgm:pt modelId="{6FC00D97-E98B-4F0B-BDFF-58DC76BEE48B}" type="pres">
      <dgm:prSet presAssocID="{C92F5C7C-8DF8-4921-BDCB-4FD03E5F4A0D}" presName="sibTrans" presStyleCnt="0"/>
      <dgm:spPr/>
    </dgm:pt>
    <dgm:pt modelId="{A9391539-5462-44ED-AD00-755FB64C0EAF}" type="pres">
      <dgm:prSet presAssocID="{D16A6AA1-7BC4-48C1-8397-7A5BC1B30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8D313306-DE33-4185-ADDF-14CC32CCE4BE}" type="presOf" srcId="{B9AD60EC-7ABB-40EC-98BA-245D76D90F75}" destId="{4212DFFE-766E-43A9-8651-A70733C3808A}" srcOrd="0" destOrd="0" presId="urn:microsoft.com/office/officeart/2005/8/layout/default"/>
    <dgm:cxn modelId="{FF38251C-B826-4D0C-B39B-B9D013EC5826}" srcId="{C51739E6-FFAB-476B-9136-F82E5C1E7B2D}" destId="{59EAB7D7-C1FA-42FE-BF8B-8B39CB6B8258}" srcOrd="1" destOrd="0" parTransId="{50222DBB-697A-4C09-AF82-0A854D1C9E67}" sibTransId="{61916AA3-0251-4BF4-8BA2-702F900FADC2}"/>
    <dgm:cxn modelId="{E7C88D20-54CA-4EEF-A55B-423202E209FF}" type="presOf" srcId="{C51739E6-FFAB-476B-9136-F82E5C1E7B2D}" destId="{5422C450-C7B6-419C-A241-9A9FE2BF3872}" srcOrd="0" destOrd="0" presId="urn:microsoft.com/office/officeart/2005/8/layout/default"/>
    <dgm:cxn modelId="{267EF824-1799-4617-8999-605D8779397C}" type="presOf" srcId="{D16A6AA1-7BC4-48C1-8397-7A5BC1B3041F}" destId="{A9391539-5462-44ED-AD00-755FB64C0EAF}" srcOrd="0" destOrd="0" presId="urn:microsoft.com/office/officeart/2005/8/layout/default"/>
    <dgm:cxn modelId="{47DFFC2A-1665-4FC6-AFB2-D5BFE5F48C5D}" type="presOf" srcId="{66164D84-A197-490A-890B-2A185FD76B12}" destId="{6895DE09-DC2E-4811-86EC-16BF58458DE3}" srcOrd="0" destOrd="0" presId="urn:microsoft.com/office/officeart/2005/8/layout/default"/>
    <dgm:cxn modelId="{2BCFEC3E-501B-45F2-B618-2BA00331AA92}" srcId="{C51739E6-FFAB-476B-9136-F82E5C1E7B2D}" destId="{92DE991D-C57E-4AA2-902F-F4BF25731CDF}" srcOrd="6" destOrd="0" parTransId="{DD4132AE-2E91-4F33-B5CA-2D721DB2A77B}" sibTransId="{C92F5C7C-8DF8-4921-BDCB-4FD03E5F4A0D}"/>
    <dgm:cxn modelId="{3F40105B-67E8-4057-AB9F-6C8B15B6EBEC}" type="presOf" srcId="{7860D29B-A10A-4C40-B83F-A4CAA93A06E6}" destId="{721E3E22-CD4E-43CE-8D0B-E2DE758A0C28}" srcOrd="0" destOrd="0" presId="urn:microsoft.com/office/officeart/2005/8/layout/default"/>
    <dgm:cxn modelId="{A8E8B25D-C2E3-4BB5-925C-4ADDD16A03A4}" srcId="{C51739E6-FFAB-476B-9136-F82E5C1E7B2D}" destId="{D16A6AA1-7BC4-48C1-8397-7A5BC1B3041F}" srcOrd="7" destOrd="0" parTransId="{D64D0C68-9700-4057-A4AE-1C8FD37DAC12}" sibTransId="{8225E0B4-F257-4301-AB2D-DBE90D277993}"/>
    <dgm:cxn modelId="{2F0A0748-D421-4D07-B144-4B86BE856F1A}" srcId="{C51739E6-FFAB-476B-9136-F82E5C1E7B2D}" destId="{7860D29B-A10A-4C40-B83F-A4CAA93A06E6}" srcOrd="4" destOrd="0" parTransId="{47391943-4F50-4ADA-BC44-B19A02F16F96}" sibTransId="{EB9481E6-5BA5-4612-92B5-DF697F786D0B}"/>
    <dgm:cxn modelId="{EBE7934B-F80B-4C49-8BD7-67DB5B77A3F8}" srcId="{C51739E6-FFAB-476B-9136-F82E5C1E7B2D}" destId="{86E034B7-397A-4F47-9A76-3B5D354D267B}" srcOrd="0" destOrd="0" parTransId="{CB605357-70F9-43C8-965C-6A8C810D9A36}" sibTransId="{345E6E85-55C4-4554-AFF8-27FBF5061259}"/>
    <dgm:cxn modelId="{255EF076-1654-4444-A082-C7F8D996966D}" type="presOf" srcId="{CED10970-0E68-4F4E-9CB4-8338C3FCBD2C}" destId="{E975EC5E-BD80-49F6-B810-DA2E143DD5AF}" srcOrd="0" destOrd="0" presId="urn:microsoft.com/office/officeart/2005/8/layout/default"/>
    <dgm:cxn modelId="{5ED49F80-4D51-4805-AF4B-3D729BD6D47C}" type="presOf" srcId="{92DE991D-C57E-4AA2-902F-F4BF25731CDF}" destId="{23FADE5E-1F09-4B91-BF45-C42830FC8590}" srcOrd="0" destOrd="0" presId="urn:microsoft.com/office/officeart/2005/8/layout/default"/>
    <dgm:cxn modelId="{F1DFA193-63D4-4CBA-A9A6-43D6167AE4D3}" srcId="{C51739E6-FFAB-476B-9136-F82E5C1E7B2D}" destId="{CED10970-0E68-4F4E-9CB4-8338C3FCBD2C}" srcOrd="2" destOrd="0" parTransId="{E0802FE4-C6CC-478D-9397-B659C254395A}" sibTransId="{1B26CEE7-7AFA-46F1-8A68-C6640B4EB8A8}"/>
    <dgm:cxn modelId="{C00D88BD-7FE0-4D03-BECF-657EE8EF1AC8}" type="presOf" srcId="{59EAB7D7-C1FA-42FE-BF8B-8B39CB6B8258}" destId="{BF3AD830-90B7-46AC-9A5B-EE095BEAC624}" srcOrd="0" destOrd="0" presId="urn:microsoft.com/office/officeart/2005/8/layout/default"/>
    <dgm:cxn modelId="{542B73E2-D600-4530-93E4-4CAEB0E14646}" type="presOf" srcId="{86E034B7-397A-4F47-9A76-3B5D354D267B}" destId="{C77C1ED1-70CE-44BB-A3D1-65C0499AE977}" srcOrd="0" destOrd="0" presId="urn:microsoft.com/office/officeart/2005/8/layout/default"/>
    <dgm:cxn modelId="{6CB2E6E6-0997-4867-B7B5-6D970E467DD3}" srcId="{C51739E6-FFAB-476B-9136-F82E5C1E7B2D}" destId="{66164D84-A197-490A-890B-2A185FD76B12}" srcOrd="5" destOrd="0" parTransId="{BB23D3D1-6221-4DFC-BFD5-7EEDB35A5071}" sibTransId="{F869AF9F-C93E-4A7D-8953-FE3B71B6371A}"/>
    <dgm:cxn modelId="{85DCEBFE-3EB5-42E3-B48A-38AAFCBC6BF1}" srcId="{C51739E6-FFAB-476B-9136-F82E5C1E7B2D}" destId="{B9AD60EC-7ABB-40EC-98BA-245D76D90F75}" srcOrd="3" destOrd="0" parTransId="{C8C946EE-409C-4711-92CC-CA52282C684D}" sibTransId="{63258527-ABDF-4ACE-8356-6884B8B2FFD0}"/>
    <dgm:cxn modelId="{2D787D33-2E7C-4C82-A995-03F1F5E6CD92}" type="presParOf" srcId="{5422C450-C7B6-419C-A241-9A9FE2BF3872}" destId="{C77C1ED1-70CE-44BB-A3D1-65C0499AE977}" srcOrd="0" destOrd="0" presId="urn:microsoft.com/office/officeart/2005/8/layout/default"/>
    <dgm:cxn modelId="{86747329-2448-4222-81A4-C4CD8891FD68}" type="presParOf" srcId="{5422C450-C7B6-419C-A241-9A9FE2BF3872}" destId="{83AC8A38-C49E-4950-B474-EBFDB3888320}" srcOrd="1" destOrd="0" presId="urn:microsoft.com/office/officeart/2005/8/layout/default"/>
    <dgm:cxn modelId="{B3AFEE27-C977-4D61-A831-CD84717653DE}" type="presParOf" srcId="{5422C450-C7B6-419C-A241-9A9FE2BF3872}" destId="{BF3AD830-90B7-46AC-9A5B-EE095BEAC624}" srcOrd="2" destOrd="0" presId="urn:microsoft.com/office/officeart/2005/8/layout/default"/>
    <dgm:cxn modelId="{C2F8E1F7-EE64-4A7B-B5A4-4478DF2D0F54}" type="presParOf" srcId="{5422C450-C7B6-419C-A241-9A9FE2BF3872}" destId="{0A51AFB5-E313-43C7-A35F-7B77FB1245F8}" srcOrd="3" destOrd="0" presId="urn:microsoft.com/office/officeart/2005/8/layout/default"/>
    <dgm:cxn modelId="{9E9A53F9-2885-4391-B24A-F90939384DC7}" type="presParOf" srcId="{5422C450-C7B6-419C-A241-9A9FE2BF3872}" destId="{E975EC5E-BD80-49F6-B810-DA2E143DD5AF}" srcOrd="4" destOrd="0" presId="urn:microsoft.com/office/officeart/2005/8/layout/default"/>
    <dgm:cxn modelId="{D47BCE94-2376-424A-B31C-F529A9160B73}" type="presParOf" srcId="{5422C450-C7B6-419C-A241-9A9FE2BF3872}" destId="{0A79EB97-343F-467C-A65E-AB5D4C319388}" srcOrd="5" destOrd="0" presId="urn:microsoft.com/office/officeart/2005/8/layout/default"/>
    <dgm:cxn modelId="{9C52A911-7FF5-4D6A-AB3B-A0ADB096A778}" type="presParOf" srcId="{5422C450-C7B6-419C-A241-9A9FE2BF3872}" destId="{4212DFFE-766E-43A9-8651-A70733C3808A}" srcOrd="6" destOrd="0" presId="urn:microsoft.com/office/officeart/2005/8/layout/default"/>
    <dgm:cxn modelId="{E57611F2-3636-4298-AFE7-07DDCF9C2B69}" type="presParOf" srcId="{5422C450-C7B6-419C-A241-9A9FE2BF3872}" destId="{30FEDAEB-F592-464D-A715-AFD326BD04E7}" srcOrd="7" destOrd="0" presId="urn:microsoft.com/office/officeart/2005/8/layout/default"/>
    <dgm:cxn modelId="{754B9360-AE81-4873-961D-699076EBB968}" type="presParOf" srcId="{5422C450-C7B6-419C-A241-9A9FE2BF3872}" destId="{721E3E22-CD4E-43CE-8D0B-E2DE758A0C28}" srcOrd="8" destOrd="0" presId="urn:microsoft.com/office/officeart/2005/8/layout/default"/>
    <dgm:cxn modelId="{2A9CF0A3-3F68-4170-AC16-DCEA2533E36D}" type="presParOf" srcId="{5422C450-C7B6-419C-A241-9A9FE2BF3872}" destId="{4D1FA24E-9F2D-4147-BDE0-125910E9FDCA}" srcOrd="9" destOrd="0" presId="urn:microsoft.com/office/officeart/2005/8/layout/default"/>
    <dgm:cxn modelId="{EC4EDFB1-8140-47E7-919A-D95C1FD06538}" type="presParOf" srcId="{5422C450-C7B6-419C-A241-9A9FE2BF3872}" destId="{6895DE09-DC2E-4811-86EC-16BF58458DE3}" srcOrd="10" destOrd="0" presId="urn:microsoft.com/office/officeart/2005/8/layout/default"/>
    <dgm:cxn modelId="{17E8627E-1BAA-4A6E-ADAB-5FC6907A67DE}" type="presParOf" srcId="{5422C450-C7B6-419C-A241-9A9FE2BF3872}" destId="{D95C9F7F-EC55-43F6-974B-1CF68C04FE6C}" srcOrd="11" destOrd="0" presId="urn:microsoft.com/office/officeart/2005/8/layout/default"/>
    <dgm:cxn modelId="{548B5FD5-AB42-41F5-9033-0BA253DDEF8B}" type="presParOf" srcId="{5422C450-C7B6-419C-A241-9A9FE2BF3872}" destId="{23FADE5E-1F09-4B91-BF45-C42830FC8590}" srcOrd="12" destOrd="0" presId="urn:microsoft.com/office/officeart/2005/8/layout/default"/>
    <dgm:cxn modelId="{63199CC5-D47F-4BD2-A5A9-8CB22E2D0119}" type="presParOf" srcId="{5422C450-C7B6-419C-A241-9A9FE2BF3872}" destId="{6FC00D97-E98B-4F0B-BDFF-58DC76BEE48B}" srcOrd="13" destOrd="0" presId="urn:microsoft.com/office/officeart/2005/8/layout/default"/>
    <dgm:cxn modelId="{D59913A7-D4BD-4DE0-87D8-4402697D4EB2}" type="presParOf" srcId="{5422C450-C7B6-419C-A241-9A9FE2BF3872}" destId="{A9391539-5462-44ED-AD00-755FB64C0E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51739E6-FFAB-476B-9136-F82E5C1E7B2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E034B7-397A-4F47-9A76-3B5D354D267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Types of metadata/metadata terminology</a:t>
          </a:r>
        </a:p>
      </dgm:t>
    </dgm:pt>
    <dgm:pt modelId="{CB605357-70F9-43C8-965C-6A8C810D9A36}" type="parTrans" cxnId="{EBE7934B-F80B-4C49-8BD7-67DB5B77A3F8}">
      <dgm:prSet/>
      <dgm:spPr/>
      <dgm:t>
        <a:bodyPr/>
        <a:lstStyle/>
        <a:p>
          <a:endParaRPr lang="en-US"/>
        </a:p>
      </dgm:t>
    </dgm:pt>
    <dgm:pt modelId="{345E6E85-55C4-4554-AFF8-27FBF5061259}" type="sibTrans" cxnId="{EBE7934B-F80B-4C49-8BD7-67DB5B77A3F8}">
      <dgm:prSet/>
      <dgm:spPr/>
      <dgm:t>
        <a:bodyPr/>
        <a:lstStyle/>
        <a:p>
          <a:endParaRPr lang="en-US"/>
        </a:p>
      </dgm:t>
    </dgm:pt>
    <dgm:pt modelId="{59EAB7D7-C1FA-42FE-BF8B-8B39CB6B825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source of record</a:t>
          </a:r>
        </a:p>
      </dgm:t>
    </dgm:pt>
    <dgm:pt modelId="{50222DBB-697A-4C09-AF82-0A854D1C9E67}" type="parTrans" cxnId="{FF38251C-B826-4D0C-B39B-B9D013EC5826}">
      <dgm:prSet/>
      <dgm:spPr/>
      <dgm:t>
        <a:bodyPr/>
        <a:lstStyle/>
        <a:p>
          <a:endParaRPr lang="en-US"/>
        </a:p>
      </dgm:t>
    </dgm:pt>
    <dgm:pt modelId="{61916AA3-0251-4BF4-8BA2-702F900FADC2}" type="sibTrans" cxnId="{FF38251C-B826-4D0C-B39B-B9D013EC5826}">
      <dgm:prSet/>
      <dgm:spPr/>
      <dgm:t>
        <a:bodyPr/>
        <a:lstStyle/>
        <a:p>
          <a:endParaRPr lang="en-US"/>
        </a:p>
      </dgm:t>
    </dgm:pt>
    <dgm:pt modelId="{CED10970-0E68-4F4E-9CB4-8338C3FCBD2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cases for source of record</a:t>
          </a:r>
        </a:p>
      </dgm:t>
    </dgm:pt>
    <dgm:pt modelId="{E0802FE4-C6CC-478D-9397-B659C254395A}" type="parTrans" cxnId="{F1DFA193-63D4-4CBA-A9A6-43D6167AE4D3}">
      <dgm:prSet/>
      <dgm:spPr/>
      <dgm:t>
        <a:bodyPr/>
        <a:lstStyle/>
        <a:p>
          <a:endParaRPr lang="en-US"/>
        </a:p>
      </dgm:t>
    </dgm:pt>
    <dgm:pt modelId="{1B26CEE7-7AFA-46F1-8A68-C6640B4EB8A8}" type="sibTrans" cxnId="{F1DFA193-63D4-4CBA-A9A6-43D6167AE4D3}">
      <dgm:prSet/>
      <dgm:spPr/>
      <dgm:t>
        <a:bodyPr/>
        <a:lstStyle/>
        <a:p>
          <a:endParaRPr lang="en-US"/>
        </a:p>
      </dgm:t>
    </dgm:pt>
    <dgm:pt modelId="{B9AD60EC-7ABB-40EC-98BA-245D76D90F7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Archival stewardship metadata</a:t>
          </a:r>
        </a:p>
      </dgm:t>
    </dgm:pt>
    <dgm:pt modelId="{C8C946EE-409C-4711-92CC-CA52282C684D}" type="parTrans" cxnId="{85DCEBFE-3EB5-42E3-B48A-38AAFCBC6BF1}">
      <dgm:prSet/>
      <dgm:spPr/>
      <dgm:t>
        <a:bodyPr/>
        <a:lstStyle/>
        <a:p>
          <a:endParaRPr lang="en-US"/>
        </a:p>
      </dgm:t>
    </dgm:pt>
    <dgm:pt modelId="{63258527-ABDF-4ACE-8356-6884B8B2FFD0}" type="sibTrans" cxnId="{85DCEBFE-3EB5-42E3-B48A-38AAFCBC6BF1}">
      <dgm:prSet/>
      <dgm:spPr/>
      <dgm:t>
        <a:bodyPr/>
        <a:lstStyle/>
        <a:p>
          <a:endParaRPr lang="en-US"/>
        </a:p>
      </dgm:t>
    </dgm:pt>
    <dgm:pt modelId="{7860D29B-A10A-4C40-B83F-A4CAA93A06E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Persistent identifiers</a:t>
          </a:r>
        </a:p>
      </dgm:t>
    </dgm:pt>
    <dgm:pt modelId="{47391943-4F50-4ADA-BC44-B19A02F16F96}" type="parTrans" cxnId="{2F0A0748-D421-4D07-B144-4B86BE856F1A}">
      <dgm:prSet/>
      <dgm:spPr/>
      <dgm:t>
        <a:bodyPr/>
        <a:lstStyle/>
        <a:p>
          <a:endParaRPr lang="en-US"/>
        </a:p>
      </dgm:t>
    </dgm:pt>
    <dgm:pt modelId="{EB9481E6-5BA5-4612-92B5-DF697F786D0B}" type="sibTrans" cxnId="{2F0A0748-D421-4D07-B144-4B86BE856F1A}">
      <dgm:prSet/>
      <dgm:spPr/>
      <dgm:t>
        <a:bodyPr/>
        <a:lstStyle/>
        <a:p>
          <a:endParaRPr lang="en-US"/>
        </a:p>
      </dgm:t>
    </dgm:pt>
    <dgm:pt modelId="{66164D84-A197-490A-890B-2A185FD76B1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Series statements in MARC</a:t>
          </a:r>
        </a:p>
      </dgm:t>
    </dgm:pt>
    <dgm:pt modelId="{BB23D3D1-6221-4DFC-BFD5-7EEDB35A5071}" type="parTrans" cxnId="{6CB2E6E6-0997-4867-B7B5-6D970E467DD3}">
      <dgm:prSet/>
      <dgm:spPr/>
      <dgm:t>
        <a:bodyPr/>
        <a:lstStyle/>
        <a:p>
          <a:endParaRPr lang="en-US"/>
        </a:p>
      </dgm:t>
    </dgm:pt>
    <dgm:pt modelId="{F869AF9F-C93E-4A7D-8953-FE3B71B6371A}" type="sibTrans" cxnId="{6CB2E6E6-0997-4867-B7B5-6D970E467DD3}">
      <dgm:prSet/>
      <dgm:spPr/>
      <dgm:t>
        <a:bodyPr/>
        <a:lstStyle/>
        <a:p>
          <a:endParaRPr lang="en-US"/>
        </a:p>
      </dgm:t>
    </dgm:pt>
    <dgm:pt modelId="{92DE991D-C57E-4AA2-902F-F4BF25731CD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How technology can assist in metadata work</a:t>
          </a:r>
        </a:p>
      </dgm:t>
    </dgm:pt>
    <dgm:pt modelId="{DD4132AE-2E91-4F33-B5CA-2D721DB2A77B}" type="parTrans" cxnId="{2BCFEC3E-501B-45F2-B618-2BA00331AA92}">
      <dgm:prSet/>
      <dgm:spPr/>
      <dgm:t>
        <a:bodyPr/>
        <a:lstStyle/>
        <a:p>
          <a:endParaRPr lang="en-US"/>
        </a:p>
      </dgm:t>
    </dgm:pt>
    <dgm:pt modelId="{C92F5C7C-8DF8-4921-BDCB-4FD03E5F4A0D}" type="sibTrans" cxnId="{2BCFEC3E-501B-45F2-B618-2BA00331AA92}">
      <dgm:prSet/>
      <dgm:spPr/>
      <dgm:t>
        <a:bodyPr/>
        <a:lstStyle/>
        <a:p>
          <a:endParaRPr lang="en-US"/>
        </a:p>
      </dgm:t>
    </dgm:pt>
    <dgm:pt modelId="{D16A6AA1-7BC4-48C1-8397-7A5BC1B304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and the research consultation process</a:t>
          </a:r>
        </a:p>
      </dgm:t>
    </dgm:pt>
    <dgm:pt modelId="{D64D0C68-9700-4057-A4AE-1C8FD37DAC12}" type="parTrans" cxnId="{A8E8B25D-C2E3-4BB5-925C-4ADDD16A03A4}">
      <dgm:prSet/>
      <dgm:spPr/>
      <dgm:t>
        <a:bodyPr/>
        <a:lstStyle/>
        <a:p>
          <a:endParaRPr lang="en-US"/>
        </a:p>
      </dgm:t>
    </dgm:pt>
    <dgm:pt modelId="{8225E0B4-F257-4301-AB2D-DBE90D277993}" type="sibTrans" cxnId="{A8E8B25D-C2E3-4BB5-925C-4ADDD16A03A4}">
      <dgm:prSet/>
      <dgm:spPr/>
      <dgm:t>
        <a:bodyPr/>
        <a:lstStyle/>
        <a:p>
          <a:endParaRPr lang="en-US"/>
        </a:p>
      </dgm:t>
    </dgm:pt>
    <dgm:pt modelId="{5422C450-C7B6-419C-A241-9A9FE2BF3872}" type="pres">
      <dgm:prSet presAssocID="{C51739E6-FFAB-476B-9136-F82E5C1E7B2D}" presName="diagram" presStyleCnt="0">
        <dgm:presLayoutVars>
          <dgm:dir/>
          <dgm:resizeHandles val="exact"/>
        </dgm:presLayoutVars>
      </dgm:prSet>
      <dgm:spPr/>
    </dgm:pt>
    <dgm:pt modelId="{C77C1ED1-70CE-44BB-A3D1-65C0499AE977}" type="pres">
      <dgm:prSet presAssocID="{86E034B7-397A-4F47-9A76-3B5D354D267B}" presName="node" presStyleLbl="node1" presStyleIdx="0" presStyleCnt="8">
        <dgm:presLayoutVars>
          <dgm:bulletEnabled val="1"/>
        </dgm:presLayoutVars>
      </dgm:prSet>
      <dgm:spPr/>
    </dgm:pt>
    <dgm:pt modelId="{83AC8A38-C49E-4950-B474-EBFDB3888320}" type="pres">
      <dgm:prSet presAssocID="{345E6E85-55C4-4554-AFF8-27FBF5061259}" presName="sibTrans" presStyleCnt="0"/>
      <dgm:spPr/>
    </dgm:pt>
    <dgm:pt modelId="{BF3AD830-90B7-46AC-9A5B-EE095BEAC624}" type="pres">
      <dgm:prSet presAssocID="{59EAB7D7-C1FA-42FE-BF8B-8B39CB6B8258}" presName="node" presStyleLbl="node1" presStyleIdx="1" presStyleCnt="8">
        <dgm:presLayoutVars>
          <dgm:bulletEnabled val="1"/>
        </dgm:presLayoutVars>
      </dgm:prSet>
      <dgm:spPr/>
    </dgm:pt>
    <dgm:pt modelId="{0A51AFB5-E313-43C7-A35F-7B77FB1245F8}" type="pres">
      <dgm:prSet presAssocID="{61916AA3-0251-4BF4-8BA2-702F900FADC2}" presName="sibTrans" presStyleCnt="0"/>
      <dgm:spPr/>
    </dgm:pt>
    <dgm:pt modelId="{E975EC5E-BD80-49F6-B810-DA2E143DD5AF}" type="pres">
      <dgm:prSet presAssocID="{CED10970-0E68-4F4E-9CB4-8338C3FCBD2C}" presName="node" presStyleLbl="node1" presStyleIdx="2" presStyleCnt="8">
        <dgm:presLayoutVars>
          <dgm:bulletEnabled val="1"/>
        </dgm:presLayoutVars>
      </dgm:prSet>
      <dgm:spPr/>
    </dgm:pt>
    <dgm:pt modelId="{0A79EB97-343F-467C-A65E-AB5D4C319388}" type="pres">
      <dgm:prSet presAssocID="{1B26CEE7-7AFA-46F1-8A68-C6640B4EB8A8}" presName="sibTrans" presStyleCnt="0"/>
      <dgm:spPr/>
    </dgm:pt>
    <dgm:pt modelId="{4212DFFE-766E-43A9-8651-A70733C3808A}" type="pres">
      <dgm:prSet presAssocID="{B9AD60EC-7ABB-40EC-98BA-245D76D90F75}" presName="node" presStyleLbl="node1" presStyleIdx="3" presStyleCnt="8">
        <dgm:presLayoutVars>
          <dgm:bulletEnabled val="1"/>
        </dgm:presLayoutVars>
      </dgm:prSet>
      <dgm:spPr/>
    </dgm:pt>
    <dgm:pt modelId="{30FEDAEB-F592-464D-A715-AFD326BD04E7}" type="pres">
      <dgm:prSet presAssocID="{63258527-ABDF-4ACE-8356-6884B8B2FFD0}" presName="sibTrans" presStyleCnt="0"/>
      <dgm:spPr/>
    </dgm:pt>
    <dgm:pt modelId="{721E3E22-CD4E-43CE-8D0B-E2DE758A0C28}" type="pres">
      <dgm:prSet presAssocID="{7860D29B-A10A-4C40-B83F-A4CAA93A06E6}" presName="node" presStyleLbl="node1" presStyleIdx="4" presStyleCnt="8">
        <dgm:presLayoutVars>
          <dgm:bulletEnabled val="1"/>
        </dgm:presLayoutVars>
      </dgm:prSet>
      <dgm:spPr/>
    </dgm:pt>
    <dgm:pt modelId="{4D1FA24E-9F2D-4147-BDE0-125910E9FDCA}" type="pres">
      <dgm:prSet presAssocID="{EB9481E6-5BA5-4612-92B5-DF697F786D0B}" presName="sibTrans" presStyleCnt="0"/>
      <dgm:spPr/>
    </dgm:pt>
    <dgm:pt modelId="{6895DE09-DC2E-4811-86EC-16BF58458DE3}" type="pres">
      <dgm:prSet presAssocID="{66164D84-A197-490A-890B-2A185FD76B12}" presName="node" presStyleLbl="node1" presStyleIdx="5" presStyleCnt="8">
        <dgm:presLayoutVars>
          <dgm:bulletEnabled val="1"/>
        </dgm:presLayoutVars>
      </dgm:prSet>
      <dgm:spPr/>
    </dgm:pt>
    <dgm:pt modelId="{D95C9F7F-EC55-43F6-974B-1CF68C04FE6C}" type="pres">
      <dgm:prSet presAssocID="{F869AF9F-C93E-4A7D-8953-FE3B71B6371A}" presName="sibTrans" presStyleCnt="0"/>
      <dgm:spPr/>
    </dgm:pt>
    <dgm:pt modelId="{23FADE5E-1F09-4B91-BF45-C42830FC8590}" type="pres">
      <dgm:prSet presAssocID="{92DE991D-C57E-4AA2-902F-F4BF25731CDF}" presName="node" presStyleLbl="node1" presStyleIdx="6" presStyleCnt="8">
        <dgm:presLayoutVars>
          <dgm:bulletEnabled val="1"/>
        </dgm:presLayoutVars>
      </dgm:prSet>
      <dgm:spPr/>
    </dgm:pt>
    <dgm:pt modelId="{6FC00D97-E98B-4F0B-BDFF-58DC76BEE48B}" type="pres">
      <dgm:prSet presAssocID="{C92F5C7C-8DF8-4921-BDCB-4FD03E5F4A0D}" presName="sibTrans" presStyleCnt="0"/>
      <dgm:spPr/>
    </dgm:pt>
    <dgm:pt modelId="{A9391539-5462-44ED-AD00-755FB64C0EAF}" type="pres">
      <dgm:prSet presAssocID="{D16A6AA1-7BC4-48C1-8397-7A5BC1B30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8D313306-DE33-4185-ADDF-14CC32CCE4BE}" type="presOf" srcId="{B9AD60EC-7ABB-40EC-98BA-245D76D90F75}" destId="{4212DFFE-766E-43A9-8651-A70733C3808A}" srcOrd="0" destOrd="0" presId="urn:microsoft.com/office/officeart/2005/8/layout/default"/>
    <dgm:cxn modelId="{FF38251C-B826-4D0C-B39B-B9D013EC5826}" srcId="{C51739E6-FFAB-476B-9136-F82E5C1E7B2D}" destId="{59EAB7D7-C1FA-42FE-BF8B-8B39CB6B8258}" srcOrd="1" destOrd="0" parTransId="{50222DBB-697A-4C09-AF82-0A854D1C9E67}" sibTransId="{61916AA3-0251-4BF4-8BA2-702F900FADC2}"/>
    <dgm:cxn modelId="{E7C88D20-54CA-4EEF-A55B-423202E209FF}" type="presOf" srcId="{C51739E6-FFAB-476B-9136-F82E5C1E7B2D}" destId="{5422C450-C7B6-419C-A241-9A9FE2BF3872}" srcOrd="0" destOrd="0" presId="urn:microsoft.com/office/officeart/2005/8/layout/default"/>
    <dgm:cxn modelId="{267EF824-1799-4617-8999-605D8779397C}" type="presOf" srcId="{D16A6AA1-7BC4-48C1-8397-7A5BC1B3041F}" destId="{A9391539-5462-44ED-AD00-755FB64C0EAF}" srcOrd="0" destOrd="0" presId="urn:microsoft.com/office/officeart/2005/8/layout/default"/>
    <dgm:cxn modelId="{47DFFC2A-1665-4FC6-AFB2-D5BFE5F48C5D}" type="presOf" srcId="{66164D84-A197-490A-890B-2A185FD76B12}" destId="{6895DE09-DC2E-4811-86EC-16BF58458DE3}" srcOrd="0" destOrd="0" presId="urn:microsoft.com/office/officeart/2005/8/layout/default"/>
    <dgm:cxn modelId="{2BCFEC3E-501B-45F2-B618-2BA00331AA92}" srcId="{C51739E6-FFAB-476B-9136-F82E5C1E7B2D}" destId="{92DE991D-C57E-4AA2-902F-F4BF25731CDF}" srcOrd="6" destOrd="0" parTransId="{DD4132AE-2E91-4F33-B5CA-2D721DB2A77B}" sibTransId="{C92F5C7C-8DF8-4921-BDCB-4FD03E5F4A0D}"/>
    <dgm:cxn modelId="{3F40105B-67E8-4057-AB9F-6C8B15B6EBEC}" type="presOf" srcId="{7860D29B-A10A-4C40-B83F-A4CAA93A06E6}" destId="{721E3E22-CD4E-43CE-8D0B-E2DE758A0C28}" srcOrd="0" destOrd="0" presId="urn:microsoft.com/office/officeart/2005/8/layout/default"/>
    <dgm:cxn modelId="{A8E8B25D-C2E3-4BB5-925C-4ADDD16A03A4}" srcId="{C51739E6-FFAB-476B-9136-F82E5C1E7B2D}" destId="{D16A6AA1-7BC4-48C1-8397-7A5BC1B3041F}" srcOrd="7" destOrd="0" parTransId="{D64D0C68-9700-4057-A4AE-1C8FD37DAC12}" sibTransId="{8225E0B4-F257-4301-AB2D-DBE90D277993}"/>
    <dgm:cxn modelId="{2F0A0748-D421-4D07-B144-4B86BE856F1A}" srcId="{C51739E6-FFAB-476B-9136-F82E5C1E7B2D}" destId="{7860D29B-A10A-4C40-B83F-A4CAA93A06E6}" srcOrd="4" destOrd="0" parTransId="{47391943-4F50-4ADA-BC44-B19A02F16F96}" sibTransId="{EB9481E6-5BA5-4612-92B5-DF697F786D0B}"/>
    <dgm:cxn modelId="{EBE7934B-F80B-4C49-8BD7-67DB5B77A3F8}" srcId="{C51739E6-FFAB-476B-9136-F82E5C1E7B2D}" destId="{86E034B7-397A-4F47-9A76-3B5D354D267B}" srcOrd="0" destOrd="0" parTransId="{CB605357-70F9-43C8-965C-6A8C810D9A36}" sibTransId="{345E6E85-55C4-4554-AFF8-27FBF5061259}"/>
    <dgm:cxn modelId="{255EF076-1654-4444-A082-C7F8D996966D}" type="presOf" srcId="{CED10970-0E68-4F4E-9CB4-8338C3FCBD2C}" destId="{E975EC5E-BD80-49F6-B810-DA2E143DD5AF}" srcOrd="0" destOrd="0" presId="urn:microsoft.com/office/officeart/2005/8/layout/default"/>
    <dgm:cxn modelId="{5ED49F80-4D51-4805-AF4B-3D729BD6D47C}" type="presOf" srcId="{92DE991D-C57E-4AA2-902F-F4BF25731CDF}" destId="{23FADE5E-1F09-4B91-BF45-C42830FC8590}" srcOrd="0" destOrd="0" presId="urn:microsoft.com/office/officeart/2005/8/layout/default"/>
    <dgm:cxn modelId="{F1DFA193-63D4-4CBA-A9A6-43D6167AE4D3}" srcId="{C51739E6-FFAB-476B-9136-F82E5C1E7B2D}" destId="{CED10970-0E68-4F4E-9CB4-8338C3FCBD2C}" srcOrd="2" destOrd="0" parTransId="{E0802FE4-C6CC-478D-9397-B659C254395A}" sibTransId="{1B26CEE7-7AFA-46F1-8A68-C6640B4EB8A8}"/>
    <dgm:cxn modelId="{C00D88BD-7FE0-4D03-BECF-657EE8EF1AC8}" type="presOf" srcId="{59EAB7D7-C1FA-42FE-BF8B-8B39CB6B8258}" destId="{BF3AD830-90B7-46AC-9A5B-EE095BEAC624}" srcOrd="0" destOrd="0" presId="urn:microsoft.com/office/officeart/2005/8/layout/default"/>
    <dgm:cxn modelId="{542B73E2-D600-4530-93E4-4CAEB0E14646}" type="presOf" srcId="{86E034B7-397A-4F47-9A76-3B5D354D267B}" destId="{C77C1ED1-70CE-44BB-A3D1-65C0499AE977}" srcOrd="0" destOrd="0" presId="urn:microsoft.com/office/officeart/2005/8/layout/default"/>
    <dgm:cxn modelId="{6CB2E6E6-0997-4867-B7B5-6D970E467DD3}" srcId="{C51739E6-FFAB-476B-9136-F82E5C1E7B2D}" destId="{66164D84-A197-490A-890B-2A185FD76B12}" srcOrd="5" destOrd="0" parTransId="{BB23D3D1-6221-4DFC-BFD5-7EEDB35A5071}" sibTransId="{F869AF9F-C93E-4A7D-8953-FE3B71B6371A}"/>
    <dgm:cxn modelId="{85DCEBFE-3EB5-42E3-B48A-38AAFCBC6BF1}" srcId="{C51739E6-FFAB-476B-9136-F82E5C1E7B2D}" destId="{B9AD60EC-7ABB-40EC-98BA-245D76D90F75}" srcOrd="3" destOrd="0" parTransId="{C8C946EE-409C-4711-92CC-CA52282C684D}" sibTransId="{63258527-ABDF-4ACE-8356-6884B8B2FFD0}"/>
    <dgm:cxn modelId="{2D787D33-2E7C-4C82-A995-03F1F5E6CD92}" type="presParOf" srcId="{5422C450-C7B6-419C-A241-9A9FE2BF3872}" destId="{C77C1ED1-70CE-44BB-A3D1-65C0499AE977}" srcOrd="0" destOrd="0" presId="urn:microsoft.com/office/officeart/2005/8/layout/default"/>
    <dgm:cxn modelId="{86747329-2448-4222-81A4-C4CD8891FD68}" type="presParOf" srcId="{5422C450-C7B6-419C-A241-9A9FE2BF3872}" destId="{83AC8A38-C49E-4950-B474-EBFDB3888320}" srcOrd="1" destOrd="0" presId="urn:microsoft.com/office/officeart/2005/8/layout/default"/>
    <dgm:cxn modelId="{B3AFEE27-C977-4D61-A831-CD84717653DE}" type="presParOf" srcId="{5422C450-C7B6-419C-A241-9A9FE2BF3872}" destId="{BF3AD830-90B7-46AC-9A5B-EE095BEAC624}" srcOrd="2" destOrd="0" presId="urn:microsoft.com/office/officeart/2005/8/layout/default"/>
    <dgm:cxn modelId="{C2F8E1F7-EE64-4A7B-B5A4-4478DF2D0F54}" type="presParOf" srcId="{5422C450-C7B6-419C-A241-9A9FE2BF3872}" destId="{0A51AFB5-E313-43C7-A35F-7B77FB1245F8}" srcOrd="3" destOrd="0" presId="urn:microsoft.com/office/officeart/2005/8/layout/default"/>
    <dgm:cxn modelId="{9E9A53F9-2885-4391-B24A-F90939384DC7}" type="presParOf" srcId="{5422C450-C7B6-419C-A241-9A9FE2BF3872}" destId="{E975EC5E-BD80-49F6-B810-DA2E143DD5AF}" srcOrd="4" destOrd="0" presId="urn:microsoft.com/office/officeart/2005/8/layout/default"/>
    <dgm:cxn modelId="{D47BCE94-2376-424A-B31C-F529A9160B73}" type="presParOf" srcId="{5422C450-C7B6-419C-A241-9A9FE2BF3872}" destId="{0A79EB97-343F-467C-A65E-AB5D4C319388}" srcOrd="5" destOrd="0" presId="urn:microsoft.com/office/officeart/2005/8/layout/default"/>
    <dgm:cxn modelId="{9C52A911-7FF5-4D6A-AB3B-A0ADB096A778}" type="presParOf" srcId="{5422C450-C7B6-419C-A241-9A9FE2BF3872}" destId="{4212DFFE-766E-43A9-8651-A70733C3808A}" srcOrd="6" destOrd="0" presId="urn:microsoft.com/office/officeart/2005/8/layout/default"/>
    <dgm:cxn modelId="{E57611F2-3636-4298-AFE7-07DDCF9C2B69}" type="presParOf" srcId="{5422C450-C7B6-419C-A241-9A9FE2BF3872}" destId="{30FEDAEB-F592-464D-A715-AFD326BD04E7}" srcOrd="7" destOrd="0" presId="urn:microsoft.com/office/officeart/2005/8/layout/default"/>
    <dgm:cxn modelId="{754B9360-AE81-4873-961D-699076EBB968}" type="presParOf" srcId="{5422C450-C7B6-419C-A241-9A9FE2BF3872}" destId="{721E3E22-CD4E-43CE-8D0B-E2DE758A0C28}" srcOrd="8" destOrd="0" presId="urn:microsoft.com/office/officeart/2005/8/layout/default"/>
    <dgm:cxn modelId="{2A9CF0A3-3F68-4170-AC16-DCEA2533E36D}" type="presParOf" srcId="{5422C450-C7B6-419C-A241-9A9FE2BF3872}" destId="{4D1FA24E-9F2D-4147-BDE0-125910E9FDCA}" srcOrd="9" destOrd="0" presId="urn:microsoft.com/office/officeart/2005/8/layout/default"/>
    <dgm:cxn modelId="{EC4EDFB1-8140-47E7-919A-D95C1FD06538}" type="presParOf" srcId="{5422C450-C7B6-419C-A241-9A9FE2BF3872}" destId="{6895DE09-DC2E-4811-86EC-16BF58458DE3}" srcOrd="10" destOrd="0" presId="urn:microsoft.com/office/officeart/2005/8/layout/default"/>
    <dgm:cxn modelId="{17E8627E-1BAA-4A6E-ADAB-5FC6907A67DE}" type="presParOf" srcId="{5422C450-C7B6-419C-A241-9A9FE2BF3872}" destId="{D95C9F7F-EC55-43F6-974B-1CF68C04FE6C}" srcOrd="11" destOrd="0" presId="urn:microsoft.com/office/officeart/2005/8/layout/default"/>
    <dgm:cxn modelId="{548B5FD5-AB42-41F5-9033-0BA253DDEF8B}" type="presParOf" srcId="{5422C450-C7B6-419C-A241-9A9FE2BF3872}" destId="{23FADE5E-1F09-4B91-BF45-C42830FC8590}" srcOrd="12" destOrd="0" presId="urn:microsoft.com/office/officeart/2005/8/layout/default"/>
    <dgm:cxn modelId="{63199CC5-D47F-4BD2-A5A9-8CB22E2D0119}" type="presParOf" srcId="{5422C450-C7B6-419C-A241-9A9FE2BF3872}" destId="{6FC00D97-E98B-4F0B-BDFF-58DC76BEE48B}" srcOrd="13" destOrd="0" presId="urn:microsoft.com/office/officeart/2005/8/layout/default"/>
    <dgm:cxn modelId="{D59913A7-D4BD-4DE0-87D8-4402697D4EB2}" type="presParOf" srcId="{5422C450-C7B6-419C-A241-9A9FE2BF3872}" destId="{A9391539-5462-44ED-AD00-755FB64C0E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F88B00-B594-4DCD-8EBC-6B078086E8FD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45096AA-8E77-477B-A402-9156DC4B25E1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Specialized Collections</a:t>
          </a:r>
        </a:p>
      </dgm:t>
    </dgm:pt>
    <dgm:pt modelId="{D6AC79DC-891A-4BEF-94FD-8B8284AECB3F}" type="parTrans" cxnId="{C9663BD5-78D2-444A-997E-49A5FAA520AC}">
      <dgm:prSet/>
      <dgm:spPr/>
      <dgm:t>
        <a:bodyPr/>
        <a:lstStyle/>
        <a:p>
          <a:endParaRPr lang="en-US"/>
        </a:p>
      </dgm:t>
    </dgm:pt>
    <dgm:pt modelId="{75BDFF51-DF5B-4F62-9487-CECE7D4A37EA}" type="sibTrans" cxnId="{C9663BD5-78D2-444A-997E-49A5FAA520AC}">
      <dgm:prSet/>
      <dgm:spPr/>
      <dgm:t>
        <a:bodyPr/>
        <a:lstStyle/>
        <a:p>
          <a:endParaRPr lang="en-US"/>
        </a:p>
      </dgm:t>
    </dgm:pt>
    <dgm:pt modelId="{666BB062-A9CB-4F1A-B47A-3D2FFFAD3A66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Archival processing and metadata services for rare collections</a:t>
          </a:r>
          <a:endParaRPr lang="en-US" baseline="0" dirty="0">
            <a:solidFill>
              <a:schemeClr val="bg1"/>
            </a:solidFill>
          </a:endParaRPr>
        </a:p>
      </dgm:t>
    </dgm:pt>
    <dgm:pt modelId="{5C120285-0AC6-4231-AA27-8F71487FCBC9}" type="parTrans" cxnId="{2840D167-F49E-4140-96F5-3BD157558E57}">
      <dgm:prSet/>
      <dgm:spPr/>
      <dgm:t>
        <a:bodyPr/>
        <a:lstStyle/>
        <a:p>
          <a:endParaRPr lang="en-US"/>
        </a:p>
      </dgm:t>
    </dgm:pt>
    <dgm:pt modelId="{B172E001-77C6-4971-B5AE-B4FE3BE21DCB}" type="sibTrans" cxnId="{2840D167-F49E-4140-96F5-3BD157558E57}">
      <dgm:prSet/>
      <dgm:spPr/>
      <dgm:t>
        <a:bodyPr/>
        <a:lstStyle/>
        <a:p>
          <a:endParaRPr lang="en-US"/>
        </a:p>
      </dgm:t>
    </dgm:pt>
    <dgm:pt modelId="{249D40DC-851D-402F-9A82-5D8972116233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Metadata management for University Archives</a:t>
          </a:r>
          <a:endParaRPr lang="en-US" baseline="0" dirty="0">
            <a:solidFill>
              <a:schemeClr val="bg1"/>
            </a:solidFill>
          </a:endParaRPr>
        </a:p>
      </dgm:t>
    </dgm:pt>
    <dgm:pt modelId="{7F1D88A8-B87C-4DFD-BEED-FE16A21E5C58}" type="parTrans" cxnId="{E99B3FE0-21D4-46C2-BF74-DFF4FE994803}">
      <dgm:prSet/>
      <dgm:spPr/>
      <dgm:t>
        <a:bodyPr/>
        <a:lstStyle/>
        <a:p>
          <a:endParaRPr lang="en-US"/>
        </a:p>
      </dgm:t>
    </dgm:pt>
    <dgm:pt modelId="{2B57CBD1-C442-4F31-9A60-A7B71132F1FB}" type="sibTrans" cxnId="{E99B3FE0-21D4-46C2-BF74-DFF4FE994803}">
      <dgm:prSet/>
      <dgm:spPr/>
      <dgm:t>
        <a:bodyPr/>
        <a:lstStyle/>
        <a:p>
          <a:endParaRPr lang="en-US"/>
        </a:p>
      </dgm:t>
    </dgm:pt>
    <dgm:pt modelId="{EBB256F7-7D52-461A-B0C6-EF7E3787CDA8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Local digitization of local collections</a:t>
          </a:r>
          <a:endParaRPr lang="en-US" baseline="0" dirty="0">
            <a:solidFill>
              <a:schemeClr val="bg1"/>
            </a:solidFill>
          </a:endParaRPr>
        </a:p>
      </dgm:t>
    </dgm:pt>
    <dgm:pt modelId="{264CE97F-D3A9-48AC-AACB-C0410D617027}" type="parTrans" cxnId="{2C724F8A-F5CF-4358-8F44-A7F5399E7D78}">
      <dgm:prSet/>
      <dgm:spPr/>
      <dgm:t>
        <a:bodyPr/>
        <a:lstStyle/>
        <a:p>
          <a:endParaRPr lang="en-US"/>
        </a:p>
      </dgm:t>
    </dgm:pt>
    <dgm:pt modelId="{B87A1622-23E6-4237-8A89-B9A5C5B5FA84}" type="sibTrans" cxnId="{2C724F8A-F5CF-4358-8F44-A7F5399E7D78}">
      <dgm:prSet/>
      <dgm:spPr/>
      <dgm:t>
        <a:bodyPr/>
        <a:lstStyle/>
        <a:p>
          <a:endParaRPr lang="en-US"/>
        </a:p>
      </dgm:t>
    </dgm:pt>
    <dgm:pt modelId="{46BFABD5-30ED-40B8-B539-8241A8BFEC67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Digital Preservation Strategy</a:t>
          </a:r>
          <a:endParaRPr lang="en-US" baseline="0" dirty="0">
            <a:solidFill>
              <a:schemeClr val="bg1"/>
            </a:solidFill>
          </a:endParaRPr>
        </a:p>
      </dgm:t>
    </dgm:pt>
    <dgm:pt modelId="{EDA6B177-0D81-4710-9F5B-691B9E1D5339}" type="parTrans" cxnId="{2473F57F-6B0A-4B86-81F5-7396356DB95C}">
      <dgm:prSet/>
      <dgm:spPr/>
      <dgm:t>
        <a:bodyPr/>
        <a:lstStyle/>
        <a:p>
          <a:endParaRPr lang="en-US"/>
        </a:p>
      </dgm:t>
    </dgm:pt>
    <dgm:pt modelId="{E5980FCC-EC03-4690-8A4E-82777606E369}" type="sibTrans" cxnId="{2473F57F-6B0A-4B86-81F5-7396356DB95C}">
      <dgm:prSet/>
      <dgm:spPr/>
      <dgm:t>
        <a:bodyPr/>
        <a:lstStyle/>
        <a:p>
          <a:endParaRPr lang="en-US"/>
        </a:p>
      </dgm:t>
    </dgm:pt>
    <dgm:pt modelId="{A8A2A9A3-47C3-4006-855B-65C7D9E0EE05}" type="pres">
      <dgm:prSet presAssocID="{F7F88B00-B594-4DCD-8EBC-6B078086E8FD}" presName="theList" presStyleCnt="0">
        <dgm:presLayoutVars>
          <dgm:dir/>
          <dgm:animLvl val="lvl"/>
          <dgm:resizeHandles val="exact"/>
        </dgm:presLayoutVars>
      </dgm:prSet>
      <dgm:spPr/>
    </dgm:pt>
    <dgm:pt modelId="{A726BC16-09DC-4F04-9499-4141B6BE5359}" type="pres">
      <dgm:prSet presAssocID="{A45096AA-8E77-477B-A402-9156DC4B25E1}" presName="compNode" presStyleCnt="0"/>
      <dgm:spPr/>
    </dgm:pt>
    <dgm:pt modelId="{3C585269-6D3B-4D90-9391-748BD357B390}" type="pres">
      <dgm:prSet presAssocID="{A45096AA-8E77-477B-A402-9156DC4B25E1}" presName="aNode" presStyleLbl="bgShp" presStyleIdx="0" presStyleCnt="1"/>
      <dgm:spPr/>
    </dgm:pt>
    <dgm:pt modelId="{DFF7408E-2E84-4219-B722-F16C7F7FBA20}" type="pres">
      <dgm:prSet presAssocID="{A45096AA-8E77-477B-A402-9156DC4B25E1}" presName="textNode" presStyleLbl="bgShp" presStyleIdx="0" presStyleCnt="1"/>
      <dgm:spPr/>
    </dgm:pt>
    <dgm:pt modelId="{99E56E06-667B-4ADB-937B-0203725D5DC1}" type="pres">
      <dgm:prSet presAssocID="{A45096AA-8E77-477B-A402-9156DC4B25E1}" presName="compChildNode" presStyleCnt="0"/>
      <dgm:spPr/>
    </dgm:pt>
    <dgm:pt modelId="{25D8DC5B-6722-44EF-83AE-30D92EF66824}" type="pres">
      <dgm:prSet presAssocID="{A45096AA-8E77-477B-A402-9156DC4B25E1}" presName="theInnerList" presStyleCnt="0"/>
      <dgm:spPr/>
    </dgm:pt>
    <dgm:pt modelId="{B7D9C0EB-B8C9-4EE3-9438-33CD4C64BF1E}" type="pres">
      <dgm:prSet presAssocID="{666BB062-A9CB-4F1A-B47A-3D2FFFAD3A66}" presName="childNode" presStyleLbl="node1" presStyleIdx="0" presStyleCnt="4">
        <dgm:presLayoutVars>
          <dgm:bulletEnabled val="1"/>
        </dgm:presLayoutVars>
      </dgm:prSet>
      <dgm:spPr/>
    </dgm:pt>
    <dgm:pt modelId="{C386A242-1225-4409-B336-3CA4ADAFFBBD}" type="pres">
      <dgm:prSet presAssocID="{666BB062-A9CB-4F1A-B47A-3D2FFFAD3A66}" presName="aSpace2" presStyleCnt="0"/>
      <dgm:spPr/>
    </dgm:pt>
    <dgm:pt modelId="{B8254B00-36D1-46A6-8390-BF987DAE8A8D}" type="pres">
      <dgm:prSet presAssocID="{249D40DC-851D-402F-9A82-5D8972116233}" presName="childNode" presStyleLbl="node1" presStyleIdx="1" presStyleCnt="4">
        <dgm:presLayoutVars>
          <dgm:bulletEnabled val="1"/>
        </dgm:presLayoutVars>
      </dgm:prSet>
      <dgm:spPr/>
    </dgm:pt>
    <dgm:pt modelId="{4EFBF66B-5B39-4A53-B7FC-02B8CD4E194C}" type="pres">
      <dgm:prSet presAssocID="{249D40DC-851D-402F-9A82-5D8972116233}" presName="aSpace2" presStyleCnt="0"/>
      <dgm:spPr/>
    </dgm:pt>
    <dgm:pt modelId="{53134D14-642E-490E-A7DF-881DDAC50EC7}" type="pres">
      <dgm:prSet presAssocID="{EBB256F7-7D52-461A-B0C6-EF7E3787CDA8}" presName="childNode" presStyleLbl="node1" presStyleIdx="2" presStyleCnt="4">
        <dgm:presLayoutVars>
          <dgm:bulletEnabled val="1"/>
        </dgm:presLayoutVars>
      </dgm:prSet>
      <dgm:spPr/>
    </dgm:pt>
    <dgm:pt modelId="{A1D6C6CC-B9A8-425D-AE4F-974788B085D7}" type="pres">
      <dgm:prSet presAssocID="{EBB256F7-7D52-461A-B0C6-EF7E3787CDA8}" presName="aSpace2" presStyleCnt="0"/>
      <dgm:spPr/>
    </dgm:pt>
    <dgm:pt modelId="{7AE301BE-B0E7-4DF9-8769-8B7FB55972CD}" type="pres">
      <dgm:prSet presAssocID="{46BFABD5-30ED-40B8-B539-8241A8BFEC6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E814817-C482-4FD2-9A01-13141191F69A}" type="presOf" srcId="{A45096AA-8E77-477B-A402-9156DC4B25E1}" destId="{DFF7408E-2E84-4219-B722-F16C7F7FBA20}" srcOrd="1" destOrd="0" presId="urn:microsoft.com/office/officeart/2005/8/layout/lProcess2"/>
    <dgm:cxn modelId="{AF8CE03C-67AB-42EE-AA88-67E44BC30AFE}" type="presOf" srcId="{A45096AA-8E77-477B-A402-9156DC4B25E1}" destId="{3C585269-6D3B-4D90-9391-748BD357B390}" srcOrd="0" destOrd="0" presId="urn:microsoft.com/office/officeart/2005/8/layout/lProcess2"/>
    <dgm:cxn modelId="{FC9AC05C-9429-4BD4-AD3F-F883DDED906A}" type="presOf" srcId="{EBB256F7-7D52-461A-B0C6-EF7E3787CDA8}" destId="{53134D14-642E-490E-A7DF-881DDAC50EC7}" srcOrd="0" destOrd="0" presId="urn:microsoft.com/office/officeart/2005/8/layout/lProcess2"/>
    <dgm:cxn modelId="{2840D167-F49E-4140-96F5-3BD157558E57}" srcId="{A45096AA-8E77-477B-A402-9156DC4B25E1}" destId="{666BB062-A9CB-4F1A-B47A-3D2FFFAD3A66}" srcOrd="0" destOrd="0" parTransId="{5C120285-0AC6-4231-AA27-8F71487FCBC9}" sibTransId="{B172E001-77C6-4971-B5AE-B4FE3BE21DCB}"/>
    <dgm:cxn modelId="{CC95EB69-5DA0-43CD-B766-360F1F4919E4}" type="presOf" srcId="{666BB062-A9CB-4F1A-B47A-3D2FFFAD3A66}" destId="{B7D9C0EB-B8C9-4EE3-9438-33CD4C64BF1E}" srcOrd="0" destOrd="0" presId="urn:microsoft.com/office/officeart/2005/8/layout/lProcess2"/>
    <dgm:cxn modelId="{AE8E7F6E-3630-48DF-8A8B-E412835C5CC3}" type="presOf" srcId="{46BFABD5-30ED-40B8-B539-8241A8BFEC67}" destId="{7AE301BE-B0E7-4DF9-8769-8B7FB55972CD}" srcOrd="0" destOrd="0" presId="urn:microsoft.com/office/officeart/2005/8/layout/lProcess2"/>
    <dgm:cxn modelId="{C91A6A50-68CD-4C96-8340-EEA52B5C0BCF}" type="presOf" srcId="{F7F88B00-B594-4DCD-8EBC-6B078086E8FD}" destId="{A8A2A9A3-47C3-4006-855B-65C7D9E0EE05}" srcOrd="0" destOrd="0" presId="urn:microsoft.com/office/officeart/2005/8/layout/lProcess2"/>
    <dgm:cxn modelId="{2473F57F-6B0A-4B86-81F5-7396356DB95C}" srcId="{A45096AA-8E77-477B-A402-9156DC4B25E1}" destId="{46BFABD5-30ED-40B8-B539-8241A8BFEC67}" srcOrd="3" destOrd="0" parTransId="{EDA6B177-0D81-4710-9F5B-691B9E1D5339}" sibTransId="{E5980FCC-EC03-4690-8A4E-82777606E369}"/>
    <dgm:cxn modelId="{2C724F8A-F5CF-4358-8F44-A7F5399E7D78}" srcId="{A45096AA-8E77-477B-A402-9156DC4B25E1}" destId="{EBB256F7-7D52-461A-B0C6-EF7E3787CDA8}" srcOrd="2" destOrd="0" parTransId="{264CE97F-D3A9-48AC-AACB-C0410D617027}" sibTransId="{B87A1622-23E6-4237-8A89-B9A5C5B5FA84}"/>
    <dgm:cxn modelId="{3723CD9F-598F-47AE-83ED-D85E20CCAF4E}" type="presOf" srcId="{249D40DC-851D-402F-9A82-5D8972116233}" destId="{B8254B00-36D1-46A6-8390-BF987DAE8A8D}" srcOrd="0" destOrd="0" presId="urn:microsoft.com/office/officeart/2005/8/layout/lProcess2"/>
    <dgm:cxn modelId="{C9663BD5-78D2-444A-997E-49A5FAA520AC}" srcId="{F7F88B00-B594-4DCD-8EBC-6B078086E8FD}" destId="{A45096AA-8E77-477B-A402-9156DC4B25E1}" srcOrd="0" destOrd="0" parTransId="{D6AC79DC-891A-4BEF-94FD-8B8284AECB3F}" sibTransId="{75BDFF51-DF5B-4F62-9487-CECE7D4A37EA}"/>
    <dgm:cxn modelId="{E99B3FE0-21D4-46C2-BF74-DFF4FE994803}" srcId="{A45096AA-8E77-477B-A402-9156DC4B25E1}" destId="{249D40DC-851D-402F-9A82-5D8972116233}" srcOrd="1" destOrd="0" parTransId="{7F1D88A8-B87C-4DFD-BEED-FE16A21E5C58}" sibTransId="{2B57CBD1-C442-4F31-9A60-A7B71132F1FB}"/>
    <dgm:cxn modelId="{5E85D2AC-28F6-4CE0-88CD-404D3F255FA8}" type="presParOf" srcId="{A8A2A9A3-47C3-4006-855B-65C7D9E0EE05}" destId="{A726BC16-09DC-4F04-9499-4141B6BE5359}" srcOrd="0" destOrd="0" presId="urn:microsoft.com/office/officeart/2005/8/layout/lProcess2"/>
    <dgm:cxn modelId="{13EB178B-9343-4D3E-819B-2FE2BC09E5EB}" type="presParOf" srcId="{A726BC16-09DC-4F04-9499-4141B6BE5359}" destId="{3C585269-6D3B-4D90-9391-748BD357B390}" srcOrd="0" destOrd="0" presId="urn:microsoft.com/office/officeart/2005/8/layout/lProcess2"/>
    <dgm:cxn modelId="{95470EE8-0DDB-48E5-8BB2-F35367B390AF}" type="presParOf" srcId="{A726BC16-09DC-4F04-9499-4141B6BE5359}" destId="{DFF7408E-2E84-4219-B722-F16C7F7FBA20}" srcOrd="1" destOrd="0" presId="urn:microsoft.com/office/officeart/2005/8/layout/lProcess2"/>
    <dgm:cxn modelId="{E49A58B3-1919-4AD2-943B-A75A4A6031B0}" type="presParOf" srcId="{A726BC16-09DC-4F04-9499-4141B6BE5359}" destId="{99E56E06-667B-4ADB-937B-0203725D5DC1}" srcOrd="2" destOrd="0" presId="urn:microsoft.com/office/officeart/2005/8/layout/lProcess2"/>
    <dgm:cxn modelId="{D84BC00A-A469-4A91-BCF7-49CFE6A894B9}" type="presParOf" srcId="{99E56E06-667B-4ADB-937B-0203725D5DC1}" destId="{25D8DC5B-6722-44EF-83AE-30D92EF66824}" srcOrd="0" destOrd="0" presId="urn:microsoft.com/office/officeart/2005/8/layout/lProcess2"/>
    <dgm:cxn modelId="{7EBB5F01-0CF6-4E58-8812-05AA2381F0AA}" type="presParOf" srcId="{25D8DC5B-6722-44EF-83AE-30D92EF66824}" destId="{B7D9C0EB-B8C9-4EE3-9438-33CD4C64BF1E}" srcOrd="0" destOrd="0" presId="urn:microsoft.com/office/officeart/2005/8/layout/lProcess2"/>
    <dgm:cxn modelId="{12E22F6F-54CA-4BDB-90D8-54647CA0AD3B}" type="presParOf" srcId="{25D8DC5B-6722-44EF-83AE-30D92EF66824}" destId="{C386A242-1225-4409-B336-3CA4ADAFFBBD}" srcOrd="1" destOrd="0" presId="urn:microsoft.com/office/officeart/2005/8/layout/lProcess2"/>
    <dgm:cxn modelId="{C7FB8756-A5AF-4E83-98DA-E28356587ABB}" type="presParOf" srcId="{25D8DC5B-6722-44EF-83AE-30D92EF66824}" destId="{B8254B00-36D1-46A6-8390-BF987DAE8A8D}" srcOrd="2" destOrd="0" presId="urn:microsoft.com/office/officeart/2005/8/layout/lProcess2"/>
    <dgm:cxn modelId="{A6A9E85F-E237-4EAC-BD40-B210DAB66FEA}" type="presParOf" srcId="{25D8DC5B-6722-44EF-83AE-30D92EF66824}" destId="{4EFBF66B-5B39-4A53-B7FC-02B8CD4E194C}" srcOrd="3" destOrd="0" presId="urn:microsoft.com/office/officeart/2005/8/layout/lProcess2"/>
    <dgm:cxn modelId="{3460C2F0-8F38-475D-A30D-D1EDBD2C3DD1}" type="presParOf" srcId="{25D8DC5B-6722-44EF-83AE-30D92EF66824}" destId="{53134D14-642E-490E-A7DF-881DDAC50EC7}" srcOrd="4" destOrd="0" presId="urn:microsoft.com/office/officeart/2005/8/layout/lProcess2"/>
    <dgm:cxn modelId="{8536841F-8BB3-494E-814C-B840734B6418}" type="presParOf" srcId="{25D8DC5B-6722-44EF-83AE-30D92EF66824}" destId="{A1D6C6CC-B9A8-425D-AE4F-974788B085D7}" srcOrd="5" destOrd="0" presId="urn:microsoft.com/office/officeart/2005/8/layout/lProcess2"/>
    <dgm:cxn modelId="{3AF470C4-B0BE-4B37-B602-6D5E4EF5B53C}" type="presParOf" srcId="{25D8DC5B-6722-44EF-83AE-30D92EF66824}" destId="{7AE301BE-B0E7-4DF9-8769-8B7FB55972C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51739E6-FFAB-476B-9136-F82E5C1E7B2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E034B7-397A-4F47-9A76-3B5D354D267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Types of metadata/metadata terminology</a:t>
          </a:r>
        </a:p>
      </dgm:t>
    </dgm:pt>
    <dgm:pt modelId="{CB605357-70F9-43C8-965C-6A8C810D9A36}" type="parTrans" cxnId="{EBE7934B-F80B-4C49-8BD7-67DB5B77A3F8}">
      <dgm:prSet/>
      <dgm:spPr/>
      <dgm:t>
        <a:bodyPr/>
        <a:lstStyle/>
        <a:p>
          <a:endParaRPr lang="en-US"/>
        </a:p>
      </dgm:t>
    </dgm:pt>
    <dgm:pt modelId="{345E6E85-55C4-4554-AFF8-27FBF5061259}" type="sibTrans" cxnId="{EBE7934B-F80B-4C49-8BD7-67DB5B77A3F8}">
      <dgm:prSet/>
      <dgm:spPr/>
      <dgm:t>
        <a:bodyPr/>
        <a:lstStyle/>
        <a:p>
          <a:endParaRPr lang="en-US"/>
        </a:p>
      </dgm:t>
    </dgm:pt>
    <dgm:pt modelId="{59EAB7D7-C1FA-42FE-BF8B-8B39CB6B825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source of record</a:t>
          </a:r>
        </a:p>
      </dgm:t>
    </dgm:pt>
    <dgm:pt modelId="{50222DBB-697A-4C09-AF82-0A854D1C9E67}" type="parTrans" cxnId="{FF38251C-B826-4D0C-B39B-B9D013EC5826}">
      <dgm:prSet/>
      <dgm:spPr/>
      <dgm:t>
        <a:bodyPr/>
        <a:lstStyle/>
        <a:p>
          <a:endParaRPr lang="en-US"/>
        </a:p>
      </dgm:t>
    </dgm:pt>
    <dgm:pt modelId="{61916AA3-0251-4BF4-8BA2-702F900FADC2}" type="sibTrans" cxnId="{FF38251C-B826-4D0C-B39B-B9D013EC5826}">
      <dgm:prSet/>
      <dgm:spPr/>
      <dgm:t>
        <a:bodyPr/>
        <a:lstStyle/>
        <a:p>
          <a:endParaRPr lang="en-US"/>
        </a:p>
      </dgm:t>
    </dgm:pt>
    <dgm:pt modelId="{CED10970-0E68-4F4E-9CB4-8338C3FCBD2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cases for source of record</a:t>
          </a:r>
        </a:p>
      </dgm:t>
    </dgm:pt>
    <dgm:pt modelId="{E0802FE4-C6CC-478D-9397-B659C254395A}" type="parTrans" cxnId="{F1DFA193-63D4-4CBA-A9A6-43D6167AE4D3}">
      <dgm:prSet/>
      <dgm:spPr/>
      <dgm:t>
        <a:bodyPr/>
        <a:lstStyle/>
        <a:p>
          <a:endParaRPr lang="en-US"/>
        </a:p>
      </dgm:t>
    </dgm:pt>
    <dgm:pt modelId="{1B26CEE7-7AFA-46F1-8A68-C6640B4EB8A8}" type="sibTrans" cxnId="{F1DFA193-63D4-4CBA-A9A6-43D6167AE4D3}">
      <dgm:prSet/>
      <dgm:spPr/>
      <dgm:t>
        <a:bodyPr/>
        <a:lstStyle/>
        <a:p>
          <a:endParaRPr lang="en-US"/>
        </a:p>
      </dgm:t>
    </dgm:pt>
    <dgm:pt modelId="{B9AD60EC-7ABB-40EC-98BA-245D76D90F7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Archival stewardship metadata</a:t>
          </a:r>
        </a:p>
      </dgm:t>
    </dgm:pt>
    <dgm:pt modelId="{C8C946EE-409C-4711-92CC-CA52282C684D}" type="parTrans" cxnId="{85DCEBFE-3EB5-42E3-B48A-38AAFCBC6BF1}">
      <dgm:prSet/>
      <dgm:spPr/>
      <dgm:t>
        <a:bodyPr/>
        <a:lstStyle/>
        <a:p>
          <a:endParaRPr lang="en-US"/>
        </a:p>
      </dgm:t>
    </dgm:pt>
    <dgm:pt modelId="{63258527-ABDF-4ACE-8356-6884B8B2FFD0}" type="sibTrans" cxnId="{85DCEBFE-3EB5-42E3-B48A-38AAFCBC6BF1}">
      <dgm:prSet/>
      <dgm:spPr/>
      <dgm:t>
        <a:bodyPr/>
        <a:lstStyle/>
        <a:p>
          <a:endParaRPr lang="en-US"/>
        </a:p>
      </dgm:t>
    </dgm:pt>
    <dgm:pt modelId="{7860D29B-A10A-4C40-B83F-A4CAA93A06E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Persistent identifiers</a:t>
          </a:r>
        </a:p>
      </dgm:t>
    </dgm:pt>
    <dgm:pt modelId="{47391943-4F50-4ADA-BC44-B19A02F16F96}" type="parTrans" cxnId="{2F0A0748-D421-4D07-B144-4B86BE856F1A}">
      <dgm:prSet/>
      <dgm:spPr/>
      <dgm:t>
        <a:bodyPr/>
        <a:lstStyle/>
        <a:p>
          <a:endParaRPr lang="en-US"/>
        </a:p>
      </dgm:t>
    </dgm:pt>
    <dgm:pt modelId="{EB9481E6-5BA5-4612-92B5-DF697F786D0B}" type="sibTrans" cxnId="{2F0A0748-D421-4D07-B144-4B86BE856F1A}">
      <dgm:prSet/>
      <dgm:spPr/>
      <dgm:t>
        <a:bodyPr/>
        <a:lstStyle/>
        <a:p>
          <a:endParaRPr lang="en-US"/>
        </a:p>
      </dgm:t>
    </dgm:pt>
    <dgm:pt modelId="{66164D84-A197-490A-890B-2A185FD76B1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Series statements in MARC</a:t>
          </a:r>
        </a:p>
      </dgm:t>
    </dgm:pt>
    <dgm:pt modelId="{BB23D3D1-6221-4DFC-BFD5-7EEDB35A5071}" type="parTrans" cxnId="{6CB2E6E6-0997-4867-B7B5-6D970E467DD3}">
      <dgm:prSet/>
      <dgm:spPr/>
      <dgm:t>
        <a:bodyPr/>
        <a:lstStyle/>
        <a:p>
          <a:endParaRPr lang="en-US"/>
        </a:p>
      </dgm:t>
    </dgm:pt>
    <dgm:pt modelId="{F869AF9F-C93E-4A7D-8953-FE3B71B6371A}" type="sibTrans" cxnId="{6CB2E6E6-0997-4867-B7B5-6D970E467DD3}">
      <dgm:prSet/>
      <dgm:spPr/>
      <dgm:t>
        <a:bodyPr/>
        <a:lstStyle/>
        <a:p>
          <a:endParaRPr lang="en-US"/>
        </a:p>
      </dgm:t>
    </dgm:pt>
    <dgm:pt modelId="{92DE991D-C57E-4AA2-902F-F4BF25731CD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How technology can assist in metadata work</a:t>
          </a:r>
        </a:p>
      </dgm:t>
    </dgm:pt>
    <dgm:pt modelId="{DD4132AE-2E91-4F33-B5CA-2D721DB2A77B}" type="parTrans" cxnId="{2BCFEC3E-501B-45F2-B618-2BA00331AA92}">
      <dgm:prSet/>
      <dgm:spPr/>
      <dgm:t>
        <a:bodyPr/>
        <a:lstStyle/>
        <a:p>
          <a:endParaRPr lang="en-US"/>
        </a:p>
      </dgm:t>
    </dgm:pt>
    <dgm:pt modelId="{C92F5C7C-8DF8-4921-BDCB-4FD03E5F4A0D}" type="sibTrans" cxnId="{2BCFEC3E-501B-45F2-B618-2BA00331AA92}">
      <dgm:prSet/>
      <dgm:spPr/>
      <dgm:t>
        <a:bodyPr/>
        <a:lstStyle/>
        <a:p>
          <a:endParaRPr lang="en-US"/>
        </a:p>
      </dgm:t>
    </dgm:pt>
    <dgm:pt modelId="{D16A6AA1-7BC4-48C1-8397-7A5BC1B304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and the research consultation process</a:t>
          </a:r>
        </a:p>
      </dgm:t>
    </dgm:pt>
    <dgm:pt modelId="{D64D0C68-9700-4057-A4AE-1C8FD37DAC12}" type="parTrans" cxnId="{A8E8B25D-C2E3-4BB5-925C-4ADDD16A03A4}">
      <dgm:prSet/>
      <dgm:spPr/>
      <dgm:t>
        <a:bodyPr/>
        <a:lstStyle/>
        <a:p>
          <a:endParaRPr lang="en-US"/>
        </a:p>
      </dgm:t>
    </dgm:pt>
    <dgm:pt modelId="{8225E0B4-F257-4301-AB2D-DBE90D277993}" type="sibTrans" cxnId="{A8E8B25D-C2E3-4BB5-925C-4ADDD16A03A4}">
      <dgm:prSet/>
      <dgm:spPr/>
      <dgm:t>
        <a:bodyPr/>
        <a:lstStyle/>
        <a:p>
          <a:endParaRPr lang="en-US"/>
        </a:p>
      </dgm:t>
    </dgm:pt>
    <dgm:pt modelId="{5422C450-C7B6-419C-A241-9A9FE2BF3872}" type="pres">
      <dgm:prSet presAssocID="{C51739E6-FFAB-476B-9136-F82E5C1E7B2D}" presName="diagram" presStyleCnt="0">
        <dgm:presLayoutVars>
          <dgm:dir/>
          <dgm:resizeHandles val="exact"/>
        </dgm:presLayoutVars>
      </dgm:prSet>
      <dgm:spPr/>
    </dgm:pt>
    <dgm:pt modelId="{C77C1ED1-70CE-44BB-A3D1-65C0499AE977}" type="pres">
      <dgm:prSet presAssocID="{86E034B7-397A-4F47-9A76-3B5D354D267B}" presName="node" presStyleLbl="node1" presStyleIdx="0" presStyleCnt="8">
        <dgm:presLayoutVars>
          <dgm:bulletEnabled val="1"/>
        </dgm:presLayoutVars>
      </dgm:prSet>
      <dgm:spPr/>
    </dgm:pt>
    <dgm:pt modelId="{83AC8A38-C49E-4950-B474-EBFDB3888320}" type="pres">
      <dgm:prSet presAssocID="{345E6E85-55C4-4554-AFF8-27FBF5061259}" presName="sibTrans" presStyleCnt="0"/>
      <dgm:spPr/>
    </dgm:pt>
    <dgm:pt modelId="{BF3AD830-90B7-46AC-9A5B-EE095BEAC624}" type="pres">
      <dgm:prSet presAssocID="{59EAB7D7-C1FA-42FE-BF8B-8B39CB6B8258}" presName="node" presStyleLbl="node1" presStyleIdx="1" presStyleCnt="8">
        <dgm:presLayoutVars>
          <dgm:bulletEnabled val="1"/>
        </dgm:presLayoutVars>
      </dgm:prSet>
      <dgm:spPr/>
    </dgm:pt>
    <dgm:pt modelId="{0A51AFB5-E313-43C7-A35F-7B77FB1245F8}" type="pres">
      <dgm:prSet presAssocID="{61916AA3-0251-4BF4-8BA2-702F900FADC2}" presName="sibTrans" presStyleCnt="0"/>
      <dgm:spPr/>
    </dgm:pt>
    <dgm:pt modelId="{E975EC5E-BD80-49F6-B810-DA2E143DD5AF}" type="pres">
      <dgm:prSet presAssocID="{CED10970-0E68-4F4E-9CB4-8338C3FCBD2C}" presName="node" presStyleLbl="node1" presStyleIdx="2" presStyleCnt="8">
        <dgm:presLayoutVars>
          <dgm:bulletEnabled val="1"/>
        </dgm:presLayoutVars>
      </dgm:prSet>
      <dgm:spPr/>
    </dgm:pt>
    <dgm:pt modelId="{0A79EB97-343F-467C-A65E-AB5D4C319388}" type="pres">
      <dgm:prSet presAssocID="{1B26CEE7-7AFA-46F1-8A68-C6640B4EB8A8}" presName="sibTrans" presStyleCnt="0"/>
      <dgm:spPr/>
    </dgm:pt>
    <dgm:pt modelId="{4212DFFE-766E-43A9-8651-A70733C3808A}" type="pres">
      <dgm:prSet presAssocID="{B9AD60EC-7ABB-40EC-98BA-245D76D90F75}" presName="node" presStyleLbl="node1" presStyleIdx="3" presStyleCnt="8">
        <dgm:presLayoutVars>
          <dgm:bulletEnabled val="1"/>
        </dgm:presLayoutVars>
      </dgm:prSet>
      <dgm:spPr/>
    </dgm:pt>
    <dgm:pt modelId="{30FEDAEB-F592-464D-A715-AFD326BD04E7}" type="pres">
      <dgm:prSet presAssocID="{63258527-ABDF-4ACE-8356-6884B8B2FFD0}" presName="sibTrans" presStyleCnt="0"/>
      <dgm:spPr/>
    </dgm:pt>
    <dgm:pt modelId="{721E3E22-CD4E-43CE-8D0B-E2DE758A0C28}" type="pres">
      <dgm:prSet presAssocID="{7860D29B-A10A-4C40-B83F-A4CAA93A06E6}" presName="node" presStyleLbl="node1" presStyleIdx="4" presStyleCnt="8">
        <dgm:presLayoutVars>
          <dgm:bulletEnabled val="1"/>
        </dgm:presLayoutVars>
      </dgm:prSet>
      <dgm:spPr/>
    </dgm:pt>
    <dgm:pt modelId="{4D1FA24E-9F2D-4147-BDE0-125910E9FDCA}" type="pres">
      <dgm:prSet presAssocID="{EB9481E6-5BA5-4612-92B5-DF697F786D0B}" presName="sibTrans" presStyleCnt="0"/>
      <dgm:spPr/>
    </dgm:pt>
    <dgm:pt modelId="{6895DE09-DC2E-4811-86EC-16BF58458DE3}" type="pres">
      <dgm:prSet presAssocID="{66164D84-A197-490A-890B-2A185FD76B12}" presName="node" presStyleLbl="node1" presStyleIdx="5" presStyleCnt="8">
        <dgm:presLayoutVars>
          <dgm:bulletEnabled val="1"/>
        </dgm:presLayoutVars>
      </dgm:prSet>
      <dgm:spPr/>
    </dgm:pt>
    <dgm:pt modelId="{D95C9F7F-EC55-43F6-974B-1CF68C04FE6C}" type="pres">
      <dgm:prSet presAssocID="{F869AF9F-C93E-4A7D-8953-FE3B71B6371A}" presName="sibTrans" presStyleCnt="0"/>
      <dgm:spPr/>
    </dgm:pt>
    <dgm:pt modelId="{23FADE5E-1F09-4B91-BF45-C42830FC8590}" type="pres">
      <dgm:prSet presAssocID="{92DE991D-C57E-4AA2-902F-F4BF25731CDF}" presName="node" presStyleLbl="node1" presStyleIdx="6" presStyleCnt="8">
        <dgm:presLayoutVars>
          <dgm:bulletEnabled val="1"/>
        </dgm:presLayoutVars>
      </dgm:prSet>
      <dgm:spPr/>
    </dgm:pt>
    <dgm:pt modelId="{6FC00D97-E98B-4F0B-BDFF-58DC76BEE48B}" type="pres">
      <dgm:prSet presAssocID="{C92F5C7C-8DF8-4921-BDCB-4FD03E5F4A0D}" presName="sibTrans" presStyleCnt="0"/>
      <dgm:spPr/>
    </dgm:pt>
    <dgm:pt modelId="{A9391539-5462-44ED-AD00-755FB64C0EAF}" type="pres">
      <dgm:prSet presAssocID="{D16A6AA1-7BC4-48C1-8397-7A5BC1B30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8D313306-DE33-4185-ADDF-14CC32CCE4BE}" type="presOf" srcId="{B9AD60EC-7ABB-40EC-98BA-245D76D90F75}" destId="{4212DFFE-766E-43A9-8651-A70733C3808A}" srcOrd="0" destOrd="0" presId="urn:microsoft.com/office/officeart/2005/8/layout/default"/>
    <dgm:cxn modelId="{FF38251C-B826-4D0C-B39B-B9D013EC5826}" srcId="{C51739E6-FFAB-476B-9136-F82E5C1E7B2D}" destId="{59EAB7D7-C1FA-42FE-BF8B-8B39CB6B8258}" srcOrd="1" destOrd="0" parTransId="{50222DBB-697A-4C09-AF82-0A854D1C9E67}" sibTransId="{61916AA3-0251-4BF4-8BA2-702F900FADC2}"/>
    <dgm:cxn modelId="{E7C88D20-54CA-4EEF-A55B-423202E209FF}" type="presOf" srcId="{C51739E6-FFAB-476B-9136-F82E5C1E7B2D}" destId="{5422C450-C7B6-419C-A241-9A9FE2BF3872}" srcOrd="0" destOrd="0" presId="urn:microsoft.com/office/officeart/2005/8/layout/default"/>
    <dgm:cxn modelId="{267EF824-1799-4617-8999-605D8779397C}" type="presOf" srcId="{D16A6AA1-7BC4-48C1-8397-7A5BC1B3041F}" destId="{A9391539-5462-44ED-AD00-755FB64C0EAF}" srcOrd="0" destOrd="0" presId="urn:microsoft.com/office/officeart/2005/8/layout/default"/>
    <dgm:cxn modelId="{47DFFC2A-1665-4FC6-AFB2-D5BFE5F48C5D}" type="presOf" srcId="{66164D84-A197-490A-890B-2A185FD76B12}" destId="{6895DE09-DC2E-4811-86EC-16BF58458DE3}" srcOrd="0" destOrd="0" presId="urn:microsoft.com/office/officeart/2005/8/layout/default"/>
    <dgm:cxn modelId="{2BCFEC3E-501B-45F2-B618-2BA00331AA92}" srcId="{C51739E6-FFAB-476B-9136-F82E5C1E7B2D}" destId="{92DE991D-C57E-4AA2-902F-F4BF25731CDF}" srcOrd="6" destOrd="0" parTransId="{DD4132AE-2E91-4F33-B5CA-2D721DB2A77B}" sibTransId="{C92F5C7C-8DF8-4921-BDCB-4FD03E5F4A0D}"/>
    <dgm:cxn modelId="{3F40105B-67E8-4057-AB9F-6C8B15B6EBEC}" type="presOf" srcId="{7860D29B-A10A-4C40-B83F-A4CAA93A06E6}" destId="{721E3E22-CD4E-43CE-8D0B-E2DE758A0C28}" srcOrd="0" destOrd="0" presId="urn:microsoft.com/office/officeart/2005/8/layout/default"/>
    <dgm:cxn modelId="{A8E8B25D-C2E3-4BB5-925C-4ADDD16A03A4}" srcId="{C51739E6-FFAB-476B-9136-F82E5C1E7B2D}" destId="{D16A6AA1-7BC4-48C1-8397-7A5BC1B3041F}" srcOrd="7" destOrd="0" parTransId="{D64D0C68-9700-4057-A4AE-1C8FD37DAC12}" sibTransId="{8225E0B4-F257-4301-AB2D-DBE90D277993}"/>
    <dgm:cxn modelId="{2F0A0748-D421-4D07-B144-4B86BE856F1A}" srcId="{C51739E6-FFAB-476B-9136-F82E5C1E7B2D}" destId="{7860D29B-A10A-4C40-B83F-A4CAA93A06E6}" srcOrd="4" destOrd="0" parTransId="{47391943-4F50-4ADA-BC44-B19A02F16F96}" sibTransId="{EB9481E6-5BA5-4612-92B5-DF697F786D0B}"/>
    <dgm:cxn modelId="{EBE7934B-F80B-4C49-8BD7-67DB5B77A3F8}" srcId="{C51739E6-FFAB-476B-9136-F82E5C1E7B2D}" destId="{86E034B7-397A-4F47-9A76-3B5D354D267B}" srcOrd="0" destOrd="0" parTransId="{CB605357-70F9-43C8-965C-6A8C810D9A36}" sibTransId="{345E6E85-55C4-4554-AFF8-27FBF5061259}"/>
    <dgm:cxn modelId="{255EF076-1654-4444-A082-C7F8D996966D}" type="presOf" srcId="{CED10970-0E68-4F4E-9CB4-8338C3FCBD2C}" destId="{E975EC5E-BD80-49F6-B810-DA2E143DD5AF}" srcOrd="0" destOrd="0" presId="urn:microsoft.com/office/officeart/2005/8/layout/default"/>
    <dgm:cxn modelId="{5ED49F80-4D51-4805-AF4B-3D729BD6D47C}" type="presOf" srcId="{92DE991D-C57E-4AA2-902F-F4BF25731CDF}" destId="{23FADE5E-1F09-4B91-BF45-C42830FC8590}" srcOrd="0" destOrd="0" presId="urn:microsoft.com/office/officeart/2005/8/layout/default"/>
    <dgm:cxn modelId="{F1DFA193-63D4-4CBA-A9A6-43D6167AE4D3}" srcId="{C51739E6-FFAB-476B-9136-F82E5C1E7B2D}" destId="{CED10970-0E68-4F4E-9CB4-8338C3FCBD2C}" srcOrd="2" destOrd="0" parTransId="{E0802FE4-C6CC-478D-9397-B659C254395A}" sibTransId="{1B26CEE7-7AFA-46F1-8A68-C6640B4EB8A8}"/>
    <dgm:cxn modelId="{C00D88BD-7FE0-4D03-BECF-657EE8EF1AC8}" type="presOf" srcId="{59EAB7D7-C1FA-42FE-BF8B-8B39CB6B8258}" destId="{BF3AD830-90B7-46AC-9A5B-EE095BEAC624}" srcOrd="0" destOrd="0" presId="urn:microsoft.com/office/officeart/2005/8/layout/default"/>
    <dgm:cxn modelId="{542B73E2-D600-4530-93E4-4CAEB0E14646}" type="presOf" srcId="{86E034B7-397A-4F47-9A76-3B5D354D267B}" destId="{C77C1ED1-70CE-44BB-A3D1-65C0499AE977}" srcOrd="0" destOrd="0" presId="urn:microsoft.com/office/officeart/2005/8/layout/default"/>
    <dgm:cxn modelId="{6CB2E6E6-0997-4867-B7B5-6D970E467DD3}" srcId="{C51739E6-FFAB-476B-9136-F82E5C1E7B2D}" destId="{66164D84-A197-490A-890B-2A185FD76B12}" srcOrd="5" destOrd="0" parTransId="{BB23D3D1-6221-4DFC-BFD5-7EEDB35A5071}" sibTransId="{F869AF9F-C93E-4A7D-8953-FE3B71B6371A}"/>
    <dgm:cxn modelId="{85DCEBFE-3EB5-42E3-B48A-38AAFCBC6BF1}" srcId="{C51739E6-FFAB-476B-9136-F82E5C1E7B2D}" destId="{B9AD60EC-7ABB-40EC-98BA-245D76D90F75}" srcOrd="3" destOrd="0" parTransId="{C8C946EE-409C-4711-92CC-CA52282C684D}" sibTransId="{63258527-ABDF-4ACE-8356-6884B8B2FFD0}"/>
    <dgm:cxn modelId="{2D787D33-2E7C-4C82-A995-03F1F5E6CD92}" type="presParOf" srcId="{5422C450-C7B6-419C-A241-9A9FE2BF3872}" destId="{C77C1ED1-70CE-44BB-A3D1-65C0499AE977}" srcOrd="0" destOrd="0" presId="urn:microsoft.com/office/officeart/2005/8/layout/default"/>
    <dgm:cxn modelId="{86747329-2448-4222-81A4-C4CD8891FD68}" type="presParOf" srcId="{5422C450-C7B6-419C-A241-9A9FE2BF3872}" destId="{83AC8A38-C49E-4950-B474-EBFDB3888320}" srcOrd="1" destOrd="0" presId="urn:microsoft.com/office/officeart/2005/8/layout/default"/>
    <dgm:cxn modelId="{B3AFEE27-C977-4D61-A831-CD84717653DE}" type="presParOf" srcId="{5422C450-C7B6-419C-A241-9A9FE2BF3872}" destId="{BF3AD830-90B7-46AC-9A5B-EE095BEAC624}" srcOrd="2" destOrd="0" presId="urn:microsoft.com/office/officeart/2005/8/layout/default"/>
    <dgm:cxn modelId="{C2F8E1F7-EE64-4A7B-B5A4-4478DF2D0F54}" type="presParOf" srcId="{5422C450-C7B6-419C-A241-9A9FE2BF3872}" destId="{0A51AFB5-E313-43C7-A35F-7B77FB1245F8}" srcOrd="3" destOrd="0" presId="urn:microsoft.com/office/officeart/2005/8/layout/default"/>
    <dgm:cxn modelId="{9E9A53F9-2885-4391-B24A-F90939384DC7}" type="presParOf" srcId="{5422C450-C7B6-419C-A241-9A9FE2BF3872}" destId="{E975EC5E-BD80-49F6-B810-DA2E143DD5AF}" srcOrd="4" destOrd="0" presId="urn:microsoft.com/office/officeart/2005/8/layout/default"/>
    <dgm:cxn modelId="{D47BCE94-2376-424A-B31C-F529A9160B73}" type="presParOf" srcId="{5422C450-C7B6-419C-A241-9A9FE2BF3872}" destId="{0A79EB97-343F-467C-A65E-AB5D4C319388}" srcOrd="5" destOrd="0" presId="urn:microsoft.com/office/officeart/2005/8/layout/default"/>
    <dgm:cxn modelId="{9C52A911-7FF5-4D6A-AB3B-A0ADB096A778}" type="presParOf" srcId="{5422C450-C7B6-419C-A241-9A9FE2BF3872}" destId="{4212DFFE-766E-43A9-8651-A70733C3808A}" srcOrd="6" destOrd="0" presId="urn:microsoft.com/office/officeart/2005/8/layout/default"/>
    <dgm:cxn modelId="{E57611F2-3636-4298-AFE7-07DDCF9C2B69}" type="presParOf" srcId="{5422C450-C7B6-419C-A241-9A9FE2BF3872}" destId="{30FEDAEB-F592-464D-A715-AFD326BD04E7}" srcOrd="7" destOrd="0" presId="urn:microsoft.com/office/officeart/2005/8/layout/default"/>
    <dgm:cxn modelId="{754B9360-AE81-4873-961D-699076EBB968}" type="presParOf" srcId="{5422C450-C7B6-419C-A241-9A9FE2BF3872}" destId="{721E3E22-CD4E-43CE-8D0B-E2DE758A0C28}" srcOrd="8" destOrd="0" presId="urn:microsoft.com/office/officeart/2005/8/layout/default"/>
    <dgm:cxn modelId="{2A9CF0A3-3F68-4170-AC16-DCEA2533E36D}" type="presParOf" srcId="{5422C450-C7B6-419C-A241-9A9FE2BF3872}" destId="{4D1FA24E-9F2D-4147-BDE0-125910E9FDCA}" srcOrd="9" destOrd="0" presId="urn:microsoft.com/office/officeart/2005/8/layout/default"/>
    <dgm:cxn modelId="{EC4EDFB1-8140-47E7-919A-D95C1FD06538}" type="presParOf" srcId="{5422C450-C7B6-419C-A241-9A9FE2BF3872}" destId="{6895DE09-DC2E-4811-86EC-16BF58458DE3}" srcOrd="10" destOrd="0" presId="urn:microsoft.com/office/officeart/2005/8/layout/default"/>
    <dgm:cxn modelId="{17E8627E-1BAA-4A6E-ADAB-5FC6907A67DE}" type="presParOf" srcId="{5422C450-C7B6-419C-A241-9A9FE2BF3872}" destId="{D95C9F7F-EC55-43F6-974B-1CF68C04FE6C}" srcOrd="11" destOrd="0" presId="urn:microsoft.com/office/officeart/2005/8/layout/default"/>
    <dgm:cxn modelId="{548B5FD5-AB42-41F5-9033-0BA253DDEF8B}" type="presParOf" srcId="{5422C450-C7B6-419C-A241-9A9FE2BF3872}" destId="{23FADE5E-1F09-4B91-BF45-C42830FC8590}" srcOrd="12" destOrd="0" presId="urn:microsoft.com/office/officeart/2005/8/layout/default"/>
    <dgm:cxn modelId="{63199CC5-D47F-4BD2-A5A9-8CB22E2D0119}" type="presParOf" srcId="{5422C450-C7B6-419C-A241-9A9FE2BF3872}" destId="{6FC00D97-E98B-4F0B-BDFF-58DC76BEE48B}" srcOrd="13" destOrd="0" presId="urn:microsoft.com/office/officeart/2005/8/layout/default"/>
    <dgm:cxn modelId="{D59913A7-D4BD-4DE0-87D8-4402697D4EB2}" type="presParOf" srcId="{5422C450-C7B6-419C-A241-9A9FE2BF3872}" destId="{A9391539-5462-44ED-AD00-755FB64C0E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51739E6-FFAB-476B-9136-F82E5C1E7B2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E034B7-397A-4F47-9A76-3B5D354D267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Types of metadata/metadata terminology</a:t>
          </a:r>
        </a:p>
      </dgm:t>
    </dgm:pt>
    <dgm:pt modelId="{CB605357-70F9-43C8-965C-6A8C810D9A36}" type="parTrans" cxnId="{EBE7934B-F80B-4C49-8BD7-67DB5B77A3F8}">
      <dgm:prSet/>
      <dgm:spPr/>
      <dgm:t>
        <a:bodyPr/>
        <a:lstStyle/>
        <a:p>
          <a:endParaRPr lang="en-US"/>
        </a:p>
      </dgm:t>
    </dgm:pt>
    <dgm:pt modelId="{345E6E85-55C4-4554-AFF8-27FBF5061259}" type="sibTrans" cxnId="{EBE7934B-F80B-4C49-8BD7-67DB5B77A3F8}">
      <dgm:prSet/>
      <dgm:spPr/>
      <dgm:t>
        <a:bodyPr/>
        <a:lstStyle/>
        <a:p>
          <a:endParaRPr lang="en-US"/>
        </a:p>
      </dgm:t>
    </dgm:pt>
    <dgm:pt modelId="{59EAB7D7-C1FA-42FE-BF8B-8B39CB6B825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source of record</a:t>
          </a:r>
        </a:p>
      </dgm:t>
    </dgm:pt>
    <dgm:pt modelId="{50222DBB-697A-4C09-AF82-0A854D1C9E67}" type="parTrans" cxnId="{FF38251C-B826-4D0C-B39B-B9D013EC5826}">
      <dgm:prSet/>
      <dgm:spPr/>
      <dgm:t>
        <a:bodyPr/>
        <a:lstStyle/>
        <a:p>
          <a:endParaRPr lang="en-US"/>
        </a:p>
      </dgm:t>
    </dgm:pt>
    <dgm:pt modelId="{61916AA3-0251-4BF4-8BA2-702F900FADC2}" type="sibTrans" cxnId="{FF38251C-B826-4D0C-B39B-B9D013EC5826}">
      <dgm:prSet/>
      <dgm:spPr/>
      <dgm:t>
        <a:bodyPr/>
        <a:lstStyle/>
        <a:p>
          <a:endParaRPr lang="en-US"/>
        </a:p>
      </dgm:t>
    </dgm:pt>
    <dgm:pt modelId="{CED10970-0E68-4F4E-9CB4-8338C3FCBD2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cases for source of record</a:t>
          </a:r>
        </a:p>
      </dgm:t>
    </dgm:pt>
    <dgm:pt modelId="{E0802FE4-C6CC-478D-9397-B659C254395A}" type="parTrans" cxnId="{F1DFA193-63D4-4CBA-A9A6-43D6167AE4D3}">
      <dgm:prSet/>
      <dgm:spPr/>
      <dgm:t>
        <a:bodyPr/>
        <a:lstStyle/>
        <a:p>
          <a:endParaRPr lang="en-US"/>
        </a:p>
      </dgm:t>
    </dgm:pt>
    <dgm:pt modelId="{1B26CEE7-7AFA-46F1-8A68-C6640B4EB8A8}" type="sibTrans" cxnId="{F1DFA193-63D4-4CBA-A9A6-43D6167AE4D3}">
      <dgm:prSet/>
      <dgm:spPr/>
      <dgm:t>
        <a:bodyPr/>
        <a:lstStyle/>
        <a:p>
          <a:endParaRPr lang="en-US"/>
        </a:p>
      </dgm:t>
    </dgm:pt>
    <dgm:pt modelId="{B9AD60EC-7ABB-40EC-98BA-245D76D90F7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Archival stewardship metadata</a:t>
          </a:r>
        </a:p>
      </dgm:t>
    </dgm:pt>
    <dgm:pt modelId="{C8C946EE-409C-4711-92CC-CA52282C684D}" type="parTrans" cxnId="{85DCEBFE-3EB5-42E3-B48A-38AAFCBC6BF1}">
      <dgm:prSet/>
      <dgm:spPr/>
      <dgm:t>
        <a:bodyPr/>
        <a:lstStyle/>
        <a:p>
          <a:endParaRPr lang="en-US"/>
        </a:p>
      </dgm:t>
    </dgm:pt>
    <dgm:pt modelId="{63258527-ABDF-4ACE-8356-6884B8B2FFD0}" type="sibTrans" cxnId="{85DCEBFE-3EB5-42E3-B48A-38AAFCBC6BF1}">
      <dgm:prSet/>
      <dgm:spPr/>
      <dgm:t>
        <a:bodyPr/>
        <a:lstStyle/>
        <a:p>
          <a:endParaRPr lang="en-US"/>
        </a:p>
      </dgm:t>
    </dgm:pt>
    <dgm:pt modelId="{7860D29B-A10A-4C40-B83F-A4CAA93A06E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Persistent identifiers</a:t>
          </a:r>
        </a:p>
      </dgm:t>
    </dgm:pt>
    <dgm:pt modelId="{47391943-4F50-4ADA-BC44-B19A02F16F96}" type="parTrans" cxnId="{2F0A0748-D421-4D07-B144-4B86BE856F1A}">
      <dgm:prSet/>
      <dgm:spPr/>
      <dgm:t>
        <a:bodyPr/>
        <a:lstStyle/>
        <a:p>
          <a:endParaRPr lang="en-US"/>
        </a:p>
      </dgm:t>
    </dgm:pt>
    <dgm:pt modelId="{EB9481E6-5BA5-4612-92B5-DF697F786D0B}" type="sibTrans" cxnId="{2F0A0748-D421-4D07-B144-4B86BE856F1A}">
      <dgm:prSet/>
      <dgm:spPr/>
      <dgm:t>
        <a:bodyPr/>
        <a:lstStyle/>
        <a:p>
          <a:endParaRPr lang="en-US"/>
        </a:p>
      </dgm:t>
    </dgm:pt>
    <dgm:pt modelId="{66164D84-A197-490A-890B-2A185FD76B1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Series statements in MARC</a:t>
          </a:r>
        </a:p>
      </dgm:t>
    </dgm:pt>
    <dgm:pt modelId="{BB23D3D1-6221-4DFC-BFD5-7EEDB35A5071}" type="parTrans" cxnId="{6CB2E6E6-0997-4867-B7B5-6D970E467DD3}">
      <dgm:prSet/>
      <dgm:spPr/>
      <dgm:t>
        <a:bodyPr/>
        <a:lstStyle/>
        <a:p>
          <a:endParaRPr lang="en-US"/>
        </a:p>
      </dgm:t>
    </dgm:pt>
    <dgm:pt modelId="{F869AF9F-C93E-4A7D-8953-FE3B71B6371A}" type="sibTrans" cxnId="{6CB2E6E6-0997-4867-B7B5-6D970E467DD3}">
      <dgm:prSet/>
      <dgm:spPr/>
      <dgm:t>
        <a:bodyPr/>
        <a:lstStyle/>
        <a:p>
          <a:endParaRPr lang="en-US"/>
        </a:p>
      </dgm:t>
    </dgm:pt>
    <dgm:pt modelId="{92DE991D-C57E-4AA2-902F-F4BF25731C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How technology can assist in metadata work</a:t>
          </a:r>
        </a:p>
      </dgm:t>
    </dgm:pt>
    <dgm:pt modelId="{DD4132AE-2E91-4F33-B5CA-2D721DB2A77B}" type="parTrans" cxnId="{2BCFEC3E-501B-45F2-B618-2BA00331AA92}">
      <dgm:prSet/>
      <dgm:spPr/>
      <dgm:t>
        <a:bodyPr/>
        <a:lstStyle/>
        <a:p>
          <a:endParaRPr lang="en-US"/>
        </a:p>
      </dgm:t>
    </dgm:pt>
    <dgm:pt modelId="{C92F5C7C-8DF8-4921-BDCB-4FD03E5F4A0D}" type="sibTrans" cxnId="{2BCFEC3E-501B-45F2-B618-2BA00331AA92}">
      <dgm:prSet/>
      <dgm:spPr/>
      <dgm:t>
        <a:bodyPr/>
        <a:lstStyle/>
        <a:p>
          <a:endParaRPr lang="en-US"/>
        </a:p>
      </dgm:t>
    </dgm:pt>
    <dgm:pt modelId="{D16A6AA1-7BC4-48C1-8397-7A5BC1B304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and the research consultation process</a:t>
          </a:r>
        </a:p>
      </dgm:t>
    </dgm:pt>
    <dgm:pt modelId="{D64D0C68-9700-4057-A4AE-1C8FD37DAC12}" type="parTrans" cxnId="{A8E8B25D-C2E3-4BB5-925C-4ADDD16A03A4}">
      <dgm:prSet/>
      <dgm:spPr/>
      <dgm:t>
        <a:bodyPr/>
        <a:lstStyle/>
        <a:p>
          <a:endParaRPr lang="en-US"/>
        </a:p>
      </dgm:t>
    </dgm:pt>
    <dgm:pt modelId="{8225E0B4-F257-4301-AB2D-DBE90D277993}" type="sibTrans" cxnId="{A8E8B25D-C2E3-4BB5-925C-4ADDD16A03A4}">
      <dgm:prSet/>
      <dgm:spPr/>
      <dgm:t>
        <a:bodyPr/>
        <a:lstStyle/>
        <a:p>
          <a:endParaRPr lang="en-US"/>
        </a:p>
      </dgm:t>
    </dgm:pt>
    <dgm:pt modelId="{5422C450-C7B6-419C-A241-9A9FE2BF3872}" type="pres">
      <dgm:prSet presAssocID="{C51739E6-FFAB-476B-9136-F82E5C1E7B2D}" presName="diagram" presStyleCnt="0">
        <dgm:presLayoutVars>
          <dgm:dir/>
          <dgm:resizeHandles val="exact"/>
        </dgm:presLayoutVars>
      </dgm:prSet>
      <dgm:spPr/>
    </dgm:pt>
    <dgm:pt modelId="{C77C1ED1-70CE-44BB-A3D1-65C0499AE977}" type="pres">
      <dgm:prSet presAssocID="{86E034B7-397A-4F47-9A76-3B5D354D267B}" presName="node" presStyleLbl="node1" presStyleIdx="0" presStyleCnt="8">
        <dgm:presLayoutVars>
          <dgm:bulletEnabled val="1"/>
        </dgm:presLayoutVars>
      </dgm:prSet>
      <dgm:spPr/>
    </dgm:pt>
    <dgm:pt modelId="{83AC8A38-C49E-4950-B474-EBFDB3888320}" type="pres">
      <dgm:prSet presAssocID="{345E6E85-55C4-4554-AFF8-27FBF5061259}" presName="sibTrans" presStyleCnt="0"/>
      <dgm:spPr/>
    </dgm:pt>
    <dgm:pt modelId="{BF3AD830-90B7-46AC-9A5B-EE095BEAC624}" type="pres">
      <dgm:prSet presAssocID="{59EAB7D7-C1FA-42FE-BF8B-8B39CB6B8258}" presName="node" presStyleLbl="node1" presStyleIdx="1" presStyleCnt="8">
        <dgm:presLayoutVars>
          <dgm:bulletEnabled val="1"/>
        </dgm:presLayoutVars>
      </dgm:prSet>
      <dgm:spPr/>
    </dgm:pt>
    <dgm:pt modelId="{0A51AFB5-E313-43C7-A35F-7B77FB1245F8}" type="pres">
      <dgm:prSet presAssocID="{61916AA3-0251-4BF4-8BA2-702F900FADC2}" presName="sibTrans" presStyleCnt="0"/>
      <dgm:spPr/>
    </dgm:pt>
    <dgm:pt modelId="{E975EC5E-BD80-49F6-B810-DA2E143DD5AF}" type="pres">
      <dgm:prSet presAssocID="{CED10970-0E68-4F4E-9CB4-8338C3FCBD2C}" presName="node" presStyleLbl="node1" presStyleIdx="2" presStyleCnt="8">
        <dgm:presLayoutVars>
          <dgm:bulletEnabled val="1"/>
        </dgm:presLayoutVars>
      </dgm:prSet>
      <dgm:spPr/>
    </dgm:pt>
    <dgm:pt modelId="{0A79EB97-343F-467C-A65E-AB5D4C319388}" type="pres">
      <dgm:prSet presAssocID="{1B26CEE7-7AFA-46F1-8A68-C6640B4EB8A8}" presName="sibTrans" presStyleCnt="0"/>
      <dgm:spPr/>
    </dgm:pt>
    <dgm:pt modelId="{4212DFFE-766E-43A9-8651-A70733C3808A}" type="pres">
      <dgm:prSet presAssocID="{B9AD60EC-7ABB-40EC-98BA-245D76D90F75}" presName="node" presStyleLbl="node1" presStyleIdx="3" presStyleCnt="8">
        <dgm:presLayoutVars>
          <dgm:bulletEnabled val="1"/>
        </dgm:presLayoutVars>
      </dgm:prSet>
      <dgm:spPr/>
    </dgm:pt>
    <dgm:pt modelId="{30FEDAEB-F592-464D-A715-AFD326BD04E7}" type="pres">
      <dgm:prSet presAssocID="{63258527-ABDF-4ACE-8356-6884B8B2FFD0}" presName="sibTrans" presStyleCnt="0"/>
      <dgm:spPr/>
    </dgm:pt>
    <dgm:pt modelId="{721E3E22-CD4E-43CE-8D0B-E2DE758A0C28}" type="pres">
      <dgm:prSet presAssocID="{7860D29B-A10A-4C40-B83F-A4CAA93A06E6}" presName="node" presStyleLbl="node1" presStyleIdx="4" presStyleCnt="8">
        <dgm:presLayoutVars>
          <dgm:bulletEnabled val="1"/>
        </dgm:presLayoutVars>
      </dgm:prSet>
      <dgm:spPr/>
    </dgm:pt>
    <dgm:pt modelId="{4D1FA24E-9F2D-4147-BDE0-125910E9FDCA}" type="pres">
      <dgm:prSet presAssocID="{EB9481E6-5BA5-4612-92B5-DF697F786D0B}" presName="sibTrans" presStyleCnt="0"/>
      <dgm:spPr/>
    </dgm:pt>
    <dgm:pt modelId="{6895DE09-DC2E-4811-86EC-16BF58458DE3}" type="pres">
      <dgm:prSet presAssocID="{66164D84-A197-490A-890B-2A185FD76B12}" presName="node" presStyleLbl="node1" presStyleIdx="5" presStyleCnt="8">
        <dgm:presLayoutVars>
          <dgm:bulletEnabled val="1"/>
        </dgm:presLayoutVars>
      </dgm:prSet>
      <dgm:spPr/>
    </dgm:pt>
    <dgm:pt modelId="{D95C9F7F-EC55-43F6-974B-1CF68C04FE6C}" type="pres">
      <dgm:prSet presAssocID="{F869AF9F-C93E-4A7D-8953-FE3B71B6371A}" presName="sibTrans" presStyleCnt="0"/>
      <dgm:spPr/>
    </dgm:pt>
    <dgm:pt modelId="{23FADE5E-1F09-4B91-BF45-C42830FC8590}" type="pres">
      <dgm:prSet presAssocID="{92DE991D-C57E-4AA2-902F-F4BF25731CDF}" presName="node" presStyleLbl="node1" presStyleIdx="6" presStyleCnt="8">
        <dgm:presLayoutVars>
          <dgm:bulletEnabled val="1"/>
        </dgm:presLayoutVars>
      </dgm:prSet>
      <dgm:spPr/>
    </dgm:pt>
    <dgm:pt modelId="{6FC00D97-E98B-4F0B-BDFF-58DC76BEE48B}" type="pres">
      <dgm:prSet presAssocID="{C92F5C7C-8DF8-4921-BDCB-4FD03E5F4A0D}" presName="sibTrans" presStyleCnt="0"/>
      <dgm:spPr/>
    </dgm:pt>
    <dgm:pt modelId="{A9391539-5462-44ED-AD00-755FB64C0EAF}" type="pres">
      <dgm:prSet presAssocID="{D16A6AA1-7BC4-48C1-8397-7A5BC1B30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8D313306-DE33-4185-ADDF-14CC32CCE4BE}" type="presOf" srcId="{B9AD60EC-7ABB-40EC-98BA-245D76D90F75}" destId="{4212DFFE-766E-43A9-8651-A70733C3808A}" srcOrd="0" destOrd="0" presId="urn:microsoft.com/office/officeart/2005/8/layout/default"/>
    <dgm:cxn modelId="{FF38251C-B826-4D0C-B39B-B9D013EC5826}" srcId="{C51739E6-FFAB-476B-9136-F82E5C1E7B2D}" destId="{59EAB7D7-C1FA-42FE-BF8B-8B39CB6B8258}" srcOrd="1" destOrd="0" parTransId="{50222DBB-697A-4C09-AF82-0A854D1C9E67}" sibTransId="{61916AA3-0251-4BF4-8BA2-702F900FADC2}"/>
    <dgm:cxn modelId="{E7C88D20-54CA-4EEF-A55B-423202E209FF}" type="presOf" srcId="{C51739E6-FFAB-476B-9136-F82E5C1E7B2D}" destId="{5422C450-C7B6-419C-A241-9A9FE2BF3872}" srcOrd="0" destOrd="0" presId="urn:microsoft.com/office/officeart/2005/8/layout/default"/>
    <dgm:cxn modelId="{267EF824-1799-4617-8999-605D8779397C}" type="presOf" srcId="{D16A6AA1-7BC4-48C1-8397-7A5BC1B3041F}" destId="{A9391539-5462-44ED-AD00-755FB64C0EAF}" srcOrd="0" destOrd="0" presId="urn:microsoft.com/office/officeart/2005/8/layout/default"/>
    <dgm:cxn modelId="{47DFFC2A-1665-4FC6-AFB2-D5BFE5F48C5D}" type="presOf" srcId="{66164D84-A197-490A-890B-2A185FD76B12}" destId="{6895DE09-DC2E-4811-86EC-16BF58458DE3}" srcOrd="0" destOrd="0" presId="urn:microsoft.com/office/officeart/2005/8/layout/default"/>
    <dgm:cxn modelId="{2BCFEC3E-501B-45F2-B618-2BA00331AA92}" srcId="{C51739E6-FFAB-476B-9136-F82E5C1E7B2D}" destId="{92DE991D-C57E-4AA2-902F-F4BF25731CDF}" srcOrd="6" destOrd="0" parTransId="{DD4132AE-2E91-4F33-B5CA-2D721DB2A77B}" sibTransId="{C92F5C7C-8DF8-4921-BDCB-4FD03E5F4A0D}"/>
    <dgm:cxn modelId="{3F40105B-67E8-4057-AB9F-6C8B15B6EBEC}" type="presOf" srcId="{7860D29B-A10A-4C40-B83F-A4CAA93A06E6}" destId="{721E3E22-CD4E-43CE-8D0B-E2DE758A0C28}" srcOrd="0" destOrd="0" presId="urn:microsoft.com/office/officeart/2005/8/layout/default"/>
    <dgm:cxn modelId="{A8E8B25D-C2E3-4BB5-925C-4ADDD16A03A4}" srcId="{C51739E6-FFAB-476B-9136-F82E5C1E7B2D}" destId="{D16A6AA1-7BC4-48C1-8397-7A5BC1B3041F}" srcOrd="7" destOrd="0" parTransId="{D64D0C68-9700-4057-A4AE-1C8FD37DAC12}" sibTransId="{8225E0B4-F257-4301-AB2D-DBE90D277993}"/>
    <dgm:cxn modelId="{2F0A0748-D421-4D07-B144-4B86BE856F1A}" srcId="{C51739E6-FFAB-476B-9136-F82E5C1E7B2D}" destId="{7860D29B-A10A-4C40-B83F-A4CAA93A06E6}" srcOrd="4" destOrd="0" parTransId="{47391943-4F50-4ADA-BC44-B19A02F16F96}" sibTransId="{EB9481E6-5BA5-4612-92B5-DF697F786D0B}"/>
    <dgm:cxn modelId="{EBE7934B-F80B-4C49-8BD7-67DB5B77A3F8}" srcId="{C51739E6-FFAB-476B-9136-F82E5C1E7B2D}" destId="{86E034B7-397A-4F47-9A76-3B5D354D267B}" srcOrd="0" destOrd="0" parTransId="{CB605357-70F9-43C8-965C-6A8C810D9A36}" sibTransId="{345E6E85-55C4-4554-AFF8-27FBF5061259}"/>
    <dgm:cxn modelId="{255EF076-1654-4444-A082-C7F8D996966D}" type="presOf" srcId="{CED10970-0E68-4F4E-9CB4-8338C3FCBD2C}" destId="{E975EC5E-BD80-49F6-B810-DA2E143DD5AF}" srcOrd="0" destOrd="0" presId="urn:microsoft.com/office/officeart/2005/8/layout/default"/>
    <dgm:cxn modelId="{5ED49F80-4D51-4805-AF4B-3D729BD6D47C}" type="presOf" srcId="{92DE991D-C57E-4AA2-902F-F4BF25731CDF}" destId="{23FADE5E-1F09-4B91-BF45-C42830FC8590}" srcOrd="0" destOrd="0" presId="urn:microsoft.com/office/officeart/2005/8/layout/default"/>
    <dgm:cxn modelId="{F1DFA193-63D4-4CBA-A9A6-43D6167AE4D3}" srcId="{C51739E6-FFAB-476B-9136-F82E5C1E7B2D}" destId="{CED10970-0E68-4F4E-9CB4-8338C3FCBD2C}" srcOrd="2" destOrd="0" parTransId="{E0802FE4-C6CC-478D-9397-B659C254395A}" sibTransId="{1B26CEE7-7AFA-46F1-8A68-C6640B4EB8A8}"/>
    <dgm:cxn modelId="{C00D88BD-7FE0-4D03-BECF-657EE8EF1AC8}" type="presOf" srcId="{59EAB7D7-C1FA-42FE-BF8B-8B39CB6B8258}" destId="{BF3AD830-90B7-46AC-9A5B-EE095BEAC624}" srcOrd="0" destOrd="0" presId="urn:microsoft.com/office/officeart/2005/8/layout/default"/>
    <dgm:cxn modelId="{542B73E2-D600-4530-93E4-4CAEB0E14646}" type="presOf" srcId="{86E034B7-397A-4F47-9A76-3B5D354D267B}" destId="{C77C1ED1-70CE-44BB-A3D1-65C0499AE977}" srcOrd="0" destOrd="0" presId="urn:microsoft.com/office/officeart/2005/8/layout/default"/>
    <dgm:cxn modelId="{6CB2E6E6-0997-4867-B7B5-6D970E467DD3}" srcId="{C51739E6-FFAB-476B-9136-F82E5C1E7B2D}" destId="{66164D84-A197-490A-890B-2A185FD76B12}" srcOrd="5" destOrd="0" parTransId="{BB23D3D1-6221-4DFC-BFD5-7EEDB35A5071}" sibTransId="{F869AF9F-C93E-4A7D-8953-FE3B71B6371A}"/>
    <dgm:cxn modelId="{85DCEBFE-3EB5-42E3-B48A-38AAFCBC6BF1}" srcId="{C51739E6-FFAB-476B-9136-F82E5C1E7B2D}" destId="{B9AD60EC-7ABB-40EC-98BA-245D76D90F75}" srcOrd="3" destOrd="0" parTransId="{C8C946EE-409C-4711-92CC-CA52282C684D}" sibTransId="{63258527-ABDF-4ACE-8356-6884B8B2FFD0}"/>
    <dgm:cxn modelId="{2D787D33-2E7C-4C82-A995-03F1F5E6CD92}" type="presParOf" srcId="{5422C450-C7B6-419C-A241-9A9FE2BF3872}" destId="{C77C1ED1-70CE-44BB-A3D1-65C0499AE977}" srcOrd="0" destOrd="0" presId="urn:microsoft.com/office/officeart/2005/8/layout/default"/>
    <dgm:cxn modelId="{86747329-2448-4222-81A4-C4CD8891FD68}" type="presParOf" srcId="{5422C450-C7B6-419C-A241-9A9FE2BF3872}" destId="{83AC8A38-C49E-4950-B474-EBFDB3888320}" srcOrd="1" destOrd="0" presId="urn:microsoft.com/office/officeart/2005/8/layout/default"/>
    <dgm:cxn modelId="{B3AFEE27-C977-4D61-A831-CD84717653DE}" type="presParOf" srcId="{5422C450-C7B6-419C-A241-9A9FE2BF3872}" destId="{BF3AD830-90B7-46AC-9A5B-EE095BEAC624}" srcOrd="2" destOrd="0" presId="urn:microsoft.com/office/officeart/2005/8/layout/default"/>
    <dgm:cxn modelId="{C2F8E1F7-EE64-4A7B-B5A4-4478DF2D0F54}" type="presParOf" srcId="{5422C450-C7B6-419C-A241-9A9FE2BF3872}" destId="{0A51AFB5-E313-43C7-A35F-7B77FB1245F8}" srcOrd="3" destOrd="0" presId="urn:microsoft.com/office/officeart/2005/8/layout/default"/>
    <dgm:cxn modelId="{9E9A53F9-2885-4391-B24A-F90939384DC7}" type="presParOf" srcId="{5422C450-C7B6-419C-A241-9A9FE2BF3872}" destId="{E975EC5E-BD80-49F6-B810-DA2E143DD5AF}" srcOrd="4" destOrd="0" presId="urn:microsoft.com/office/officeart/2005/8/layout/default"/>
    <dgm:cxn modelId="{D47BCE94-2376-424A-B31C-F529A9160B73}" type="presParOf" srcId="{5422C450-C7B6-419C-A241-9A9FE2BF3872}" destId="{0A79EB97-343F-467C-A65E-AB5D4C319388}" srcOrd="5" destOrd="0" presId="urn:microsoft.com/office/officeart/2005/8/layout/default"/>
    <dgm:cxn modelId="{9C52A911-7FF5-4D6A-AB3B-A0ADB096A778}" type="presParOf" srcId="{5422C450-C7B6-419C-A241-9A9FE2BF3872}" destId="{4212DFFE-766E-43A9-8651-A70733C3808A}" srcOrd="6" destOrd="0" presId="urn:microsoft.com/office/officeart/2005/8/layout/default"/>
    <dgm:cxn modelId="{E57611F2-3636-4298-AFE7-07DDCF9C2B69}" type="presParOf" srcId="{5422C450-C7B6-419C-A241-9A9FE2BF3872}" destId="{30FEDAEB-F592-464D-A715-AFD326BD04E7}" srcOrd="7" destOrd="0" presId="urn:microsoft.com/office/officeart/2005/8/layout/default"/>
    <dgm:cxn modelId="{754B9360-AE81-4873-961D-699076EBB968}" type="presParOf" srcId="{5422C450-C7B6-419C-A241-9A9FE2BF3872}" destId="{721E3E22-CD4E-43CE-8D0B-E2DE758A0C28}" srcOrd="8" destOrd="0" presId="urn:microsoft.com/office/officeart/2005/8/layout/default"/>
    <dgm:cxn modelId="{2A9CF0A3-3F68-4170-AC16-DCEA2533E36D}" type="presParOf" srcId="{5422C450-C7B6-419C-A241-9A9FE2BF3872}" destId="{4D1FA24E-9F2D-4147-BDE0-125910E9FDCA}" srcOrd="9" destOrd="0" presId="urn:microsoft.com/office/officeart/2005/8/layout/default"/>
    <dgm:cxn modelId="{EC4EDFB1-8140-47E7-919A-D95C1FD06538}" type="presParOf" srcId="{5422C450-C7B6-419C-A241-9A9FE2BF3872}" destId="{6895DE09-DC2E-4811-86EC-16BF58458DE3}" srcOrd="10" destOrd="0" presId="urn:microsoft.com/office/officeart/2005/8/layout/default"/>
    <dgm:cxn modelId="{17E8627E-1BAA-4A6E-ADAB-5FC6907A67DE}" type="presParOf" srcId="{5422C450-C7B6-419C-A241-9A9FE2BF3872}" destId="{D95C9F7F-EC55-43F6-974B-1CF68C04FE6C}" srcOrd="11" destOrd="0" presId="urn:microsoft.com/office/officeart/2005/8/layout/default"/>
    <dgm:cxn modelId="{548B5FD5-AB42-41F5-9033-0BA253DDEF8B}" type="presParOf" srcId="{5422C450-C7B6-419C-A241-9A9FE2BF3872}" destId="{23FADE5E-1F09-4B91-BF45-C42830FC8590}" srcOrd="12" destOrd="0" presId="urn:microsoft.com/office/officeart/2005/8/layout/default"/>
    <dgm:cxn modelId="{63199CC5-D47F-4BD2-A5A9-8CB22E2D0119}" type="presParOf" srcId="{5422C450-C7B6-419C-A241-9A9FE2BF3872}" destId="{6FC00D97-E98B-4F0B-BDFF-58DC76BEE48B}" srcOrd="13" destOrd="0" presId="urn:microsoft.com/office/officeart/2005/8/layout/default"/>
    <dgm:cxn modelId="{D59913A7-D4BD-4DE0-87D8-4402697D4EB2}" type="presParOf" srcId="{5422C450-C7B6-419C-A241-9A9FE2BF3872}" destId="{A9391539-5462-44ED-AD00-755FB64C0E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51739E6-FFAB-476B-9136-F82E5C1E7B2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E034B7-397A-4F47-9A76-3B5D354D267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Types of metadata/metadata terminology</a:t>
          </a:r>
        </a:p>
      </dgm:t>
    </dgm:pt>
    <dgm:pt modelId="{CB605357-70F9-43C8-965C-6A8C810D9A36}" type="parTrans" cxnId="{EBE7934B-F80B-4C49-8BD7-67DB5B77A3F8}">
      <dgm:prSet/>
      <dgm:spPr/>
      <dgm:t>
        <a:bodyPr/>
        <a:lstStyle/>
        <a:p>
          <a:endParaRPr lang="en-US"/>
        </a:p>
      </dgm:t>
    </dgm:pt>
    <dgm:pt modelId="{345E6E85-55C4-4554-AFF8-27FBF5061259}" type="sibTrans" cxnId="{EBE7934B-F80B-4C49-8BD7-67DB5B77A3F8}">
      <dgm:prSet/>
      <dgm:spPr/>
      <dgm:t>
        <a:bodyPr/>
        <a:lstStyle/>
        <a:p>
          <a:endParaRPr lang="en-US"/>
        </a:p>
      </dgm:t>
    </dgm:pt>
    <dgm:pt modelId="{59EAB7D7-C1FA-42FE-BF8B-8B39CB6B825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source of record</a:t>
          </a:r>
        </a:p>
      </dgm:t>
    </dgm:pt>
    <dgm:pt modelId="{50222DBB-697A-4C09-AF82-0A854D1C9E67}" type="parTrans" cxnId="{FF38251C-B826-4D0C-B39B-B9D013EC5826}">
      <dgm:prSet/>
      <dgm:spPr/>
      <dgm:t>
        <a:bodyPr/>
        <a:lstStyle/>
        <a:p>
          <a:endParaRPr lang="en-US"/>
        </a:p>
      </dgm:t>
    </dgm:pt>
    <dgm:pt modelId="{61916AA3-0251-4BF4-8BA2-702F900FADC2}" type="sibTrans" cxnId="{FF38251C-B826-4D0C-B39B-B9D013EC5826}">
      <dgm:prSet/>
      <dgm:spPr/>
      <dgm:t>
        <a:bodyPr/>
        <a:lstStyle/>
        <a:p>
          <a:endParaRPr lang="en-US"/>
        </a:p>
      </dgm:t>
    </dgm:pt>
    <dgm:pt modelId="{CED10970-0E68-4F4E-9CB4-8338C3FCBD2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Use cases for source of record</a:t>
          </a:r>
        </a:p>
      </dgm:t>
    </dgm:pt>
    <dgm:pt modelId="{E0802FE4-C6CC-478D-9397-B659C254395A}" type="parTrans" cxnId="{F1DFA193-63D4-4CBA-A9A6-43D6167AE4D3}">
      <dgm:prSet/>
      <dgm:spPr/>
      <dgm:t>
        <a:bodyPr/>
        <a:lstStyle/>
        <a:p>
          <a:endParaRPr lang="en-US"/>
        </a:p>
      </dgm:t>
    </dgm:pt>
    <dgm:pt modelId="{1B26CEE7-7AFA-46F1-8A68-C6640B4EB8A8}" type="sibTrans" cxnId="{F1DFA193-63D4-4CBA-A9A6-43D6167AE4D3}">
      <dgm:prSet/>
      <dgm:spPr/>
      <dgm:t>
        <a:bodyPr/>
        <a:lstStyle/>
        <a:p>
          <a:endParaRPr lang="en-US"/>
        </a:p>
      </dgm:t>
    </dgm:pt>
    <dgm:pt modelId="{B9AD60EC-7ABB-40EC-98BA-245D76D90F7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Archival stewardship metadata</a:t>
          </a:r>
        </a:p>
      </dgm:t>
    </dgm:pt>
    <dgm:pt modelId="{C8C946EE-409C-4711-92CC-CA52282C684D}" type="parTrans" cxnId="{85DCEBFE-3EB5-42E3-B48A-38AAFCBC6BF1}">
      <dgm:prSet/>
      <dgm:spPr/>
      <dgm:t>
        <a:bodyPr/>
        <a:lstStyle/>
        <a:p>
          <a:endParaRPr lang="en-US"/>
        </a:p>
      </dgm:t>
    </dgm:pt>
    <dgm:pt modelId="{63258527-ABDF-4ACE-8356-6884B8B2FFD0}" type="sibTrans" cxnId="{85DCEBFE-3EB5-42E3-B48A-38AAFCBC6BF1}">
      <dgm:prSet/>
      <dgm:spPr/>
      <dgm:t>
        <a:bodyPr/>
        <a:lstStyle/>
        <a:p>
          <a:endParaRPr lang="en-US"/>
        </a:p>
      </dgm:t>
    </dgm:pt>
    <dgm:pt modelId="{7860D29B-A10A-4C40-B83F-A4CAA93A06E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Persistent identifiers</a:t>
          </a:r>
        </a:p>
      </dgm:t>
    </dgm:pt>
    <dgm:pt modelId="{47391943-4F50-4ADA-BC44-B19A02F16F96}" type="parTrans" cxnId="{2F0A0748-D421-4D07-B144-4B86BE856F1A}">
      <dgm:prSet/>
      <dgm:spPr/>
      <dgm:t>
        <a:bodyPr/>
        <a:lstStyle/>
        <a:p>
          <a:endParaRPr lang="en-US"/>
        </a:p>
      </dgm:t>
    </dgm:pt>
    <dgm:pt modelId="{EB9481E6-5BA5-4612-92B5-DF697F786D0B}" type="sibTrans" cxnId="{2F0A0748-D421-4D07-B144-4B86BE856F1A}">
      <dgm:prSet/>
      <dgm:spPr/>
      <dgm:t>
        <a:bodyPr/>
        <a:lstStyle/>
        <a:p>
          <a:endParaRPr lang="en-US"/>
        </a:p>
      </dgm:t>
    </dgm:pt>
    <dgm:pt modelId="{66164D84-A197-490A-890B-2A185FD76B1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Series statements in MARC</a:t>
          </a:r>
        </a:p>
      </dgm:t>
    </dgm:pt>
    <dgm:pt modelId="{BB23D3D1-6221-4DFC-BFD5-7EEDB35A5071}" type="parTrans" cxnId="{6CB2E6E6-0997-4867-B7B5-6D970E467DD3}">
      <dgm:prSet/>
      <dgm:spPr/>
      <dgm:t>
        <a:bodyPr/>
        <a:lstStyle/>
        <a:p>
          <a:endParaRPr lang="en-US"/>
        </a:p>
      </dgm:t>
    </dgm:pt>
    <dgm:pt modelId="{F869AF9F-C93E-4A7D-8953-FE3B71B6371A}" type="sibTrans" cxnId="{6CB2E6E6-0997-4867-B7B5-6D970E467DD3}">
      <dgm:prSet/>
      <dgm:spPr/>
      <dgm:t>
        <a:bodyPr/>
        <a:lstStyle/>
        <a:p>
          <a:endParaRPr lang="en-US"/>
        </a:p>
      </dgm:t>
    </dgm:pt>
    <dgm:pt modelId="{92DE991D-C57E-4AA2-902F-F4BF25731CD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How technology can assist in metadata work</a:t>
          </a:r>
        </a:p>
      </dgm:t>
    </dgm:pt>
    <dgm:pt modelId="{DD4132AE-2E91-4F33-B5CA-2D721DB2A77B}" type="parTrans" cxnId="{2BCFEC3E-501B-45F2-B618-2BA00331AA92}">
      <dgm:prSet/>
      <dgm:spPr/>
      <dgm:t>
        <a:bodyPr/>
        <a:lstStyle/>
        <a:p>
          <a:endParaRPr lang="en-US"/>
        </a:p>
      </dgm:t>
    </dgm:pt>
    <dgm:pt modelId="{C92F5C7C-8DF8-4921-BDCB-4FD03E5F4A0D}" type="sibTrans" cxnId="{2BCFEC3E-501B-45F2-B618-2BA00331AA92}">
      <dgm:prSet/>
      <dgm:spPr/>
      <dgm:t>
        <a:bodyPr/>
        <a:lstStyle/>
        <a:p>
          <a:endParaRPr lang="en-US"/>
        </a:p>
      </dgm:t>
    </dgm:pt>
    <dgm:pt modelId="{D16A6AA1-7BC4-48C1-8397-7A5BC1B3041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Metadata and the research consultation process</a:t>
          </a:r>
        </a:p>
      </dgm:t>
    </dgm:pt>
    <dgm:pt modelId="{D64D0C68-9700-4057-A4AE-1C8FD37DAC12}" type="parTrans" cxnId="{A8E8B25D-C2E3-4BB5-925C-4ADDD16A03A4}">
      <dgm:prSet/>
      <dgm:spPr/>
      <dgm:t>
        <a:bodyPr/>
        <a:lstStyle/>
        <a:p>
          <a:endParaRPr lang="en-US"/>
        </a:p>
      </dgm:t>
    </dgm:pt>
    <dgm:pt modelId="{8225E0B4-F257-4301-AB2D-DBE90D277993}" type="sibTrans" cxnId="{A8E8B25D-C2E3-4BB5-925C-4ADDD16A03A4}">
      <dgm:prSet/>
      <dgm:spPr/>
      <dgm:t>
        <a:bodyPr/>
        <a:lstStyle/>
        <a:p>
          <a:endParaRPr lang="en-US"/>
        </a:p>
      </dgm:t>
    </dgm:pt>
    <dgm:pt modelId="{5422C450-C7B6-419C-A241-9A9FE2BF3872}" type="pres">
      <dgm:prSet presAssocID="{C51739E6-FFAB-476B-9136-F82E5C1E7B2D}" presName="diagram" presStyleCnt="0">
        <dgm:presLayoutVars>
          <dgm:dir/>
          <dgm:resizeHandles val="exact"/>
        </dgm:presLayoutVars>
      </dgm:prSet>
      <dgm:spPr/>
    </dgm:pt>
    <dgm:pt modelId="{C77C1ED1-70CE-44BB-A3D1-65C0499AE977}" type="pres">
      <dgm:prSet presAssocID="{86E034B7-397A-4F47-9A76-3B5D354D267B}" presName="node" presStyleLbl="node1" presStyleIdx="0" presStyleCnt="8">
        <dgm:presLayoutVars>
          <dgm:bulletEnabled val="1"/>
        </dgm:presLayoutVars>
      </dgm:prSet>
      <dgm:spPr/>
    </dgm:pt>
    <dgm:pt modelId="{83AC8A38-C49E-4950-B474-EBFDB3888320}" type="pres">
      <dgm:prSet presAssocID="{345E6E85-55C4-4554-AFF8-27FBF5061259}" presName="sibTrans" presStyleCnt="0"/>
      <dgm:spPr/>
    </dgm:pt>
    <dgm:pt modelId="{BF3AD830-90B7-46AC-9A5B-EE095BEAC624}" type="pres">
      <dgm:prSet presAssocID="{59EAB7D7-C1FA-42FE-BF8B-8B39CB6B8258}" presName="node" presStyleLbl="node1" presStyleIdx="1" presStyleCnt="8">
        <dgm:presLayoutVars>
          <dgm:bulletEnabled val="1"/>
        </dgm:presLayoutVars>
      </dgm:prSet>
      <dgm:spPr/>
    </dgm:pt>
    <dgm:pt modelId="{0A51AFB5-E313-43C7-A35F-7B77FB1245F8}" type="pres">
      <dgm:prSet presAssocID="{61916AA3-0251-4BF4-8BA2-702F900FADC2}" presName="sibTrans" presStyleCnt="0"/>
      <dgm:spPr/>
    </dgm:pt>
    <dgm:pt modelId="{E975EC5E-BD80-49F6-B810-DA2E143DD5AF}" type="pres">
      <dgm:prSet presAssocID="{CED10970-0E68-4F4E-9CB4-8338C3FCBD2C}" presName="node" presStyleLbl="node1" presStyleIdx="2" presStyleCnt="8">
        <dgm:presLayoutVars>
          <dgm:bulletEnabled val="1"/>
        </dgm:presLayoutVars>
      </dgm:prSet>
      <dgm:spPr/>
    </dgm:pt>
    <dgm:pt modelId="{0A79EB97-343F-467C-A65E-AB5D4C319388}" type="pres">
      <dgm:prSet presAssocID="{1B26CEE7-7AFA-46F1-8A68-C6640B4EB8A8}" presName="sibTrans" presStyleCnt="0"/>
      <dgm:spPr/>
    </dgm:pt>
    <dgm:pt modelId="{4212DFFE-766E-43A9-8651-A70733C3808A}" type="pres">
      <dgm:prSet presAssocID="{B9AD60EC-7ABB-40EC-98BA-245D76D90F75}" presName="node" presStyleLbl="node1" presStyleIdx="3" presStyleCnt="8">
        <dgm:presLayoutVars>
          <dgm:bulletEnabled val="1"/>
        </dgm:presLayoutVars>
      </dgm:prSet>
      <dgm:spPr/>
    </dgm:pt>
    <dgm:pt modelId="{30FEDAEB-F592-464D-A715-AFD326BD04E7}" type="pres">
      <dgm:prSet presAssocID="{63258527-ABDF-4ACE-8356-6884B8B2FFD0}" presName="sibTrans" presStyleCnt="0"/>
      <dgm:spPr/>
    </dgm:pt>
    <dgm:pt modelId="{721E3E22-CD4E-43CE-8D0B-E2DE758A0C28}" type="pres">
      <dgm:prSet presAssocID="{7860D29B-A10A-4C40-B83F-A4CAA93A06E6}" presName="node" presStyleLbl="node1" presStyleIdx="4" presStyleCnt="8">
        <dgm:presLayoutVars>
          <dgm:bulletEnabled val="1"/>
        </dgm:presLayoutVars>
      </dgm:prSet>
      <dgm:spPr/>
    </dgm:pt>
    <dgm:pt modelId="{4D1FA24E-9F2D-4147-BDE0-125910E9FDCA}" type="pres">
      <dgm:prSet presAssocID="{EB9481E6-5BA5-4612-92B5-DF697F786D0B}" presName="sibTrans" presStyleCnt="0"/>
      <dgm:spPr/>
    </dgm:pt>
    <dgm:pt modelId="{6895DE09-DC2E-4811-86EC-16BF58458DE3}" type="pres">
      <dgm:prSet presAssocID="{66164D84-A197-490A-890B-2A185FD76B12}" presName="node" presStyleLbl="node1" presStyleIdx="5" presStyleCnt="8">
        <dgm:presLayoutVars>
          <dgm:bulletEnabled val="1"/>
        </dgm:presLayoutVars>
      </dgm:prSet>
      <dgm:spPr/>
    </dgm:pt>
    <dgm:pt modelId="{D95C9F7F-EC55-43F6-974B-1CF68C04FE6C}" type="pres">
      <dgm:prSet presAssocID="{F869AF9F-C93E-4A7D-8953-FE3B71B6371A}" presName="sibTrans" presStyleCnt="0"/>
      <dgm:spPr/>
    </dgm:pt>
    <dgm:pt modelId="{23FADE5E-1F09-4B91-BF45-C42830FC8590}" type="pres">
      <dgm:prSet presAssocID="{92DE991D-C57E-4AA2-902F-F4BF25731CDF}" presName="node" presStyleLbl="node1" presStyleIdx="6" presStyleCnt="8">
        <dgm:presLayoutVars>
          <dgm:bulletEnabled val="1"/>
        </dgm:presLayoutVars>
      </dgm:prSet>
      <dgm:spPr/>
    </dgm:pt>
    <dgm:pt modelId="{6FC00D97-E98B-4F0B-BDFF-58DC76BEE48B}" type="pres">
      <dgm:prSet presAssocID="{C92F5C7C-8DF8-4921-BDCB-4FD03E5F4A0D}" presName="sibTrans" presStyleCnt="0"/>
      <dgm:spPr/>
    </dgm:pt>
    <dgm:pt modelId="{A9391539-5462-44ED-AD00-755FB64C0EAF}" type="pres">
      <dgm:prSet presAssocID="{D16A6AA1-7BC4-48C1-8397-7A5BC1B30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8D313306-DE33-4185-ADDF-14CC32CCE4BE}" type="presOf" srcId="{B9AD60EC-7ABB-40EC-98BA-245D76D90F75}" destId="{4212DFFE-766E-43A9-8651-A70733C3808A}" srcOrd="0" destOrd="0" presId="urn:microsoft.com/office/officeart/2005/8/layout/default"/>
    <dgm:cxn modelId="{FF38251C-B826-4D0C-B39B-B9D013EC5826}" srcId="{C51739E6-FFAB-476B-9136-F82E5C1E7B2D}" destId="{59EAB7D7-C1FA-42FE-BF8B-8B39CB6B8258}" srcOrd="1" destOrd="0" parTransId="{50222DBB-697A-4C09-AF82-0A854D1C9E67}" sibTransId="{61916AA3-0251-4BF4-8BA2-702F900FADC2}"/>
    <dgm:cxn modelId="{E7C88D20-54CA-4EEF-A55B-423202E209FF}" type="presOf" srcId="{C51739E6-FFAB-476B-9136-F82E5C1E7B2D}" destId="{5422C450-C7B6-419C-A241-9A9FE2BF3872}" srcOrd="0" destOrd="0" presId="urn:microsoft.com/office/officeart/2005/8/layout/default"/>
    <dgm:cxn modelId="{267EF824-1799-4617-8999-605D8779397C}" type="presOf" srcId="{D16A6AA1-7BC4-48C1-8397-7A5BC1B3041F}" destId="{A9391539-5462-44ED-AD00-755FB64C0EAF}" srcOrd="0" destOrd="0" presId="urn:microsoft.com/office/officeart/2005/8/layout/default"/>
    <dgm:cxn modelId="{47DFFC2A-1665-4FC6-AFB2-D5BFE5F48C5D}" type="presOf" srcId="{66164D84-A197-490A-890B-2A185FD76B12}" destId="{6895DE09-DC2E-4811-86EC-16BF58458DE3}" srcOrd="0" destOrd="0" presId="urn:microsoft.com/office/officeart/2005/8/layout/default"/>
    <dgm:cxn modelId="{2BCFEC3E-501B-45F2-B618-2BA00331AA92}" srcId="{C51739E6-FFAB-476B-9136-F82E5C1E7B2D}" destId="{92DE991D-C57E-4AA2-902F-F4BF25731CDF}" srcOrd="6" destOrd="0" parTransId="{DD4132AE-2E91-4F33-B5CA-2D721DB2A77B}" sibTransId="{C92F5C7C-8DF8-4921-BDCB-4FD03E5F4A0D}"/>
    <dgm:cxn modelId="{3F40105B-67E8-4057-AB9F-6C8B15B6EBEC}" type="presOf" srcId="{7860D29B-A10A-4C40-B83F-A4CAA93A06E6}" destId="{721E3E22-CD4E-43CE-8D0B-E2DE758A0C28}" srcOrd="0" destOrd="0" presId="urn:microsoft.com/office/officeart/2005/8/layout/default"/>
    <dgm:cxn modelId="{A8E8B25D-C2E3-4BB5-925C-4ADDD16A03A4}" srcId="{C51739E6-FFAB-476B-9136-F82E5C1E7B2D}" destId="{D16A6AA1-7BC4-48C1-8397-7A5BC1B3041F}" srcOrd="7" destOrd="0" parTransId="{D64D0C68-9700-4057-A4AE-1C8FD37DAC12}" sibTransId="{8225E0B4-F257-4301-AB2D-DBE90D277993}"/>
    <dgm:cxn modelId="{2F0A0748-D421-4D07-B144-4B86BE856F1A}" srcId="{C51739E6-FFAB-476B-9136-F82E5C1E7B2D}" destId="{7860D29B-A10A-4C40-B83F-A4CAA93A06E6}" srcOrd="4" destOrd="0" parTransId="{47391943-4F50-4ADA-BC44-B19A02F16F96}" sibTransId="{EB9481E6-5BA5-4612-92B5-DF697F786D0B}"/>
    <dgm:cxn modelId="{EBE7934B-F80B-4C49-8BD7-67DB5B77A3F8}" srcId="{C51739E6-FFAB-476B-9136-F82E5C1E7B2D}" destId="{86E034B7-397A-4F47-9A76-3B5D354D267B}" srcOrd="0" destOrd="0" parTransId="{CB605357-70F9-43C8-965C-6A8C810D9A36}" sibTransId="{345E6E85-55C4-4554-AFF8-27FBF5061259}"/>
    <dgm:cxn modelId="{255EF076-1654-4444-A082-C7F8D996966D}" type="presOf" srcId="{CED10970-0E68-4F4E-9CB4-8338C3FCBD2C}" destId="{E975EC5E-BD80-49F6-B810-DA2E143DD5AF}" srcOrd="0" destOrd="0" presId="urn:microsoft.com/office/officeart/2005/8/layout/default"/>
    <dgm:cxn modelId="{5ED49F80-4D51-4805-AF4B-3D729BD6D47C}" type="presOf" srcId="{92DE991D-C57E-4AA2-902F-F4BF25731CDF}" destId="{23FADE5E-1F09-4B91-BF45-C42830FC8590}" srcOrd="0" destOrd="0" presId="urn:microsoft.com/office/officeart/2005/8/layout/default"/>
    <dgm:cxn modelId="{F1DFA193-63D4-4CBA-A9A6-43D6167AE4D3}" srcId="{C51739E6-FFAB-476B-9136-F82E5C1E7B2D}" destId="{CED10970-0E68-4F4E-9CB4-8338C3FCBD2C}" srcOrd="2" destOrd="0" parTransId="{E0802FE4-C6CC-478D-9397-B659C254395A}" sibTransId="{1B26CEE7-7AFA-46F1-8A68-C6640B4EB8A8}"/>
    <dgm:cxn modelId="{C00D88BD-7FE0-4D03-BECF-657EE8EF1AC8}" type="presOf" srcId="{59EAB7D7-C1FA-42FE-BF8B-8B39CB6B8258}" destId="{BF3AD830-90B7-46AC-9A5B-EE095BEAC624}" srcOrd="0" destOrd="0" presId="urn:microsoft.com/office/officeart/2005/8/layout/default"/>
    <dgm:cxn modelId="{542B73E2-D600-4530-93E4-4CAEB0E14646}" type="presOf" srcId="{86E034B7-397A-4F47-9A76-3B5D354D267B}" destId="{C77C1ED1-70CE-44BB-A3D1-65C0499AE977}" srcOrd="0" destOrd="0" presId="urn:microsoft.com/office/officeart/2005/8/layout/default"/>
    <dgm:cxn modelId="{6CB2E6E6-0997-4867-B7B5-6D970E467DD3}" srcId="{C51739E6-FFAB-476B-9136-F82E5C1E7B2D}" destId="{66164D84-A197-490A-890B-2A185FD76B12}" srcOrd="5" destOrd="0" parTransId="{BB23D3D1-6221-4DFC-BFD5-7EEDB35A5071}" sibTransId="{F869AF9F-C93E-4A7D-8953-FE3B71B6371A}"/>
    <dgm:cxn modelId="{85DCEBFE-3EB5-42E3-B48A-38AAFCBC6BF1}" srcId="{C51739E6-FFAB-476B-9136-F82E5C1E7B2D}" destId="{B9AD60EC-7ABB-40EC-98BA-245D76D90F75}" srcOrd="3" destOrd="0" parTransId="{C8C946EE-409C-4711-92CC-CA52282C684D}" sibTransId="{63258527-ABDF-4ACE-8356-6884B8B2FFD0}"/>
    <dgm:cxn modelId="{2D787D33-2E7C-4C82-A995-03F1F5E6CD92}" type="presParOf" srcId="{5422C450-C7B6-419C-A241-9A9FE2BF3872}" destId="{C77C1ED1-70CE-44BB-A3D1-65C0499AE977}" srcOrd="0" destOrd="0" presId="urn:microsoft.com/office/officeart/2005/8/layout/default"/>
    <dgm:cxn modelId="{86747329-2448-4222-81A4-C4CD8891FD68}" type="presParOf" srcId="{5422C450-C7B6-419C-A241-9A9FE2BF3872}" destId="{83AC8A38-C49E-4950-B474-EBFDB3888320}" srcOrd="1" destOrd="0" presId="urn:microsoft.com/office/officeart/2005/8/layout/default"/>
    <dgm:cxn modelId="{B3AFEE27-C977-4D61-A831-CD84717653DE}" type="presParOf" srcId="{5422C450-C7B6-419C-A241-9A9FE2BF3872}" destId="{BF3AD830-90B7-46AC-9A5B-EE095BEAC624}" srcOrd="2" destOrd="0" presId="urn:microsoft.com/office/officeart/2005/8/layout/default"/>
    <dgm:cxn modelId="{C2F8E1F7-EE64-4A7B-B5A4-4478DF2D0F54}" type="presParOf" srcId="{5422C450-C7B6-419C-A241-9A9FE2BF3872}" destId="{0A51AFB5-E313-43C7-A35F-7B77FB1245F8}" srcOrd="3" destOrd="0" presId="urn:microsoft.com/office/officeart/2005/8/layout/default"/>
    <dgm:cxn modelId="{9E9A53F9-2885-4391-B24A-F90939384DC7}" type="presParOf" srcId="{5422C450-C7B6-419C-A241-9A9FE2BF3872}" destId="{E975EC5E-BD80-49F6-B810-DA2E143DD5AF}" srcOrd="4" destOrd="0" presId="urn:microsoft.com/office/officeart/2005/8/layout/default"/>
    <dgm:cxn modelId="{D47BCE94-2376-424A-B31C-F529A9160B73}" type="presParOf" srcId="{5422C450-C7B6-419C-A241-9A9FE2BF3872}" destId="{0A79EB97-343F-467C-A65E-AB5D4C319388}" srcOrd="5" destOrd="0" presId="urn:microsoft.com/office/officeart/2005/8/layout/default"/>
    <dgm:cxn modelId="{9C52A911-7FF5-4D6A-AB3B-A0ADB096A778}" type="presParOf" srcId="{5422C450-C7B6-419C-A241-9A9FE2BF3872}" destId="{4212DFFE-766E-43A9-8651-A70733C3808A}" srcOrd="6" destOrd="0" presId="urn:microsoft.com/office/officeart/2005/8/layout/default"/>
    <dgm:cxn modelId="{E57611F2-3636-4298-AFE7-07DDCF9C2B69}" type="presParOf" srcId="{5422C450-C7B6-419C-A241-9A9FE2BF3872}" destId="{30FEDAEB-F592-464D-A715-AFD326BD04E7}" srcOrd="7" destOrd="0" presId="urn:microsoft.com/office/officeart/2005/8/layout/default"/>
    <dgm:cxn modelId="{754B9360-AE81-4873-961D-699076EBB968}" type="presParOf" srcId="{5422C450-C7B6-419C-A241-9A9FE2BF3872}" destId="{721E3E22-CD4E-43CE-8D0B-E2DE758A0C28}" srcOrd="8" destOrd="0" presId="urn:microsoft.com/office/officeart/2005/8/layout/default"/>
    <dgm:cxn modelId="{2A9CF0A3-3F68-4170-AC16-DCEA2533E36D}" type="presParOf" srcId="{5422C450-C7B6-419C-A241-9A9FE2BF3872}" destId="{4D1FA24E-9F2D-4147-BDE0-125910E9FDCA}" srcOrd="9" destOrd="0" presId="urn:microsoft.com/office/officeart/2005/8/layout/default"/>
    <dgm:cxn modelId="{EC4EDFB1-8140-47E7-919A-D95C1FD06538}" type="presParOf" srcId="{5422C450-C7B6-419C-A241-9A9FE2BF3872}" destId="{6895DE09-DC2E-4811-86EC-16BF58458DE3}" srcOrd="10" destOrd="0" presId="urn:microsoft.com/office/officeart/2005/8/layout/default"/>
    <dgm:cxn modelId="{17E8627E-1BAA-4A6E-ADAB-5FC6907A67DE}" type="presParOf" srcId="{5422C450-C7B6-419C-A241-9A9FE2BF3872}" destId="{D95C9F7F-EC55-43F6-974B-1CF68C04FE6C}" srcOrd="11" destOrd="0" presId="urn:microsoft.com/office/officeart/2005/8/layout/default"/>
    <dgm:cxn modelId="{548B5FD5-AB42-41F5-9033-0BA253DDEF8B}" type="presParOf" srcId="{5422C450-C7B6-419C-A241-9A9FE2BF3872}" destId="{23FADE5E-1F09-4B91-BF45-C42830FC8590}" srcOrd="12" destOrd="0" presId="urn:microsoft.com/office/officeart/2005/8/layout/default"/>
    <dgm:cxn modelId="{63199CC5-D47F-4BD2-A5A9-8CB22E2D0119}" type="presParOf" srcId="{5422C450-C7B6-419C-A241-9A9FE2BF3872}" destId="{6FC00D97-E98B-4F0B-BDFF-58DC76BEE48B}" srcOrd="13" destOrd="0" presId="urn:microsoft.com/office/officeart/2005/8/layout/default"/>
    <dgm:cxn modelId="{D59913A7-D4BD-4DE0-87D8-4402697D4EB2}" type="presParOf" srcId="{5422C450-C7B6-419C-A241-9A9FE2BF3872}" destId="{A9391539-5462-44ED-AD00-755FB64C0E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51739E6-FFAB-476B-9136-F82E5C1E7B2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E034B7-397A-4F47-9A76-3B5D354D267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Types of metadata/metadata terminology</a:t>
          </a:r>
        </a:p>
      </dgm:t>
    </dgm:pt>
    <dgm:pt modelId="{CB605357-70F9-43C8-965C-6A8C810D9A36}" type="parTrans" cxnId="{EBE7934B-F80B-4C49-8BD7-67DB5B77A3F8}">
      <dgm:prSet/>
      <dgm:spPr/>
      <dgm:t>
        <a:bodyPr/>
        <a:lstStyle/>
        <a:p>
          <a:endParaRPr lang="en-US"/>
        </a:p>
      </dgm:t>
    </dgm:pt>
    <dgm:pt modelId="{345E6E85-55C4-4554-AFF8-27FBF5061259}" type="sibTrans" cxnId="{EBE7934B-F80B-4C49-8BD7-67DB5B77A3F8}">
      <dgm:prSet/>
      <dgm:spPr/>
      <dgm:t>
        <a:bodyPr/>
        <a:lstStyle/>
        <a:p>
          <a:endParaRPr lang="en-US"/>
        </a:p>
      </dgm:t>
    </dgm:pt>
    <dgm:pt modelId="{59EAB7D7-C1FA-42FE-BF8B-8B39CB6B825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Metadata source of record</a:t>
          </a:r>
        </a:p>
      </dgm:t>
    </dgm:pt>
    <dgm:pt modelId="{50222DBB-697A-4C09-AF82-0A854D1C9E67}" type="parTrans" cxnId="{FF38251C-B826-4D0C-B39B-B9D013EC5826}">
      <dgm:prSet/>
      <dgm:spPr/>
      <dgm:t>
        <a:bodyPr/>
        <a:lstStyle/>
        <a:p>
          <a:endParaRPr lang="en-US"/>
        </a:p>
      </dgm:t>
    </dgm:pt>
    <dgm:pt modelId="{61916AA3-0251-4BF4-8BA2-702F900FADC2}" type="sibTrans" cxnId="{FF38251C-B826-4D0C-B39B-B9D013EC5826}">
      <dgm:prSet/>
      <dgm:spPr/>
      <dgm:t>
        <a:bodyPr/>
        <a:lstStyle/>
        <a:p>
          <a:endParaRPr lang="en-US"/>
        </a:p>
      </dgm:t>
    </dgm:pt>
    <dgm:pt modelId="{CED10970-0E68-4F4E-9CB4-8338C3FCBD2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Use cases for source of record</a:t>
          </a:r>
        </a:p>
      </dgm:t>
    </dgm:pt>
    <dgm:pt modelId="{E0802FE4-C6CC-478D-9397-B659C254395A}" type="parTrans" cxnId="{F1DFA193-63D4-4CBA-A9A6-43D6167AE4D3}">
      <dgm:prSet/>
      <dgm:spPr/>
      <dgm:t>
        <a:bodyPr/>
        <a:lstStyle/>
        <a:p>
          <a:endParaRPr lang="en-US"/>
        </a:p>
      </dgm:t>
    </dgm:pt>
    <dgm:pt modelId="{1B26CEE7-7AFA-46F1-8A68-C6640B4EB8A8}" type="sibTrans" cxnId="{F1DFA193-63D4-4CBA-A9A6-43D6167AE4D3}">
      <dgm:prSet/>
      <dgm:spPr/>
      <dgm:t>
        <a:bodyPr/>
        <a:lstStyle/>
        <a:p>
          <a:endParaRPr lang="en-US"/>
        </a:p>
      </dgm:t>
    </dgm:pt>
    <dgm:pt modelId="{B9AD60EC-7ABB-40EC-98BA-245D76D90F7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Archival stewardship metadata</a:t>
          </a:r>
        </a:p>
      </dgm:t>
    </dgm:pt>
    <dgm:pt modelId="{C8C946EE-409C-4711-92CC-CA52282C684D}" type="parTrans" cxnId="{85DCEBFE-3EB5-42E3-B48A-38AAFCBC6BF1}">
      <dgm:prSet/>
      <dgm:spPr/>
      <dgm:t>
        <a:bodyPr/>
        <a:lstStyle/>
        <a:p>
          <a:endParaRPr lang="en-US"/>
        </a:p>
      </dgm:t>
    </dgm:pt>
    <dgm:pt modelId="{63258527-ABDF-4ACE-8356-6884B8B2FFD0}" type="sibTrans" cxnId="{85DCEBFE-3EB5-42E3-B48A-38AAFCBC6BF1}">
      <dgm:prSet/>
      <dgm:spPr/>
      <dgm:t>
        <a:bodyPr/>
        <a:lstStyle/>
        <a:p>
          <a:endParaRPr lang="en-US"/>
        </a:p>
      </dgm:t>
    </dgm:pt>
    <dgm:pt modelId="{7860D29B-A10A-4C40-B83F-A4CAA93A06E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Persistent identifiers</a:t>
          </a:r>
        </a:p>
      </dgm:t>
    </dgm:pt>
    <dgm:pt modelId="{47391943-4F50-4ADA-BC44-B19A02F16F96}" type="parTrans" cxnId="{2F0A0748-D421-4D07-B144-4B86BE856F1A}">
      <dgm:prSet/>
      <dgm:spPr/>
      <dgm:t>
        <a:bodyPr/>
        <a:lstStyle/>
        <a:p>
          <a:endParaRPr lang="en-US"/>
        </a:p>
      </dgm:t>
    </dgm:pt>
    <dgm:pt modelId="{EB9481E6-5BA5-4612-92B5-DF697F786D0B}" type="sibTrans" cxnId="{2F0A0748-D421-4D07-B144-4B86BE856F1A}">
      <dgm:prSet/>
      <dgm:spPr/>
      <dgm:t>
        <a:bodyPr/>
        <a:lstStyle/>
        <a:p>
          <a:endParaRPr lang="en-US"/>
        </a:p>
      </dgm:t>
    </dgm:pt>
    <dgm:pt modelId="{66164D84-A197-490A-890B-2A185FD76B1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Series statements in MARC</a:t>
          </a:r>
        </a:p>
      </dgm:t>
    </dgm:pt>
    <dgm:pt modelId="{BB23D3D1-6221-4DFC-BFD5-7EEDB35A5071}" type="parTrans" cxnId="{6CB2E6E6-0997-4867-B7B5-6D970E467DD3}">
      <dgm:prSet/>
      <dgm:spPr/>
      <dgm:t>
        <a:bodyPr/>
        <a:lstStyle/>
        <a:p>
          <a:endParaRPr lang="en-US"/>
        </a:p>
      </dgm:t>
    </dgm:pt>
    <dgm:pt modelId="{F869AF9F-C93E-4A7D-8953-FE3B71B6371A}" type="sibTrans" cxnId="{6CB2E6E6-0997-4867-B7B5-6D970E467DD3}">
      <dgm:prSet/>
      <dgm:spPr/>
      <dgm:t>
        <a:bodyPr/>
        <a:lstStyle/>
        <a:p>
          <a:endParaRPr lang="en-US"/>
        </a:p>
      </dgm:t>
    </dgm:pt>
    <dgm:pt modelId="{92DE991D-C57E-4AA2-902F-F4BF25731C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How technology can assist in metadata work</a:t>
          </a:r>
        </a:p>
      </dgm:t>
    </dgm:pt>
    <dgm:pt modelId="{DD4132AE-2E91-4F33-B5CA-2D721DB2A77B}" type="parTrans" cxnId="{2BCFEC3E-501B-45F2-B618-2BA00331AA92}">
      <dgm:prSet/>
      <dgm:spPr/>
      <dgm:t>
        <a:bodyPr/>
        <a:lstStyle/>
        <a:p>
          <a:endParaRPr lang="en-US"/>
        </a:p>
      </dgm:t>
    </dgm:pt>
    <dgm:pt modelId="{C92F5C7C-8DF8-4921-BDCB-4FD03E5F4A0D}" type="sibTrans" cxnId="{2BCFEC3E-501B-45F2-B618-2BA00331AA92}">
      <dgm:prSet/>
      <dgm:spPr/>
      <dgm:t>
        <a:bodyPr/>
        <a:lstStyle/>
        <a:p>
          <a:endParaRPr lang="en-US"/>
        </a:p>
      </dgm:t>
    </dgm:pt>
    <dgm:pt modelId="{D16A6AA1-7BC4-48C1-8397-7A5BC1B3041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Metadata and the research consultation process</a:t>
          </a:r>
        </a:p>
      </dgm:t>
    </dgm:pt>
    <dgm:pt modelId="{D64D0C68-9700-4057-A4AE-1C8FD37DAC12}" type="parTrans" cxnId="{A8E8B25D-C2E3-4BB5-925C-4ADDD16A03A4}">
      <dgm:prSet/>
      <dgm:spPr/>
      <dgm:t>
        <a:bodyPr/>
        <a:lstStyle/>
        <a:p>
          <a:endParaRPr lang="en-US"/>
        </a:p>
      </dgm:t>
    </dgm:pt>
    <dgm:pt modelId="{8225E0B4-F257-4301-AB2D-DBE90D277993}" type="sibTrans" cxnId="{A8E8B25D-C2E3-4BB5-925C-4ADDD16A03A4}">
      <dgm:prSet/>
      <dgm:spPr/>
      <dgm:t>
        <a:bodyPr/>
        <a:lstStyle/>
        <a:p>
          <a:endParaRPr lang="en-US"/>
        </a:p>
      </dgm:t>
    </dgm:pt>
    <dgm:pt modelId="{5422C450-C7B6-419C-A241-9A9FE2BF3872}" type="pres">
      <dgm:prSet presAssocID="{C51739E6-FFAB-476B-9136-F82E5C1E7B2D}" presName="diagram" presStyleCnt="0">
        <dgm:presLayoutVars>
          <dgm:dir/>
          <dgm:resizeHandles val="exact"/>
        </dgm:presLayoutVars>
      </dgm:prSet>
      <dgm:spPr/>
    </dgm:pt>
    <dgm:pt modelId="{C77C1ED1-70CE-44BB-A3D1-65C0499AE977}" type="pres">
      <dgm:prSet presAssocID="{86E034B7-397A-4F47-9A76-3B5D354D267B}" presName="node" presStyleLbl="node1" presStyleIdx="0" presStyleCnt="8">
        <dgm:presLayoutVars>
          <dgm:bulletEnabled val="1"/>
        </dgm:presLayoutVars>
      </dgm:prSet>
      <dgm:spPr/>
    </dgm:pt>
    <dgm:pt modelId="{83AC8A38-C49E-4950-B474-EBFDB3888320}" type="pres">
      <dgm:prSet presAssocID="{345E6E85-55C4-4554-AFF8-27FBF5061259}" presName="sibTrans" presStyleCnt="0"/>
      <dgm:spPr/>
    </dgm:pt>
    <dgm:pt modelId="{BF3AD830-90B7-46AC-9A5B-EE095BEAC624}" type="pres">
      <dgm:prSet presAssocID="{59EAB7D7-C1FA-42FE-BF8B-8B39CB6B8258}" presName="node" presStyleLbl="node1" presStyleIdx="1" presStyleCnt="8">
        <dgm:presLayoutVars>
          <dgm:bulletEnabled val="1"/>
        </dgm:presLayoutVars>
      </dgm:prSet>
      <dgm:spPr/>
    </dgm:pt>
    <dgm:pt modelId="{0A51AFB5-E313-43C7-A35F-7B77FB1245F8}" type="pres">
      <dgm:prSet presAssocID="{61916AA3-0251-4BF4-8BA2-702F900FADC2}" presName="sibTrans" presStyleCnt="0"/>
      <dgm:spPr/>
    </dgm:pt>
    <dgm:pt modelId="{E975EC5E-BD80-49F6-B810-DA2E143DD5AF}" type="pres">
      <dgm:prSet presAssocID="{CED10970-0E68-4F4E-9CB4-8338C3FCBD2C}" presName="node" presStyleLbl="node1" presStyleIdx="2" presStyleCnt="8">
        <dgm:presLayoutVars>
          <dgm:bulletEnabled val="1"/>
        </dgm:presLayoutVars>
      </dgm:prSet>
      <dgm:spPr/>
    </dgm:pt>
    <dgm:pt modelId="{0A79EB97-343F-467C-A65E-AB5D4C319388}" type="pres">
      <dgm:prSet presAssocID="{1B26CEE7-7AFA-46F1-8A68-C6640B4EB8A8}" presName="sibTrans" presStyleCnt="0"/>
      <dgm:spPr/>
    </dgm:pt>
    <dgm:pt modelId="{4212DFFE-766E-43A9-8651-A70733C3808A}" type="pres">
      <dgm:prSet presAssocID="{B9AD60EC-7ABB-40EC-98BA-245D76D90F75}" presName="node" presStyleLbl="node1" presStyleIdx="3" presStyleCnt="8">
        <dgm:presLayoutVars>
          <dgm:bulletEnabled val="1"/>
        </dgm:presLayoutVars>
      </dgm:prSet>
      <dgm:spPr/>
    </dgm:pt>
    <dgm:pt modelId="{30FEDAEB-F592-464D-A715-AFD326BD04E7}" type="pres">
      <dgm:prSet presAssocID="{63258527-ABDF-4ACE-8356-6884B8B2FFD0}" presName="sibTrans" presStyleCnt="0"/>
      <dgm:spPr/>
    </dgm:pt>
    <dgm:pt modelId="{721E3E22-CD4E-43CE-8D0B-E2DE758A0C28}" type="pres">
      <dgm:prSet presAssocID="{7860D29B-A10A-4C40-B83F-A4CAA93A06E6}" presName="node" presStyleLbl="node1" presStyleIdx="4" presStyleCnt="8">
        <dgm:presLayoutVars>
          <dgm:bulletEnabled val="1"/>
        </dgm:presLayoutVars>
      </dgm:prSet>
      <dgm:spPr/>
    </dgm:pt>
    <dgm:pt modelId="{4D1FA24E-9F2D-4147-BDE0-125910E9FDCA}" type="pres">
      <dgm:prSet presAssocID="{EB9481E6-5BA5-4612-92B5-DF697F786D0B}" presName="sibTrans" presStyleCnt="0"/>
      <dgm:spPr/>
    </dgm:pt>
    <dgm:pt modelId="{6895DE09-DC2E-4811-86EC-16BF58458DE3}" type="pres">
      <dgm:prSet presAssocID="{66164D84-A197-490A-890B-2A185FD76B12}" presName="node" presStyleLbl="node1" presStyleIdx="5" presStyleCnt="8">
        <dgm:presLayoutVars>
          <dgm:bulletEnabled val="1"/>
        </dgm:presLayoutVars>
      </dgm:prSet>
      <dgm:spPr/>
    </dgm:pt>
    <dgm:pt modelId="{D95C9F7F-EC55-43F6-974B-1CF68C04FE6C}" type="pres">
      <dgm:prSet presAssocID="{F869AF9F-C93E-4A7D-8953-FE3B71B6371A}" presName="sibTrans" presStyleCnt="0"/>
      <dgm:spPr/>
    </dgm:pt>
    <dgm:pt modelId="{23FADE5E-1F09-4B91-BF45-C42830FC8590}" type="pres">
      <dgm:prSet presAssocID="{92DE991D-C57E-4AA2-902F-F4BF25731CDF}" presName="node" presStyleLbl="node1" presStyleIdx="6" presStyleCnt="8">
        <dgm:presLayoutVars>
          <dgm:bulletEnabled val="1"/>
        </dgm:presLayoutVars>
      </dgm:prSet>
      <dgm:spPr/>
    </dgm:pt>
    <dgm:pt modelId="{6FC00D97-E98B-4F0B-BDFF-58DC76BEE48B}" type="pres">
      <dgm:prSet presAssocID="{C92F5C7C-8DF8-4921-BDCB-4FD03E5F4A0D}" presName="sibTrans" presStyleCnt="0"/>
      <dgm:spPr/>
    </dgm:pt>
    <dgm:pt modelId="{A9391539-5462-44ED-AD00-755FB64C0EAF}" type="pres">
      <dgm:prSet presAssocID="{D16A6AA1-7BC4-48C1-8397-7A5BC1B3041F}" presName="node" presStyleLbl="node1" presStyleIdx="7" presStyleCnt="8">
        <dgm:presLayoutVars>
          <dgm:bulletEnabled val="1"/>
        </dgm:presLayoutVars>
      </dgm:prSet>
      <dgm:spPr/>
    </dgm:pt>
  </dgm:ptLst>
  <dgm:cxnLst>
    <dgm:cxn modelId="{8D313306-DE33-4185-ADDF-14CC32CCE4BE}" type="presOf" srcId="{B9AD60EC-7ABB-40EC-98BA-245D76D90F75}" destId="{4212DFFE-766E-43A9-8651-A70733C3808A}" srcOrd="0" destOrd="0" presId="urn:microsoft.com/office/officeart/2005/8/layout/default"/>
    <dgm:cxn modelId="{FF38251C-B826-4D0C-B39B-B9D013EC5826}" srcId="{C51739E6-FFAB-476B-9136-F82E5C1E7B2D}" destId="{59EAB7D7-C1FA-42FE-BF8B-8B39CB6B8258}" srcOrd="1" destOrd="0" parTransId="{50222DBB-697A-4C09-AF82-0A854D1C9E67}" sibTransId="{61916AA3-0251-4BF4-8BA2-702F900FADC2}"/>
    <dgm:cxn modelId="{E7C88D20-54CA-4EEF-A55B-423202E209FF}" type="presOf" srcId="{C51739E6-FFAB-476B-9136-F82E5C1E7B2D}" destId="{5422C450-C7B6-419C-A241-9A9FE2BF3872}" srcOrd="0" destOrd="0" presId="urn:microsoft.com/office/officeart/2005/8/layout/default"/>
    <dgm:cxn modelId="{267EF824-1799-4617-8999-605D8779397C}" type="presOf" srcId="{D16A6AA1-7BC4-48C1-8397-7A5BC1B3041F}" destId="{A9391539-5462-44ED-AD00-755FB64C0EAF}" srcOrd="0" destOrd="0" presId="urn:microsoft.com/office/officeart/2005/8/layout/default"/>
    <dgm:cxn modelId="{47DFFC2A-1665-4FC6-AFB2-D5BFE5F48C5D}" type="presOf" srcId="{66164D84-A197-490A-890B-2A185FD76B12}" destId="{6895DE09-DC2E-4811-86EC-16BF58458DE3}" srcOrd="0" destOrd="0" presId="urn:microsoft.com/office/officeart/2005/8/layout/default"/>
    <dgm:cxn modelId="{2BCFEC3E-501B-45F2-B618-2BA00331AA92}" srcId="{C51739E6-FFAB-476B-9136-F82E5C1E7B2D}" destId="{92DE991D-C57E-4AA2-902F-F4BF25731CDF}" srcOrd="6" destOrd="0" parTransId="{DD4132AE-2E91-4F33-B5CA-2D721DB2A77B}" sibTransId="{C92F5C7C-8DF8-4921-BDCB-4FD03E5F4A0D}"/>
    <dgm:cxn modelId="{3F40105B-67E8-4057-AB9F-6C8B15B6EBEC}" type="presOf" srcId="{7860D29B-A10A-4C40-B83F-A4CAA93A06E6}" destId="{721E3E22-CD4E-43CE-8D0B-E2DE758A0C28}" srcOrd="0" destOrd="0" presId="urn:microsoft.com/office/officeart/2005/8/layout/default"/>
    <dgm:cxn modelId="{A8E8B25D-C2E3-4BB5-925C-4ADDD16A03A4}" srcId="{C51739E6-FFAB-476B-9136-F82E5C1E7B2D}" destId="{D16A6AA1-7BC4-48C1-8397-7A5BC1B3041F}" srcOrd="7" destOrd="0" parTransId="{D64D0C68-9700-4057-A4AE-1C8FD37DAC12}" sibTransId="{8225E0B4-F257-4301-AB2D-DBE90D277993}"/>
    <dgm:cxn modelId="{2F0A0748-D421-4D07-B144-4B86BE856F1A}" srcId="{C51739E6-FFAB-476B-9136-F82E5C1E7B2D}" destId="{7860D29B-A10A-4C40-B83F-A4CAA93A06E6}" srcOrd="4" destOrd="0" parTransId="{47391943-4F50-4ADA-BC44-B19A02F16F96}" sibTransId="{EB9481E6-5BA5-4612-92B5-DF697F786D0B}"/>
    <dgm:cxn modelId="{EBE7934B-F80B-4C49-8BD7-67DB5B77A3F8}" srcId="{C51739E6-FFAB-476B-9136-F82E5C1E7B2D}" destId="{86E034B7-397A-4F47-9A76-3B5D354D267B}" srcOrd="0" destOrd="0" parTransId="{CB605357-70F9-43C8-965C-6A8C810D9A36}" sibTransId="{345E6E85-55C4-4554-AFF8-27FBF5061259}"/>
    <dgm:cxn modelId="{255EF076-1654-4444-A082-C7F8D996966D}" type="presOf" srcId="{CED10970-0E68-4F4E-9CB4-8338C3FCBD2C}" destId="{E975EC5E-BD80-49F6-B810-DA2E143DD5AF}" srcOrd="0" destOrd="0" presId="urn:microsoft.com/office/officeart/2005/8/layout/default"/>
    <dgm:cxn modelId="{5ED49F80-4D51-4805-AF4B-3D729BD6D47C}" type="presOf" srcId="{92DE991D-C57E-4AA2-902F-F4BF25731CDF}" destId="{23FADE5E-1F09-4B91-BF45-C42830FC8590}" srcOrd="0" destOrd="0" presId="urn:microsoft.com/office/officeart/2005/8/layout/default"/>
    <dgm:cxn modelId="{F1DFA193-63D4-4CBA-A9A6-43D6167AE4D3}" srcId="{C51739E6-FFAB-476B-9136-F82E5C1E7B2D}" destId="{CED10970-0E68-4F4E-9CB4-8338C3FCBD2C}" srcOrd="2" destOrd="0" parTransId="{E0802FE4-C6CC-478D-9397-B659C254395A}" sibTransId="{1B26CEE7-7AFA-46F1-8A68-C6640B4EB8A8}"/>
    <dgm:cxn modelId="{C00D88BD-7FE0-4D03-BECF-657EE8EF1AC8}" type="presOf" srcId="{59EAB7D7-C1FA-42FE-BF8B-8B39CB6B8258}" destId="{BF3AD830-90B7-46AC-9A5B-EE095BEAC624}" srcOrd="0" destOrd="0" presId="urn:microsoft.com/office/officeart/2005/8/layout/default"/>
    <dgm:cxn modelId="{542B73E2-D600-4530-93E4-4CAEB0E14646}" type="presOf" srcId="{86E034B7-397A-4F47-9A76-3B5D354D267B}" destId="{C77C1ED1-70CE-44BB-A3D1-65C0499AE977}" srcOrd="0" destOrd="0" presId="urn:microsoft.com/office/officeart/2005/8/layout/default"/>
    <dgm:cxn modelId="{6CB2E6E6-0997-4867-B7B5-6D970E467DD3}" srcId="{C51739E6-FFAB-476B-9136-F82E5C1E7B2D}" destId="{66164D84-A197-490A-890B-2A185FD76B12}" srcOrd="5" destOrd="0" parTransId="{BB23D3D1-6221-4DFC-BFD5-7EEDB35A5071}" sibTransId="{F869AF9F-C93E-4A7D-8953-FE3B71B6371A}"/>
    <dgm:cxn modelId="{85DCEBFE-3EB5-42E3-B48A-38AAFCBC6BF1}" srcId="{C51739E6-FFAB-476B-9136-F82E5C1E7B2D}" destId="{B9AD60EC-7ABB-40EC-98BA-245D76D90F75}" srcOrd="3" destOrd="0" parTransId="{C8C946EE-409C-4711-92CC-CA52282C684D}" sibTransId="{63258527-ABDF-4ACE-8356-6884B8B2FFD0}"/>
    <dgm:cxn modelId="{2D787D33-2E7C-4C82-A995-03F1F5E6CD92}" type="presParOf" srcId="{5422C450-C7B6-419C-A241-9A9FE2BF3872}" destId="{C77C1ED1-70CE-44BB-A3D1-65C0499AE977}" srcOrd="0" destOrd="0" presId="urn:microsoft.com/office/officeart/2005/8/layout/default"/>
    <dgm:cxn modelId="{86747329-2448-4222-81A4-C4CD8891FD68}" type="presParOf" srcId="{5422C450-C7B6-419C-A241-9A9FE2BF3872}" destId="{83AC8A38-C49E-4950-B474-EBFDB3888320}" srcOrd="1" destOrd="0" presId="urn:microsoft.com/office/officeart/2005/8/layout/default"/>
    <dgm:cxn modelId="{B3AFEE27-C977-4D61-A831-CD84717653DE}" type="presParOf" srcId="{5422C450-C7B6-419C-A241-9A9FE2BF3872}" destId="{BF3AD830-90B7-46AC-9A5B-EE095BEAC624}" srcOrd="2" destOrd="0" presId="urn:microsoft.com/office/officeart/2005/8/layout/default"/>
    <dgm:cxn modelId="{C2F8E1F7-EE64-4A7B-B5A4-4478DF2D0F54}" type="presParOf" srcId="{5422C450-C7B6-419C-A241-9A9FE2BF3872}" destId="{0A51AFB5-E313-43C7-A35F-7B77FB1245F8}" srcOrd="3" destOrd="0" presId="urn:microsoft.com/office/officeart/2005/8/layout/default"/>
    <dgm:cxn modelId="{9E9A53F9-2885-4391-B24A-F90939384DC7}" type="presParOf" srcId="{5422C450-C7B6-419C-A241-9A9FE2BF3872}" destId="{E975EC5E-BD80-49F6-B810-DA2E143DD5AF}" srcOrd="4" destOrd="0" presId="urn:microsoft.com/office/officeart/2005/8/layout/default"/>
    <dgm:cxn modelId="{D47BCE94-2376-424A-B31C-F529A9160B73}" type="presParOf" srcId="{5422C450-C7B6-419C-A241-9A9FE2BF3872}" destId="{0A79EB97-343F-467C-A65E-AB5D4C319388}" srcOrd="5" destOrd="0" presId="urn:microsoft.com/office/officeart/2005/8/layout/default"/>
    <dgm:cxn modelId="{9C52A911-7FF5-4D6A-AB3B-A0ADB096A778}" type="presParOf" srcId="{5422C450-C7B6-419C-A241-9A9FE2BF3872}" destId="{4212DFFE-766E-43A9-8651-A70733C3808A}" srcOrd="6" destOrd="0" presId="urn:microsoft.com/office/officeart/2005/8/layout/default"/>
    <dgm:cxn modelId="{E57611F2-3636-4298-AFE7-07DDCF9C2B69}" type="presParOf" srcId="{5422C450-C7B6-419C-A241-9A9FE2BF3872}" destId="{30FEDAEB-F592-464D-A715-AFD326BD04E7}" srcOrd="7" destOrd="0" presId="urn:microsoft.com/office/officeart/2005/8/layout/default"/>
    <dgm:cxn modelId="{754B9360-AE81-4873-961D-699076EBB968}" type="presParOf" srcId="{5422C450-C7B6-419C-A241-9A9FE2BF3872}" destId="{721E3E22-CD4E-43CE-8D0B-E2DE758A0C28}" srcOrd="8" destOrd="0" presId="urn:microsoft.com/office/officeart/2005/8/layout/default"/>
    <dgm:cxn modelId="{2A9CF0A3-3F68-4170-AC16-DCEA2533E36D}" type="presParOf" srcId="{5422C450-C7B6-419C-A241-9A9FE2BF3872}" destId="{4D1FA24E-9F2D-4147-BDE0-125910E9FDCA}" srcOrd="9" destOrd="0" presId="urn:microsoft.com/office/officeart/2005/8/layout/default"/>
    <dgm:cxn modelId="{EC4EDFB1-8140-47E7-919A-D95C1FD06538}" type="presParOf" srcId="{5422C450-C7B6-419C-A241-9A9FE2BF3872}" destId="{6895DE09-DC2E-4811-86EC-16BF58458DE3}" srcOrd="10" destOrd="0" presId="urn:microsoft.com/office/officeart/2005/8/layout/default"/>
    <dgm:cxn modelId="{17E8627E-1BAA-4A6E-ADAB-5FC6907A67DE}" type="presParOf" srcId="{5422C450-C7B6-419C-A241-9A9FE2BF3872}" destId="{D95C9F7F-EC55-43F6-974B-1CF68C04FE6C}" srcOrd="11" destOrd="0" presId="urn:microsoft.com/office/officeart/2005/8/layout/default"/>
    <dgm:cxn modelId="{548B5FD5-AB42-41F5-9033-0BA253DDEF8B}" type="presParOf" srcId="{5422C450-C7B6-419C-A241-9A9FE2BF3872}" destId="{23FADE5E-1F09-4B91-BF45-C42830FC8590}" srcOrd="12" destOrd="0" presId="urn:microsoft.com/office/officeart/2005/8/layout/default"/>
    <dgm:cxn modelId="{63199CC5-D47F-4BD2-A5A9-8CB22E2D0119}" type="presParOf" srcId="{5422C450-C7B6-419C-A241-9A9FE2BF3872}" destId="{6FC00D97-E98B-4F0B-BDFF-58DC76BEE48B}" srcOrd="13" destOrd="0" presId="urn:microsoft.com/office/officeart/2005/8/layout/default"/>
    <dgm:cxn modelId="{D59913A7-D4BD-4DE0-87D8-4402697D4EB2}" type="presParOf" srcId="{5422C450-C7B6-419C-A241-9A9FE2BF3872}" destId="{A9391539-5462-44ED-AD00-755FB64C0EA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Stakeholder input is critical</a:t>
          </a: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 custT="1"/>
      <dgm:spPr/>
      <dgm:t>
        <a:bodyPr/>
        <a:lstStyle/>
        <a:p>
          <a:r>
            <a:rPr lang="en-US" sz="1500" dirty="0"/>
            <a:t>Seek to understand Administrative concerns</a:t>
          </a:r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CoP management takes ongoing work: time &amp; commitment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Be open and adaptable</a:t>
          </a: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Community is fun and energizing</a:t>
          </a: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88B00-B594-4DCD-8EBC-6B078086E8FD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C20D50E-B846-4704-989B-CEB312EEEB6D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Digital Services</a:t>
          </a:r>
        </a:p>
      </dgm:t>
    </dgm:pt>
    <dgm:pt modelId="{19A43A4C-88CF-40BA-9AA1-419775422374}" type="parTrans" cxnId="{FEAFD068-FBBF-410A-AD8D-754BD017BF2F}">
      <dgm:prSet/>
      <dgm:spPr/>
      <dgm:t>
        <a:bodyPr/>
        <a:lstStyle/>
        <a:p>
          <a:endParaRPr lang="en-US"/>
        </a:p>
      </dgm:t>
    </dgm:pt>
    <dgm:pt modelId="{F02D6CF2-688E-4F8F-9465-66457CBA26E3}" type="sibTrans" cxnId="{FEAFD068-FBBF-410A-AD8D-754BD017BF2F}">
      <dgm:prSet/>
      <dgm:spPr/>
      <dgm:t>
        <a:bodyPr/>
        <a:lstStyle/>
        <a:p>
          <a:endParaRPr lang="en-US"/>
        </a:p>
      </dgm:t>
    </dgm:pt>
    <dgm:pt modelId="{8C427C39-385C-4AFA-8667-5AAEEDECB187}">
      <dgm:prSet phldrT="[Text]"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Discovery platform support</a:t>
          </a:r>
          <a:endParaRPr lang="en-US" sz="2400" baseline="0" dirty="0">
            <a:solidFill>
              <a:schemeClr val="bg1"/>
            </a:solidFill>
          </a:endParaRPr>
        </a:p>
      </dgm:t>
    </dgm:pt>
    <dgm:pt modelId="{724A5B9D-DA44-4775-B7E8-69E681049E7D}" type="parTrans" cxnId="{EBD73A05-5E28-45F6-B3E8-9D359B260382}">
      <dgm:prSet/>
      <dgm:spPr/>
      <dgm:t>
        <a:bodyPr/>
        <a:lstStyle/>
        <a:p>
          <a:endParaRPr lang="en-US"/>
        </a:p>
      </dgm:t>
    </dgm:pt>
    <dgm:pt modelId="{67BF2C1C-4973-4986-ADEE-AE78C64F1C39}" type="sibTrans" cxnId="{EBD73A05-5E28-45F6-B3E8-9D359B260382}">
      <dgm:prSet/>
      <dgm:spPr/>
      <dgm:t>
        <a:bodyPr/>
        <a:lstStyle/>
        <a:p>
          <a:endParaRPr lang="en-US"/>
        </a:p>
      </dgm:t>
    </dgm:pt>
    <dgm:pt modelId="{2E4157B8-3D73-40C9-BCEC-B1413B317B48}">
      <dgm:prSet phldrT="[Text]"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Discovery Strategy</a:t>
          </a:r>
          <a:endParaRPr lang="en-US" sz="2400" baseline="0" dirty="0">
            <a:solidFill>
              <a:schemeClr val="bg1"/>
            </a:solidFill>
          </a:endParaRPr>
        </a:p>
      </dgm:t>
    </dgm:pt>
    <dgm:pt modelId="{2A29E967-2AD1-48AD-8593-E20DCE80EDBA}" type="parTrans" cxnId="{8010D95B-4657-4F9B-9409-CDD47673976F}">
      <dgm:prSet/>
      <dgm:spPr/>
      <dgm:t>
        <a:bodyPr/>
        <a:lstStyle/>
        <a:p>
          <a:endParaRPr lang="en-US"/>
        </a:p>
      </dgm:t>
    </dgm:pt>
    <dgm:pt modelId="{0483DC34-9592-4C4B-9BCD-2A7448593F30}" type="sibTrans" cxnId="{8010D95B-4657-4F9B-9409-CDD47673976F}">
      <dgm:prSet/>
      <dgm:spPr/>
      <dgm:t>
        <a:bodyPr/>
        <a:lstStyle/>
        <a:p>
          <a:endParaRPr lang="en-US"/>
        </a:p>
      </dgm:t>
    </dgm:pt>
    <dgm:pt modelId="{7B9ECC44-06CC-4F50-BBFE-1F65B1939812}">
      <dgm:prSet phldrT="[Text]"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Product ownership</a:t>
          </a:r>
          <a:endParaRPr lang="en-US" sz="2400" baseline="0" dirty="0">
            <a:solidFill>
              <a:schemeClr val="bg1"/>
            </a:solidFill>
          </a:endParaRPr>
        </a:p>
      </dgm:t>
    </dgm:pt>
    <dgm:pt modelId="{012FB688-DE59-425B-8144-84457D667A89}" type="parTrans" cxnId="{731F493C-E999-47F4-A0B0-6DA9F6960D29}">
      <dgm:prSet/>
      <dgm:spPr/>
      <dgm:t>
        <a:bodyPr/>
        <a:lstStyle/>
        <a:p>
          <a:endParaRPr lang="en-US"/>
        </a:p>
      </dgm:t>
    </dgm:pt>
    <dgm:pt modelId="{348C8DCD-A275-47CB-8950-E552298227C5}" type="sibTrans" cxnId="{731F493C-E999-47F4-A0B0-6DA9F6960D29}">
      <dgm:prSet/>
      <dgm:spPr/>
      <dgm:t>
        <a:bodyPr/>
        <a:lstStyle/>
        <a:p>
          <a:endParaRPr lang="en-US"/>
        </a:p>
      </dgm:t>
    </dgm:pt>
    <dgm:pt modelId="{A8A2A9A3-47C3-4006-855B-65C7D9E0EE05}" type="pres">
      <dgm:prSet presAssocID="{F7F88B00-B594-4DCD-8EBC-6B078086E8FD}" presName="theList" presStyleCnt="0">
        <dgm:presLayoutVars>
          <dgm:dir/>
          <dgm:animLvl val="lvl"/>
          <dgm:resizeHandles val="exact"/>
        </dgm:presLayoutVars>
      </dgm:prSet>
      <dgm:spPr/>
    </dgm:pt>
    <dgm:pt modelId="{F2411E1A-CCF7-4672-B886-520B9CC26BD7}" type="pres">
      <dgm:prSet presAssocID="{8C20D50E-B846-4704-989B-CEB312EEEB6D}" presName="compNode" presStyleCnt="0"/>
      <dgm:spPr/>
    </dgm:pt>
    <dgm:pt modelId="{AF0E6591-F2F6-4503-B2BD-7FBC6F7FF948}" type="pres">
      <dgm:prSet presAssocID="{8C20D50E-B846-4704-989B-CEB312EEEB6D}" presName="aNode" presStyleLbl="bgShp" presStyleIdx="0" presStyleCnt="1"/>
      <dgm:spPr/>
    </dgm:pt>
    <dgm:pt modelId="{9F8AC1CB-4F9A-42C6-A04F-7D570C50568A}" type="pres">
      <dgm:prSet presAssocID="{8C20D50E-B846-4704-989B-CEB312EEEB6D}" presName="textNode" presStyleLbl="bgShp" presStyleIdx="0" presStyleCnt="1"/>
      <dgm:spPr/>
    </dgm:pt>
    <dgm:pt modelId="{E5627DF3-6106-425F-ACC9-384A0A5B4E77}" type="pres">
      <dgm:prSet presAssocID="{8C20D50E-B846-4704-989B-CEB312EEEB6D}" presName="compChildNode" presStyleCnt="0"/>
      <dgm:spPr/>
    </dgm:pt>
    <dgm:pt modelId="{D19D73CC-A48A-4934-942B-8045E6870709}" type="pres">
      <dgm:prSet presAssocID="{8C20D50E-B846-4704-989B-CEB312EEEB6D}" presName="theInnerList" presStyleCnt="0"/>
      <dgm:spPr/>
    </dgm:pt>
    <dgm:pt modelId="{50CCDE00-4370-4AE1-88F4-D75DD502C4A4}" type="pres">
      <dgm:prSet presAssocID="{8C427C39-385C-4AFA-8667-5AAEEDECB187}" presName="childNode" presStyleLbl="node1" presStyleIdx="0" presStyleCnt="3">
        <dgm:presLayoutVars>
          <dgm:bulletEnabled val="1"/>
        </dgm:presLayoutVars>
      </dgm:prSet>
      <dgm:spPr/>
    </dgm:pt>
    <dgm:pt modelId="{3536F38D-2888-490B-92C8-99184980537C}" type="pres">
      <dgm:prSet presAssocID="{8C427C39-385C-4AFA-8667-5AAEEDECB187}" presName="aSpace2" presStyleCnt="0"/>
      <dgm:spPr/>
    </dgm:pt>
    <dgm:pt modelId="{6FBA3A49-8366-4E67-8164-865EAB370690}" type="pres">
      <dgm:prSet presAssocID="{7B9ECC44-06CC-4F50-BBFE-1F65B1939812}" presName="childNode" presStyleLbl="node1" presStyleIdx="1" presStyleCnt="3">
        <dgm:presLayoutVars>
          <dgm:bulletEnabled val="1"/>
        </dgm:presLayoutVars>
      </dgm:prSet>
      <dgm:spPr/>
    </dgm:pt>
    <dgm:pt modelId="{32F506E4-BBEE-4638-99CA-27CC0A9407BB}" type="pres">
      <dgm:prSet presAssocID="{7B9ECC44-06CC-4F50-BBFE-1F65B1939812}" presName="aSpace2" presStyleCnt="0"/>
      <dgm:spPr/>
    </dgm:pt>
    <dgm:pt modelId="{D53D4E1A-9FCE-46D4-8FDF-65B72494805F}" type="pres">
      <dgm:prSet presAssocID="{2E4157B8-3D73-40C9-BCEC-B1413B317B4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BD73A05-5E28-45F6-B3E8-9D359B260382}" srcId="{8C20D50E-B846-4704-989B-CEB312EEEB6D}" destId="{8C427C39-385C-4AFA-8667-5AAEEDECB187}" srcOrd="0" destOrd="0" parTransId="{724A5B9D-DA44-4775-B7E8-69E681049E7D}" sibTransId="{67BF2C1C-4973-4986-ADEE-AE78C64F1C39}"/>
    <dgm:cxn modelId="{7367CB36-B3C0-4C40-8AA9-10A1FE87326C}" type="presOf" srcId="{8C427C39-385C-4AFA-8667-5AAEEDECB187}" destId="{50CCDE00-4370-4AE1-88F4-D75DD502C4A4}" srcOrd="0" destOrd="0" presId="urn:microsoft.com/office/officeart/2005/8/layout/lProcess2"/>
    <dgm:cxn modelId="{731F493C-E999-47F4-A0B0-6DA9F6960D29}" srcId="{8C20D50E-B846-4704-989B-CEB312EEEB6D}" destId="{7B9ECC44-06CC-4F50-BBFE-1F65B1939812}" srcOrd="1" destOrd="0" parTransId="{012FB688-DE59-425B-8144-84457D667A89}" sibTransId="{348C8DCD-A275-47CB-8950-E552298227C5}"/>
    <dgm:cxn modelId="{8010D95B-4657-4F9B-9409-CDD47673976F}" srcId="{8C20D50E-B846-4704-989B-CEB312EEEB6D}" destId="{2E4157B8-3D73-40C9-BCEC-B1413B317B48}" srcOrd="2" destOrd="0" parTransId="{2A29E967-2AD1-48AD-8593-E20DCE80EDBA}" sibTransId="{0483DC34-9592-4C4B-9BCD-2A7448593F30}"/>
    <dgm:cxn modelId="{009E1545-3FB0-407A-8A90-81CED98C1AF8}" type="presOf" srcId="{8C20D50E-B846-4704-989B-CEB312EEEB6D}" destId="{9F8AC1CB-4F9A-42C6-A04F-7D570C50568A}" srcOrd="1" destOrd="0" presId="urn:microsoft.com/office/officeart/2005/8/layout/lProcess2"/>
    <dgm:cxn modelId="{FEAFD068-FBBF-410A-AD8D-754BD017BF2F}" srcId="{F7F88B00-B594-4DCD-8EBC-6B078086E8FD}" destId="{8C20D50E-B846-4704-989B-CEB312EEEB6D}" srcOrd="0" destOrd="0" parTransId="{19A43A4C-88CF-40BA-9AA1-419775422374}" sibTransId="{F02D6CF2-688E-4F8F-9465-66457CBA26E3}"/>
    <dgm:cxn modelId="{C91A6A50-68CD-4C96-8340-EEA52B5C0BCF}" type="presOf" srcId="{F7F88B00-B594-4DCD-8EBC-6B078086E8FD}" destId="{A8A2A9A3-47C3-4006-855B-65C7D9E0EE05}" srcOrd="0" destOrd="0" presId="urn:microsoft.com/office/officeart/2005/8/layout/lProcess2"/>
    <dgm:cxn modelId="{920507DA-53C2-4C23-85D6-D441E9634265}" type="presOf" srcId="{7B9ECC44-06CC-4F50-BBFE-1F65B1939812}" destId="{6FBA3A49-8366-4E67-8164-865EAB370690}" srcOrd="0" destOrd="0" presId="urn:microsoft.com/office/officeart/2005/8/layout/lProcess2"/>
    <dgm:cxn modelId="{C4DADDE6-0533-472F-B7DF-A0CADA85F3F7}" type="presOf" srcId="{8C20D50E-B846-4704-989B-CEB312EEEB6D}" destId="{AF0E6591-F2F6-4503-B2BD-7FBC6F7FF948}" srcOrd="0" destOrd="0" presId="urn:microsoft.com/office/officeart/2005/8/layout/lProcess2"/>
    <dgm:cxn modelId="{B2CF1BF1-1309-4B72-BEBB-4E52AE2A5421}" type="presOf" srcId="{2E4157B8-3D73-40C9-BCEC-B1413B317B48}" destId="{D53D4E1A-9FCE-46D4-8FDF-65B72494805F}" srcOrd="0" destOrd="0" presId="urn:microsoft.com/office/officeart/2005/8/layout/lProcess2"/>
    <dgm:cxn modelId="{4514D011-1B38-4B5E-BFD9-1228A49A4E38}" type="presParOf" srcId="{A8A2A9A3-47C3-4006-855B-65C7D9E0EE05}" destId="{F2411E1A-CCF7-4672-B886-520B9CC26BD7}" srcOrd="0" destOrd="0" presId="urn:microsoft.com/office/officeart/2005/8/layout/lProcess2"/>
    <dgm:cxn modelId="{89A69BB7-8646-49D9-A0FD-DFAE58D523BB}" type="presParOf" srcId="{F2411E1A-CCF7-4672-B886-520B9CC26BD7}" destId="{AF0E6591-F2F6-4503-B2BD-7FBC6F7FF948}" srcOrd="0" destOrd="0" presId="urn:microsoft.com/office/officeart/2005/8/layout/lProcess2"/>
    <dgm:cxn modelId="{451DCE3A-F679-4B77-8E5C-DFE8B4AF9201}" type="presParOf" srcId="{F2411E1A-CCF7-4672-B886-520B9CC26BD7}" destId="{9F8AC1CB-4F9A-42C6-A04F-7D570C50568A}" srcOrd="1" destOrd="0" presId="urn:microsoft.com/office/officeart/2005/8/layout/lProcess2"/>
    <dgm:cxn modelId="{46C2A0B0-6ECB-4270-8043-5319AF1B025A}" type="presParOf" srcId="{F2411E1A-CCF7-4672-B886-520B9CC26BD7}" destId="{E5627DF3-6106-425F-ACC9-384A0A5B4E77}" srcOrd="2" destOrd="0" presId="urn:microsoft.com/office/officeart/2005/8/layout/lProcess2"/>
    <dgm:cxn modelId="{3874D83A-17AB-4341-9618-FB1A3882784D}" type="presParOf" srcId="{E5627DF3-6106-425F-ACC9-384A0A5B4E77}" destId="{D19D73CC-A48A-4934-942B-8045E6870709}" srcOrd="0" destOrd="0" presId="urn:microsoft.com/office/officeart/2005/8/layout/lProcess2"/>
    <dgm:cxn modelId="{D502C3A5-9D73-49E9-A390-C916B29CB5DE}" type="presParOf" srcId="{D19D73CC-A48A-4934-942B-8045E6870709}" destId="{50CCDE00-4370-4AE1-88F4-D75DD502C4A4}" srcOrd="0" destOrd="0" presId="urn:microsoft.com/office/officeart/2005/8/layout/lProcess2"/>
    <dgm:cxn modelId="{C7EC9367-8A19-44B2-9D31-0BC7C5F13FB5}" type="presParOf" srcId="{D19D73CC-A48A-4934-942B-8045E6870709}" destId="{3536F38D-2888-490B-92C8-99184980537C}" srcOrd="1" destOrd="0" presId="urn:microsoft.com/office/officeart/2005/8/layout/lProcess2"/>
    <dgm:cxn modelId="{1AC01A35-5981-41B5-A6D9-21B87A6B79A5}" type="presParOf" srcId="{D19D73CC-A48A-4934-942B-8045E6870709}" destId="{6FBA3A49-8366-4E67-8164-865EAB370690}" srcOrd="2" destOrd="0" presId="urn:microsoft.com/office/officeart/2005/8/layout/lProcess2"/>
    <dgm:cxn modelId="{3E6A0E2B-E440-4529-B68F-43C3F67796CD}" type="presParOf" srcId="{D19D73CC-A48A-4934-942B-8045E6870709}" destId="{32F506E4-BBEE-4638-99CA-27CC0A9407BB}" srcOrd="3" destOrd="0" presId="urn:microsoft.com/office/officeart/2005/8/layout/lProcess2"/>
    <dgm:cxn modelId="{63C35F94-AF5C-4293-8B1D-2BF599DE5414}" type="presParOf" srcId="{D19D73CC-A48A-4934-942B-8045E6870709}" destId="{D53D4E1A-9FCE-46D4-8FDF-65B72494805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 custT="1"/>
      <dgm:spPr/>
      <dgm:t>
        <a:bodyPr/>
        <a:lstStyle/>
        <a:p>
          <a:r>
            <a:rPr lang="en-US" sz="1500" dirty="0"/>
            <a:t>Stay focused on why</a:t>
          </a:r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 custT="1"/>
      <dgm:spPr/>
      <dgm:t>
        <a:bodyPr/>
        <a:lstStyle/>
        <a:p>
          <a:r>
            <a:rPr lang="en-US" sz="1500" dirty="0"/>
            <a:t>Safety comes through neutral facilitation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Look for small achievable wins first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.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CE11153-2288-466C-9BD9-B1A0303989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014EC-0AE0-49E6-9EDE-9C7663A4F462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Be open and adaptable</a:t>
          </a:r>
          <a:endParaRPr lang="en-US" dirty="0">
            <a:solidFill>
              <a:schemeClr val="bg1"/>
            </a:solidFill>
          </a:endParaRPr>
        </a:p>
      </dgm:t>
    </dgm:pt>
    <dgm:pt modelId="{554D0FC7-0900-41F5-A4A6-15A63EE14055}" type="parTrans" cxnId="{815115C3-D00C-4FFB-B8C8-83DE7F0150EA}">
      <dgm:prSet/>
      <dgm:spPr/>
      <dgm:t>
        <a:bodyPr/>
        <a:lstStyle/>
        <a:p>
          <a:endParaRPr lang="en-US"/>
        </a:p>
      </dgm:t>
    </dgm:pt>
    <dgm:pt modelId="{7A4FCBE7-3C38-44E5-B101-42A2E94D9B7F}" type="sibTrans" cxnId="{815115C3-D00C-4FFB-B8C8-83DE7F0150EA}">
      <dgm:prSet/>
      <dgm:spPr/>
      <dgm:t>
        <a:bodyPr/>
        <a:lstStyle/>
        <a:p>
          <a:endParaRPr lang="en-US"/>
        </a:p>
      </dgm:t>
    </dgm:pt>
    <dgm:pt modelId="{1CEF128A-FF93-4480-9AEE-5556904AE867}">
      <dgm:prSet phldrT="[Text]"/>
      <dgm:spPr/>
      <dgm:t>
        <a:bodyPr/>
        <a:lstStyle/>
        <a:p>
          <a:r>
            <a:rPr lang="en-US" dirty="0"/>
            <a:t>CoP management takes ongoing work: time &amp; commitment</a:t>
          </a:r>
        </a:p>
      </dgm:t>
    </dgm:pt>
    <dgm:pt modelId="{6D19CF4F-8B80-433D-A1EF-4F9A2E185AF1}" type="parTrans" cxnId="{F9F13B13-AF84-45FB-A1B2-F4B82EC802E1}">
      <dgm:prSet/>
      <dgm:spPr/>
      <dgm:t>
        <a:bodyPr/>
        <a:lstStyle/>
        <a:p>
          <a:endParaRPr lang="en-US"/>
        </a:p>
      </dgm:t>
    </dgm:pt>
    <dgm:pt modelId="{3512FCF2-9597-4C06-8717-58FDD8A4F68D}" type="sibTrans" cxnId="{F9F13B13-AF84-45FB-A1B2-F4B82EC802E1}">
      <dgm:prSet/>
      <dgm:spPr/>
      <dgm:t>
        <a:bodyPr/>
        <a:lstStyle/>
        <a:p>
          <a:endParaRPr lang="en-US"/>
        </a:p>
      </dgm:t>
    </dgm:pt>
    <dgm:pt modelId="{DCEDA9A9-718A-4CE4-BECE-31DFC08A82C8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Community is fun and energizing</a:t>
          </a:r>
          <a:endParaRPr lang="en-US" dirty="0">
            <a:solidFill>
              <a:schemeClr val="bg1"/>
            </a:solidFill>
          </a:endParaRPr>
        </a:p>
      </dgm:t>
    </dgm:pt>
    <dgm:pt modelId="{F3B6C0E3-113E-4AD7-BC16-CA5973247E62}" type="parTrans" cxnId="{983FC98D-4BB3-486D-9787-C3BD93C8BEF0}">
      <dgm:prSet/>
      <dgm:spPr/>
      <dgm:t>
        <a:bodyPr/>
        <a:lstStyle/>
        <a:p>
          <a:endParaRPr lang="en-US"/>
        </a:p>
      </dgm:t>
    </dgm:pt>
    <dgm:pt modelId="{B1CCF8CF-204C-4A38-A7A4-75499F4D1FBA}" type="sibTrans" cxnId="{983FC98D-4BB3-486D-9787-C3BD93C8BEF0}">
      <dgm:prSet/>
      <dgm:spPr/>
      <dgm:t>
        <a:bodyPr/>
        <a:lstStyle/>
        <a:p>
          <a:endParaRPr lang="en-US"/>
        </a:p>
      </dgm:t>
    </dgm:pt>
    <dgm:pt modelId="{3B7058DB-4426-462D-BDDF-798D315C0320}">
      <dgm:prSet phldrT="[Text]"/>
      <dgm:spPr/>
      <dgm:t>
        <a:bodyPr/>
        <a:lstStyle/>
        <a:p>
          <a:r>
            <a:rPr lang="en-US"/>
            <a:t>Seek to understand Administrative concerns</a:t>
          </a:r>
          <a:endParaRPr lang="en-US" dirty="0"/>
        </a:p>
      </dgm:t>
    </dgm:pt>
    <dgm:pt modelId="{01808B87-766B-457A-A467-818D45406D85}" type="parTrans" cxnId="{97ED7A58-8038-4BAA-9B17-F4D746325C0A}">
      <dgm:prSet/>
      <dgm:spPr/>
      <dgm:t>
        <a:bodyPr/>
        <a:lstStyle/>
        <a:p>
          <a:endParaRPr lang="en-US"/>
        </a:p>
      </dgm:t>
    </dgm:pt>
    <dgm:pt modelId="{5642D044-0BC1-448F-A585-73AB831DA051}" type="sibTrans" cxnId="{97ED7A58-8038-4BAA-9B17-F4D746325C0A}">
      <dgm:prSet/>
      <dgm:spPr/>
      <dgm:t>
        <a:bodyPr/>
        <a:lstStyle/>
        <a:p>
          <a:endParaRPr lang="en-US"/>
        </a:p>
      </dgm:t>
    </dgm:pt>
    <dgm:pt modelId="{450727EA-46D5-4A7B-9080-D865D7614345}">
      <dgm:prSet phldrT="[Text]"/>
      <dgm:spPr/>
      <dgm:t>
        <a:bodyPr/>
        <a:lstStyle/>
        <a:p>
          <a:r>
            <a:rPr lang="en-US"/>
            <a:t>Stay focused on why</a:t>
          </a:r>
          <a:endParaRPr lang="en-US" dirty="0"/>
        </a:p>
      </dgm:t>
    </dgm:pt>
    <dgm:pt modelId="{A584553B-18AC-4609-87B4-707A70B99485}" type="parTrans" cxnId="{E377C403-3581-4F11-BD8F-CA963489F228}">
      <dgm:prSet/>
      <dgm:spPr/>
      <dgm:t>
        <a:bodyPr/>
        <a:lstStyle/>
        <a:p>
          <a:endParaRPr lang="en-US"/>
        </a:p>
      </dgm:t>
    </dgm:pt>
    <dgm:pt modelId="{48ABCEC2-E1D0-4FA9-9369-C93C53582872}" type="sibTrans" cxnId="{E377C403-3581-4F11-BD8F-CA963489F228}">
      <dgm:prSet/>
      <dgm:spPr/>
      <dgm:t>
        <a:bodyPr/>
        <a:lstStyle/>
        <a:p>
          <a:endParaRPr lang="en-US"/>
        </a:p>
      </dgm:t>
    </dgm:pt>
    <dgm:pt modelId="{DCB47C6A-8282-4727-BFEE-F780CAFA38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Look for small achievable wins first</a:t>
          </a:r>
        </a:p>
      </dgm:t>
    </dgm:pt>
    <dgm:pt modelId="{C971705A-8B08-485B-9060-A7ABBE461687}" type="parTrans" cxnId="{C064ED24-30DE-4D37-9CAD-D3C147C4FAC9}">
      <dgm:prSet/>
      <dgm:spPr/>
      <dgm:t>
        <a:bodyPr/>
        <a:lstStyle/>
        <a:p>
          <a:endParaRPr lang="en-US"/>
        </a:p>
      </dgm:t>
    </dgm:pt>
    <dgm:pt modelId="{18F9A190-40D5-45D7-873B-0FFEE6973AD2}" type="sibTrans" cxnId="{C064ED24-30DE-4D37-9CAD-D3C147C4FAC9}">
      <dgm:prSet/>
      <dgm:spPr/>
      <dgm:t>
        <a:bodyPr/>
        <a:lstStyle/>
        <a:p>
          <a:endParaRPr lang="en-US"/>
        </a:p>
      </dgm:t>
    </dgm:pt>
    <dgm:pt modelId="{3C719EA5-982E-49DF-B5F7-67D5FFD02A31}">
      <dgm:prSet phldrT="[Text]"/>
      <dgm:spPr/>
      <dgm:t>
        <a:bodyPr/>
        <a:lstStyle/>
        <a:p>
          <a:r>
            <a:rPr lang="en-US" dirty="0"/>
            <a:t>Safety comes through neutral facilitation</a:t>
          </a:r>
        </a:p>
      </dgm:t>
    </dgm:pt>
    <dgm:pt modelId="{4FAB0B26-83BE-4A7B-A299-E99A1241EF66}" type="parTrans" cxnId="{259B9A43-5365-4521-B749-CD8E4F342874}">
      <dgm:prSet/>
      <dgm:spPr/>
      <dgm:t>
        <a:bodyPr/>
        <a:lstStyle/>
        <a:p>
          <a:endParaRPr lang="en-US"/>
        </a:p>
      </dgm:t>
    </dgm:pt>
    <dgm:pt modelId="{8B24687F-34CB-45C9-9384-A49C2436CA43}" type="sibTrans" cxnId="{259B9A43-5365-4521-B749-CD8E4F342874}">
      <dgm:prSet/>
      <dgm:spPr/>
      <dgm:t>
        <a:bodyPr/>
        <a:lstStyle/>
        <a:p>
          <a:endParaRPr lang="en-US"/>
        </a:p>
      </dgm:t>
    </dgm:pt>
    <dgm:pt modelId="{65D40715-85B2-4417-B893-857C4DEE5650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Stakeholder input is critical</a:t>
          </a:r>
          <a:endParaRPr lang="en-US" dirty="0">
            <a:solidFill>
              <a:schemeClr val="bg1"/>
            </a:solidFill>
          </a:endParaRPr>
        </a:p>
      </dgm:t>
    </dgm:pt>
    <dgm:pt modelId="{022321A5-65AC-46D4-8495-5334C9046324}" type="parTrans" cxnId="{F1F1444A-4229-4A1B-8992-AA29B1388D5D}">
      <dgm:prSet/>
      <dgm:spPr/>
      <dgm:t>
        <a:bodyPr/>
        <a:lstStyle/>
        <a:p>
          <a:endParaRPr lang="en-US"/>
        </a:p>
      </dgm:t>
    </dgm:pt>
    <dgm:pt modelId="{3BF7841B-0113-4113-815E-3AD8E35015D3}" type="sibTrans" cxnId="{F1F1444A-4229-4A1B-8992-AA29B1388D5D}">
      <dgm:prSet/>
      <dgm:spPr/>
      <dgm:t>
        <a:bodyPr/>
        <a:lstStyle/>
        <a:p>
          <a:endParaRPr lang="en-US"/>
        </a:p>
      </dgm:t>
    </dgm:pt>
    <dgm:pt modelId="{CCA35DCD-E472-4735-967E-F13D954E6E5F}" type="pres">
      <dgm:prSet presAssocID="{0CE11153-2288-466C-9BD9-B1A0303989EB}" presName="Name0" presStyleCnt="0">
        <dgm:presLayoutVars>
          <dgm:chMax/>
          <dgm:chPref/>
          <dgm:dir/>
          <dgm:animLvl val="lvl"/>
        </dgm:presLayoutVars>
      </dgm:prSet>
      <dgm:spPr/>
    </dgm:pt>
    <dgm:pt modelId="{BF22ED07-D76F-4946-9F2A-6C4490B20D16}" type="pres">
      <dgm:prSet presAssocID="{65D40715-85B2-4417-B893-857C4DEE5650}" presName="composite" presStyleCnt="0"/>
      <dgm:spPr/>
    </dgm:pt>
    <dgm:pt modelId="{AFB9E660-A8DD-4DED-AE1B-8D0DB6785551}" type="pres">
      <dgm:prSet presAssocID="{65D40715-85B2-4417-B893-857C4DEE565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E8948FC-6817-4DB0-9D36-2B91BEBC4798}" type="pres">
      <dgm:prSet presAssocID="{65D40715-85B2-4417-B893-857C4DEE56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68B4BD7-634D-4EEC-8CD6-B7FB2E20A7B2}" type="pres">
      <dgm:prSet presAssocID="{65D40715-85B2-4417-B893-857C4DEE5650}" presName="BalanceSpacing" presStyleCnt="0"/>
      <dgm:spPr/>
    </dgm:pt>
    <dgm:pt modelId="{997ED528-A652-4198-A0EA-78876C37436A}" type="pres">
      <dgm:prSet presAssocID="{65D40715-85B2-4417-B893-857C4DEE5650}" presName="BalanceSpacing1" presStyleCnt="0"/>
      <dgm:spPr/>
    </dgm:pt>
    <dgm:pt modelId="{550DC558-0B74-4797-9CEF-D920C571BBF5}" type="pres">
      <dgm:prSet presAssocID="{3BF7841B-0113-4113-815E-3AD8E35015D3}" presName="Accent1Text" presStyleLbl="node1" presStyleIdx="1" presStyleCnt="8"/>
      <dgm:spPr/>
    </dgm:pt>
    <dgm:pt modelId="{073ACF91-6CE3-4A3C-9F6D-AB897CE42A80}" type="pres">
      <dgm:prSet presAssocID="{3BF7841B-0113-4113-815E-3AD8E35015D3}" presName="spaceBetweenRectangles" presStyleCnt="0"/>
      <dgm:spPr/>
    </dgm:pt>
    <dgm:pt modelId="{48B80424-F6DB-461B-83A1-E09DE78D33E8}" type="pres">
      <dgm:prSet presAssocID="{5F0014EC-0AE0-49E6-9EDE-9C7663A4F462}" presName="composite" presStyleCnt="0"/>
      <dgm:spPr/>
    </dgm:pt>
    <dgm:pt modelId="{D76B05A2-1300-4349-A14A-6CA0F313D5FD}" type="pres">
      <dgm:prSet presAssocID="{5F0014EC-0AE0-49E6-9EDE-9C7663A4F46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F7BD8FE-592B-45C9-99A4-A06EF808CA57}" type="pres">
      <dgm:prSet presAssocID="{5F0014EC-0AE0-49E6-9EDE-9C7663A4F46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4ED1FD1-DAE9-4514-AB2A-0800F3AC4B08}" type="pres">
      <dgm:prSet presAssocID="{5F0014EC-0AE0-49E6-9EDE-9C7663A4F462}" presName="BalanceSpacing" presStyleCnt="0"/>
      <dgm:spPr/>
    </dgm:pt>
    <dgm:pt modelId="{8F4EDAAA-6435-4D43-AB9B-1CAC52605B15}" type="pres">
      <dgm:prSet presAssocID="{5F0014EC-0AE0-49E6-9EDE-9C7663A4F462}" presName="BalanceSpacing1" presStyleCnt="0"/>
      <dgm:spPr/>
    </dgm:pt>
    <dgm:pt modelId="{639BF486-2219-4B53-A58F-8DF32064F46B}" type="pres">
      <dgm:prSet presAssocID="{7A4FCBE7-3C38-44E5-B101-42A2E94D9B7F}" presName="Accent1Text" presStyleLbl="node1" presStyleIdx="3" presStyleCnt="8"/>
      <dgm:spPr/>
    </dgm:pt>
    <dgm:pt modelId="{91DABFBF-CB82-4371-A83C-66D5CDB4DB02}" type="pres">
      <dgm:prSet presAssocID="{7A4FCBE7-3C38-44E5-B101-42A2E94D9B7F}" presName="spaceBetweenRectangles" presStyleCnt="0"/>
      <dgm:spPr/>
    </dgm:pt>
    <dgm:pt modelId="{3A19621F-997D-480F-8E71-C799939C3C86}" type="pres">
      <dgm:prSet presAssocID="{DCEDA9A9-718A-4CE4-BECE-31DFC08A82C8}" presName="composite" presStyleCnt="0"/>
      <dgm:spPr/>
    </dgm:pt>
    <dgm:pt modelId="{A00CA46D-2D4C-44DA-A4F9-DFD40777AC93}" type="pres">
      <dgm:prSet presAssocID="{DCEDA9A9-718A-4CE4-BECE-31DFC08A82C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AA68B32-E1F1-4D48-BF45-22E9101CA56E}" type="pres">
      <dgm:prSet presAssocID="{DCEDA9A9-718A-4CE4-BECE-31DFC08A82C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EED5AA5-C078-4FE9-AF10-19FF4777ECE5}" type="pres">
      <dgm:prSet presAssocID="{DCEDA9A9-718A-4CE4-BECE-31DFC08A82C8}" presName="BalanceSpacing" presStyleCnt="0"/>
      <dgm:spPr/>
    </dgm:pt>
    <dgm:pt modelId="{1026BF30-C322-4B6C-ACFF-49E1698CA0A5}" type="pres">
      <dgm:prSet presAssocID="{DCEDA9A9-718A-4CE4-BECE-31DFC08A82C8}" presName="BalanceSpacing1" presStyleCnt="0"/>
      <dgm:spPr/>
    </dgm:pt>
    <dgm:pt modelId="{6294F492-74B6-4F65-B7AA-8AF4E39A896E}" type="pres">
      <dgm:prSet presAssocID="{B1CCF8CF-204C-4A38-A7A4-75499F4D1FBA}" presName="Accent1Text" presStyleLbl="node1" presStyleIdx="5" presStyleCnt="8"/>
      <dgm:spPr/>
    </dgm:pt>
    <dgm:pt modelId="{8B80E332-D0F7-46D0-A3F0-67729C862B65}" type="pres">
      <dgm:prSet presAssocID="{B1CCF8CF-204C-4A38-A7A4-75499F4D1FBA}" presName="spaceBetweenRectangles" presStyleCnt="0"/>
      <dgm:spPr/>
    </dgm:pt>
    <dgm:pt modelId="{F36F694E-2EC0-4E84-BC82-C2829033EE85}" type="pres">
      <dgm:prSet presAssocID="{DCB47C6A-8282-4727-BFEE-F780CAFA38ED}" presName="composite" presStyleCnt="0"/>
      <dgm:spPr/>
    </dgm:pt>
    <dgm:pt modelId="{62155F04-3BEC-4537-B9B4-8DDC6327A656}" type="pres">
      <dgm:prSet presAssocID="{DCB47C6A-8282-4727-BFEE-F780CAFA38E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8A6F0E0-FBBF-48CE-910F-7E21DF584A8E}" type="pres">
      <dgm:prSet presAssocID="{DCB47C6A-8282-4727-BFEE-F780CAFA38E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8E48C9-F2CE-46CE-82BF-40E548786A89}" type="pres">
      <dgm:prSet presAssocID="{DCB47C6A-8282-4727-BFEE-F780CAFA38ED}" presName="BalanceSpacing" presStyleCnt="0"/>
      <dgm:spPr/>
    </dgm:pt>
    <dgm:pt modelId="{83E969EE-1C16-4A8C-8DA9-367E1AFF50BA}" type="pres">
      <dgm:prSet presAssocID="{DCB47C6A-8282-4727-BFEE-F780CAFA38ED}" presName="BalanceSpacing1" presStyleCnt="0"/>
      <dgm:spPr/>
    </dgm:pt>
    <dgm:pt modelId="{C7FE062F-E40B-444F-8AD6-94D6CF7DE48E}" type="pres">
      <dgm:prSet presAssocID="{18F9A190-40D5-45D7-873B-0FFEE6973AD2}" presName="Accent1Text" presStyleLbl="node1" presStyleIdx="7" presStyleCnt="8"/>
      <dgm:spPr/>
    </dgm:pt>
  </dgm:ptLst>
  <dgm:cxnLst>
    <dgm:cxn modelId="{E377C403-3581-4F11-BD8F-CA963489F228}" srcId="{DCEDA9A9-718A-4CE4-BECE-31DFC08A82C8}" destId="{450727EA-46D5-4A7B-9080-D865D7614345}" srcOrd="0" destOrd="0" parTransId="{A584553B-18AC-4609-87B4-707A70B99485}" sibTransId="{48ABCEC2-E1D0-4FA9-9369-C93C53582872}"/>
    <dgm:cxn modelId="{48001C07-F1AA-4DE1-A032-C5F1962F5352}" type="presOf" srcId="{18F9A190-40D5-45D7-873B-0FFEE6973AD2}" destId="{C7FE062F-E40B-444F-8AD6-94D6CF7DE48E}" srcOrd="0" destOrd="0" presId="urn:microsoft.com/office/officeart/2008/layout/AlternatingHexagons"/>
    <dgm:cxn modelId="{F9F13B13-AF84-45FB-A1B2-F4B82EC802E1}" srcId="{5F0014EC-0AE0-49E6-9EDE-9C7663A4F462}" destId="{1CEF128A-FF93-4480-9AEE-5556904AE867}" srcOrd="0" destOrd="0" parTransId="{6D19CF4F-8B80-433D-A1EF-4F9A2E185AF1}" sibTransId="{3512FCF2-9597-4C06-8717-58FDD8A4F68D}"/>
    <dgm:cxn modelId="{E4FBAE16-EDE4-4E04-BBB6-E9CE522FF562}" type="presOf" srcId="{450727EA-46D5-4A7B-9080-D865D7614345}" destId="{EAA68B32-E1F1-4D48-BF45-22E9101CA56E}" srcOrd="0" destOrd="0" presId="urn:microsoft.com/office/officeart/2008/layout/AlternatingHexagons"/>
    <dgm:cxn modelId="{700ED31C-C90A-491D-B158-6DB7673073C3}" type="presOf" srcId="{3BF7841B-0113-4113-815E-3AD8E35015D3}" destId="{550DC558-0B74-4797-9CEF-D920C571BBF5}" srcOrd="0" destOrd="0" presId="urn:microsoft.com/office/officeart/2008/layout/AlternatingHexagons"/>
    <dgm:cxn modelId="{C064ED24-30DE-4D37-9CAD-D3C147C4FAC9}" srcId="{0CE11153-2288-466C-9BD9-B1A0303989EB}" destId="{DCB47C6A-8282-4727-BFEE-F780CAFA38ED}" srcOrd="3" destOrd="0" parTransId="{C971705A-8B08-485B-9060-A7ABBE461687}" sibTransId="{18F9A190-40D5-45D7-873B-0FFEE6973AD2}"/>
    <dgm:cxn modelId="{98406F31-1594-47A5-954F-AAF342EBC819}" type="presOf" srcId="{DCB47C6A-8282-4727-BFEE-F780CAFA38ED}" destId="{62155F04-3BEC-4537-B9B4-8DDC6327A656}" srcOrd="0" destOrd="0" presId="urn:microsoft.com/office/officeart/2008/layout/AlternatingHexagons"/>
    <dgm:cxn modelId="{ACF0E834-9A96-4DA5-AEA2-B7FAB24C4F90}" type="presOf" srcId="{1CEF128A-FF93-4480-9AEE-5556904AE867}" destId="{8F7BD8FE-592B-45C9-99A4-A06EF808CA57}" srcOrd="0" destOrd="0" presId="urn:microsoft.com/office/officeart/2008/layout/AlternatingHexagons"/>
    <dgm:cxn modelId="{DCAABA5E-F933-4347-B0DA-1F188634B1F5}" type="presOf" srcId="{DCEDA9A9-718A-4CE4-BECE-31DFC08A82C8}" destId="{A00CA46D-2D4C-44DA-A4F9-DFD40777AC93}" srcOrd="0" destOrd="0" presId="urn:microsoft.com/office/officeart/2008/layout/AlternatingHexagons"/>
    <dgm:cxn modelId="{259B9A43-5365-4521-B749-CD8E4F342874}" srcId="{DCB47C6A-8282-4727-BFEE-F780CAFA38ED}" destId="{3C719EA5-982E-49DF-B5F7-67D5FFD02A31}" srcOrd="0" destOrd="0" parTransId="{4FAB0B26-83BE-4A7B-A299-E99A1241EF66}" sibTransId="{8B24687F-34CB-45C9-9384-A49C2436CA43}"/>
    <dgm:cxn modelId="{847BD364-0F96-427E-9E4F-9C373C937E5A}" type="presOf" srcId="{3C719EA5-982E-49DF-B5F7-67D5FFD02A31}" destId="{18A6F0E0-FBBF-48CE-910F-7E21DF584A8E}" srcOrd="0" destOrd="0" presId="urn:microsoft.com/office/officeart/2008/layout/AlternatingHexagons"/>
    <dgm:cxn modelId="{F1F1444A-4229-4A1B-8992-AA29B1388D5D}" srcId="{0CE11153-2288-466C-9BD9-B1A0303989EB}" destId="{65D40715-85B2-4417-B893-857C4DEE5650}" srcOrd="0" destOrd="0" parTransId="{022321A5-65AC-46D4-8495-5334C9046324}" sibTransId="{3BF7841B-0113-4113-815E-3AD8E35015D3}"/>
    <dgm:cxn modelId="{97ED7A58-8038-4BAA-9B17-F4D746325C0A}" srcId="{65D40715-85B2-4417-B893-857C4DEE5650}" destId="{3B7058DB-4426-462D-BDDF-798D315C0320}" srcOrd="0" destOrd="0" parTransId="{01808B87-766B-457A-A467-818D45406D85}" sibTransId="{5642D044-0BC1-448F-A585-73AB831DA051}"/>
    <dgm:cxn modelId="{983FC98D-4BB3-486D-9787-C3BD93C8BEF0}" srcId="{0CE11153-2288-466C-9BD9-B1A0303989EB}" destId="{DCEDA9A9-718A-4CE4-BECE-31DFC08A82C8}" srcOrd="2" destOrd="0" parTransId="{F3B6C0E3-113E-4AD7-BC16-CA5973247E62}" sibTransId="{B1CCF8CF-204C-4A38-A7A4-75499F4D1FBA}"/>
    <dgm:cxn modelId="{A7C8C991-B5DD-4291-B3A5-EF945C8514C6}" type="presOf" srcId="{0CE11153-2288-466C-9BD9-B1A0303989EB}" destId="{CCA35DCD-E472-4735-967E-F13D954E6E5F}" srcOrd="0" destOrd="0" presId="urn:microsoft.com/office/officeart/2008/layout/AlternatingHexagons"/>
    <dgm:cxn modelId="{44C18DA2-C3D4-49DA-A2E7-02FFC2AA486A}" type="presOf" srcId="{7A4FCBE7-3C38-44E5-B101-42A2E94D9B7F}" destId="{639BF486-2219-4B53-A58F-8DF32064F46B}" srcOrd="0" destOrd="0" presId="urn:microsoft.com/office/officeart/2008/layout/AlternatingHexagons"/>
    <dgm:cxn modelId="{B90E43A9-859D-4121-8000-667AA59BA55A}" type="presOf" srcId="{3B7058DB-4426-462D-BDDF-798D315C0320}" destId="{CE8948FC-6817-4DB0-9D36-2B91BEBC4798}" srcOrd="0" destOrd="0" presId="urn:microsoft.com/office/officeart/2008/layout/AlternatingHexagons"/>
    <dgm:cxn modelId="{815115C3-D00C-4FFB-B8C8-83DE7F0150EA}" srcId="{0CE11153-2288-466C-9BD9-B1A0303989EB}" destId="{5F0014EC-0AE0-49E6-9EDE-9C7663A4F462}" srcOrd="1" destOrd="0" parTransId="{554D0FC7-0900-41F5-A4A6-15A63EE14055}" sibTransId="{7A4FCBE7-3C38-44E5-B101-42A2E94D9B7F}"/>
    <dgm:cxn modelId="{D25F38C8-C6FC-4596-B8C2-4F5ABD0ED40B}" type="presOf" srcId="{65D40715-85B2-4417-B893-857C4DEE5650}" destId="{AFB9E660-A8DD-4DED-AE1B-8D0DB6785551}" srcOrd="0" destOrd="0" presId="urn:microsoft.com/office/officeart/2008/layout/AlternatingHexagons"/>
    <dgm:cxn modelId="{3B4994D5-A59B-4166-9B74-5E7C3D64766D}" type="presOf" srcId="{B1CCF8CF-204C-4A38-A7A4-75499F4D1FBA}" destId="{6294F492-74B6-4F65-B7AA-8AF4E39A896E}" srcOrd="0" destOrd="0" presId="urn:microsoft.com/office/officeart/2008/layout/AlternatingHexagons"/>
    <dgm:cxn modelId="{A2F8A3F0-A891-4101-85DA-A1B9222A1AB5}" type="presOf" srcId="{5F0014EC-0AE0-49E6-9EDE-9C7663A4F462}" destId="{D76B05A2-1300-4349-A14A-6CA0F313D5FD}" srcOrd="0" destOrd="0" presId="urn:microsoft.com/office/officeart/2008/layout/AlternatingHexagons"/>
    <dgm:cxn modelId="{21C0F15B-2745-44E2-AFBB-B30E80B0B3B1}" type="presParOf" srcId="{CCA35DCD-E472-4735-967E-F13D954E6E5F}" destId="{BF22ED07-D76F-4946-9F2A-6C4490B20D16}" srcOrd="0" destOrd="0" presId="urn:microsoft.com/office/officeart/2008/layout/AlternatingHexagons"/>
    <dgm:cxn modelId="{621C06DA-ECBF-4ECF-9F50-7CCAD2C4B166}" type="presParOf" srcId="{BF22ED07-D76F-4946-9F2A-6C4490B20D16}" destId="{AFB9E660-A8DD-4DED-AE1B-8D0DB6785551}" srcOrd="0" destOrd="0" presId="urn:microsoft.com/office/officeart/2008/layout/AlternatingHexagons"/>
    <dgm:cxn modelId="{B6E94CA6-2AC4-417E-BBE3-ABEA44BA0A6E}" type="presParOf" srcId="{BF22ED07-D76F-4946-9F2A-6C4490B20D16}" destId="{CE8948FC-6817-4DB0-9D36-2B91BEBC4798}" srcOrd="1" destOrd="0" presId="urn:microsoft.com/office/officeart/2008/layout/AlternatingHexagons"/>
    <dgm:cxn modelId="{229613C8-FB5E-4857-B4EB-C074770656E8}" type="presParOf" srcId="{BF22ED07-D76F-4946-9F2A-6C4490B20D16}" destId="{168B4BD7-634D-4EEC-8CD6-B7FB2E20A7B2}" srcOrd="2" destOrd="0" presId="urn:microsoft.com/office/officeart/2008/layout/AlternatingHexagons"/>
    <dgm:cxn modelId="{B92CFB3C-8726-4946-B649-ED471508A11B}" type="presParOf" srcId="{BF22ED07-D76F-4946-9F2A-6C4490B20D16}" destId="{997ED528-A652-4198-A0EA-78876C37436A}" srcOrd="3" destOrd="0" presId="urn:microsoft.com/office/officeart/2008/layout/AlternatingHexagons"/>
    <dgm:cxn modelId="{8D012802-727B-4F8B-94C4-2001BB59C674}" type="presParOf" srcId="{BF22ED07-D76F-4946-9F2A-6C4490B20D16}" destId="{550DC558-0B74-4797-9CEF-D920C571BBF5}" srcOrd="4" destOrd="0" presId="urn:microsoft.com/office/officeart/2008/layout/AlternatingHexagons"/>
    <dgm:cxn modelId="{74A13226-9220-4A67-B2D0-65F6E991DCC5}" type="presParOf" srcId="{CCA35DCD-E472-4735-967E-F13D954E6E5F}" destId="{073ACF91-6CE3-4A3C-9F6D-AB897CE42A80}" srcOrd="1" destOrd="0" presId="urn:microsoft.com/office/officeart/2008/layout/AlternatingHexagons"/>
    <dgm:cxn modelId="{15578827-B36D-4647-B8DE-A8AAC7F5AA2D}" type="presParOf" srcId="{CCA35DCD-E472-4735-967E-F13D954E6E5F}" destId="{48B80424-F6DB-461B-83A1-E09DE78D33E8}" srcOrd="2" destOrd="0" presId="urn:microsoft.com/office/officeart/2008/layout/AlternatingHexagons"/>
    <dgm:cxn modelId="{D67A9F33-D00B-491D-A274-C6AE1B6CA5AF}" type="presParOf" srcId="{48B80424-F6DB-461B-83A1-E09DE78D33E8}" destId="{D76B05A2-1300-4349-A14A-6CA0F313D5FD}" srcOrd="0" destOrd="0" presId="urn:microsoft.com/office/officeart/2008/layout/AlternatingHexagons"/>
    <dgm:cxn modelId="{F8E40C96-8FB3-4EE0-9B4B-CFA7AF00508F}" type="presParOf" srcId="{48B80424-F6DB-461B-83A1-E09DE78D33E8}" destId="{8F7BD8FE-592B-45C9-99A4-A06EF808CA57}" srcOrd="1" destOrd="0" presId="urn:microsoft.com/office/officeart/2008/layout/AlternatingHexagons"/>
    <dgm:cxn modelId="{AE4325A6-1FA0-49E8-86BB-E8EAF51D57B0}" type="presParOf" srcId="{48B80424-F6DB-461B-83A1-E09DE78D33E8}" destId="{74ED1FD1-DAE9-4514-AB2A-0800F3AC4B08}" srcOrd="2" destOrd="0" presId="urn:microsoft.com/office/officeart/2008/layout/AlternatingHexagons"/>
    <dgm:cxn modelId="{02036A88-E8AC-4FFA-B86E-EEA5B31D9138}" type="presParOf" srcId="{48B80424-F6DB-461B-83A1-E09DE78D33E8}" destId="{8F4EDAAA-6435-4D43-AB9B-1CAC52605B15}" srcOrd="3" destOrd="0" presId="urn:microsoft.com/office/officeart/2008/layout/AlternatingHexagons"/>
    <dgm:cxn modelId="{57D95CBB-A16E-43BD-96CF-A8A4BD2F3884}" type="presParOf" srcId="{48B80424-F6DB-461B-83A1-E09DE78D33E8}" destId="{639BF486-2219-4B53-A58F-8DF32064F46B}" srcOrd="4" destOrd="0" presId="urn:microsoft.com/office/officeart/2008/layout/AlternatingHexagons"/>
    <dgm:cxn modelId="{074FDAE0-8201-4793-9CDB-C08CA6A4A48C}" type="presParOf" srcId="{CCA35DCD-E472-4735-967E-F13D954E6E5F}" destId="{91DABFBF-CB82-4371-A83C-66D5CDB4DB02}" srcOrd="3" destOrd="0" presId="urn:microsoft.com/office/officeart/2008/layout/AlternatingHexagons"/>
    <dgm:cxn modelId="{3F3A1524-C190-45B3-8348-A597C4E5E5EB}" type="presParOf" srcId="{CCA35DCD-E472-4735-967E-F13D954E6E5F}" destId="{3A19621F-997D-480F-8E71-C799939C3C86}" srcOrd="4" destOrd="0" presId="urn:microsoft.com/office/officeart/2008/layout/AlternatingHexagons"/>
    <dgm:cxn modelId="{CF8FF786-94CF-4335-9122-5AB60669D475}" type="presParOf" srcId="{3A19621F-997D-480F-8E71-C799939C3C86}" destId="{A00CA46D-2D4C-44DA-A4F9-DFD40777AC93}" srcOrd="0" destOrd="0" presId="urn:microsoft.com/office/officeart/2008/layout/AlternatingHexagons"/>
    <dgm:cxn modelId="{7785864F-1CE3-4923-B251-4F625E5EF160}" type="presParOf" srcId="{3A19621F-997D-480F-8E71-C799939C3C86}" destId="{EAA68B32-E1F1-4D48-BF45-22E9101CA56E}" srcOrd="1" destOrd="0" presId="urn:microsoft.com/office/officeart/2008/layout/AlternatingHexagons"/>
    <dgm:cxn modelId="{05763FC0-CB79-4FCB-9F89-6194C7929BA8}" type="presParOf" srcId="{3A19621F-997D-480F-8E71-C799939C3C86}" destId="{1EED5AA5-C078-4FE9-AF10-19FF4777ECE5}" srcOrd="2" destOrd="0" presId="urn:microsoft.com/office/officeart/2008/layout/AlternatingHexagons"/>
    <dgm:cxn modelId="{8F008F97-880A-4954-8077-16D4D0453286}" type="presParOf" srcId="{3A19621F-997D-480F-8E71-C799939C3C86}" destId="{1026BF30-C322-4B6C-ACFF-49E1698CA0A5}" srcOrd="3" destOrd="0" presId="urn:microsoft.com/office/officeart/2008/layout/AlternatingHexagons"/>
    <dgm:cxn modelId="{F862D37F-8401-44CD-A5BF-5891D5223DA0}" type="presParOf" srcId="{3A19621F-997D-480F-8E71-C799939C3C86}" destId="{6294F492-74B6-4F65-B7AA-8AF4E39A896E}" srcOrd="4" destOrd="0" presId="urn:microsoft.com/office/officeart/2008/layout/AlternatingHexagons"/>
    <dgm:cxn modelId="{4E482DFF-F6FC-4829-A8AB-6FEBE3DC1F08}" type="presParOf" srcId="{CCA35DCD-E472-4735-967E-F13D954E6E5F}" destId="{8B80E332-D0F7-46D0-A3F0-67729C862B65}" srcOrd="5" destOrd="0" presId="urn:microsoft.com/office/officeart/2008/layout/AlternatingHexagons"/>
    <dgm:cxn modelId="{A8D31DBF-0ABF-476A-AC69-979B58F706FC}" type="presParOf" srcId="{CCA35DCD-E472-4735-967E-F13D954E6E5F}" destId="{F36F694E-2EC0-4E84-BC82-C2829033EE85}" srcOrd="6" destOrd="0" presId="urn:microsoft.com/office/officeart/2008/layout/AlternatingHexagons"/>
    <dgm:cxn modelId="{5710D2CA-FD80-47E9-AF94-53932E10CC6A}" type="presParOf" srcId="{F36F694E-2EC0-4E84-BC82-C2829033EE85}" destId="{62155F04-3BEC-4537-B9B4-8DDC6327A656}" srcOrd="0" destOrd="0" presId="urn:microsoft.com/office/officeart/2008/layout/AlternatingHexagons"/>
    <dgm:cxn modelId="{8CA45A3F-3AFC-456B-A05C-B4C0DC71022C}" type="presParOf" srcId="{F36F694E-2EC0-4E84-BC82-C2829033EE85}" destId="{18A6F0E0-FBBF-48CE-910F-7E21DF584A8E}" srcOrd="1" destOrd="0" presId="urn:microsoft.com/office/officeart/2008/layout/AlternatingHexagons"/>
    <dgm:cxn modelId="{6871634D-F68C-409D-92F6-5CEB10243061}" type="presParOf" srcId="{F36F694E-2EC0-4E84-BC82-C2829033EE85}" destId="{0F8E48C9-F2CE-46CE-82BF-40E548786A89}" srcOrd="2" destOrd="0" presId="urn:microsoft.com/office/officeart/2008/layout/AlternatingHexagons"/>
    <dgm:cxn modelId="{6A6A2A91-3397-4CC6-9FA4-EF0B0FA325D6}" type="presParOf" srcId="{F36F694E-2EC0-4E84-BC82-C2829033EE85}" destId="{83E969EE-1C16-4A8C-8DA9-367E1AFF50BA}" srcOrd="3" destOrd="0" presId="urn:microsoft.com/office/officeart/2008/layout/AlternatingHexagons"/>
    <dgm:cxn modelId="{A5FE2585-0ECE-4F11-824E-FD3614065AF4}" type="presParOf" srcId="{F36F694E-2EC0-4E84-BC82-C2829033EE85}" destId="{C7FE062F-E40B-444F-8AD6-94D6CF7DE4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F88B00-B594-4DCD-8EBC-6B078086E8FD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99A188A-B7AC-495F-BBEE-F9F7067920BE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IT Web &amp; Software Engineering</a:t>
          </a:r>
        </a:p>
      </dgm:t>
    </dgm:pt>
    <dgm:pt modelId="{F7AE2724-45A9-445B-83D6-DD57E1CBDC7C}" type="parTrans" cxnId="{3C714964-6D13-4278-AFC7-03C3AFAFA9CF}">
      <dgm:prSet/>
      <dgm:spPr/>
      <dgm:t>
        <a:bodyPr/>
        <a:lstStyle/>
        <a:p>
          <a:endParaRPr lang="en-US"/>
        </a:p>
      </dgm:t>
    </dgm:pt>
    <dgm:pt modelId="{645188F1-14D4-4C1E-903D-3101E7BB19B8}" type="sibTrans" cxnId="{3C714964-6D13-4278-AFC7-03C3AFAFA9CF}">
      <dgm:prSet/>
      <dgm:spPr/>
      <dgm:t>
        <a:bodyPr/>
        <a:lstStyle/>
        <a:p>
          <a:endParaRPr lang="en-US"/>
        </a:p>
      </dgm:t>
    </dgm:pt>
    <dgm:pt modelId="{4402B410-5116-4C95-B95B-6CB5794819C0}">
      <dgm:prSet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Software design &amp; development</a:t>
          </a:r>
        </a:p>
      </dgm:t>
    </dgm:pt>
    <dgm:pt modelId="{556D964D-F036-4999-8D84-9B0C2E26AC19}" type="parTrans" cxnId="{9DEBB210-6059-4F98-B4D0-7B8DFEB5818B}">
      <dgm:prSet/>
      <dgm:spPr/>
      <dgm:t>
        <a:bodyPr/>
        <a:lstStyle/>
        <a:p>
          <a:endParaRPr lang="en-US"/>
        </a:p>
      </dgm:t>
    </dgm:pt>
    <dgm:pt modelId="{B79EA003-95C8-4F50-B179-E28C06DF84B8}" type="sibTrans" cxnId="{9DEBB210-6059-4F98-B4D0-7B8DFEB5818B}">
      <dgm:prSet/>
      <dgm:spPr/>
      <dgm:t>
        <a:bodyPr/>
        <a:lstStyle/>
        <a:p>
          <a:endParaRPr lang="en-US"/>
        </a:p>
      </dgm:t>
    </dgm:pt>
    <dgm:pt modelId="{780D6D12-45F1-4E9C-810A-C48D37A30761}">
      <dgm:prSet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Software support</a:t>
          </a:r>
        </a:p>
      </dgm:t>
    </dgm:pt>
    <dgm:pt modelId="{279EE295-79BA-4C17-9CDB-A5CC0B340B6D}" type="parTrans" cxnId="{41BDA2B3-0C16-47A2-A958-AB23A9B8779B}">
      <dgm:prSet/>
      <dgm:spPr/>
      <dgm:t>
        <a:bodyPr/>
        <a:lstStyle/>
        <a:p>
          <a:endParaRPr lang="en-US"/>
        </a:p>
      </dgm:t>
    </dgm:pt>
    <dgm:pt modelId="{B4095035-A45F-486D-8A8D-A2EC1852E22E}" type="sibTrans" cxnId="{41BDA2B3-0C16-47A2-A958-AB23A9B8779B}">
      <dgm:prSet/>
      <dgm:spPr/>
      <dgm:t>
        <a:bodyPr/>
        <a:lstStyle/>
        <a:p>
          <a:endParaRPr lang="en-US"/>
        </a:p>
      </dgm:t>
    </dgm:pt>
    <dgm:pt modelId="{A8A2A9A3-47C3-4006-855B-65C7D9E0EE05}" type="pres">
      <dgm:prSet presAssocID="{F7F88B00-B594-4DCD-8EBC-6B078086E8FD}" presName="theList" presStyleCnt="0">
        <dgm:presLayoutVars>
          <dgm:dir/>
          <dgm:animLvl val="lvl"/>
          <dgm:resizeHandles val="exact"/>
        </dgm:presLayoutVars>
      </dgm:prSet>
      <dgm:spPr/>
    </dgm:pt>
    <dgm:pt modelId="{4FF752BB-FE54-4D1C-B7BB-A3272D57868E}" type="pres">
      <dgm:prSet presAssocID="{C99A188A-B7AC-495F-BBEE-F9F7067920BE}" presName="compNode" presStyleCnt="0"/>
      <dgm:spPr/>
    </dgm:pt>
    <dgm:pt modelId="{0AF367DA-278A-4704-97A8-B41A92C99191}" type="pres">
      <dgm:prSet presAssocID="{C99A188A-B7AC-495F-BBEE-F9F7067920BE}" presName="aNode" presStyleLbl="bgShp" presStyleIdx="0" presStyleCnt="1"/>
      <dgm:spPr/>
    </dgm:pt>
    <dgm:pt modelId="{C27B57C0-E092-4A17-A6FA-E65DB8E8A709}" type="pres">
      <dgm:prSet presAssocID="{C99A188A-B7AC-495F-BBEE-F9F7067920BE}" presName="textNode" presStyleLbl="bgShp" presStyleIdx="0" presStyleCnt="1"/>
      <dgm:spPr/>
    </dgm:pt>
    <dgm:pt modelId="{A6750A1B-50AA-48C8-9411-353B27D2EB89}" type="pres">
      <dgm:prSet presAssocID="{C99A188A-B7AC-495F-BBEE-F9F7067920BE}" presName="compChildNode" presStyleCnt="0"/>
      <dgm:spPr/>
    </dgm:pt>
    <dgm:pt modelId="{39499EFA-FF22-43A4-9969-9AF38BA7DC8A}" type="pres">
      <dgm:prSet presAssocID="{C99A188A-B7AC-495F-BBEE-F9F7067920BE}" presName="theInnerList" presStyleCnt="0"/>
      <dgm:spPr/>
    </dgm:pt>
    <dgm:pt modelId="{8520E251-8D6D-48D4-9560-4E9CCEC9BA19}" type="pres">
      <dgm:prSet presAssocID="{4402B410-5116-4C95-B95B-6CB5794819C0}" presName="childNode" presStyleLbl="node1" presStyleIdx="0" presStyleCnt="2">
        <dgm:presLayoutVars>
          <dgm:bulletEnabled val="1"/>
        </dgm:presLayoutVars>
      </dgm:prSet>
      <dgm:spPr/>
    </dgm:pt>
    <dgm:pt modelId="{BE5C42C2-A02D-4AA2-B336-5D6A39E089BF}" type="pres">
      <dgm:prSet presAssocID="{4402B410-5116-4C95-B95B-6CB5794819C0}" presName="aSpace2" presStyleCnt="0"/>
      <dgm:spPr/>
    </dgm:pt>
    <dgm:pt modelId="{8BDDC830-3F4F-41A2-8DCF-4D4532AFA96A}" type="pres">
      <dgm:prSet presAssocID="{780D6D12-45F1-4E9C-810A-C48D37A30761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DEBB210-6059-4F98-B4D0-7B8DFEB5818B}" srcId="{C99A188A-B7AC-495F-BBEE-F9F7067920BE}" destId="{4402B410-5116-4C95-B95B-6CB5794819C0}" srcOrd="0" destOrd="0" parTransId="{556D964D-F036-4999-8D84-9B0C2E26AC19}" sibTransId="{B79EA003-95C8-4F50-B179-E28C06DF84B8}"/>
    <dgm:cxn modelId="{E274102F-EF35-436E-9F05-9C51EAE17B91}" type="presOf" srcId="{C99A188A-B7AC-495F-BBEE-F9F7067920BE}" destId="{0AF367DA-278A-4704-97A8-B41A92C99191}" srcOrd="0" destOrd="0" presId="urn:microsoft.com/office/officeart/2005/8/layout/lProcess2"/>
    <dgm:cxn modelId="{51D6DC37-7C26-4C50-931D-8131D15D00A0}" type="presOf" srcId="{780D6D12-45F1-4E9C-810A-C48D37A30761}" destId="{8BDDC830-3F4F-41A2-8DCF-4D4532AFA96A}" srcOrd="0" destOrd="0" presId="urn:microsoft.com/office/officeart/2005/8/layout/lProcess2"/>
    <dgm:cxn modelId="{3C714964-6D13-4278-AFC7-03C3AFAFA9CF}" srcId="{F7F88B00-B594-4DCD-8EBC-6B078086E8FD}" destId="{C99A188A-B7AC-495F-BBEE-F9F7067920BE}" srcOrd="0" destOrd="0" parTransId="{F7AE2724-45A9-445B-83D6-DD57E1CBDC7C}" sibTransId="{645188F1-14D4-4C1E-903D-3101E7BB19B8}"/>
    <dgm:cxn modelId="{C91A6A50-68CD-4C96-8340-EEA52B5C0BCF}" type="presOf" srcId="{F7F88B00-B594-4DCD-8EBC-6B078086E8FD}" destId="{A8A2A9A3-47C3-4006-855B-65C7D9E0EE05}" srcOrd="0" destOrd="0" presId="urn:microsoft.com/office/officeart/2005/8/layout/lProcess2"/>
    <dgm:cxn modelId="{41BDA2B3-0C16-47A2-A958-AB23A9B8779B}" srcId="{C99A188A-B7AC-495F-BBEE-F9F7067920BE}" destId="{780D6D12-45F1-4E9C-810A-C48D37A30761}" srcOrd="1" destOrd="0" parTransId="{279EE295-79BA-4C17-9CDB-A5CC0B340B6D}" sibTransId="{B4095035-A45F-486D-8A8D-A2EC1852E22E}"/>
    <dgm:cxn modelId="{B604B1C6-7592-4020-98FA-96D3D19DEF4E}" type="presOf" srcId="{4402B410-5116-4C95-B95B-6CB5794819C0}" destId="{8520E251-8D6D-48D4-9560-4E9CCEC9BA19}" srcOrd="0" destOrd="0" presId="urn:microsoft.com/office/officeart/2005/8/layout/lProcess2"/>
    <dgm:cxn modelId="{637E12CC-EA6A-46A1-A7A1-1266920FD0A8}" type="presOf" srcId="{C99A188A-B7AC-495F-BBEE-F9F7067920BE}" destId="{C27B57C0-E092-4A17-A6FA-E65DB8E8A709}" srcOrd="1" destOrd="0" presId="urn:microsoft.com/office/officeart/2005/8/layout/lProcess2"/>
    <dgm:cxn modelId="{A59E4782-C010-411E-B154-D0B59E93F6D9}" type="presParOf" srcId="{A8A2A9A3-47C3-4006-855B-65C7D9E0EE05}" destId="{4FF752BB-FE54-4D1C-B7BB-A3272D57868E}" srcOrd="0" destOrd="0" presId="urn:microsoft.com/office/officeart/2005/8/layout/lProcess2"/>
    <dgm:cxn modelId="{FB519526-D828-4BA2-B21C-E99C85669E87}" type="presParOf" srcId="{4FF752BB-FE54-4D1C-B7BB-A3272D57868E}" destId="{0AF367DA-278A-4704-97A8-B41A92C99191}" srcOrd="0" destOrd="0" presId="urn:microsoft.com/office/officeart/2005/8/layout/lProcess2"/>
    <dgm:cxn modelId="{DE5C9DCC-36B0-4785-821F-9A11ADB7EB8F}" type="presParOf" srcId="{4FF752BB-FE54-4D1C-B7BB-A3272D57868E}" destId="{C27B57C0-E092-4A17-A6FA-E65DB8E8A709}" srcOrd="1" destOrd="0" presId="urn:microsoft.com/office/officeart/2005/8/layout/lProcess2"/>
    <dgm:cxn modelId="{3CBFC375-1A2E-490F-AA45-8045990CB047}" type="presParOf" srcId="{4FF752BB-FE54-4D1C-B7BB-A3272D57868E}" destId="{A6750A1B-50AA-48C8-9411-353B27D2EB89}" srcOrd="2" destOrd="0" presId="urn:microsoft.com/office/officeart/2005/8/layout/lProcess2"/>
    <dgm:cxn modelId="{00BA91C7-CE28-4310-A3A0-137FF2E86578}" type="presParOf" srcId="{A6750A1B-50AA-48C8-9411-353B27D2EB89}" destId="{39499EFA-FF22-43A4-9969-9AF38BA7DC8A}" srcOrd="0" destOrd="0" presId="urn:microsoft.com/office/officeart/2005/8/layout/lProcess2"/>
    <dgm:cxn modelId="{C8ECE9B7-9B9B-413A-829F-865CFB8CD4CC}" type="presParOf" srcId="{39499EFA-FF22-43A4-9969-9AF38BA7DC8A}" destId="{8520E251-8D6D-48D4-9560-4E9CCEC9BA19}" srcOrd="0" destOrd="0" presId="urn:microsoft.com/office/officeart/2005/8/layout/lProcess2"/>
    <dgm:cxn modelId="{B937B27B-F043-48F5-8AC2-DD6BE875EC7B}" type="presParOf" srcId="{39499EFA-FF22-43A4-9969-9AF38BA7DC8A}" destId="{BE5C42C2-A02D-4AA2-B336-5D6A39E089BF}" srcOrd="1" destOrd="0" presId="urn:microsoft.com/office/officeart/2005/8/layout/lProcess2"/>
    <dgm:cxn modelId="{6632D1C0-4BF0-4802-B5BA-04E998D93DDB}" type="presParOf" srcId="{39499EFA-FF22-43A4-9969-9AF38BA7DC8A}" destId="{8BDDC830-3F4F-41A2-8DCF-4D4532AFA96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F88B00-B594-4DCD-8EBC-6B078086E8FD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72C1EDA-F915-4690-80FA-E18BDEDFBDD6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Metadata Services</a:t>
          </a:r>
        </a:p>
      </dgm:t>
    </dgm:pt>
    <dgm:pt modelId="{C911DCBE-12C9-47C7-ACCB-1967417BE370}" type="parTrans" cxnId="{BE2CDB49-D7B0-46C8-BFEE-E6CE41D082F6}">
      <dgm:prSet/>
      <dgm:spPr/>
      <dgm:t>
        <a:bodyPr/>
        <a:lstStyle/>
        <a:p>
          <a:endParaRPr lang="en-US"/>
        </a:p>
      </dgm:t>
    </dgm:pt>
    <dgm:pt modelId="{AA6A1104-9578-436D-9371-B31FF82BBB40}" type="sibTrans" cxnId="{BE2CDB49-D7B0-46C8-BFEE-E6CE41D082F6}">
      <dgm:prSet/>
      <dgm:spPr/>
      <dgm:t>
        <a:bodyPr/>
        <a:lstStyle/>
        <a:p>
          <a:endParaRPr lang="en-US"/>
        </a:p>
      </dgm:t>
    </dgm:pt>
    <dgm:pt modelId="{A8ECEFD6-66CD-4280-B1C0-E68609FBB84C}">
      <dgm:prSet phldrT="[Text]"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Analog cataloging for general and rare collections</a:t>
          </a:r>
          <a:endParaRPr lang="en-US" sz="2400" baseline="0" dirty="0">
            <a:solidFill>
              <a:schemeClr val="bg1"/>
            </a:solidFill>
          </a:endParaRPr>
        </a:p>
      </dgm:t>
    </dgm:pt>
    <dgm:pt modelId="{BD9E6525-9E06-4E4A-BC3B-1D8ABAF0718B}" type="parTrans" cxnId="{91021A50-4AD6-431A-BA3B-153DD446323F}">
      <dgm:prSet/>
      <dgm:spPr/>
      <dgm:t>
        <a:bodyPr/>
        <a:lstStyle/>
        <a:p>
          <a:endParaRPr lang="en-US"/>
        </a:p>
      </dgm:t>
    </dgm:pt>
    <dgm:pt modelId="{C22AE955-C8A1-4D69-87FC-374F89A01015}" type="sibTrans" cxnId="{91021A50-4AD6-431A-BA3B-153DD446323F}">
      <dgm:prSet/>
      <dgm:spPr/>
      <dgm:t>
        <a:bodyPr/>
        <a:lstStyle/>
        <a:p>
          <a:endParaRPr lang="en-US"/>
        </a:p>
      </dgm:t>
    </dgm:pt>
    <dgm:pt modelId="{51E01EC3-573E-4220-8C06-0CE0CCC16ADB}">
      <dgm:prSet phldrT="[Text]"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Digital collection resource description</a:t>
          </a:r>
          <a:endParaRPr lang="en-US" sz="2400" baseline="0" dirty="0">
            <a:solidFill>
              <a:schemeClr val="bg1"/>
            </a:solidFill>
          </a:endParaRPr>
        </a:p>
      </dgm:t>
    </dgm:pt>
    <dgm:pt modelId="{78876ADC-8E7B-46CA-9773-5193A5BCC30E}" type="parTrans" cxnId="{E2D7BBBB-91CB-44BF-9976-3107BA60C114}">
      <dgm:prSet/>
      <dgm:spPr/>
      <dgm:t>
        <a:bodyPr/>
        <a:lstStyle/>
        <a:p>
          <a:endParaRPr lang="en-US"/>
        </a:p>
      </dgm:t>
    </dgm:pt>
    <dgm:pt modelId="{30BED396-1E6C-49EF-A377-0993E6D303E1}" type="sibTrans" cxnId="{E2D7BBBB-91CB-44BF-9976-3107BA60C114}">
      <dgm:prSet/>
      <dgm:spPr/>
      <dgm:t>
        <a:bodyPr/>
        <a:lstStyle/>
        <a:p>
          <a:endParaRPr lang="en-US"/>
        </a:p>
      </dgm:t>
    </dgm:pt>
    <dgm:pt modelId="{2411F6F6-F97A-4A4F-9316-74A0E227E29C}">
      <dgm:prSet phldrT="[Text]"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Electronic resource metadata management</a:t>
          </a:r>
          <a:endParaRPr lang="en-US" sz="2400" baseline="0" dirty="0">
            <a:solidFill>
              <a:schemeClr val="bg1"/>
            </a:solidFill>
          </a:endParaRPr>
        </a:p>
      </dgm:t>
    </dgm:pt>
    <dgm:pt modelId="{CC1DED17-969D-4781-83C1-8E27BAB9B860}" type="parTrans" cxnId="{1B40ED0E-6183-48A9-9D54-0AE240490FAF}">
      <dgm:prSet/>
      <dgm:spPr/>
      <dgm:t>
        <a:bodyPr/>
        <a:lstStyle/>
        <a:p>
          <a:endParaRPr lang="en-US"/>
        </a:p>
      </dgm:t>
    </dgm:pt>
    <dgm:pt modelId="{18075995-C80D-4F3A-8812-AF50C2839876}" type="sibTrans" cxnId="{1B40ED0E-6183-48A9-9D54-0AE240490FAF}">
      <dgm:prSet/>
      <dgm:spPr/>
      <dgm:t>
        <a:bodyPr/>
        <a:lstStyle/>
        <a:p>
          <a:endParaRPr lang="en-US"/>
        </a:p>
      </dgm:t>
    </dgm:pt>
    <dgm:pt modelId="{076D7157-7AE1-4B0D-87C0-6D6291D7E53F}">
      <dgm:prSet phldrT="[Text]" custT="1"/>
      <dgm:spPr/>
      <dgm:t>
        <a:bodyPr/>
        <a:lstStyle/>
        <a:p>
          <a:pPr>
            <a:buNone/>
          </a:pPr>
          <a:r>
            <a:rPr lang="en-US" sz="2400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Metadata Strategy</a:t>
          </a:r>
          <a:endParaRPr lang="en-US" sz="2400" baseline="0" dirty="0">
            <a:solidFill>
              <a:schemeClr val="bg1"/>
            </a:solidFill>
          </a:endParaRPr>
        </a:p>
      </dgm:t>
    </dgm:pt>
    <dgm:pt modelId="{42066E07-72F3-4180-803A-6E43FC0782D2}" type="parTrans" cxnId="{69D9A9CA-BB6F-4733-B37D-247B2B310323}">
      <dgm:prSet/>
      <dgm:spPr/>
      <dgm:t>
        <a:bodyPr/>
        <a:lstStyle/>
        <a:p>
          <a:endParaRPr lang="en-US"/>
        </a:p>
      </dgm:t>
    </dgm:pt>
    <dgm:pt modelId="{652D1915-83B5-4A91-B93A-1134C59CEF8B}" type="sibTrans" cxnId="{69D9A9CA-BB6F-4733-B37D-247B2B310323}">
      <dgm:prSet/>
      <dgm:spPr/>
      <dgm:t>
        <a:bodyPr/>
        <a:lstStyle/>
        <a:p>
          <a:endParaRPr lang="en-US"/>
        </a:p>
      </dgm:t>
    </dgm:pt>
    <dgm:pt modelId="{A8A2A9A3-47C3-4006-855B-65C7D9E0EE05}" type="pres">
      <dgm:prSet presAssocID="{F7F88B00-B594-4DCD-8EBC-6B078086E8FD}" presName="theList" presStyleCnt="0">
        <dgm:presLayoutVars>
          <dgm:dir/>
          <dgm:animLvl val="lvl"/>
          <dgm:resizeHandles val="exact"/>
        </dgm:presLayoutVars>
      </dgm:prSet>
      <dgm:spPr/>
    </dgm:pt>
    <dgm:pt modelId="{2C4405EE-7C1F-4CD6-B6EA-4B815142DE9F}" type="pres">
      <dgm:prSet presAssocID="{672C1EDA-F915-4690-80FA-E18BDEDFBDD6}" presName="compNode" presStyleCnt="0"/>
      <dgm:spPr/>
    </dgm:pt>
    <dgm:pt modelId="{BD42C439-A46A-465A-9E0D-DE974F157ECF}" type="pres">
      <dgm:prSet presAssocID="{672C1EDA-F915-4690-80FA-E18BDEDFBDD6}" presName="aNode" presStyleLbl="bgShp" presStyleIdx="0" presStyleCnt="1"/>
      <dgm:spPr/>
    </dgm:pt>
    <dgm:pt modelId="{ACCF0191-A593-4C8C-B16D-CA4E25EDBFA2}" type="pres">
      <dgm:prSet presAssocID="{672C1EDA-F915-4690-80FA-E18BDEDFBDD6}" presName="textNode" presStyleLbl="bgShp" presStyleIdx="0" presStyleCnt="1"/>
      <dgm:spPr/>
    </dgm:pt>
    <dgm:pt modelId="{907D5856-8937-4E9E-8188-7B8DB96567B9}" type="pres">
      <dgm:prSet presAssocID="{672C1EDA-F915-4690-80FA-E18BDEDFBDD6}" presName="compChildNode" presStyleCnt="0"/>
      <dgm:spPr/>
    </dgm:pt>
    <dgm:pt modelId="{2387DE8F-CDE9-4620-9F95-BDC440D0FA6A}" type="pres">
      <dgm:prSet presAssocID="{672C1EDA-F915-4690-80FA-E18BDEDFBDD6}" presName="theInnerList" presStyleCnt="0"/>
      <dgm:spPr/>
    </dgm:pt>
    <dgm:pt modelId="{C5ECB898-D741-43CE-AD06-4F7362CFB7A0}" type="pres">
      <dgm:prSet presAssocID="{A8ECEFD6-66CD-4280-B1C0-E68609FBB84C}" presName="childNode" presStyleLbl="node1" presStyleIdx="0" presStyleCnt="4">
        <dgm:presLayoutVars>
          <dgm:bulletEnabled val="1"/>
        </dgm:presLayoutVars>
      </dgm:prSet>
      <dgm:spPr/>
    </dgm:pt>
    <dgm:pt modelId="{E90EEE60-8CA9-437B-87C9-88D33F7C4859}" type="pres">
      <dgm:prSet presAssocID="{A8ECEFD6-66CD-4280-B1C0-E68609FBB84C}" presName="aSpace2" presStyleCnt="0"/>
      <dgm:spPr/>
    </dgm:pt>
    <dgm:pt modelId="{7AF27BAD-B6FF-4E4E-AB3D-34693A22DA37}" type="pres">
      <dgm:prSet presAssocID="{51E01EC3-573E-4220-8C06-0CE0CCC16ADB}" presName="childNode" presStyleLbl="node1" presStyleIdx="1" presStyleCnt="4">
        <dgm:presLayoutVars>
          <dgm:bulletEnabled val="1"/>
        </dgm:presLayoutVars>
      </dgm:prSet>
      <dgm:spPr/>
    </dgm:pt>
    <dgm:pt modelId="{C6E9FE48-9697-4F41-B85C-5C8EA9F3947F}" type="pres">
      <dgm:prSet presAssocID="{51E01EC3-573E-4220-8C06-0CE0CCC16ADB}" presName="aSpace2" presStyleCnt="0"/>
      <dgm:spPr/>
    </dgm:pt>
    <dgm:pt modelId="{643634A0-F62D-4CCB-9C94-8BC7ED3BBA76}" type="pres">
      <dgm:prSet presAssocID="{2411F6F6-F97A-4A4F-9316-74A0E227E29C}" presName="childNode" presStyleLbl="node1" presStyleIdx="2" presStyleCnt="4">
        <dgm:presLayoutVars>
          <dgm:bulletEnabled val="1"/>
        </dgm:presLayoutVars>
      </dgm:prSet>
      <dgm:spPr/>
    </dgm:pt>
    <dgm:pt modelId="{88C06271-64A6-467B-BD2E-06C7C0F884CB}" type="pres">
      <dgm:prSet presAssocID="{2411F6F6-F97A-4A4F-9316-74A0E227E29C}" presName="aSpace2" presStyleCnt="0"/>
      <dgm:spPr/>
    </dgm:pt>
    <dgm:pt modelId="{6D65E5A5-47BE-4CF7-8549-5CC5285FBCD9}" type="pres">
      <dgm:prSet presAssocID="{076D7157-7AE1-4B0D-87C0-6D6291D7E53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C9B0B07-332A-40D0-94E1-EE3810ADBA06}" type="presOf" srcId="{2411F6F6-F97A-4A4F-9316-74A0E227E29C}" destId="{643634A0-F62D-4CCB-9C94-8BC7ED3BBA76}" srcOrd="0" destOrd="0" presId="urn:microsoft.com/office/officeart/2005/8/layout/lProcess2"/>
    <dgm:cxn modelId="{B559720A-1371-4535-9B77-510737F8253F}" type="presOf" srcId="{672C1EDA-F915-4690-80FA-E18BDEDFBDD6}" destId="{BD42C439-A46A-465A-9E0D-DE974F157ECF}" srcOrd="0" destOrd="0" presId="urn:microsoft.com/office/officeart/2005/8/layout/lProcess2"/>
    <dgm:cxn modelId="{1B40ED0E-6183-48A9-9D54-0AE240490FAF}" srcId="{672C1EDA-F915-4690-80FA-E18BDEDFBDD6}" destId="{2411F6F6-F97A-4A4F-9316-74A0E227E29C}" srcOrd="2" destOrd="0" parTransId="{CC1DED17-969D-4781-83C1-8E27BAB9B860}" sibTransId="{18075995-C80D-4F3A-8812-AF50C2839876}"/>
    <dgm:cxn modelId="{3603B23B-9621-40C4-905A-BE3A371F1E6A}" type="presOf" srcId="{A8ECEFD6-66CD-4280-B1C0-E68609FBB84C}" destId="{C5ECB898-D741-43CE-AD06-4F7362CFB7A0}" srcOrd="0" destOrd="0" presId="urn:microsoft.com/office/officeart/2005/8/layout/lProcess2"/>
    <dgm:cxn modelId="{DAB9E443-DF87-4624-AEDC-B34EE499DDB3}" type="presOf" srcId="{672C1EDA-F915-4690-80FA-E18BDEDFBDD6}" destId="{ACCF0191-A593-4C8C-B16D-CA4E25EDBFA2}" srcOrd="1" destOrd="0" presId="urn:microsoft.com/office/officeart/2005/8/layout/lProcess2"/>
    <dgm:cxn modelId="{BE2CDB49-D7B0-46C8-BFEE-E6CE41D082F6}" srcId="{F7F88B00-B594-4DCD-8EBC-6B078086E8FD}" destId="{672C1EDA-F915-4690-80FA-E18BDEDFBDD6}" srcOrd="0" destOrd="0" parTransId="{C911DCBE-12C9-47C7-ACCB-1967417BE370}" sibTransId="{AA6A1104-9578-436D-9371-B31FF82BBB40}"/>
    <dgm:cxn modelId="{91021A50-4AD6-431A-BA3B-153DD446323F}" srcId="{672C1EDA-F915-4690-80FA-E18BDEDFBDD6}" destId="{A8ECEFD6-66CD-4280-B1C0-E68609FBB84C}" srcOrd="0" destOrd="0" parTransId="{BD9E6525-9E06-4E4A-BC3B-1D8ABAF0718B}" sibTransId="{C22AE955-C8A1-4D69-87FC-374F89A01015}"/>
    <dgm:cxn modelId="{C91A6A50-68CD-4C96-8340-EEA52B5C0BCF}" type="presOf" srcId="{F7F88B00-B594-4DCD-8EBC-6B078086E8FD}" destId="{A8A2A9A3-47C3-4006-855B-65C7D9E0EE05}" srcOrd="0" destOrd="0" presId="urn:microsoft.com/office/officeart/2005/8/layout/lProcess2"/>
    <dgm:cxn modelId="{02922487-2542-4211-AF54-13F180F4A011}" type="presOf" srcId="{076D7157-7AE1-4B0D-87C0-6D6291D7E53F}" destId="{6D65E5A5-47BE-4CF7-8549-5CC5285FBCD9}" srcOrd="0" destOrd="0" presId="urn:microsoft.com/office/officeart/2005/8/layout/lProcess2"/>
    <dgm:cxn modelId="{E2D7BBBB-91CB-44BF-9976-3107BA60C114}" srcId="{672C1EDA-F915-4690-80FA-E18BDEDFBDD6}" destId="{51E01EC3-573E-4220-8C06-0CE0CCC16ADB}" srcOrd="1" destOrd="0" parTransId="{78876ADC-8E7B-46CA-9773-5193A5BCC30E}" sibTransId="{30BED396-1E6C-49EF-A377-0993E6D303E1}"/>
    <dgm:cxn modelId="{69D9A9CA-BB6F-4733-B37D-247B2B310323}" srcId="{672C1EDA-F915-4690-80FA-E18BDEDFBDD6}" destId="{076D7157-7AE1-4B0D-87C0-6D6291D7E53F}" srcOrd="3" destOrd="0" parTransId="{42066E07-72F3-4180-803A-6E43FC0782D2}" sibTransId="{652D1915-83B5-4A91-B93A-1134C59CEF8B}"/>
    <dgm:cxn modelId="{A416B5FC-9843-4C6A-8DA9-EC0FFFBAB339}" type="presOf" srcId="{51E01EC3-573E-4220-8C06-0CE0CCC16ADB}" destId="{7AF27BAD-B6FF-4E4E-AB3D-34693A22DA37}" srcOrd="0" destOrd="0" presId="urn:microsoft.com/office/officeart/2005/8/layout/lProcess2"/>
    <dgm:cxn modelId="{64851FBB-AE07-4991-8A28-AF3E62F135F5}" type="presParOf" srcId="{A8A2A9A3-47C3-4006-855B-65C7D9E0EE05}" destId="{2C4405EE-7C1F-4CD6-B6EA-4B815142DE9F}" srcOrd="0" destOrd="0" presId="urn:microsoft.com/office/officeart/2005/8/layout/lProcess2"/>
    <dgm:cxn modelId="{35C7826F-965C-4518-95BD-D546E6E8506A}" type="presParOf" srcId="{2C4405EE-7C1F-4CD6-B6EA-4B815142DE9F}" destId="{BD42C439-A46A-465A-9E0D-DE974F157ECF}" srcOrd="0" destOrd="0" presId="urn:microsoft.com/office/officeart/2005/8/layout/lProcess2"/>
    <dgm:cxn modelId="{9F0338B3-8F07-4AAD-9CE4-89477EF4C893}" type="presParOf" srcId="{2C4405EE-7C1F-4CD6-B6EA-4B815142DE9F}" destId="{ACCF0191-A593-4C8C-B16D-CA4E25EDBFA2}" srcOrd="1" destOrd="0" presId="urn:microsoft.com/office/officeart/2005/8/layout/lProcess2"/>
    <dgm:cxn modelId="{5AC92E87-FDCF-4610-B06B-4DC04C7B0AE7}" type="presParOf" srcId="{2C4405EE-7C1F-4CD6-B6EA-4B815142DE9F}" destId="{907D5856-8937-4E9E-8188-7B8DB96567B9}" srcOrd="2" destOrd="0" presId="urn:microsoft.com/office/officeart/2005/8/layout/lProcess2"/>
    <dgm:cxn modelId="{0CCD7C67-337C-44D1-8E0C-CE868B224E4E}" type="presParOf" srcId="{907D5856-8937-4E9E-8188-7B8DB96567B9}" destId="{2387DE8F-CDE9-4620-9F95-BDC440D0FA6A}" srcOrd="0" destOrd="0" presId="urn:microsoft.com/office/officeart/2005/8/layout/lProcess2"/>
    <dgm:cxn modelId="{DCF5D6FC-A609-441A-86E8-7FA3E4A46696}" type="presParOf" srcId="{2387DE8F-CDE9-4620-9F95-BDC440D0FA6A}" destId="{C5ECB898-D741-43CE-AD06-4F7362CFB7A0}" srcOrd="0" destOrd="0" presId="urn:microsoft.com/office/officeart/2005/8/layout/lProcess2"/>
    <dgm:cxn modelId="{BB327BEC-08DC-4D63-AFA9-1733DA3747A8}" type="presParOf" srcId="{2387DE8F-CDE9-4620-9F95-BDC440D0FA6A}" destId="{E90EEE60-8CA9-437B-87C9-88D33F7C4859}" srcOrd="1" destOrd="0" presId="urn:microsoft.com/office/officeart/2005/8/layout/lProcess2"/>
    <dgm:cxn modelId="{1DC03DBA-E7BB-4A6D-BE84-6CD38E3BEEA6}" type="presParOf" srcId="{2387DE8F-CDE9-4620-9F95-BDC440D0FA6A}" destId="{7AF27BAD-B6FF-4E4E-AB3D-34693A22DA37}" srcOrd="2" destOrd="0" presId="urn:microsoft.com/office/officeart/2005/8/layout/lProcess2"/>
    <dgm:cxn modelId="{AB2FF097-6C8E-44A1-A1E3-47DD8C8B8F2B}" type="presParOf" srcId="{2387DE8F-CDE9-4620-9F95-BDC440D0FA6A}" destId="{C6E9FE48-9697-4F41-B85C-5C8EA9F3947F}" srcOrd="3" destOrd="0" presId="urn:microsoft.com/office/officeart/2005/8/layout/lProcess2"/>
    <dgm:cxn modelId="{7A4C03CF-5FE3-42BA-B15F-6AE70B8B61C1}" type="presParOf" srcId="{2387DE8F-CDE9-4620-9F95-BDC440D0FA6A}" destId="{643634A0-F62D-4CCB-9C94-8BC7ED3BBA76}" srcOrd="4" destOrd="0" presId="urn:microsoft.com/office/officeart/2005/8/layout/lProcess2"/>
    <dgm:cxn modelId="{60D8B16D-1CE2-4AFF-A7C6-A852B902044B}" type="presParOf" srcId="{2387DE8F-CDE9-4620-9F95-BDC440D0FA6A}" destId="{88C06271-64A6-467B-BD2E-06C7C0F884CB}" srcOrd="5" destOrd="0" presId="urn:microsoft.com/office/officeart/2005/8/layout/lProcess2"/>
    <dgm:cxn modelId="{8B0B1AA4-1325-42B9-88CE-83A8059E939E}" type="presParOf" srcId="{2387DE8F-CDE9-4620-9F95-BDC440D0FA6A}" destId="{6D65E5A5-47BE-4CF7-8549-5CC5285FBCD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F88B00-B594-4DCD-8EBC-6B078086E8FD}" type="doc">
      <dgm:prSet loTypeId="urn:microsoft.com/office/officeart/2005/8/layout/lProcess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72C1EDA-F915-4690-80FA-E18BDEDFBDD6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Metadata Services</a:t>
          </a:r>
        </a:p>
      </dgm:t>
    </dgm:pt>
    <dgm:pt modelId="{C911DCBE-12C9-47C7-ACCB-1967417BE370}" type="parTrans" cxnId="{BE2CDB49-D7B0-46C8-BFEE-E6CE41D082F6}">
      <dgm:prSet/>
      <dgm:spPr/>
      <dgm:t>
        <a:bodyPr/>
        <a:lstStyle/>
        <a:p>
          <a:endParaRPr lang="en-US"/>
        </a:p>
      </dgm:t>
    </dgm:pt>
    <dgm:pt modelId="{AA6A1104-9578-436D-9371-B31FF82BBB40}" type="sibTrans" cxnId="{BE2CDB49-D7B0-46C8-BFEE-E6CE41D082F6}">
      <dgm:prSet/>
      <dgm:spPr/>
      <dgm:t>
        <a:bodyPr/>
        <a:lstStyle/>
        <a:p>
          <a:endParaRPr lang="en-US"/>
        </a:p>
      </dgm:t>
    </dgm:pt>
    <dgm:pt modelId="{A8ECEFD6-66CD-4280-B1C0-E68609FBB84C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Analog cataloging for general and rare collections</a:t>
          </a:r>
          <a:endParaRPr lang="en-US" baseline="0" dirty="0">
            <a:solidFill>
              <a:schemeClr val="bg1"/>
            </a:solidFill>
          </a:endParaRPr>
        </a:p>
      </dgm:t>
    </dgm:pt>
    <dgm:pt modelId="{BD9E6525-9E06-4E4A-BC3B-1D8ABAF0718B}" type="parTrans" cxnId="{91021A50-4AD6-431A-BA3B-153DD446323F}">
      <dgm:prSet/>
      <dgm:spPr/>
      <dgm:t>
        <a:bodyPr/>
        <a:lstStyle/>
        <a:p>
          <a:endParaRPr lang="en-US"/>
        </a:p>
      </dgm:t>
    </dgm:pt>
    <dgm:pt modelId="{C22AE955-C8A1-4D69-87FC-374F89A01015}" type="sibTrans" cxnId="{91021A50-4AD6-431A-BA3B-153DD446323F}">
      <dgm:prSet/>
      <dgm:spPr/>
      <dgm:t>
        <a:bodyPr/>
        <a:lstStyle/>
        <a:p>
          <a:endParaRPr lang="en-US"/>
        </a:p>
      </dgm:t>
    </dgm:pt>
    <dgm:pt modelId="{51E01EC3-573E-4220-8C06-0CE0CCC16ADB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Digital collection resource description</a:t>
          </a:r>
          <a:endParaRPr lang="en-US" baseline="0" dirty="0">
            <a:solidFill>
              <a:schemeClr val="bg1"/>
            </a:solidFill>
          </a:endParaRPr>
        </a:p>
      </dgm:t>
    </dgm:pt>
    <dgm:pt modelId="{78876ADC-8E7B-46CA-9773-5193A5BCC30E}" type="parTrans" cxnId="{E2D7BBBB-91CB-44BF-9976-3107BA60C114}">
      <dgm:prSet/>
      <dgm:spPr/>
      <dgm:t>
        <a:bodyPr/>
        <a:lstStyle/>
        <a:p>
          <a:endParaRPr lang="en-US"/>
        </a:p>
      </dgm:t>
    </dgm:pt>
    <dgm:pt modelId="{30BED396-1E6C-49EF-A377-0993E6D303E1}" type="sibTrans" cxnId="{E2D7BBBB-91CB-44BF-9976-3107BA60C114}">
      <dgm:prSet/>
      <dgm:spPr/>
      <dgm:t>
        <a:bodyPr/>
        <a:lstStyle/>
        <a:p>
          <a:endParaRPr lang="en-US"/>
        </a:p>
      </dgm:t>
    </dgm:pt>
    <dgm:pt modelId="{A45096AA-8E77-477B-A402-9156DC4B25E1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Specialized Collections</a:t>
          </a:r>
        </a:p>
      </dgm:t>
    </dgm:pt>
    <dgm:pt modelId="{D6AC79DC-891A-4BEF-94FD-8B8284AECB3F}" type="parTrans" cxnId="{C9663BD5-78D2-444A-997E-49A5FAA520AC}">
      <dgm:prSet/>
      <dgm:spPr/>
      <dgm:t>
        <a:bodyPr/>
        <a:lstStyle/>
        <a:p>
          <a:endParaRPr lang="en-US"/>
        </a:p>
      </dgm:t>
    </dgm:pt>
    <dgm:pt modelId="{75BDFF51-DF5B-4F62-9487-CECE7D4A37EA}" type="sibTrans" cxnId="{C9663BD5-78D2-444A-997E-49A5FAA520AC}">
      <dgm:prSet/>
      <dgm:spPr/>
      <dgm:t>
        <a:bodyPr/>
        <a:lstStyle/>
        <a:p>
          <a:endParaRPr lang="en-US"/>
        </a:p>
      </dgm:t>
    </dgm:pt>
    <dgm:pt modelId="{666BB062-A9CB-4F1A-B47A-3D2FFFAD3A66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Archival processing and metadata services for rare collections</a:t>
          </a:r>
          <a:endParaRPr lang="en-US" baseline="0" dirty="0">
            <a:solidFill>
              <a:schemeClr val="bg1"/>
            </a:solidFill>
          </a:endParaRPr>
        </a:p>
      </dgm:t>
    </dgm:pt>
    <dgm:pt modelId="{5C120285-0AC6-4231-AA27-8F71487FCBC9}" type="parTrans" cxnId="{2840D167-F49E-4140-96F5-3BD157558E57}">
      <dgm:prSet/>
      <dgm:spPr/>
      <dgm:t>
        <a:bodyPr/>
        <a:lstStyle/>
        <a:p>
          <a:endParaRPr lang="en-US"/>
        </a:p>
      </dgm:t>
    </dgm:pt>
    <dgm:pt modelId="{B172E001-77C6-4971-B5AE-B4FE3BE21DCB}" type="sibTrans" cxnId="{2840D167-F49E-4140-96F5-3BD157558E57}">
      <dgm:prSet/>
      <dgm:spPr/>
      <dgm:t>
        <a:bodyPr/>
        <a:lstStyle/>
        <a:p>
          <a:endParaRPr lang="en-US"/>
        </a:p>
      </dgm:t>
    </dgm:pt>
    <dgm:pt modelId="{249D40DC-851D-402F-9A82-5D8972116233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Metadata management for University Archives</a:t>
          </a:r>
          <a:endParaRPr lang="en-US" baseline="0" dirty="0">
            <a:solidFill>
              <a:schemeClr val="bg1"/>
            </a:solidFill>
          </a:endParaRPr>
        </a:p>
      </dgm:t>
    </dgm:pt>
    <dgm:pt modelId="{7F1D88A8-B87C-4DFD-BEED-FE16A21E5C58}" type="parTrans" cxnId="{E99B3FE0-21D4-46C2-BF74-DFF4FE994803}">
      <dgm:prSet/>
      <dgm:spPr/>
      <dgm:t>
        <a:bodyPr/>
        <a:lstStyle/>
        <a:p>
          <a:endParaRPr lang="en-US"/>
        </a:p>
      </dgm:t>
    </dgm:pt>
    <dgm:pt modelId="{2B57CBD1-C442-4F31-9A60-A7B71132F1FB}" type="sibTrans" cxnId="{E99B3FE0-21D4-46C2-BF74-DFF4FE994803}">
      <dgm:prSet/>
      <dgm:spPr/>
      <dgm:t>
        <a:bodyPr/>
        <a:lstStyle/>
        <a:p>
          <a:endParaRPr lang="en-US"/>
        </a:p>
      </dgm:t>
    </dgm:pt>
    <dgm:pt modelId="{8C20D50E-B846-4704-989B-CEB312EEEB6D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Digital Services</a:t>
          </a:r>
        </a:p>
      </dgm:t>
    </dgm:pt>
    <dgm:pt modelId="{19A43A4C-88CF-40BA-9AA1-419775422374}" type="parTrans" cxnId="{FEAFD068-FBBF-410A-AD8D-754BD017BF2F}">
      <dgm:prSet/>
      <dgm:spPr/>
      <dgm:t>
        <a:bodyPr/>
        <a:lstStyle/>
        <a:p>
          <a:endParaRPr lang="en-US"/>
        </a:p>
      </dgm:t>
    </dgm:pt>
    <dgm:pt modelId="{F02D6CF2-688E-4F8F-9465-66457CBA26E3}" type="sibTrans" cxnId="{FEAFD068-FBBF-410A-AD8D-754BD017BF2F}">
      <dgm:prSet/>
      <dgm:spPr/>
      <dgm:t>
        <a:bodyPr/>
        <a:lstStyle/>
        <a:p>
          <a:endParaRPr lang="en-US"/>
        </a:p>
      </dgm:t>
    </dgm:pt>
    <dgm:pt modelId="{8C427C39-385C-4AFA-8667-5AAEEDECB187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Discovery platform support</a:t>
          </a:r>
          <a:endParaRPr lang="en-US" baseline="0" dirty="0">
            <a:solidFill>
              <a:schemeClr val="bg1"/>
            </a:solidFill>
          </a:endParaRPr>
        </a:p>
      </dgm:t>
    </dgm:pt>
    <dgm:pt modelId="{724A5B9D-DA44-4775-B7E8-69E681049E7D}" type="parTrans" cxnId="{EBD73A05-5E28-45F6-B3E8-9D359B260382}">
      <dgm:prSet/>
      <dgm:spPr/>
      <dgm:t>
        <a:bodyPr/>
        <a:lstStyle/>
        <a:p>
          <a:endParaRPr lang="en-US"/>
        </a:p>
      </dgm:t>
    </dgm:pt>
    <dgm:pt modelId="{67BF2C1C-4973-4986-ADEE-AE78C64F1C39}" type="sibTrans" cxnId="{EBD73A05-5E28-45F6-B3E8-9D359B260382}">
      <dgm:prSet/>
      <dgm:spPr/>
      <dgm:t>
        <a:bodyPr/>
        <a:lstStyle/>
        <a:p>
          <a:endParaRPr lang="en-US"/>
        </a:p>
      </dgm:t>
    </dgm:pt>
    <dgm:pt modelId="{2E4157B8-3D73-40C9-BCEC-B1413B317B48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Discovery Strategy</a:t>
          </a:r>
          <a:endParaRPr lang="en-US" baseline="0" dirty="0">
            <a:solidFill>
              <a:schemeClr val="bg1"/>
            </a:solidFill>
          </a:endParaRPr>
        </a:p>
      </dgm:t>
    </dgm:pt>
    <dgm:pt modelId="{2A29E967-2AD1-48AD-8593-E20DCE80EDBA}" type="parTrans" cxnId="{8010D95B-4657-4F9B-9409-CDD47673976F}">
      <dgm:prSet/>
      <dgm:spPr/>
      <dgm:t>
        <a:bodyPr/>
        <a:lstStyle/>
        <a:p>
          <a:endParaRPr lang="en-US"/>
        </a:p>
      </dgm:t>
    </dgm:pt>
    <dgm:pt modelId="{0483DC34-9592-4C4B-9BCD-2A7448593F30}" type="sibTrans" cxnId="{8010D95B-4657-4F9B-9409-CDD47673976F}">
      <dgm:prSet/>
      <dgm:spPr/>
      <dgm:t>
        <a:bodyPr/>
        <a:lstStyle/>
        <a:p>
          <a:endParaRPr lang="en-US"/>
        </a:p>
      </dgm:t>
    </dgm:pt>
    <dgm:pt modelId="{C99A188A-B7AC-495F-BBEE-F9F7067920BE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IT Web &amp; Software Engineering</a:t>
          </a:r>
        </a:p>
      </dgm:t>
    </dgm:pt>
    <dgm:pt modelId="{F7AE2724-45A9-445B-83D6-DD57E1CBDC7C}" type="parTrans" cxnId="{3C714964-6D13-4278-AFC7-03C3AFAFA9CF}">
      <dgm:prSet/>
      <dgm:spPr/>
      <dgm:t>
        <a:bodyPr/>
        <a:lstStyle/>
        <a:p>
          <a:endParaRPr lang="en-US"/>
        </a:p>
      </dgm:t>
    </dgm:pt>
    <dgm:pt modelId="{645188F1-14D4-4C1E-903D-3101E7BB19B8}" type="sibTrans" cxnId="{3C714964-6D13-4278-AFC7-03C3AFAFA9CF}">
      <dgm:prSet/>
      <dgm:spPr/>
      <dgm:t>
        <a:bodyPr/>
        <a:lstStyle/>
        <a:p>
          <a:endParaRPr lang="en-US"/>
        </a:p>
      </dgm:t>
    </dgm:pt>
    <dgm:pt modelId="{2411F6F6-F97A-4A4F-9316-74A0E227E29C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Electronic resource metadata management</a:t>
          </a:r>
          <a:endParaRPr lang="en-US" baseline="0" dirty="0">
            <a:solidFill>
              <a:schemeClr val="bg1"/>
            </a:solidFill>
          </a:endParaRPr>
        </a:p>
      </dgm:t>
    </dgm:pt>
    <dgm:pt modelId="{CC1DED17-969D-4781-83C1-8E27BAB9B860}" type="parTrans" cxnId="{1B40ED0E-6183-48A9-9D54-0AE240490FAF}">
      <dgm:prSet/>
      <dgm:spPr/>
      <dgm:t>
        <a:bodyPr/>
        <a:lstStyle/>
        <a:p>
          <a:endParaRPr lang="en-US"/>
        </a:p>
      </dgm:t>
    </dgm:pt>
    <dgm:pt modelId="{18075995-C80D-4F3A-8812-AF50C2839876}" type="sibTrans" cxnId="{1B40ED0E-6183-48A9-9D54-0AE240490FAF}">
      <dgm:prSet/>
      <dgm:spPr/>
      <dgm:t>
        <a:bodyPr/>
        <a:lstStyle/>
        <a:p>
          <a:endParaRPr lang="en-US"/>
        </a:p>
      </dgm:t>
    </dgm:pt>
    <dgm:pt modelId="{076D7157-7AE1-4B0D-87C0-6D6291D7E53F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Metadata Strategy</a:t>
          </a:r>
          <a:endParaRPr lang="en-US" baseline="0" dirty="0">
            <a:solidFill>
              <a:schemeClr val="bg1"/>
            </a:solidFill>
          </a:endParaRPr>
        </a:p>
      </dgm:t>
    </dgm:pt>
    <dgm:pt modelId="{42066E07-72F3-4180-803A-6E43FC0782D2}" type="parTrans" cxnId="{69D9A9CA-BB6F-4733-B37D-247B2B310323}">
      <dgm:prSet/>
      <dgm:spPr/>
      <dgm:t>
        <a:bodyPr/>
        <a:lstStyle/>
        <a:p>
          <a:endParaRPr lang="en-US"/>
        </a:p>
      </dgm:t>
    </dgm:pt>
    <dgm:pt modelId="{652D1915-83B5-4A91-B93A-1134C59CEF8B}" type="sibTrans" cxnId="{69D9A9CA-BB6F-4733-B37D-247B2B310323}">
      <dgm:prSet/>
      <dgm:spPr/>
      <dgm:t>
        <a:bodyPr/>
        <a:lstStyle/>
        <a:p>
          <a:endParaRPr lang="en-US"/>
        </a:p>
      </dgm:t>
    </dgm:pt>
    <dgm:pt modelId="{EBB256F7-7D52-461A-B0C6-EF7E3787CDA8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Local digitization of local collections</a:t>
          </a:r>
          <a:endParaRPr lang="en-US" baseline="0" dirty="0">
            <a:solidFill>
              <a:schemeClr val="bg1"/>
            </a:solidFill>
          </a:endParaRPr>
        </a:p>
      </dgm:t>
    </dgm:pt>
    <dgm:pt modelId="{264CE97F-D3A9-48AC-AACB-C0410D617027}" type="parTrans" cxnId="{2C724F8A-F5CF-4358-8F44-A7F5399E7D78}">
      <dgm:prSet/>
      <dgm:spPr/>
      <dgm:t>
        <a:bodyPr/>
        <a:lstStyle/>
        <a:p>
          <a:endParaRPr lang="en-US"/>
        </a:p>
      </dgm:t>
    </dgm:pt>
    <dgm:pt modelId="{B87A1622-23E6-4237-8A89-B9A5C5B5FA84}" type="sibTrans" cxnId="{2C724F8A-F5CF-4358-8F44-A7F5399E7D78}">
      <dgm:prSet/>
      <dgm:spPr/>
      <dgm:t>
        <a:bodyPr/>
        <a:lstStyle/>
        <a:p>
          <a:endParaRPr lang="en-US"/>
        </a:p>
      </dgm:t>
    </dgm:pt>
    <dgm:pt modelId="{46BFABD5-30ED-40B8-B539-8241A8BFEC67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Digital Preservation Strategy</a:t>
          </a:r>
          <a:endParaRPr lang="en-US" baseline="0" dirty="0">
            <a:solidFill>
              <a:schemeClr val="bg1"/>
            </a:solidFill>
          </a:endParaRPr>
        </a:p>
      </dgm:t>
    </dgm:pt>
    <dgm:pt modelId="{EDA6B177-0D81-4710-9F5B-691B9E1D5339}" type="parTrans" cxnId="{2473F57F-6B0A-4B86-81F5-7396356DB95C}">
      <dgm:prSet/>
      <dgm:spPr/>
      <dgm:t>
        <a:bodyPr/>
        <a:lstStyle/>
        <a:p>
          <a:endParaRPr lang="en-US"/>
        </a:p>
      </dgm:t>
    </dgm:pt>
    <dgm:pt modelId="{E5980FCC-EC03-4690-8A4E-82777606E369}" type="sibTrans" cxnId="{2473F57F-6B0A-4B86-81F5-7396356DB95C}">
      <dgm:prSet/>
      <dgm:spPr/>
      <dgm:t>
        <a:bodyPr/>
        <a:lstStyle/>
        <a:p>
          <a:endParaRPr lang="en-US"/>
        </a:p>
      </dgm:t>
    </dgm:pt>
    <dgm:pt modelId="{7B9ECC44-06CC-4F50-BBFE-1F65B1939812}">
      <dgm:prSet phldrT="[Text]"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Product ownership</a:t>
          </a:r>
          <a:endParaRPr lang="en-US" baseline="0" dirty="0">
            <a:solidFill>
              <a:schemeClr val="bg1"/>
            </a:solidFill>
          </a:endParaRPr>
        </a:p>
      </dgm:t>
    </dgm:pt>
    <dgm:pt modelId="{012FB688-DE59-425B-8144-84457D667A89}" type="parTrans" cxnId="{731F493C-E999-47F4-A0B0-6DA9F6960D29}">
      <dgm:prSet/>
      <dgm:spPr/>
      <dgm:t>
        <a:bodyPr/>
        <a:lstStyle/>
        <a:p>
          <a:endParaRPr lang="en-US"/>
        </a:p>
      </dgm:t>
    </dgm:pt>
    <dgm:pt modelId="{348C8DCD-A275-47CB-8950-E552298227C5}" type="sibTrans" cxnId="{731F493C-E999-47F4-A0B0-6DA9F6960D29}">
      <dgm:prSet/>
      <dgm:spPr/>
      <dgm:t>
        <a:bodyPr/>
        <a:lstStyle/>
        <a:p>
          <a:endParaRPr lang="en-US"/>
        </a:p>
      </dgm:t>
    </dgm:pt>
    <dgm:pt modelId="{4402B410-5116-4C95-B95B-6CB5794819C0}">
      <dgm:prSet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Software design &amp; development</a:t>
          </a:r>
        </a:p>
      </dgm:t>
    </dgm:pt>
    <dgm:pt modelId="{556D964D-F036-4999-8D84-9B0C2E26AC19}" type="parTrans" cxnId="{9DEBB210-6059-4F98-B4D0-7B8DFEB5818B}">
      <dgm:prSet/>
      <dgm:spPr/>
      <dgm:t>
        <a:bodyPr/>
        <a:lstStyle/>
        <a:p>
          <a:endParaRPr lang="en-US"/>
        </a:p>
      </dgm:t>
    </dgm:pt>
    <dgm:pt modelId="{B79EA003-95C8-4F50-B179-E28C06DF84B8}" type="sibTrans" cxnId="{9DEBB210-6059-4F98-B4D0-7B8DFEB5818B}">
      <dgm:prSet/>
      <dgm:spPr/>
      <dgm:t>
        <a:bodyPr/>
        <a:lstStyle/>
        <a:p>
          <a:endParaRPr lang="en-US"/>
        </a:p>
      </dgm:t>
    </dgm:pt>
    <dgm:pt modelId="{780D6D12-45F1-4E9C-810A-C48D37A30761}">
      <dgm:prSet/>
      <dgm:spPr/>
      <dgm:t>
        <a:bodyPr/>
        <a:lstStyle/>
        <a:p>
          <a:pPr>
            <a:buNone/>
          </a:pPr>
          <a:r>
            <a:rPr lang="en-US" b="0" i="0" u="none" strike="noStrike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Software support</a:t>
          </a:r>
        </a:p>
      </dgm:t>
    </dgm:pt>
    <dgm:pt modelId="{279EE295-79BA-4C17-9CDB-A5CC0B340B6D}" type="parTrans" cxnId="{41BDA2B3-0C16-47A2-A958-AB23A9B8779B}">
      <dgm:prSet/>
      <dgm:spPr/>
      <dgm:t>
        <a:bodyPr/>
        <a:lstStyle/>
        <a:p>
          <a:endParaRPr lang="en-US"/>
        </a:p>
      </dgm:t>
    </dgm:pt>
    <dgm:pt modelId="{B4095035-A45F-486D-8A8D-A2EC1852E22E}" type="sibTrans" cxnId="{41BDA2B3-0C16-47A2-A958-AB23A9B8779B}">
      <dgm:prSet/>
      <dgm:spPr/>
      <dgm:t>
        <a:bodyPr/>
        <a:lstStyle/>
        <a:p>
          <a:endParaRPr lang="en-US"/>
        </a:p>
      </dgm:t>
    </dgm:pt>
    <dgm:pt modelId="{A8A2A9A3-47C3-4006-855B-65C7D9E0EE05}" type="pres">
      <dgm:prSet presAssocID="{F7F88B00-B594-4DCD-8EBC-6B078086E8FD}" presName="theList" presStyleCnt="0">
        <dgm:presLayoutVars>
          <dgm:dir/>
          <dgm:animLvl val="lvl"/>
          <dgm:resizeHandles val="exact"/>
        </dgm:presLayoutVars>
      </dgm:prSet>
      <dgm:spPr/>
    </dgm:pt>
    <dgm:pt modelId="{2C4405EE-7C1F-4CD6-B6EA-4B815142DE9F}" type="pres">
      <dgm:prSet presAssocID="{672C1EDA-F915-4690-80FA-E18BDEDFBDD6}" presName="compNode" presStyleCnt="0"/>
      <dgm:spPr/>
    </dgm:pt>
    <dgm:pt modelId="{BD42C439-A46A-465A-9E0D-DE974F157ECF}" type="pres">
      <dgm:prSet presAssocID="{672C1EDA-F915-4690-80FA-E18BDEDFBDD6}" presName="aNode" presStyleLbl="bgShp" presStyleIdx="0" presStyleCnt="4"/>
      <dgm:spPr/>
    </dgm:pt>
    <dgm:pt modelId="{ACCF0191-A593-4C8C-B16D-CA4E25EDBFA2}" type="pres">
      <dgm:prSet presAssocID="{672C1EDA-F915-4690-80FA-E18BDEDFBDD6}" presName="textNode" presStyleLbl="bgShp" presStyleIdx="0" presStyleCnt="4"/>
      <dgm:spPr/>
    </dgm:pt>
    <dgm:pt modelId="{907D5856-8937-4E9E-8188-7B8DB96567B9}" type="pres">
      <dgm:prSet presAssocID="{672C1EDA-F915-4690-80FA-E18BDEDFBDD6}" presName="compChildNode" presStyleCnt="0"/>
      <dgm:spPr/>
    </dgm:pt>
    <dgm:pt modelId="{2387DE8F-CDE9-4620-9F95-BDC440D0FA6A}" type="pres">
      <dgm:prSet presAssocID="{672C1EDA-F915-4690-80FA-E18BDEDFBDD6}" presName="theInnerList" presStyleCnt="0"/>
      <dgm:spPr/>
    </dgm:pt>
    <dgm:pt modelId="{C5ECB898-D741-43CE-AD06-4F7362CFB7A0}" type="pres">
      <dgm:prSet presAssocID="{A8ECEFD6-66CD-4280-B1C0-E68609FBB84C}" presName="childNode" presStyleLbl="node1" presStyleIdx="0" presStyleCnt="13">
        <dgm:presLayoutVars>
          <dgm:bulletEnabled val="1"/>
        </dgm:presLayoutVars>
      </dgm:prSet>
      <dgm:spPr/>
    </dgm:pt>
    <dgm:pt modelId="{E90EEE60-8CA9-437B-87C9-88D33F7C4859}" type="pres">
      <dgm:prSet presAssocID="{A8ECEFD6-66CD-4280-B1C0-E68609FBB84C}" presName="aSpace2" presStyleCnt="0"/>
      <dgm:spPr/>
    </dgm:pt>
    <dgm:pt modelId="{7AF27BAD-B6FF-4E4E-AB3D-34693A22DA37}" type="pres">
      <dgm:prSet presAssocID="{51E01EC3-573E-4220-8C06-0CE0CCC16ADB}" presName="childNode" presStyleLbl="node1" presStyleIdx="1" presStyleCnt="13">
        <dgm:presLayoutVars>
          <dgm:bulletEnabled val="1"/>
        </dgm:presLayoutVars>
      </dgm:prSet>
      <dgm:spPr/>
    </dgm:pt>
    <dgm:pt modelId="{C6E9FE48-9697-4F41-B85C-5C8EA9F3947F}" type="pres">
      <dgm:prSet presAssocID="{51E01EC3-573E-4220-8C06-0CE0CCC16ADB}" presName="aSpace2" presStyleCnt="0"/>
      <dgm:spPr/>
    </dgm:pt>
    <dgm:pt modelId="{643634A0-F62D-4CCB-9C94-8BC7ED3BBA76}" type="pres">
      <dgm:prSet presAssocID="{2411F6F6-F97A-4A4F-9316-74A0E227E29C}" presName="childNode" presStyleLbl="node1" presStyleIdx="2" presStyleCnt="13">
        <dgm:presLayoutVars>
          <dgm:bulletEnabled val="1"/>
        </dgm:presLayoutVars>
      </dgm:prSet>
      <dgm:spPr/>
    </dgm:pt>
    <dgm:pt modelId="{88C06271-64A6-467B-BD2E-06C7C0F884CB}" type="pres">
      <dgm:prSet presAssocID="{2411F6F6-F97A-4A4F-9316-74A0E227E29C}" presName="aSpace2" presStyleCnt="0"/>
      <dgm:spPr/>
    </dgm:pt>
    <dgm:pt modelId="{6D65E5A5-47BE-4CF7-8549-5CC5285FBCD9}" type="pres">
      <dgm:prSet presAssocID="{076D7157-7AE1-4B0D-87C0-6D6291D7E53F}" presName="childNode" presStyleLbl="node1" presStyleIdx="3" presStyleCnt="13">
        <dgm:presLayoutVars>
          <dgm:bulletEnabled val="1"/>
        </dgm:presLayoutVars>
      </dgm:prSet>
      <dgm:spPr/>
    </dgm:pt>
    <dgm:pt modelId="{C7B81DCC-D37B-472F-9BF7-A1A7C406F2BA}" type="pres">
      <dgm:prSet presAssocID="{672C1EDA-F915-4690-80FA-E18BDEDFBDD6}" presName="aSpace" presStyleCnt="0"/>
      <dgm:spPr/>
    </dgm:pt>
    <dgm:pt modelId="{A726BC16-09DC-4F04-9499-4141B6BE5359}" type="pres">
      <dgm:prSet presAssocID="{A45096AA-8E77-477B-A402-9156DC4B25E1}" presName="compNode" presStyleCnt="0"/>
      <dgm:spPr/>
    </dgm:pt>
    <dgm:pt modelId="{3C585269-6D3B-4D90-9391-748BD357B390}" type="pres">
      <dgm:prSet presAssocID="{A45096AA-8E77-477B-A402-9156DC4B25E1}" presName="aNode" presStyleLbl="bgShp" presStyleIdx="1" presStyleCnt="4"/>
      <dgm:spPr/>
    </dgm:pt>
    <dgm:pt modelId="{DFF7408E-2E84-4219-B722-F16C7F7FBA20}" type="pres">
      <dgm:prSet presAssocID="{A45096AA-8E77-477B-A402-9156DC4B25E1}" presName="textNode" presStyleLbl="bgShp" presStyleIdx="1" presStyleCnt="4"/>
      <dgm:spPr/>
    </dgm:pt>
    <dgm:pt modelId="{99E56E06-667B-4ADB-937B-0203725D5DC1}" type="pres">
      <dgm:prSet presAssocID="{A45096AA-8E77-477B-A402-9156DC4B25E1}" presName="compChildNode" presStyleCnt="0"/>
      <dgm:spPr/>
    </dgm:pt>
    <dgm:pt modelId="{25D8DC5B-6722-44EF-83AE-30D92EF66824}" type="pres">
      <dgm:prSet presAssocID="{A45096AA-8E77-477B-A402-9156DC4B25E1}" presName="theInnerList" presStyleCnt="0"/>
      <dgm:spPr/>
    </dgm:pt>
    <dgm:pt modelId="{B7D9C0EB-B8C9-4EE3-9438-33CD4C64BF1E}" type="pres">
      <dgm:prSet presAssocID="{666BB062-A9CB-4F1A-B47A-3D2FFFAD3A66}" presName="childNode" presStyleLbl="node1" presStyleIdx="4" presStyleCnt="13">
        <dgm:presLayoutVars>
          <dgm:bulletEnabled val="1"/>
        </dgm:presLayoutVars>
      </dgm:prSet>
      <dgm:spPr/>
    </dgm:pt>
    <dgm:pt modelId="{C386A242-1225-4409-B336-3CA4ADAFFBBD}" type="pres">
      <dgm:prSet presAssocID="{666BB062-A9CB-4F1A-B47A-3D2FFFAD3A66}" presName="aSpace2" presStyleCnt="0"/>
      <dgm:spPr/>
    </dgm:pt>
    <dgm:pt modelId="{B8254B00-36D1-46A6-8390-BF987DAE8A8D}" type="pres">
      <dgm:prSet presAssocID="{249D40DC-851D-402F-9A82-5D8972116233}" presName="childNode" presStyleLbl="node1" presStyleIdx="5" presStyleCnt="13">
        <dgm:presLayoutVars>
          <dgm:bulletEnabled val="1"/>
        </dgm:presLayoutVars>
      </dgm:prSet>
      <dgm:spPr/>
    </dgm:pt>
    <dgm:pt modelId="{4EFBF66B-5B39-4A53-B7FC-02B8CD4E194C}" type="pres">
      <dgm:prSet presAssocID="{249D40DC-851D-402F-9A82-5D8972116233}" presName="aSpace2" presStyleCnt="0"/>
      <dgm:spPr/>
    </dgm:pt>
    <dgm:pt modelId="{53134D14-642E-490E-A7DF-881DDAC50EC7}" type="pres">
      <dgm:prSet presAssocID="{EBB256F7-7D52-461A-B0C6-EF7E3787CDA8}" presName="childNode" presStyleLbl="node1" presStyleIdx="6" presStyleCnt="13">
        <dgm:presLayoutVars>
          <dgm:bulletEnabled val="1"/>
        </dgm:presLayoutVars>
      </dgm:prSet>
      <dgm:spPr/>
    </dgm:pt>
    <dgm:pt modelId="{A1D6C6CC-B9A8-425D-AE4F-974788B085D7}" type="pres">
      <dgm:prSet presAssocID="{EBB256F7-7D52-461A-B0C6-EF7E3787CDA8}" presName="aSpace2" presStyleCnt="0"/>
      <dgm:spPr/>
    </dgm:pt>
    <dgm:pt modelId="{7AE301BE-B0E7-4DF9-8769-8B7FB55972CD}" type="pres">
      <dgm:prSet presAssocID="{46BFABD5-30ED-40B8-B539-8241A8BFEC67}" presName="childNode" presStyleLbl="node1" presStyleIdx="7" presStyleCnt="13">
        <dgm:presLayoutVars>
          <dgm:bulletEnabled val="1"/>
        </dgm:presLayoutVars>
      </dgm:prSet>
      <dgm:spPr/>
    </dgm:pt>
    <dgm:pt modelId="{3FEBD0A0-D1AA-4E34-A90D-1A237EF5878B}" type="pres">
      <dgm:prSet presAssocID="{A45096AA-8E77-477B-A402-9156DC4B25E1}" presName="aSpace" presStyleCnt="0"/>
      <dgm:spPr/>
    </dgm:pt>
    <dgm:pt modelId="{F2411E1A-CCF7-4672-B886-520B9CC26BD7}" type="pres">
      <dgm:prSet presAssocID="{8C20D50E-B846-4704-989B-CEB312EEEB6D}" presName="compNode" presStyleCnt="0"/>
      <dgm:spPr/>
    </dgm:pt>
    <dgm:pt modelId="{AF0E6591-F2F6-4503-B2BD-7FBC6F7FF948}" type="pres">
      <dgm:prSet presAssocID="{8C20D50E-B846-4704-989B-CEB312EEEB6D}" presName="aNode" presStyleLbl="bgShp" presStyleIdx="2" presStyleCnt="4"/>
      <dgm:spPr/>
    </dgm:pt>
    <dgm:pt modelId="{9F8AC1CB-4F9A-42C6-A04F-7D570C50568A}" type="pres">
      <dgm:prSet presAssocID="{8C20D50E-B846-4704-989B-CEB312EEEB6D}" presName="textNode" presStyleLbl="bgShp" presStyleIdx="2" presStyleCnt="4"/>
      <dgm:spPr/>
    </dgm:pt>
    <dgm:pt modelId="{E5627DF3-6106-425F-ACC9-384A0A5B4E77}" type="pres">
      <dgm:prSet presAssocID="{8C20D50E-B846-4704-989B-CEB312EEEB6D}" presName="compChildNode" presStyleCnt="0"/>
      <dgm:spPr/>
    </dgm:pt>
    <dgm:pt modelId="{D19D73CC-A48A-4934-942B-8045E6870709}" type="pres">
      <dgm:prSet presAssocID="{8C20D50E-B846-4704-989B-CEB312EEEB6D}" presName="theInnerList" presStyleCnt="0"/>
      <dgm:spPr/>
    </dgm:pt>
    <dgm:pt modelId="{50CCDE00-4370-4AE1-88F4-D75DD502C4A4}" type="pres">
      <dgm:prSet presAssocID="{8C427C39-385C-4AFA-8667-5AAEEDECB187}" presName="childNode" presStyleLbl="node1" presStyleIdx="8" presStyleCnt="13">
        <dgm:presLayoutVars>
          <dgm:bulletEnabled val="1"/>
        </dgm:presLayoutVars>
      </dgm:prSet>
      <dgm:spPr/>
    </dgm:pt>
    <dgm:pt modelId="{3536F38D-2888-490B-92C8-99184980537C}" type="pres">
      <dgm:prSet presAssocID="{8C427C39-385C-4AFA-8667-5AAEEDECB187}" presName="aSpace2" presStyleCnt="0"/>
      <dgm:spPr/>
    </dgm:pt>
    <dgm:pt modelId="{6FBA3A49-8366-4E67-8164-865EAB370690}" type="pres">
      <dgm:prSet presAssocID="{7B9ECC44-06CC-4F50-BBFE-1F65B1939812}" presName="childNode" presStyleLbl="node1" presStyleIdx="9" presStyleCnt="13">
        <dgm:presLayoutVars>
          <dgm:bulletEnabled val="1"/>
        </dgm:presLayoutVars>
      </dgm:prSet>
      <dgm:spPr/>
    </dgm:pt>
    <dgm:pt modelId="{32F506E4-BBEE-4638-99CA-27CC0A9407BB}" type="pres">
      <dgm:prSet presAssocID="{7B9ECC44-06CC-4F50-BBFE-1F65B1939812}" presName="aSpace2" presStyleCnt="0"/>
      <dgm:spPr/>
    </dgm:pt>
    <dgm:pt modelId="{D53D4E1A-9FCE-46D4-8FDF-65B72494805F}" type="pres">
      <dgm:prSet presAssocID="{2E4157B8-3D73-40C9-BCEC-B1413B317B48}" presName="childNode" presStyleLbl="node1" presStyleIdx="10" presStyleCnt="13">
        <dgm:presLayoutVars>
          <dgm:bulletEnabled val="1"/>
        </dgm:presLayoutVars>
      </dgm:prSet>
      <dgm:spPr/>
    </dgm:pt>
    <dgm:pt modelId="{2243FAC1-527D-4F9E-B55E-9C25AA12C056}" type="pres">
      <dgm:prSet presAssocID="{8C20D50E-B846-4704-989B-CEB312EEEB6D}" presName="aSpace" presStyleCnt="0"/>
      <dgm:spPr/>
    </dgm:pt>
    <dgm:pt modelId="{4FF752BB-FE54-4D1C-B7BB-A3272D57868E}" type="pres">
      <dgm:prSet presAssocID="{C99A188A-B7AC-495F-BBEE-F9F7067920BE}" presName="compNode" presStyleCnt="0"/>
      <dgm:spPr/>
    </dgm:pt>
    <dgm:pt modelId="{0AF367DA-278A-4704-97A8-B41A92C99191}" type="pres">
      <dgm:prSet presAssocID="{C99A188A-B7AC-495F-BBEE-F9F7067920BE}" presName="aNode" presStyleLbl="bgShp" presStyleIdx="3" presStyleCnt="4"/>
      <dgm:spPr/>
    </dgm:pt>
    <dgm:pt modelId="{C27B57C0-E092-4A17-A6FA-E65DB8E8A709}" type="pres">
      <dgm:prSet presAssocID="{C99A188A-B7AC-495F-BBEE-F9F7067920BE}" presName="textNode" presStyleLbl="bgShp" presStyleIdx="3" presStyleCnt="4"/>
      <dgm:spPr/>
    </dgm:pt>
    <dgm:pt modelId="{A6750A1B-50AA-48C8-9411-353B27D2EB89}" type="pres">
      <dgm:prSet presAssocID="{C99A188A-B7AC-495F-BBEE-F9F7067920BE}" presName="compChildNode" presStyleCnt="0"/>
      <dgm:spPr/>
    </dgm:pt>
    <dgm:pt modelId="{39499EFA-FF22-43A4-9969-9AF38BA7DC8A}" type="pres">
      <dgm:prSet presAssocID="{C99A188A-B7AC-495F-BBEE-F9F7067920BE}" presName="theInnerList" presStyleCnt="0"/>
      <dgm:spPr/>
    </dgm:pt>
    <dgm:pt modelId="{8520E251-8D6D-48D4-9560-4E9CCEC9BA19}" type="pres">
      <dgm:prSet presAssocID="{4402B410-5116-4C95-B95B-6CB5794819C0}" presName="childNode" presStyleLbl="node1" presStyleIdx="11" presStyleCnt="13">
        <dgm:presLayoutVars>
          <dgm:bulletEnabled val="1"/>
        </dgm:presLayoutVars>
      </dgm:prSet>
      <dgm:spPr/>
    </dgm:pt>
    <dgm:pt modelId="{BE5C42C2-A02D-4AA2-B336-5D6A39E089BF}" type="pres">
      <dgm:prSet presAssocID="{4402B410-5116-4C95-B95B-6CB5794819C0}" presName="aSpace2" presStyleCnt="0"/>
      <dgm:spPr/>
    </dgm:pt>
    <dgm:pt modelId="{8BDDC830-3F4F-41A2-8DCF-4D4532AFA96A}" type="pres">
      <dgm:prSet presAssocID="{780D6D12-45F1-4E9C-810A-C48D37A30761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EBD73A05-5E28-45F6-B3E8-9D359B260382}" srcId="{8C20D50E-B846-4704-989B-CEB312EEEB6D}" destId="{8C427C39-385C-4AFA-8667-5AAEEDECB187}" srcOrd="0" destOrd="0" parTransId="{724A5B9D-DA44-4775-B7E8-69E681049E7D}" sibTransId="{67BF2C1C-4973-4986-ADEE-AE78C64F1C39}"/>
    <dgm:cxn modelId="{BC9B0B07-332A-40D0-94E1-EE3810ADBA06}" type="presOf" srcId="{2411F6F6-F97A-4A4F-9316-74A0E227E29C}" destId="{643634A0-F62D-4CCB-9C94-8BC7ED3BBA76}" srcOrd="0" destOrd="0" presId="urn:microsoft.com/office/officeart/2005/8/layout/lProcess2"/>
    <dgm:cxn modelId="{B559720A-1371-4535-9B77-510737F8253F}" type="presOf" srcId="{672C1EDA-F915-4690-80FA-E18BDEDFBDD6}" destId="{BD42C439-A46A-465A-9E0D-DE974F157ECF}" srcOrd="0" destOrd="0" presId="urn:microsoft.com/office/officeart/2005/8/layout/lProcess2"/>
    <dgm:cxn modelId="{1B40ED0E-6183-48A9-9D54-0AE240490FAF}" srcId="{672C1EDA-F915-4690-80FA-E18BDEDFBDD6}" destId="{2411F6F6-F97A-4A4F-9316-74A0E227E29C}" srcOrd="2" destOrd="0" parTransId="{CC1DED17-969D-4781-83C1-8E27BAB9B860}" sibTransId="{18075995-C80D-4F3A-8812-AF50C2839876}"/>
    <dgm:cxn modelId="{9DEBB210-6059-4F98-B4D0-7B8DFEB5818B}" srcId="{C99A188A-B7AC-495F-BBEE-F9F7067920BE}" destId="{4402B410-5116-4C95-B95B-6CB5794819C0}" srcOrd="0" destOrd="0" parTransId="{556D964D-F036-4999-8D84-9B0C2E26AC19}" sibTransId="{B79EA003-95C8-4F50-B179-E28C06DF84B8}"/>
    <dgm:cxn modelId="{DE814817-C482-4FD2-9A01-13141191F69A}" type="presOf" srcId="{A45096AA-8E77-477B-A402-9156DC4B25E1}" destId="{DFF7408E-2E84-4219-B722-F16C7F7FBA20}" srcOrd="1" destOrd="0" presId="urn:microsoft.com/office/officeart/2005/8/layout/lProcess2"/>
    <dgm:cxn modelId="{E274102F-EF35-436E-9F05-9C51EAE17B91}" type="presOf" srcId="{C99A188A-B7AC-495F-BBEE-F9F7067920BE}" destId="{0AF367DA-278A-4704-97A8-B41A92C99191}" srcOrd="0" destOrd="0" presId="urn:microsoft.com/office/officeart/2005/8/layout/lProcess2"/>
    <dgm:cxn modelId="{7367CB36-B3C0-4C40-8AA9-10A1FE87326C}" type="presOf" srcId="{8C427C39-385C-4AFA-8667-5AAEEDECB187}" destId="{50CCDE00-4370-4AE1-88F4-D75DD502C4A4}" srcOrd="0" destOrd="0" presId="urn:microsoft.com/office/officeart/2005/8/layout/lProcess2"/>
    <dgm:cxn modelId="{51D6DC37-7C26-4C50-931D-8131D15D00A0}" type="presOf" srcId="{780D6D12-45F1-4E9C-810A-C48D37A30761}" destId="{8BDDC830-3F4F-41A2-8DCF-4D4532AFA96A}" srcOrd="0" destOrd="0" presId="urn:microsoft.com/office/officeart/2005/8/layout/lProcess2"/>
    <dgm:cxn modelId="{3603B23B-9621-40C4-905A-BE3A371F1E6A}" type="presOf" srcId="{A8ECEFD6-66CD-4280-B1C0-E68609FBB84C}" destId="{C5ECB898-D741-43CE-AD06-4F7362CFB7A0}" srcOrd="0" destOrd="0" presId="urn:microsoft.com/office/officeart/2005/8/layout/lProcess2"/>
    <dgm:cxn modelId="{731F493C-E999-47F4-A0B0-6DA9F6960D29}" srcId="{8C20D50E-B846-4704-989B-CEB312EEEB6D}" destId="{7B9ECC44-06CC-4F50-BBFE-1F65B1939812}" srcOrd="1" destOrd="0" parTransId="{012FB688-DE59-425B-8144-84457D667A89}" sibTransId="{348C8DCD-A275-47CB-8950-E552298227C5}"/>
    <dgm:cxn modelId="{AF8CE03C-67AB-42EE-AA88-67E44BC30AFE}" type="presOf" srcId="{A45096AA-8E77-477B-A402-9156DC4B25E1}" destId="{3C585269-6D3B-4D90-9391-748BD357B390}" srcOrd="0" destOrd="0" presId="urn:microsoft.com/office/officeart/2005/8/layout/lProcess2"/>
    <dgm:cxn modelId="{8010D95B-4657-4F9B-9409-CDD47673976F}" srcId="{8C20D50E-B846-4704-989B-CEB312EEEB6D}" destId="{2E4157B8-3D73-40C9-BCEC-B1413B317B48}" srcOrd="2" destOrd="0" parTransId="{2A29E967-2AD1-48AD-8593-E20DCE80EDBA}" sibTransId="{0483DC34-9592-4C4B-9BCD-2A7448593F30}"/>
    <dgm:cxn modelId="{FC9AC05C-9429-4BD4-AD3F-F883DDED906A}" type="presOf" srcId="{EBB256F7-7D52-461A-B0C6-EF7E3787CDA8}" destId="{53134D14-642E-490E-A7DF-881DDAC50EC7}" srcOrd="0" destOrd="0" presId="urn:microsoft.com/office/officeart/2005/8/layout/lProcess2"/>
    <dgm:cxn modelId="{DAB9E443-DF87-4624-AEDC-B34EE499DDB3}" type="presOf" srcId="{672C1EDA-F915-4690-80FA-E18BDEDFBDD6}" destId="{ACCF0191-A593-4C8C-B16D-CA4E25EDBFA2}" srcOrd="1" destOrd="0" presId="urn:microsoft.com/office/officeart/2005/8/layout/lProcess2"/>
    <dgm:cxn modelId="{3C714964-6D13-4278-AFC7-03C3AFAFA9CF}" srcId="{F7F88B00-B594-4DCD-8EBC-6B078086E8FD}" destId="{C99A188A-B7AC-495F-BBEE-F9F7067920BE}" srcOrd="3" destOrd="0" parTransId="{F7AE2724-45A9-445B-83D6-DD57E1CBDC7C}" sibTransId="{645188F1-14D4-4C1E-903D-3101E7BB19B8}"/>
    <dgm:cxn modelId="{009E1545-3FB0-407A-8A90-81CED98C1AF8}" type="presOf" srcId="{8C20D50E-B846-4704-989B-CEB312EEEB6D}" destId="{9F8AC1CB-4F9A-42C6-A04F-7D570C50568A}" srcOrd="1" destOrd="0" presId="urn:microsoft.com/office/officeart/2005/8/layout/lProcess2"/>
    <dgm:cxn modelId="{2840D167-F49E-4140-96F5-3BD157558E57}" srcId="{A45096AA-8E77-477B-A402-9156DC4B25E1}" destId="{666BB062-A9CB-4F1A-B47A-3D2FFFAD3A66}" srcOrd="0" destOrd="0" parTransId="{5C120285-0AC6-4231-AA27-8F71487FCBC9}" sibTransId="{B172E001-77C6-4971-B5AE-B4FE3BE21DCB}"/>
    <dgm:cxn modelId="{FEAFD068-FBBF-410A-AD8D-754BD017BF2F}" srcId="{F7F88B00-B594-4DCD-8EBC-6B078086E8FD}" destId="{8C20D50E-B846-4704-989B-CEB312EEEB6D}" srcOrd="2" destOrd="0" parTransId="{19A43A4C-88CF-40BA-9AA1-419775422374}" sibTransId="{F02D6CF2-688E-4F8F-9465-66457CBA26E3}"/>
    <dgm:cxn modelId="{BE2CDB49-D7B0-46C8-BFEE-E6CE41D082F6}" srcId="{F7F88B00-B594-4DCD-8EBC-6B078086E8FD}" destId="{672C1EDA-F915-4690-80FA-E18BDEDFBDD6}" srcOrd="0" destOrd="0" parTransId="{C911DCBE-12C9-47C7-ACCB-1967417BE370}" sibTransId="{AA6A1104-9578-436D-9371-B31FF82BBB40}"/>
    <dgm:cxn modelId="{CC95EB69-5DA0-43CD-B766-360F1F4919E4}" type="presOf" srcId="{666BB062-A9CB-4F1A-B47A-3D2FFFAD3A66}" destId="{B7D9C0EB-B8C9-4EE3-9438-33CD4C64BF1E}" srcOrd="0" destOrd="0" presId="urn:microsoft.com/office/officeart/2005/8/layout/lProcess2"/>
    <dgm:cxn modelId="{AE8E7F6E-3630-48DF-8A8B-E412835C5CC3}" type="presOf" srcId="{46BFABD5-30ED-40B8-B539-8241A8BFEC67}" destId="{7AE301BE-B0E7-4DF9-8769-8B7FB55972CD}" srcOrd="0" destOrd="0" presId="urn:microsoft.com/office/officeart/2005/8/layout/lProcess2"/>
    <dgm:cxn modelId="{91021A50-4AD6-431A-BA3B-153DD446323F}" srcId="{672C1EDA-F915-4690-80FA-E18BDEDFBDD6}" destId="{A8ECEFD6-66CD-4280-B1C0-E68609FBB84C}" srcOrd="0" destOrd="0" parTransId="{BD9E6525-9E06-4E4A-BC3B-1D8ABAF0718B}" sibTransId="{C22AE955-C8A1-4D69-87FC-374F89A01015}"/>
    <dgm:cxn modelId="{C91A6A50-68CD-4C96-8340-EEA52B5C0BCF}" type="presOf" srcId="{F7F88B00-B594-4DCD-8EBC-6B078086E8FD}" destId="{A8A2A9A3-47C3-4006-855B-65C7D9E0EE05}" srcOrd="0" destOrd="0" presId="urn:microsoft.com/office/officeart/2005/8/layout/lProcess2"/>
    <dgm:cxn modelId="{2473F57F-6B0A-4B86-81F5-7396356DB95C}" srcId="{A45096AA-8E77-477B-A402-9156DC4B25E1}" destId="{46BFABD5-30ED-40B8-B539-8241A8BFEC67}" srcOrd="3" destOrd="0" parTransId="{EDA6B177-0D81-4710-9F5B-691B9E1D5339}" sibTransId="{E5980FCC-EC03-4690-8A4E-82777606E369}"/>
    <dgm:cxn modelId="{02922487-2542-4211-AF54-13F180F4A011}" type="presOf" srcId="{076D7157-7AE1-4B0D-87C0-6D6291D7E53F}" destId="{6D65E5A5-47BE-4CF7-8549-5CC5285FBCD9}" srcOrd="0" destOrd="0" presId="urn:microsoft.com/office/officeart/2005/8/layout/lProcess2"/>
    <dgm:cxn modelId="{2C724F8A-F5CF-4358-8F44-A7F5399E7D78}" srcId="{A45096AA-8E77-477B-A402-9156DC4B25E1}" destId="{EBB256F7-7D52-461A-B0C6-EF7E3787CDA8}" srcOrd="2" destOrd="0" parTransId="{264CE97F-D3A9-48AC-AACB-C0410D617027}" sibTransId="{B87A1622-23E6-4237-8A89-B9A5C5B5FA84}"/>
    <dgm:cxn modelId="{3723CD9F-598F-47AE-83ED-D85E20CCAF4E}" type="presOf" srcId="{249D40DC-851D-402F-9A82-5D8972116233}" destId="{B8254B00-36D1-46A6-8390-BF987DAE8A8D}" srcOrd="0" destOrd="0" presId="urn:microsoft.com/office/officeart/2005/8/layout/lProcess2"/>
    <dgm:cxn modelId="{41BDA2B3-0C16-47A2-A958-AB23A9B8779B}" srcId="{C99A188A-B7AC-495F-BBEE-F9F7067920BE}" destId="{780D6D12-45F1-4E9C-810A-C48D37A30761}" srcOrd="1" destOrd="0" parTransId="{279EE295-79BA-4C17-9CDB-A5CC0B340B6D}" sibTransId="{B4095035-A45F-486D-8A8D-A2EC1852E22E}"/>
    <dgm:cxn modelId="{E2D7BBBB-91CB-44BF-9976-3107BA60C114}" srcId="{672C1EDA-F915-4690-80FA-E18BDEDFBDD6}" destId="{51E01EC3-573E-4220-8C06-0CE0CCC16ADB}" srcOrd="1" destOrd="0" parTransId="{78876ADC-8E7B-46CA-9773-5193A5BCC30E}" sibTransId="{30BED396-1E6C-49EF-A377-0993E6D303E1}"/>
    <dgm:cxn modelId="{B604B1C6-7592-4020-98FA-96D3D19DEF4E}" type="presOf" srcId="{4402B410-5116-4C95-B95B-6CB5794819C0}" destId="{8520E251-8D6D-48D4-9560-4E9CCEC9BA19}" srcOrd="0" destOrd="0" presId="urn:microsoft.com/office/officeart/2005/8/layout/lProcess2"/>
    <dgm:cxn modelId="{69D9A9CA-BB6F-4733-B37D-247B2B310323}" srcId="{672C1EDA-F915-4690-80FA-E18BDEDFBDD6}" destId="{076D7157-7AE1-4B0D-87C0-6D6291D7E53F}" srcOrd="3" destOrd="0" parTransId="{42066E07-72F3-4180-803A-6E43FC0782D2}" sibTransId="{652D1915-83B5-4A91-B93A-1134C59CEF8B}"/>
    <dgm:cxn modelId="{637E12CC-EA6A-46A1-A7A1-1266920FD0A8}" type="presOf" srcId="{C99A188A-B7AC-495F-BBEE-F9F7067920BE}" destId="{C27B57C0-E092-4A17-A6FA-E65DB8E8A709}" srcOrd="1" destOrd="0" presId="urn:microsoft.com/office/officeart/2005/8/layout/lProcess2"/>
    <dgm:cxn modelId="{C9663BD5-78D2-444A-997E-49A5FAA520AC}" srcId="{F7F88B00-B594-4DCD-8EBC-6B078086E8FD}" destId="{A45096AA-8E77-477B-A402-9156DC4B25E1}" srcOrd="1" destOrd="0" parTransId="{D6AC79DC-891A-4BEF-94FD-8B8284AECB3F}" sibTransId="{75BDFF51-DF5B-4F62-9487-CECE7D4A37EA}"/>
    <dgm:cxn modelId="{920507DA-53C2-4C23-85D6-D441E9634265}" type="presOf" srcId="{7B9ECC44-06CC-4F50-BBFE-1F65B1939812}" destId="{6FBA3A49-8366-4E67-8164-865EAB370690}" srcOrd="0" destOrd="0" presId="urn:microsoft.com/office/officeart/2005/8/layout/lProcess2"/>
    <dgm:cxn modelId="{E99B3FE0-21D4-46C2-BF74-DFF4FE994803}" srcId="{A45096AA-8E77-477B-A402-9156DC4B25E1}" destId="{249D40DC-851D-402F-9A82-5D8972116233}" srcOrd="1" destOrd="0" parTransId="{7F1D88A8-B87C-4DFD-BEED-FE16A21E5C58}" sibTransId="{2B57CBD1-C442-4F31-9A60-A7B71132F1FB}"/>
    <dgm:cxn modelId="{C4DADDE6-0533-472F-B7DF-A0CADA85F3F7}" type="presOf" srcId="{8C20D50E-B846-4704-989B-CEB312EEEB6D}" destId="{AF0E6591-F2F6-4503-B2BD-7FBC6F7FF948}" srcOrd="0" destOrd="0" presId="urn:microsoft.com/office/officeart/2005/8/layout/lProcess2"/>
    <dgm:cxn modelId="{B2CF1BF1-1309-4B72-BEBB-4E52AE2A5421}" type="presOf" srcId="{2E4157B8-3D73-40C9-BCEC-B1413B317B48}" destId="{D53D4E1A-9FCE-46D4-8FDF-65B72494805F}" srcOrd="0" destOrd="0" presId="urn:microsoft.com/office/officeart/2005/8/layout/lProcess2"/>
    <dgm:cxn modelId="{A416B5FC-9843-4C6A-8DA9-EC0FFFBAB339}" type="presOf" srcId="{51E01EC3-573E-4220-8C06-0CE0CCC16ADB}" destId="{7AF27BAD-B6FF-4E4E-AB3D-34693A22DA37}" srcOrd="0" destOrd="0" presId="urn:microsoft.com/office/officeart/2005/8/layout/lProcess2"/>
    <dgm:cxn modelId="{64851FBB-AE07-4991-8A28-AF3E62F135F5}" type="presParOf" srcId="{A8A2A9A3-47C3-4006-855B-65C7D9E0EE05}" destId="{2C4405EE-7C1F-4CD6-B6EA-4B815142DE9F}" srcOrd="0" destOrd="0" presId="urn:microsoft.com/office/officeart/2005/8/layout/lProcess2"/>
    <dgm:cxn modelId="{35C7826F-965C-4518-95BD-D546E6E8506A}" type="presParOf" srcId="{2C4405EE-7C1F-4CD6-B6EA-4B815142DE9F}" destId="{BD42C439-A46A-465A-9E0D-DE974F157ECF}" srcOrd="0" destOrd="0" presId="urn:microsoft.com/office/officeart/2005/8/layout/lProcess2"/>
    <dgm:cxn modelId="{9F0338B3-8F07-4AAD-9CE4-89477EF4C893}" type="presParOf" srcId="{2C4405EE-7C1F-4CD6-B6EA-4B815142DE9F}" destId="{ACCF0191-A593-4C8C-B16D-CA4E25EDBFA2}" srcOrd="1" destOrd="0" presId="urn:microsoft.com/office/officeart/2005/8/layout/lProcess2"/>
    <dgm:cxn modelId="{5AC92E87-FDCF-4610-B06B-4DC04C7B0AE7}" type="presParOf" srcId="{2C4405EE-7C1F-4CD6-B6EA-4B815142DE9F}" destId="{907D5856-8937-4E9E-8188-7B8DB96567B9}" srcOrd="2" destOrd="0" presId="urn:microsoft.com/office/officeart/2005/8/layout/lProcess2"/>
    <dgm:cxn modelId="{0CCD7C67-337C-44D1-8E0C-CE868B224E4E}" type="presParOf" srcId="{907D5856-8937-4E9E-8188-7B8DB96567B9}" destId="{2387DE8F-CDE9-4620-9F95-BDC440D0FA6A}" srcOrd="0" destOrd="0" presId="urn:microsoft.com/office/officeart/2005/8/layout/lProcess2"/>
    <dgm:cxn modelId="{DCF5D6FC-A609-441A-86E8-7FA3E4A46696}" type="presParOf" srcId="{2387DE8F-CDE9-4620-9F95-BDC440D0FA6A}" destId="{C5ECB898-D741-43CE-AD06-4F7362CFB7A0}" srcOrd="0" destOrd="0" presId="urn:microsoft.com/office/officeart/2005/8/layout/lProcess2"/>
    <dgm:cxn modelId="{BB327BEC-08DC-4D63-AFA9-1733DA3747A8}" type="presParOf" srcId="{2387DE8F-CDE9-4620-9F95-BDC440D0FA6A}" destId="{E90EEE60-8CA9-437B-87C9-88D33F7C4859}" srcOrd="1" destOrd="0" presId="urn:microsoft.com/office/officeart/2005/8/layout/lProcess2"/>
    <dgm:cxn modelId="{1DC03DBA-E7BB-4A6D-BE84-6CD38E3BEEA6}" type="presParOf" srcId="{2387DE8F-CDE9-4620-9F95-BDC440D0FA6A}" destId="{7AF27BAD-B6FF-4E4E-AB3D-34693A22DA37}" srcOrd="2" destOrd="0" presId="urn:microsoft.com/office/officeart/2005/8/layout/lProcess2"/>
    <dgm:cxn modelId="{AB2FF097-6C8E-44A1-A1E3-47DD8C8B8F2B}" type="presParOf" srcId="{2387DE8F-CDE9-4620-9F95-BDC440D0FA6A}" destId="{C6E9FE48-9697-4F41-B85C-5C8EA9F3947F}" srcOrd="3" destOrd="0" presId="urn:microsoft.com/office/officeart/2005/8/layout/lProcess2"/>
    <dgm:cxn modelId="{7A4C03CF-5FE3-42BA-B15F-6AE70B8B61C1}" type="presParOf" srcId="{2387DE8F-CDE9-4620-9F95-BDC440D0FA6A}" destId="{643634A0-F62D-4CCB-9C94-8BC7ED3BBA76}" srcOrd="4" destOrd="0" presId="urn:microsoft.com/office/officeart/2005/8/layout/lProcess2"/>
    <dgm:cxn modelId="{60D8B16D-1CE2-4AFF-A7C6-A852B902044B}" type="presParOf" srcId="{2387DE8F-CDE9-4620-9F95-BDC440D0FA6A}" destId="{88C06271-64A6-467B-BD2E-06C7C0F884CB}" srcOrd="5" destOrd="0" presId="urn:microsoft.com/office/officeart/2005/8/layout/lProcess2"/>
    <dgm:cxn modelId="{8B0B1AA4-1325-42B9-88CE-83A8059E939E}" type="presParOf" srcId="{2387DE8F-CDE9-4620-9F95-BDC440D0FA6A}" destId="{6D65E5A5-47BE-4CF7-8549-5CC5285FBCD9}" srcOrd="6" destOrd="0" presId="urn:microsoft.com/office/officeart/2005/8/layout/lProcess2"/>
    <dgm:cxn modelId="{15DC7A0E-2975-4010-B805-596EA7C9EE93}" type="presParOf" srcId="{A8A2A9A3-47C3-4006-855B-65C7D9E0EE05}" destId="{C7B81DCC-D37B-472F-9BF7-A1A7C406F2BA}" srcOrd="1" destOrd="0" presId="urn:microsoft.com/office/officeart/2005/8/layout/lProcess2"/>
    <dgm:cxn modelId="{5E85D2AC-28F6-4CE0-88CD-404D3F255FA8}" type="presParOf" srcId="{A8A2A9A3-47C3-4006-855B-65C7D9E0EE05}" destId="{A726BC16-09DC-4F04-9499-4141B6BE5359}" srcOrd="2" destOrd="0" presId="urn:microsoft.com/office/officeart/2005/8/layout/lProcess2"/>
    <dgm:cxn modelId="{13EB178B-9343-4D3E-819B-2FE2BC09E5EB}" type="presParOf" srcId="{A726BC16-09DC-4F04-9499-4141B6BE5359}" destId="{3C585269-6D3B-4D90-9391-748BD357B390}" srcOrd="0" destOrd="0" presId="urn:microsoft.com/office/officeart/2005/8/layout/lProcess2"/>
    <dgm:cxn modelId="{95470EE8-0DDB-48E5-8BB2-F35367B390AF}" type="presParOf" srcId="{A726BC16-09DC-4F04-9499-4141B6BE5359}" destId="{DFF7408E-2E84-4219-B722-F16C7F7FBA20}" srcOrd="1" destOrd="0" presId="urn:microsoft.com/office/officeart/2005/8/layout/lProcess2"/>
    <dgm:cxn modelId="{E49A58B3-1919-4AD2-943B-A75A4A6031B0}" type="presParOf" srcId="{A726BC16-09DC-4F04-9499-4141B6BE5359}" destId="{99E56E06-667B-4ADB-937B-0203725D5DC1}" srcOrd="2" destOrd="0" presId="urn:microsoft.com/office/officeart/2005/8/layout/lProcess2"/>
    <dgm:cxn modelId="{D84BC00A-A469-4A91-BCF7-49CFE6A894B9}" type="presParOf" srcId="{99E56E06-667B-4ADB-937B-0203725D5DC1}" destId="{25D8DC5B-6722-44EF-83AE-30D92EF66824}" srcOrd="0" destOrd="0" presId="urn:microsoft.com/office/officeart/2005/8/layout/lProcess2"/>
    <dgm:cxn modelId="{7EBB5F01-0CF6-4E58-8812-05AA2381F0AA}" type="presParOf" srcId="{25D8DC5B-6722-44EF-83AE-30D92EF66824}" destId="{B7D9C0EB-B8C9-4EE3-9438-33CD4C64BF1E}" srcOrd="0" destOrd="0" presId="urn:microsoft.com/office/officeart/2005/8/layout/lProcess2"/>
    <dgm:cxn modelId="{12E22F6F-54CA-4BDB-90D8-54647CA0AD3B}" type="presParOf" srcId="{25D8DC5B-6722-44EF-83AE-30D92EF66824}" destId="{C386A242-1225-4409-B336-3CA4ADAFFBBD}" srcOrd="1" destOrd="0" presId="urn:microsoft.com/office/officeart/2005/8/layout/lProcess2"/>
    <dgm:cxn modelId="{C7FB8756-A5AF-4E83-98DA-E28356587ABB}" type="presParOf" srcId="{25D8DC5B-6722-44EF-83AE-30D92EF66824}" destId="{B8254B00-36D1-46A6-8390-BF987DAE8A8D}" srcOrd="2" destOrd="0" presId="urn:microsoft.com/office/officeart/2005/8/layout/lProcess2"/>
    <dgm:cxn modelId="{A6A9E85F-E237-4EAC-BD40-B210DAB66FEA}" type="presParOf" srcId="{25D8DC5B-6722-44EF-83AE-30D92EF66824}" destId="{4EFBF66B-5B39-4A53-B7FC-02B8CD4E194C}" srcOrd="3" destOrd="0" presId="urn:microsoft.com/office/officeart/2005/8/layout/lProcess2"/>
    <dgm:cxn modelId="{3460C2F0-8F38-475D-A30D-D1EDBD2C3DD1}" type="presParOf" srcId="{25D8DC5B-6722-44EF-83AE-30D92EF66824}" destId="{53134D14-642E-490E-A7DF-881DDAC50EC7}" srcOrd="4" destOrd="0" presId="urn:microsoft.com/office/officeart/2005/8/layout/lProcess2"/>
    <dgm:cxn modelId="{8536841F-8BB3-494E-814C-B840734B6418}" type="presParOf" srcId="{25D8DC5B-6722-44EF-83AE-30D92EF66824}" destId="{A1D6C6CC-B9A8-425D-AE4F-974788B085D7}" srcOrd="5" destOrd="0" presId="urn:microsoft.com/office/officeart/2005/8/layout/lProcess2"/>
    <dgm:cxn modelId="{3AF470C4-B0BE-4B37-B602-6D5E4EF5B53C}" type="presParOf" srcId="{25D8DC5B-6722-44EF-83AE-30D92EF66824}" destId="{7AE301BE-B0E7-4DF9-8769-8B7FB55972CD}" srcOrd="6" destOrd="0" presId="urn:microsoft.com/office/officeart/2005/8/layout/lProcess2"/>
    <dgm:cxn modelId="{3F32970D-606C-4917-992A-30AA260D7FF8}" type="presParOf" srcId="{A8A2A9A3-47C3-4006-855B-65C7D9E0EE05}" destId="{3FEBD0A0-D1AA-4E34-A90D-1A237EF5878B}" srcOrd="3" destOrd="0" presId="urn:microsoft.com/office/officeart/2005/8/layout/lProcess2"/>
    <dgm:cxn modelId="{4514D011-1B38-4B5E-BFD9-1228A49A4E38}" type="presParOf" srcId="{A8A2A9A3-47C3-4006-855B-65C7D9E0EE05}" destId="{F2411E1A-CCF7-4672-B886-520B9CC26BD7}" srcOrd="4" destOrd="0" presId="urn:microsoft.com/office/officeart/2005/8/layout/lProcess2"/>
    <dgm:cxn modelId="{89A69BB7-8646-49D9-A0FD-DFAE58D523BB}" type="presParOf" srcId="{F2411E1A-CCF7-4672-B886-520B9CC26BD7}" destId="{AF0E6591-F2F6-4503-B2BD-7FBC6F7FF948}" srcOrd="0" destOrd="0" presId="urn:microsoft.com/office/officeart/2005/8/layout/lProcess2"/>
    <dgm:cxn modelId="{451DCE3A-F679-4B77-8E5C-DFE8B4AF9201}" type="presParOf" srcId="{F2411E1A-CCF7-4672-B886-520B9CC26BD7}" destId="{9F8AC1CB-4F9A-42C6-A04F-7D570C50568A}" srcOrd="1" destOrd="0" presId="urn:microsoft.com/office/officeart/2005/8/layout/lProcess2"/>
    <dgm:cxn modelId="{46C2A0B0-6ECB-4270-8043-5319AF1B025A}" type="presParOf" srcId="{F2411E1A-CCF7-4672-B886-520B9CC26BD7}" destId="{E5627DF3-6106-425F-ACC9-384A0A5B4E77}" srcOrd="2" destOrd="0" presId="urn:microsoft.com/office/officeart/2005/8/layout/lProcess2"/>
    <dgm:cxn modelId="{3874D83A-17AB-4341-9618-FB1A3882784D}" type="presParOf" srcId="{E5627DF3-6106-425F-ACC9-384A0A5B4E77}" destId="{D19D73CC-A48A-4934-942B-8045E6870709}" srcOrd="0" destOrd="0" presId="urn:microsoft.com/office/officeart/2005/8/layout/lProcess2"/>
    <dgm:cxn modelId="{D502C3A5-9D73-49E9-A390-C916B29CB5DE}" type="presParOf" srcId="{D19D73CC-A48A-4934-942B-8045E6870709}" destId="{50CCDE00-4370-4AE1-88F4-D75DD502C4A4}" srcOrd="0" destOrd="0" presId="urn:microsoft.com/office/officeart/2005/8/layout/lProcess2"/>
    <dgm:cxn modelId="{C7EC9367-8A19-44B2-9D31-0BC7C5F13FB5}" type="presParOf" srcId="{D19D73CC-A48A-4934-942B-8045E6870709}" destId="{3536F38D-2888-490B-92C8-99184980537C}" srcOrd="1" destOrd="0" presId="urn:microsoft.com/office/officeart/2005/8/layout/lProcess2"/>
    <dgm:cxn modelId="{1AC01A35-5981-41B5-A6D9-21B87A6B79A5}" type="presParOf" srcId="{D19D73CC-A48A-4934-942B-8045E6870709}" destId="{6FBA3A49-8366-4E67-8164-865EAB370690}" srcOrd="2" destOrd="0" presId="urn:microsoft.com/office/officeart/2005/8/layout/lProcess2"/>
    <dgm:cxn modelId="{3E6A0E2B-E440-4529-B68F-43C3F67796CD}" type="presParOf" srcId="{D19D73CC-A48A-4934-942B-8045E6870709}" destId="{32F506E4-BBEE-4638-99CA-27CC0A9407BB}" srcOrd="3" destOrd="0" presId="urn:microsoft.com/office/officeart/2005/8/layout/lProcess2"/>
    <dgm:cxn modelId="{63C35F94-AF5C-4293-8B1D-2BF599DE5414}" type="presParOf" srcId="{D19D73CC-A48A-4934-942B-8045E6870709}" destId="{D53D4E1A-9FCE-46D4-8FDF-65B72494805F}" srcOrd="4" destOrd="0" presId="urn:microsoft.com/office/officeart/2005/8/layout/lProcess2"/>
    <dgm:cxn modelId="{339CB3AC-8E42-4BD8-9E86-DAB631AB6F53}" type="presParOf" srcId="{A8A2A9A3-47C3-4006-855B-65C7D9E0EE05}" destId="{2243FAC1-527D-4F9E-B55E-9C25AA12C056}" srcOrd="5" destOrd="0" presId="urn:microsoft.com/office/officeart/2005/8/layout/lProcess2"/>
    <dgm:cxn modelId="{A59E4782-C010-411E-B154-D0B59E93F6D9}" type="presParOf" srcId="{A8A2A9A3-47C3-4006-855B-65C7D9E0EE05}" destId="{4FF752BB-FE54-4D1C-B7BB-A3272D57868E}" srcOrd="6" destOrd="0" presId="urn:microsoft.com/office/officeart/2005/8/layout/lProcess2"/>
    <dgm:cxn modelId="{FB519526-D828-4BA2-B21C-E99C85669E87}" type="presParOf" srcId="{4FF752BB-FE54-4D1C-B7BB-A3272D57868E}" destId="{0AF367DA-278A-4704-97A8-B41A92C99191}" srcOrd="0" destOrd="0" presId="urn:microsoft.com/office/officeart/2005/8/layout/lProcess2"/>
    <dgm:cxn modelId="{DE5C9DCC-36B0-4785-821F-9A11ADB7EB8F}" type="presParOf" srcId="{4FF752BB-FE54-4D1C-B7BB-A3272D57868E}" destId="{C27B57C0-E092-4A17-A6FA-E65DB8E8A709}" srcOrd="1" destOrd="0" presId="urn:microsoft.com/office/officeart/2005/8/layout/lProcess2"/>
    <dgm:cxn modelId="{3CBFC375-1A2E-490F-AA45-8045990CB047}" type="presParOf" srcId="{4FF752BB-FE54-4D1C-B7BB-A3272D57868E}" destId="{A6750A1B-50AA-48C8-9411-353B27D2EB89}" srcOrd="2" destOrd="0" presId="urn:microsoft.com/office/officeart/2005/8/layout/lProcess2"/>
    <dgm:cxn modelId="{00BA91C7-CE28-4310-A3A0-137FF2E86578}" type="presParOf" srcId="{A6750A1B-50AA-48C8-9411-353B27D2EB89}" destId="{39499EFA-FF22-43A4-9969-9AF38BA7DC8A}" srcOrd="0" destOrd="0" presId="urn:microsoft.com/office/officeart/2005/8/layout/lProcess2"/>
    <dgm:cxn modelId="{C8ECE9B7-9B9B-413A-829F-865CFB8CD4CC}" type="presParOf" srcId="{39499EFA-FF22-43A4-9969-9AF38BA7DC8A}" destId="{8520E251-8D6D-48D4-9560-4E9CCEC9BA19}" srcOrd="0" destOrd="0" presId="urn:microsoft.com/office/officeart/2005/8/layout/lProcess2"/>
    <dgm:cxn modelId="{B937B27B-F043-48F5-8AC2-DD6BE875EC7B}" type="presParOf" srcId="{39499EFA-FF22-43A4-9969-9AF38BA7DC8A}" destId="{BE5C42C2-A02D-4AA2-B336-5D6A39E089BF}" srcOrd="1" destOrd="0" presId="urn:microsoft.com/office/officeart/2005/8/layout/lProcess2"/>
    <dgm:cxn modelId="{6632D1C0-4BF0-4802-B5BA-04E998D93DDB}" type="presParOf" srcId="{39499EFA-FF22-43A4-9969-9AF38BA7DC8A}" destId="{8BDDC830-3F4F-41A2-8DCF-4D4532AFA96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7BA258-AB8E-45E0-B825-7B7627FDA2FA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B29D4D-7DAA-47EB-BBAA-F1C84F2E5921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MCoP</a:t>
          </a:r>
          <a:r>
            <a:rPr lang="en-US" dirty="0">
              <a:solidFill>
                <a:schemeClr val="bg1"/>
              </a:solidFill>
            </a:rPr>
            <a:t> Administration</a:t>
          </a:r>
        </a:p>
      </dgm:t>
    </dgm:pt>
    <dgm:pt modelId="{B058CE16-2F36-45E5-AD0A-382FFC8FB700}" type="parTrans" cxnId="{789848A7-B148-4AC0-A8A5-6CB6176F29D3}">
      <dgm:prSet/>
      <dgm:spPr/>
      <dgm:t>
        <a:bodyPr/>
        <a:lstStyle/>
        <a:p>
          <a:endParaRPr lang="en-US"/>
        </a:p>
      </dgm:t>
    </dgm:pt>
    <dgm:pt modelId="{5B98C41B-E183-409E-B50A-C878D1ED93E9}" type="sibTrans" cxnId="{789848A7-B148-4AC0-A8A5-6CB6176F29D3}">
      <dgm:prSet/>
      <dgm:spPr/>
      <dgm:t>
        <a:bodyPr/>
        <a:lstStyle/>
        <a:p>
          <a:endParaRPr lang="en-US"/>
        </a:p>
      </dgm:t>
    </dgm:pt>
    <dgm:pt modelId="{26295827-D9F0-445C-90AD-2392910370B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Asset Management</a:t>
          </a:r>
        </a:p>
      </dgm:t>
    </dgm:pt>
    <dgm:pt modelId="{72B68EAD-3058-41B8-8414-A39FA2419FA4}" type="parTrans" cxnId="{17C3C3C5-2431-4B3A-837F-DCE6D67418D9}">
      <dgm:prSet/>
      <dgm:spPr/>
      <dgm:t>
        <a:bodyPr/>
        <a:lstStyle/>
        <a:p>
          <a:endParaRPr lang="en-US"/>
        </a:p>
      </dgm:t>
    </dgm:pt>
    <dgm:pt modelId="{DC0A2CC2-45E0-45E4-9DD3-3632831F1B7A}" type="sibTrans" cxnId="{17C3C3C5-2431-4B3A-837F-DCE6D67418D9}">
      <dgm:prSet/>
      <dgm:spPr/>
      <dgm:t>
        <a:bodyPr/>
        <a:lstStyle/>
        <a:p>
          <a:endParaRPr lang="en-US"/>
        </a:p>
      </dgm:t>
    </dgm:pt>
    <dgm:pt modelId="{E1CCB00F-0790-431E-AE45-29A23626D61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Industry &amp; Professional Standards</a:t>
          </a:r>
          <a:endParaRPr lang="en-US" dirty="0">
            <a:solidFill>
              <a:schemeClr val="bg1"/>
            </a:solidFill>
          </a:endParaRPr>
        </a:p>
      </dgm:t>
    </dgm:pt>
    <dgm:pt modelId="{92B71A53-AE9B-4627-B9CF-195218E0288B}" type="parTrans" cxnId="{0FD19151-8715-4D93-9E47-31C152D9ADAD}">
      <dgm:prSet/>
      <dgm:spPr/>
      <dgm:t>
        <a:bodyPr/>
        <a:lstStyle/>
        <a:p>
          <a:endParaRPr lang="en-US"/>
        </a:p>
      </dgm:t>
    </dgm:pt>
    <dgm:pt modelId="{CAF08DAE-0D86-4158-AFDF-0A371933BAFE}" type="sibTrans" cxnId="{0FD19151-8715-4D93-9E47-31C152D9ADAD}">
      <dgm:prSet/>
      <dgm:spPr/>
      <dgm:t>
        <a:bodyPr/>
        <a:lstStyle/>
        <a:p>
          <a:endParaRPr lang="en-US"/>
        </a:p>
      </dgm:t>
    </dgm:pt>
    <dgm:pt modelId="{EC37064F-03F8-4831-8BAA-7C759F02A8A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Design</a:t>
          </a:r>
        </a:p>
      </dgm:t>
    </dgm:pt>
    <dgm:pt modelId="{3ABE3B72-A164-4DEF-8C95-0C7245389AD7}" type="parTrans" cxnId="{DACA3BED-5A28-4C3E-895B-2D26944A4A69}">
      <dgm:prSet/>
      <dgm:spPr/>
      <dgm:t>
        <a:bodyPr/>
        <a:lstStyle/>
        <a:p>
          <a:endParaRPr lang="en-US"/>
        </a:p>
      </dgm:t>
    </dgm:pt>
    <dgm:pt modelId="{93BB36C3-31CD-4C26-A10A-6EF8B3FE5EBF}" type="sibTrans" cxnId="{DACA3BED-5A28-4C3E-895B-2D26944A4A69}">
      <dgm:prSet/>
      <dgm:spPr/>
      <dgm:t>
        <a:bodyPr/>
        <a:lstStyle/>
        <a:p>
          <a:endParaRPr lang="en-US"/>
        </a:p>
      </dgm:t>
    </dgm:pt>
    <dgm:pt modelId="{242A2C8F-D2D9-482E-8BB3-1F0A2A73321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Process Improvement &amp; Metadata Enhancement</a:t>
          </a:r>
        </a:p>
      </dgm:t>
    </dgm:pt>
    <dgm:pt modelId="{9705D484-CDA9-4BB3-8BC3-B9DDDF1C9A25}" type="parTrans" cxnId="{45AD4BF3-CFD3-4B35-ABFD-A7DA89E45816}">
      <dgm:prSet/>
      <dgm:spPr/>
      <dgm:t>
        <a:bodyPr/>
        <a:lstStyle/>
        <a:p>
          <a:endParaRPr lang="en-US"/>
        </a:p>
      </dgm:t>
    </dgm:pt>
    <dgm:pt modelId="{B09E2F3C-EF03-42DC-B1DB-9CF76CF9383A}" type="sibTrans" cxnId="{45AD4BF3-CFD3-4B35-ABFD-A7DA89E45816}">
      <dgm:prSet/>
      <dgm:spPr/>
      <dgm:t>
        <a:bodyPr/>
        <a:lstStyle/>
        <a:p>
          <a:endParaRPr lang="en-US"/>
        </a:p>
      </dgm:t>
    </dgm:pt>
    <dgm:pt modelId="{21ED2F66-2788-494C-9023-0481EE3D3D43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Preservation, Technical &amp; Rights Management </a:t>
          </a:r>
          <a:endParaRPr lang="en-US" dirty="0">
            <a:solidFill>
              <a:schemeClr val="bg1"/>
            </a:solidFill>
          </a:endParaRPr>
        </a:p>
      </dgm:t>
    </dgm:pt>
    <dgm:pt modelId="{4A4452DD-07DA-4CFB-9681-EE2D1F6CD377}" type="parTrans" cxnId="{3EC0FFDD-715E-4FA7-904F-18DE8D5E1C26}">
      <dgm:prSet/>
      <dgm:spPr/>
      <dgm:t>
        <a:bodyPr/>
        <a:lstStyle/>
        <a:p>
          <a:endParaRPr lang="en-US"/>
        </a:p>
      </dgm:t>
    </dgm:pt>
    <dgm:pt modelId="{B010560A-6A59-4D41-BD9F-9AADBC1E3472}" type="sibTrans" cxnId="{3EC0FFDD-715E-4FA7-904F-18DE8D5E1C26}">
      <dgm:prSet/>
      <dgm:spPr/>
      <dgm:t>
        <a:bodyPr/>
        <a:lstStyle/>
        <a:p>
          <a:endParaRPr lang="en-US"/>
        </a:p>
      </dgm:t>
    </dgm:pt>
    <dgm:pt modelId="{232F9B7D-0885-4451-843B-2764AD9A7EC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Metadata Transfer &amp; Reuse</a:t>
          </a:r>
        </a:p>
      </dgm:t>
    </dgm:pt>
    <dgm:pt modelId="{EC4252A8-F391-485D-83B8-84EB22CFB6CF}" type="parTrans" cxnId="{ECCFA24C-414A-48C9-8B25-34C62942525C}">
      <dgm:prSet/>
      <dgm:spPr/>
      <dgm:t>
        <a:bodyPr/>
        <a:lstStyle/>
        <a:p>
          <a:endParaRPr lang="en-US"/>
        </a:p>
      </dgm:t>
    </dgm:pt>
    <dgm:pt modelId="{EB7E20D9-3063-4B4A-A2FD-51DD5B5EA2C0}" type="sibTrans" cxnId="{ECCFA24C-414A-48C9-8B25-34C62942525C}">
      <dgm:prSet/>
      <dgm:spPr/>
      <dgm:t>
        <a:bodyPr/>
        <a:lstStyle/>
        <a:p>
          <a:endParaRPr lang="en-US"/>
        </a:p>
      </dgm:t>
    </dgm:pt>
    <dgm:pt modelId="{3B56903B-80EA-42CB-AF32-6B0E6396813D}" type="pres">
      <dgm:prSet presAssocID="{E07BA258-AB8E-45E0-B825-7B7627FDA2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B08468-0942-4B44-858B-AC6727A2F629}" type="pres">
      <dgm:prSet presAssocID="{67B29D4D-7DAA-47EB-BBAA-F1C84F2E5921}" presName="Parent" presStyleLbl="node0" presStyleIdx="0" presStyleCnt="1">
        <dgm:presLayoutVars>
          <dgm:chMax val="6"/>
          <dgm:chPref val="6"/>
        </dgm:presLayoutVars>
      </dgm:prSet>
      <dgm:spPr/>
    </dgm:pt>
    <dgm:pt modelId="{4012A16E-F4C5-41AE-AA42-A7844C48000C}" type="pres">
      <dgm:prSet presAssocID="{26295827-D9F0-445C-90AD-2392910370B2}" presName="Accent1" presStyleCnt="0"/>
      <dgm:spPr/>
    </dgm:pt>
    <dgm:pt modelId="{C8EAECC4-DCEF-438C-A082-1B9B23D1140F}" type="pres">
      <dgm:prSet presAssocID="{26295827-D9F0-445C-90AD-2392910370B2}" presName="Accent" presStyleLbl="bgShp" presStyleIdx="0" presStyleCnt="6"/>
      <dgm:spPr/>
    </dgm:pt>
    <dgm:pt modelId="{F75958AA-66EB-4477-999E-F3C1C659109D}" type="pres">
      <dgm:prSet presAssocID="{26295827-D9F0-445C-90AD-2392910370B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745CACD-63E0-4231-BB3C-66AEE112554F}" type="pres">
      <dgm:prSet presAssocID="{E1CCB00F-0790-431E-AE45-29A23626D619}" presName="Accent2" presStyleCnt="0"/>
      <dgm:spPr/>
    </dgm:pt>
    <dgm:pt modelId="{48BC2F9A-5F0F-4AF9-B50A-20A84F4A577A}" type="pres">
      <dgm:prSet presAssocID="{E1CCB00F-0790-431E-AE45-29A23626D619}" presName="Accent" presStyleLbl="bgShp" presStyleIdx="1" presStyleCnt="6"/>
      <dgm:spPr/>
    </dgm:pt>
    <dgm:pt modelId="{362B7717-3A53-4F4B-9E36-4DCDE6D0D28D}" type="pres">
      <dgm:prSet presAssocID="{E1CCB00F-0790-431E-AE45-29A23626D61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884C826-195C-428B-A3C6-7F69A7E6E1A4}" type="pres">
      <dgm:prSet presAssocID="{EC37064F-03F8-4831-8BAA-7C759F02A8A2}" presName="Accent3" presStyleCnt="0"/>
      <dgm:spPr/>
    </dgm:pt>
    <dgm:pt modelId="{3C61EED9-EB7C-4187-B91B-2E7D62D2DF34}" type="pres">
      <dgm:prSet presAssocID="{EC37064F-03F8-4831-8BAA-7C759F02A8A2}" presName="Accent" presStyleLbl="bgShp" presStyleIdx="2" presStyleCnt="6"/>
      <dgm:spPr/>
    </dgm:pt>
    <dgm:pt modelId="{989FB4C0-377A-4C97-9E1F-8E1B0C35FB5C}" type="pres">
      <dgm:prSet presAssocID="{EC37064F-03F8-4831-8BAA-7C759F02A8A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0CC473D-0E6C-4693-8BCC-93E1A8460852}" type="pres">
      <dgm:prSet presAssocID="{242A2C8F-D2D9-482E-8BB3-1F0A2A733213}" presName="Accent4" presStyleCnt="0"/>
      <dgm:spPr/>
    </dgm:pt>
    <dgm:pt modelId="{3BA3AE58-78AC-46AD-B7E4-52DE93076C73}" type="pres">
      <dgm:prSet presAssocID="{242A2C8F-D2D9-482E-8BB3-1F0A2A733213}" presName="Accent" presStyleLbl="bgShp" presStyleIdx="3" presStyleCnt="6"/>
      <dgm:spPr/>
    </dgm:pt>
    <dgm:pt modelId="{4C85085A-D955-4E72-92E6-34E9F0B626D2}" type="pres">
      <dgm:prSet presAssocID="{242A2C8F-D2D9-482E-8BB3-1F0A2A73321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17082CF-7645-453B-88F3-C08578179DD1}" type="pres">
      <dgm:prSet presAssocID="{21ED2F66-2788-494C-9023-0481EE3D3D43}" presName="Accent5" presStyleCnt="0"/>
      <dgm:spPr/>
    </dgm:pt>
    <dgm:pt modelId="{7553A355-13EA-47F1-B508-3BEC55EBD285}" type="pres">
      <dgm:prSet presAssocID="{21ED2F66-2788-494C-9023-0481EE3D3D43}" presName="Accent" presStyleLbl="bgShp" presStyleIdx="4" presStyleCnt="6"/>
      <dgm:spPr/>
    </dgm:pt>
    <dgm:pt modelId="{2A0E7B68-5CD3-401B-A538-8FD37F5AEC8F}" type="pres">
      <dgm:prSet presAssocID="{21ED2F66-2788-494C-9023-0481EE3D3D4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1C69976-C74B-4FA6-A507-C0D88669381C}" type="pres">
      <dgm:prSet presAssocID="{232F9B7D-0885-4451-843B-2764AD9A7EC5}" presName="Accent6" presStyleCnt="0"/>
      <dgm:spPr/>
    </dgm:pt>
    <dgm:pt modelId="{6A49FCCE-E530-4D97-B80B-0C0B37B29414}" type="pres">
      <dgm:prSet presAssocID="{232F9B7D-0885-4451-843B-2764AD9A7EC5}" presName="Accent" presStyleLbl="bgShp" presStyleIdx="5" presStyleCnt="6"/>
      <dgm:spPr/>
    </dgm:pt>
    <dgm:pt modelId="{55BA15B3-3941-4282-AE27-0666DED7FAB5}" type="pres">
      <dgm:prSet presAssocID="{232F9B7D-0885-4451-843B-2764AD9A7EC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6AFF504-0A28-40BC-86FF-3F47D81671C4}" type="presOf" srcId="{E1CCB00F-0790-431E-AE45-29A23626D619}" destId="{362B7717-3A53-4F4B-9E36-4DCDE6D0D28D}" srcOrd="0" destOrd="0" presId="urn:microsoft.com/office/officeart/2011/layout/HexagonRadial"/>
    <dgm:cxn modelId="{8CC1E114-32DE-4CBF-885C-0C3E3DE36E46}" type="presOf" srcId="{67B29D4D-7DAA-47EB-BBAA-F1C84F2E5921}" destId="{5AB08468-0942-4B44-858B-AC6727A2F629}" srcOrd="0" destOrd="0" presId="urn:microsoft.com/office/officeart/2011/layout/HexagonRadial"/>
    <dgm:cxn modelId="{1A6C1B1F-658A-4FE5-AC01-43C7B47DCF10}" type="presOf" srcId="{21ED2F66-2788-494C-9023-0481EE3D3D43}" destId="{2A0E7B68-5CD3-401B-A538-8FD37F5AEC8F}" srcOrd="0" destOrd="0" presId="urn:microsoft.com/office/officeart/2011/layout/HexagonRadial"/>
    <dgm:cxn modelId="{ECCFA24C-414A-48C9-8B25-34C62942525C}" srcId="{67B29D4D-7DAA-47EB-BBAA-F1C84F2E5921}" destId="{232F9B7D-0885-4451-843B-2764AD9A7EC5}" srcOrd="5" destOrd="0" parTransId="{EC4252A8-F391-485D-83B8-84EB22CFB6CF}" sibTransId="{EB7E20D9-3063-4B4A-A2FD-51DD5B5EA2C0}"/>
    <dgm:cxn modelId="{0FD19151-8715-4D93-9E47-31C152D9ADAD}" srcId="{67B29D4D-7DAA-47EB-BBAA-F1C84F2E5921}" destId="{E1CCB00F-0790-431E-AE45-29A23626D619}" srcOrd="1" destOrd="0" parTransId="{92B71A53-AE9B-4627-B9CF-195218E0288B}" sibTransId="{CAF08DAE-0D86-4158-AFDF-0A371933BAFE}"/>
    <dgm:cxn modelId="{B7BB1959-C786-47C1-AB62-C36FB45E3F39}" type="presOf" srcId="{26295827-D9F0-445C-90AD-2392910370B2}" destId="{F75958AA-66EB-4477-999E-F3C1C659109D}" srcOrd="0" destOrd="0" presId="urn:microsoft.com/office/officeart/2011/layout/HexagonRadial"/>
    <dgm:cxn modelId="{DB17227F-4561-4582-BA20-FAEB31E70E81}" type="presOf" srcId="{E07BA258-AB8E-45E0-B825-7B7627FDA2FA}" destId="{3B56903B-80EA-42CB-AF32-6B0E6396813D}" srcOrd="0" destOrd="0" presId="urn:microsoft.com/office/officeart/2011/layout/HexagonRadial"/>
    <dgm:cxn modelId="{F0369E8E-5244-480C-A3FA-5674313DD780}" type="presOf" srcId="{EC37064F-03F8-4831-8BAA-7C759F02A8A2}" destId="{989FB4C0-377A-4C97-9E1F-8E1B0C35FB5C}" srcOrd="0" destOrd="0" presId="urn:microsoft.com/office/officeart/2011/layout/HexagonRadial"/>
    <dgm:cxn modelId="{789848A7-B148-4AC0-A8A5-6CB6176F29D3}" srcId="{E07BA258-AB8E-45E0-B825-7B7627FDA2FA}" destId="{67B29D4D-7DAA-47EB-BBAA-F1C84F2E5921}" srcOrd="0" destOrd="0" parTransId="{B058CE16-2F36-45E5-AD0A-382FFC8FB700}" sibTransId="{5B98C41B-E183-409E-B50A-C878D1ED93E9}"/>
    <dgm:cxn modelId="{17C3C3C5-2431-4B3A-837F-DCE6D67418D9}" srcId="{67B29D4D-7DAA-47EB-BBAA-F1C84F2E5921}" destId="{26295827-D9F0-445C-90AD-2392910370B2}" srcOrd="0" destOrd="0" parTransId="{72B68EAD-3058-41B8-8414-A39FA2419FA4}" sibTransId="{DC0A2CC2-45E0-45E4-9DD3-3632831F1B7A}"/>
    <dgm:cxn modelId="{AFA25CD0-F4BD-49CD-9C22-EA112BA46AD1}" type="presOf" srcId="{232F9B7D-0885-4451-843B-2764AD9A7EC5}" destId="{55BA15B3-3941-4282-AE27-0666DED7FAB5}" srcOrd="0" destOrd="0" presId="urn:microsoft.com/office/officeart/2011/layout/HexagonRadial"/>
    <dgm:cxn modelId="{3EC0FFDD-715E-4FA7-904F-18DE8D5E1C26}" srcId="{67B29D4D-7DAA-47EB-BBAA-F1C84F2E5921}" destId="{21ED2F66-2788-494C-9023-0481EE3D3D43}" srcOrd="4" destOrd="0" parTransId="{4A4452DD-07DA-4CFB-9681-EE2D1F6CD377}" sibTransId="{B010560A-6A59-4D41-BD9F-9AADBC1E3472}"/>
    <dgm:cxn modelId="{E8FDE8EA-29CF-4ACB-B17F-498922224067}" type="presOf" srcId="{242A2C8F-D2D9-482E-8BB3-1F0A2A733213}" destId="{4C85085A-D955-4E72-92E6-34E9F0B626D2}" srcOrd="0" destOrd="0" presId="urn:microsoft.com/office/officeart/2011/layout/HexagonRadial"/>
    <dgm:cxn modelId="{DACA3BED-5A28-4C3E-895B-2D26944A4A69}" srcId="{67B29D4D-7DAA-47EB-BBAA-F1C84F2E5921}" destId="{EC37064F-03F8-4831-8BAA-7C759F02A8A2}" srcOrd="2" destOrd="0" parTransId="{3ABE3B72-A164-4DEF-8C95-0C7245389AD7}" sibTransId="{93BB36C3-31CD-4C26-A10A-6EF8B3FE5EBF}"/>
    <dgm:cxn modelId="{45AD4BF3-CFD3-4B35-ABFD-A7DA89E45816}" srcId="{67B29D4D-7DAA-47EB-BBAA-F1C84F2E5921}" destId="{242A2C8F-D2D9-482E-8BB3-1F0A2A733213}" srcOrd="3" destOrd="0" parTransId="{9705D484-CDA9-4BB3-8BC3-B9DDDF1C9A25}" sibTransId="{B09E2F3C-EF03-42DC-B1DB-9CF76CF9383A}"/>
    <dgm:cxn modelId="{D57A3551-1AC4-4199-BD90-3A49894B97E1}" type="presParOf" srcId="{3B56903B-80EA-42CB-AF32-6B0E6396813D}" destId="{5AB08468-0942-4B44-858B-AC6727A2F629}" srcOrd="0" destOrd="0" presId="urn:microsoft.com/office/officeart/2011/layout/HexagonRadial"/>
    <dgm:cxn modelId="{129CCAE7-D6C2-4531-BA6D-92DB9A1CD3B5}" type="presParOf" srcId="{3B56903B-80EA-42CB-AF32-6B0E6396813D}" destId="{4012A16E-F4C5-41AE-AA42-A7844C48000C}" srcOrd="1" destOrd="0" presId="urn:microsoft.com/office/officeart/2011/layout/HexagonRadial"/>
    <dgm:cxn modelId="{71990B49-D840-4B05-819A-D8FF380F2B8B}" type="presParOf" srcId="{4012A16E-F4C5-41AE-AA42-A7844C48000C}" destId="{C8EAECC4-DCEF-438C-A082-1B9B23D1140F}" srcOrd="0" destOrd="0" presId="urn:microsoft.com/office/officeart/2011/layout/HexagonRadial"/>
    <dgm:cxn modelId="{01A40585-42E6-4E9C-A21B-B4D49EDDCFC5}" type="presParOf" srcId="{3B56903B-80EA-42CB-AF32-6B0E6396813D}" destId="{F75958AA-66EB-4477-999E-F3C1C659109D}" srcOrd="2" destOrd="0" presId="urn:microsoft.com/office/officeart/2011/layout/HexagonRadial"/>
    <dgm:cxn modelId="{75BB1585-D023-4271-AE58-BF6DBBF42E92}" type="presParOf" srcId="{3B56903B-80EA-42CB-AF32-6B0E6396813D}" destId="{6745CACD-63E0-4231-BB3C-66AEE112554F}" srcOrd="3" destOrd="0" presId="urn:microsoft.com/office/officeart/2011/layout/HexagonRadial"/>
    <dgm:cxn modelId="{5700D3C7-63A0-4AC4-ABF0-B7ECDCF1BFEA}" type="presParOf" srcId="{6745CACD-63E0-4231-BB3C-66AEE112554F}" destId="{48BC2F9A-5F0F-4AF9-B50A-20A84F4A577A}" srcOrd="0" destOrd="0" presId="urn:microsoft.com/office/officeart/2011/layout/HexagonRadial"/>
    <dgm:cxn modelId="{C43B545F-B909-46F4-92F1-B920291B9C1E}" type="presParOf" srcId="{3B56903B-80EA-42CB-AF32-6B0E6396813D}" destId="{362B7717-3A53-4F4B-9E36-4DCDE6D0D28D}" srcOrd="4" destOrd="0" presId="urn:microsoft.com/office/officeart/2011/layout/HexagonRadial"/>
    <dgm:cxn modelId="{07843664-8BE1-4743-94E7-522A81C242F9}" type="presParOf" srcId="{3B56903B-80EA-42CB-AF32-6B0E6396813D}" destId="{5884C826-195C-428B-A3C6-7F69A7E6E1A4}" srcOrd="5" destOrd="0" presId="urn:microsoft.com/office/officeart/2011/layout/HexagonRadial"/>
    <dgm:cxn modelId="{64352472-86D3-4BE5-9B02-20767A2DF2B5}" type="presParOf" srcId="{5884C826-195C-428B-A3C6-7F69A7E6E1A4}" destId="{3C61EED9-EB7C-4187-B91B-2E7D62D2DF34}" srcOrd="0" destOrd="0" presId="urn:microsoft.com/office/officeart/2011/layout/HexagonRadial"/>
    <dgm:cxn modelId="{90C08D08-E9D7-4945-B0A0-426936F71A0A}" type="presParOf" srcId="{3B56903B-80EA-42CB-AF32-6B0E6396813D}" destId="{989FB4C0-377A-4C97-9E1F-8E1B0C35FB5C}" srcOrd="6" destOrd="0" presId="urn:microsoft.com/office/officeart/2011/layout/HexagonRadial"/>
    <dgm:cxn modelId="{A29B3326-1768-4943-818B-54049A6874DA}" type="presParOf" srcId="{3B56903B-80EA-42CB-AF32-6B0E6396813D}" destId="{50CC473D-0E6C-4693-8BCC-93E1A8460852}" srcOrd="7" destOrd="0" presId="urn:microsoft.com/office/officeart/2011/layout/HexagonRadial"/>
    <dgm:cxn modelId="{FF1ADD15-F871-4505-B8A3-1A16C9126F67}" type="presParOf" srcId="{50CC473D-0E6C-4693-8BCC-93E1A8460852}" destId="{3BA3AE58-78AC-46AD-B7E4-52DE93076C73}" srcOrd="0" destOrd="0" presId="urn:microsoft.com/office/officeart/2011/layout/HexagonRadial"/>
    <dgm:cxn modelId="{FB4AF5D7-C186-4A23-B254-15E2731D4471}" type="presParOf" srcId="{3B56903B-80EA-42CB-AF32-6B0E6396813D}" destId="{4C85085A-D955-4E72-92E6-34E9F0B626D2}" srcOrd="8" destOrd="0" presId="urn:microsoft.com/office/officeart/2011/layout/HexagonRadial"/>
    <dgm:cxn modelId="{4AF3BD94-B9E6-4465-B3E9-489E704146D9}" type="presParOf" srcId="{3B56903B-80EA-42CB-AF32-6B0E6396813D}" destId="{F17082CF-7645-453B-88F3-C08578179DD1}" srcOrd="9" destOrd="0" presId="urn:microsoft.com/office/officeart/2011/layout/HexagonRadial"/>
    <dgm:cxn modelId="{31054848-033D-4D4E-9F0C-A07961FC41DC}" type="presParOf" srcId="{F17082CF-7645-453B-88F3-C08578179DD1}" destId="{7553A355-13EA-47F1-B508-3BEC55EBD285}" srcOrd="0" destOrd="0" presId="urn:microsoft.com/office/officeart/2011/layout/HexagonRadial"/>
    <dgm:cxn modelId="{863FDBFB-1AE6-4022-9908-4C28F607D9B4}" type="presParOf" srcId="{3B56903B-80EA-42CB-AF32-6B0E6396813D}" destId="{2A0E7B68-5CD3-401B-A538-8FD37F5AEC8F}" srcOrd="10" destOrd="0" presId="urn:microsoft.com/office/officeart/2011/layout/HexagonRadial"/>
    <dgm:cxn modelId="{690D59BE-9870-44AB-BFE6-9299D0FEE1F4}" type="presParOf" srcId="{3B56903B-80EA-42CB-AF32-6B0E6396813D}" destId="{71C69976-C74B-4FA6-A507-C0D88669381C}" srcOrd="11" destOrd="0" presId="urn:microsoft.com/office/officeart/2011/layout/HexagonRadial"/>
    <dgm:cxn modelId="{AD46A3FC-5AFD-4D0C-9B43-81EFA076E2D6}" type="presParOf" srcId="{71C69976-C74B-4FA6-A507-C0D88669381C}" destId="{6A49FCCE-E530-4D97-B80B-0C0B37B29414}" srcOrd="0" destOrd="0" presId="urn:microsoft.com/office/officeart/2011/layout/HexagonRadial"/>
    <dgm:cxn modelId="{C74B421A-3151-4688-BCCA-BD4FFBA93B5A}" type="presParOf" srcId="{3B56903B-80EA-42CB-AF32-6B0E6396813D}" destId="{55BA15B3-3941-4282-AE27-0666DED7FAB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AF89D-F674-4D56-BD54-B70D070C82E4}">
      <dsp:nvSpPr>
        <dsp:cNvPr id="0" name=""/>
        <dsp:cNvSpPr/>
      </dsp:nvSpPr>
      <dsp:spPr>
        <a:xfrm>
          <a:off x="0" y="415004"/>
          <a:ext cx="1182565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C98AE-1908-48B0-B57D-883BC75AC79B}">
      <dsp:nvSpPr>
        <dsp:cNvPr id="0" name=""/>
        <dsp:cNvSpPr/>
      </dsp:nvSpPr>
      <dsp:spPr>
        <a:xfrm>
          <a:off x="591282" y="60764"/>
          <a:ext cx="827795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87" tIns="0" rIns="31288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Metadata Environment / Culture</a:t>
          </a:r>
        </a:p>
      </dsp:txBody>
      <dsp:txXfrm>
        <a:off x="625867" y="95349"/>
        <a:ext cx="8208787" cy="639310"/>
      </dsp:txXfrm>
    </dsp:sp>
    <dsp:sp modelId="{59C21F33-28ED-4355-BD5A-86AAAA6EA499}">
      <dsp:nvSpPr>
        <dsp:cNvPr id="0" name=""/>
        <dsp:cNvSpPr/>
      </dsp:nvSpPr>
      <dsp:spPr>
        <a:xfrm>
          <a:off x="0" y="1503644"/>
          <a:ext cx="1182565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FE811-DF1C-42DF-863D-AEB3EB8F80D6}">
      <dsp:nvSpPr>
        <dsp:cNvPr id="0" name=""/>
        <dsp:cNvSpPr/>
      </dsp:nvSpPr>
      <dsp:spPr>
        <a:xfrm>
          <a:off x="591282" y="1149404"/>
          <a:ext cx="827795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87" tIns="0" rIns="31288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bg1"/>
              </a:solidFill>
            </a:rPr>
            <a:t>MCoP</a:t>
          </a:r>
          <a:r>
            <a:rPr lang="en-US" sz="3200" kern="1200" dirty="0">
              <a:solidFill>
                <a:schemeClr val="bg1"/>
              </a:solidFill>
            </a:rPr>
            <a:t> Structure</a:t>
          </a:r>
        </a:p>
      </dsp:txBody>
      <dsp:txXfrm>
        <a:off x="625867" y="1183989"/>
        <a:ext cx="8208787" cy="639310"/>
      </dsp:txXfrm>
    </dsp:sp>
    <dsp:sp modelId="{D5B0C3ED-D1A6-4B8D-8F7B-991B398357BC}">
      <dsp:nvSpPr>
        <dsp:cNvPr id="0" name=""/>
        <dsp:cNvSpPr/>
      </dsp:nvSpPr>
      <dsp:spPr>
        <a:xfrm>
          <a:off x="0" y="2592284"/>
          <a:ext cx="1182565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C6A86-C545-4556-BF0D-2824AB76E8DA}">
      <dsp:nvSpPr>
        <dsp:cNvPr id="0" name=""/>
        <dsp:cNvSpPr/>
      </dsp:nvSpPr>
      <dsp:spPr>
        <a:xfrm>
          <a:off x="591282" y="2238044"/>
          <a:ext cx="827795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87" tIns="0" rIns="31288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Learning Principles</a:t>
          </a:r>
        </a:p>
      </dsp:txBody>
      <dsp:txXfrm>
        <a:off x="625867" y="2272629"/>
        <a:ext cx="8208787" cy="639310"/>
      </dsp:txXfrm>
    </dsp:sp>
    <dsp:sp modelId="{3B242D83-7C3D-4E12-8E5E-05018BA86135}">
      <dsp:nvSpPr>
        <dsp:cNvPr id="0" name=""/>
        <dsp:cNvSpPr/>
      </dsp:nvSpPr>
      <dsp:spPr>
        <a:xfrm>
          <a:off x="0" y="3680924"/>
          <a:ext cx="1182565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0660-0C8C-4736-BC4B-FCE4CFEEA4F6}">
      <dsp:nvSpPr>
        <dsp:cNvPr id="0" name=""/>
        <dsp:cNvSpPr/>
      </dsp:nvSpPr>
      <dsp:spPr>
        <a:xfrm>
          <a:off x="591282" y="3326684"/>
          <a:ext cx="827795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87" tIns="0" rIns="31288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Our Model in Action</a:t>
          </a:r>
        </a:p>
      </dsp:txBody>
      <dsp:txXfrm>
        <a:off x="625867" y="3361269"/>
        <a:ext cx="8208787" cy="639310"/>
      </dsp:txXfrm>
    </dsp:sp>
    <dsp:sp modelId="{7CDA97D2-2B79-4C31-BA01-2559D0B5DDFE}">
      <dsp:nvSpPr>
        <dsp:cNvPr id="0" name=""/>
        <dsp:cNvSpPr/>
      </dsp:nvSpPr>
      <dsp:spPr>
        <a:xfrm>
          <a:off x="0" y="4769564"/>
          <a:ext cx="1182565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622EC-B73A-4510-A2A4-2E221B755605}">
      <dsp:nvSpPr>
        <dsp:cNvPr id="0" name=""/>
        <dsp:cNvSpPr/>
      </dsp:nvSpPr>
      <dsp:spPr>
        <a:xfrm>
          <a:off x="591282" y="4415324"/>
          <a:ext cx="827795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87" tIns="0" rIns="31288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Lessons Learned</a:t>
          </a:r>
        </a:p>
      </dsp:txBody>
      <dsp:txXfrm>
        <a:off x="625867" y="4449909"/>
        <a:ext cx="8208787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AF1BF-D8B2-4FD6-8FEE-7EBCAD72D17B}">
      <dsp:nvSpPr>
        <dsp:cNvPr id="0" name=""/>
        <dsp:cNvSpPr/>
      </dsp:nvSpPr>
      <dsp:spPr>
        <a:xfrm>
          <a:off x="6802630" y="16433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Metadata Strategy Development</a:t>
          </a:r>
        </a:p>
      </dsp:txBody>
      <dsp:txXfrm>
        <a:off x="6802630" y="16433"/>
        <a:ext cx="1347668" cy="1347668"/>
      </dsp:txXfrm>
    </dsp:sp>
    <dsp:sp modelId="{2A2F97C0-7EA9-4C97-A20C-F5402F09D09B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20571848"/>
            <a:gd name="adj4" fmla="val 1898441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F47D8-40C3-43E2-BCF4-96B4BB393402}">
      <dsp:nvSpPr>
        <dsp:cNvPr id="0" name=""/>
        <dsp:cNvSpPr/>
      </dsp:nvSpPr>
      <dsp:spPr>
        <a:xfrm>
          <a:off x="8305015" y="2618640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Learning &amp; Sharing</a:t>
          </a:r>
        </a:p>
      </dsp:txBody>
      <dsp:txXfrm>
        <a:off x="8305015" y="2618640"/>
        <a:ext cx="1347668" cy="1347668"/>
      </dsp:txXfrm>
    </dsp:sp>
    <dsp:sp modelId="{7DA2CF8D-3219-4093-BA54-39ACF3D1E4AA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2364978"/>
            <a:gd name="adj4" fmla="val 77754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C8B8FF-8B63-42BA-9D9F-6C34FAF70897}">
      <dsp:nvSpPr>
        <dsp:cNvPr id="0" name=""/>
        <dsp:cNvSpPr/>
      </dsp:nvSpPr>
      <dsp:spPr>
        <a:xfrm>
          <a:off x="6802630" y="5220847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Ethical Practices &amp; Responsibilities</a:t>
          </a:r>
        </a:p>
      </dsp:txBody>
      <dsp:txXfrm>
        <a:off x="6802630" y="5220847"/>
        <a:ext cx="1347668" cy="1347668"/>
      </dsp:txXfrm>
    </dsp:sp>
    <dsp:sp modelId="{0D64EADE-748E-45D8-BB69-6AB791DE5A0B}">
      <dsp:nvSpPr>
        <dsp:cNvPr id="0" name=""/>
        <dsp:cNvSpPr/>
      </dsp:nvSpPr>
      <dsp:spPr>
        <a:xfrm>
          <a:off x="2924318" y="-121331"/>
          <a:ext cx="6099523" cy="6827613"/>
        </a:xfrm>
        <a:prstGeom prst="circularArrow">
          <a:avLst>
            <a:gd name="adj1" fmla="val 3994"/>
            <a:gd name="adj2" fmla="val 250608"/>
            <a:gd name="adj3" fmla="val 6109777"/>
            <a:gd name="adj4" fmla="val 443961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A93701-D4B7-43A4-B69C-C3D9FBA202DF}">
      <dsp:nvSpPr>
        <dsp:cNvPr id="0" name=""/>
        <dsp:cNvSpPr/>
      </dsp:nvSpPr>
      <dsp:spPr>
        <a:xfrm>
          <a:off x="3797860" y="5220847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Metadata Stewardship &amp; Governance</a:t>
          </a:r>
        </a:p>
      </dsp:txBody>
      <dsp:txXfrm>
        <a:off x="3797860" y="5220847"/>
        <a:ext cx="1347668" cy="1347668"/>
      </dsp:txXfrm>
    </dsp:sp>
    <dsp:sp modelId="{2A6E756F-796C-45E8-B1B3-1BD5A0E5107F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9771848"/>
            <a:gd name="adj4" fmla="val 818441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968A2-39D6-4526-A326-6C9EE51AF30D}">
      <dsp:nvSpPr>
        <dsp:cNvPr id="0" name=""/>
        <dsp:cNvSpPr/>
      </dsp:nvSpPr>
      <dsp:spPr>
        <a:xfrm>
          <a:off x="2295475" y="2618640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Problem Solving &amp; Decision-making</a:t>
          </a:r>
        </a:p>
      </dsp:txBody>
      <dsp:txXfrm>
        <a:off x="2295475" y="2618640"/>
        <a:ext cx="1347668" cy="1347668"/>
      </dsp:txXfrm>
    </dsp:sp>
    <dsp:sp modelId="{4B4C8948-CE12-40A0-A2EA-FD0BAE211EF4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13164978"/>
            <a:gd name="adj4" fmla="val 1157754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7F214-F948-4B94-A048-F2F71E3E9842}">
      <dsp:nvSpPr>
        <dsp:cNvPr id="0" name=""/>
        <dsp:cNvSpPr/>
      </dsp:nvSpPr>
      <dsp:spPr>
        <a:xfrm>
          <a:off x="3797860" y="16433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Network Building &amp; Role Clarification</a:t>
          </a:r>
        </a:p>
      </dsp:txBody>
      <dsp:txXfrm>
        <a:off x="3797860" y="16433"/>
        <a:ext cx="1347668" cy="1347668"/>
      </dsp:txXfrm>
    </dsp:sp>
    <dsp:sp modelId="{78C12C57-0219-40A0-BDD6-6F0FF08CC6AC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16909777"/>
            <a:gd name="adj4" fmla="val 1523961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8468-0942-4B44-858B-AC6727A2F629}">
      <dsp:nvSpPr>
        <dsp:cNvPr id="0" name=""/>
        <dsp:cNvSpPr/>
      </dsp:nvSpPr>
      <dsp:spPr>
        <a:xfrm>
          <a:off x="2018463" y="1642085"/>
          <a:ext cx="2087162" cy="18054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MCoP</a:t>
          </a:r>
          <a:r>
            <a:rPr lang="en-US" sz="1500" kern="1200" dirty="0">
              <a:solidFill>
                <a:schemeClr val="bg1"/>
              </a:solidFill>
            </a:rPr>
            <a:t> Administration</a:t>
          </a:r>
        </a:p>
      </dsp:txBody>
      <dsp:txXfrm>
        <a:off x="2364335" y="1941278"/>
        <a:ext cx="1395418" cy="1207093"/>
      </dsp:txXfrm>
    </dsp:sp>
    <dsp:sp modelId="{48BC2F9A-5F0F-4AF9-B50A-20A84F4A577A}">
      <dsp:nvSpPr>
        <dsp:cNvPr id="0" name=""/>
        <dsp:cNvSpPr/>
      </dsp:nvSpPr>
      <dsp:spPr>
        <a:xfrm>
          <a:off x="3325428" y="778285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958AA-66EB-4477-999E-F3C1C659109D}">
      <dsp:nvSpPr>
        <dsp:cNvPr id="0" name=""/>
        <dsp:cNvSpPr/>
      </dsp:nvSpPr>
      <dsp:spPr>
        <a:xfrm>
          <a:off x="2210721" y="0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Metadata Asset Management</a:t>
          </a:r>
        </a:p>
      </dsp:txBody>
      <dsp:txXfrm>
        <a:off x="2494173" y="245219"/>
        <a:ext cx="1143510" cy="989271"/>
      </dsp:txXfrm>
    </dsp:sp>
    <dsp:sp modelId="{3C61EED9-EB7C-4187-B91B-2E7D62D2DF34}">
      <dsp:nvSpPr>
        <dsp:cNvPr id="0" name=""/>
        <dsp:cNvSpPr/>
      </dsp:nvSpPr>
      <dsp:spPr>
        <a:xfrm>
          <a:off x="4244478" y="2046753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7717-3A53-4F4B-9E36-4DCDE6D0D28D}">
      <dsp:nvSpPr>
        <dsp:cNvPr id="0" name=""/>
        <dsp:cNvSpPr/>
      </dsp:nvSpPr>
      <dsp:spPr>
        <a:xfrm>
          <a:off x="3779370" y="910120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Industry &amp; Professional Standards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4062822" y="1155339"/>
        <a:ext cx="1143510" cy="989271"/>
      </dsp:txXfrm>
    </dsp:sp>
    <dsp:sp modelId="{3BA3AE58-78AC-46AD-B7E4-52DE93076C73}">
      <dsp:nvSpPr>
        <dsp:cNvPr id="0" name=""/>
        <dsp:cNvSpPr/>
      </dsp:nvSpPr>
      <dsp:spPr>
        <a:xfrm>
          <a:off x="3606046" y="3478615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FB4C0-377A-4C97-9E1F-8E1B0C35FB5C}">
      <dsp:nvSpPr>
        <dsp:cNvPr id="0" name=""/>
        <dsp:cNvSpPr/>
      </dsp:nvSpPr>
      <dsp:spPr>
        <a:xfrm>
          <a:off x="3779370" y="2699311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Metadata Design</a:t>
          </a:r>
        </a:p>
      </dsp:txBody>
      <dsp:txXfrm>
        <a:off x="4062822" y="2944530"/>
        <a:ext cx="1143510" cy="989271"/>
      </dsp:txXfrm>
    </dsp:sp>
    <dsp:sp modelId="{7553A355-13EA-47F1-B508-3BEC55EBD285}">
      <dsp:nvSpPr>
        <dsp:cNvPr id="0" name=""/>
        <dsp:cNvSpPr/>
      </dsp:nvSpPr>
      <dsp:spPr>
        <a:xfrm>
          <a:off x="2022347" y="3627248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5085A-D955-4E72-92E6-34E9F0B626D2}">
      <dsp:nvSpPr>
        <dsp:cNvPr id="0" name=""/>
        <dsp:cNvSpPr/>
      </dsp:nvSpPr>
      <dsp:spPr>
        <a:xfrm>
          <a:off x="2210721" y="3610450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Process Improvement &amp; Metadata Enhancement</a:t>
          </a:r>
        </a:p>
      </dsp:txBody>
      <dsp:txXfrm>
        <a:off x="2494173" y="3855669"/>
        <a:ext cx="1143510" cy="989271"/>
      </dsp:txXfrm>
    </dsp:sp>
    <dsp:sp modelId="{6A49FCCE-E530-4D97-B80B-0C0B37B29414}">
      <dsp:nvSpPr>
        <dsp:cNvPr id="0" name=""/>
        <dsp:cNvSpPr/>
      </dsp:nvSpPr>
      <dsp:spPr>
        <a:xfrm>
          <a:off x="1088246" y="2359289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E7B68-5CD3-401B-A538-8FD37F5AEC8F}">
      <dsp:nvSpPr>
        <dsp:cNvPr id="0" name=""/>
        <dsp:cNvSpPr/>
      </dsp:nvSpPr>
      <dsp:spPr>
        <a:xfrm>
          <a:off x="634790" y="2700329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Preservation, Technical &amp; Rights Management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918242" y="2945548"/>
        <a:ext cx="1143510" cy="989271"/>
      </dsp:txXfrm>
    </dsp:sp>
    <dsp:sp modelId="{55BA15B3-3941-4282-AE27-0666DED7FAB5}">
      <dsp:nvSpPr>
        <dsp:cNvPr id="0" name=""/>
        <dsp:cNvSpPr/>
      </dsp:nvSpPr>
      <dsp:spPr>
        <a:xfrm>
          <a:off x="634790" y="908084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Metadata Transfer &amp; Reuse</a:t>
          </a:r>
        </a:p>
      </dsp:txBody>
      <dsp:txXfrm>
        <a:off x="918242" y="1153303"/>
        <a:ext cx="1143510" cy="9892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AF1BF-D8B2-4FD6-8FEE-7EBCAD72D17B}">
      <dsp:nvSpPr>
        <dsp:cNvPr id="0" name=""/>
        <dsp:cNvSpPr/>
      </dsp:nvSpPr>
      <dsp:spPr>
        <a:xfrm>
          <a:off x="6802630" y="16433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Metadata Strategy Development</a:t>
          </a:r>
        </a:p>
      </dsp:txBody>
      <dsp:txXfrm>
        <a:off x="6802630" y="16433"/>
        <a:ext cx="1347668" cy="1347668"/>
      </dsp:txXfrm>
    </dsp:sp>
    <dsp:sp modelId="{2A2F97C0-7EA9-4C97-A20C-F5402F09D09B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20571848"/>
            <a:gd name="adj4" fmla="val 1898441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F47D8-40C3-43E2-BCF4-96B4BB393402}">
      <dsp:nvSpPr>
        <dsp:cNvPr id="0" name=""/>
        <dsp:cNvSpPr/>
      </dsp:nvSpPr>
      <dsp:spPr>
        <a:xfrm>
          <a:off x="8305015" y="2618640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Learning &amp; Sharing</a:t>
          </a:r>
        </a:p>
      </dsp:txBody>
      <dsp:txXfrm>
        <a:off x="8305015" y="2618640"/>
        <a:ext cx="1347668" cy="1347668"/>
      </dsp:txXfrm>
    </dsp:sp>
    <dsp:sp modelId="{7DA2CF8D-3219-4093-BA54-39ACF3D1E4AA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2364978"/>
            <a:gd name="adj4" fmla="val 77754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C8B8FF-8B63-42BA-9D9F-6C34FAF70897}">
      <dsp:nvSpPr>
        <dsp:cNvPr id="0" name=""/>
        <dsp:cNvSpPr/>
      </dsp:nvSpPr>
      <dsp:spPr>
        <a:xfrm>
          <a:off x="6802630" y="5220847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Ethical Practices &amp; Responsibilities</a:t>
          </a:r>
        </a:p>
      </dsp:txBody>
      <dsp:txXfrm>
        <a:off x="6802630" y="5220847"/>
        <a:ext cx="1347668" cy="1347668"/>
      </dsp:txXfrm>
    </dsp:sp>
    <dsp:sp modelId="{0D64EADE-748E-45D8-BB69-6AB791DE5A0B}">
      <dsp:nvSpPr>
        <dsp:cNvPr id="0" name=""/>
        <dsp:cNvSpPr/>
      </dsp:nvSpPr>
      <dsp:spPr>
        <a:xfrm>
          <a:off x="2924318" y="-121331"/>
          <a:ext cx="6099523" cy="6827613"/>
        </a:xfrm>
        <a:prstGeom prst="circularArrow">
          <a:avLst>
            <a:gd name="adj1" fmla="val 3994"/>
            <a:gd name="adj2" fmla="val 250608"/>
            <a:gd name="adj3" fmla="val 6109777"/>
            <a:gd name="adj4" fmla="val 443961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A93701-D4B7-43A4-B69C-C3D9FBA202DF}">
      <dsp:nvSpPr>
        <dsp:cNvPr id="0" name=""/>
        <dsp:cNvSpPr/>
      </dsp:nvSpPr>
      <dsp:spPr>
        <a:xfrm>
          <a:off x="3797860" y="5220847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Metadata Stewardship &amp; Governance</a:t>
          </a:r>
        </a:p>
      </dsp:txBody>
      <dsp:txXfrm>
        <a:off x="3797860" y="5220847"/>
        <a:ext cx="1347668" cy="1347668"/>
      </dsp:txXfrm>
    </dsp:sp>
    <dsp:sp modelId="{2A6E756F-796C-45E8-B1B3-1BD5A0E5107F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9771848"/>
            <a:gd name="adj4" fmla="val 818441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968A2-39D6-4526-A326-6C9EE51AF30D}">
      <dsp:nvSpPr>
        <dsp:cNvPr id="0" name=""/>
        <dsp:cNvSpPr/>
      </dsp:nvSpPr>
      <dsp:spPr>
        <a:xfrm>
          <a:off x="2295475" y="2618640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Problem Solving &amp; Decision-making</a:t>
          </a:r>
        </a:p>
      </dsp:txBody>
      <dsp:txXfrm>
        <a:off x="2295475" y="2618640"/>
        <a:ext cx="1347668" cy="1347668"/>
      </dsp:txXfrm>
    </dsp:sp>
    <dsp:sp modelId="{4B4C8948-CE12-40A0-A2EA-FD0BAE211EF4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13164978"/>
            <a:gd name="adj4" fmla="val 1157754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7F214-F948-4B94-A048-F2F71E3E9842}">
      <dsp:nvSpPr>
        <dsp:cNvPr id="0" name=""/>
        <dsp:cNvSpPr/>
      </dsp:nvSpPr>
      <dsp:spPr>
        <a:xfrm>
          <a:off x="3797860" y="16433"/>
          <a:ext cx="1347668" cy="1347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Network Building &amp; Role Clarification</a:t>
          </a:r>
        </a:p>
      </dsp:txBody>
      <dsp:txXfrm>
        <a:off x="3797860" y="16433"/>
        <a:ext cx="1347668" cy="1347668"/>
      </dsp:txXfrm>
    </dsp:sp>
    <dsp:sp modelId="{78C12C57-0219-40A0-BDD6-6F0FF08CC6AC}">
      <dsp:nvSpPr>
        <dsp:cNvPr id="0" name=""/>
        <dsp:cNvSpPr/>
      </dsp:nvSpPr>
      <dsp:spPr>
        <a:xfrm>
          <a:off x="2684615" y="3010"/>
          <a:ext cx="6578929" cy="6578929"/>
        </a:xfrm>
        <a:prstGeom prst="circularArrow">
          <a:avLst>
            <a:gd name="adj1" fmla="val 3994"/>
            <a:gd name="adj2" fmla="val 250608"/>
            <a:gd name="adj3" fmla="val 16909777"/>
            <a:gd name="adj4" fmla="val 15239614"/>
            <a:gd name="adj5" fmla="val 46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8468-0942-4B44-858B-AC6727A2F629}">
      <dsp:nvSpPr>
        <dsp:cNvPr id="0" name=""/>
        <dsp:cNvSpPr/>
      </dsp:nvSpPr>
      <dsp:spPr>
        <a:xfrm>
          <a:off x="2018463" y="1642085"/>
          <a:ext cx="2087162" cy="180547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MCoP</a:t>
          </a:r>
          <a:r>
            <a:rPr lang="en-US" sz="1500" kern="1200" dirty="0">
              <a:solidFill>
                <a:schemeClr val="bg1"/>
              </a:solidFill>
            </a:rPr>
            <a:t> Administration</a:t>
          </a:r>
        </a:p>
      </dsp:txBody>
      <dsp:txXfrm>
        <a:off x="2364335" y="1941278"/>
        <a:ext cx="1395418" cy="1207093"/>
      </dsp:txXfrm>
    </dsp:sp>
    <dsp:sp modelId="{48BC2F9A-5F0F-4AF9-B50A-20A84F4A577A}">
      <dsp:nvSpPr>
        <dsp:cNvPr id="0" name=""/>
        <dsp:cNvSpPr/>
      </dsp:nvSpPr>
      <dsp:spPr>
        <a:xfrm>
          <a:off x="3325428" y="778285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958AA-66EB-4477-999E-F3C1C659109D}">
      <dsp:nvSpPr>
        <dsp:cNvPr id="0" name=""/>
        <dsp:cNvSpPr/>
      </dsp:nvSpPr>
      <dsp:spPr>
        <a:xfrm>
          <a:off x="2210721" y="0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Metadata Asset Management</a:t>
          </a:r>
        </a:p>
      </dsp:txBody>
      <dsp:txXfrm>
        <a:off x="2494173" y="245219"/>
        <a:ext cx="1143510" cy="989271"/>
      </dsp:txXfrm>
    </dsp:sp>
    <dsp:sp modelId="{3C61EED9-EB7C-4187-B91B-2E7D62D2DF34}">
      <dsp:nvSpPr>
        <dsp:cNvPr id="0" name=""/>
        <dsp:cNvSpPr/>
      </dsp:nvSpPr>
      <dsp:spPr>
        <a:xfrm>
          <a:off x="4244478" y="2046753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7717-3A53-4F4B-9E36-4DCDE6D0D28D}">
      <dsp:nvSpPr>
        <dsp:cNvPr id="0" name=""/>
        <dsp:cNvSpPr/>
      </dsp:nvSpPr>
      <dsp:spPr>
        <a:xfrm>
          <a:off x="3779370" y="910120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Industry &amp; Professional Standards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4062822" y="1155339"/>
        <a:ext cx="1143510" cy="989271"/>
      </dsp:txXfrm>
    </dsp:sp>
    <dsp:sp modelId="{3BA3AE58-78AC-46AD-B7E4-52DE93076C73}">
      <dsp:nvSpPr>
        <dsp:cNvPr id="0" name=""/>
        <dsp:cNvSpPr/>
      </dsp:nvSpPr>
      <dsp:spPr>
        <a:xfrm>
          <a:off x="3606046" y="3478615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FB4C0-377A-4C97-9E1F-8E1B0C35FB5C}">
      <dsp:nvSpPr>
        <dsp:cNvPr id="0" name=""/>
        <dsp:cNvSpPr/>
      </dsp:nvSpPr>
      <dsp:spPr>
        <a:xfrm>
          <a:off x="3779370" y="2699311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Metadata Design</a:t>
          </a:r>
        </a:p>
      </dsp:txBody>
      <dsp:txXfrm>
        <a:off x="4062822" y="2944530"/>
        <a:ext cx="1143510" cy="989271"/>
      </dsp:txXfrm>
    </dsp:sp>
    <dsp:sp modelId="{7553A355-13EA-47F1-B508-3BEC55EBD285}">
      <dsp:nvSpPr>
        <dsp:cNvPr id="0" name=""/>
        <dsp:cNvSpPr/>
      </dsp:nvSpPr>
      <dsp:spPr>
        <a:xfrm>
          <a:off x="2022347" y="3627248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5085A-D955-4E72-92E6-34E9F0B626D2}">
      <dsp:nvSpPr>
        <dsp:cNvPr id="0" name=""/>
        <dsp:cNvSpPr/>
      </dsp:nvSpPr>
      <dsp:spPr>
        <a:xfrm>
          <a:off x="2210721" y="3610450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Process Improvement &amp; Metadata Enhancement</a:t>
          </a:r>
        </a:p>
      </dsp:txBody>
      <dsp:txXfrm>
        <a:off x="2494173" y="3855669"/>
        <a:ext cx="1143510" cy="989271"/>
      </dsp:txXfrm>
    </dsp:sp>
    <dsp:sp modelId="{6A49FCCE-E530-4D97-B80B-0C0B37B29414}">
      <dsp:nvSpPr>
        <dsp:cNvPr id="0" name=""/>
        <dsp:cNvSpPr/>
      </dsp:nvSpPr>
      <dsp:spPr>
        <a:xfrm>
          <a:off x="1088246" y="2359289"/>
          <a:ext cx="787480" cy="67851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E7B68-5CD3-401B-A538-8FD37F5AEC8F}">
      <dsp:nvSpPr>
        <dsp:cNvPr id="0" name=""/>
        <dsp:cNvSpPr/>
      </dsp:nvSpPr>
      <dsp:spPr>
        <a:xfrm>
          <a:off x="634790" y="2700329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Preservation, Technical &amp; Rights Management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918242" y="2945548"/>
        <a:ext cx="1143510" cy="989271"/>
      </dsp:txXfrm>
    </dsp:sp>
    <dsp:sp modelId="{55BA15B3-3941-4282-AE27-0666DED7FAB5}">
      <dsp:nvSpPr>
        <dsp:cNvPr id="0" name=""/>
        <dsp:cNvSpPr/>
      </dsp:nvSpPr>
      <dsp:spPr>
        <a:xfrm>
          <a:off x="634790" y="908084"/>
          <a:ext cx="1710414" cy="147970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Metadata Transfer &amp; Reuse</a:t>
          </a:r>
        </a:p>
      </dsp:txBody>
      <dsp:txXfrm>
        <a:off x="918242" y="1153303"/>
        <a:ext cx="1143510" cy="9892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DF7BF-A089-4310-99C0-EDAFA6AC1F3E}">
      <dsp:nvSpPr>
        <dsp:cNvPr id="0" name=""/>
        <dsp:cNvSpPr/>
      </dsp:nvSpPr>
      <dsp:spPr>
        <a:xfrm>
          <a:off x="0" y="797476"/>
          <a:ext cx="2206177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Organizational Support:</a:t>
          </a:r>
        </a:p>
      </dsp:txBody>
      <dsp:txXfrm>
        <a:off x="59399" y="856875"/>
        <a:ext cx="2087379" cy="1098002"/>
      </dsp:txXfrm>
    </dsp:sp>
    <dsp:sp modelId="{4611019C-2177-44F6-89BC-1983F5F61144}">
      <dsp:nvSpPr>
        <dsp:cNvPr id="0" name=""/>
        <dsp:cNvSpPr/>
      </dsp:nvSpPr>
      <dsp:spPr>
        <a:xfrm>
          <a:off x="0" y="2014276"/>
          <a:ext cx="2206177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Metadata Producers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Strategic Leaders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Administrative Support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Infrastructure Support</a:t>
          </a:r>
        </a:p>
      </dsp:txBody>
      <dsp:txXfrm>
        <a:off x="0" y="2014276"/>
        <a:ext cx="2206177" cy="24891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1300" y="0"/>
          <a:ext cx="3380582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1300" y="0"/>
        <a:ext cx="3380582" cy="1614114"/>
      </dsp:txXfrm>
    </dsp:sp>
    <dsp:sp modelId="{7B4DB652-E20B-4C2F-8B0D-3571283EA856}">
      <dsp:nvSpPr>
        <dsp:cNvPr id="0" name=""/>
        <dsp:cNvSpPr/>
      </dsp:nvSpPr>
      <dsp:spPr>
        <a:xfrm>
          <a:off x="3635426" y="0"/>
          <a:ext cx="3380582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Methods</a:t>
          </a:r>
        </a:p>
      </dsp:txBody>
      <dsp:txXfrm>
        <a:off x="3635426" y="0"/>
        <a:ext cx="3380582" cy="1614114"/>
      </dsp:txXfrm>
    </dsp:sp>
    <dsp:sp modelId="{2CC2E29F-57D6-48C8-8A98-063BEE2108D3}">
      <dsp:nvSpPr>
        <dsp:cNvPr id="0" name=""/>
        <dsp:cNvSpPr/>
      </dsp:nvSpPr>
      <dsp:spPr>
        <a:xfrm>
          <a:off x="7269552" y="0"/>
          <a:ext cx="3380582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Assessment</a:t>
          </a:r>
        </a:p>
      </dsp:txBody>
      <dsp:txXfrm>
        <a:off x="7269552" y="0"/>
        <a:ext cx="3380582" cy="16141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0" y="0"/>
          <a:ext cx="10651435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0" y="0"/>
        <a:ext cx="10651435" cy="1614114"/>
      </dsp:txXfrm>
    </dsp:sp>
    <dsp:sp modelId="{FF5FC9F8-DCFD-4474-B588-FE63ECAA0E52}">
      <dsp:nvSpPr>
        <dsp:cNvPr id="0" name=""/>
        <dsp:cNvSpPr/>
      </dsp:nvSpPr>
      <dsp:spPr>
        <a:xfrm>
          <a:off x="1065143" y="1615691"/>
          <a:ext cx="8521148" cy="1622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What do we want to teach or share?</a:t>
          </a:r>
        </a:p>
      </dsp:txBody>
      <dsp:txXfrm>
        <a:off x="1112657" y="1663205"/>
        <a:ext cx="8426120" cy="1527231"/>
      </dsp:txXfrm>
    </dsp:sp>
    <dsp:sp modelId="{959C2614-F7BC-4EBF-90B2-13DD3AD35223}">
      <dsp:nvSpPr>
        <dsp:cNvPr id="0" name=""/>
        <dsp:cNvSpPr/>
      </dsp:nvSpPr>
      <dsp:spPr>
        <a:xfrm>
          <a:off x="1065143" y="3487528"/>
          <a:ext cx="8521148" cy="1622259"/>
        </a:xfrm>
        <a:prstGeom prst="roundRect">
          <a:avLst>
            <a:gd name="adj" fmla="val 10000"/>
          </a:avLst>
        </a:prstGeom>
        <a:solidFill>
          <a:schemeClr val="accent2">
            <a:hueOff val="-5112997"/>
            <a:satOff val="-6820"/>
            <a:lumOff val="-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What do we want members to take away?</a:t>
          </a:r>
        </a:p>
      </dsp:txBody>
      <dsp:txXfrm>
        <a:off x="1112657" y="3535042"/>
        <a:ext cx="8426120" cy="15272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DB652-E20B-4C2F-8B0D-3571283EA856}">
      <dsp:nvSpPr>
        <dsp:cNvPr id="0" name=""/>
        <dsp:cNvSpPr/>
      </dsp:nvSpPr>
      <dsp:spPr>
        <a:xfrm>
          <a:off x="0" y="0"/>
          <a:ext cx="10651435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Methods</a:t>
          </a:r>
        </a:p>
      </dsp:txBody>
      <dsp:txXfrm>
        <a:off x="0" y="0"/>
        <a:ext cx="10651435" cy="1614114"/>
      </dsp:txXfrm>
    </dsp:sp>
    <dsp:sp modelId="{BB89F637-1E41-4993-8B00-5028275AB7AB}">
      <dsp:nvSpPr>
        <dsp:cNvPr id="0" name=""/>
        <dsp:cNvSpPr/>
      </dsp:nvSpPr>
      <dsp:spPr>
        <a:xfrm>
          <a:off x="1065143" y="1614574"/>
          <a:ext cx="8521148" cy="10570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bg1"/>
              </a:solidFill>
            </a:rPr>
            <a:t>What activities will resonate with members?</a:t>
          </a:r>
        </a:p>
      </dsp:txBody>
      <dsp:txXfrm>
        <a:off x="1096102" y="1645533"/>
        <a:ext cx="8459230" cy="995111"/>
      </dsp:txXfrm>
    </dsp:sp>
    <dsp:sp modelId="{AC63FE1D-B8E3-4C5F-AD48-B92637266E05}">
      <dsp:nvSpPr>
        <dsp:cNvPr id="0" name=""/>
        <dsp:cNvSpPr/>
      </dsp:nvSpPr>
      <dsp:spPr>
        <a:xfrm>
          <a:off x="1065143" y="2834224"/>
          <a:ext cx="8521148" cy="1057029"/>
        </a:xfrm>
        <a:prstGeom prst="roundRect">
          <a:avLst>
            <a:gd name="adj" fmla="val 10000"/>
          </a:avLst>
        </a:prstGeom>
        <a:solidFill>
          <a:schemeClr val="accent2">
            <a:hueOff val="-2556499"/>
            <a:satOff val="-3410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bg1"/>
              </a:solidFill>
            </a:rPr>
            <a:t>What techniques will foster communication?</a:t>
          </a:r>
        </a:p>
      </dsp:txBody>
      <dsp:txXfrm>
        <a:off x="1096102" y="2865183"/>
        <a:ext cx="8459230" cy="995111"/>
      </dsp:txXfrm>
    </dsp:sp>
    <dsp:sp modelId="{7FDF95E8-D216-422A-8798-1EA3E11C73F6}">
      <dsp:nvSpPr>
        <dsp:cNvPr id="0" name=""/>
        <dsp:cNvSpPr/>
      </dsp:nvSpPr>
      <dsp:spPr>
        <a:xfrm>
          <a:off x="1065143" y="4053874"/>
          <a:ext cx="8521148" cy="1057029"/>
        </a:xfrm>
        <a:prstGeom prst="roundRect">
          <a:avLst>
            <a:gd name="adj" fmla="val 10000"/>
          </a:avLst>
        </a:prstGeom>
        <a:solidFill>
          <a:schemeClr val="accent2">
            <a:hueOff val="-5112997"/>
            <a:satOff val="-6820"/>
            <a:lumOff val="-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bg1"/>
              </a:solidFill>
            </a:rPr>
            <a:t>What approaches best serve our topic?</a:t>
          </a:r>
        </a:p>
      </dsp:txBody>
      <dsp:txXfrm>
        <a:off x="1096102" y="4084833"/>
        <a:ext cx="8459230" cy="9951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E29F-57D6-48C8-8A98-063BEE2108D3}">
      <dsp:nvSpPr>
        <dsp:cNvPr id="0" name=""/>
        <dsp:cNvSpPr/>
      </dsp:nvSpPr>
      <dsp:spPr>
        <a:xfrm>
          <a:off x="0" y="0"/>
          <a:ext cx="10651435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Assessment</a:t>
          </a:r>
        </a:p>
      </dsp:txBody>
      <dsp:txXfrm>
        <a:off x="0" y="0"/>
        <a:ext cx="10651435" cy="1614114"/>
      </dsp:txXfrm>
    </dsp:sp>
    <dsp:sp modelId="{040F2A7D-AA0F-4FD3-9DB4-A90A048599A9}">
      <dsp:nvSpPr>
        <dsp:cNvPr id="0" name=""/>
        <dsp:cNvSpPr/>
      </dsp:nvSpPr>
      <dsp:spPr>
        <a:xfrm>
          <a:off x="1065143" y="1615691"/>
          <a:ext cx="8521148" cy="1622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Were we successful in meeting our deliverables?</a:t>
          </a:r>
        </a:p>
      </dsp:txBody>
      <dsp:txXfrm>
        <a:off x="1112657" y="1663205"/>
        <a:ext cx="8426120" cy="1527231"/>
      </dsp:txXfrm>
    </dsp:sp>
    <dsp:sp modelId="{C9EFBB4E-5D94-4610-8642-0C869ABF7738}">
      <dsp:nvSpPr>
        <dsp:cNvPr id="0" name=""/>
        <dsp:cNvSpPr/>
      </dsp:nvSpPr>
      <dsp:spPr>
        <a:xfrm>
          <a:off x="1065143" y="3487528"/>
          <a:ext cx="8521148" cy="1622259"/>
        </a:xfrm>
        <a:prstGeom prst="roundRect">
          <a:avLst>
            <a:gd name="adj" fmla="val 10000"/>
          </a:avLst>
        </a:prstGeom>
        <a:solidFill>
          <a:schemeClr val="accent2">
            <a:hueOff val="-5112997"/>
            <a:satOff val="-6820"/>
            <a:lumOff val="-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What else do members want?</a:t>
          </a:r>
        </a:p>
      </dsp:txBody>
      <dsp:txXfrm>
        <a:off x="1112657" y="3535042"/>
        <a:ext cx="8426120" cy="15272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1300" y="0"/>
          <a:ext cx="3380582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1300" y="0"/>
        <a:ext cx="3380582" cy="1614114"/>
      </dsp:txXfrm>
    </dsp:sp>
    <dsp:sp modelId="{FF5FC9F8-DCFD-4474-B588-FE63ECAA0E52}">
      <dsp:nvSpPr>
        <dsp:cNvPr id="0" name=""/>
        <dsp:cNvSpPr/>
      </dsp:nvSpPr>
      <dsp:spPr>
        <a:xfrm>
          <a:off x="339358" y="1615691"/>
          <a:ext cx="2704465" cy="1622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What do we want to teach or share?</a:t>
          </a:r>
        </a:p>
      </dsp:txBody>
      <dsp:txXfrm>
        <a:off x="386872" y="1663205"/>
        <a:ext cx="2609437" cy="1527231"/>
      </dsp:txXfrm>
    </dsp:sp>
    <dsp:sp modelId="{959C2614-F7BC-4EBF-90B2-13DD3AD35223}">
      <dsp:nvSpPr>
        <dsp:cNvPr id="0" name=""/>
        <dsp:cNvSpPr/>
      </dsp:nvSpPr>
      <dsp:spPr>
        <a:xfrm>
          <a:off x="339358" y="3487528"/>
          <a:ext cx="2704465" cy="1622259"/>
        </a:xfrm>
        <a:prstGeom prst="roundRect">
          <a:avLst>
            <a:gd name="adj" fmla="val 10000"/>
          </a:avLst>
        </a:prstGeom>
        <a:solidFill>
          <a:schemeClr val="accent2">
            <a:hueOff val="-852166"/>
            <a:satOff val="-1137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What do we want members to take away?</a:t>
          </a:r>
        </a:p>
      </dsp:txBody>
      <dsp:txXfrm>
        <a:off x="386872" y="3535042"/>
        <a:ext cx="2609437" cy="1527231"/>
      </dsp:txXfrm>
    </dsp:sp>
    <dsp:sp modelId="{7B4DB652-E20B-4C2F-8B0D-3571283EA856}">
      <dsp:nvSpPr>
        <dsp:cNvPr id="0" name=""/>
        <dsp:cNvSpPr/>
      </dsp:nvSpPr>
      <dsp:spPr>
        <a:xfrm>
          <a:off x="3635426" y="0"/>
          <a:ext cx="3380582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Methods</a:t>
          </a:r>
        </a:p>
      </dsp:txBody>
      <dsp:txXfrm>
        <a:off x="3635426" y="0"/>
        <a:ext cx="3380582" cy="1614114"/>
      </dsp:txXfrm>
    </dsp:sp>
    <dsp:sp modelId="{BB89F637-1E41-4993-8B00-5028275AB7AB}">
      <dsp:nvSpPr>
        <dsp:cNvPr id="0" name=""/>
        <dsp:cNvSpPr/>
      </dsp:nvSpPr>
      <dsp:spPr>
        <a:xfrm>
          <a:off x="3973484" y="1614574"/>
          <a:ext cx="2704465" cy="1057029"/>
        </a:xfrm>
        <a:prstGeom prst="roundRect">
          <a:avLst>
            <a:gd name="adj" fmla="val 10000"/>
          </a:avLst>
        </a:prstGeom>
        <a:solidFill>
          <a:schemeClr val="accent2">
            <a:hueOff val="-1704332"/>
            <a:satOff val="-2273"/>
            <a:lumOff val="-6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What activities will resonate with members?</a:t>
          </a:r>
        </a:p>
      </dsp:txBody>
      <dsp:txXfrm>
        <a:off x="4004443" y="1645533"/>
        <a:ext cx="2642547" cy="995111"/>
      </dsp:txXfrm>
    </dsp:sp>
    <dsp:sp modelId="{AC63FE1D-B8E3-4C5F-AD48-B92637266E05}">
      <dsp:nvSpPr>
        <dsp:cNvPr id="0" name=""/>
        <dsp:cNvSpPr/>
      </dsp:nvSpPr>
      <dsp:spPr>
        <a:xfrm>
          <a:off x="3973484" y="2834224"/>
          <a:ext cx="2704465" cy="1057029"/>
        </a:xfrm>
        <a:prstGeom prst="roundRect">
          <a:avLst>
            <a:gd name="adj" fmla="val 10000"/>
          </a:avLst>
        </a:prstGeom>
        <a:solidFill>
          <a:schemeClr val="accent2">
            <a:hueOff val="-2556499"/>
            <a:satOff val="-3410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What techniques will foster communication?</a:t>
          </a:r>
        </a:p>
      </dsp:txBody>
      <dsp:txXfrm>
        <a:off x="4004443" y="2865183"/>
        <a:ext cx="2642547" cy="995111"/>
      </dsp:txXfrm>
    </dsp:sp>
    <dsp:sp modelId="{7FDF95E8-D216-422A-8798-1EA3E11C73F6}">
      <dsp:nvSpPr>
        <dsp:cNvPr id="0" name=""/>
        <dsp:cNvSpPr/>
      </dsp:nvSpPr>
      <dsp:spPr>
        <a:xfrm>
          <a:off x="3973484" y="4053874"/>
          <a:ext cx="2704465" cy="1057029"/>
        </a:xfrm>
        <a:prstGeom prst="roundRect">
          <a:avLst>
            <a:gd name="adj" fmla="val 10000"/>
          </a:avLst>
        </a:prstGeom>
        <a:solidFill>
          <a:schemeClr val="accent2">
            <a:hueOff val="-3408665"/>
            <a:satOff val="-4547"/>
            <a:lumOff val="-1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What approaches best serve our topic?</a:t>
          </a:r>
        </a:p>
      </dsp:txBody>
      <dsp:txXfrm>
        <a:off x="4004443" y="4084833"/>
        <a:ext cx="2642547" cy="995111"/>
      </dsp:txXfrm>
    </dsp:sp>
    <dsp:sp modelId="{2CC2E29F-57D6-48C8-8A98-063BEE2108D3}">
      <dsp:nvSpPr>
        <dsp:cNvPr id="0" name=""/>
        <dsp:cNvSpPr/>
      </dsp:nvSpPr>
      <dsp:spPr>
        <a:xfrm>
          <a:off x="7269552" y="0"/>
          <a:ext cx="3380582" cy="5380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Assessment</a:t>
          </a:r>
        </a:p>
      </dsp:txBody>
      <dsp:txXfrm>
        <a:off x="7269552" y="0"/>
        <a:ext cx="3380582" cy="1614114"/>
      </dsp:txXfrm>
    </dsp:sp>
    <dsp:sp modelId="{040F2A7D-AA0F-4FD3-9DB4-A90A048599A9}">
      <dsp:nvSpPr>
        <dsp:cNvPr id="0" name=""/>
        <dsp:cNvSpPr/>
      </dsp:nvSpPr>
      <dsp:spPr>
        <a:xfrm>
          <a:off x="7607610" y="1615691"/>
          <a:ext cx="2704465" cy="1622259"/>
        </a:xfrm>
        <a:prstGeom prst="roundRect">
          <a:avLst>
            <a:gd name="adj" fmla="val 10000"/>
          </a:avLst>
        </a:prstGeom>
        <a:solidFill>
          <a:schemeClr val="accent2">
            <a:hueOff val="-4260831"/>
            <a:satOff val="-5683"/>
            <a:lumOff val="-169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Were we successful in meeting our deliverables?</a:t>
          </a:r>
        </a:p>
      </dsp:txBody>
      <dsp:txXfrm>
        <a:off x="7655124" y="1663205"/>
        <a:ext cx="2609437" cy="1527231"/>
      </dsp:txXfrm>
    </dsp:sp>
    <dsp:sp modelId="{C9EFBB4E-5D94-4610-8642-0C869ABF7738}">
      <dsp:nvSpPr>
        <dsp:cNvPr id="0" name=""/>
        <dsp:cNvSpPr/>
      </dsp:nvSpPr>
      <dsp:spPr>
        <a:xfrm>
          <a:off x="7607610" y="3487528"/>
          <a:ext cx="2704465" cy="1622259"/>
        </a:xfrm>
        <a:prstGeom prst="roundRect">
          <a:avLst>
            <a:gd name="adj" fmla="val 10000"/>
          </a:avLst>
        </a:prstGeom>
        <a:solidFill>
          <a:schemeClr val="accent2">
            <a:hueOff val="-5112997"/>
            <a:satOff val="-6820"/>
            <a:lumOff val="-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What else do members want?</a:t>
          </a:r>
        </a:p>
      </dsp:txBody>
      <dsp:txXfrm>
        <a:off x="7655124" y="3535042"/>
        <a:ext cx="2609437" cy="152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5AC3-951E-46FD-83B2-53AE210D84B9}">
      <dsp:nvSpPr>
        <dsp:cNvPr id="0" name=""/>
        <dsp:cNvSpPr/>
      </dsp:nvSpPr>
      <dsp:spPr>
        <a:xfrm>
          <a:off x="1174" y="1970"/>
          <a:ext cx="10230676" cy="13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solidFill>
                <a:schemeClr val="bg1"/>
              </a:solidFill>
            </a:rPr>
            <a:t>Changing metadata landscape</a:t>
          </a:r>
        </a:p>
      </dsp:txBody>
      <dsp:txXfrm>
        <a:off x="40192" y="40988"/>
        <a:ext cx="10152640" cy="1254136"/>
      </dsp:txXfrm>
    </dsp:sp>
    <dsp:sp modelId="{AC83446F-9FED-471E-BF68-F2A97787A322}">
      <dsp:nvSpPr>
        <dsp:cNvPr id="0" name=""/>
        <dsp:cNvSpPr/>
      </dsp:nvSpPr>
      <dsp:spPr>
        <a:xfrm>
          <a:off x="1174" y="1509582"/>
          <a:ext cx="6682994" cy="13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Retirements/Reorganization</a:t>
          </a:r>
        </a:p>
      </dsp:txBody>
      <dsp:txXfrm>
        <a:off x="40192" y="1548600"/>
        <a:ext cx="6604958" cy="1254136"/>
      </dsp:txXfrm>
    </dsp:sp>
    <dsp:sp modelId="{CCA9D59F-8B59-41BD-9C2F-132252013151}">
      <dsp:nvSpPr>
        <dsp:cNvPr id="0" name=""/>
        <dsp:cNvSpPr/>
      </dsp:nvSpPr>
      <dsp:spPr>
        <a:xfrm>
          <a:off x="1174" y="3017195"/>
          <a:ext cx="3272769" cy="13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Development of local systems</a:t>
          </a:r>
        </a:p>
      </dsp:txBody>
      <dsp:txXfrm>
        <a:off x="40192" y="3056213"/>
        <a:ext cx="3194733" cy="1254136"/>
      </dsp:txXfrm>
    </dsp:sp>
    <dsp:sp modelId="{B2035F27-1AEA-49AA-B16C-892B214075D8}">
      <dsp:nvSpPr>
        <dsp:cNvPr id="0" name=""/>
        <dsp:cNvSpPr/>
      </dsp:nvSpPr>
      <dsp:spPr>
        <a:xfrm>
          <a:off x="3411399" y="3017195"/>
          <a:ext cx="3272769" cy="13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Siloed operations</a:t>
          </a:r>
        </a:p>
      </dsp:txBody>
      <dsp:txXfrm>
        <a:off x="3450417" y="3056213"/>
        <a:ext cx="3194733" cy="1254136"/>
      </dsp:txXfrm>
    </dsp:sp>
    <dsp:sp modelId="{4260C029-7966-4185-9FF9-2A312E0D9275}">
      <dsp:nvSpPr>
        <dsp:cNvPr id="0" name=""/>
        <dsp:cNvSpPr/>
      </dsp:nvSpPr>
      <dsp:spPr>
        <a:xfrm>
          <a:off x="6959081" y="1509582"/>
          <a:ext cx="3272769" cy="13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bg1"/>
              </a:solidFill>
            </a:rPr>
            <a:t>Metadata as an asset</a:t>
          </a:r>
        </a:p>
      </dsp:txBody>
      <dsp:txXfrm>
        <a:off x="6998099" y="1548600"/>
        <a:ext cx="3194733" cy="1254136"/>
      </dsp:txXfrm>
    </dsp:sp>
    <dsp:sp modelId="{80DED930-714C-492A-B06B-020F8B3023F3}">
      <dsp:nvSpPr>
        <dsp:cNvPr id="0" name=""/>
        <dsp:cNvSpPr/>
      </dsp:nvSpPr>
      <dsp:spPr>
        <a:xfrm>
          <a:off x="6959081" y="3017195"/>
          <a:ext cx="3272769" cy="1332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bg1"/>
              </a:solidFill>
            </a:rPr>
            <a:t>Changing collection content </a:t>
          </a:r>
        </a:p>
      </dsp:txBody>
      <dsp:txXfrm>
        <a:off x="6998099" y="3056213"/>
        <a:ext cx="3194733" cy="125413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AF89D-F674-4D56-BD54-B70D070C82E4}">
      <dsp:nvSpPr>
        <dsp:cNvPr id="0" name=""/>
        <dsp:cNvSpPr/>
      </dsp:nvSpPr>
      <dsp:spPr>
        <a:xfrm>
          <a:off x="0" y="346746"/>
          <a:ext cx="11494525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103" tIns="458216" rIns="8921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Setting expectations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Introducing the MCoP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Gauging interest</a:t>
          </a:r>
        </a:p>
      </dsp:txBody>
      <dsp:txXfrm>
        <a:off x="0" y="346746"/>
        <a:ext cx="11494525" cy="1212750"/>
      </dsp:txXfrm>
    </dsp:sp>
    <dsp:sp modelId="{5EFC98AE-1908-48B0-B57D-883BC75AC79B}">
      <dsp:nvSpPr>
        <dsp:cNvPr id="0" name=""/>
        <dsp:cNvSpPr/>
      </dsp:nvSpPr>
      <dsp:spPr>
        <a:xfrm>
          <a:off x="574726" y="22026"/>
          <a:ext cx="804616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26" tIns="0" rIns="3041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Example 1: Kick-off meeting</a:t>
          </a:r>
        </a:p>
      </dsp:txBody>
      <dsp:txXfrm>
        <a:off x="606429" y="53729"/>
        <a:ext cx="7982762" cy="586034"/>
      </dsp:txXfrm>
    </dsp:sp>
    <dsp:sp modelId="{59C21F33-28ED-4355-BD5A-86AAAA6EA499}">
      <dsp:nvSpPr>
        <dsp:cNvPr id="0" name=""/>
        <dsp:cNvSpPr/>
      </dsp:nvSpPr>
      <dsp:spPr>
        <a:xfrm>
          <a:off x="0" y="2003016"/>
          <a:ext cx="11494525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103" tIns="458216" rIns="8921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Leveling the knowledge playing field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Ensure all participants have shared vocabulary for discussions</a:t>
          </a:r>
        </a:p>
      </dsp:txBody>
      <dsp:txXfrm>
        <a:off x="0" y="2003016"/>
        <a:ext cx="11494525" cy="987525"/>
      </dsp:txXfrm>
    </dsp:sp>
    <dsp:sp modelId="{E89FE811-DF1C-42DF-863D-AEB3EB8F80D6}">
      <dsp:nvSpPr>
        <dsp:cNvPr id="0" name=""/>
        <dsp:cNvSpPr/>
      </dsp:nvSpPr>
      <dsp:spPr>
        <a:xfrm>
          <a:off x="574726" y="1678296"/>
          <a:ext cx="804616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26" tIns="0" rIns="3041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" dirty="0">
              <a:solidFill>
                <a:schemeClr val="bg1"/>
              </a:solidFill>
            </a:rPr>
            <a:t>Example 2: Types of metadata instructional meeting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06429" y="1709999"/>
        <a:ext cx="7982762" cy="586034"/>
      </dsp:txXfrm>
    </dsp:sp>
    <dsp:sp modelId="{D5B0C3ED-D1A6-4B8D-8F7B-991B398357BC}">
      <dsp:nvSpPr>
        <dsp:cNvPr id="0" name=""/>
        <dsp:cNvSpPr/>
      </dsp:nvSpPr>
      <dsp:spPr>
        <a:xfrm>
          <a:off x="0" y="3434061"/>
          <a:ext cx="11494525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103" tIns="458216" rIns="8921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Practical deliverables to demonstrate utility of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Engagement from members outside of the governance squad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Solving long-standing metadata issues</a:t>
          </a:r>
        </a:p>
      </dsp:txBody>
      <dsp:txXfrm>
        <a:off x="0" y="3434061"/>
        <a:ext cx="11494525" cy="1212750"/>
      </dsp:txXfrm>
    </dsp:sp>
    <dsp:sp modelId="{6CBC6A86-C545-4556-BF0D-2824AB76E8DA}">
      <dsp:nvSpPr>
        <dsp:cNvPr id="0" name=""/>
        <dsp:cNvSpPr/>
      </dsp:nvSpPr>
      <dsp:spPr>
        <a:xfrm>
          <a:off x="574726" y="3109341"/>
          <a:ext cx="804616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26" tIns="0" rIns="3041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" dirty="0">
              <a:solidFill>
                <a:schemeClr val="bg1"/>
              </a:solidFill>
            </a:rPr>
            <a:t>Example 3: Sub-team projects creation and development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06429" y="3141044"/>
        <a:ext cx="7982762" cy="5860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1282" y="0"/>
          <a:ext cx="3333891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1282" y="0"/>
        <a:ext cx="3333891" cy="1564866"/>
      </dsp:txXfrm>
    </dsp:sp>
    <dsp:sp modelId="{7B4DB652-E20B-4C2F-8B0D-3571283EA856}">
      <dsp:nvSpPr>
        <dsp:cNvPr id="0" name=""/>
        <dsp:cNvSpPr/>
      </dsp:nvSpPr>
      <dsp:spPr>
        <a:xfrm>
          <a:off x="3585215" y="0"/>
          <a:ext cx="3333891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Methods</a:t>
          </a:r>
        </a:p>
      </dsp:txBody>
      <dsp:txXfrm>
        <a:off x="3585215" y="0"/>
        <a:ext cx="3333891" cy="1564866"/>
      </dsp:txXfrm>
    </dsp:sp>
    <dsp:sp modelId="{2CC2E29F-57D6-48C8-8A98-063BEE2108D3}">
      <dsp:nvSpPr>
        <dsp:cNvPr id="0" name=""/>
        <dsp:cNvSpPr/>
      </dsp:nvSpPr>
      <dsp:spPr>
        <a:xfrm>
          <a:off x="7170416" y="0"/>
          <a:ext cx="3333891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Assessment</a:t>
          </a:r>
        </a:p>
      </dsp:txBody>
      <dsp:txXfrm>
        <a:off x="7170416" y="0"/>
        <a:ext cx="3333891" cy="15648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0" y="0"/>
          <a:ext cx="10504323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0" y="0"/>
        <a:ext cx="10504323" cy="1564866"/>
      </dsp:txXfrm>
    </dsp:sp>
    <dsp:sp modelId="{FF5FC9F8-DCFD-4474-B588-FE63ECAA0E52}">
      <dsp:nvSpPr>
        <dsp:cNvPr id="0" name=""/>
        <dsp:cNvSpPr/>
      </dsp:nvSpPr>
      <dsp:spPr>
        <a:xfrm>
          <a:off x="1050432" y="1565477"/>
          <a:ext cx="8403458" cy="661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Introduce the goals and structures of MCoP</a:t>
          </a:r>
        </a:p>
      </dsp:txBody>
      <dsp:txXfrm>
        <a:off x="1069818" y="1584863"/>
        <a:ext cx="8364686" cy="623127"/>
      </dsp:txXfrm>
    </dsp:sp>
    <dsp:sp modelId="{39658AC6-FECA-46EB-B503-A814C2290061}">
      <dsp:nvSpPr>
        <dsp:cNvPr id="0" name=""/>
        <dsp:cNvSpPr/>
      </dsp:nvSpPr>
      <dsp:spPr>
        <a:xfrm>
          <a:off x="1050432" y="2465010"/>
          <a:ext cx="8403458" cy="494772"/>
        </a:xfrm>
        <a:prstGeom prst="roundRect">
          <a:avLst>
            <a:gd name="adj" fmla="val 10000"/>
          </a:avLst>
        </a:prstGeom>
        <a:solidFill>
          <a:schemeClr val="accent5">
            <a:hueOff val="-259844"/>
            <a:satOff val="2656"/>
            <a:lumOff val="-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Facilitate learning for diverse set of learners</a:t>
          </a:r>
        </a:p>
      </dsp:txBody>
      <dsp:txXfrm>
        <a:off x="1064923" y="2479501"/>
        <a:ext cx="8374476" cy="465790"/>
      </dsp:txXfrm>
    </dsp:sp>
    <dsp:sp modelId="{959C2614-F7BC-4EBF-90B2-13DD3AD35223}">
      <dsp:nvSpPr>
        <dsp:cNvPr id="0" name=""/>
        <dsp:cNvSpPr/>
      </dsp:nvSpPr>
      <dsp:spPr>
        <a:xfrm>
          <a:off x="1050432" y="3197416"/>
          <a:ext cx="8403458" cy="715667"/>
        </a:xfrm>
        <a:prstGeom prst="roundRect">
          <a:avLst>
            <a:gd name="adj" fmla="val 10000"/>
          </a:avLst>
        </a:prstGeom>
        <a:solidFill>
          <a:schemeClr val="accent5">
            <a:hueOff val="-519688"/>
            <a:satOff val="5313"/>
            <a:lumOff val="-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Gauge interest and willingness/ability for participation</a:t>
          </a:r>
        </a:p>
      </dsp:txBody>
      <dsp:txXfrm>
        <a:off x="1071393" y="3218377"/>
        <a:ext cx="8361536" cy="673745"/>
      </dsp:txXfrm>
    </dsp:sp>
    <dsp:sp modelId="{08CD2FA0-ABFA-4E9E-8397-F6B10623B2FA}">
      <dsp:nvSpPr>
        <dsp:cNvPr id="0" name=""/>
        <dsp:cNvSpPr/>
      </dsp:nvSpPr>
      <dsp:spPr>
        <a:xfrm>
          <a:off x="1050432" y="4150718"/>
          <a:ext cx="8403458" cy="804081"/>
        </a:xfrm>
        <a:prstGeom prst="roundRect">
          <a:avLst>
            <a:gd name="adj" fmla="val 10000"/>
          </a:avLst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Virtual engagement and collaboration during work from home</a:t>
          </a:r>
        </a:p>
      </dsp:txBody>
      <dsp:txXfrm>
        <a:off x="1073983" y="4174269"/>
        <a:ext cx="8356356" cy="7569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E795E-147B-48A7-ADE6-B67E659B3B69}">
      <dsp:nvSpPr>
        <dsp:cNvPr id="0" name=""/>
        <dsp:cNvSpPr/>
      </dsp:nvSpPr>
      <dsp:spPr>
        <a:xfrm>
          <a:off x="0" y="0"/>
          <a:ext cx="10504323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Methods</a:t>
          </a:r>
        </a:p>
      </dsp:txBody>
      <dsp:txXfrm>
        <a:off x="0" y="0"/>
        <a:ext cx="10504323" cy="1564866"/>
      </dsp:txXfrm>
    </dsp:sp>
    <dsp:sp modelId="{BB89F637-1E41-4993-8B00-5028275AB7AB}">
      <dsp:nvSpPr>
        <dsp:cNvPr id="0" name=""/>
        <dsp:cNvSpPr/>
      </dsp:nvSpPr>
      <dsp:spPr>
        <a:xfrm>
          <a:off x="1050432" y="1564993"/>
          <a:ext cx="8403458" cy="7598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Pre-work recording and slides</a:t>
          </a:r>
        </a:p>
      </dsp:txBody>
      <dsp:txXfrm>
        <a:off x="1072688" y="1587249"/>
        <a:ext cx="8358946" cy="715380"/>
      </dsp:txXfrm>
    </dsp:sp>
    <dsp:sp modelId="{AC63FE1D-B8E3-4C5F-AD48-B92637266E05}">
      <dsp:nvSpPr>
        <dsp:cNvPr id="0" name=""/>
        <dsp:cNvSpPr/>
      </dsp:nvSpPr>
      <dsp:spPr>
        <a:xfrm>
          <a:off x="1050432" y="2441792"/>
          <a:ext cx="8403458" cy="759892"/>
        </a:xfrm>
        <a:prstGeom prst="roundRect">
          <a:avLst>
            <a:gd name="adj" fmla="val 10000"/>
          </a:avLst>
        </a:prstGeom>
        <a:solidFill>
          <a:schemeClr val="accent5">
            <a:hueOff val="-259844"/>
            <a:satOff val="2656"/>
            <a:lumOff val="-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Icebreaker, meeting rules</a:t>
          </a:r>
        </a:p>
      </dsp:txBody>
      <dsp:txXfrm>
        <a:off x="1072688" y="2464048"/>
        <a:ext cx="8358946" cy="715380"/>
      </dsp:txXfrm>
    </dsp:sp>
    <dsp:sp modelId="{7FDF95E8-D216-422A-8798-1EA3E11C73F6}">
      <dsp:nvSpPr>
        <dsp:cNvPr id="0" name=""/>
        <dsp:cNvSpPr/>
      </dsp:nvSpPr>
      <dsp:spPr>
        <a:xfrm>
          <a:off x="1050432" y="3318592"/>
          <a:ext cx="8403458" cy="759892"/>
        </a:xfrm>
        <a:prstGeom prst="roundRect">
          <a:avLst>
            <a:gd name="adj" fmla="val 10000"/>
          </a:avLst>
        </a:prstGeom>
        <a:solidFill>
          <a:schemeClr val="accent5">
            <a:hueOff val="-519688"/>
            <a:satOff val="5313"/>
            <a:lumOff val="-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Presentation, breakout groups, small and large group discussion</a:t>
          </a:r>
        </a:p>
      </dsp:txBody>
      <dsp:txXfrm>
        <a:off x="1072688" y="3340848"/>
        <a:ext cx="8358946" cy="715380"/>
      </dsp:txXfrm>
    </dsp:sp>
    <dsp:sp modelId="{B6FD266F-658F-40EE-815C-D537661FF489}">
      <dsp:nvSpPr>
        <dsp:cNvPr id="0" name=""/>
        <dsp:cNvSpPr/>
      </dsp:nvSpPr>
      <dsp:spPr>
        <a:xfrm>
          <a:off x="1050432" y="4195391"/>
          <a:ext cx="8403458" cy="759892"/>
        </a:xfrm>
        <a:prstGeom prst="roundRect">
          <a:avLst>
            <a:gd name="adj" fmla="val 10000"/>
          </a:avLst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</a:rPr>
            <a:t>Padlet</a:t>
          </a:r>
          <a:r>
            <a:rPr lang="en-US" sz="2400" kern="1200" dirty="0">
              <a:solidFill>
                <a:schemeClr val="bg1"/>
              </a:solidFill>
            </a:rPr>
            <a:t> question to spur continued thought</a:t>
          </a:r>
        </a:p>
      </dsp:txBody>
      <dsp:txXfrm>
        <a:off x="1072688" y="4217647"/>
        <a:ext cx="8358946" cy="71538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E29F-57D6-48C8-8A98-063BEE2108D3}">
      <dsp:nvSpPr>
        <dsp:cNvPr id="0" name=""/>
        <dsp:cNvSpPr/>
      </dsp:nvSpPr>
      <dsp:spPr>
        <a:xfrm>
          <a:off x="0" y="0"/>
          <a:ext cx="10504323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Assessment</a:t>
          </a:r>
        </a:p>
      </dsp:txBody>
      <dsp:txXfrm>
        <a:off x="0" y="0"/>
        <a:ext cx="10504323" cy="1564866"/>
      </dsp:txXfrm>
    </dsp:sp>
    <dsp:sp modelId="{040F2A7D-AA0F-4FD3-9DB4-A90A048599A9}">
      <dsp:nvSpPr>
        <dsp:cNvPr id="0" name=""/>
        <dsp:cNvSpPr/>
      </dsp:nvSpPr>
      <dsp:spPr>
        <a:xfrm>
          <a:off x="1050432" y="1565312"/>
          <a:ext cx="8403458" cy="10247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Post-meeting survey</a:t>
          </a:r>
        </a:p>
      </dsp:txBody>
      <dsp:txXfrm>
        <a:off x="1080447" y="1595327"/>
        <a:ext cx="8343428" cy="964748"/>
      </dsp:txXfrm>
    </dsp:sp>
    <dsp:sp modelId="{4476EBDE-1D42-4D50-8069-FDFA817C74D8}">
      <dsp:nvSpPr>
        <dsp:cNvPr id="0" name=""/>
        <dsp:cNvSpPr/>
      </dsp:nvSpPr>
      <dsp:spPr>
        <a:xfrm>
          <a:off x="1050432" y="2747749"/>
          <a:ext cx="8403458" cy="1024778"/>
        </a:xfrm>
        <a:prstGeom prst="roundRect">
          <a:avLst>
            <a:gd name="adj" fmla="val 10000"/>
          </a:avLst>
        </a:prstGeom>
        <a:solidFill>
          <a:schemeClr val="accent5">
            <a:hueOff val="-389766"/>
            <a:satOff val="3984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Informal feedback</a:t>
          </a:r>
        </a:p>
      </dsp:txBody>
      <dsp:txXfrm>
        <a:off x="1080447" y="2777764"/>
        <a:ext cx="8343428" cy="964748"/>
      </dsp:txXfrm>
    </dsp:sp>
    <dsp:sp modelId="{C9EFBB4E-5D94-4610-8642-0C869ABF7738}">
      <dsp:nvSpPr>
        <dsp:cNvPr id="0" name=""/>
        <dsp:cNvSpPr/>
      </dsp:nvSpPr>
      <dsp:spPr>
        <a:xfrm>
          <a:off x="1050432" y="3930186"/>
          <a:ext cx="8403458" cy="1024778"/>
        </a:xfrm>
        <a:prstGeom prst="roundRect">
          <a:avLst>
            <a:gd name="adj" fmla="val 10000"/>
          </a:avLst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Engagement with future meetings and activities</a:t>
          </a:r>
        </a:p>
      </dsp:txBody>
      <dsp:txXfrm>
        <a:off x="1080447" y="3960201"/>
        <a:ext cx="8343428" cy="96474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1282" y="0"/>
          <a:ext cx="3333891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1282" y="0"/>
        <a:ext cx="3333891" cy="1564866"/>
      </dsp:txXfrm>
    </dsp:sp>
    <dsp:sp modelId="{FF5FC9F8-DCFD-4474-B588-FE63ECAA0E52}">
      <dsp:nvSpPr>
        <dsp:cNvPr id="0" name=""/>
        <dsp:cNvSpPr/>
      </dsp:nvSpPr>
      <dsp:spPr>
        <a:xfrm>
          <a:off x="334671" y="1565477"/>
          <a:ext cx="2667113" cy="661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Introduce the goals and structures of MCoP</a:t>
          </a:r>
        </a:p>
      </dsp:txBody>
      <dsp:txXfrm>
        <a:off x="354057" y="1584863"/>
        <a:ext cx="2628341" cy="623127"/>
      </dsp:txXfrm>
    </dsp:sp>
    <dsp:sp modelId="{39658AC6-FECA-46EB-B503-A814C2290061}">
      <dsp:nvSpPr>
        <dsp:cNvPr id="0" name=""/>
        <dsp:cNvSpPr/>
      </dsp:nvSpPr>
      <dsp:spPr>
        <a:xfrm>
          <a:off x="334671" y="2465010"/>
          <a:ext cx="2667113" cy="494772"/>
        </a:xfrm>
        <a:prstGeom prst="roundRect">
          <a:avLst>
            <a:gd name="adj" fmla="val 10000"/>
          </a:avLst>
        </a:prstGeom>
        <a:solidFill>
          <a:schemeClr val="accent5">
            <a:hueOff val="-77953"/>
            <a:satOff val="797"/>
            <a:lumOff val="-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Facilitate learning for diverse set of learners</a:t>
          </a:r>
        </a:p>
      </dsp:txBody>
      <dsp:txXfrm>
        <a:off x="349162" y="2479501"/>
        <a:ext cx="2638131" cy="465790"/>
      </dsp:txXfrm>
    </dsp:sp>
    <dsp:sp modelId="{959C2614-F7BC-4EBF-90B2-13DD3AD35223}">
      <dsp:nvSpPr>
        <dsp:cNvPr id="0" name=""/>
        <dsp:cNvSpPr/>
      </dsp:nvSpPr>
      <dsp:spPr>
        <a:xfrm>
          <a:off x="334671" y="3197416"/>
          <a:ext cx="2667113" cy="715667"/>
        </a:xfrm>
        <a:prstGeom prst="roundRect">
          <a:avLst>
            <a:gd name="adj" fmla="val 10000"/>
          </a:avLst>
        </a:prstGeom>
        <a:solidFill>
          <a:schemeClr val="accent5">
            <a:hueOff val="-155906"/>
            <a:satOff val="1594"/>
            <a:lumOff val="-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Gauge interest and willingness/ability for participation</a:t>
          </a:r>
        </a:p>
      </dsp:txBody>
      <dsp:txXfrm>
        <a:off x="355632" y="3218377"/>
        <a:ext cx="2625191" cy="673745"/>
      </dsp:txXfrm>
    </dsp:sp>
    <dsp:sp modelId="{08CD2FA0-ABFA-4E9E-8397-F6B10623B2FA}">
      <dsp:nvSpPr>
        <dsp:cNvPr id="0" name=""/>
        <dsp:cNvSpPr/>
      </dsp:nvSpPr>
      <dsp:spPr>
        <a:xfrm>
          <a:off x="334671" y="4150718"/>
          <a:ext cx="2667113" cy="804081"/>
        </a:xfrm>
        <a:prstGeom prst="roundRect">
          <a:avLst>
            <a:gd name="adj" fmla="val 10000"/>
          </a:avLst>
        </a:prstGeom>
        <a:solidFill>
          <a:schemeClr val="accent5">
            <a:hueOff val="-233860"/>
            <a:satOff val="2391"/>
            <a:lumOff val="-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Virtual engagement and collaboration during work from home</a:t>
          </a:r>
        </a:p>
      </dsp:txBody>
      <dsp:txXfrm>
        <a:off x="358222" y="4174269"/>
        <a:ext cx="2620011" cy="756979"/>
      </dsp:txXfrm>
    </dsp:sp>
    <dsp:sp modelId="{7B4DB652-E20B-4C2F-8B0D-3571283EA856}">
      <dsp:nvSpPr>
        <dsp:cNvPr id="0" name=""/>
        <dsp:cNvSpPr/>
      </dsp:nvSpPr>
      <dsp:spPr>
        <a:xfrm>
          <a:off x="3585215" y="0"/>
          <a:ext cx="3333891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Methods</a:t>
          </a:r>
        </a:p>
      </dsp:txBody>
      <dsp:txXfrm>
        <a:off x="3585215" y="0"/>
        <a:ext cx="3333891" cy="1564866"/>
      </dsp:txXfrm>
    </dsp:sp>
    <dsp:sp modelId="{BB89F637-1E41-4993-8B00-5028275AB7AB}">
      <dsp:nvSpPr>
        <dsp:cNvPr id="0" name=""/>
        <dsp:cNvSpPr/>
      </dsp:nvSpPr>
      <dsp:spPr>
        <a:xfrm>
          <a:off x="3918604" y="1564993"/>
          <a:ext cx="2667113" cy="759892"/>
        </a:xfrm>
        <a:prstGeom prst="roundRect">
          <a:avLst>
            <a:gd name="adj" fmla="val 10000"/>
          </a:avLst>
        </a:prstGeom>
        <a:solidFill>
          <a:schemeClr val="accent5">
            <a:hueOff val="-311813"/>
            <a:satOff val="3188"/>
            <a:lumOff val="-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Pre-work recording and slides</a:t>
          </a:r>
        </a:p>
      </dsp:txBody>
      <dsp:txXfrm>
        <a:off x="3940860" y="1587249"/>
        <a:ext cx="2622601" cy="715380"/>
      </dsp:txXfrm>
    </dsp:sp>
    <dsp:sp modelId="{AC63FE1D-B8E3-4C5F-AD48-B92637266E05}">
      <dsp:nvSpPr>
        <dsp:cNvPr id="0" name=""/>
        <dsp:cNvSpPr/>
      </dsp:nvSpPr>
      <dsp:spPr>
        <a:xfrm>
          <a:off x="3918604" y="2441792"/>
          <a:ext cx="2667113" cy="759892"/>
        </a:xfrm>
        <a:prstGeom prst="roundRect">
          <a:avLst>
            <a:gd name="adj" fmla="val 10000"/>
          </a:avLst>
        </a:prstGeom>
        <a:solidFill>
          <a:schemeClr val="accent5">
            <a:hueOff val="-389766"/>
            <a:satOff val="3984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Icebreaker, meeting rules</a:t>
          </a:r>
        </a:p>
      </dsp:txBody>
      <dsp:txXfrm>
        <a:off x="3940860" y="2464048"/>
        <a:ext cx="2622601" cy="715380"/>
      </dsp:txXfrm>
    </dsp:sp>
    <dsp:sp modelId="{7FDF95E8-D216-422A-8798-1EA3E11C73F6}">
      <dsp:nvSpPr>
        <dsp:cNvPr id="0" name=""/>
        <dsp:cNvSpPr/>
      </dsp:nvSpPr>
      <dsp:spPr>
        <a:xfrm>
          <a:off x="3918604" y="3318592"/>
          <a:ext cx="2667113" cy="759892"/>
        </a:xfrm>
        <a:prstGeom prst="roundRect">
          <a:avLst>
            <a:gd name="adj" fmla="val 10000"/>
          </a:avLst>
        </a:prstGeom>
        <a:solidFill>
          <a:schemeClr val="accent5">
            <a:hueOff val="-467719"/>
            <a:satOff val="4781"/>
            <a:lumOff val="-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Presentation, breakout groups, small and large group discussion</a:t>
          </a:r>
        </a:p>
      </dsp:txBody>
      <dsp:txXfrm>
        <a:off x="3940860" y="3340848"/>
        <a:ext cx="2622601" cy="715380"/>
      </dsp:txXfrm>
    </dsp:sp>
    <dsp:sp modelId="{B6FD266F-658F-40EE-815C-D537661FF489}">
      <dsp:nvSpPr>
        <dsp:cNvPr id="0" name=""/>
        <dsp:cNvSpPr/>
      </dsp:nvSpPr>
      <dsp:spPr>
        <a:xfrm>
          <a:off x="3918604" y="4195391"/>
          <a:ext cx="2667113" cy="759892"/>
        </a:xfrm>
        <a:prstGeom prst="roundRect">
          <a:avLst>
            <a:gd name="adj" fmla="val 10000"/>
          </a:avLst>
        </a:prstGeom>
        <a:solidFill>
          <a:schemeClr val="accent5">
            <a:hueOff val="-545672"/>
            <a:satOff val="5578"/>
            <a:lumOff val="-3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Padlet</a:t>
          </a:r>
          <a:r>
            <a:rPr lang="en-US" sz="1400" kern="1200" dirty="0">
              <a:solidFill>
                <a:schemeClr val="bg1"/>
              </a:solidFill>
            </a:rPr>
            <a:t> question to spur continued thought</a:t>
          </a:r>
        </a:p>
      </dsp:txBody>
      <dsp:txXfrm>
        <a:off x="3940860" y="4217647"/>
        <a:ext cx="2622601" cy="715380"/>
      </dsp:txXfrm>
    </dsp:sp>
    <dsp:sp modelId="{2CC2E29F-57D6-48C8-8A98-063BEE2108D3}">
      <dsp:nvSpPr>
        <dsp:cNvPr id="0" name=""/>
        <dsp:cNvSpPr/>
      </dsp:nvSpPr>
      <dsp:spPr>
        <a:xfrm>
          <a:off x="7170416" y="0"/>
          <a:ext cx="3333891" cy="52162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Assessment</a:t>
          </a:r>
        </a:p>
      </dsp:txBody>
      <dsp:txXfrm>
        <a:off x="7170416" y="0"/>
        <a:ext cx="3333891" cy="1564866"/>
      </dsp:txXfrm>
    </dsp:sp>
    <dsp:sp modelId="{040F2A7D-AA0F-4FD3-9DB4-A90A048599A9}">
      <dsp:nvSpPr>
        <dsp:cNvPr id="0" name=""/>
        <dsp:cNvSpPr/>
      </dsp:nvSpPr>
      <dsp:spPr>
        <a:xfrm>
          <a:off x="7502538" y="1565312"/>
          <a:ext cx="2667113" cy="1024778"/>
        </a:xfrm>
        <a:prstGeom prst="roundRect">
          <a:avLst>
            <a:gd name="adj" fmla="val 10000"/>
          </a:avLst>
        </a:prstGeom>
        <a:solidFill>
          <a:schemeClr val="accent5">
            <a:hueOff val="-623626"/>
            <a:satOff val="6375"/>
            <a:lumOff val="-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Post-meeting survey</a:t>
          </a:r>
        </a:p>
      </dsp:txBody>
      <dsp:txXfrm>
        <a:off x="7532553" y="1595327"/>
        <a:ext cx="2607083" cy="964748"/>
      </dsp:txXfrm>
    </dsp:sp>
    <dsp:sp modelId="{4476EBDE-1D42-4D50-8069-FDFA817C74D8}">
      <dsp:nvSpPr>
        <dsp:cNvPr id="0" name=""/>
        <dsp:cNvSpPr/>
      </dsp:nvSpPr>
      <dsp:spPr>
        <a:xfrm>
          <a:off x="7502538" y="2747749"/>
          <a:ext cx="2667113" cy="1024778"/>
        </a:xfrm>
        <a:prstGeom prst="roundRect">
          <a:avLst>
            <a:gd name="adj" fmla="val 10000"/>
          </a:avLst>
        </a:prstGeom>
        <a:solidFill>
          <a:schemeClr val="accent5">
            <a:hueOff val="-701579"/>
            <a:satOff val="7172"/>
            <a:lumOff val="-3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Informal feedback</a:t>
          </a:r>
        </a:p>
      </dsp:txBody>
      <dsp:txXfrm>
        <a:off x="7532553" y="2777764"/>
        <a:ext cx="2607083" cy="964748"/>
      </dsp:txXfrm>
    </dsp:sp>
    <dsp:sp modelId="{C9EFBB4E-5D94-4610-8642-0C869ABF7738}">
      <dsp:nvSpPr>
        <dsp:cNvPr id="0" name=""/>
        <dsp:cNvSpPr/>
      </dsp:nvSpPr>
      <dsp:spPr>
        <a:xfrm>
          <a:off x="7502538" y="3930186"/>
          <a:ext cx="2667113" cy="1024778"/>
        </a:xfrm>
        <a:prstGeom prst="roundRect">
          <a:avLst>
            <a:gd name="adj" fmla="val 10000"/>
          </a:avLst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Engagement with future meetings and activities</a:t>
          </a:r>
        </a:p>
      </dsp:txBody>
      <dsp:txXfrm>
        <a:off x="7532553" y="3960201"/>
        <a:ext cx="2607083" cy="96474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1300" y="0"/>
          <a:ext cx="3380582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Outcomes / Deliverables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1300" y="0"/>
        <a:ext cx="3380582" cy="1614114"/>
      </dsp:txXfrm>
    </dsp:sp>
    <dsp:sp modelId="{7B4DB652-E20B-4C2F-8B0D-3571283EA856}">
      <dsp:nvSpPr>
        <dsp:cNvPr id="0" name=""/>
        <dsp:cNvSpPr/>
      </dsp:nvSpPr>
      <dsp:spPr>
        <a:xfrm>
          <a:off x="3635426" y="0"/>
          <a:ext cx="3380582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Methods</a:t>
          </a:r>
        </a:p>
      </dsp:txBody>
      <dsp:txXfrm>
        <a:off x="3635426" y="0"/>
        <a:ext cx="3380582" cy="1614114"/>
      </dsp:txXfrm>
    </dsp:sp>
    <dsp:sp modelId="{2CC2E29F-57D6-48C8-8A98-063BEE2108D3}">
      <dsp:nvSpPr>
        <dsp:cNvPr id="0" name=""/>
        <dsp:cNvSpPr/>
      </dsp:nvSpPr>
      <dsp:spPr>
        <a:xfrm>
          <a:off x="7269552" y="0"/>
          <a:ext cx="3380582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Assessment</a:t>
          </a:r>
        </a:p>
      </dsp:txBody>
      <dsp:txXfrm>
        <a:off x="7269552" y="0"/>
        <a:ext cx="3380582" cy="161411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0" y="0"/>
          <a:ext cx="10651435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solidFill>
                <a:schemeClr val="bg1"/>
              </a:solidFill>
            </a:rPr>
            <a:t>Outcomes / Deliverables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0" y="0"/>
        <a:ext cx="10651435" cy="1614114"/>
      </dsp:txXfrm>
    </dsp:sp>
    <dsp:sp modelId="{FF5FC9F8-DCFD-4474-B588-FE63ECAA0E52}">
      <dsp:nvSpPr>
        <dsp:cNvPr id="0" name=""/>
        <dsp:cNvSpPr/>
      </dsp:nvSpPr>
      <dsp:spPr>
        <a:xfrm>
          <a:off x="1065143" y="1615691"/>
          <a:ext cx="8521148" cy="16222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Get everyone on close to the same page in terms of basic knowledge of metadata</a:t>
          </a:r>
        </a:p>
      </dsp:txBody>
      <dsp:txXfrm>
        <a:off x="1112657" y="1663205"/>
        <a:ext cx="8426120" cy="1527231"/>
      </dsp:txXfrm>
    </dsp:sp>
    <dsp:sp modelId="{959C2614-F7BC-4EBF-90B2-13DD3AD35223}">
      <dsp:nvSpPr>
        <dsp:cNvPr id="0" name=""/>
        <dsp:cNvSpPr/>
      </dsp:nvSpPr>
      <dsp:spPr>
        <a:xfrm>
          <a:off x="1065143" y="3487528"/>
          <a:ext cx="8521148" cy="16222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chemeClr val="bg1"/>
              </a:solidFill>
            </a:rPr>
            <a:t>Encourage participation from those less experienced with metadata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1112657" y="3535042"/>
        <a:ext cx="8426120" cy="152723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C4B7A-640C-45E5-A83F-94C3E933C7E3}">
      <dsp:nvSpPr>
        <dsp:cNvPr id="0" name=""/>
        <dsp:cNvSpPr/>
      </dsp:nvSpPr>
      <dsp:spPr>
        <a:xfrm>
          <a:off x="0" y="0"/>
          <a:ext cx="10651435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Methods</a:t>
          </a:r>
        </a:p>
      </dsp:txBody>
      <dsp:txXfrm>
        <a:off x="0" y="0"/>
        <a:ext cx="10651435" cy="1614114"/>
      </dsp:txXfrm>
    </dsp:sp>
    <dsp:sp modelId="{BB89F637-1E41-4993-8B00-5028275AB7AB}">
      <dsp:nvSpPr>
        <dsp:cNvPr id="0" name=""/>
        <dsp:cNvSpPr/>
      </dsp:nvSpPr>
      <dsp:spPr>
        <a:xfrm>
          <a:off x="1065143" y="1615033"/>
          <a:ext cx="8521148" cy="131829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Instructional session</a:t>
          </a:r>
        </a:p>
      </dsp:txBody>
      <dsp:txXfrm>
        <a:off x="1103755" y="1653645"/>
        <a:ext cx="8443924" cy="1241074"/>
      </dsp:txXfrm>
    </dsp:sp>
    <dsp:sp modelId="{AC63FE1D-B8E3-4C5F-AD48-B92637266E05}">
      <dsp:nvSpPr>
        <dsp:cNvPr id="0" name=""/>
        <dsp:cNvSpPr/>
      </dsp:nvSpPr>
      <dsp:spPr>
        <a:xfrm>
          <a:off x="1065143" y="3136147"/>
          <a:ext cx="8521148" cy="197429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bg1"/>
              </a:solidFill>
            </a:rPr>
            <a:t>Explanation of common metadata jargon including examples</a:t>
          </a:r>
        </a:p>
      </dsp:txBody>
      <dsp:txXfrm>
        <a:off x="1122968" y="3193972"/>
        <a:ext cx="8405498" cy="185864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55300-015D-4FF1-AE22-0B3121FE31F8}">
      <dsp:nvSpPr>
        <dsp:cNvPr id="0" name=""/>
        <dsp:cNvSpPr/>
      </dsp:nvSpPr>
      <dsp:spPr>
        <a:xfrm>
          <a:off x="0" y="0"/>
          <a:ext cx="10651435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Assessment</a:t>
          </a:r>
        </a:p>
      </dsp:txBody>
      <dsp:txXfrm>
        <a:off x="0" y="0"/>
        <a:ext cx="10651435" cy="1614114"/>
      </dsp:txXfrm>
    </dsp:sp>
    <dsp:sp modelId="{040F2A7D-AA0F-4FD3-9DB4-A90A048599A9}">
      <dsp:nvSpPr>
        <dsp:cNvPr id="0" name=""/>
        <dsp:cNvSpPr/>
      </dsp:nvSpPr>
      <dsp:spPr>
        <a:xfrm>
          <a:off x="1065143" y="1615074"/>
          <a:ext cx="8521148" cy="81881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Quiz at end of session to test knowledge of concepts</a:t>
          </a:r>
        </a:p>
      </dsp:txBody>
      <dsp:txXfrm>
        <a:off x="1089125" y="1639056"/>
        <a:ext cx="8473184" cy="770849"/>
      </dsp:txXfrm>
    </dsp:sp>
    <dsp:sp modelId="{C9EFBB4E-5D94-4610-8642-0C869ABF7738}">
      <dsp:nvSpPr>
        <dsp:cNvPr id="0" name=""/>
        <dsp:cNvSpPr/>
      </dsp:nvSpPr>
      <dsp:spPr>
        <a:xfrm>
          <a:off x="1065143" y="2559859"/>
          <a:ext cx="8521148" cy="81881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solidFill>
                <a:schemeClr val="bg1"/>
              </a:solidFill>
            </a:rPr>
            <a:t>Post-session survey</a:t>
          </a:r>
          <a:endParaRPr lang="en-US" sz="3000" kern="1200" dirty="0">
            <a:solidFill>
              <a:schemeClr val="bg1"/>
            </a:solidFill>
          </a:endParaRPr>
        </a:p>
      </dsp:txBody>
      <dsp:txXfrm>
        <a:off x="1089125" y="2583841"/>
        <a:ext cx="8473184" cy="770849"/>
      </dsp:txXfrm>
    </dsp:sp>
    <dsp:sp modelId="{C8157894-0CD9-4366-AC37-F8691C6355A8}">
      <dsp:nvSpPr>
        <dsp:cNvPr id="0" name=""/>
        <dsp:cNvSpPr/>
      </dsp:nvSpPr>
      <dsp:spPr>
        <a:xfrm>
          <a:off x="1065143" y="3504644"/>
          <a:ext cx="8521148" cy="16057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Ability of non-specialists to participate in discussions and make use of some metadata terminology</a:t>
          </a:r>
        </a:p>
      </dsp:txBody>
      <dsp:txXfrm>
        <a:off x="1112174" y="3551675"/>
        <a:ext cx="8427086" cy="1511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C439-A46A-465A-9E0D-DE974F157ECF}">
      <dsp:nvSpPr>
        <dsp:cNvPr id="0" name=""/>
        <dsp:cNvSpPr/>
      </dsp:nvSpPr>
      <dsp:spPr>
        <a:xfrm>
          <a:off x="2544" y="0"/>
          <a:ext cx="2496943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>
              <a:solidFill>
                <a:schemeClr val="bg1"/>
              </a:solidFill>
            </a:rPr>
            <a:t>Metadata Services</a:t>
          </a:r>
        </a:p>
      </dsp:txBody>
      <dsp:txXfrm>
        <a:off x="2544" y="0"/>
        <a:ext cx="2496943" cy="1652689"/>
      </dsp:txXfrm>
    </dsp:sp>
    <dsp:sp modelId="{3C585269-6D3B-4D90-9391-748BD357B390}">
      <dsp:nvSpPr>
        <dsp:cNvPr id="0" name=""/>
        <dsp:cNvSpPr/>
      </dsp:nvSpPr>
      <dsp:spPr>
        <a:xfrm>
          <a:off x="2686759" y="0"/>
          <a:ext cx="2496943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>
              <a:solidFill>
                <a:schemeClr val="bg1"/>
              </a:solidFill>
            </a:rPr>
            <a:t>Specialized Collections</a:t>
          </a:r>
        </a:p>
      </dsp:txBody>
      <dsp:txXfrm>
        <a:off x="2686759" y="0"/>
        <a:ext cx="2496943" cy="1652689"/>
      </dsp:txXfrm>
    </dsp:sp>
    <dsp:sp modelId="{AF0E6591-F2F6-4503-B2BD-7FBC6F7FF948}">
      <dsp:nvSpPr>
        <dsp:cNvPr id="0" name=""/>
        <dsp:cNvSpPr/>
      </dsp:nvSpPr>
      <dsp:spPr>
        <a:xfrm>
          <a:off x="5370973" y="0"/>
          <a:ext cx="2496943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>
              <a:solidFill>
                <a:schemeClr val="bg1"/>
              </a:solidFill>
            </a:rPr>
            <a:t>Digital Services</a:t>
          </a:r>
        </a:p>
      </dsp:txBody>
      <dsp:txXfrm>
        <a:off x="5370973" y="0"/>
        <a:ext cx="2496943" cy="1652689"/>
      </dsp:txXfrm>
    </dsp:sp>
    <dsp:sp modelId="{0AF367DA-278A-4704-97A8-B41A92C99191}">
      <dsp:nvSpPr>
        <dsp:cNvPr id="0" name=""/>
        <dsp:cNvSpPr/>
      </dsp:nvSpPr>
      <dsp:spPr>
        <a:xfrm>
          <a:off x="8055188" y="0"/>
          <a:ext cx="2496943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>
              <a:solidFill>
                <a:schemeClr val="bg1"/>
              </a:solidFill>
            </a:rPr>
            <a:t>IT Web &amp; Software Engineering</a:t>
          </a:r>
        </a:p>
      </dsp:txBody>
      <dsp:txXfrm>
        <a:off x="8055188" y="0"/>
        <a:ext cx="2496943" cy="165268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1300" y="0"/>
          <a:ext cx="3380582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Outcomes / Deliverables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1300" y="0"/>
        <a:ext cx="3380582" cy="1614114"/>
      </dsp:txXfrm>
    </dsp:sp>
    <dsp:sp modelId="{FF5FC9F8-DCFD-4474-B588-FE63ECAA0E52}">
      <dsp:nvSpPr>
        <dsp:cNvPr id="0" name=""/>
        <dsp:cNvSpPr/>
      </dsp:nvSpPr>
      <dsp:spPr>
        <a:xfrm>
          <a:off x="339358" y="1615691"/>
          <a:ext cx="2704465" cy="16222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Get everyone on close to the same page in terms of basic knowledge of metadata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86872" y="1663205"/>
        <a:ext cx="2609437" cy="1527231"/>
      </dsp:txXfrm>
    </dsp:sp>
    <dsp:sp modelId="{959C2614-F7BC-4EBF-90B2-13DD3AD35223}">
      <dsp:nvSpPr>
        <dsp:cNvPr id="0" name=""/>
        <dsp:cNvSpPr/>
      </dsp:nvSpPr>
      <dsp:spPr>
        <a:xfrm>
          <a:off x="339358" y="3487528"/>
          <a:ext cx="2704465" cy="16222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Encourage participation from those less experienced with metadata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86872" y="3535042"/>
        <a:ext cx="2609437" cy="1527231"/>
      </dsp:txXfrm>
    </dsp:sp>
    <dsp:sp modelId="{7B4DB652-E20B-4C2F-8B0D-3571283EA856}">
      <dsp:nvSpPr>
        <dsp:cNvPr id="0" name=""/>
        <dsp:cNvSpPr/>
      </dsp:nvSpPr>
      <dsp:spPr>
        <a:xfrm>
          <a:off x="3635426" y="0"/>
          <a:ext cx="3380582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Methods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3635426" y="0"/>
        <a:ext cx="3380582" cy="1614114"/>
      </dsp:txXfrm>
    </dsp:sp>
    <dsp:sp modelId="{BB89F637-1E41-4993-8B00-5028275AB7AB}">
      <dsp:nvSpPr>
        <dsp:cNvPr id="0" name=""/>
        <dsp:cNvSpPr/>
      </dsp:nvSpPr>
      <dsp:spPr>
        <a:xfrm>
          <a:off x="3973484" y="1615033"/>
          <a:ext cx="2704465" cy="131829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Instructional session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012096" y="1653645"/>
        <a:ext cx="2627241" cy="1241074"/>
      </dsp:txXfrm>
    </dsp:sp>
    <dsp:sp modelId="{AC63FE1D-B8E3-4C5F-AD48-B92637266E05}">
      <dsp:nvSpPr>
        <dsp:cNvPr id="0" name=""/>
        <dsp:cNvSpPr/>
      </dsp:nvSpPr>
      <dsp:spPr>
        <a:xfrm>
          <a:off x="3973484" y="3136147"/>
          <a:ext cx="2704465" cy="197429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Explanation of common metadata jargon including examples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031309" y="3193972"/>
        <a:ext cx="2588815" cy="1858647"/>
      </dsp:txXfrm>
    </dsp:sp>
    <dsp:sp modelId="{2CC2E29F-57D6-48C8-8A98-063BEE2108D3}">
      <dsp:nvSpPr>
        <dsp:cNvPr id="0" name=""/>
        <dsp:cNvSpPr/>
      </dsp:nvSpPr>
      <dsp:spPr>
        <a:xfrm>
          <a:off x="7269552" y="0"/>
          <a:ext cx="3380582" cy="53803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Assessment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7269552" y="0"/>
        <a:ext cx="3380582" cy="1614114"/>
      </dsp:txXfrm>
    </dsp:sp>
    <dsp:sp modelId="{040F2A7D-AA0F-4FD3-9DB4-A90A048599A9}">
      <dsp:nvSpPr>
        <dsp:cNvPr id="0" name=""/>
        <dsp:cNvSpPr/>
      </dsp:nvSpPr>
      <dsp:spPr>
        <a:xfrm>
          <a:off x="7607610" y="1615074"/>
          <a:ext cx="2704465" cy="81881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Quiz at end of session to test knowledge of concepts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631592" y="1639056"/>
        <a:ext cx="2656501" cy="770849"/>
      </dsp:txXfrm>
    </dsp:sp>
    <dsp:sp modelId="{C9EFBB4E-5D94-4610-8642-0C869ABF7738}">
      <dsp:nvSpPr>
        <dsp:cNvPr id="0" name=""/>
        <dsp:cNvSpPr/>
      </dsp:nvSpPr>
      <dsp:spPr>
        <a:xfrm>
          <a:off x="7607610" y="2559859"/>
          <a:ext cx="2704465" cy="81881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Post-session survey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631592" y="2583841"/>
        <a:ext cx="2656501" cy="770849"/>
      </dsp:txXfrm>
    </dsp:sp>
    <dsp:sp modelId="{C8157894-0CD9-4366-AC37-F8691C6355A8}">
      <dsp:nvSpPr>
        <dsp:cNvPr id="0" name=""/>
        <dsp:cNvSpPr/>
      </dsp:nvSpPr>
      <dsp:spPr>
        <a:xfrm>
          <a:off x="7607610" y="3504644"/>
          <a:ext cx="2704465" cy="16057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Ability of non-specialists to participate in discussions and make use of some metadata terminology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654641" y="3551675"/>
        <a:ext cx="2610403" cy="151169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1282" y="0"/>
          <a:ext cx="3333335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1282" y="0"/>
        <a:ext cx="3333335" cy="1573506"/>
      </dsp:txXfrm>
    </dsp:sp>
    <dsp:sp modelId="{7B4DB652-E20B-4C2F-8B0D-3571283EA856}">
      <dsp:nvSpPr>
        <dsp:cNvPr id="0" name=""/>
        <dsp:cNvSpPr/>
      </dsp:nvSpPr>
      <dsp:spPr>
        <a:xfrm>
          <a:off x="3584617" y="0"/>
          <a:ext cx="3333335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Methods</a:t>
          </a:r>
        </a:p>
      </dsp:txBody>
      <dsp:txXfrm>
        <a:off x="3584617" y="0"/>
        <a:ext cx="3333335" cy="1573506"/>
      </dsp:txXfrm>
    </dsp:sp>
    <dsp:sp modelId="{2CC2E29F-57D6-48C8-8A98-063BEE2108D3}">
      <dsp:nvSpPr>
        <dsp:cNvPr id="0" name=""/>
        <dsp:cNvSpPr/>
      </dsp:nvSpPr>
      <dsp:spPr>
        <a:xfrm>
          <a:off x="7167952" y="0"/>
          <a:ext cx="3333335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Assessment</a:t>
          </a:r>
        </a:p>
      </dsp:txBody>
      <dsp:txXfrm>
        <a:off x="7167952" y="0"/>
        <a:ext cx="3333335" cy="157350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0" y="0"/>
          <a:ext cx="10502570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0" y="0"/>
        <a:ext cx="10502570" cy="1573506"/>
      </dsp:txXfrm>
    </dsp:sp>
    <dsp:sp modelId="{FF5FC9F8-DCFD-4474-B588-FE63ECAA0E52}">
      <dsp:nvSpPr>
        <dsp:cNvPr id="0" name=""/>
        <dsp:cNvSpPr/>
      </dsp:nvSpPr>
      <dsp:spPr>
        <a:xfrm>
          <a:off x="1050256" y="1574346"/>
          <a:ext cx="8402056" cy="91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Actionable solutions to specific metadata issues</a:t>
          </a:r>
        </a:p>
      </dsp:txBody>
      <dsp:txXfrm>
        <a:off x="1077072" y="1601162"/>
        <a:ext cx="8348424" cy="861941"/>
      </dsp:txXfrm>
    </dsp:sp>
    <dsp:sp modelId="{28B7910B-3C26-40E0-A43A-A468C4DD49DA}">
      <dsp:nvSpPr>
        <dsp:cNvPr id="0" name=""/>
        <dsp:cNvSpPr/>
      </dsp:nvSpPr>
      <dsp:spPr>
        <a:xfrm>
          <a:off x="1050256" y="2630777"/>
          <a:ext cx="8402056" cy="129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Engagement of members outside the governance squad</a:t>
          </a:r>
        </a:p>
      </dsp:txBody>
      <dsp:txXfrm>
        <a:off x="1088177" y="2668698"/>
        <a:ext cx="8326214" cy="1218880"/>
      </dsp:txXfrm>
    </dsp:sp>
    <dsp:sp modelId="{959C2614-F7BC-4EBF-90B2-13DD3AD35223}">
      <dsp:nvSpPr>
        <dsp:cNvPr id="0" name=""/>
        <dsp:cNvSpPr/>
      </dsp:nvSpPr>
      <dsp:spPr>
        <a:xfrm>
          <a:off x="1050256" y="4066357"/>
          <a:ext cx="8402056" cy="91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Practical results that demonstrate utility of MCoP to solve stubborn issues</a:t>
          </a:r>
        </a:p>
      </dsp:txBody>
      <dsp:txXfrm>
        <a:off x="1077072" y="4093173"/>
        <a:ext cx="8348424" cy="86194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B75FC-B774-4EF1-85A3-1FFDB8485973}">
      <dsp:nvSpPr>
        <dsp:cNvPr id="0" name=""/>
        <dsp:cNvSpPr/>
      </dsp:nvSpPr>
      <dsp:spPr>
        <a:xfrm>
          <a:off x="0" y="0"/>
          <a:ext cx="10502570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Methods</a:t>
          </a:r>
        </a:p>
      </dsp:txBody>
      <dsp:txXfrm>
        <a:off x="0" y="0"/>
        <a:ext cx="10502570" cy="1573506"/>
      </dsp:txXfrm>
    </dsp:sp>
    <dsp:sp modelId="{BB89F637-1E41-4993-8B00-5028275AB7AB}">
      <dsp:nvSpPr>
        <dsp:cNvPr id="0" name=""/>
        <dsp:cNvSpPr/>
      </dsp:nvSpPr>
      <dsp:spPr>
        <a:xfrm>
          <a:off x="1050256" y="1574090"/>
          <a:ext cx="8402056" cy="138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Formal project proposals including timelines, membership, and deliverables</a:t>
          </a:r>
        </a:p>
      </dsp:txBody>
      <dsp:txXfrm>
        <a:off x="1090892" y="1614726"/>
        <a:ext cx="8320784" cy="1306159"/>
      </dsp:txXfrm>
    </dsp:sp>
    <dsp:sp modelId="{AC63FE1D-B8E3-4C5F-AD48-B92637266E05}">
      <dsp:nvSpPr>
        <dsp:cNvPr id="0" name=""/>
        <dsp:cNvSpPr/>
      </dsp:nvSpPr>
      <dsp:spPr>
        <a:xfrm>
          <a:off x="1050256" y="3096232"/>
          <a:ext cx="8402056" cy="875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Seek approval from leadership and get buy-in from all programs</a:t>
          </a:r>
        </a:p>
      </dsp:txBody>
      <dsp:txXfrm>
        <a:off x="1075902" y="3121878"/>
        <a:ext cx="8350764" cy="824329"/>
      </dsp:txXfrm>
    </dsp:sp>
    <dsp:sp modelId="{5A5B3100-A1DE-4D8D-9AB5-8396292F9754}">
      <dsp:nvSpPr>
        <dsp:cNvPr id="0" name=""/>
        <dsp:cNvSpPr/>
      </dsp:nvSpPr>
      <dsp:spPr>
        <a:xfrm>
          <a:off x="1050256" y="4106565"/>
          <a:ext cx="8402056" cy="875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Regular sub-team meetings outside of main MCoP structure</a:t>
          </a:r>
        </a:p>
      </dsp:txBody>
      <dsp:txXfrm>
        <a:off x="1075902" y="4132211"/>
        <a:ext cx="8350764" cy="82432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E29F-57D6-48C8-8A98-063BEE2108D3}">
      <dsp:nvSpPr>
        <dsp:cNvPr id="0" name=""/>
        <dsp:cNvSpPr/>
      </dsp:nvSpPr>
      <dsp:spPr>
        <a:xfrm>
          <a:off x="0" y="0"/>
          <a:ext cx="10502570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Assessment</a:t>
          </a:r>
        </a:p>
      </dsp:txBody>
      <dsp:txXfrm>
        <a:off x="0" y="0"/>
        <a:ext cx="10502570" cy="1573506"/>
      </dsp:txXfrm>
    </dsp:sp>
    <dsp:sp modelId="{040F2A7D-AA0F-4FD3-9DB4-A90A048599A9}">
      <dsp:nvSpPr>
        <dsp:cNvPr id="0" name=""/>
        <dsp:cNvSpPr/>
      </dsp:nvSpPr>
      <dsp:spPr>
        <a:xfrm>
          <a:off x="1050256" y="1573954"/>
          <a:ext cx="8402056" cy="1030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Regular updates to larger MCoP about progress of sub-teams</a:t>
          </a:r>
        </a:p>
      </dsp:txBody>
      <dsp:txXfrm>
        <a:off x="1080436" y="1604134"/>
        <a:ext cx="8341696" cy="970076"/>
      </dsp:txXfrm>
    </dsp:sp>
    <dsp:sp modelId="{C9EFBB4E-5D94-4610-8642-0C869ABF7738}">
      <dsp:nvSpPr>
        <dsp:cNvPr id="0" name=""/>
        <dsp:cNvSpPr/>
      </dsp:nvSpPr>
      <dsp:spPr>
        <a:xfrm>
          <a:off x="1050256" y="2762920"/>
          <a:ext cx="8402056" cy="1030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View effect of new policies and practices on existing metadata problems</a:t>
          </a:r>
        </a:p>
      </dsp:txBody>
      <dsp:txXfrm>
        <a:off x="1080436" y="2793100"/>
        <a:ext cx="8341696" cy="970076"/>
      </dsp:txXfrm>
    </dsp:sp>
    <dsp:sp modelId="{05C0F98F-B3A7-4C83-A1ED-52AE13C14AA5}">
      <dsp:nvSpPr>
        <dsp:cNvPr id="0" name=""/>
        <dsp:cNvSpPr/>
      </dsp:nvSpPr>
      <dsp:spPr>
        <a:xfrm>
          <a:off x="1050256" y="3951885"/>
          <a:ext cx="8402056" cy="1030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</a:rPr>
            <a:t>Consider how effective this method was at solving the issues presented</a:t>
          </a:r>
        </a:p>
      </dsp:txBody>
      <dsp:txXfrm>
        <a:off x="1080436" y="3982065"/>
        <a:ext cx="8341696" cy="97007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6B6F5-1163-48FD-8026-0F11DDCF017C}">
      <dsp:nvSpPr>
        <dsp:cNvPr id="0" name=""/>
        <dsp:cNvSpPr/>
      </dsp:nvSpPr>
      <dsp:spPr>
        <a:xfrm>
          <a:off x="1282" y="0"/>
          <a:ext cx="3333335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Outcomes / Deliverables</a:t>
          </a:r>
        </a:p>
      </dsp:txBody>
      <dsp:txXfrm>
        <a:off x="1282" y="0"/>
        <a:ext cx="3333335" cy="1573506"/>
      </dsp:txXfrm>
    </dsp:sp>
    <dsp:sp modelId="{FF5FC9F8-DCFD-4474-B588-FE63ECAA0E52}">
      <dsp:nvSpPr>
        <dsp:cNvPr id="0" name=""/>
        <dsp:cNvSpPr/>
      </dsp:nvSpPr>
      <dsp:spPr>
        <a:xfrm>
          <a:off x="334615" y="1574346"/>
          <a:ext cx="2666668" cy="91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Actionable solutions to specific metadata issues</a:t>
          </a:r>
        </a:p>
      </dsp:txBody>
      <dsp:txXfrm>
        <a:off x="361431" y="1601162"/>
        <a:ext cx="2613036" cy="861941"/>
      </dsp:txXfrm>
    </dsp:sp>
    <dsp:sp modelId="{28B7910B-3C26-40E0-A43A-A468C4DD49DA}">
      <dsp:nvSpPr>
        <dsp:cNvPr id="0" name=""/>
        <dsp:cNvSpPr/>
      </dsp:nvSpPr>
      <dsp:spPr>
        <a:xfrm>
          <a:off x="334615" y="2630777"/>
          <a:ext cx="2666668" cy="129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Engagement of members outside the governance squad</a:t>
          </a:r>
        </a:p>
      </dsp:txBody>
      <dsp:txXfrm>
        <a:off x="372536" y="2668698"/>
        <a:ext cx="2590826" cy="1218880"/>
      </dsp:txXfrm>
    </dsp:sp>
    <dsp:sp modelId="{959C2614-F7BC-4EBF-90B2-13DD3AD35223}">
      <dsp:nvSpPr>
        <dsp:cNvPr id="0" name=""/>
        <dsp:cNvSpPr/>
      </dsp:nvSpPr>
      <dsp:spPr>
        <a:xfrm>
          <a:off x="334615" y="4066357"/>
          <a:ext cx="2666668" cy="915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Practical results that demonstrate utility of MCoP to solve stubborn issues</a:t>
          </a:r>
        </a:p>
      </dsp:txBody>
      <dsp:txXfrm>
        <a:off x="361431" y="4093173"/>
        <a:ext cx="2613036" cy="861941"/>
      </dsp:txXfrm>
    </dsp:sp>
    <dsp:sp modelId="{7B4DB652-E20B-4C2F-8B0D-3571283EA856}">
      <dsp:nvSpPr>
        <dsp:cNvPr id="0" name=""/>
        <dsp:cNvSpPr/>
      </dsp:nvSpPr>
      <dsp:spPr>
        <a:xfrm>
          <a:off x="3584617" y="0"/>
          <a:ext cx="3333335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Methods</a:t>
          </a:r>
        </a:p>
      </dsp:txBody>
      <dsp:txXfrm>
        <a:off x="3584617" y="0"/>
        <a:ext cx="3333335" cy="1573506"/>
      </dsp:txXfrm>
    </dsp:sp>
    <dsp:sp modelId="{BB89F637-1E41-4993-8B00-5028275AB7AB}">
      <dsp:nvSpPr>
        <dsp:cNvPr id="0" name=""/>
        <dsp:cNvSpPr/>
      </dsp:nvSpPr>
      <dsp:spPr>
        <a:xfrm>
          <a:off x="3917950" y="1574090"/>
          <a:ext cx="2666668" cy="1387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Formal project proposals including timelines, membership, and deliverables</a:t>
          </a:r>
        </a:p>
      </dsp:txBody>
      <dsp:txXfrm>
        <a:off x="3958586" y="1614726"/>
        <a:ext cx="2585396" cy="1306159"/>
      </dsp:txXfrm>
    </dsp:sp>
    <dsp:sp modelId="{AC63FE1D-B8E3-4C5F-AD48-B92637266E05}">
      <dsp:nvSpPr>
        <dsp:cNvPr id="0" name=""/>
        <dsp:cNvSpPr/>
      </dsp:nvSpPr>
      <dsp:spPr>
        <a:xfrm>
          <a:off x="3917950" y="3096232"/>
          <a:ext cx="2666668" cy="875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Seek approval from leadership and get buy-in from all programs</a:t>
          </a:r>
        </a:p>
      </dsp:txBody>
      <dsp:txXfrm>
        <a:off x="3943596" y="3121878"/>
        <a:ext cx="2615376" cy="824329"/>
      </dsp:txXfrm>
    </dsp:sp>
    <dsp:sp modelId="{5A5B3100-A1DE-4D8D-9AB5-8396292F9754}">
      <dsp:nvSpPr>
        <dsp:cNvPr id="0" name=""/>
        <dsp:cNvSpPr/>
      </dsp:nvSpPr>
      <dsp:spPr>
        <a:xfrm>
          <a:off x="3917950" y="4106565"/>
          <a:ext cx="2666668" cy="875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Regular sub-team meetings outside of main MCoP structure</a:t>
          </a:r>
        </a:p>
      </dsp:txBody>
      <dsp:txXfrm>
        <a:off x="3943596" y="4132211"/>
        <a:ext cx="2615376" cy="824329"/>
      </dsp:txXfrm>
    </dsp:sp>
    <dsp:sp modelId="{2CC2E29F-57D6-48C8-8A98-063BEE2108D3}">
      <dsp:nvSpPr>
        <dsp:cNvPr id="0" name=""/>
        <dsp:cNvSpPr/>
      </dsp:nvSpPr>
      <dsp:spPr>
        <a:xfrm>
          <a:off x="7167952" y="0"/>
          <a:ext cx="3333335" cy="52450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</a:rPr>
            <a:t>Assessment</a:t>
          </a:r>
        </a:p>
      </dsp:txBody>
      <dsp:txXfrm>
        <a:off x="7167952" y="0"/>
        <a:ext cx="3333335" cy="1573506"/>
      </dsp:txXfrm>
    </dsp:sp>
    <dsp:sp modelId="{040F2A7D-AA0F-4FD3-9DB4-A90A048599A9}">
      <dsp:nvSpPr>
        <dsp:cNvPr id="0" name=""/>
        <dsp:cNvSpPr/>
      </dsp:nvSpPr>
      <dsp:spPr>
        <a:xfrm>
          <a:off x="7501286" y="1573954"/>
          <a:ext cx="2666668" cy="1030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Regular updates to larger MCoP about progress of sub-teams</a:t>
          </a:r>
        </a:p>
      </dsp:txBody>
      <dsp:txXfrm>
        <a:off x="7531466" y="1604134"/>
        <a:ext cx="2606308" cy="970076"/>
      </dsp:txXfrm>
    </dsp:sp>
    <dsp:sp modelId="{C9EFBB4E-5D94-4610-8642-0C869ABF7738}">
      <dsp:nvSpPr>
        <dsp:cNvPr id="0" name=""/>
        <dsp:cNvSpPr/>
      </dsp:nvSpPr>
      <dsp:spPr>
        <a:xfrm>
          <a:off x="7501286" y="2762920"/>
          <a:ext cx="2666668" cy="1030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View effect of new policies and practices on existing metadata problems</a:t>
          </a:r>
        </a:p>
      </dsp:txBody>
      <dsp:txXfrm>
        <a:off x="7531466" y="2793100"/>
        <a:ext cx="2606308" cy="970076"/>
      </dsp:txXfrm>
    </dsp:sp>
    <dsp:sp modelId="{05C0F98F-B3A7-4C83-A1ED-52AE13C14AA5}">
      <dsp:nvSpPr>
        <dsp:cNvPr id="0" name=""/>
        <dsp:cNvSpPr/>
      </dsp:nvSpPr>
      <dsp:spPr>
        <a:xfrm>
          <a:off x="7501286" y="3951885"/>
          <a:ext cx="2666668" cy="1030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Consider how effective this method was at solving the issues presented</a:t>
          </a:r>
        </a:p>
      </dsp:txBody>
      <dsp:txXfrm>
        <a:off x="7531466" y="3982065"/>
        <a:ext cx="2606308" cy="97007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1ED1-70CE-44BB-A3D1-65C0499AE977}">
      <dsp:nvSpPr>
        <dsp:cNvPr id="0" name=""/>
        <dsp:cNvSpPr/>
      </dsp:nvSpPr>
      <dsp:spPr>
        <a:xfrm>
          <a:off x="3305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Types of metadata/metadata terminology</a:t>
          </a:r>
        </a:p>
      </dsp:txBody>
      <dsp:txXfrm>
        <a:off x="3305" y="793175"/>
        <a:ext cx="2622250" cy="1573350"/>
      </dsp:txXfrm>
    </dsp:sp>
    <dsp:sp modelId="{BF3AD830-90B7-46AC-9A5B-EE095BEAC624}">
      <dsp:nvSpPr>
        <dsp:cNvPr id="0" name=""/>
        <dsp:cNvSpPr/>
      </dsp:nvSpPr>
      <dsp:spPr>
        <a:xfrm>
          <a:off x="2887781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source of record</a:t>
          </a:r>
        </a:p>
      </dsp:txBody>
      <dsp:txXfrm>
        <a:off x="2887781" y="793175"/>
        <a:ext cx="2622250" cy="1573350"/>
      </dsp:txXfrm>
    </dsp:sp>
    <dsp:sp modelId="{E975EC5E-BD80-49F6-B810-DA2E143DD5AF}">
      <dsp:nvSpPr>
        <dsp:cNvPr id="0" name=""/>
        <dsp:cNvSpPr/>
      </dsp:nvSpPr>
      <dsp:spPr>
        <a:xfrm>
          <a:off x="5772257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Use cases for source of record</a:t>
          </a:r>
        </a:p>
      </dsp:txBody>
      <dsp:txXfrm>
        <a:off x="5772257" y="793175"/>
        <a:ext cx="2622250" cy="1573350"/>
      </dsp:txXfrm>
    </dsp:sp>
    <dsp:sp modelId="{4212DFFE-766E-43A9-8651-A70733C3808A}">
      <dsp:nvSpPr>
        <dsp:cNvPr id="0" name=""/>
        <dsp:cNvSpPr/>
      </dsp:nvSpPr>
      <dsp:spPr>
        <a:xfrm>
          <a:off x="8656732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Archival stewardship metadata</a:t>
          </a:r>
        </a:p>
      </dsp:txBody>
      <dsp:txXfrm>
        <a:off x="8656732" y="793175"/>
        <a:ext cx="2622250" cy="1573350"/>
      </dsp:txXfrm>
    </dsp:sp>
    <dsp:sp modelId="{721E3E22-CD4E-43CE-8D0B-E2DE758A0C28}">
      <dsp:nvSpPr>
        <dsp:cNvPr id="0" name=""/>
        <dsp:cNvSpPr/>
      </dsp:nvSpPr>
      <dsp:spPr>
        <a:xfrm>
          <a:off x="3305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Persistent identifiers</a:t>
          </a:r>
        </a:p>
      </dsp:txBody>
      <dsp:txXfrm>
        <a:off x="3305" y="2628751"/>
        <a:ext cx="2622250" cy="1573350"/>
      </dsp:txXfrm>
    </dsp:sp>
    <dsp:sp modelId="{6895DE09-DC2E-4811-86EC-16BF58458DE3}">
      <dsp:nvSpPr>
        <dsp:cNvPr id="0" name=""/>
        <dsp:cNvSpPr/>
      </dsp:nvSpPr>
      <dsp:spPr>
        <a:xfrm>
          <a:off x="2887781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Series statements in MARC</a:t>
          </a:r>
        </a:p>
      </dsp:txBody>
      <dsp:txXfrm>
        <a:off x="2887781" y="2628751"/>
        <a:ext cx="2622250" cy="1573350"/>
      </dsp:txXfrm>
    </dsp:sp>
    <dsp:sp modelId="{23FADE5E-1F09-4B91-BF45-C42830FC8590}">
      <dsp:nvSpPr>
        <dsp:cNvPr id="0" name=""/>
        <dsp:cNvSpPr/>
      </dsp:nvSpPr>
      <dsp:spPr>
        <a:xfrm>
          <a:off x="5772257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How technology can assist in metadata work</a:t>
          </a:r>
        </a:p>
      </dsp:txBody>
      <dsp:txXfrm>
        <a:off x="5772257" y="2628751"/>
        <a:ext cx="2622250" cy="1573350"/>
      </dsp:txXfrm>
    </dsp:sp>
    <dsp:sp modelId="{A9391539-5462-44ED-AD00-755FB64C0EAF}">
      <dsp:nvSpPr>
        <dsp:cNvPr id="0" name=""/>
        <dsp:cNvSpPr/>
      </dsp:nvSpPr>
      <dsp:spPr>
        <a:xfrm>
          <a:off x="8656732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and the research consultation process</a:t>
          </a:r>
        </a:p>
      </dsp:txBody>
      <dsp:txXfrm>
        <a:off x="8656732" y="2628751"/>
        <a:ext cx="2622250" cy="157335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1ED1-70CE-44BB-A3D1-65C0499AE977}">
      <dsp:nvSpPr>
        <dsp:cNvPr id="0" name=""/>
        <dsp:cNvSpPr/>
      </dsp:nvSpPr>
      <dsp:spPr>
        <a:xfrm>
          <a:off x="3305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Types of metadata/metadata terminology</a:t>
          </a:r>
        </a:p>
      </dsp:txBody>
      <dsp:txXfrm>
        <a:off x="3305" y="793175"/>
        <a:ext cx="2622250" cy="1573350"/>
      </dsp:txXfrm>
    </dsp:sp>
    <dsp:sp modelId="{BF3AD830-90B7-46AC-9A5B-EE095BEAC624}">
      <dsp:nvSpPr>
        <dsp:cNvPr id="0" name=""/>
        <dsp:cNvSpPr/>
      </dsp:nvSpPr>
      <dsp:spPr>
        <a:xfrm>
          <a:off x="2887781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Metadata source of record</a:t>
          </a:r>
        </a:p>
      </dsp:txBody>
      <dsp:txXfrm>
        <a:off x="2887781" y="793175"/>
        <a:ext cx="2622250" cy="1573350"/>
      </dsp:txXfrm>
    </dsp:sp>
    <dsp:sp modelId="{E975EC5E-BD80-49F6-B810-DA2E143DD5AF}">
      <dsp:nvSpPr>
        <dsp:cNvPr id="0" name=""/>
        <dsp:cNvSpPr/>
      </dsp:nvSpPr>
      <dsp:spPr>
        <a:xfrm>
          <a:off x="5772257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Use cases for source of record</a:t>
          </a:r>
        </a:p>
      </dsp:txBody>
      <dsp:txXfrm>
        <a:off x="5772257" y="793175"/>
        <a:ext cx="2622250" cy="1573350"/>
      </dsp:txXfrm>
    </dsp:sp>
    <dsp:sp modelId="{4212DFFE-766E-43A9-8651-A70733C3808A}">
      <dsp:nvSpPr>
        <dsp:cNvPr id="0" name=""/>
        <dsp:cNvSpPr/>
      </dsp:nvSpPr>
      <dsp:spPr>
        <a:xfrm>
          <a:off x="8656732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Archival stewardship metadata</a:t>
          </a:r>
        </a:p>
      </dsp:txBody>
      <dsp:txXfrm>
        <a:off x="8656732" y="793175"/>
        <a:ext cx="2622250" cy="1573350"/>
      </dsp:txXfrm>
    </dsp:sp>
    <dsp:sp modelId="{721E3E22-CD4E-43CE-8D0B-E2DE758A0C28}">
      <dsp:nvSpPr>
        <dsp:cNvPr id="0" name=""/>
        <dsp:cNvSpPr/>
      </dsp:nvSpPr>
      <dsp:spPr>
        <a:xfrm>
          <a:off x="3305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Persistent identifiers</a:t>
          </a:r>
        </a:p>
      </dsp:txBody>
      <dsp:txXfrm>
        <a:off x="3305" y="2628751"/>
        <a:ext cx="2622250" cy="1573350"/>
      </dsp:txXfrm>
    </dsp:sp>
    <dsp:sp modelId="{6895DE09-DC2E-4811-86EC-16BF58458DE3}">
      <dsp:nvSpPr>
        <dsp:cNvPr id="0" name=""/>
        <dsp:cNvSpPr/>
      </dsp:nvSpPr>
      <dsp:spPr>
        <a:xfrm>
          <a:off x="2887781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Series statements in MARC</a:t>
          </a:r>
        </a:p>
      </dsp:txBody>
      <dsp:txXfrm>
        <a:off x="2887781" y="2628751"/>
        <a:ext cx="2622250" cy="1573350"/>
      </dsp:txXfrm>
    </dsp:sp>
    <dsp:sp modelId="{23FADE5E-1F09-4B91-BF45-C42830FC8590}">
      <dsp:nvSpPr>
        <dsp:cNvPr id="0" name=""/>
        <dsp:cNvSpPr/>
      </dsp:nvSpPr>
      <dsp:spPr>
        <a:xfrm>
          <a:off x="5772257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How technology can assist in metadata work</a:t>
          </a:r>
        </a:p>
      </dsp:txBody>
      <dsp:txXfrm>
        <a:off x="5772257" y="2628751"/>
        <a:ext cx="2622250" cy="1573350"/>
      </dsp:txXfrm>
    </dsp:sp>
    <dsp:sp modelId="{A9391539-5462-44ED-AD00-755FB64C0EAF}">
      <dsp:nvSpPr>
        <dsp:cNvPr id="0" name=""/>
        <dsp:cNvSpPr/>
      </dsp:nvSpPr>
      <dsp:spPr>
        <a:xfrm>
          <a:off x="8656732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and the research consultation process</a:t>
          </a:r>
        </a:p>
      </dsp:txBody>
      <dsp:txXfrm>
        <a:off x="8656732" y="2628751"/>
        <a:ext cx="2622250" cy="157335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1ED1-70CE-44BB-A3D1-65C0499AE977}">
      <dsp:nvSpPr>
        <dsp:cNvPr id="0" name=""/>
        <dsp:cNvSpPr/>
      </dsp:nvSpPr>
      <dsp:spPr>
        <a:xfrm>
          <a:off x="3305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Types of metadata/metadata terminology</a:t>
          </a:r>
        </a:p>
      </dsp:txBody>
      <dsp:txXfrm>
        <a:off x="3305" y="793175"/>
        <a:ext cx="2622250" cy="1573350"/>
      </dsp:txXfrm>
    </dsp:sp>
    <dsp:sp modelId="{BF3AD830-90B7-46AC-9A5B-EE095BEAC624}">
      <dsp:nvSpPr>
        <dsp:cNvPr id="0" name=""/>
        <dsp:cNvSpPr/>
      </dsp:nvSpPr>
      <dsp:spPr>
        <a:xfrm>
          <a:off x="2887781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source of record</a:t>
          </a:r>
        </a:p>
      </dsp:txBody>
      <dsp:txXfrm>
        <a:off x="2887781" y="793175"/>
        <a:ext cx="2622250" cy="1573350"/>
      </dsp:txXfrm>
    </dsp:sp>
    <dsp:sp modelId="{E975EC5E-BD80-49F6-B810-DA2E143DD5AF}">
      <dsp:nvSpPr>
        <dsp:cNvPr id="0" name=""/>
        <dsp:cNvSpPr/>
      </dsp:nvSpPr>
      <dsp:spPr>
        <a:xfrm>
          <a:off x="5772257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Use cases for source of record</a:t>
          </a:r>
        </a:p>
      </dsp:txBody>
      <dsp:txXfrm>
        <a:off x="5772257" y="793175"/>
        <a:ext cx="2622250" cy="1573350"/>
      </dsp:txXfrm>
    </dsp:sp>
    <dsp:sp modelId="{4212DFFE-766E-43A9-8651-A70733C3808A}">
      <dsp:nvSpPr>
        <dsp:cNvPr id="0" name=""/>
        <dsp:cNvSpPr/>
      </dsp:nvSpPr>
      <dsp:spPr>
        <a:xfrm>
          <a:off x="8656732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Archival stewardship metadata</a:t>
          </a:r>
        </a:p>
      </dsp:txBody>
      <dsp:txXfrm>
        <a:off x="8656732" y="793175"/>
        <a:ext cx="2622250" cy="1573350"/>
      </dsp:txXfrm>
    </dsp:sp>
    <dsp:sp modelId="{721E3E22-CD4E-43CE-8D0B-E2DE758A0C28}">
      <dsp:nvSpPr>
        <dsp:cNvPr id="0" name=""/>
        <dsp:cNvSpPr/>
      </dsp:nvSpPr>
      <dsp:spPr>
        <a:xfrm>
          <a:off x="3305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Persistent identifiers</a:t>
          </a:r>
        </a:p>
      </dsp:txBody>
      <dsp:txXfrm>
        <a:off x="3305" y="2628751"/>
        <a:ext cx="2622250" cy="1573350"/>
      </dsp:txXfrm>
    </dsp:sp>
    <dsp:sp modelId="{6895DE09-DC2E-4811-86EC-16BF58458DE3}">
      <dsp:nvSpPr>
        <dsp:cNvPr id="0" name=""/>
        <dsp:cNvSpPr/>
      </dsp:nvSpPr>
      <dsp:spPr>
        <a:xfrm>
          <a:off x="2887781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Series statements in MARC</a:t>
          </a:r>
        </a:p>
      </dsp:txBody>
      <dsp:txXfrm>
        <a:off x="2887781" y="2628751"/>
        <a:ext cx="2622250" cy="1573350"/>
      </dsp:txXfrm>
    </dsp:sp>
    <dsp:sp modelId="{23FADE5E-1F09-4B91-BF45-C42830FC8590}">
      <dsp:nvSpPr>
        <dsp:cNvPr id="0" name=""/>
        <dsp:cNvSpPr/>
      </dsp:nvSpPr>
      <dsp:spPr>
        <a:xfrm>
          <a:off x="5772257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How technology can assist in metadata work</a:t>
          </a:r>
        </a:p>
      </dsp:txBody>
      <dsp:txXfrm>
        <a:off x="5772257" y="2628751"/>
        <a:ext cx="2622250" cy="1573350"/>
      </dsp:txXfrm>
    </dsp:sp>
    <dsp:sp modelId="{A9391539-5462-44ED-AD00-755FB64C0EAF}">
      <dsp:nvSpPr>
        <dsp:cNvPr id="0" name=""/>
        <dsp:cNvSpPr/>
      </dsp:nvSpPr>
      <dsp:spPr>
        <a:xfrm>
          <a:off x="8656732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and the research consultation process</a:t>
          </a:r>
        </a:p>
      </dsp:txBody>
      <dsp:txXfrm>
        <a:off x="8656732" y="2628751"/>
        <a:ext cx="2622250" cy="157335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1ED1-70CE-44BB-A3D1-65C0499AE977}">
      <dsp:nvSpPr>
        <dsp:cNvPr id="0" name=""/>
        <dsp:cNvSpPr/>
      </dsp:nvSpPr>
      <dsp:spPr>
        <a:xfrm>
          <a:off x="3305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Types of metadata/metadata terminology</a:t>
          </a:r>
        </a:p>
      </dsp:txBody>
      <dsp:txXfrm>
        <a:off x="3305" y="793175"/>
        <a:ext cx="2622250" cy="1573350"/>
      </dsp:txXfrm>
    </dsp:sp>
    <dsp:sp modelId="{BF3AD830-90B7-46AC-9A5B-EE095BEAC624}">
      <dsp:nvSpPr>
        <dsp:cNvPr id="0" name=""/>
        <dsp:cNvSpPr/>
      </dsp:nvSpPr>
      <dsp:spPr>
        <a:xfrm>
          <a:off x="2887781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source of record</a:t>
          </a:r>
        </a:p>
      </dsp:txBody>
      <dsp:txXfrm>
        <a:off x="2887781" y="793175"/>
        <a:ext cx="2622250" cy="1573350"/>
      </dsp:txXfrm>
    </dsp:sp>
    <dsp:sp modelId="{E975EC5E-BD80-49F6-B810-DA2E143DD5AF}">
      <dsp:nvSpPr>
        <dsp:cNvPr id="0" name=""/>
        <dsp:cNvSpPr/>
      </dsp:nvSpPr>
      <dsp:spPr>
        <a:xfrm>
          <a:off x="5772257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Use cases for source of record</a:t>
          </a:r>
        </a:p>
      </dsp:txBody>
      <dsp:txXfrm>
        <a:off x="5772257" y="793175"/>
        <a:ext cx="2622250" cy="1573350"/>
      </dsp:txXfrm>
    </dsp:sp>
    <dsp:sp modelId="{4212DFFE-766E-43A9-8651-A70733C3808A}">
      <dsp:nvSpPr>
        <dsp:cNvPr id="0" name=""/>
        <dsp:cNvSpPr/>
      </dsp:nvSpPr>
      <dsp:spPr>
        <a:xfrm>
          <a:off x="8656732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Archival stewardship metadata</a:t>
          </a:r>
        </a:p>
      </dsp:txBody>
      <dsp:txXfrm>
        <a:off x="8656732" y="793175"/>
        <a:ext cx="2622250" cy="1573350"/>
      </dsp:txXfrm>
    </dsp:sp>
    <dsp:sp modelId="{721E3E22-CD4E-43CE-8D0B-E2DE758A0C28}">
      <dsp:nvSpPr>
        <dsp:cNvPr id="0" name=""/>
        <dsp:cNvSpPr/>
      </dsp:nvSpPr>
      <dsp:spPr>
        <a:xfrm>
          <a:off x="3305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Persistent identifiers</a:t>
          </a:r>
        </a:p>
      </dsp:txBody>
      <dsp:txXfrm>
        <a:off x="3305" y="2628751"/>
        <a:ext cx="2622250" cy="1573350"/>
      </dsp:txXfrm>
    </dsp:sp>
    <dsp:sp modelId="{6895DE09-DC2E-4811-86EC-16BF58458DE3}">
      <dsp:nvSpPr>
        <dsp:cNvPr id="0" name=""/>
        <dsp:cNvSpPr/>
      </dsp:nvSpPr>
      <dsp:spPr>
        <a:xfrm>
          <a:off x="2887781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Series statements in MARC</a:t>
          </a:r>
        </a:p>
      </dsp:txBody>
      <dsp:txXfrm>
        <a:off x="2887781" y="2628751"/>
        <a:ext cx="2622250" cy="1573350"/>
      </dsp:txXfrm>
    </dsp:sp>
    <dsp:sp modelId="{23FADE5E-1F09-4B91-BF45-C42830FC8590}">
      <dsp:nvSpPr>
        <dsp:cNvPr id="0" name=""/>
        <dsp:cNvSpPr/>
      </dsp:nvSpPr>
      <dsp:spPr>
        <a:xfrm>
          <a:off x="5772257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How technology can assist in metadata work</a:t>
          </a:r>
        </a:p>
      </dsp:txBody>
      <dsp:txXfrm>
        <a:off x="5772257" y="2628751"/>
        <a:ext cx="2622250" cy="1573350"/>
      </dsp:txXfrm>
    </dsp:sp>
    <dsp:sp modelId="{A9391539-5462-44ED-AD00-755FB64C0EAF}">
      <dsp:nvSpPr>
        <dsp:cNvPr id="0" name=""/>
        <dsp:cNvSpPr/>
      </dsp:nvSpPr>
      <dsp:spPr>
        <a:xfrm>
          <a:off x="8656732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and the research consultation process</a:t>
          </a:r>
        </a:p>
      </dsp:txBody>
      <dsp:txXfrm>
        <a:off x="8656732" y="2628751"/>
        <a:ext cx="2622250" cy="1573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85269-6D3B-4D90-9391-748BD357B390}">
      <dsp:nvSpPr>
        <dsp:cNvPr id="0" name=""/>
        <dsp:cNvSpPr/>
      </dsp:nvSpPr>
      <dsp:spPr>
        <a:xfrm>
          <a:off x="0" y="0"/>
          <a:ext cx="10554677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>
              <a:solidFill>
                <a:schemeClr val="bg1"/>
              </a:solidFill>
            </a:rPr>
            <a:t>Specialized Collections</a:t>
          </a:r>
        </a:p>
      </dsp:txBody>
      <dsp:txXfrm>
        <a:off x="0" y="0"/>
        <a:ext cx="10554677" cy="1652689"/>
      </dsp:txXfrm>
    </dsp:sp>
    <dsp:sp modelId="{B7D9C0EB-B8C9-4EE3-9438-33CD4C64BF1E}">
      <dsp:nvSpPr>
        <dsp:cNvPr id="0" name=""/>
        <dsp:cNvSpPr/>
      </dsp:nvSpPr>
      <dsp:spPr>
        <a:xfrm>
          <a:off x="1055467" y="1652823"/>
          <a:ext cx="8443741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Archival processing and metadata services for rare collections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78973" y="1676329"/>
        <a:ext cx="8396729" cy="755526"/>
      </dsp:txXfrm>
    </dsp:sp>
    <dsp:sp modelId="{B8254B00-36D1-46A6-8390-BF987DAE8A8D}">
      <dsp:nvSpPr>
        <dsp:cNvPr id="0" name=""/>
        <dsp:cNvSpPr/>
      </dsp:nvSpPr>
      <dsp:spPr>
        <a:xfrm>
          <a:off x="1055467" y="2578829"/>
          <a:ext cx="8443741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88761"/>
            <a:satOff val="-7116"/>
            <a:lumOff val="218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Metadata management for University Archives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78973" y="2602335"/>
        <a:ext cx="8396729" cy="755526"/>
      </dsp:txXfrm>
    </dsp:sp>
    <dsp:sp modelId="{53134D14-642E-490E-A7DF-881DDAC50EC7}">
      <dsp:nvSpPr>
        <dsp:cNvPr id="0" name=""/>
        <dsp:cNvSpPr/>
      </dsp:nvSpPr>
      <dsp:spPr>
        <a:xfrm>
          <a:off x="1055467" y="3504836"/>
          <a:ext cx="8443741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77523"/>
            <a:satOff val="-14232"/>
            <a:lumOff val="43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Local digitization of local collections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78973" y="3528342"/>
        <a:ext cx="8396729" cy="755526"/>
      </dsp:txXfrm>
    </dsp:sp>
    <dsp:sp modelId="{7AE301BE-B0E7-4DF9-8769-8B7FB55972CD}">
      <dsp:nvSpPr>
        <dsp:cNvPr id="0" name=""/>
        <dsp:cNvSpPr/>
      </dsp:nvSpPr>
      <dsp:spPr>
        <a:xfrm>
          <a:off x="1055467" y="4430842"/>
          <a:ext cx="8443741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88761"/>
            <a:satOff val="-7116"/>
            <a:lumOff val="218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Digital Preservation Strategy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78973" y="4454348"/>
        <a:ext cx="8396729" cy="75552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1ED1-70CE-44BB-A3D1-65C0499AE977}">
      <dsp:nvSpPr>
        <dsp:cNvPr id="0" name=""/>
        <dsp:cNvSpPr/>
      </dsp:nvSpPr>
      <dsp:spPr>
        <a:xfrm>
          <a:off x="3305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Types of metadata/metadata terminology</a:t>
          </a:r>
        </a:p>
      </dsp:txBody>
      <dsp:txXfrm>
        <a:off x="3305" y="793175"/>
        <a:ext cx="2622250" cy="1573350"/>
      </dsp:txXfrm>
    </dsp:sp>
    <dsp:sp modelId="{BF3AD830-90B7-46AC-9A5B-EE095BEAC624}">
      <dsp:nvSpPr>
        <dsp:cNvPr id="0" name=""/>
        <dsp:cNvSpPr/>
      </dsp:nvSpPr>
      <dsp:spPr>
        <a:xfrm>
          <a:off x="2887781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source of record</a:t>
          </a:r>
        </a:p>
      </dsp:txBody>
      <dsp:txXfrm>
        <a:off x="2887781" y="793175"/>
        <a:ext cx="2622250" cy="1573350"/>
      </dsp:txXfrm>
    </dsp:sp>
    <dsp:sp modelId="{E975EC5E-BD80-49F6-B810-DA2E143DD5AF}">
      <dsp:nvSpPr>
        <dsp:cNvPr id="0" name=""/>
        <dsp:cNvSpPr/>
      </dsp:nvSpPr>
      <dsp:spPr>
        <a:xfrm>
          <a:off x="5772257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Use cases for source of record</a:t>
          </a:r>
        </a:p>
      </dsp:txBody>
      <dsp:txXfrm>
        <a:off x="5772257" y="793175"/>
        <a:ext cx="2622250" cy="1573350"/>
      </dsp:txXfrm>
    </dsp:sp>
    <dsp:sp modelId="{4212DFFE-766E-43A9-8651-A70733C3808A}">
      <dsp:nvSpPr>
        <dsp:cNvPr id="0" name=""/>
        <dsp:cNvSpPr/>
      </dsp:nvSpPr>
      <dsp:spPr>
        <a:xfrm>
          <a:off x="8656732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Archival stewardship metadata</a:t>
          </a:r>
        </a:p>
      </dsp:txBody>
      <dsp:txXfrm>
        <a:off x="8656732" y="793175"/>
        <a:ext cx="2622250" cy="1573350"/>
      </dsp:txXfrm>
    </dsp:sp>
    <dsp:sp modelId="{721E3E22-CD4E-43CE-8D0B-E2DE758A0C28}">
      <dsp:nvSpPr>
        <dsp:cNvPr id="0" name=""/>
        <dsp:cNvSpPr/>
      </dsp:nvSpPr>
      <dsp:spPr>
        <a:xfrm>
          <a:off x="3305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Persistent identifiers</a:t>
          </a:r>
        </a:p>
      </dsp:txBody>
      <dsp:txXfrm>
        <a:off x="3305" y="2628751"/>
        <a:ext cx="2622250" cy="1573350"/>
      </dsp:txXfrm>
    </dsp:sp>
    <dsp:sp modelId="{6895DE09-DC2E-4811-86EC-16BF58458DE3}">
      <dsp:nvSpPr>
        <dsp:cNvPr id="0" name=""/>
        <dsp:cNvSpPr/>
      </dsp:nvSpPr>
      <dsp:spPr>
        <a:xfrm>
          <a:off x="2887781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Series statements in MARC</a:t>
          </a:r>
        </a:p>
      </dsp:txBody>
      <dsp:txXfrm>
        <a:off x="2887781" y="2628751"/>
        <a:ext cx="2622250" cy="1573350"/>
      </dsp:txXfrm>
    </dsp:sp>
    <dsp:sp modelId="{23FADE5E-1F09-4B91-BF45-C42830FC8590}">
      <dsp:nvSpPr>
        <dsp:cNvPr id="0" name=""/>
        <dsp:cNvSpPr/>
      </dsp:nvSpPr>
      <dsp:spPr>
        <a:xfrm>
          <a:off x="5772257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How technology can assist in metadata work</a:t>
          </a:r>
        </a:p>
      </dsp:txBody>
      <dsp:txXfrm>
        <a:off x="5772257" y="2628751"/>
        <a:ext cx="2622250" cy="1573350"/>
      </dsp:txXfrm>
    </dsp:sp>
    <dsp:sp modelId="{A9391539-5462-44ED-AD00-755FB64C0EAF}">
      <dsp:nvSpPr>
        <dsp:cNvPr id="0" name=""/>
        <dsp:cNvSpPr/>
      </dsp:nvSpPr>
      <dsp:spPr>
        <a:xfrm>
          <a:off x="8656732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and the research consultation process</a:t>
          </a:r>
        </a:p>
      </dsp:txBody>
      <dsp:txXfrm>
        <a:off x="8656732" y="2628751"/>
        <a:ext cx="2622250" cy="157335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1ED1-70CE-44BB-A3D1-65C0499AE977}">
      <dsp:nvSpPr>
        <dsp:cNvPr id="0" name=""/>
        <dsp:cNvSpPr/>
      </dsp:nvSpPr>
      <dsp:spPr>
        <a:xfrm>
          <a:off x="3305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Types of metadata/metadata terminology</a:t>
          </a:r>
        </a:p>
      </dsp:txBody>
      <dsp:txXfrm>
        <a:off x="3305" y="793175"/>
        <a:ext cx="2622250" cy="1573350"/>
      </dsp:txXfrm>
    </dsp:sp>
    <dsp:sp modelId="{BF3AD830-90B7-46AC-9A5B-EE095BEAC624}">
      <dsp:nvSpPr>
        <dsp:cNvPr id="0" name=""/>
        <dsp:cNvSpPr/>
      </dsp:nvSpPr>
      <dsp:spPr>
        <a:xfrm>
          <a:off x="2887781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source of record</a:t>
          </a:r>
        </a:p>
      </dsp:txBody>
      <dsp:txXfrm>
        <a:off x="2887781" y="793175"/>
        <a:ext cx="2622250" cy="1573350"/>
      </dsp:txXfrm>
    </dsp:sp>
    <dsp:sp modelId="{E975EC5E-BD80-49F6-B810-DA2E143DD5AF}">
      <dsp:nvSpPr>
        <dsp:cNvPr id="0" name=""/>
        <dsp:cNvSpPr/>
      </dsp:nvSpPr>
      <dsp:spPr>
        <a:xfrm>
          <a:off x="5772257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Use cases for source of record</a:t>
          </a:r>
        </a:p>
      </dsp:txBody>
      <dsp:txXfrm>
        <a:off x="5772257" y="793175"/>
        <a:ext cx="2622250" cy="1573350"/>
      </dsp:txXfrm>
    </dsp:sp>
    <dsp:sp modelId="{4212DFFE-766E-43A9-8651-A70733C3808A}">
      <dsp:nvSpPr>
        <dsp:cNvPr id="0" name=""/>
        <dsp:cNvSpPr/>
      </dsp:nvSpPr>
      <dsp:spPr>
        <a:xfrm>
          <a:off x="8656732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Archival stewardship metadata</a:t>
          </a:r>
        </a:p>
      </dsp:txBody>
      <dsp:txXfrm>
        <a:off x="8656732" y="793175"/>
        <a:ext cx="2622250" cy="1573350"/>
      </dsp:txXfrm>
    </dsp:sp>
    <dsp:sp modelId="{721E3E22-CD4E-43CE-8D0B-E2DE758A0C28}">
      <dsp:nvSpPr>
        <dsp:cNvPr id="0" name=""/>
        <dsp:cNvSpPr/>
      </dsp:nvSpPr>
      <dsp:spPr>
        <a:xfrm>
          <a:off x="3305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Persistent identifiers</a:t>
          </a:r>
        </a:p>
      </dsp:txBody>
      <dsp:txXfrm>
        <a:off x="3305" y="2628751"/>
        <a:ext cx="2622250" cy="1573350"/>
      </dsp:txXfrm>
    </dsp:sp>
    <dsp:sp modelId="{6895DE09-DC2E-4811-86EC-16BF58458DE3}">
      <dsp:nvSpPr>
        <dsp:cNvPr id="0" name=""/>
        <dsp:cNvSpPr/>
      </dsp:nvSpPr>
      <dsp:spPr>
        <a:xfrm>
          <a:off x="2887781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Series statements in MARC</a:t>
          </a:r>
        </a:p>
      </dsp:txBody>
      <dsp:txXfrm>
        <a:off x="2887781" y="2628751"/>
        <a:ext cx="2622250" cy="1573350"/>
      </dsp:txXfrm>
    </dsp:sp>
    <dsp:sp modelId="{23FADE5E-1F09-4B91-BF45-C42830FC8590}">
      <dsp:nvSpPr>
        <dsp:cNvPr id="0" name=""/>
        <dsp:cNvSpPr/>
      </dsp:nvSpPr>
      <dsp:spPr>
        <a:xfrm>
          <a:off x="5772257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How technology can assist in metadata work</a:t>
          </a:r>
        </a:p>
      </dsp:txBody>
      <dsp:txXfrm>
        <a:off x="5772257" y="2628751"/>
        <a:ext cx="2622250" cy="1573350"/>
      </dsp:txXfrm>
    </dsp:sp>
    <dsp:sp modelId="{A9391539-5462-44ED-AD00-755FB64C0EAF}">
      <dsp:nvSpPr>
        <dsp:cNvPr id="0" name=""/>
        <dsp:cNvSpPr/>
      </dsp:nvSpPr>
      <dsp:spPr>
        <a:xfrm>
          <a:off x="8656732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and the research consultation process</a:t>
          </a:r>
        </a:p>
      </dsp:txBody>
      <dsp:txXfrm>
        <a:off x="8656732" y="2628751"/>
        <a:ext cx="2622250" cy="157335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1ED1-70CE-44BB-A3D1-65C0499AE977}">
      <dsp:nvSpPr>
        <dsp:cNvPr id="0" name=""/>
        <dsp:cNvSpPr/>
      </dsp:nvSpPr>
      <dsp:spPr>
        <a:xfrm>
          <a:off x="3305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Types of metadata/metadata terminology</a:t>
          </a:r>
        </a:p>
      </dsp:txBody>
      <dsp:txXfrm>
        <a:off x="3305" y="793175"/>
        <a:ext cx="2622250" cy="1573350"/>
      </dsp:txXfrm>
    </dsp:sp>
    <dsp:sp modelId="{BF3AD830-90B7-46AC-9A5B-EE095BEAC624}">
      <dsp:nvSpPr>
        <dsp:cNvPr id="0" name=""/>
        <dsp:cNvSpPr/>
      </dsp:nvSpPr>
      <dsp:spPr>
        <a:xfrm>
          <a:off x="2887781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Metadata source of record</a:t>
          </a:r>
        </a:p>
      </dsp:txBody>
      <dsp:txXfrm>
        <a:off x="2887781" y="793175"/>
        <a:ext cx="2622250" cy="1573350"/>
      </dsp:txXfrm>
    </dsp:sp>
    <dsp:sp modelId="{E975EC5E-BD80-49F6-B810-DA2E143DD5AF}">
      <dsp:nvSpPr>
        <dsp:cNvPr id="0" name=""/>
        <dsp:cNvSpPr/>
      </dsp:nvSpPr>
      <dsp:spPr>
        <a:xfrm>
          <a:off x="5772257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Use cases for source of record</a:t>
          </a:r>
        </a:p>
      </dsp:txBody>
      <dsp:txXfrm>
        <a:off x="5772257" y="793175"/>
        <a:ext cx="2622250" cy="1573350"/>
      </dsp:txXfrm>
    </dsp:sp>
    <dsp:sp modelId="{4212DFFE-766E-43A9-8651-A70733C3808A}">
      <dsp:nvSpPr>
        <dsp:cNvPr id="0" name=""/>
        <dsp:cNvSpPr/>
      </dsp:nvSpPr>
      <dsp:spPr>
        <a:xfrm>
          <a:off x="8656732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Archival stewardship metadata</a:t>
          </a:r>
        </a:p>
      </dsp:txBody>
      <dsp:txXfrm>
        <a:off x="8656732" y="793175"/>
        <a:ext cx="2622250" cy="1573350"/>
      </dsp:txXfrm>
    </dsp:sp>
    <dsp:sp modelId="{721E3E22-CD4E-43CE-8D0B-E2DE758A0C28}">
      <dsp:nvSpPr>
        <dsp:cNvPr id="0" name=""/>
        <dsp:cNvSpPr/>
      </dsp:nvSpPr>
      <dsp:spPr>
        <a:xfrm>
          <a:off x="3305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Persistent identifiers</a:t>
          </a:r>
        </a:p>
      </dsp:txBody>
      <dsp:txXfrm>
        <a:off x="3305" y="2628751"/>
        <a:ext cx="2622250" cy="1573350"/>
      </dsp:txXfrm>
    </dsp:sp>
    <dsp:sp modelId="{6895DE09-DC2E-4811-86EC-16BF58458DE3}">
      <dsp:nvSpPr>
        <dsp:cNvPr id="0" name=""/>
        <dsp:cNvSpPr/>
      </dsp:nvSpPr>
      <dsp:spPr>
        <a:xfrm>
          <a:off x="2887781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Series statements in MARC</a:t>
          </a:r>
        </a:p>
      </dsp:txBody>
      <dsp:txXfrm>
        <a:off x="2887781" y="2628751"/>
        <a:ext cx="2622250" cy="1573350"/>
      </dsp:txXfrm>
    </dsp:sp>
    <dsp:sp modelId="{23FADE5E-1F09-4B91-BF45-C42830FC8590}">
      <dsp:nvSpPr>
        <dsp:cNvPr id="0" name=""/>
        <dsp:cNvSpPr/>
      </dsp:nvSpPr>
      <dsp:spPr>
        <a:xfrm>
          <a:off x="5772257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How technology can assist in metadata work</a:t>
          </a:r>
        </a:p>
      </dsp:txBody>
      <dsp:txXfrm>
        <a:off x="5772257" y="2628751"/>
        <a:ext cx="2622250" cy="1573350"/>
      </dsp:txXfrm>
    </dsp:sp>
    <dsp:sp modelId="{A9391539-5462-44ED-AD00-755FB64C0EAF}">
      <dsp:nvSpPr>
        <dsp:cNvPr id="0" name=""/>
        <dsp:cNvSpPr/>
      </dsp:nvSpPr>
      <dsp:spPr>
        <a:xfrm>
          <a:off x="8656732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Metadata and the research consultation process</a:t>
          </a:r>
        </a:p>
      </dsp:txBody>
      <dsp:txXfrm>
        <a:off x="8656732" y="2628751"/>
        <a:ext cx="2622250" cy="157335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C1ED1-70CE-44BB-A3D1-65C0499AE977}">
      <dsp:nvSpPr>
        <dsp:cNvPr id="0" name=""/>
        <dsp:cNvSpPr/>
      </dsp:nvSpPr>
      <dsp:spPr>
        <a:xfrm>
          <a:off x="3305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Types of metadata/metadata terminology</a:t>
          </a:r>
        </a:p>
      </dsp:txBody>
      <dsp:txXfrm>
        <a:off x="3305" y="793175"/>
        <a:ext cx="2622250" cy="1573350"/>
      </dsp:txXfrm>
    </dsp:sp>
    <dsp:sp modelId="{BF3AD830-90B7-46AC-9A5B-EE095BEAC624}">
      <dsp:nvSpPr>
        <dsp:cNvPr id="0" name=""/>
        <dsp:cNvSpPr/>
      </dsp:nvSpPr>
      <dsp:spPr>
        <a:xfrm>
          <a:off x="2887781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Metadata source of record</a:t>
          </a:r>
        </a:p>
      </dsp:txBody>
      <dsp:txXfrm>
        <a:off x="2887781" y="793175"/>
        <a:ext cx="2622250" cy="1573350"/>
      </dsp:txXfrm>
    </dsp:sp>
    <dsp:sp modelId="{E975EC5E-BD80-49F6-B810-DA2E143DD5AF}">
      <dsp:nvSpPr>
        <dsp:cNvPr id="0" name=""/>
        <dsp:cNvSpPr/>
      </dsp:nvSpPr>
      <dsp:spPr>
        <a:xfrm>
          <a:off x="5772257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Use cases for source of record</a:t>
          </a:r>
        </a:p>
      </dsp:txBody>
      <dsp:txXfrm>
        <a:off x="5772257" y="793175"/>
        <a:ext cx="2622250" cy="1573350"/>
      </dsp:txXfrm>
    </dsp:sp>
    <dsp:sp modelId="{4212DFFE-766E-43A9-8651-A70733C3808A}">
      <dsp:nvSpPr>
        <dsp:cNvPr id="0" name=""/>
        <dsp:cNvSpPr/>
      </dsp:nvSpPr>
      <dsp:spPr>
        <a:xfrm>
          <a:off x="8656732" y="793175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Archival stewardship metadata</a:t>
          </a:r>
        </a:p>
      </dsp:txBody>
      <dsp:txXfrm>
        <a:off x="8656732" y="793175"/>
        <a:ext cx="2622250" cy="1573350"/>
      </dsp:txXfrm>
    </dsp:sp>
    <dsp:sp modelId="{721E3E22-CD4E-43CE-8D0B-E2DE758A0C28}">
      <dsp:nvSpPr>
        <dsp:cNvPr id="0" name=""/>
        <dsp:cNvSpPr/>
      </dsp:nvSpPr>
      <dsp:spPr>
        <a:xfrm>
          <a:off x="3305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Persistent identifiers</a:t>
          </a:r>
        </a:p>
      </dsp:txBody>
      <dsp:txXfrm>
        <a:off x="3305" y="2628751"/>
        <a:ext cx="2622250" cy="1573350"/>
      </dsp:txXfrm>
    </dsp:sp>
    <dsp:sp modelId="{6895DE09-DC2E-4811-86EC-16BF58458DE3}">
      <dsp:nvSpPr>
        <dsp:cNvPr id="0" name=""/>
        <dsp:cNvSpPr/>
      </dsp:nvSpPr>
      <dsp:spPr>
        <a:xfrm>
          <a:off x="2887781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Series statements in MARC</a:t>
          </a:r>
        </a:p>
      </dsp:txBody>
      <dsp:txXfrm>
        <a:off x="2887781" y="2628751"/>
        <a:ext cx="2622250" cy="1573350"/>
      </dsp:txXfrm>
    </dsp:sp>
    <dsp:sp modelId="{23FADE5E-1F09-4B91-BF45-C42830FC8590}">
      <dsp:nvSpPr>
        <dsp:cNvPr id="0" name=""/>
        <dsp:cNvSpPr/>
      </dsp:nvSpPr>
      <dsp:spPr>
        <a:xfrm>
          <a:off x="5772257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How technology can assist in metadata work</a:t>
          </a:r>
        </a:p>
      </dsp:txBody>
      <dsp:txXfrm>
        <a:off x="5772257" y="2628751"/>
        <a:ext cx="2622250" cy="1573350"/>
      </dsp:txXfrm>
    </dsp:sp>
    <dsp:sp modelId="{A9391539-5462-44ED-AD00-755FB64C0EAF}">
      <dsp:nvSpPr>
        <dsp:cNvPr id="0" name=""/>
        <dsp:cNvSpPr/>
      </dsp:nvSpPr>
      <dsp:spPr>
        <a:xfrm>
          <a:off x="8656732" y="2628751"/>
          <a:ext cx="2622250" cy="15733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Metadata and the research consultation process</a:t>
          </a:r>
        </a:p>
      </dsp:txBody>
      <dsp:txXfrm>
        <a:off x="8656732" y="2628751"/>
        <a:ext cx="2622250" cy="157335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Stakeholder input is critical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Seek to understand Administrative concerns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.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CoP management takes ongoing work: time &amp; commitment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.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.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Be open and adaptable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Community is fun and energizing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.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E6591-F2F6-4503-B2BD-7FBC6F7FF948}">
      <dsp:nvSpPr>
        <dsp:cNvPr id="0" name=""/>
        <dsp:cNvSpPr/>
      </dsp:nvSpPr>
      <dsp:spPr>
        <a:xfrm>
          <a:off x="0" y="0"/>
          <a:ext cx="10554677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>
              <a:solidFill>
                <a:schemeClr val="bg1"/>
              </a:solidFill>
            </a:rPr>
            <a:t>Digital Services</a:t>
          </a:r>
        </a:p>
      </dsp:txBody>
      <dsp:txXfrm>
        <a:off x="0" y="0"/>
        <a:ext cx="10554677" cy="1652689"/>
      </dsp:txXfrm>
    </dsp:sp>
    <dsp:sp modelId="{50CCDE00-4370-4AE1-88F4-D75DD502C4A4}">
      <dsp:nvSpPr>
        <dsp:cNvPr id="0" name=""/>
        <dsp:cNvSpPr/>
      </dsp:nvSpPr>
      <dsp:spPr>
        <a:xfrm>
          <a:off x="1055467" y="1653159"/>
          <a:ext cx="8443741" cy="10822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Discovery platform support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87166" y="1684858"/>
        <a:ext cx="8380343" cy="1018892"/>
      </dsp:txXfrm>
    </dsp:sp>
    <dsp:sp modelId="{6FBA3A49-8366-4E67-8164-865EAB370690}">
      <dsp:nvSpPr>
        <dsp:cNvPr id="0" name=""/>
        <dsp:cNvSpPr/>
      </dsp:nvSpPr>
      <dsp:spPr>
        <a:xfrm>
          <a:off x="1055467" y="2901957"/>
          <a:ext cx="8443741" cy="10822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18348"/>
            <a:satOff val="-9488"/>
            <a:lumOff val="29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Product ownership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87166" y="2933656"/>
        <a:ext cx="8380343" cy="1018892"/>
      </dsp:txXfrm>
    </dsp:sp>
    <dsp:sp modelId="{D53D4E1A-9FCE-46D4-8FDF-65B72494805F}">
      <dsp:nvSpPr>
        <dsp:cNvPr id="0" name=""/>
        <dsp:cNvSpPr/>
      </dsp:nvSpPr>
      <dsp:spPr>
        <a:xfrm>
          <a:off x="1055467" y="4150754"/>
          <a:ext cx="8443741" cy="10822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18348"/>
            <a:satOff val="-9488"/>
            <a:lumOff val="29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Discovery Strategy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87166" y="4182453"/>
        <a:ext cx="8380343" cy="101889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Stay focused on why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Safety comes through neutral facilitation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solidFill>
                <a:schemeClr val="bg1"/>
              </a:solidFill>
            </a:rPr>
            <a:t>.</a:t>
          </a: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Look for small achievable wins first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.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E660-A8DD-4DED-AE1B-8D0DB6785551}">
      <dsp:nvSpPr>
        <dsp:cNvPr id="0" name=""/>
        <dsp:cNvSpPr/>
      </dsp:nvSpPr>
      <dsp:spPr>
        <a:xfrm rot="5400000">
          <a:off x="532954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Stakeholder input is critical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5689057" y="284110"/>
        <a:ext cx="1073386" cy="1233777"/>
      </dsp:txXfrm>
    </dsp:sp>
    <dsp:sp modelId="{CE8948FC-6817-4DB0-9D36-2B91BEBC4798}">
      <dsp:nvSpPr>
        <dsp:cNvPr id="0" name=""/>
        <dsp:cNvSpPr/>
      </dsp:nvSpPr>
      <dsp:spPr>
        <a:xfrm>
          <a:off x="7052769" y="363274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Seek to understand Administrative concerns</a:t>
          </a:r>
          <a:endParaRPr lang="en-US" sz="1500" kern="1200" dirty="0"/>
        </a:p>
      </dsp:txBody>
      <dsp:txXfrm>
        <a:off x="7052769" y="363274"/>
        <a:ext cx="2000331" cy="1075446"/>
      </dsp:txXfrm>
    </dsp:sp>
    <dsp:sp modelId="{550DC558-0B74-4797-9CEF-D920C571BBF5}">
      <dsp:nvSpPr>
        <dsp:cNvPr id="0" name=""/>
        <dsp:cNvSpPr/>
      </dsp:nvSpPr>
      <dsp:spPr>
        <a:xfrm rot="5400000">
          <a:off x="3645395" y="121299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284110"/>
        <a:ext cx="1073386" cy="1233777"/>
      </dsp:txXfrm>
    </dsp:sp>
    <dsp:sp modelId="{D76B05A2-1300-4349-A14A-6CA0F313D5FD}">
      <dsp:nvSpPr>
        <dsp:cNvPr id="0" name=""/>
        <dsp:cNvSpPr/>
      </dsp:nvSpPr>
      <dsp:spPr>
        <a:xfrm rot="5400000">
          <a:off x="448424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Be open and adaptable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4843755" y="1805509"/>
        <a:ext cx="1073386" cy="1233777"/>
      </dsp:txXfrm>
    </dsp:sp>
    <dsp:sp modelId="{8F7BD8FE-592B-45C9-99A4-A06EF808CA57}">
      <dsp:nvSpPr>
        <dsp:cNvPr id="0" name=""/>
        <dsp:cNvSpPr/>
      </dsp:nvSpPr>
      <dsp:spPr>
        <a:xfrm>
          <a:off x="2600419" y="1884673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CoP management takes ongoing work: time &amp; commitment</a:t>
          </a:r>
        </a:p>
      </dsp:txBody>
      <dsp:txXfrm>
        <a:off x="2600419" y="1884673"/>
        <a:ext cx="1935804" cy="1075446"/>
      </dsp:txXfrm>
    </dsp:sp>
    <dsp:sp modelId="{639BF486-2219-4B53-A58F-8DF32064F46B}">
      <dsp:nvSpPr>
        <dsp:cNvPr id="0" name=""/>
        <dsp:cNvSpPr/>
      </dsp:nvSpPr>
      <dsp:spPr>
        <a:xfrm rot="5400000">
          <a:off x="6168393" y="1642698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1805509"/>
        <a:ext cx="1073386" cy="1233777"/>
      </dsp:txXfrm>
    </dsp:sp>
    <dsp:sp modelId="{A00CA46D-2D4C-44DA-A4F9-DFD40777AC93}">
      <dsp:nvSpPr>
        <dsp:cNvPr id="0" name=""/>
        <dsp:cNvSpPr/>
      </dsp:nvSpPr>
      <dsp:spPr>
        <a:xfrm rot="5400000">
          <a:off x="532954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Community is fun and energizing</a:t>
          </a:r>
          <a:endParaRPr lang="en-US" sz="1500" kern="1200" dirty="0">
            <a:solidFill>
              <a:schemeClr val="bg1"/>
            </a:solidFill>
          </a:endParaRPr>
        </a:p>
      </dsp:txBody>
      <dsp:txXfrm rot="-5400000">
        <a:off x="5689057" y="3326907"/>
        <a:ext cx="1073386" cy="1233777"/>
      </dsp:txXfrm>
    </dsp:sp>
    <dsp:sp modelId="{EAA68B32-E1F1-4D48-BF45-22E9101CA56E}">
      <dsp:nvSpPr>
        <dsp:cNvPr id="0" name=""/>
        <dsp:cNvSpPr/>
      </dsp:nvSpPr>
      <dsp:spPr>
        <a:xfrm>
          <a:off x="7052769" y="3406072"/>
          <a:ext cx="2000331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Stay focused on why</a:t>
          </a:r>
          <a:endParaRPr lang="en-US" sz="1500" kern="1200" dirty="0"/>
        </a:p>
      </dsp:txBody>
      <dsp:txXfrm>
        <a:off x="7052769" y="3406072"/>
        <a:ext cx="2000331" cy="1075446"/>
      </dsp:txXfrm>
    </dsp:sp>
    <dsp:sp modelId="{6294F492-74B6-4F65-B7AA-8AF4E39A896E}">
      <dsp:nvSpPr>
        <dsp:cNvPr id="0" name=""/>
        <dsp:cNvSpPr/>
      </dsp:nvSpPr>
      <dsp:spPr>
        <a:xfrm rot="5400000">
          <a:off x="3645395" y="3164096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4907" y="3326907"/>
        <a:ext cx="1073386" cy="1233777"/>
      </dsp:txXfrm>
    </dsp:sp>
    <dsp:sp modelId="{62155F04-3BEC-4537-B9B4-8DDC6327A656}">
      <dsp:nvSpPr>
        <dsp:cNvPr id="0" name=""/>
        <dsp:cNvSpPr/>
      </dsp:nvSpPr>
      <dsp:spPr>
        <a:xfrm rot="5400000">
          <a:off x="448424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Look for small achievable wins first</a:t>
          </a:r>
        </a:p>
      </dsp:txBody>
      <dsp:txXfrm rot="-5400000">
        <a:off x="4843755" y="4848306"/>
        <a:ext cx="1073386" cy="1233777"/>
      </dsp:txXfrm>
    </dsp:sp>
    <dsp:sp modelId="{18A6F0E0-FBBF-48CE-910F-7E21DF584A8E}">
      <dsp:nvSpPr>
        <dsp:cNvPr id="0" name=""/>
        <dsp:cNvSpPr/>
      </dsp:nvSpPr>
      <dsp:spPr>
        <a:xfrm>
          <a:off x="2600419" y="4927471"/>
          <a:ext cx="1935804" cy="1075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Safety comes through neutral facilitation</a:t>
          </a:r>
        </a:p>
      </dsp:txBody>
      <dsp:txXfrm>
        <a:off x="2600419" y="4927471"/>
        <a:ext cx="1935804" cy="1075446"/>
      </dsp:txXfrm>
    </dsp:sp>
    <dsp:sp modelId="{C7FE062F-E40B-444F-8AD6-94D6CF7DE48E}">
      <dsp:nvSpPr>
        <dsp:cNvPr id="0" name=""/>
        <dsp:cNvSpPr/>
      </dsp:nvSpPr>
      <dsp:spPr>
        <a:xfrm rot="5400000">
          <a:off x="6168393" y="4685495"/>
          <a:ext cx="1792411" cy="15593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27905" y="4848306"/>
        <a:ext cx="1073386" cy="1233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367DA-278A-4704-97A8-B41A92C99191}">
      <dsp:nvSpPr>
        <dsp:cNvPr id="0" name=""/>
        <dsp:cNvSpPr/>
      </dsp:nvSpPr>
      <dsp:spPr>
        <a:xfrm>
          <a:off x="0" y="0"/>
          <a:ext cx="10554677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baseline="0" dirty="0">
              <a:solidFill>
                <a:schemeClr val="bg1"/>
              </a:solidFill>
            </a:rPr>
            <a:t>IT Web &amp; Software Engineering</a:t>
          </a:r>
        </a:p>
      </dsp:txBody>
      <dsp:txXfrm>
        <a:off x="0" y="0"/>
        <a:ext cx="10554677" cy="1652689"/>
      </dsp:txXfrm>
    </dsp:sp>
    <dsp:sp modelId="{8520E251-8D6D-48D4-9560-4E9CCEC9BA19}">
      <dsp:nvSpPr>
        <dsp:cNvPr id="0" name=""/>
        <dsp:cNvSpPr/>
      </dsp:nvSpPr>
      <dsp:spPr>
        <a:xfrm>
          <a:off x="1055467" y="1654303"/>
          <a:ext cx="8443741" cy="166102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Software design &amp; development</a:t>
          </a:r>
        </a:p>
      </dsp:txBody>
      <dsp:txXfrm>
        <a:off x="1104117" y="1702953"/>
        <a:ext cx="8346441" cy="1563727"/>
      </dsp:txXfrm>
    </dsp:sp>
    <dsp:sp modelId="{8BDDC830-3F4F-41A2-8DCF-4D4532AFA96A}">
      <dsp:nvSpPr>
        <dsp:cNvPr id="0" name=""/>
        <dsp:cNvSpPr/>
      </dsp:nvSpPr>
      <dsp:spPr>
        <a:xfrm>
          <a:off x="1055467" y="3570873"/>
          <a:ext cx="8443741" cy="166102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77523"/>
            <a:satOff val="-14232"/>
            <a:lumOff val="43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Software support</a:t>
          </a:r>
        </a:p>
      </dsp:txBody>
      <dsp:txXfrm>
        <a:off x="1104117" y="3619523"/>
        <a:ext cx="8346441" cy="1563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C439-A46A-465A-9E0D-DE974F157ECF}">
      <dsp:nvSpPr>
        <dsp:cNvPr id="0" name=""/>
        <dsp:cNvSpPr/>
      </dsp:nvSpPr>
      <dsp:spPr>
        <a:xfrm>
          <a:off x="0" y="0"/>
          <a:ext cx="10554677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>
              <a:solidFill>
                <a:schemeClr val="bg1"/>
              </a:solidFill>
            </a:rPr>
            <a:t>Metadata Services</a:t>
          </a:r>
        </a:p>
      </dsp:txBody>
      <dsp:txXfrm>
        <a:off x="0" y="0"/>
        <a:ext cx="10554677" cy="1652689"/>
      </dsp:txXfrm>
    </dsp:sp>
    <dsp:sp modelId="{C5ECB898-D741-43CE-AD06-4F7362CFB7A0}">
      <dsp:nvSpPr>
        <dsp:cNvPr id="0" name=""/>
        <dsp:cNvSpPr/>
      </dsp:nvSpPr>
      <dsp:spPr>
        <a:xfrm>
          <a:off x="1055467" y="1652823"/>
          <a:ext cx="8443741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Analog cataloging for general and rare collections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78973" y="1676329"/>
        <a:ext cx="8396729" cy="755526"/>
      </dsp:txXfrm>
    </dsp:sp>
    <dsp:sp modelId="{7AF27BAD-B6FF-4E4E-AB3D-34693A22DA37}">
      <dsp:nvSpPr>
        <dsp:cNvPr id="0" name=""/>
        <dsp:cNvSpPr/>
      </dsp:nvSpPr>
      <dsp:spPr>
        <a:xfrm>
          <a:off x="1055467" y="2578829"/>
          <a:ext cx="8443741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88761"/>
            <a:satOff val="-7116"/>
            <a:lumOff val="218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Digital collection resource description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78973" y="2602335"/>
        <a:ext cx="8396729" cy="755526"/>
      </dsp:txXfrm>
    </dsp:sp>
    <dsp:sp modelId="{643634A0-F62D-4CCB-9C94-8BC7ED3BBA76}">
      <dsp:nvSpPr>
        <dsp:cNvPr id="0" name=""/>
        <dsp:cNvSpPr/>
      </dsp:nvSpPr>
      <dsp:spPr>
        <a:xfrm>
          <a:off x="1055467" y="3504836"/>
          <a:ext cx="8443741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77523"/>
            <a:satOff val="-14232"/>
            <a:lumOff val="43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Electronic resource metadata management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78973" y="3528342"/>
        <a:ext cx="8396729" cy="755526"/>
      </dsp:txXfrm>
    </dsp:sp>
    <dsp:sp modelId="{6D65E5A5-47BE-4CF7-8549-5CC5285FBCD9}">
      <dsp:nvSpPr>
        <dsp:cNvPr id="0" name=""/>
        <dsp:cNvSpPr/>
      </dsp:nvSpPr>
      <dsp:spPr>
        <a:xfrm>
          <a:off x="1055467" y="4430842"/>
          <a:ext cx="8443741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88761"/>
            <a:satOff val="-7116"/>
            <a:lumOff val="218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Metadata Strategy</a:t>
          </a:r>
          <a:endParaRPr lang="en-US" sz="2400" kern="1200" baseline="0" dirty="0">
            <a:solidFill>
              <a:schemeClr val="bg1"/>
            </a:solidFill>
          </a:endParaRPr>
        </a:p>
      </dsp:txBody>
      <dsp:txXfrm>
        <a:off x="1078973" y="4454348"/>
        <a:ext cx="8396729" cy="7555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C439-A46A-465A-9E0D-DE974F157ECF}">
      <dsp:nvSpPr>
        <dsp:cNvPr id="0" name=""/>
        <dsp:cNvSpPr/>
      </dsp:nvSpPr>
      <dsp:spPr>
        <a:xfrm>
          <a:off x="2544" y="0"/>
          <a:ext cx="2496943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>
              <a:solidFill>
                <a:schemeClr val="bg1"/>
              </a:solidFill>
            </a:rPr>
            <a:t>Metadata Services</a:t>
          </a:r>
        </a:p>
      </dsp:txBody>
      <dsp:txXfrm>
        <a:off x="2544" y="0"/>
        <a:ext cx="2496943" cy="1652689"/>
      </dsp:txXfrm>
    </dsp:sp>
    <dsp:sp modelId="{C5ECB898-D741-43CE-AD06-4F7362CFB7A0}">
      <dsp:nvSpPr>
        <dsp:cNvPr id="0" name=""/>
        <dsp:cNvSpPr/>
      </dsp:nvSpPr>
      <dsp:spPr>
        <a:xfrm>
          <a:off x="252239" y="1652823"/>
          <a:ext cx="1997555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Analog cataloging for general and rare collections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275745" y="1676329"/>
        <a:ext cx="1950543" cy="755526"/>
      </dsp:txXfrm>
    </dsp:sp>
    <dsp:sp modelId="{7AF27BAD-B6FF-4E4E-AB3D-34693A22DA37}">
      <dsp:nvSpPr>
        <dsp:cNvPr id="0" name=""/>
        <dsp:cNvSpPr/>
      </dsp:nvSpPr>
      <dsp:spPr>
        <a:xfrm>
          <a:off x="252239" y="2578829"/>
          <a:ext cx="1997555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7311"/>
            <a:satOff val="-2190"/>
            <a:lumOff val="67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Digital collection resource description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275745" y="2602335"/>
        <a:ext cx="1950543" cy="755526"/>
      </dsp:txXfrm>
    </dsp:sp>
    <dsp:sp modelId="{643634A0-F62D-4CCB-9C94-8BC7ED3BBA76}">
      <dsp:nvSpPr>
        <dsp:cNvPr id="0" name=""/>
        <dsp:cNvSpPr/>
      </dsp:nvSpPr>
      <dsp:spPr>
        <a:xfrm>
          <a:off x="252239" y="3504836"/>
          <a:ext cx="1997555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4622"/>
            <a:satOff val="-4379"/>
            <a:lumOff val="1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Electronic resource metadata management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275745" y="3528342"/>
        <a:ext cx="1950543" cy="755526"/>
      </dsp:txXfrm>
    </dsp:sp>
    <dsp:sp modelId="{6D65E5A5-47BE-4CF7-8549-5CC5285FBCD9}">
      <dsp:nvSpPr>
        <dsp:cNvPr id="0" name=""/>
        <dsp:cNvSpPr/>
      </dsp:nvSpPr>
      <dsp:spPr>
        <a:xfrm>
          <a:off x="252239" y="4430842"/>
          <a:ext cx="1997555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81934"/>
            <a:satOff val="-6569"/>
            <a:lumOff val="201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Metadata Strategy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275745" y="4454348"/>
        <a:ext cx="1950543" cy="755526"/>
      </dsp:txXfrm>
    </dsp:sp>
    <dsp:sp modelId="{3C585269-6D3B-4D90-9391-748BD357B390}">
      <dsp:nvSpPr>
        <dsp:cNvPr id="0" name=""/>
        <dsp:cNvSpPr/>
      </dsp:nvSpPr>
      <dsp:spPr>
        <a:xfrm>
          <a:off x="2686759" y="0"/>
          <a:ext cx="2496943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>
              <a:solidFill>
                <a:schemeClr val="bg1"/>
              </a:solidFill>
            </a:rPr>
            <a:t>Specialized Collections</a:t>
          </a:r>
        </a:p>
      </dsp:txBody>
      <dsp:txXfrm>
        <a:off x="2686759" y="0"/>
        <a:ext cx="2496943" cy="1652689"/>
      </dsp:txXfrm>
    </dsp:sp>
    <dsp:sp modelId="{B7D9C0EB-B8C9-4EE3-9438-33CD4C64BF1E}">
      <dsp:nvSpPr>
        <dsp:cNvPr id="0" name=""/>
        <dsp:cNvSpPr/>
      </dsp:nvSpPr>
      <dsp:spPr>
        <a:xfrm>
          <a:off x="2936453" y="1652823"/>
          <a:ext cx="1997555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09245"/>
            <a:satOff val="-8758"/>
            <a:lumOff val="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Archival processing and metadata services for rare collections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2959959" y="1676329"/>
        <a:ext cx="1950543" cy="755526"/>
      </dsp:txXfrm>
    </dsp:sp>
    <dsp:sp modelId="{B8254B00-36D1-46A6-8390-BF987DAE8A8D}">
      <dsp:nvSpPr>
        <dsp:cNvPr id="0" name=""/>
        <dsp:cNvSpPr/>
      </dsp:nvSpPr>
      <dsp:spPr>
        <a:xfrm>
          <a:off x="2936453" y="2578829"/>
          <a:ext cx="1997555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36556"/>
            <a:satOff val="-10948"/>
            <a:lumOff val="33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Metadata management for University Archives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2959959" y="2602335"/>
        <a:ext cx="1950543" cy="755526"/>
      </dsp:txXfrm>
    </dsp:sp>
    <dsp:sp modelId="{53134D14-642E-490E-A7DF-881DDAC50EC7}">
      <dsp:nvSpPr>
        <dsp:cNvPr id="0" name=""/>
        <dsp:cNvSpPr/>
      </dsp:nvSpPr>
      <dsp:spPr>
        <a:xfrm>
          <a:off x="2936453" y="3504836"/>
          <a:ext cx="1997555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3867"/>
            <a:satOff val="-13137"/>
            <a:lumOff val="40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Local digitization of local collections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2959959" y="3528342"/>
        <a:ext cx="1950543" cy="755526"/>
      </dsp:txXfrm>
    </dsp:sp>
    <dsp:sp modelId="{7AE301BE-B0E7-4DF9-8769-8B7FB55972CD}">
      <dsp:nvSpPr>
        <dsp:cNvPr id="0" name=""/>
        <dsp:cNvSpPr/>
      </dsp:nvSpPr>
      <dsp:spPr>
        <a:xfrm>
          <a:off x="2936453" y="4430842"/>
          <a:ext cx="1997555" cy="80253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3867"/>
            <a:satOff val="-13137"/>
            <a:lumOff val="40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Digital Preservation Strategy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2959959" y="4454348"/>
        <a:ext cx="1950543" cy="755526"/>
      </dsp:txXfrm>
    </dsp:sp>
    <dsp:sp modelId="{AF0E6591-F2F6-4503-B2BD-7FBC6F7FF948}">
      <dsp:nvSpPr>
        <dsp:cNvPr id="0" name=""/>
        <dsp:cNvSpPr/>
      </dsp:nvSpPr>
      <dsp:spPr>
        <a:xfrm>
          <a:off x="5370973" y="0"/>
          <a:ext cx="2496943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>
              <a:solidFill>
                <a:schemeClr val="bg1"/>
              </a:solidFill>
            </a:rPr>
            <a:t>Digital Services</a:t>
          </a:r>
        </a:p>
      </dsp:txBody>
      <dsp:txXfrm>
        <a:off x="5370973" y="0"/>
        <a:ext cx="2496943" cy="1652689"/>
      </dsp:txXfrm>
    </dsp:sp>
    <dsp:sp modelId="{50CCDE00-4370-4AE1-88F4-D75DD502C4A4}">
      <dsp:nvSpPr>
        <dsp:cNvPr id="0" name=""/>
        <dsp:cNvSpPr/>
      </dsp:nvSpPr>
      <dsp:spPr>
        <a:xfrm>
          <a:off x="5620668" y="1653159"/>
          <a:ext cx="1997555" cy="10822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36556"/>
            <a:satOff val="-10948"/>
            <a:lumOff val="33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Discovery platform support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5652367" y="1684858"/>
        <a:ext cx="1934157" cy="1018892"/>
      </dsp:txXfrm>
    </dsp:sp>
    <dsp:sp modelId="{6FBA3A49-8366-4E67-8164-865EAB370690}">
      <dsp:nvSpPr>
        <dsp:cNvPr id="0" name=""/>
        <dsp:cNvSpPr/>
      </dsp:nvSpPr>
      <dsp:spPr>
        <a:xfrm>
          <a:off x="5620668" y="2901957"/>
          <a:ext cx="1997555" cy="10822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09245"/>
            <a:satOff val="-8758"/>
            <a:lumOff val="2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Product ownership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5652367" y="2933656"/>
        <a:ext cx="1934157" cy="1018892"/>
      </dsp:txXfrm>
    </dsp:sp>
    <dsp:sp modelId="{D53D4E1A-9FCE-46D4-8FDF-65B72494805F}">
      <dsp:nvSpPr>
        <dsp:cNvPr id="0" name=""/>
        <dsp:cNvSpPr/>
      </dsp:nvSpPr>
      <dsp:spPr>
        <a:xfrm>
          <a:off x="5620668" y="4150754"/>
          <a:ext cx="1997555" cy="108229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81934"/>
            <a:satOff val="-6569"/>
            <a:lumOff val="201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Discovery Strategy</a:t>
          </a:r>
          <a:endParaRPr lang="en-US" sz="1500" kern="1200" baseline="0" dirty="0">
            <a:solidFill>
              <a:schemeClr val="bg1"/>
            </a:solidFill>
          </a:endParaRPr>
        </a:p>
      </dsp:txBody>
      <dsp:txXfrm>
        <a:off x="5652367" y="4182453"/>
        <a:ext cx="1934157" cy="1018892"/>
      </dsp:txXfrm>
    </dsp:sp>
    <dsp:sp modelId="{0AF367DA-278A-4704-97A8-B41A92C99191}">
      <dsp:nvSpPr>
        <dsp:cNvPr id="0" name=""/>
        <dsp:cNvSpPr/>
      </dsp:nvSpPr>
      <dsp:spPr>
        <a:xfrm>
          <a:off x="8055188" y="0"/>
          <a:ext cx="2496943" cy="5508963"/>
        </a:xfrm>
        <a:prstGeom prst="roundRect">
          <a:avLst>
            <a:gd name="adj" fmla="val 10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>
              <a:solidFill>
                <a:schemeClr val="bg1"/>
              </a:solidFill>
            </a:rPr>
            <a:t>IT Web &amp; Software Engineering</a:t>
          </a:r>
        </a:p>
      </dsp:txBody>
      <dsp:txXfrm>
        <a:off x="8055188" y="0"/>
        <a:ext cx="2496943" cy="1652689"/>
      </dsp:txXfrm>
    </dsp:sp>
    <dsp:sp modelId="{8520E251-8D6D-48D4-9560-4E9CCEC9BA19}">
      <dsp:nvSpPr>
        <dsp:cNvPr id="0" name=""/>
        <dsp:cNvSpPr/>
      </dsp:nvSpPr>
      <dsp:spPr>
        <a:xfrm>
          <a:off x="8304882" y="1654303"/>
          <a:ext cx="1997555" cy="166102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54622"/>
            <a:satOff val="-4379"/>
            <a:lumOff val="1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Software design &amp; development</a:t>
          </a:r>
        </a:p>
      </dsp:txBody>
      <dsp:txXfrm>
        <a:off x="8353532" y="1702953"/>
        <a:ext cx="1900255" cy="1563727"/>
      </dsp:txXfrm>
    </dsp:sp>
    <dsp:sp modelId="{8BDDC830-3F4F-41A2-8DCF-4D4532AFA96A}">
      <dsp:nvSpPr>
        <dsp:cNvPr id="0" name=""/>
        <dsp:cNvSpPr/>
      </dsp:nvSpPr>
      <dsp:spPr>
        <a:xfrm>
          <a:off x="8304882" y="3570873"/>
          <a:ext cx="1997555" cy="166102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7311"/>
            <a:satOff val="-2190"/>
            <a:lumOff val="67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cap="none" baseline="0" dirty="0">
              <a:solidFill>
                <a:schemeClr val="bg1"/>
              </a:solidFill>
              <a:latin typeface="Quattrocento Sans"/>
              <a:ea typeface="Quattrocento Sans"/>
              <a:cs typeface="Quattrocento Sans"/>
              <a:sym typeface="Quattrocento Sans"/>
            </a:rPr>
            <a:t>Software support</a:t>
          </a:r>
        </a:p>
      </dsp:txBody>
      <dsp:txXfrm>
        <a:off x="8353532" y="3619523"/>
        <a:ext cx="1900255" cy="1563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8468-0942-4B44-858B-AC6727A2F629}">
      <dsp:nvSpPr>
        <dsp:cNvPr id="0" name=""/>
        <dsp:cNvSpPr/>
      </dsp:nvSpPr>
      <dsp:spPr>
        <a:xfrm>
          <a:off x="2949578" y="1863529"/>
          <a:ext cx="2368627" cy="204895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bg1"/>
              </a:solidFill>
            </a:rPr>
            <a:t>MCoP</a:t>
          </a:r>
          <a:r>
            <a:rPr lang="en-US" sz="1700" kern="1200" dirty="0">
              <a:solidFill>
                <a:schemeClr val="bg1"/>
              </a:solidFill>
            </a:rPr>
            <a:t> Administration</a:t>
          </a:r>
        </a:p>
      </dsp:txBody>
      <dsp:txXfrm>
        <a:off x="3342093" y="2203070"/>
        <a:ext cx="1583597" cy="1369876"/>
      </dsp:txXfrm>
    </dsp:sp>
    <dsp:sp modelId="{48BC2F9A-5F0F-4AF9-B50A-20A84F4A577A}">
      <dsp:nvSpPr>
        <dsp:cNvPr id="0" name=""/>
        <dsp:cNvSpPr/>
      </dsp:nvSpPr>
      <dsp:spPr>
        <a:xfrm>
          <a:off x="4432794" y="883241"/>
          <a:ext cx="893675" cy="7700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958AA-66EB-4477-999E-F3C1C659109D}">
      <dsp:nvSpPr>
        <dsp:cNvPr id="0" name=""/>
        <dsp:cNvSpPr/>
      </dsp:nvSpPr>
      <dsp:spPr>
        <a:xfrm>
          <a:off x="3167763" y="0"/>
          <a:ext cx="1941073" cy="167925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Metadata Asset Management</a:t>
          </a:r>
        </a:p>
      </dsp:txBody>
      <dsp:txXfrm>
        <a:off x="3489440" y="278289"/>
        <a:ext cx="1297719" cy="1122678"/>
      </dsp:txXfrm>
    </dsp:sp>
    <dsp:sp modelId="{3C61EED9-EB7C-4187-B91B-2E7D62D2DF34}">
      <dsp:nvSpPr>
        <dsp:cNvPr id="0" name=""/>
        <dsp:cNvSpPr/>
      </dsp:nvSpPr>
      <dsp:spPr>
        <a:xfrm>
          <a:off x="5475783" y="2322768"/>
          <a:ext cx="893675" cy="7700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7717-3A53-4F4B-9E36-4DCDE6D0D28D}">
      <dsp:nvSpPr>
        <dsp:cNvPr id="0" name=""/>
        <dsp:cNvSpPr/>
      </dsp:nvSpPr>
      <dsp:spPr>
        <a:xfrm>
          <a:off x="4947952" y="1032855"/>
          <a:ext cx="1941073" cy="167925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Industry &amp; Professional Standards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269629" y="1311144"/>
        <a:ext cx="1297719" cy="1122678"/>
      </dsp:txXfrm>
    </dsp:sp>
    <dsp:sp modelId="{3BA3AE58-78AC-46AD-B7E4-52DE93076C73}">
      <dsp:nvSpPr>
        <dsp:cNvPr id="0" name=""/>
        <dsp:cNvSpPr/>
      </dsp:nvSpPr>
      <dsp:spPr>
        <a:xfrm>
          <a:off x="4751255" y="3947725"/>
          <a:ext cx="893675" cy="7700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FB4C0-377A-4C97-9E1F-8E1B0C35FB5C}">
      <dsp:nvSpPr>
        <dsp:cNvPr id="0" name=""/>
        <dsp:cNvSpPr/>
      </dsp:nvSpPr>
      <dsp:spPr>
        <a:xfrm>
          <a:off x="4947952" y="3063328"/>
          <a:ext cx="1941073" cy="167925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Metadata Design</a:t>
          </a:r>
        </a:p>
      </dsp:txBody>
      <dsp:txXfrm>
        <a:off x="5269629" y="3341617"/>
        <a:ext cx="1297719" cy="1122678"/>
      </dsp:txXfrm>
    </dsp:sp>
    <dsp:sp modelId="{7553A355-13EA-47F1-B508-3BEC55EBD285}">
      <dsp:nvSpPr>
        <dsp:cNvPr id="0" name=""/>
        <dsp:cNvSpPr/>
      </dsp:nvSpPr>
      <dsp:spPr>
        <a:xfrm>
          <a:off x="2953986" y="4116401"/>
          <a:ext cx="893675" cy="7700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5085A-D955-4E72-92E6-34E9F0B626D2}">
      <dsp:nvSpPr>
        <dsp:cNvPr id="0" name=""/>
        <dsp:cNvSpPr/>
      </dsp:nvSpPr>
      <dsp:spPr>
        <a:xfrm>
          <a:off x="3167763" y="4097338"/>
          <a:ext cx="1941073" cy="167925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Process Improvement &amp; Metadata Enhancement</a:t>
          </a:r>
        </a:p>
      </dsp:txBody>
      <dsp:txXfrm>
        <a:off x="3489440" y="4375627"/>
        <a:ext cx="1297719" cy="1122678"/>
      </dsp:txXfrm>
    </dsp:sp>
    <dsp:sp modelId="{6A49FCCE-E530-4D97-B80B-0C0B37B29414}">
      <dsp:nvSpPr>
        <dsp:cNvPr id="0" name=""/>
        <dsp:cNvSpPr/>
      </dsp:nvSpPr>
      <dsp:spPr>
        <a:xfrm>
          <a:off x="1893916" y="2677451"/>
          <a:ext cx="893675" cy="7700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E7B68-5CD3-401B-A538-8FD37F5AEC8F}">
      <dsp:nvSpPr>
        <dsp:cNvPr id="0" name=""/>
        <dsp:cNvSpPr/>
      </dsp:nvSpPr>
      <dsp:spPr>
        <a:xfrm>
          <a:off x="1379309" y="3064483"/>
          <a:ext cx="1941073" cy="167925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bg1"/>
              </a:solidFill>
            </a:rPr>
            <a:t>Preservation, Technical &amp; Rights Management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700986" y="3342772"/>
        <a:ext cx="1297719" cy="1122678"/>
      </dsp:txXfrm>
    </dsp:sp>
    <dsp:sp modelId="{55BA15B3-3941-4282-AE27-0666DED7FAB5}">
      <dsp:nvSpPr>
        <dsp:cNvPr id="0" name=""/>
        <dsp:cNvSpPr/>
      </dsp:nvSpPr>
      <dsp:spPr>
        <a:xfrm>
          <a:off x="1379309" y="1030544"/>
          <a:ext cx="1941073" cy="167925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Metadata Transfer &amp; Reuse</a:t>
          </a:r>
        </a:p>
      </dsp:txBody>
      <dsp:txXfrm>
        <a:off x="1700986" y="1308833"/>
        <a:ext cx="1297719" cy="1122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54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64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70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66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810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8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27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388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152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45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963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77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35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820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598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367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947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995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5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42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459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819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942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43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5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8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9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0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936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24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355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33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4009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537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352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95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1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51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0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4" Type="http://schemas.openxmlformats.org/officeDocument/2006/relationships/diagramData" Target="../diagrams/data46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7.xml"/><Relationship Id="rId5" Type="http://schemas.openxmlformats.org/officeDocument/2006/relationships/diagramLayout" Target="../diagrams/layout47.xml"/><Relationship Id="rId4" Type="http://schemas.openxmlformats.org/officeDocument/2006/relationships/diagramData" Target="../diagrams/data47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8.xml"/><Relationship Id="rId5" Type="http://schemas.openxmlformats.org/officeDocument/2006/relationships/diagramLayout" Target="../diagrams/layout48.xml"/><Relationship Id="rId4" Type="http://schemas.openxmlformats.org/officeDocument/2006/relationships/diagramData" Target="../diagrams/data48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0.xml"/><Relationship Id="rId5" Type="http://schemas.openxmlformats.org/officeDocument/2006/relationships/diagramLayout" Target="../diagrams/layout50.xml"/><Relationship Id="rId4" Type="http://schemas.openxmlformats.org/officeDocument/2006/relationships/diagramData" Target="../diagrams/data50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1.xml"/><Relationship Id="rId5" Type="http://schemas.openxmlformats.org/officeDocument/2006/relationships/diagramLayout" Target="../diagrams/layout51.xml"/><Relationship Id="rId4" Type="http://schemas.openxmlformats.org/officeDocument/2006/relationships/diagramData" Target="../diagrams/data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2.xml"/><Relationship Id="rId5" Type="http://schemas.openxmlformats.org/officeDocument/2006/relationships/diagramLayout" Target="../diagrams/layout52.xml"/><Relationship Id="rId4" Type="http://schemas.openxmlformats.org/officeDocument/2006/relationships/diagramData" Target="../diagrams/data5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3.xml"/><Relationship Id="rId5" Type="http://schemas.openxmlformats.org/officeDocument/2006/relationships/diagramLayout" Target="../diagrams/layout53.xml"/><Relationship Id="rId4" Type="http://schemas.openxmlformats.org/officeDocument/2006/relationships/diagramData" Target="../diagrams/data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A5E9-B483-5AC5-4602-B4EA59EA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2" y="1020746"/>
            <a:ext cx="10515600" cy="2037715"/>
          </a:xfrm>
        </p:spPr>
        <p:txBody>
          <a:bodyPr>
            <a:normAutofit/>
          </a:bodyPr>
          <a:lstStyle/>
          <a:p>
            <a:r>
              <a:rPr lang="en-US" sz="4000" dirty="0"/>
              <a:t>Cross-library learning and knowledge sharing—Metadata Community of Practice at Notre Dame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C812-53CF-FAC6-7E5A-504184C24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3373298"/>
            <a:ext cx="5025216" cy="1026794"/>
          </a:xfrm>
        </p:spPr>
        <p:txBody>
          <a:bodyPr>
            <a:noAutofit/>
          </a:bodyPr>
          <a:lstStyle/>
          <a:p>
            <a:r>
              <a:rPr lang="en-US" sz="2000" dirty="0"/>
              <a:t>Laura Sill (she/her)</a:t>
            </a:r>
          </a:p>
          <a:p>
            <a:r>
              <a:rPr lang="en-US" sz="2000" dirty="0"/>
              <a:t>Head of Acquisitions, University of Chicago Library</a:t>
            </a:r>
          </a:p>
        </p:txBody>
      </p:sp>
      <p:pic>
        <p:nvPicPr>
          <p:cNvPr id="11" name="Content Placeholder 1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1055DB9-C293-6495-DB38-5CBFAE43F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2080" y="4528819"/>
            <a:ext cx="1558382" cy="1728788"/>
          </a:xfrm>
        </p:spPr>
      </p:pic>
      <p:pic>
        <p:nvPicPr>
          <p:cNvPr id="13" name="Content Placeholder 1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C17FA1F-5BE9-8905-6AFF-6A649C8407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0332" y="4513895"/>
            <a:ext cx="2593182" cy="1728788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7D064-0AC5-9E5F-4F2A-9A5C7B06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5A81882F-ED7D-19CE-DE20-24B142AC3ABE}"/>
              </a:ext>
            </a:extLst>
          </p:cNvPr>
          <p:cNvSpPr txBox="1">
            <a:spLocks/>
          </p:cNvSpPr>
          <p:nvPr/>
        </p:nvSpPr>
        <p:spPr>
          <a:xfrm>
            <a:off x="788377" y="600393"/>
            <a:ext cx="10615246" cy="754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i="1"/>
              <a:t>Works in Progress Webinar</a:t>
            </a:r>
            <a:endParaRPr lang="en-US" i="1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3C5BD27-D1CE-1EAB-895F-B560A2FA4CF1}"/>
              </a:ext>
            </a:extLst>
          </p:cNvPr>
          <p:cNvSpPr txBox="1">
            <a:spLocks/>
          </p:cNvSpPr>
          <p:nvPr/>
        </p:nvSpPr>
        <p:spPr>
          <a:xfrm>
            <a:off x="6318252" y="3371693"/>
            <a:ext cx="5025216" cy="10267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Peggy </a:t>
            </a:r>
            <a:r>
              <a:rPr lang="en-US" sz="2000" dirty="0" err="1"/>
              <a:t>Griesinger</a:t>
            </a:r>
            <a:r>
              <a:rPr lang="en-US" sz="2000" dirty="0"/>
              <a:t> (she/her)</a:t>
            </a:r>
          </a:p>
          <a:p>
            <a:r>
              <a:rPr lang="en-US" sz="2000" dirty="0"/>
              <a:t>Head of Metadata Initiatives, University of Notre Dame, Hesburgh Libraries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B84AC3-CBDD-E7C7-AD65-67C7BBDFD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16" y="6390297"/>
            <a:ext cx="1269978" cy="2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3D6583-4E62-A2E7-05C4-40A9080F4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928440"/>
              </p:ext>
            </p:extLst>
          </p:nvPr>
        </p:nvGraphicFramePr>
        <p:xfrm>
          <a:off x="2552064" y="944880"/>
          <a:ext cx="8268335" cy="577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1AC218-714F-3139-64C1-8F1C13C7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79" y="0"/>
            <a:ext cx="9133840" cy="1039178"/>
          </a:xfrm>
        </p:spPr>
        <p:txBody>
          <a:bodyPr>
            <a:normAutofit/>
          </a:bodyPr>
          <a:lstStyle/>
          <a:p>
            <a:r>
              <a:rPr lang="en-US" sz="4000" dirty="0"/>
              <a:t>Setting expectations and designing </a:t>
            </a:r>
            <a:r>
              <a:rPr lang="en-US" sz="4000" dirty="0" err="1"/>
              <a:t>MCoP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726EB-F613-8FC6-5AE5-11F48A46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0A66B02-B57E-11DB-6262-90F183AD587E}"/>
              </a:ext>
            </a:extLst>
          </p:cNvPr>
          <p:cNvSpPr/>
          <p:nvPr/>
        </p:nvSpPr>
        <p:spPr>
          <a:xfrm>
            <a:off x="2905760" y="1335087"/>
            <a:ext cx="1016000" cy="4968240"/>
          </a:xfrm>
          <a:prstGeom prst="leftBrace">
            <a:avLst>
              <a:gd name="adj1" fmla="val 8333"/>
              <a:gd name="adj2" fmla="val 4877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5CAEA-2A8A-3D00-AD81-DA8ECEE31898}"/>
              </a:ext>
            </a:extLst>
          </p:cNvPr>
          <p:cNvSpPr txBox="1"/>
          <p:nvPr/>
        </p:nvSpPr>
        <p:spPr>
          <a:xfrm>
            <a:off x="660400" y="3230880"/>
            <a:ext cx="224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Defining the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AAB5C-61A2-4CDC-5E1E-FA3E64406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878" y="6422745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53814D9-16D8-4FF7-6F9A-2FA5B743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394709"/>
              </p:ext>
            </p:extLst>
          </p:nvPr>
        </p:nvGraphicFramePr>
        <p:xfrm>
          <a:off x="1102420" y="177165"/>
          <a:ext cx="11948160" cy="658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3D6583-4E62-A2E7-05C4-40A9080F4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122170"/>
              </p:ext>
            </p:extLst>
          </p:nvPr>
        </p:nvGraphicFramePr>
        <p:xfrm>
          <a:off x="4014213" y="924560"/>
          <a:ext cx="6124575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726EB-F613-8FC6-5AE5-11F48A46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974423E-D0FD-138E-65BF-5CF43ECA8074}"/>
              </a:ext>
            </a:extLst>
          </p:cNvPr>
          <p:cNvSpPr/>
          <p:nvPr/>
        </p:nvSpPr>
        <p:spPr>
          <a:xfrm>
            <a:off x="2933291" y="1046480"/>
            <a:ext cx="1016000" cy="4968240"/>
          </a:xfrm>
          <a:prstGeom prst="leftBrace">
            <a:avLst>
              <a:gd name="adj1" fmla="val 8333"/>
              <a:gd name="adj2" fmla="val 48773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4F799-2BCE-B887-41D7-A6CA39B1309C}"/>
              </a:ext>
            </a:extLst>
          </p:cNvPr>
          <p:cNvSpPr txBox="1"/>
          <p:nvPr/>
        </p:nvSpPr>
        <p:spPr>
          <a:xfrm>
            <a:off x="462097" y="2838102"/>
            <a:ext cx="2245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Defining Community Success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FDD366-88AD-9127-0B80-18E065086C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8878" y="6422745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53814D9-16D8-4FF7-6F9A-2FA5B743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566937"/>
              </p:ext>
            </p:extLst>
          </p:nvPr>
        </p:nvGraphicFramePr>
        <p:xfrm>
          <a:off x="1102420" y="177165"/>
          <a:ext cx="11948160" cy="658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3D6583-4E62-A2E7-05C4-40A9080F4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18512"/>
              </p:ext>
            </p:extLst>
          </p:nvPr>
        </p:nvGraphicFramePr>
        <p:xfrm>
          <a:off x="4014213" y="924560"/>
          <a:ext cx="6124575" cy="50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726EB-F613-8FC6-5AE5-11F48A46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974423E-D0FD-138E-65BF-5CF43ECA8074}"/>
              </a:ext>
            </a:extLst>
          </p:cNvPr>
          <p:cNvSpPr/>
          <p:nvPr/>
        </p:nvSpPr>
        <p:spPr>
          <a:xfrm rot="10800000">
            <a:off x="2292597" y="985520"/>
            <a:ext cx="1016000" cy="4968240"/>
          </a:xfrm>
          <a:prstGeom prst="leftBrace">
            <a:avLst>
              <a:gd name="adj1" fmla="val 8333"/>
              <a:gd name="adj2" fmla="val 48773"/>
            </a:avLst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EE1F9F-D5DF-2EEA-4570-9E213A5A4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485686"/>
              </p:ext>
            </p:extLst>
          </p:nvPr>
        </p:nvGraphicFramePr>
        <p:xfrm>
          <a:off x="231354" y="614763"/>
          <a:ext cx="2206177" cy="530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4621992-ED2F-6EAE-CB3A-A714FA1E4F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18878" y="6422745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4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348014" y="136525"/>
            <a:ext cx="10515600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Learning Framework</a:t>
            </a:r>
            <a:endParaRPr sz="4800"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78" y="6422745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377100"/>
              </p:ext>
            </p:extLst>
          </p:nvPr>
        </p:nvGraphicFramePr>
        <p:xfrm>
          <a:off x="954156" y="1009164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793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348014" y="136525"/>
            <a:ext cx="10515600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Learning Framework</a:t>
            </a:r>
            <a:endParaRPr sz="4800"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78" y="6422745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525687"/>
              </p:ext>
            </p:extLst>
          </p:nvPr>
        </p:nvGraphicFramePr>
        <p:xfrm>
          <a:off x="954156" y="1009164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57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348014" y="136525"/>
            <a:ext cx="10515600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Learning Framework</a:t>
            </a:r>
            <a:endParaRPr sz="4800"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78" y="6422745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569218"/>
              </p:ext>
            </p:extLst>
          </p:nvPr>
        </p:nvGraphicFramePr>
        <p:xfrm>
          <a:off x="954156" y="1009164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331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348014" y="136525"/>
            <a:ext cx="10515600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Learning Framework</a:t>
            </a:r>
            <a:endParaRPr sz="4800"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78" y="6422745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361822"/>
              </p:ext>
            </p:extLst>
          </p:nvPr>
        </p:nvGraphicFramePr>
        <p:xfrm>
          <a:off x="954156" y="1009164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637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348014" y="136525"/>
            <a:ext cx="10515600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Learning Framework</a:t>
            </a:r>
            <a:endParaRPr sz="4800"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878" y="6422745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54156" y="1009164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851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Our model in action</a:t>
            </a:r>
            <a:endParaRPr dirty="0"/>
          </a:p>
        </p:txBody>
      </p:sp>
      <p:sp>
        <p:nvSpPr>
          <p:cNvPr id="130" name="Google Shape;130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475200" y="1481275"/>
          <a:ext cx="11494526" cy="466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618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426" y="6440111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0"/>
            <a:ext cx="10515600" cy="1325563"/>
          </a:xfrm>
        </p:spPr>
        <p:txBody>
          <a:bodyPr/>
          <a:lstStyle/>
          <a:p>
            <a:r>
              <a:rPr lang="en-US" dirty="0"/>
              <a:t>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73300"/>
              </p:ext>
            </p:extLst>
          </p:nvPr>
        </p:nvGraphicFramePr>
        <p:xfrm>
          <a:off x="849477" y="1098248"/>
          <a:ext cx="10504323" cy="521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393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916964"/>
              </p:ext>
            </p:extLst>
          </p:nvPr>
        </p:nvGraphicFramePr>
        <p:xfrm>
          <a:off x="228600" y="888023"/>
          <a:ext cx="11825653" cy="543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1177" y="69509"/>
            <a:ext cx="836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Agenda for today’s discussion: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3216" y="6390297"/>
            <a:ext cx="1269978" cy="2972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426" y="6440111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0"/>
            <a:ext cx="10515600" cy="1325563"/>
          </a:xfrm>
        </p:spPr>
        <p:txBody>
          <a:bodyPr/>
          <a:lstStyle/>
          <a:p>
            <a:r>
              <a:rPr lang="en-US" dirty="0"/>
              <a:t>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63699"/>
              </p:ext>
            </p:extLst>
          </p:nvPr>
        </p:nvGraphicFramePr>
        <p:xfrm>
          <a:off x="849477" y="1098248"/>
          <a:ext cx="10504323" cy="521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320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426" y="6440111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0"/>
            <a:ext cx="10515600" cy="1325563"/>
          </a:xfrm>
        </p:spPr>
        <p:txBody>
          <a:bodyPr/>
          <a:lstStyle/>
          <a:p>
            <a:r>
              <a:rPr lang="en-US" dirty="0"/>
              <a:t>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329730"/>
              </p:ext>
            </p:extLst>
          </p:nvPr>
        </p:nvGraphicFramePr>
        <p:xfrm>
          <a:off x="849477" y="1098248"/>
          <a:ext cx="10504323" cy="521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975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426" y="6440111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0"/>
            <a:ext cx="10515600" cy="1325563"/>
          </a:xfrm>
        </p:spPr>
        <p:txBody>
          <a:bodyPr/>
          <a:lstStyle/>
          <a:p>
            <a:r>
              <a:rPr lang="en-US" dirty="0"/>
              <a:t>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979698"/>
              </p:ext>
            </p:extLst>
          </p:nvPr>
        </p:nvGraphicFramePr>
        <p:xfrm>
          <a:off x="849477" y="1098248"/>
          <a:ext cx="10504323" cy="521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646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426" y="6440111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0" y="0"/>
            <a:ext cx="10515600" cy="1325563"/>
          </a:xfrm>
        </p:spPr>
        <p:txBody>
          <a:bodyPr/>
          <a:lstStyle/>
          <a:p>
            <a:r>
              <a:rPr lang="en-US" dirty="0"/>
              <a:t>Kick-off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849477" y="1098248"/>
          <a:ext cx="10504323" cy="521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6454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99" y="0"/>
            <a:ext cx="10515600" cy="1325563"/>
          </a:xfrm>
        </p:spPr>
        <p:txBody>
          <a:bodyPr/>
          <a:lstStyle/>
          <a:p>
            <a:r>
              <a:rPr lang="en-US" dirty="0"/>
              <a:t>Types of metadata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62296"/>
              </p:ext>
            </p:extLst>
          </p:nvPr>
        </p:nvGraphicFramePr>
        <p:xfrm>
          <a:off x="770281" y="1109293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0075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99" y="0"/>
            <a:ext cx="10515600" cy="1325563"/>
          </a:xfrm>
        </p:spPr>
        <p:txBody>
          <a:bodyPr/>
          <a:lstStyle/>
          <a:p>
            <a:r>
              <a:rPr lang="en-US" dirty="0"/>
              <a:t>Types of metadata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817997"/>
              </p:ext>
            </p:extLst>
          </p:nvPr>
        </p:nvGraphicFramePr>
        <p:xfrm>
          <a:off x="770281" y="1109293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4990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99" y="0"/>
            <a:ext cx="10515600" cy="1325563"/>
          </a:xfrm>
        </p:spPr>
        <p:txBody>
          <a:bodyPr/>
          <a:lstStyle/>
          <a:p>
            <a:r>
              <a:rPr lang="en-US" dirty="0"/>
              <a:t>Types of metadata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765391"/>
              </p:ext>
            </p:extLst>
          </p:nvPr>
        </p:nvGraphicFramePr>
        <p:xfrm>
          <a:off x="770281" y="1109293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143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99" y="0"/>
            <a:ext cx="10515600" cy="1325563"/>
          </a:xfrm>
        </p:spPr>
        <p:txBody>
          <a:bodyPr/>
          <a:lstStyle/>
          <a:p>
            <a:r>
              <a:rPr lang="en-US" dirty="0"/>
              <a:t>Types of metadata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888688"/>
              </p:ext>
            </p:extLst>
          </p:nvPr>
        </p:nvGraphicFramePr>
        <p:xfrm>
          <a:off x="770281" y="1109293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9375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99" y="0"/>
            <a:ext cx="10515600" cy="1325563"/>
          </a:xfrm>
        </p:spPr>
        <p:txBody>
          <a:bodyPr/>
          <a:lstStyle/>
          <a:p>
            <a:r>
              <a:rPr lang="en-US" dirty="0"/>
              <a:t>Types of metadata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70281" y="1109293"/>
          <a:ext cx="10651435" cy="538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0448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00" y="105925"/>
            <a:ext cx="10515600" cy="1325563"/>
          </a:xfrm>
        </p:spPr>
        <p:txBody>
          <a:bodyPr/>
          <a:lstStyle/>
          <a:p>
            <a:r>
              <a:rPr lang="en-US" dirty="0"/>
              <a:t>Sub-team projects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45929"/>
              </p:ext>
            </p:extLst>
          </p:nvPr>
        </p:nvGraphicFramePr>
        <p:xfrm>
          <a:off x="750430" y="1078130"/>
          <a:ext cx="10502570" cy="524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404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Identifying our need for a </a:t>
            </a:r>
            <a:r>
              <a:rPr lang="en-US" dirty="0" err="1"/>
              <a:t>CoP</a:t>
            </a:r>
            <a:endParaRPr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26045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6" name="Google Shape;106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5870" y="6389547"/>
            <a:ext cx="1274174" cy="2987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00" y="105925"/>
            <a:ext cx="10515600" cy="1325563"/>
          </a:xfrm>
        </p:spPr>
        <p:txBody>
          <a:bodyPr/>
          <a:lstStyle/>
          <a:p>
            <a:r>
              <a:rPr lang="en-US" dirty="0"/>
              <a:t>Sub-team projects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539190"/>
              </p:ext>
            </p:extLst>
          </p:nvPr>
        </p:nvGraphicFramePr>
        <p:xfrm>
          <a:off x="750430" y="1078130"/>
          <a:ext cx="10502570" cy="524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2463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00" y="105925"/>
            <a:ext cx="10515600" cy="1325563"/>
          </a:xfrm>
        </p:spPr>
        <p:txBody>
          <a:bodyPr/>
          <a:lstStyle/>
          <a:p>
            <a:r>
              <a:rPr lang="en-US" dirty="0"/>
              <a:t>Sub-team projects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83725"/>
              </p:ext>
            </p:extLst>
          </p:nvPr>
        </p:nvGraphicFramePr>
        <p:xfrm>
          <a:off x="750430" y="1078130"/>
          <a:ext cx="10502570" cy="524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592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00" y="105925"/>
            <a:ext cx="10515600" cy="1325563"/>
          </a:xfrm>
        </p:spPr>
        <p:txBody>
          <a:bodyPr/>
          <a:lstStyle/>
          <a:p>
            <a:r>
              <a:rPr lang="en-US" dirty="0"/>
              <a:t>Sub-team projects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206958"/>
              </p:ext>
            </p:extLst>
          </p:nvPr>
        </p:nvGraphicFramePr>
        <p:xfrm>
          <a:off x="750430" y="1078130"/>
          <a:ext cx="10502570" cy="524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327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00" y="105925"/>
            <a:ext cx="10515600" cy="1325563"/>
          </a:xfrm>
        </p:spPr>
        <p:txBody>
          <a:bodyPr/>
          <a:lstStyle/>
          <a:p>
            <a:r>
              <a:rPr lang="en-US" dirty="0"/>
              <a:t>Sub-team projects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21" y="6389547"/>
            <a:ext cx="1274174" cy="29873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0430" y="1078130"/>
          <a:ext cx="10502570" cy="524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1421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634"/>
            <a:ext cx="10515600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5" y="6395853"/>
            <a:ext cx="1274174" cy="29873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821959"/>
              </p:ext>
            </p:extLst>
          </p:nvPr>
        </p:nvGraphicFramePr>
        <p:xfrm>
          <a:off x="534572" y="1181686"/>
          <a:ext cx="11282289" cy="499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059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634"/>
            <a:ext cx="10515600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5" y="6395853"/>
            <a:ext cx="1274174" cy="29873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771137"/>
              </p:ext>
            </p:extLst>
          </p:nvPr>
        </p:nvGraphicFramePr>
        <p:xfrm>
          <a:off x="534572" y="1181686"/>
          <a:ext cx="11282289" cy="499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0965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634"/>
            <a:ext cx="10515600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5" y="6395853"/>
            <a:ext cx="1274174" cy="29873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85400"/>
              </p:ext>
            </p:extLst>
          </p:nvPr>
        </p:nvGraphicFramePr>
        <p:xfrm>
          <a:off x="534572" y="1181686"/>
          <a:ext cx="11282289" cy="499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1769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634"/>
            <a:ext cx="10515600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5" y="6395853"/>
            <a:ext cx="1274174" cy="29873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034817"/>
              </p:ext>
            </p:extLst>
          </p:nvPr>
        </p:nvGraphicFramePr>
        <p:xfrm>
          <a:off x="534572" y="1181686"/>
          <a:ext cx="11282289" cy="499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5314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634"/>
            <a:ext cx="10515600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5" y="6395853"/>
            <a:ext cx="1274174" cy="29873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215304"/>
              </p:ext>
            </p:extLst>
          </p:nvPr>
        </p:nvGraphicFramePr>
        <p:xfrm>
          <a:off x="534572" y="1181686"/>
          <a:ext cx="11282289" cy="499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327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634"/>
            <a:ext cx="10515600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5" y="6395853"/>
            <a:ext cx="1274174" cy="29873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104635"/>
              </p:ext>
            </p:extLst>
          </p:nvPr>
        </p:nvGraphicFramePr>
        <p:xfrm>
          <a:off x="534572" y="1181686"/>
          <a:ext cx="11282289" cy="499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6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100820"/>
            <a:ext cx="4445391" cy="721360"/>
          </a:xfrm>
        </p:spPr>
        <p:txBody>
          <a:bodyPr>
            <a:normAutofit/>
          </a:bodyPr>
          <a:lstStyle/>
          <a:p>
            <a:r>
              <a:rPr lang="en-US" sz="4400" dirty="0"/>
              <a:t>Stakeholder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F26D5-B6E5-034D-2B7E-266C78EB7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80132"/>
              </p:ext>
            </p:extLst>
          </p:nvPr>
        </p:nvGraphicFramePr>
        <p:xfrm>
          <a:off x="799123" y="807492"/>
          <a:ext cx="10554677" cy="550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5870" y="6389547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7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634"/>
            <a:ext cx="10515600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5" y="6395853"/>
            <a:ext cx="1274174" cy="29873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85639"/>
              </p:ext>
            </p:extLst>
          </p:nvPr>
        </p:nvGraphicFramePr>
        <p:xfrm>
          <a:off x="534572" y="1181686"/>
          <a:ext cx="11282289" cy="499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927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634"/>
            <a:ext cx="10515600" cy="1325563"/>
          </a:xfrm>
        </p:spPr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5" y="6395853"/>
            <a:ext cx="1274174" cy="29873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771268"/>
              </p:ext>
            </p:extLst>
          </p:nvPr>
        </p:nvGraphicFramePr>
        <p:xfrm>
          <a:off x="534572" y="1181686"/>
          <a:ext cx="11282289" cy="499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2700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246883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80813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0153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928093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4476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258642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4930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419946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6131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684970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88126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495009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6469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932185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490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100820"/>
            <a:ext cx="4445391" cy="721360"/>
          </a:xfrm>
        </p:spPr>
        <p:txBody>
          <a:bodyPr>
            <a:normAutofit/>
          </a:bodyPr>
          <a:lstStyle/>
          <a:p>
            <a:r>
              <a:rPr lang="en-US" sz="4400" dirty="0"/>
              <a:t>Stakeholder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F26D5-B6E5-034D-2B7E-266C78EB7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143293"/>
              </p:ext>
            </p:extLst>
          </p:nvPr>
        </p:nvGraphicFramePr>
        <p:xfrm>
          <a:off x="799123" y="807492"/>
          <a:ext cx="10554677" cy="550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5870" y="6389547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0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061530"/>
              </p:ext>
            </p:extLst>
          </p:nvPr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31647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284480" y="126682"/>
            <a:ext cx="4282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/>
              <a:t>Lessons learned</a:t>
            </a:r>
            <a:endParaRPr sz="4400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6389547"/>
            <a:ext cx="1274174" cy="298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B9F51A-0AD6-FCAD-7D63-DC1DBF086491}"/>
              </a:ext>
            </a:extLst>
          </p:cNvPr>
          <p:cNvGraphicFramePr/>
          <p:nvPr/>
        </p:nvGraphicFramePr>
        <p:xfrm>
          <a:off x="1576364" y="172719"/>
          <a:ext cx="11653520" cy="63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6961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1055DB9-C293-6495-DB38-5CBFAE43F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3200" y="4398487"/>
            <a:ext cx="1558382" cy="1728788"/>
          </a:xfrm>
        </p:spPr>
      </p:pic>
      <p:pic>
        <p:nvPicPr>
          <p:cNvPr id="13" name="Content Placeholder 1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C17FA1F-5BE9-8905-6AFF-6A649C8407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00350" y="4398487"/>
            <a:ext cx="2593182" cy="1728788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7D064-0AC5-9E5F-4F2A-9A5C7B06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B84AC3-CBDD-E7C7-AD65-67C7BBDFD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16" y="6390297"/>
            <a:ext cx="1269978" cy="297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E16447-B001-AB7E-0580-7CE3E7712A4D}"/>
              </a:ext>
            </a:extLst>
          </p:cNvPr>
          <p:cNvSpPr txBox="1"/>
          <p:nvPr/>
        </p:nvSpPr>
        <p:spPr>
          <a:xfrm>
            <a:off x="1127760" y="1263552"/>
            <a:ext cx="47809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Laura Sill (she/her)</a:t>
            </a:r>
          </a:p>
          <a:p>
            <a:r>
              <a:rPr lang="en-US" sz="2000" dirty="0"/>
              <a:t>Head of Acquisitions</a:t>
            </a:r>
          </a:p>
          <a:p>
            <a:r>
              <a:rPr lang="en-US" sz="2000" dirty="0"/>
              <a:t>The University of Chicago Library</a:t>
            </a:r>
          </a:p>
          <a:p>
            <a:r>
              <a:rPr lang="en-US" sz="2000" dirty="0"/>
              <a:t>1100 East 57th Street, Room 172 </a:t>
            </a:r>
          </a:p>
          <a:p>
            <a:r>
              <a:rPr lang="en-US" sz="2000" dirty="0"/>
              <a:t>Chicago, IL 60637 USA </a:t>
            </a:r>
          </a:p>
          <a:p>
            <a:r>
              <a:rPr lang="en-US" sz="2000" dirty="0"/>
              <a:t>T: 773.702.0357 </a:t>
            </a:r>
          </a:p>
          <a:p>
            <a:r>
              <a:rPr lang="en-US" sz="2000" dirty="0"/>
              <a:t>E: lsill@uchicago.edu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9098E-330D-6A29-32BB-FDD66DCFA8A0}"/>
              </a:ext>
            </a:extLst>
          </p:cNvPr>
          <p:cNvSpPr txBox="1"/>
          <p:nvPr/>
        </p:nvSpPr>
        <p:spPr>
          <a:xfrm>
            <a:off x="6419852" y="1879105"/>
            <a:ext cx="5547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Peggy Griesinger (she/her)</a:t>
            </a:r>
          </a:p>
          <a:p>
            <a:r>
              <a:rPr lang="en-US" sz="2000" dirty="0"/>
              <a:t>Head of Metadata Initiatives</a:t>
            </a:r>
          </a:p>
          <a:p>
            <a:r>
              <a:rPr lang="en-US" sz="2000" dirty="0"/>
              <a:t>University of Notre Dame, Hesburgh Libraries</a:t>
            </a:r>
          </a:p>
          <a:p>
            <a:r>
              <a:rPr lang="en-US" sz="2000" dirty="0"/>
              <a:t>414 Hesburgh Library</a:t>
            </a:r>
          </a:p>
          <a:p>
            <a:r>
              <a:rPr lang="en-US" sz="2000" dirty="0"/>
              <a:t>Notre Dame, IN 46556  USA</a:t>
            </a:r>
          </a:p>
          <a:p>
            <a:r>
              <a:rPr lang="en-US" sz="2000" b="1" dirty="0"/>
              <a:t>T:</a:t>
            </a:r>
            <a:r>
              <a:rPr lang="en-US" sz="2000" dirty="0"/>
              <a:t> 574.631.3197</a:t>
            </a:r>
          </a:p>
          <a:p>
            <a:r>
              <a:rPr lang="en-US" sz="2000" b="1" dirty="0"/>
              <a:t>E: </a:t>
            </a:r>
            <a:r>
              <a:rPr lang="en-US" sz="2000" dirty="0"/>
              <a:t>mgriesi2@nd.edu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39789-FBFE-F7D4-4E4B-A262B55DA350}"/>
              </a:ext>
            </a:extLst>
          </p:cNvPr>
          <p:cNvSpPr txBox="1"/>
          <p:nvPr/>
        </p:nvSpPr>
        <p:spPr>
          <a:xfrm>
            <a:off x="772160" y="487680"/>
            <a:ext cx="71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  <a:p>
            <a:r>
              <a:rPr lang="en-US" sz="2400" dirty="0"/>
              <a:t>Let’s continue the discussion!</a:t>
            </a:r>
          </a:p>
        </p:txBody>
      </p:sp>
    </p:spTree>
    <p:extLst>
      <p:ext uri="{BB962C8B-B14F-4D97-AF65-F5344CB8AC3E}">
        <p14:creationId xmlns:p14="http://schemas.microsoft.com/office/powerpoint/2010/main" val="70081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100820"/>
            <a:ext cx="4445391" cy="721360"/>
          </a:xfrm>
        </p:spPr>
        <p:txBody>
          <a:bodyPr>
            <a:normAutofit/>
          </a:bodyPr>
          <a:lstStyle/>
          <a:p>
            <a:r>
              <a:rPr lang="en-US" sz="4400" dirty="0"/>
              <a:t>Stakeholder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F26D5-B6E5-034D-2B7E-266C78EB7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044736"/>
              </p:ext>
            </p:extLst>
          </p:nvPr>
        </p:nvGraphicFramePr>
        <p:xfrm>
          <a:off x="799123" y="807492"/>
          <a:ext cx="10554677" cy="550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5870" y="6389547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4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100820"/>
            <a:ext cx="4445391" cy="721360"/>
          </a:xfrm>
        </p:spPr>
        <p:txBody>
          <a:bodyPr>
            <a:normAutofit/>
          </a:bodyPr>
          <a:lstStyle/>
          <a:p>
            <a:r>
              <a:rPr lang="en-US" sz="4400" dirty="0"/>
              <a:t>Stakeholder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F26D5-B6E5-034D-2B7E-266C78EB7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121515"/>
              </p:ext>
            </p:extLst>
          </p:nvPr>
        </p:nvGraphicFramePr>
        <p:xfrm>
          <a:off x="799123" y="807492"/>
          <a:ext cx="10554677" cy="550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5870" y="6389547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8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100820"/>
            <a:ext cx="4445391" cy="721360"/>
          </a:xfrm>
        </p:spPr>
        <p:txBody>
          <a:bodyPr>
            <a:normAutofit/>
          </a:bodyPr>
          <a:lstStyle/>
          <a:p>
            <a:r>
              <a:rPr lang="en-US" sz="4400" dirty="0"/>
              <a:t>Stakeholder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F26D5-B6E5-034D-2B7E-266C78EB7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6879"/>
              </p:ext>
            </p:extLst>
          </p:nvPr>
        </p:nvGraphicFramePr>
        <p:xfrm>
          <a:off x="799123" y="807492"/>
          <a:ext cx="10554677" cy="550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5870" y="6389547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7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100820"/>
            <a:ext cx="4445391" cy="721360"/>
          </a:xfrm>
        </p:spPr>
        <p:txBody>
          <a:bodyPr>
            <a:normAutofit/>
          </a:bodyPr>
          <a:lstStyle/>
          <a:p>
            <a:r>
              <a:rPr lang="en-US" sz="4400" dirty="0"/>
              <a:t>Stakeholder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F26D5-B6E5-034D-2B7E-266C78EB70AD}"/>
              </a:ext>
            </a:extLst>
          </p:cNvPr>
          <p:cNvGraphicFramePr/>
          <p:nvPr/>
        </p:nvGraphicFramePr>
        <p:xfrm>
          <a:off x="799123" y="807492"/>
          <a:ext cx="10554677" cy="550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5870" y="6389547"/>
            <a:ext cx="12741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9323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1384</TotalTime>
  <Words>1725</Words>
  <Application>Microsoft Office PowerPoint</Application>
  <PresentationFormat>Widescreen</PresentationFormat>
  <Paragraphs>496</Paragraphs>
  <Slides>52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Corbel</vt:lpstr>
      <vt:lpstr>Quattrocento Sans</vt:lpstr>
      <vt:lpstr>Depth</vt:lpstr>
      <vt:lpstr>Cross-library learning and knowledge sharing—Metadata Community of Practice at Notre Dame</vt:lpstr>
      <vt:lpstr>PowerPoint Presentation</vt:lpstr>
      <vt:lpstr>Identifying our need for a CoP</vt:lpstr>
      <vt:lpstr>Stakeholder input</vt:lpstr>
      <vt:lpstr>Stakeholder input</vt:lpstr>
      <vt:lpstr>Stakeholder input</vt:lpstr>
      <vt:lpstr>Stakeholder input</vt:lpstr>
      <vt:lpstr>Stakeholder input</vt:lpstr>
      <vt:lpstr>Stakeholder input</vt:lpstr>
      <vt:lpstr>Setting expectations and designing MCoP</vt:lpstr>
      <vt:lpstr>PowerPoint Presentation</vt:lpstr>
      <vt:lpstr>PowerPoint Presentation</vt:lpstr>
      <vt:lpstr>Learning Framework</vt:lpstr>
      <vt:lpstr>Learning Framework</vt:lpstr>
      <vt:lpstr>Learning Framework</vt:lpstr>
      <vt:lpstr>Learning Framework</vt:lpstr>
      <vt:lpstr>Learning Framework</vt:lpstr>
      <vt:lpstr>Our model in action</vt:lpstr>
      <vt:lpstr>Kick-off meeting</vt:lpstr>
      <vt:lpstr>Kick-off meeting</vt:lpstr>
      <vt:lpstr>Kick-off meeting</vt:lpstr>
      <vt:lpstr>Kick-off meeting</vt:lpstr>
      <vt:lpstr>Kick-off meeting</vt:lpstr>
      <vt:lpstr>Types of metadata meeting</vt:lpstr>
      <vt:lpstr>Types of metadata meeting</vt:lpstr>
      <vt:lpstr>Types of metadata meeting</vt:lpstr>
      <vt:lpstr>Types of metadata meeting</vt:lpstr>
      <vt:lpstr>Types of metadata meeting</vt:lpstr>
      <vt:lpstr>Sub-team projects creation</vt:lpstr>
      <vt:lpstr>Sub-team projects creation</vt:lpstr>
      <vt:lpstr>Sub-team projects creation</vt:lpstr>
      <vt:lpstr>Sub-team projects creation</vt:lpstr>
      <vt:lpstr>Sub-team projects creation</vt:lpstr>
      <vt:lpstr>Topics covered</vt:lpstr>
      <vt:lpstr>Topics covered</vt:lpstr>
      <vt:lpstr>Topics covered</vt:lpstr>
      <vt:lpstr>Topics covered</vt:lpstr>
      <vt:lpstr>Topics covered</vt:lpstr>
      <vt:lpstr>Topics covered</vt:lpstr>
      <vt:lpstr>Topics covered</vt:lpstr>
      <vt:lpstr>Topics covered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Cross-library learning and knowledge sharing—Metadata Community of Practice at Notre Dame</dc:title>
  <dc:creator>Laura Sill, Peggy Griesinger</dc:creator>
  <cp:lastModifiedBy>McNicol,Jeanette</cp:lastModifiedBy>
  <cp:revision>37</cp:revision>
  <dcterms:created xsi:type="dcterms:W3CDTF">2022-08-14T14:21:38Z</dcterms:created>
  <dcterms:modified xsi:type="dcterms:W3CDTF">2022-09-27T23:50:38Z</dcterms:modified>
</cp:coreProperties>
</file>