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 id="2147483668" r:id="rId7"/>
    <p:sldMasterId id="2147483681" r:id="rId8"/>
    <p:sldMasterId id="2147483690" r:id="rId9"/>
    <p:sldMasterId id="2147483705" r:id="rId10"/>
    <p:sldMasterId id="2147483728" r:id="rId11"/>
    <p:sldMasterId id="2147483749" r:id="rId12"/>
  </p:sldMasterIdLst>
  <p:notesMasterIdLst>
    <p:notesMasterId r:id="rId50"/>
  </p:notesMasterIdLst>
  <p:sldIdLst>
    <p:sldId id="2044" r:id="rId13"/>
    <p:sldId id="2392" r:id="rId14"/>
    <p:sldId id="2194" r:id="rId15"/>
    <p:sldId id="2040" r:id="rId16"/>
    <p:sldId id="2195" r:id="rId17"/>
    <p:sldId id="2197" r:id="rId18"/>
    <p:sldId id="2025" r:id="rId19"/>
    <p:sldId id="1999" r:id="rId20"/>
    <p:sldId id="2196" r:id="rId21"/>
    <p:sldId id="263" r:id="rId22"/>
    <p:sldId id="317" r:id="rId23"/>
    <p:sldId id="282" r:id="rId24"/>
    <p:sldId id="316" r:id="rId25"/>
    <p:sldId id="320" r:id="rId26"/>
    <p:sldId id="318" r:id="rId27"/>
    <p:sldId id="319" r:id="rId28"/>
    <p:sldId id="321" r:id="rId29"/>
    <p:sldId id="322" r:id="rId30"/>
    <p:sldId id="323" r:id="rId31"/>
    <p:sldId id="325" r:id="rId32"/>
    <p:sldId id="328" r:id="rId33"/>
    <p:sldId id="329" r:id="rId34"/>
    <p:sldId id="332" r:id="rId35"/>
    <p:sldId id="330" r:id="rId36"/>
    <p:sldId id="326" r:id="rId37"/>
    <p:sldId id="299" r:id="rId38"/>
    <p:sldId id="267" r:id="rId39"/>
    <p:sldId id="306" r:id="rId40"/>
    <p:sldId id="302" r:id="rId41"/>
    <p:sldId id="303" r:id="rId42"/>
    <p:sldId id="305" r:id="rId43"/>
    <p:sldId id="304" r:id="rId44"/>
    <p:sldId id="307" r:id="rId45"/>
    <p:sldId id="301" r:id="rId46"/>
    <p:sldId id="273" r:id="rId47"/>
    <p:sldId id="2395" r:id="rId48"/>
    <p:sldId id="23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ing Social Interoperability" id="{E1839E3E-3067-DB4A-AC8B-CAC0D940A100}">
          <p14:sldIdLst>
            <p14:sldId id="2044"/>
            <p14:sldId id="2392"/>
            <p14:sldId id="2194"/>
            <p14:sldId id="2040"/>
            <p14:sldId id="2195"/>
            <p14:sldId id="2197"/>
            <p14:sldId id="2025"/>
            <p14:sldId id="1999"/>
            <p14:sldId id="2196"/>
          </p14:sldIdLst>
        </p14:section>
        <p14:section name="Syracuse" id="{F449E499-6626-9B48-832A-43E94E1F06B8}">
          <p14:sldIdLst>
            <p14:sldId id="263"/>
            <p14:sldId id="317"/>
            <p14:sldId id="282"/>
            <p14:sldId id="316"/>
            <p14:sldId id="320"/>
            <p14:sldId id="318"/>
            <p14:sldId id="319"/>
            <p14:sldId id="321"/>
            <p14:sldId id="322"/>
            <p14:sldId id="323"/>
            <p14:sldId id="325"/>
            <p14:sldId id="328"/>
            <p14:sldId id="329"/>
            <p14:sldId id="332"/>
            <p14:sldId id="330"/>
            <p14:sldId id="326"/>
            <p14:sldId id="299"/>
          </p14:sldIdLst>
        </p14:section>
        <p14:section name="Waterloo" id="{C752FC2C-EFC9-8D41-8680-AA74F77D9A78}">
          <p14:sldIdLst>
            <p14:sldId id="267"/>
            <p14:sldId id="306"/>
            <p14:sldId id="302"/>
            <p14:sldId id="303"/>
            <p14:sldId id="305"/>
            <p14:sldId id="304"/>
            <p14:sldId id="307"/>
            <p14:sldId id="301"/>
          </p14:sldIdLst>
        </p14:section>
        <p14:section name="Conclusions" id="{9D827ED4-D744-6840-814B-2438D7457B5F}">
          <p14:sldIdLst>
            <p14:sldId id="273"/>
            <p14:sldId id="2395"/>
            <p14:sldId id="23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tmund,Annette" initials="Do" lastIdx="2" clrIdx="0">
    <p:extLst>
      <p:ext uri="{19B8F6BF-5375-455C-9EA6-DF929625EA0E}">
        <p15:presenceInfo xmlns:p15="http://schemas.microsoft.com/office/powerpoint/2012/main" userId="S::dortmuna@oclc.org::1e32f5a3-f660-4ace-8ea3-3e142fcec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3DCB"/>
    <a:srgbClr val="FF7E0C"/>
    <a:srgbClr val="C324BD"/>
    <a:srgbClr val="FF5A39"/>
    <a:srgbClr val="C642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24"/>
    <p:restoredTop sz="82723"/>
  </p:normalViewPr>
  <p:slideViewPr>
    <p:cSldViewPr snapToGrid="0">
      <p:cViewPr varScale="1">
        <p:scale>
          <a:sx n="67" d="100"/>
          <a:sy n="67" d="100"/>
        </p:scale>
        <p:origin x="870" y="36"/>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4.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g"/></Relationships>
</file>

<file path=ppt/diagrams/_rels/data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g"/></Relationships>
</file>

<file path=ppt/diagrams/_rels/data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diagrams/_rels/data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133CC-FBDF-BD45-850D-C8B946050E93}"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n-US"/>
        </a:p>
      </dgm:t>
    </dgm:pt>
    <dgm:pt modelId="{2AA68B18-E1F9-4344-AC70-E795F6AA8533}">
      <dgm:prSet/>
      <dgm:spPr/>
      <dgm:t>
        <a:bodyPr/>
        <a:lstStyle/>
        <a:p>
          <a:r>
            <a:rPr lang="en-US" dirty="0"/>
            <a:t>Anne </a:t>
          </a:r>
          <a:r>
            <a:rPr lang="en-US" dirty="0" err="1"/>
            <a:t>Rauh</a:t>
          </a:r>
          <a:endParaRPr lang="en-US" dirty="0"/>
        </a:p>
        <a:p>
          <a:r>
            <a:rPr lang="en-US" dirty="0"/>
            <a:t>Head of Collections &amp; Research Services, Syracuse University</a:t>
          </a:r>
        </a:p>
      </dgm:t>
    </dgm:pt>
    <dgm:pt modelId="{714325D7-6138-6D47-A936-E053FC969E1D}" type="parTrans" cxnId="{611E6A8D-931D-1F43-9050-22947620C483}">
      <dgm:prSet/>
      <dgm:spPr/>
      <dgm:t>
        <a:bodyPr/>
        <a:lstStyle/>
        <a:p>
          <a:endParaRPr lang="en-US"/>
        </a:p>
      </dgm:t>
    </dgm:pt>
    <dgm:pt modelId="{3AB934DF-2CF9-FB49-976E-861E055DC2C0}" type="sibTrans" cxnId="{611E6A8D-931D-1F43-9050-22947620C483}">
      <dgm:prSet/>
      <dgm:spPr/>
      <dgm:t>
        <a:bodyPr/>
        <a:lstStyle/>
        <a:p>
          <a:endParaRPr lang="en-US"/>
        </a:p>
      </dgm:t>
    </dgm:pt>
    <dgm:pt modelId="{F8E9409B-C61F-344C-B5F6-D0DFD30922FE}">
      <dgm:prSet/>
      <dgm:spPr/>
      <dgm:t>
        <a:bodyPr/>
        <a:lstStyle/>
        <a:p>
          <a:r>
            <a:rPr lang="en-US" dirty="0"/>
            <a:t>Ian Milligan, PhD</a:t>
          </a:r>
        </a:p>
        <a:p>
          <a:r>
            <a:rPr lang="en-US" b="0" i="0" dirty="0"/>
            <a:t>Associate Vice-President, Research Oversight and Analysis, University of Waterloo</a:t>
          </a:r>
          <a:endParaRPr lang="en-US" dirty="0"/>
        </a:p>
      </dgm:t>
    </dgm:pt>
    <dgm:pt modelId="{70B407AF-8713-394F-ABE8-5678F7FFEA13}" type="sibTrans" cxnId="{7094BCDC-6D05-934A-AD91-EA0BD775C14B}">
      <dgm:prSet/>
      <dgm:spPr/>
      <dgm:t>
        <a:bodyPr/>
        <a:lstStyle/>
        <a:p>
          <a:endParaRPr lang="en-US"/>
        </a:p>
      </dgm:t>
    </dgm:pt>
    <dgm:pt modelId="{E10FF392-8144-8E44-BD40-86AAB3B9D011}" type="parTrans" cxnId="{7094BCDC-6D05-934A-AD91-EA0BD775C14B}">
      <dgm:prSet/>
      <dgm:spPr/>
      <dgm:t>
        <a:bodyPr/>
        <a:lstStyle/>
        <a:p>
          <a:endParaRPr lang="en-US"/>
        </a:p>
      </dgm:t>
    </dgm:pt>
    <dgm:pt modelId="{A781CF54-1E1E-7642-9EB1-5EEAA3C976A4}">
      <dgm:prSet/>
      <dgm:spPr/>
      <dgm:t>
        <a:bodyPr/>
        <a:lstStyle/>
        <a:p>
          <a:r>
            <a:rPr lang="en-US" dirty="0"/>
            <a:t>Rebecca Bryant, PhD</a:t>
          </a:r>
        </a:p>
        <a:p>
          <a:r>
            <a:rPr lang="en-US" dirty="0"/>
            <a:t>Senior Program Officer, OCLC Research</a:t>
          </a:r>
        </a:p>
      </dgm:t>
    </dgm:pt>
    <dgm:pt modelId="{5A20043B-67BF-3C4B-A947-1EBB184550C5}" type="sibTrans" cxnId="{B49B0511-010C-B449-8DB6-E5ED9E40FFE8}">
      <dgm:prSet/>
      <dgm:spPr/>
      <dgm:t>
        <a:bodyPr/>
        <a:lstStyle/>
        <a:p>
          <a:endParaRPr lang="en-US"/>
        </a:p>
      </dgm:t>
    </dgm:pt>
    <dgm:pt modelId="{E9F2BED5-C95F-D44E-9FEA-50160C638621}" type="parTrans" cxnId="{B49B0511-010C-B449-8DB6-E5ED9E40FFE8}">
      <dgm:prSet/>
      <dgm:spPr/>
      <dgm:t>
        <a:bodyPr/>
        <a:lstStyle/>
        <a:p>
          <a:endParaRPr lang="en-US"/>
        </a:p>
      </dgm:t>
    </dgm:pt>
    <dgm:pt modelId="{E25C7106-F5C4-1F46-A09C-4C104D7F38DF}">
      <dgm:prSet/>
      <dgm:spPr/>
      <dgm:t>
        <a:bodyPr/>
        <a:lstStyle/>
        <a:p>
          <a:r>
            <a:rPr lang="en-US" dirty="0"/>
            <a:t>Alison Hitchens</a:t>
          </a:r>
        </a:p>
        <a:p>
          <a:r>
            <a:rPr lang="en-US" dirty="0"/>
            <a:t>Associate University Librarian, University of Waterloo</a:t>
          </a:r>
        </a:p>
      </dgm:t>
    </dgm:pt>
    <dgm:pt modelId="{19AAD83B-4A78-944A-BDAB-91B64DFE4E62}" type="parTrans" cxnId="{DFAE81C9-D2AF-1C42-9C25-8BA415B75169}">
      <dgm:prSet/>
      <dgm:spPr/>
      <dgm:t>
        <a:bodyPr/>
        <a:lstStyle/>
        <a:p>
          <a:endParaRPr lang="en-US"/>
        </a:p>
      </dgm:t>
    </dgm:pt>
    <dgm:pt modelId="{127BC6A0-A072-6148-A630-889394526163}" type="sibTrans" cxnId="{DFAE81C9-D2AF-1C42-9C25-8BA415B75169}">
      <dgm:prSet/>
      <dgm:spPr/>
      <dgm:t>
        <a:bodyPr/>
        <a:lstStyle/>
        <a:p>
          <a:endParaRPr lang="en-US"/>
        </a:p>
      </dgm:t>
    </dgm:pt>
    <dgm:pt modelId="{0BE8D435-C342-A740-850F-C79D145C86E8}" type="pres">
      <dgm:prSet presAssocID="{40D133CC-FBDF-BD45-850D-C8B946050E93}" presName="linearFlow" presStyleCnt="0">
        <dgm:presLayoutVars>
          <dgm:dir/>
          <dgm:resizeHandles val="exact"/>
        </dgm:presLayoutVars>
      </dgm:prSet>
      <dgm:spPr/>
    </dgm:pt>
    <dgm:pt modelId="{EAEDB4BD-3BBE-3F45-B9A7-194BCF8E9881}" type="pres">
      <dgm:prSet presAssocID="{A781CF54-1E1E-7642-9EB1-5EEAA3C976A4}" presName="composite" presStyleCnt="0"/>
      <dgm:spPr/>
    </dgm:pt>
    <dgm:pt modelId="{D38647DA-9055-3C43-BC61-8627006658D0}" type="pres">
      <dgm:prSet presAssocID="{A781CF54-1E1E-7642-9EB1-5EEAA3C976A4}" presName="imgShp"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15D60BBA-7C8A-D149-ABD9-5279CB164A81}" type="pres">
      <dgm:prSet presAssocID="{A781CF54-1E1E-7642-9EB1-5EEAA3C976A4}" presName="txShp" presStyleLbl="node1" presStyleIdx="0" presStyleCnt="4">
        <dgm:presLayoutVars>
          <dgm:bulletEnabled val="1"/>
        </dgm:presLayoutVars>
      </dgm:prSet>
      <dgm:spPr/>
    </dgm:pt>
    <dgm:pt modelId="{2AA460BB-9F68-5345-A549-30A5CD2CC194}" type="pres">
      <dgm:prSet presAssocID="{5A20043B-67BF-3C4B-A947-1EBB184550C5}" presName="spacing" presStyleCnt="0"/>
      <dgm:spPr/>
    </dgm:pt>
    <dgm:pt modelId="{E9FD14B7-82C5-4A48-9E60-FD14D79954AB}" type="pres">
      <dgm:prSet presAssocID="{E25C7106-F5C4-1F46-A09C-4C104D7F38DF}" presName="composite" presStyleCnt="0"/>
      <dgm:spPr/>
    </dgm:pt>
    <dgm:pt modelId="{2BCA3D46-A570-8445-BDE9-E05562CB0E71}" type="pres">
      <dgm:prSet presAssocID="{E25C7106-F5C4-1F46-A09C-4C104D7F38DF}" presName="imgShp"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1843D4EB-D2B3-9C45-A7AE-CEBEF8CDAA94}" type="pres">
      <dgm:prSet presAssocID="{E25C7106-F5C4-1F46-A09C-4C104D7F38DF}" presName="txShp" presStyleLbl="node1" presStyleIdx="1" presStyleCnt="4">
        <dgm:presLayoutVars>
          <dgm:bulletEnabled val="1"/>
        </dgm:presLayoutVars>
      </dgm:prSet>
      <dgm:spPr/>
    </dgm:pt>
    <dgm:pt modelId="{2E214F94-ECD1-9045-9547-DF3361F4B4BE}" type="pres">
      <dgm:prSet presAssocID="{127BC6A0-A072-6148-A630-889394526163}" presName="spacing" presStyleCnt="0"/>
      <dgm:spPr/>
    </dgm:pt>
    <dgm:pt modelId="{D11FCE9D-97CD-FE4F-BF42-CE16524266EC}" type="pres">
      <dgm:prSet presAssocID="{F8E9409B-C61F-344C-B5F6-D0DFD30922FE}" presName="composite" presStyleCnt="0"/>
      <dgm:spPr/>
    </dgm:pt>
    <dgm:pt modelId="{3376ACDB-657E-5F41-A5D3-2293DD0EC123}" type="pres">
      <dgm:prSet presAssocID="{F8E9409B-C61F-344C-B5F6-D0DFD30922FE}" presName="imgShp"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1487A35-BBCF-104C-AFBF-D797246CB483}" type="pres">
      <dgm:prSet presAssocID="{F8E9409B-C61F-344C-B5F6-D0DFD30922FE}" presName="txShp" presStyleLbl="node1" presStyleIdx="2" presStyleCnt="4">
        <dgm:presLayoutVars>
          <dgm:bulletEnabled val="1"/>
        </dgm:presLayoutVars>
      </dgm:prSet>
      <dgm:spPr/>
    </dgm:pt>
    <dgm:pt modelId="{381DB872-9182-5D49-9FE5-B46CEE054926}" type="pres">
      <dgm:prSet presAssocID="{70B407AF-8713-394F-ABE8-5678F7FFEA13}" presName="spacing" presStyleCnt="0"/>
      <dgm:spPr/>
    </dgm:pt>
    <dgm:pt modelId="{729C7B26-E251-854E-80F6-E0986182E7DE}" type="pres">
      <dgm:prSet presAssocID="{2AA68B18-E1F9-4344-AC70-E795F6AA8533}" presName="composite" presStyleCnt="0"/>
      <dgm:spPr/>
    </dgm:pt>
    <dgm:pt modelId="{6751D231-36E2-0640-9896-754290B1310D}" type="pres">
      <dgm:prSet presAssocID="{2AA68B18-E1F9-4344-AC70-E795F6AA8533}" presName="imgShp" presStyleLbl="fgImgPlace1" presStyleIdx="3" presStyleCnt="4" custLinFactNeighborX="-2172"/>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dgm:spPr>
    </dgm:pt>
    <dgm:pt modelId="{22CBCDCC-5511-6946-A26E-9E82C5A0F934}" type="pres">
      <dgm:prSet presAssocID="{2AA68B18-E1F9-4344-AC70-E795F6AA8533}" presName="txShp" presStyleLbl="node1" presStyleIdx="3" presStyleCnt="4">
        <dgm:presLayoutVars>
          <dgm:bulletEnabled val="1"/>
        </dgm:presLayoutVars>
      </dgm:prSet>
      <dgm:spPr/>
    </dgm:pt>
  </dgm:ptLst>
  <dgm:cxnLst>
    <dgm:cxn modelId="{B49B0511-010C-B449-8DB6-E5ED9E40FFE8}" srcId="{40D133CC-FBDF-BD45-850D-C8B946050E93}" destId="{A781CF54-1E1E-7642-9EB1-5EEAA3C976A4}" srcOrd="0" destOrd="0" parTransId="{E9F2BED5-C95F-D44E-9FEA-50160C638621}" sibTransId="{5A20043B-67BF-3C4B-A947-1EBB184550C5}"/>
    <dgm:cxn modelId="{0F981B11-B3E7-F549-94B0-8602B996A773}" type="presOf" srcId="{A781CF54-1E1E-7642-9EB1-5EEAA3C976A4}" destId="{15D60BBA-7C8A-D149-ABD9-5279CB164A81}" srcOrd="0" destOrd="0" presId="urn:microsoft.com/office/officeart/2005/8/layout/vList3"/>
    <dgm:cxn modelId="{06EA641C-FB78-FF4E-82C2-AB6538953DA0}" type="presOf" srcId="{2AA68B18-E1F9-4344-AC70-E795F6AA8533}" destId="{22CBCDCC-5511-6946-A26E-9E82C5A0F934}" srcOrd="0" destOrd="0" presId="urn:microsoft.com/office/officeart/2005/8/layout/vList3"/>
    <dgm:cxn modelId="{871D5F53-2E31-8E47-96E1-FBC55A65E7B7}" type="presOf" srcId="{E25C7106-F5C4-1F46-A09C-4C104D7F38DF}" destId="{1843D4EB-D2B3-9C45-A7AE-CEBEF8CDAA94}" srcOrd="0" destOrd="0" presId="urn:microsoft.com/office/officeart/2005/8/layout/vList3"/>
    <dgm:cxn modelId="{5EBC8481-3AD7-5B4D-B5A3-D88701783253}" type="presOf" srcId="{F8E9409B-C61F-344C-B5F6-D0DFD30922FE}" destId="{71487A35-BBCF-104C-AFBF-D797246CB483}" srcOrd="0" destOrd="0" presId="urn:microsoft.com/office/officeart/2005/8/layout/vList3"/>
    <dgm:cxn modelId="{611E6A8D-931D-1F43-9050-22947620C483}" srcId="{40D133CC-FBDF-BD45-850D-C8B946050E93}" destId="{2AA68B18-E1F9-4344-AC70-E795F6AA8533}" srcOrd="3" destOrd="0" parTransId="{714325D7-6138-6D47-A936-E053FC969E1D}" sibTransId="{3AB934DF-2CF9-FB49-976E-861E055DC2C0}"/>
    <dgm:cxn modelId="{167A4D9A-F4C0-EF48-ADC8-047BE7A152C3}" type="presOf" srcId="{40D133CC-FBDF-BD45-850D-C8B946050E93}" destId="{0BE8D435-C342-A740-850F-C79D145C86E8}" srcOrd="0" destOrd="0" presId="urn:microsoft.com/office/officeart/2005/8/layout/vList3"/>
    <dgm:cxn modelId="{DFAE81C9-D2AF-1C42-9C25-8BA415B75169}" srcId="{40D133CC-FBDF-BD45-850D-C8B946050E93}" destId="{E25C7106-F5C4-1F46-A09C-4C104D7F38DF}" srcOrd="1" destOrd="0" parTransId="{19AAD83B-4A78-944A-BDAB-91B64DFE4E62}" sibTransId="{127BC6A0-A072-6148-A630-889394526163}"/>
    <dgm:cxn modelId="{7094BCDC-6D05-934A-AD91-EA0BD775C14B}" srcId="{40D133CC-FBDF-BD45-850D-C8B946050E93}" destId="{F8E9409B-C61F-344C-B5F6-D0DFD30922FE}" srcOrd="2" destOrd="0" parTransId="{E10FF392-8144-8E44-BD40-86AAB3B9D011}" sibTransId="{70B407AF-8713-394F-ABE8-5678F7FFEA13}"/>
    <dgm:cxn modelId="{6511977B-02A4-A24A-97B6-54A94C1B1C66}" type="presParOf" srcId="{0BE8D435-C342-A740-850F-C79D145C86E8}" destId="{EAEDB4BD-3BBE-3F45-B9A7-194BCF8E9881}" srcOrd="0" destOrd="0" presId="urn:microsoft.com/office/officeart/2005/8/layout/vList3"/>
    <dgm:cxn modelId="{591853D3-894E-3C4B-88AA-02BF7F43E9D7}" type="presParOf" srcId="{EAEDB4BD-3BBE-3F45-B9A7-194BCF8E9881}" destId="{D38647DA-9055-3C43-BC61-8627006658D0}" srcOrd="0" destOrd="0" presId="urn:microsoft.com/office/officeart/2005/8/layout/vList3"/>
    <dgm:cxn modelId="{C9C5E768-89C5-AB48-AE53-904CFC0E7A3F}" type="presParOf" srcId="{EAEDB4BD-3BBE-3F45-B9A7-194BCF8E9881}" destId="{15D60BBA-7C8A-D149-ABD9-5279CB164A81}" srcOrd="1" destOrd="0" presId="urn:microsoft.com/office/officeart/2005/8/layout/vList3"/>
    <dgm:cxn modelId="{5C74E2EC-2A97-394C-B3F5-3EFDB469AA7B}" type="presParOf" srcId="{0BE8D435-C342-A740-850F-C79D145C86E8}" destId="{2AA460BB-9F68-5345-A549-30A5CD2CC194}" srcOrd="1" destOrd="0" presId="urn:microsoft.com/office/officeart/2005/8/layout/vList3"/>
    <dgm:cxn modelId="{48057FBB-668B-5441-B87D-42333552B0B4}" type="presParOf" srcId="{0BE8D435-C342-A740-850F-C79D145C86E8}" destId="{E9FD14B7-82C5-4A48-9E60-FD14D79954AB}" srcOrd="2" destOrd="0" presId="urn:microsoft.com/office/officeart/2005/8/layout/vList3"/>
    <dgm:cxn modelId="{A9B8CB76-B578-5343-ABCB-DEA47268CEA1}" type="presParOf" srcId="{E9FD14B7-82C5-4A48-9E60-FD14D79954AB}" destId="{2BCA3D46-A570-8445-BDE9-E05562CB0E71}" srcOrd="0" destOrd="0" presId="urn:microsoft.com/office/officeart/2005/8/layout/vList3"/>
    <dgm:cxn modelId="{B9CCAAE5-D510-9241-9009-3F69A51CDCD9}" type="presParOf" srcId="{E9FD14B7-82C5-4A48-9E60-FD14D79954AB}" destId="{1843D4EB-D2B3-9C45-A7AE-CEBEF8CDAA94}" srcOrd="1" destOrd="0" presId="urn:microsoft.com/office/officeart/2005/8/layout/vList3"/>
    <dgm:cxn modelId="{A14D9436-CFF5-BA4C-B70A-3259C0287D36}" type="presParOf" srcId="{0BE8D435-C342-A740-850F-C79D145C86E8}" destId="{2E214F94-ECD1-9045-9547-DF3361F4B4BE}" srcOrd="3" destOrd="0" presId="urn:microsoft.com/office/officeart/2005/8/layout/vList3"/>
    <dgm:cxn modelId="{3C553851-3E65-B643-812F-5D5C3A468EAA}" type="presParOf" srcId="{0BE8D435-C342-A740-850F-C79D145C86E8}" destId="{D11FCE9D-97CD-FE4F-BF42-CE16524266EC}" srcOrd="4" destOrd="0" presId="urn:microsoft.com/office/officeart/2005/8/layout/vList3"/>
    <dgm:cxn modelId="{D511EAA3-F956-0149-B6E5-B901B845A57F}" type="presParOf" srcId="{D11FCE9D-97CD-FE4F-BF42-CE16524266EC}" destId="{3376ACDB-657E-5F41-A5D3-2293DD0EC123}" srcOrd="0" destOrd="0" presId="urn:microsoft.com/office/officeart/2005/8/layout/vList3"/>
    <dgm:cxn modelId="{8D5F74A2-ADC6-D144-93A5-0ED71FE6AB61}" type="presParOf" srcId="{D11FCE9D-97CD-FE4F-BF42-CE16524266EC}" destId="{71487A35-BBCF-104C-AFBF-D797246CB483}" srcOrd="1" destOrd="0" presId="urn:microsoft.com/office/officeart/2005/8/layout/vList3"/>
    <dgm:cxn modelId="{FC28285C-B2CE-B94B-88FD-A1AA8CE82877}" type="presParOf" srcId="{0BE8D435-C342-A740-850F-C79D145C86E8}" destId="{381DB872-9182-5D49-9FE5-B46CEE054926}" srcOrd="5" destOrd="0" presId="urn:microsoft.com/office/officeart/2005/8/layout/vList3"/>
    <dgm:cxn modelId="{BB5846D1-309F-D946-AE4F-CEAF8619C669}" type="presParOf" srcId="{0BE8D435-C342-A740-850F-C79D145C86E8}" destId="{729C7B26-E251-854E-80F6-E0986182E7DE}" srcOrd="6" destOrd="0" presId="urn:microsoft.com/office/officeart/2005/8/layout/vList3"/>
    <dgm:cxn modelId="{1AFC3E4D-4EFC-1A43-9F49-735BFAD9DD83}" type="presParOf" srcId="{729C7B26-E251-854E-80F6-E0986182E7DE}" destId="{6751D231-36E2-0640-9896-754290B1310D}" srcOrd="0" destOrd="0" presId="urn:microsoft.com/office/officeart/2005/8/layout/vList3"/>
    <dgm:cxn modelId="{E1C92014-B52F-FE48-AC05-CC462FD56259}" type="presParOf" srcId="{729C7B26-E251-854E-80F6-E0986182E7DE}" destId="{22CBCDCC-5511-6946-A26E-9E82C5A0F934}"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2DF9A2-0A96-4830-A1F9-D771EFE664A7}"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D8064F5A-441E-492D-9412-0C52D485FFF2}">
      <dgm:prSet phldrT="[Text]"/>
      <dgm:spPr/>
      <dgm:t>
        <a:bodyPr/>
        <a:lstStyle/>
        <a:p>
          <a:r>
            <a:rPr lang="en-US" dirty="0">
              <a:latin typeface="Sherman Sans Book" pitchFamily="50" charset="0"/>
              <a:ea typeface="Sherman Sans Book" pitchFamily="50" charset="0"/>
            </a:rPr>
            <a:t>Department Head</a:t>
          </a:r>
        </a:p>
      </dgm:t>
    </dgm:pt>
    <dgm:pt modelId="{C3ACCB90-6E47-490F-BCF1-3AC9E2B65578}" type="parTrans" cxnId="{65A81E8E-6E52-442E-AF65-0090583B87ED}">
      <dgm:prSet/>
      <dgm:spPr/>
      <dgm:t>
        <a:bodyPr/>
        <a:lstStyle/>
        <a:p>
          <a:endParaRPr lang="en-US"/>
        </a:p>
      </dgm:t>
    </dgm:pt>
    <dgm:pt modelId="{1FBD83FF-7654-4075-8F1E-83E44E70E0E7}" type="sibTrans" cxnId="{65A81E8E-6E52-442E-AF65-0090583B87ED}">
      <dgm:prSet/>
      <dgm:spPr/>
      <dgm:t>
        <a:bodyPr/>
        <a:lstStyle/>
        <a:p>
          <a:endParaRPr lang="en-US"/>
        </a:p>
      </dgm:t>
    </dgm:pt>
    <dgm:pt modelId="{5D3745A0-C070-4A2A-BD38-A1E6F1168040}">
      <dgm:prSet phldrT="[Text]"/>
      <dgm:spPr/>
      <dgm:t>
        <a:bodyPr/>
        <a:lstStyle/>
        <a:p>
          <a:r>
            <a:rPr lang="en-US" dirty="0">
              <a:latin typeface="Sherman Sans Book" pitchFamily="50" charset="0"/>
              <a:ea typeface="Sherman Sans Book" pitchFamily="50" charset="0"/>
            </a:rPr>
            <a:t>Collection Development Librarian</a:t>
          </a:r>
        </a:p>
      </dgm:t>
    </dgm:pt>
    <dgm:pt modelId="{3F14217D-DA32-4E2B-82B2-D1FBF7FF93CB}" type="parTrans" cxnId="{EC40DBBB-0B75-4703-9936-740A32B47AEC}">
      <dgm:prSet/>
      <dgm:spPr/>
      <dgm:t>
        <a:bodyPr/>
        <a:lstStyle/>
        <a:p>
          <a:endParaRPr lang="en-US">
            <a:solidFill>
              <a:srgbClr val="3E3D3C"/>
            </a:solidFill>
          </a:endParaRPr>
        </a:p>
      </dgm:t>
    </dgm:pt>
    <dgm:pt modelId="{B77260B1-989D-4F4D-AAEC-234A27213600}" type="sibTrans" cxnId="{EC40DBBB-0B75-4703-9936-740A32B47AEC}">
      <dgm:prSet/>
      <dgm:spPr/>
      <dgm:t>
        <a:bodyPr/>
        <a:lstStyle/>
        <a:p>
          <a:endParaRPr lang="en-US"/>
        </a:p>
      </dgm:t>
    </dgm:pt>
    <dgm:pt modelId="{3166B153-981B-42A8-A456-D1CC64E739B9}">
      <dgm:prSet phldrT="[Text]"/>
      <dgm:spPr/>
      <dgm:t>
        <a:bodyPr/>
        <a:lstStyle/>
        <a:p>
          <a:r>
            <a:rPr lang="en-US" dirty="0">
              <a:latin typeface="Sherman Sans Book" pitchFamily="50" charset="0"/>
              <a:ea typeface="Sherman Sans Book" pitchFamily="50" charset="0"/>
            </a:rPr>
            <a:t>Engineering Librarian</a:t>
          </a:r>
        </a:p>
      </dgm:t>
    </dgm:pt>
    <dgm:pt modelId="{0E8820C0-92DE-4EBE-AAE0-D8D619067E4F}" type="parTrans" cxnId="{DD41D3F5-8666-4460-A316-C4280F64B66D}">
      <dgm:prSet/>
      <dgm:spPr/>
      <dgm:t>
        <a:bodyPr/>
        <a:lstStyle/>
        <a:p>
          <a:endParaRPr lang="en-US">
            <a:solidFill>
              <a:srgbClr val="3E3D3C"/>
            </a:solidFill>
          </a:endParaRPr>
        </a:p>
      </dgm:t>
    </dgm:pt>
    <dgm:pt modelId="{D72BCA48-235E-4EC9-8BD5-5CC1AA78F84A}" type="sibTrans" cxnId="{DD41D3F5-8666-4460-A316-C4280F64B66D}">
      <dgm:prSet/>
      <dgm:spPr/>
      <dgm:t>
        <a:bodyPr/>
        <a:lstStyle/>
        <a:p>
          <a:endParaRPr lang="en-US"/>
        </a:p>
      </dgm:t>
    </dgm:pt>
    <dgm:pt modelId="{0B90C1C9-2530-4BE7-9C9E-FDCAC6835C33}">
      <dgm:prSet phldrT="[Text]"/>
      <dgm:spPr/>
      <dgm:t>
        <a:bodyPr/>
        <a:lstStyle/>
        <a:p>
          <a:r>
            <a:rPr lang="en-US" dirty="0">
              <a:latin typeface="Sherman Sans Book" pitchFamily="50" charset="0"/>
              <a:ea typeface="Sherman Sans Book" pitchFamily="50" charset="0"/>
            </a:rPr>
            <a:t>Social Science Librarian</a:t>
          </a:r>
        </a:p>
      </dgm:t>
    </dgm:pt>
    <dgm:pt modelId="{5070EFAC-F8A7-494D-B3EE-1417D7148991}" type="parTrans" cxnId="{32F247D2-1D76-46D3-A56C-8F3486C8F8FB}">
      <dgm:prSet/>
      <dgm:spPr/>
      <dgm:t>
        <a:bodyPr/>
        <a:lstStyle/>
        <a:p>
          <a:endParaRPr lang="en-US">
            <a:solidFill>
              <a:srgbClr val="3E3D3C"/>
            </a:solidFill>
          </a:endParaRPr>
        </a:p>
      </dgm:t>
    </dgm:pt>
    <dgm:pt modelId="{74E9B038-9449-42AE-AB5E-5E2D845F74D4}" type="sibTrans" cxnId="{32F247D2-1D76-46D3-A56C-8F3486C8F8FB}">
      <dgm:prSet/>
      <dgm:spPr/>
      <dgm:t>
        <a:bodyPr/>
        <a:lstStyle/>
        <a:p>
          <a:endParaRPr lang="en-US"/>
        </a:p>
      </dgm:t>
    </dgm:pt>
    <dgm:pt modelId="{85521CF2-89B4-46AD-9232-21F15B03EA15}">
      <dgm:prSet/>
      <dgm:spPr/>
      <dgm:t>
        <a:bodyPr/>
        <a:lstStyle/>
        <a:p>
          <a:r>
            <a:rPr lang="en-US" dirty="0">
              <a:latin typeface="Sherman Sans Book" pitchFamily="50" charset="0"/>
              <a:ea typeface="Sherman Sans Book" pitchFamily="50" charset="0"/>
            </a:rPr>
            <a:t>Allied Health and Social Work Librarian</a:t>
          </a:r>
        </a:p>
      </dgm:t>
    </dgm:pt>
    <dgm:pt modelId="{CAB9AC95-C0B7-48BA-B699-0AFE99AF6F62}" type="parTrans" cxnId="{C124FCC0-539D-4E44-8A2D-EDFEFC4C4D49}">
      <dgm:prSet/>
      <dgm:spPr/>
      <dgm:t>
        <a:bodyPr/>
        <a:lstStyle/>
        <a:p>
          <a:endParaRPr lang="en-US">
            <a:solidFill>
              <a:srgbClr val="3E3D3C"/>
            </a:solidFill>
          </a:endParaRPr>
        </a:p>
      </dgm:t>
    </dgm:pt>
    <dgm:pt modelId="{ACF0BFE0-6690-4739-AD0E-80C719E8F275}" type="sibTrans" cxnId="{C124FCC0-539D-4E44-8A2D-EDFEFC4C4D49}">
      <dgm:prSet/>
      <dgm:spPr/>
      <dgm:t>
        <a:bodyPr/>
        <a:lstStyle/>
        <a:p>
          <a:endParaRPr lang="en-US"/>
        </a:p>
      </dgm:t>
    </dgm:pt>
    <dgm:pt modelId="{497723CF-48DC-4143-ACF6-1495C17AD248}">
      <dgm:prSet/>
      <dgm:spPr/>
      <dgm:t>
        <a:bodyPr/>
        <a:lstStyle/>
        <a:p>
          <a:r>
            <a:rPr lang="en-US" dirty="0">
              <a:latin typeface="Sherman Sans Book" pitchFamily="50" charset="0"/>
              <a:ea typeface="Sherman Sans Book" pitchFamily="50" charset="0"/>
            </a:rPr>
            <a:t>Science Librarian</a:t>
          </a:r>
        </a:p>
      </dgm:t>
    </dgm:pt>
    <dgm:pt modelId="{17253AA0-1935-4123-A6FD-8AD9A7B47BFA}" type="parTrans" cxnId="{D735EED7-00C7-43D7-BDBA-90BEDB82F38C}">
      <dgm:prSet/>
      <dgm:spPr/>
      <dgm:t>
        <a:bodyPr/>
        <a:lstStyle/>
        <a:p>
          <a:endParaRPr lang="en-US">
            <a:solidFill>
              <a:srgbClr val="3E3D3C"/>
            </a:solidFill>
          </a:endParaRPr>
        </a:p>
      </dgm:t>
    </dgm:pt>
    <dgm:pt modelId="{E1AEEA85-A211-4F3C-BCBF-AB69A16997C4}" type="sibTrans" cxnId="{D735EED7-00C7-43D7-BDBA-90BEDB82F38C}">
      <dgm:prSet/>
      <dgm:spPr/>
      <dgm:t>
        <a:bodyPr/>
        <a:lstStyle/>
        <a:p>
          <a:endParaRPr lang="en-US"/>
        </a:p>
      </dgm:t>
    </dgm:pt>
    <dgm:pt modelId="{BEE8541D-B294-4893-A09D-2B345DFB14ED}">
      <dgm:prSet/>
      <dgm:spPr/>
      <dgm:t>
        <a:bodyPr/>
        <a:lstStyle/>
        <a:p>
          <a:r>
            <a:rPr lang="en-US" dirty="0">
              <a:latin typeface="Sherman Sans Book" pitchFamily="50" charset="0"/>
              <a:ea typeface="Sherman Sans Book" pitchFamily="50" charset="0"/>
            </a:rPr>
            <a:t>Education Librarian</a:t>
          </a:r>
        </a:p>
      </dgm:t>
    </dgm:pt>
    <dgm:pt modelId="{4A2FCDFC-3969-431D-B5A9-EDAB08DC7423}" type="parTrans" cxnId="{E60E9342-D6DA-44B5-BF9E-355ABEC44269}">
      <dgm:prSet/>
      <dgm:spPr/>
      <dgm:t>
        <a:bodyPr/>
        <a:lstStyle/>
        <a:p>
          <a:endParaRPr lang="en-US">
            <a:solidFill>
              <a:srgbClr val="3E3D3C"/>
            </a:solidFill>
          </a:endParaRPr>
        </a:p>
      </dgm:t>
    </dgm:pt>
    <dgm:pt modelId="{58C109CE-6277-4B23-9E89-0A9A91641028}" type="sibTrans" cxnId="{E60E9342-D6DA-44B5-BF9E-355ABEC44269}">
      <dgm:prSet/>
      <dgm:spPr/>
      <dgm:t>
        <a:bodyPr/>
        <a:lstStyle/>
        <a:p>
          <a:endParaRPr lang="en-US"/>
        </a:p>
      </dgm:t>
    </dgm:pt>
    <dgm:pt modelId="{E51D0B0E-348F-41D7-8BCB-CF62095A0DCC}">
      <dgm:prSet/>
      <dgm:spPr/>
      <dgm:t>
        <a:bodyPr/>
        <a:lstStyle/>
        <a:p>
          <a:r>
            <a:rPr lang="en-US" dirty="0">
              <a:latin typeface="Sherman Sans Book" pitchFamily="50" charset="0"/>
              <a:ea typeface="Sherman Sans Book" pitchFamily="50" charset="0"/>
            </a:rPr>
            <a:t>Information Studies Librarian</a:t>
          </a:r>
        </a:p>
      </dgm:t>
    </dgm:pt>
    <dgm:pt modelId="{686BF1C3-7C0A-4110-B5D0-59A832004D2B}" type="parTrans" cxnId="{0A5E48CB-B21D-459E-8E7C-B5AACCDBEAF9}">
      <dgm:prSet/>
      <dgm:spPr/>
      <dgm:t>
        <a:bodyPr/>
        <a:lstStyle/>
        <a:p>
          <a:endParaRPr lang="en-US">
            <a:solidFill>
              <a:srgbClr val="3E3D3C"/>
            </a:solidFill>
          </a:endParaRPr>
        </a:p>
      </dgm:t>
    </dgm:pt>
    <dgm:pt modelId="{DB0FFFEF-DD4B-45FF-B965-B5E55FDE7B36}" type="sibTrans" cxnId="{0A5E48CB-B21D-459E-8E7C-B5AACCDBEAF9}">
      <dgm:prSet/>
      <dgm:spPr/>
      <dgm:t>
        <a:bodyPr/>
        <a:lstStyle/>
        <a:p>
          <a:endParaRPr lang="en-US"/>
        </a:p>
      </dgm:t>
    </dgm:pt>
    <dgm:pt modelId="{B7DCC014-A4AC-41EB-AB55-3329AC586041}">
      <dgm:prSet/>
      <dgm:spPr/>
      <dgm:t>
        <a:bodyPr/>
        <a:lstStyle/>
        <a:p>
          <a:r>
            <a:rPr lang="en-US" dirty="0">
              <a:latin typeface="Sherman Sans Book" pitchFamily="50" charset="0"/>
              <a:ea typeface="Sherman Sans Book" pitchFamily="50" charset="0"/>
            </a:rPr>
            <a:t>Business Librarian</a:t>
          </a:r>
        </a:p>
      </dgm:t>
    </dgm:pt>
    <dgm:pt modelId="{2B62543E-FFCB-4772-88BF-67A0C7FCCA7F}" type="parTrans" cxnId="{717B43F6-8E5A-40E4-A93E-3C47831428C2}">
      <dgm:prSet/>
      <dgm:spPr/>
      <dgm:t>
        <a:bodyPr/>
        <a:lstStyle/>
        <a:p>
          <a:endParaRPr lang="en-US">
            <a:solidFill>
              <a:srgbClr val="3E3D3C"/>
            </a:solidFill>
          </a:endParaRPr>
        </a:p>
      </dgm:t>
    </dgm:pt>
    <dgm:pt modelId="{71B1E0F5-13A9-49CE-BB18-19E75CEEEF2D}" type="sibTrans" cxnId="{717B43F6-8E5A-40E4-A93E-3C47831428C2}">
      <dgm:prSet/>
      <dgm:spPr/>
      <dgm:t>
        <a:bodyPr/>
        <a:lstStyle/>
        <a:p>
          <a:endParaRPr lang="en-US"/>
        </a:p>
      </dgm:t>
    </dgm:pt>
    <dgm:pt modelId="{3E8F2FC6-221D-E342-B87B-AE58580CA856}">
      <dgm:prSet/>
      <dgm:spPr/>
      <dgm:t>
        <a:bodyPr/>
        <a:lstStyle/>
        <a:p>
          <a:r>
            <a:rPr lang="en-US" dirty="0">
              <a:latin typeface="Sherman Sans Book" pitchFamily="50" charset="0"/>
              <a:ea typeface="Sherman Sans Book" pitchFamily="50" charset="0"/>
            </a:rPr>
            <a:t>Communication Librarian</a:t>
          </a:r>
        </a:p>
      </dgm:t>
    </dgm:pt>
    <dgm:pt modelId="{AFC53F44-154B-3F4E-9FDC-0B2048BD2B6B}" type="parTrans" cxnId="{707F91AB-5F1F-8C48-9355-123644ADED14}">
      <dgm:prSet/>
      <dgm:spPr/>
      <dgm:t>
        <a:bodyPr/>
        <a:lstStyle/>
        <a:p>
          <a:endParaRPr lang="en-US"/>
        </a:p>
      </dgm:t>
    </dgm:pt>
    <dgm:pt modelId="{683BBCE0-11E5-DE40-BC50-E9730FD80C78}" type="sibTrans" cxnId="{707F91AB-5F1F-8C48-9355-123644ADED14}">
      <dgm:prSet/>
      <dgm:spPr/>
      <dgm:t>
        <a:bodyPr/>
        <a:lstStyle/>
        <a:p>
          <a:endParaRPr lang="en-US"/>
        </a:p>
      </dgm:t>
    </dgm:pt>
    <dgm:pt modelId="{5EB33F44-8109-0D4E-9685-CDBAC05EDAE2}">
      <dgm:prSet/>
      <dgm:spPr/>
      <dgm:t>
        <a:bodyPr/>
        <a:lstStyle/>
        <a:p>
          <a:r>
            <a:rPr lang="en-US" dirty="0">
              <a:latin typeface="Sherman Sans Book" pitchFamily="50" charset="0"/>
              <a:ea typeface="Sherman Sans Book" pitchFamily="50" charset="0"/>
            </a:rPr>
            <a:t>Music Librarian</a:t>
          </a:r>
        </a:p>
      </dgm:t>
    </dgm:pt>
    <dgm:pt modelId="{192A83A8-E90A-2646-89E7-0AB91EB077E5}" type="parTrans" cxnId="{F1E436B0-855E-E64E-953C-953EE190885A}">
      <dgm:prSet/>
      <dgm:spPr/>
      <dgm:t>
        <a:bodyPr/>
        <a:lstStyle/>
        <a:p>
          <a:endParaRPr lang="en-US"/>
        </a:p>
      </dgm:t>
    </dgm:pt>
    <dgm:pt modelId="{314B4EC5-FF52-8F48-8C54-0023745B9BD5}" type="sibTrans" cxnId="{F1E436B0-855E-E64E-953C-953EE190885A}">
      <dgm:prSet/>
      <dgm:spPr/>
      <dgm:t>
        <a:bodyPr/>
        <a:lstStyle/>
        <a:p>
          <a:endParaRPr lang="en-US"/>
        </a:p>
      </dgm:t>
    </dgm:pt>
    <dgm:pt modelId="{0F758E9D-9EE8-954B-846B-E75E269D1470}">
      <dgm:prSet custT="1"/>
      <dgm:spPr/>
      <dgm:t>
        <a:bodyPr/>
        <a:lstStyle/>
        <a:p>
          <a:r>
            <a:rPr lang="en-US" sz="1000" kern="1200" dirty="0">
              <a:solidFill>
                <a:srgbClr val="FFFFFF"/>
              </a:solidFill>
              <a:latin typeface="Sherman Sans Book" pitchFamily="50" charset="0"/>
              <a:ea typeface="Sherman Sans Book" pitchFamily="50" charset="0"/>
              <a:cs typeface="+mn-cs"/>
            </a:rPr>
            <a:t>Art</a:t>
          </a:r>
          <a:r>
            <a:rPr lang="en-US" sz="1000" kern="1200" dirty="0">
              <a:latin typeface="Sherman Sans Book" pitchFamily="50" charset="0"/>
              <a:ea typeface="Sherman Sans Book" pitchFamily="50" charset="0"/>
            </a:rPr>
            <a:t> </a:t>
          </a:r>
          <a:r>
            <a:rPr lang="en-US" sz="1000" kern="1200" dirty="0">
              <a:solidFill>
                <a:srgbClr val="FFFFFF"/>
              </a:solidFill>
              <a:latin typeface="Sherman Sans Book" pitchFamily="50" charset="0"/>
              <a:ea typeface="Sherman Sans Book" pitchFamily="50" charset="0"/>
              <a:cs typeface="+mn-cs"/>
            </a:rPr>
            <a:t>Librarian</a:t>
          </a:r>
        </a:p>
      </dgm:t>
    </dgm:pt>
    <dgm:pt modelId="{87711E71-F36C-6340-9C4A-E7A91A4230AF}" type="parTrans" cxnId="{1F7F2F3B-5D5E-7A4E-BEAA-04217980526F}">
      <dgm:prSet/>
      <dgm:spPr/>
      <dgm:t>
        <a:bodyPr/>
        <a:lstStyle/>
        <a:p>
          <a:endParaRPr lang="en-US"/>
        </a:p>
      </dgm:t>
    </dgm:pt>
    <dgm:pt modelId="{6B783DF1-E816-CA44-ADE7-F8011960E29C}" type="sibTrans" cxnId="{1F7F2F3B-5D5E-7A4E-BEAA-04217980526F}">
      <dgm:prSet/>
      <dgm:spPr/>
      <dgm:t>
        <a:bodyPr/>
        <a:lstStyle/>
        <a:p>
          <a:endParaRPr lang="en-US"/>
        </a:p>
      </dgm:t>
    </dgm:pt>
    <dgm:pt modelId="{A40DB28C-B90F-7840-99D0-863E4EA2835D}">
      <dgm:prSet/>
      <dgm:spPr/>
      <dgm:t>
        <a:bodyPr/>
        <a:lstStyle/>
        <a:p>
          <a:r>
            <a:rPr lang="en-US" dirty="0">
              <a:latin typeface="Sherman Sans Book" pitchFamily="50" charset="0"/>
              <a:ea typeface="Sherman Sans Book" pitchFamily="50" charset="0"/>
            </a:rPr>
            <a:t>Humanities Librarian</a:t>
          </a:r>
        </a:p>
      </dgm:t>
    </dgm:pt>
    <dgm:pt modelId="{5306CA10-FC7B-1D45-AD57-7BF5C8667557}" type="parTrans" cxnId="{E8F755CF-A2A3-324D-A2D4-27319958A69F}">
      <dgm:prSet/>
      <dgm:spPr/>
      <dgm:t>
        <a:bodyPr/>
        <a:lstStyle/>
        <a:p>
          <a:endParaRPr lang="en-US"/>
        </a:p>
      </dgm:t>
    </dgm:pt>
    <dgm:pt modelId="{874B6C67-186C-164A-A5BE-8E92EF96D6C9}" type="sibTrans" cxnId="{E8F755CF-A2A3-324D-A2D4-27319958A69F}">
      <dgm:prSet/>
      <dgm:spPr/>
      <dgm:t>
        <a:bodyPr/>
        <a:lstStyle/>
        <a:p>
          <a:endParaRPr lang="en-US"/>
        </a:p>
      </dgm:t>
    </dgm:pt>
    <dgm:pt modelId="{88CB9D7C-0836-4846-9459-6606690DFE52}">
      <dgm:prSet/>
      <dgm:spPr/>
      <dgm:t>
        <a:bodyPr/>
        <a:lstStyle/>
        <a:p>
          <a:r>
            <a:rPr lang="en-US" dirty="0">
              <a:latin typeface="Sherman Sans Book" pitchFamily="50" charset="0"/>
              <a:ea typeface="Sherman Sans Book" pitchFamily="50" charset="0"/>
            </a:rPr>
            <a:t>Government Documents and Geoscience Librarian</a:t>
          </a:r>
        </a:p>
      </dgm:t>
    </dgm:pt>
    <dgm:pt modelId="{38BEF34A-BC2F-8B4A-B0FB-199328EF6D02}" type="parTrans" cxnId="{FE93D8EC-93EF-834B-B98A-8EEEC08648BB}">
      <dgm:prSet/>
      <dgm:spPr/>
      <dgm:t>
        <a:bodyPr/>
        <a:lstStyle/>
        <a:p>
          <a:endParaRPr lang="en-US"/>
        </a:p>
      </dgm:t>
    </dgm:pt>
    <dgm:pt modelId="{13E8CC7B-FA4A-6648-B7F1-A68AD5ED1483}" type="sibTrans" cxnId="{FE93D8EC-93EF-834B-B98A-8EEEC08648BB}">
      <dgm:prSet/>
      <dgm:spPr/>
      <dgm:t>
        <a:bodyPr/>
        <a:lstStyle/>
        <a:p>
          <a:endParaRPr lang="en-US"/>
        </a:p>
      </dgm:t>
    </dgm:pt>
    <dgm:pt modelId="{57C1D509-4FD6-204C-A7AB-7F151F7AB127}">
      <dgm:prSet/>
      <dgm:spPr/>
      <dgm:t>
        <a:bodyPr/>
        <a:lstStyle/>
        <a:p>
          <a:r>
            <a:rPr lang="en-US" dirty="0">
              <a:latin typeface="Sherman Sans Book" pitchFamily="50" charset="0"/>
              <a:ea typeface="Sherman Sans Book" pitchFamily="50" charset="0"/>
            </a:rPr>
            <a:t>Architecture Librarian </a:t>
          </a:r>
        </a:p>
      </dgm:t>
    </dgm:pt>
    <dgm:pt modelId="{3F5A09F4-C35B-D942-ACA3-CB08D58CDF6E}" type="parTrans" cxnId="{54B9F20E-89DB-8647-99DB-F958B74E8105}">
      <dgm:prSet/>
      <dgm:spPr/>
      <dgm:t>
        <a:bodyPr/>
        <a:lstStyle/>
        <a:p>
          <a:endParaRPr lang="en-US"/>
        </a:p>
      </dgm:t>
    </dgm:pt>
    <dgm:pt modelId="{DE64B0BA-28C8-FC49-975C-40EB9B0AD590}" type="sibTrans" cxnId="{54B9F20E-89DB-8647-99DB-F958B74E8105}">
      <dgm:prSet/>
      <dgm:spPr/>
      <dgm:t>
        <a:bodyPr/>
        <a:lstStyle/>
        <a:p>
          <a:endParaRPr lang="en-US"/>
        </a:p>
      </dgm:t>
    </dgm:pt>
    <dgm:pt modelId="{7F402437-455F-054A-AFBB-B17629801C30}">
      <dgm:prSet phldrT="[Text]"/>
      <dgm:spPr/>
      <dgm:t>
        <a:bodyPr/>
        <a:lstStyle/>
        <a:p>
          <a:r>
            <a:rPr lang="en-US" dirty="0">
              <a:latin typeface="Sherman Sans Book" pitchFamily="50" charset="0"/>
              <a:ea typeface="Sherman Sans Book" pitchFamily="50" charset="0"/>
            </a:rPr>
            <a:t>Collection Development Librarian</a:t>
          </a:r>
          <a:endParaRPr lang="en-US" dirty="0"/>
        </a:p>
      </dgm:t>
    </dgm:pt>
    <dgm:pt modelId="{DCB54B9D-DA6A-A847-B85D-C483D613FCFC}" type="parTrans" cxnId="{53C02116-5C4A-E846-A586-7EDBD960694B}">
      <dgm:prSet/>
      <dgm:spPr/>
      <dgm:t>
        <a:bodyPr/>
        <a:lstStyle/>
        <a:p>
          <a:endParaRPr lang="en-US"/>
        </a:p>
      </dgm:t>
    </dgm:pt>
    <dgm:pt modelId="{BC66F58E-253B-6C49-9835-82FDEEBDE1C5}" type="sibTrans" cxnId="{53C02116-5C4A-E846-A586-7EDBD960694B}">
      <dgm:prSet/>
      <dgm:spPr/>
      <dgm:t>
        <a:bodyPr/>
        <a:lstStyle/>
        <a:p>
          <a:endParaRPr lang="en-US"/>
        </a:p>
      </dgm:t>
    </dgm:pt>
    <dgm:pt modelId="{F57BA62B-40AE-344B-B05E-AAD0254580D8}">
      <dgm:prSet custT="1"/>
      <dgm:spPr/>
      <dgm:t>
        <a:bodyPr/>
        <a:lstStyle/>
        <a:p>
          <a:pPr marL="0" lvl="0" indent="0" algn="ctr" defTabSz="400050">
            <a:lnSpc>
              <a:spcPct val="90000"/>
            </a:lnSpc>
            <a:spcBef>
              <a:spcPct val="0"/>
            </a:spcBef>
            <a:spcAft>
              <a:spcPct val="35000"/>
            </a:spcAft>
            <a:buNone/>
          </a:pPr>
          <a:r>
            <a:rPr lang="en-US" sz="1000" kern="1200" dirty="0">
              <a:solidFill>
                <a:srgbClr val="FFFFFF"/>
              </a:solidFill>
              <a:latin typeface="Sherman Sans Book" pitchFamily="50" charset="0"/>
              <a:ea typeface="Sherman Sans Book" pitchFamily="50" charset="0"/>
              <a:cs typeface="+mn-cs"/>
            </a:rPr>
            <a:t>Open Scholarship Librarian</a:t>
          </a:r>
        </a:p>
      </dgm:t>
    </dgm:pt>
    <dgm:pt modelId="{FE2FB330-7BFD-BB4D-BFC8-61C73985D32D}" type="parTrans" cxnId="{2E5172AB-1321-C343-BD65-CDA6C690C821}">
      <dgm:prSet/>
      <dgm:spPr/>
      <dgm:t>
        <a:bodyPr/>
        <a:lstStyle/>
        <a:p>
          <a:endParaRPr lang="en-US"/>
        </a:p>
      </dgm:t>
    </dgm:pt>
    <dgm:pt modelId="{0394EED0-8287-E747-B4C2-848FA19F33E0}" type="sibTrans" cxnId="{2E5172AB-1321-C343-BD65-CDA6C690C821}">
      <dgm:prSet/>
      <dgm:spPr/>
      <dgm:t>
        <a:bodyPr/>
        <a:lstStyle/>
        <a:p>
          <a:endParaRPr lang="en-US"/>
        </a:p>
      </dgm:t>
    </dgm:pt>
    <dgm:pt modelId="{7D681737-894A-FF43-95BE-7C6F17CC3C79}">
      <dgm:prSet custT="1"/>
      <dgm:spPr/>
      <dgm:t>
        <a:bodyPr/>
        <a:lstStyle/>
        <a:p>
          <a:r>
            <a:rPr lang="en-US" sz="1000" kern="1200" dirty="0">
              <a:solidFill>
                <a:srgbClr val="FFFFFF"/>
              </a:solidFill>
              <a:latin typeface="Sherman Sans Book" pitchFamily="50" charset="0"/>
              <a:ea typeface="Sherman Sans Book" pitchFamily="50" charset="0"/>
              <a:cs typeface="+mn-cs"/>
            </a:rPr>
            <a:t>Research</a:t>
          </a:r>
          <a:r>
            <a:rPr lang="en-US" sz="1000" kern="1200" dirty="0">
              <a:latin typeface="Sherman Sans Book" pitchFamily="50" charset="0"/>
              <a:ea typeface="Sherman Sans Book" pitchFamily="50" charset="0"/>
            </a:rPr>
            <a:t> Data Librarian</a:t>
          </a:r>
        </a:p>
      </dgm:t>
    </dgm:pt>
    <dgm:pt modelId="{51A00A2E-AEBC-874E-8595-1E3612AAF45F}" type="parTrans" cxnId="{F8B6A672-581F-9E44-AB05-00E1E011CAD9}">
      <dgm:prSet/>
      <dgm:spPr/>
      <dgm:t>
        <a:bodyPr/>
        <a:lstStyle/>
        <a:p>
          <a:endParaRPr lang="en-US"/>
        </a:p>
      </dgm:t>
    </dgm:pt>
    <dgm:pt modelId="{45D5B2EE-7FCE-204E-9EA5-EC0473B16AA7}" type="sibTrans" cxnId="{F8B6A672-581F-9E44-AB05-00E1E011CAD9}">
      <dgm:prSet/>
      <dgm:spPr/>
      <dgm:t>
        <a:bodyPr/>
        <a:lstStyle/>
        <a:p>
          <a:endParaRPr lang="en-US"/>
        </a:p>
      </dgm:t>
    </dgm:pt>
    <dgm:pt modelId="{253132B3-D105-49B8-9049-935A08ADB68D}" type="pres">
      <dgm:prSet presAssocID="{332DF9A2-0A96-4830-A1F9-D771EFE664A7}" presName="hierChild1" presStyleCnt="0">
        <dgm:presLayoutVars>
          <dgm:orgChart val="1"/>
          <dgm:chPref val="1"/>
          <dgm:dir/>
          <dgm:animOne val="branch"/>
          <dgm:animLvl val="lvl"/>
          <dgm:resizeHandles/>
        </dgm:presLayoutVars>
      </dgm:prSet>
      <dgm:spPr/>
    </dgm:pt>
    <dgm:pt modelId="{BD64D3BF-4EC5-4049-AF45-D866687DFB22}" type="pres">
      <dgm:prSet presAssocID="{D8064F5A-441E-492D-9412-0C52D485FFF2}" presName="hierRoot1" presStyleCnt="0">
        <dgm:presLayoutVars>
          <dgm:hierBranch val="init"/>
        </dgm:presLayoutVars>
      </dgm:prSet>
      <dgm:spPr/>
    </dgm:pt>
    <dgm:pt modelId="{1AD05E57-3A1F-4D53-80F7-EA86D4BC0B9F}" type="pres">
      <dgm:prSet presAssocID="{D8064F5A-441E-492D-9412-0C52D485FFF2}" presName="rootComposite1" presStyleCnt="0"/>
      <dgm:spPr/>
    </dgm:pt>
    <dgm:pt modelId="{BCBE7E6C-D5CC-430C-8812-B1A274C06FB4}" type="pres">
      <dgm:prSet presAssocID="{D8064F5A-441E-492D-9412-0C52D485FFF2}" presName="rootText1" presStyleLbl="node0" presStyleIdx="0" presStyleCnt="1" custLinFactY="-47570" custLinFactNeighborX="1968" custLinFactNeighborY="-100000">
        <dgm:presLayoutVars>
          <dgm:chPref val="3"/>
        </dgm:presLayoutVars>
      </dgm:prSet>
      <dgm:spPr/>
    </dgm:pt>
    <dgm:pt modelId="{67D83055-DDAF-44F1-9620-DCA6C77A7981}" type="pres">
      <dgm:prSet presAssocID="{D8064F5A-441E-492D-9412-0C52D485FFF2}" presName="rootConnector1" presStyleLbl="node1" presStyleIdx="0" presStyleCnt="0"/>
      <dgm:spPr/>
    </dgm:pt>
    <dgm:pt modelId="{4BBE033E-41A0-4659-A964-D0A50FAC6B5D}" type="pres">
      <dgm:prSet presAssocID="{D8064F5A-441E-492D-9412-0C52D485FFF2}" presName="hierChild2" presStyleCnt="0"/>
      <dgm:spPr/>
    </dgm:pt>
    <dgm:pt modelId="{AEAFC83B-0457-CD44-8AD9-95374CD6E092}" type="pres">
      <dgm:prSet presAssocID="{17253AA0-1935-4123-A6FD-8AD9A7B47BFA}" presName="Name37" presStyleLbl="parChTrans1D2" presStyleIdx="0" presStyleCnt="4"/>
      <dgm:spPr/>
    </dgm:pt>
    <dgm:pt modelId="{CAC6AC98-E9B1-C943-811F-C3F7C3934DC4}" type="pres">
      <dgm:prSet presAssocID="{497723CF-48DC-4143-ACF6-1495C17AD248}" presName="hierRoot2" presStyleCnt="0">
        <dgm:presLayoutVars>
          <dgm:hierBranch val="init"/>
        </dgm:presLayoutVars>
      </dgm:prSet>
      <dgm:spPr/>
    </dgm:pt>
    <dgm:pt modelId="{0208EAB2-B894-2440-BA90-54D0347DEAE0}" type="pres">
      <dgm:prSet presAssocID="{497723CF-48DC-4143-ACF6-1495C17AD248}" presName="rootComposite" presStyleCnt="0"/>
      <dgm:spPr/>
    </dgm:pt>
    <dgm:pt modelId="{355043B6-8CCA-A041-ADD1-CD6A074A426A}" type="pres">
      <dgm:prSet presAssocID="{497723CF-48DC-4143-ACF6-1495C17AD248}" presName="rootText" presStyleLbl="node2" presStyleIdx="0" presStyleCnt="4">
        <dgm:presLayoutVars>
          <dgm:chPref val="3"/>
        </dgm:presLayoutVars>
      </dgm:prSet>
      <dgm:spPr/>
    </dgm:pt>
    <dgm:pt modelId="{67A9897C-B390-E649-973C-568B091648A9}" type="pres">
      <dgm:prSet presAssocID="{497723CF-48DC-4143-ACF6-1495C17AD248}" presName="rootConnector" presStyleLbl="node2" presStyleIdx="0" presStyleCnt="4"/>
      <dgm:spPr/>
    </dgm:pt>
    <dgm:pt modelId="{B288C4F6-B672-3646-8A55-44DB96D3E3E7}" type="pres">
      <dgm:prSet presAssocID="{497723CF-48DC-4143-ACF6-1495C17AD248}" presName="hierChild4" presStyleCnt="0"/>
      <dgm:spPr/>
    </dgm:pt>
    <dgm:pt modelId="{4A122A05-989A-C341-B1BE-BD78A2E8C6C0}" type="pres">
      <dgm:prSet presAssocID="{686BF1C3-7C0A-4110-B5D0-59A832004D2B}" presName="Name37" presStyleLbl="parChTrans1D3" presStyleIdx="0" presStyleCnt="13"/>
      <dgm:spPr/>
    </dgm:pt>
    <dgm:pt modelId="{DBF3BDDD-79CE-4640-B0FB-A6C5DF883753}" type="pres">
      <dgm:prSet presAssocID="{E51D0B0E-348F-41D7-8BCB-CF62095A0DCC}" presName="hierRoot2" presStyleCnt="0">
        <dgm:presLayoutVars>
          <dgm:hierBranch val="init"/>
        </dgm:presLayoutVars>
      </dgm:prSet>
      <dgm:spPr/>
    </dgm:pt>
    <dgm:pt modelId="{9F14800F-D3F8-6948-83DC-DC6A0654F294}" type="pres">
      <dgm:prSet presAssocID="{E51D0B0E-348F-41D7-8BCB-CF62095A0DCC}" presName="rootComposite" presStyleCnt="0"/>
      <dgm:spPr/>
    </dgm:pt>
    <dgm:pt modelId="{40EB08F7-E91E-7D4B-AE35-D7D140D04B6C}" type="pres">
      <dgm:prSet presAssocID="{E51D0B0E-348F-41D7-8BCB-CF62095A0DCC}" presName="rootText" presStyleLbl="node3" presStyleIdx="0" presStyleCnt="13">
        <dgm:presLayoutVars>
          <dgm:chPref val="3"/>
        </dgm:presLayoutVars>
      </dgm:prSet>
      <dgm:spPr/>
    </dgm:pt>
    <dgm:pt modelId="{131CA451-C3FA-B142-8363-29DF9C930DC5}" type="pres">
      <dgm:prSet presAssocID="{E51D0B0E-348F-41D7-8BCB-CF62095A0DCC}" presName="rootConnector" presStyleLbl="node3" presStyleIdx="0" presStyleCnt="13"/>
      <dgm:spPr/>
    </dgm:pt>
    <dgm:pt modelId="{5A284605-D9E7-C54E-9DC8-C057A78919A7}" type="pres">
      <dgm:prSet presAssocID="{E51D0B0E-348F-41D7-8BCB-CF62095A0DCC}" presName="hierChild4" presStyleCnt="0"/>
      <dgm:spPr/>
    </dgm:pt>
    <dgm:pt modelId="{B2DC8F93-5CD7-2C43-A939-5B5B4EEFF631}" type="pres">
      <dgm:prSet presAssocID="{E51D0B0E-348F-41D7-8BCB-CF62095A0DCC}" presName="hierChild5" presStyleCnt="0"/>
      <dgm:spPr/>
    </dgm:pt>
    <dgm:pt modelId="{541ACA18-6CC0-4D4E-9856-7BBDC99F5C29}" type="pres">
      <dgm:prSet presAssocID="{CAB9AC95-C0B7-48BA-B699-0AFE99AF6F62}" presName="Name37" presStyleLbl="parChTrans1D3" presStyleIdx="1" presStyleCnt="13"/>
      <dgm:spPr/>
    </dgm:pt>
    <dgm:pt modelId="{5A80F1D1-8109-9943-9D85-30B5AB054C00}" type="pres">
      <dgm:prSet presAssocID="{85521CF2-89B4-46AD-9232-21F15B03EA15}" presName="hierRoot2" presStyleCnt="0">
        <dgm:presLayoutVars>
          <dgm:hierBranch val="init"/>
        </dgm:presLayoutVars>
      </dgm:prSet>
      <dgm:spPr/>
    </dgm:pt>
    <dgm:pt modelId="{1F6F1B29-EEE7-8648-A7F6-825DAF7853E9}" type="pres">
      <dgm:prSet presAssocID="{85521CF2-89B4-46AD-9232-21F15B03EA15}" presName="rootComposite" presStyleCnt="0"/>
      <dgm:spPr/>
    </dgm:pt>
    <dgm:pt modelId="{9B044507-BACB-6A4C-A03C-BB79DD23C858}" type="pres">
      <dgm:prSet presAssocID="{85521CF2-89B4-46AD-9232-21F15B03EA15}" presName="rootText" presStyleLbl="node3" presStyleIdx="1" presStyleCnt="13">
        <dgm:presLayoutVars>
          <dgm:chPref val="3"/>
        </dgm:presLayoutVars>
      </dgm:prSet>
      <dgm:spPr/>
    </dgm:pt>
    <dgm:pt modelId="{E7E64592-5D94-F34D-ABE3-87816B6AC8F5}" type="pres">
      <dgm:prSet presAssocID="{85521CF2-89B4-46AD-9232-21F15B03EA15}" presName="rootConnector" presStyleLbl="node3" presStyleIdx="1" presStyleCnt="13"/>
      <dgm:spPr/>
    </dgm:pt>
    <dgm:pt modelId="{46D8E3A4-5D86-2443-B05C-3FEACD7248CE}" type="pres">
      <dgm:prSet presAssocID="{85521CF2-89B4-46AD-9232-21F15B03EA15}" presName="hierChild4" presStyleCnt="0"/>
      <dgm:spPr/>
    </dgm:pt>
    <dgm:pt modelId="{8AD2471F-4053-3749-806A-0690A11910B4}" type="pres">
      <dgm:prSet presAssocID="{85521CF2-89B4-46AD-9232-21F15B03EA15}" presName="hierChild5" presStyleCnt="0"/>
      <dgm:spPr/>
    </dgm:pt>
    <dgm:pt modelId="{A0DA3D4E-0584-2E43-AE2A-58FFD83E7BBA}" type="pres">
      <dgm:prSet presAssocID="{2B62543E-FFCB-4772-88BF-67A0C7FCCA7F}" presName="Name37" presStyleLbl="parChTrans1D3" presStyleIdx="2" presStyleCnt="13"/>
      <dgm:spPr/>
    </dgm:pt>
    <dgm:pt modelId="{1C01AA1B-CE73-A646-A1E5-D0E00915BDE3}" type="pres">
      <dgm:prSet presAssocID="{B7DCC014-A4AC-41EB-AB55-3329AC586041}" presName="hierRoot2" presStyleCnt="0">
        <dgm:presLayoutVars>
          <dgm:hierBranch val="init"/>
        </dgm:presLayoutVars>
      </dgm:prSet>
      <dgm:spPr/>
    </dgm:pt>
    <dgm:pt modelId="{2359000D-26DC-2645-9329-1DFA62ABA313}" type="pres">
      <dgm:prSet presAssocID="{B7DCC014-A4AC-41EB-AB55-3329AC586041}" presName="rootComposite" presStyleCnt="0"/>
      <dgm:spPr/>
    </dgm:pt>
    <dgm:pt modelId="{86A11536-6FC3-D84D-9BC4-567E6A07E0FA}" type="pres">
      <dgm:prSet presAssocID="{B7DCC014-A4AC-41EB-AB55-3329AC586041}" presName="rootText" presStyleLbl="node3" presStyleIdx="2" presStyleCnt="13">
        <dgm:presLayoutVars>
          <dgm:chPref val="3"/>
        </dgm:presLayoutVars>
      </dgm:prSet>
      <dgm:spPr/>
    </dgm:pt>
    <dgm:pt modelId="{06BC795E-A27A-204E-9CE4-398094740E6C}" type="pres">
      <dgm:prSet presAssocID="{B7DCC014-A4AC-41EB-AB55-3329AC586041}" presName="rootConnector" presStyleLbl="node3" presStyleIdx="2" presStyleCnt="13"/>
      <dgm:spPr/>
    </dgm:pt>
    <dgm:pt modelId="{E84E6E67-7964-CF4D-BF63-2981DC8A1F92}" type="pres">
      <dgm:prSet presAssocID="{B7DCC014-A4AC-41EB-AB55-3329AC586041}" presName="hierChild4" presStyleCnt="0"/>
      <dgm:spPr/>
    </dgm:pt>
    <dgm:pt modelId="{C79754C6-E614-2743-8E3F-344FCB0E1A27}" type="pres">
      <dgm:prSet presAssocID="{B7DCC014-A4AC-41EB-AB55-3329AC586041}" presName="hierChild5" presStyleCnt="0"/>
      <dgm:spPr/>
    </dgm:pt>
    <dgm:pt modelId="{D92BD233-C046-CA4E-9650-3919C3CAF8AB}" type="pres">
      <dgm:prSet presAssocID="{497723CF-48DC-4143-ACF6-1495C17AD248}" presName="hierChild5" presStyleCnt="0"/>
      <dgm:spPr/>
    </dgm:pt>
    <dgm:pt modelId="{C699A646-4006-DD4E-BE1B-36AB7B9640A8}" type="pres">
      <dgm:prSet presAssocID="{4A2FCDFC-3969-431D-B5A9-EDAB08DC7423}" presName="Name37" presStyleLbl="parChTrans1D2" presStyleIdx="1" presStyleCnt="4"/>
      <dgm:spPr/>
    </dgm:pt>
    <dgm:pt modelId="{6061C71F-CE25-FA4A-AB20-74DD9CD25A34}" type="pres">
      <dgm:prSet presAssocID="{BEE8541D-B294-4893-A09D-2B345DFB14ED}" presName="hierRoot2" presStyleCnt="0">
        <dgm:presLayoutVars>
          <dgm:hierBranch val="init"/>
        </dgm:presLayoutVars>
      </dgm:prSet>
      <dgm:spPr/>
    </dgm:pt>
    <dgm:pt modelId="{8D9C7BC8-3FBA-8E4A-9FB8-763A0EFA411E}" type="pres">
      <dgm:prSet presAssocID="{BEE8541D-B294-4893-A09D-2B345DFB14ED}" presName="rootComposite" presStyleCnt="0"/>
      <dgm:spPr/>
    </dgm:pt>
    <dgm:pt modelId="{1DF7825B-21CC-E348-B1FF-1513BE9E5F05}" type="pres">
      <dgm:prSet presAssocID="{BEE8541D-B294-4893-A09D-2B345DFB14ED}" presName="rootText" presStyleLbl="node2" presStyleIdx="1" presStyleCnt="4">
        <dgm:presLayoutVars>
          <dgm:chPref val="3"/>
        </dgm:presLayoutVars>
      </dgm:prSet>
      <dgm:spPr/>
    </dgm:pt>
    <dgm:pt modelId="{AAB3A059-4956-3045-9506-CE4604B33ABD}" type="pres">
      <dgm:prSet presAssocID="{BEE8541D-B294-4893-A09D-2B345DFB14ED}" presName="rootConnector" presStyleLbl="node2" presStyleIdx="1" presStyleCnt="4"/>
      <dgm:spPr/>
    </dgm:pt>
    <dgm:pt modelId="{D568A027-4AD6-4444-8284-F91E11A1E67E}" type="pres">
      <dgm:prSet presAssocID="{BEE8541D-B294-4893-A09D-2B345DFB14ED}" presName="hierChild4" presStyleCnt="0"/>
      <dgm:spPr/>
    </dgm:pt>
    <dgm:pt modelId="{AB70450C-F215-B049-AADF-AE6E4592B158}" type="pres">
      <dgm:prSet presAssocID="{0E8820C0-92DE-4EBE-AAE0-D8D619067E4F}" presName="Name37" presStyleLbl="parChTrans1D3" presStyleIdx="3" presStyleCnt="13"/>
      <dgm:spPr/>
    </dgm:pt>
    <dgm:pt modelId="{F19055A8-BB50-784C-815D-F8A5C24E9E15}" type="pres">
      <dgm:prSet presAssocID="{3166B153-981B-42A8-A456-D1CC64E739B9}" presName="hierRoot2" presStyleCnt="0">
        <dgm:presLayoutVars>
          <dgm:hierBranch val="init"/>
        </dgm:presLayoutVars>
      </dgm:prSet>
      <dgm:spPr/>
    </dgm:pt>
    <dgm:pt modelId="{019E3D41-507F-4E42-9DB5-21B908FD7034}" type="pres">
      <dgm:prSet presAssocID="{3166B153-981B-42A8-A456-D1CC64E739B9}" presName="rootComposite" presStyleCnt="0"/>
      <dgm:spPr/>
    </dgm:pt>
    <dgm:pt modelId="{CA7D64D5-F439-B140-BB6A-0C2135DD1894}" type="pres">
      <dgm:prSet presAssocID="{3166B153-981B-42A8-A456-D1CC64E739B9}" presName="rootText" presStyleLbl="node3" presStyleIdx="3" presStyleCnt="13">
        <dgm:presLayoutVars>
          <dgm:chPref val="3"/>
        </dgm:presLayoutVars>
      </dgm:prSet>
      <dgm:spPr/>
    </dgm:pt>
    <dgm:pt modelId="{01F5EE4F-45DA-4F42-AE87-025D55D1E096}" type="pres">
      <dgm:prSet presAssocID="{3166B153-981B-42A8-A456-D1CC64E739B9}" presName="rootConnector" presStyleLbl="node3" presStyleIdx="3" presStyleCnt="13"/>
      <dgm:spPr/>
    </dgm:pt>
    <dgm:pt modelId="{814BFA1D-8BCD-4947-AB90-3E79B578B33B}" type="pres">
      <dgm:prSet presAssocID="{3166B153-981B-42A8-A456-D1CC64E739B9}" presName="hierChild4" presStyleCnt="0"/>
      <dgm:spPr/>
    </dgm:pt>
    <dgm:pt modelId="{6FEFE31A-644B-2246-9834-C2307F6D076D}" type="pres">
      <dgm:prSet presAssocID="{3166B153-981B-42A8-A456-D1CC64E739B9}" presName="hierChild5" presStyleCnt="0"/>
      <dgm:spPr/>
    </dgm:pt>
    <dgm:pt modelId="{33DD259C-6964-9246-A623-0B4504DCEFC4}" type="pres">
      <dgm:prSet presAssocID="{5070EFAC-F8A7-494D-B3EE-1417D7148991}" presName="Name37" presStyleLbl="parChTrans1D3" presStyleIdx="4" presStyleCnt="13"/>
      <dgm:spPr/>
    </dgm:pt>
    <dgm:pt modelId="{F0600705-4211-F74D-B708-DFC973256317}" type="pres">
      <dgm:prSet presAssocID="{0B90C1C9-2530-4BE7-9C9E-FDCAC6835C33}" presName="hierRoot2" presStyleCnt="0">
        <dgm:presLayoutVars>
          <dgm:hierBranch val="init"/>
        </dgm:presLayoutVars>
      </dgm:prSet>
      <dgm:spPr/>
    </dgm:pt>
    <dgm:pt modelId="{70724485-7616-D044-8DB4-E520903F72D5}" type="pres">
      <dgm:prSet presAssocID="{0B90C1C9-2530-4BE7-9C9E-FDCAC6835C33}" presName="rootComposite" presStyleCnt="0"/>
      <dgm:spPr/>
    </dgm:pt>
    <dgm:pt modelId="{8A1C84E3-A614-9243-854A-70CFB4B2C185}" type="pres">
      <dgm:prSet presAssocID="{0B90C1C9-2530-4BE7-9C9E-FDCAC6835C33}" presName="rootText" presStyleLbl="node3" presStyleIdx="4" presStyleCnt="13">
        <dgm:presLayoutVars>
          <dgm:chPref val="3"/>
        </dgm:presLayoutVars>
      </dgm:prSet>
      <dgm:spPr/>
    </dgm:pt>
    <dgm:pt modelId="{F391CB51-0C52-1049-8667-BEED0591F386}" type="pres">
      <dgm:prSet presAssocID="{0B90C1C9-2530-4BE7-9C9E-FDCAC6835C33}" presName="rootConnector" presStyleLbl="node3" presStyleIdx="4" presStyleCnt="13"/>
      <dgm:spPr/>
    </dgm:pt>
    <dgm:pt modelId="{02EC8A63-016D-B745-989F-2C439F1C978C}" type="pres">
      <dgm:prSet presAssocID="{0B90C1C9-2530-4BE7-9C9E-FDCAC6835C33}" presName="hierChild4" presStyleCnt="0"/>
      <dgm:spPr/>
    </dgm:pt>
    <dgm:pt modelId="{B3778721-60F4-904F-A223-F83EA32C76FC}" type="pres">
      <dgm:prSet presAssocID="{0B90C1C9-2530-4BE7-9C9E-FDCAC6835C33}" presName="hierChild5" presStyleCnt="0"/>
      <dgm:spPr/>
    </dgm:pt>
    <dgm:pt modelId="{AF7B191B-44AB-034E-9C1F-3583536C4508}" type="pres">
      <dgm:prSet presAssocID="{AFC53F44-154B-3F4E-9FDC-0B2048BD2B6B}" presName="Name37" presStyleLbl="parChTrans1D3" presStyleIdx="5" presStyleCnt="13"/>
      <dgm:spPr/>
    </dgm:pt>
    <dgm:pt modelId="{C799B592-5668-214D-9F18-8F934C351558}" type="pres">
      <dgm:prSet presAssocID="{3E8F2FC6-221D-E342-B87B-AE58580CA856}" presName="hierRoot2" presStyleCnt="0">
        <dgm:presLayoutVars>
          <dgm:hierBranch val="init"/>
        </dgm:presLayoutVars>
      </dgm:prSet>
      <dgm:spPr/>
    </dgm:pt>
    <dgm:pt modelId="{DD6838A9-A4CA-D144-BDF1-837B1358A34A}" type="pres">
      <dgm:prSet presAssocID="{3E8F2FC6-221D-E342-B87B-AE58580CA856}" presName="rootComposite" presStyleCnt="0"/>
      <dgm:spPr/>
    </dgm:pt>
    <dgm:pt modelId="{BA971725-DED5-DE4C-B27F-B13FB9241105}" type="pres">
      <dgm:prSet presAssocID="{3E8F2FC6-221D-E342-B87B-AE58580CA856}" presName="rootText" presStyleLbl="node3" presStyleIdx="5" presStyleCnt="13">
        <dgm:presLayoutVars>
          <dgm:chPref val="3"/>
        </dgm:presLayoutVars>
      </dgm:prSet>
      <dgm:spPr/>
    </dgm:pt>
    <dgm:pt modelId="{61A83DCA-DBB6-DB44-ABA3-9F51F7BE746D}" type="pres">
      <dgm:prSet presAssocID="{3E8F2FC6-221D-E342-B87B-AE58580CA856}" presName="rootConnector" presStyleLbl="node3" presStyleIdx="5" presStyleCnt="13"/>
      <dgm:spPr/>
    </dgm:pt>
    <dgm:pt modelId="{A5131FCE-C0D3-6B43-B230-DB04E70F957F}" type="pres">
      <dgm:prSet presAssocID="{3E8F2FC6-221D-E342-B87B-AE58580CA856}" presName="hierChild4" presStyleCnt="0"/>
      <dgm:spPr/>
    </dgm:pt>
    <dgm:pt modelId="{97ABFBA1-1149-0D46-B1FC-F954E6CF1E98}" type="pres">
      <dgm:prSet presAssocID="{3E8F2FC6-221D-E342-B87B-AE58580CA856}" presName="hierChild5" presStyleCnt="0"/>
      <dgm:spPr/>
    </dgm:pt>
    <dgm:pt modelId="{BD65E003-18C1-8548-8D3C-CF04C75A819F}" type="pres">
      <dgm:prSet presAssocID="{87711E71-F36C-6340-9C4A-E7A91A4230AF}" presName="Name37" presStyleLbl="parChTrans1D3" presStyleIdx="6" presStyleCnt="13"/>
      <dgm:spPr/>
    </dgm:pt>
    <dgm:pt modelId="{3EA4097D-812C-284E-91C1-C60DF3160486}" type="pres">
      <dgm:prSet presAssocID="{0F758E9D-9EE8-954B-846B-E75E269D1470}" presName="hierRoot2" presStyleCnt="0">
        <dgm:presLayoutVars>
          <dgm:hierBranch val="init"/>
        </dgm:presLayoutVars>
      </dgm:prSet>
      <dgm:spPr/>
    </dgm:pt>
    <dgm:pt modelId="{439F599C-5326-4E45-91B6-179D099DA9CE}" type="pres">
      <dgm:prSet presAssocID="{0F758E9D-9EE8-954B-846B-E75E269D1470}" presName="rootComposite" presStyleCnt="0"/>
      <dgm:spPr/>
    </dgm:pt>
    <dgm:pt modelId="{255BB481-ABAF-CC45-906F-60D13A1F2262}" type="pres">
      <dgm:prSet presAssocID="{0F758E9D-9EE8-954B-846B-E75E269D1470}" presName="rootText" presStyleLbl="node3" presStyleIdx="6" presStyleCnt="13">
        <dgm:presLayoutVars>
          <dgm:chPref val="3"/>
        </dgm:presLayoutVars>
      </dgm:prSet>
      <dgm:spPr/>
    </dgm:pt>
    <dgm:pt modelId="{0E66A001-795F-664D-9272-E3A3A1ADEAC4}" type="pres">
      <dgm:prSet presAssocID="{0F758E9D-9EE8-954B-846B-E75E269D1470}" presName="rootConnector" presStyleLbl="node3" presStyleIdx="6" presStyleCnt="13"/>
      <dgm:spPr/>
    </dgm:pt>
    <dgm:pt modelId="{D260083B-EBCB-3041-A7A4-7F8F3C6066D1}" type="pres">
      <dgm:prSet presAssocID="{0F758E9D-9EE8-954B-846B-E75E269D1470}" presName="hierChild4" presStyleCnt="0"/>
      <dgm:spPr/>
    </dgm:pt>
    <dgm:pt modelId="{20029643-AA71-0B49-B9EF-B5382E3F8152}" type="pres">
      <dgm:prSet presAssocID="{0F758E9D-9EE8-954B-846B-E75E269D1470}" presName="hierChild5" presStyleCnt="0"/>
      <dgm:spPr/>
    </dgm:pt>
    <dgm:pt modelId="{DE14DFF9-25D6-3F48-B3B0-B17251156AE5}" type="pres">
      <dgm:prSet presAssocID="{BEE8541D-B294-4893-A09D-2B345DFB14ED}" presName="hierChild5" presStyleCnt="0"/>
      <dgm:spPr/>
    </dgm:pt>
    <dgm:pt modelId="{45EBAF40-4CFC-FD4A-BB4B-6546CB959E0B}" type="pres">
      <dgm:prSet presAssocID="{5306CA10-FC7B-1D45-AD57-7BF5C8667557}" presName="Name37" presStyleLbl="parChTrans1D2" presStyleIdx="2" presStyleCnt="4"/>
      <dgm:spPr/>
    </dgm:pt>
    <dgm:pt modelId="{ED5947D5-04F6-8D4D-8612-53628363018F}" type="pres">
      <dgm:prSet presAssocID="{A40DB28C-B90F-7840-99D0-863E4EA2835D}" presName="hierRoot2" presStyleCnt="0">
        <dgm:presLayoutVars>
          <dgm:hierBranch val="init"/>
        </dgm:presLayoutVars>
      </dgm:prSet>
      <dgm:spPr/>
    </dgm:pt>
    <dgm:pt modelId="{E37DBD10-1659-C64C-84C4-63879FCE98DF}" type="pres">
      <dgm:prSet presAssocID="{A40DB28C-B90F-7840-99D0-863E4EA2835D}" presName="rootComposite" presStyleCnt="0"/>
      <dgm:spPr/>
    </dgm:pt>
    <dgm:pt modelId="{19D7AD28-092D-7F4A-8FCE-EE315C5EF3E0}" type="pres">
      <dgm:prSet presAssocID="{A40DB28C-B90F-7840-99D0-863E4EA2835D}" presName="rootText" presStyleLbl="node2" presStyleIdx="2" presStyleCnt="4">
        <dgm:presLayoutVars>
          <dgm:chPref val="3"/>
        </dgm:presLayoutVars>
      </dgm:prSet>
      <dgm:spPr/>
    </dgm:pt>
    <dgm:pt modelId="{FB39C573-BFAD-1242-9FBC-4AADD4AF44BA}" type="pres">
      <dgm:prSet presAssocID="{A40DB28C-B90F-7840-99D0-863E4EA2835D}" presName="rootConnector" presStyleLbl="node2" presStyleIdx="2" presStyleCnt="4"/>
      <dgm:spPr/>
    </dgm:pt>
    <dgm:pt modelId="{95F61B33-6832-0F45-AFFA-BBDC41FB8AAB}" type="pres">
      <dgm:prSet presAssocID="{A40DB28C-B90F-7840-99D0-863E4EA2835D}" presName="hierChild4" presStyleCnt="0"/>
      <dgm:spPr/>
    </dgm:pt>
    <dgm:pt modelId="{FDA6E8B2-C51F-394E-AD31-E5582116CBC9}" type="pres">
      <dgm:prSet presAssocID="{51A00A2E-AEBC-874E-8595-1E3612AAF45F}" presName="Name37" presStyleLbl="parChTrans1D3" presStyleIdx="7" presStyleCnt="13"/>
      <dgm:spPr/>
    </dgm:pt>
    <dgm:pt modelId="{E37C97F1-BF50-8C42-BF9B-8C4AB79E9F45}" type="pres">
      <dgm:prSet presAssocID="{7D681737-894A-FF43-95BE-7C6F17CC3C79}" presName="hierRoot2" presStyleCnt="0">
        <dgm:presLayoutVars>
          <dgm:hierBranch val="init"/>
        </dgm:presLayoutVars>
      </dgm:prSet>
      <dgm:spPr/>
    </dgm:pt>
    <dgm:pt modelId="{E37333CD-AA30-C144-94E0-EF7C8933499C}" type="pres">
      <dgm:prSet presAssocID="{7D681737-894A-FF43-95BE-7C6F17CC3C79}" presName="rootComposite" presStyleCnt="0"/>
      <dgm:spPr/>
    </dgm:pt>
    <dgm:pt modelId="{05DF0FCD-2F55-CE46-9E85-12AA13EEEFB0}" type="pres">
      <dgm:prSet presAssocID="{7D681737-894A-FF43-95BE-7C6F17CC3C79}" presName="rootText" presStyleLbl="node3" presStyleIdx="7" presStyleCnt="13">
        <dgm:presLayoutVars>
          <dgm:chPref val="3"/>
        </dgm:presLayoutVars>
      </dgm:prSet>
      <dgm:spPr/>
    </dgm:pt>
    <dgm:pt modelId="{E33563BF-55F7-A64F-90B6-99ECA0628CFB}" type="pres">
      <dgm:prSet presAssocID="{7D681737-894A-FF43-95BE-7C6F17CC3C79}" presName="rootConnector" presStyleLbl="node3" presStyleIdx="7" presStyleCnt="13"/>
      <dgm:spPr/>
    </dgm:pt>
    <dgm:pt modelId="{050E7BE4-6811-5045-AFFB-53CEA6911255}" type="pres">
      <dgm:prSet presAssocID="{7D681737-894A-FF43-95BE-7C6F17CC3C79}" presName="hierChild4" presStyleCnt="0"/>
      <dgm:spPr/>
    </dgm:pt>
    <dgm:pt modelId="{C1C2EB98-492C-9546-B6FC-97A67D41FFD1}" type="pres">
      <dgm:prSet presAssocID="{7D681737-894A-FF43-95BE-7C6F17CC3C79}" presName="hierChild5" presStyleCnt="0"/>
      <dgm:spPr/>
    </dgm:pt>
    <dgm:pt modelId="{4E6477B4-90B5-CA42-A9D9-FFB880CE1A64}" type="pres">
      <dgm:prSet presAssocID="{192A83A8-E90A-2646-89E7-0AB91EB077E5}" presName="Name37" presStyleLbl="parChTrans1D3" presStyleIdx="8" presStyleCnt="13"/>
      <dgm:spPr/>
    </dgm:pt>
    <dgm:pt modelId="{272D173B-F48A-2D49-B22D-31F0999B6CDF}" type="pres">
      <dgm:prSet presAssocID="{5EB33F44-8109-0D4E-9685-CDBAC05EDAE2}" presName="hierRoot2" presStyleCnt="0">
        <dgm:presLayoutVars>
          <dgm:hierBranch val="init"/>
        </dgm:presLayoutVars>
      </dgm:prSet>
      <dgm:spPr/>
    </dgm:pt>
    <dgm:pt modelId="{473A5FEB-F95C-4A40-94C4-5CC6EA195342}" type="pres">
      <dgm:prSet presAssocID="{5EB33F44-8109-0D4E-9685-CDBAC05EDAE2}" presName="rootComposite" presStyleCnt="0"/>
      <dgm:spPr/>
    </dgm:pt>
    <dgm:pt modelId="{22854AA9-2D44-334D-9435-D4304CC9D6E3}" type="pres">
      <dgm:prSet presAssocID="{5EB33F44-8109-0D4E-9685-CDBAC05EDAE2}" presName="rootText" presStyleLbl="node3" presStyleIdx="8" presStyleCnt="13">
        <dgm:presLayoutVars>
          <dgm:chPref val="3"/>
        </dgm:presLayoutVars>
      </dgm:prSet>
      <dgm:spPr/>
    </dgm:pt>
    <dgm:pt modelId="{7D317A01-DA13-EF40-BD8A-FD1A1061C3A2}" type="pres">
      <dgm:prSet presAssocID="{5EB33F44-8109-0D4E-9685-CDBAC05EDAE2}" presName="rootConnector" presStyleLbl="node3" presStyleIdx="8" presStyleCnt="13"/>
      <dgm:spPr/>
    </dgm:pt>
    <dgm:pt modelId="{ABF0A8AA-F11F-494A-B468-AD36D1DA3981}" type="pres">
      <dgm:prSet presAssocID="{5EB33F44-8109-0D4E-9685-CDBAC05EDAE2}" presName="hierChild4" presStyleCnt="0"/>
      <dgm:spPr/>
    </dgm:pt>
    <dgm:pt modelId="{370E94D3-FD9B-BB40-B610-85E780FA6559}" type="pres">
      <dgm:prSet presAssocID="{5EB33F44-8109-0D4E-9685-CDBAC05EDAE2}" presName="hierChild5" presStyleCnt="0"/>
      <dgm:spPr/>
    </dgm:pt>
    <dgm:pt modelId="{CD691710-3D2A-9247-BE87-E24C5897FD7C}" type="pres">
      <dgm:prSet presAssocID="{FE2FB330-7BFD-BB4D-BFC8-61C73985D32D}" presName="Name37" presStyleLbl="parChTrans1D3" presStyleIdx="9" presStyleCnt="13"/>
      <dgm:spPr/>
    </dgm:pt>
    <dgm:pt modelId="{DD509D10-93EE-9149-A77A-FDE952350EB7}" type="pres">
      <dgm:prSet presAssocID="{F57BA62B-40AE-344B-B05E-AAD0254580D8}" presName="hierRoot2" presStyleCnt="0">
        <dgm:presLayoutVars>
          <dgm:hierBranch val="init"/>
        </dgm:presLayoutVars>
      </dgm:prSet>
      <dgm:spPr/>
    </dgm:pt>
    <dgm:pt modelId="{A1D5D072-13FA-5645-AE9A-53896BA030FF}" type="pres">
      <dgm:prSet presAssocID="{F57BA62B-40AE-344B-B05E-AAD0254580D8}" presName="rootComposite" presStyleCnt="0"/>
      <dgm:spPr/>
    </dgm:pt>
    <dgm:pt modelId="{7A98A6ED-6997-CC4C-8C66-AD9B2CA25A3B}" type="pres">
      <dgm:prSet presAssocID="{F57BA62B-40AE-344B-B05E-AAD0254580D8}" presName="rootText" presStyleLbl="node3" presStyleIdx="9" presStyleCnt="13">
        <dgm:presLayoutVars>
          <dgm:chPref val="3"/>
        </dgm:presLayoutVars>
      </dgm:prSet>
      <dgm:spPr/>
    </dgm:pt>
    <dgm:pt modelId="{9AD225A6-C44A-E947-8129-833720AC542A}" type="pres">
      <dgm:prSet presAssocID="{F57BA62B-40AE-344B-B05E-AAD0254580D8}" presName="rootConnector" presStyleLbl="node3" presStyleIdx="9" presStyleCnt="13"/>
      <dgm:spPr/>
    </dgm:pt>
    <dgm:pt modelId="{DD5ADC06-3D8E-DE42-827E-31B4C6A8B4EE}" type="pres">
      <dgm:prSet presAssocID="{F57BA62B-40AE-344B-B05E-AAD0254580D8}" presName="hierChild4" presStyleCnt="0"/>
      <dgm:spPr/>
    </dgm:pt>
    <dgm:pt modelId="{B88F6573-C7A3-F041-AEAD-B4917DD8A0A6}" type="pres">
      <dgm:prSet presAssocID="{F57BA62B-40AE-344B-B05E-AAD0254580D8}" presName="hierChild5" presStyleCnt="0"/>
      <dgm:spPr/>
    </dgm:pt>
    <dgm:pt modelId="{FE774E02-643C-2647-9D70-89E9DDE25152}" type="pres">
      <dgm:prSet presAssocID="{A40DB28C-B90F-7840-99D0-863E4EA2835D}" presName="hierChild5" presStyleCnt="0"/>
      <dgm:spPr/>
    </dgm:pt>
    <dgm:pt modelId="{09FC2BE6-F703-0049-A256-EB9B1C56775D}" type="pres">
      <dgm:prSet presAssocID="{3F14217D-DA32-4E2B-82B2-D1FBF7FF93CB}" presName="Name37" presStyleLbl="parChTrans1D2" presStyleIdx="3" presStyleCnt="4"/>
      <dgm:spPr/>
    </dgm:pt>
    <dgm:pt modelId="{A5CDE37B-F706-334F-B49F-DBF5D1A65F6E}" type="pres">
      <dgm:prSet presAssocID="{5D3745A0-C070-4A2A-BD38-A1E6F1168040}" presName="hierRoot2" presStyleCnt="0">
        <dgm:presLayoutVars>
          <dgm:hierBranch val="init"/>
        </dgm:presLayoutVars>
      </dgm:prSet>
      <dgm:spPr/>
    </dgm:pt>
    <dgm:pt modelId="{329D4666-3758-2E4B-9519-E69F9683960F}" type="pres">
      <dgm:prSet presAssocID="{5D3745A0-C070-4A2A-BD38-A1E6F1168040}" presName="rootComposite" presStyleCnt="0"/>
      <dgm:spPr/>
    </dgm:pt>
    <dgm:pt modelId="{981C7431-3FA5-6D4C-B669-B40C8882FC82}" type="pres">
      <dgm:prSet presAssocID="{5D3745A0-C070-4A2A-BD38-A1E6F1168040}" presName="rootText" presStyleLbl="node2" presStyleIdx="3" presStyleCnt="4">
        <dgm:presLayoutVars>
          <dgm:chPref val="3"/>
        </dgm:presLayoutVars>
      </dgm:prSet>
      <dgm:spPr/>
    </dgm:pt>
    <dgm:pt modelId="{C39B30AD-D7C0-7245-B6B0-3766C8200F88}" type="pres">
      <dgm:prSet presAssocID="{5D3745A0-C070-4A2A-BD38-A1E6F1168040}" presName="rootConnector" presStyleLbl="node2" presStyleIdx="3" presStyleCnt="4"/>
      <dgm:spPr/>
    </dgm:pt>
    <dgm:pt modelId="{A8E8C2F5-8805-4147-A4D5-63D316B7278D}" type="pres">
      <dgm:prSet presAssocID="{5D3745A0-C070-4A2A-BD38-A1E6F1168040}" presName="hierChild4" presStyleCnt="0"/>
      <dgm:spPr/>
    </dgm:pt>
    <dgm:pt modelId="{7BBC7AA2-BF1E-1747-883B-5F6DC4B8E3E7}" type="pres">
      <dgm:prSet presAssocID="{38BEF34A-BC2F-8B4A-B0FB-199328EF6D02}" presName="Name37" presStyleLbl="parChTrans1D3" presStyleIdx="10" presStyleCnt="13"/>
      <dgm:spPr/>
    </dgm:pt>
    <dgm:pt modelId="{E68ABEE5-3EC6-234A-9349-49A47FAFBE37}" type="pres">
      <dgm:prSet presAssocID="{88CB9D7C-0836-4846-9459-6606690DFE52}" presName="hierRoot2" presStyleCnt="0">
        <dgm:presLayoutVars>
          <dgm:hierBranch val="init"/>
        </dgm:presLayoutVars>
      </dgm:prSet>
      <dgm:spPr/>
    </dgm:pt>
    <dgm:pt modelId="{F416E85A-41BE-2D4B-AA75-81E86D612B6F}" type="pres">
      <dgm:prSet presAssocID="{88CB9D7C-0836-4846-9459-6606690DFE52}" presName="rootComposite" presStyleCnt="0"/>
      <dgm:spPr/>
    </dgm:pt>
    <dgm:pt modelId="{1744FBA5-A1FF-3B45-90AC-8FF1343D177B}" type="pres">
      <dgm:prSet presAssocID="{88CB9D7C-0836-4846-9459-6606690DFE52}" presName="rootText" presStyleLbl="node3" presStyleIdx="10" presStyleCnt="13">
        <dgm:presLayoutVars>
          <dgm:chPref val="3"/>
        </dgm:presLayoutVars>
      </dgm:prSet>
      <dgm:spPr/>
    </dgm:pt>
    <dgm:pt modelId="{FF681722-D945-5D4E-921D-1C40339DC0C2}" type="pres">
      <dgm:prSet presAssocID="{88CB9D7C-0836-4846-9459-6606690DFE52}" presName="rootConnector" presStyleLbl="node3" presStyleIdx="10" presStyleCnt="13"/>
      <dgm:spPr/>
    </dgm:pt>
    <dgm:pt modelId="{B28FC406-DE3D-064A-A757-CF279F09FB25}" type="pres">
      <dgm:prSet presAssocID="{88CB9D7C-0836-4846-9459-6606690DFE52}" presName="hierChild4" presStyleCnt="0"/>
      <dgm:spPr/>
    </dgm:pt>
    <dgm:pt modelId="{65BD80B0-B2CF-354E-9E75-0AFD99FD4A5E}" type="pres">
      <dgm:prSet presAssocID="{88CB9D7C-0836-4846-9459-6606690DFE52}" presName="hierChild5" presStyleCnt="0"/>
      <dgm:spPr/>
    </dgm:pt>
    <dgm:pt modelId="{9E28E3B1-BFD2-0542-926F-69323011F289}" type="pres">
      <dgm:prSet presAssocID="{3F5A09F4-C35B-D942-ACA3-CB08D58CDF6E}" presName="Name37" presStyleLbl="parChTrans1D3" presStyleIdx="11" presStyleCnt="13"/>
      <dgm:spPr/>
    </dgm:pt>
    <dgm:pt modelId="{192EE5C9-4C85-3D49-9DBD-43012D883D80}" type="pres">
      <dgm:prSet presAssocID="{57C1D509-4FD6-204C-A7AB-7F151F7AB127}" presName="hierRoot2" presStyleCnt="0">
        <dgm:presLayoutVars>
          <dgm:hierBranch val="init"/>
        </dgm:presLayoutVars>
      </dgm:prSet>
      <dgm:spPr/>
    </dgm:pt>
    <dgm:pt modelId="{B1FA4AF3-FC78-B647-B913-E52B95851EAA}" type="pres">
      <dgm:prSet presAssocID="{57C1D509-4FD6-204C-A7AB-7F151F7AB127}" presName="rootComposite" presStyleCnt="0"/>
      <dgm:spPr/>
    </dgm:pt>
    <dgm:pt modelId="{7E860DE3-ABBB-C749-A969-16E1B0D0DB01}" type="pres">
      <dgm:prSet presAssocID="{57C1D509-4FD6-204C-A7AB-7F151F7AB127}" presName="rootText" presStyleLbl="node3" presStyleIdx="11" presStyleCnt="13">
        <dgm:presLayoutVars>
          <dgm:chPref val="3"/>
        </dgm:presLayoutVars>
      </dgm:prSet>
      <dgm:spPr/>
    </dgm:pt>
    <dgm:pt modelId="{2BD01725-8DFE-1543-938B-2301CA647E95}" type="pres">
      <dgm:prSet presAssocID="{57C1D509-4FD6-204C-A7AB-7F151F7AB127}" presName="rootConnector" presStyleLbl="node3" presStyleIdx="11" presStyleCnt="13"/>
      <dgm:spPr/>
    </dgm:pt>
    <dgm:pt modelId="{85727BC0-4396-064B-AF4B-F92641A6085D}" type="pres">
      <dgm:prSet presAssocID="{57C1D509-4FD6-204C-A7AB-7F151F7AB127}" presName="hierChild4" presStyleCnt="0"/>
      <dgm:spPr/>
    </dgm:pt>
    <dgm:pt modelId="{2AE24B9A-B638-1E44-99DC-0756B38E92E5}" type="pres">
      <dgm:prSet presAssocID="{57C1D509-4FD6-204C-A7AB-7F151F7AB127}" presName="hierChild5" presStyleCnt="0"/>
      <dgm:spPr/>
    </dgm:pt>
    <dgm:pt modelId="{A87C4129-E217-084E-B6FB-440F1A82BAB0}" type="pres">
      <dgm:prSet presAssocID="{DCB54B9D-DA6A-A847-B85D-C483D613FCFC}" presName="Name37" presStyleLbl="parChTrans1D3" presStyleIdx="12" presStyleCnt="13"/>
      <dgm:spPr/>
    </dgm:pt>
    <dgm:pt modelId="{360B2F6A-8EB3-694C-A791-67E10FE1C482}" type="pres">
      <dgm:prSet presAssocID="{7F402437-455F-054A-AFBB-B17629801C30}" presName="hierRoot2" presStyleCnt="0">
        <dgm:presLayoutVars>
          <dgm:hierBranch val="init"/>
        </dgm:presLayoutVars>
      </dgm:prSet>
      <dgm:spPr/>
    </dgm:pt>
    <dgm:pt modelId="{EA11C565-2DB4-FE48-B34B-AB1860B117D1}" type="pres">
      <dgm:prSet presAssocID="{7F402437-455F-054A-AFBB-B17629801C30}" presName="rootComposite" presStyleCnt="0"/>
      <dgm:spPr/>
    </dgm:pt>
    <dgm:pt modelId="{80D50717-27EF-1541-805E-A15938D074D6}" type="pres">
      <dgm:prSet presAssocID="{7F402437-455F-054A-AFBB-B17629801C30}" presName="rootText" presStyleLbl="node3" presStyleIdx="12" presStyleCnt="13">
        <dgm:presLayoutVars>
          <dgm:chPref val="3"/>
        </dgm:presLayoutVars>
      </dgm:prSet>
      <dgm:spPr/>
    </dgm:pt>
    <dgm:pt modelId="{2C838C7A-2079-E044-99A6-9F74AC737223}" type="pres">
      <dgm:prSet presAssocID="{7F402437-455F-054A-AFBB-B17629801C30}" presName="rootConnector" presStyleLbl="node3" presStyleIdx="12" presStyleCnt="13"/>
      <dgm:spPr/>
    </dgm:pt>
    <dgm:pt modelId="{909AB52F-2DDA-D94C-A229-F52BA3894BAF}" type="pres">
      <dgm:prSet presAssocID="{7F402437-455F-054A-AFBB-B17629801C30}" presName="hierChild4" presStyleCnt="0"/>
      <dgm:spPr/>
    </dgm:pt>
    <dgm:pt modelId="{E8D2D7AF-018C-E648-BA83-559D96C492D1}" type="pres">
      <dgm:prSet presAssocID="{7F402437-455F-054A-AFBB-B17629801C30}" presName="hierChild5" presStyleCnt="0"/>
      <dgm:spPr/>
    </dgm:pt>
    <dgm:pt modelId="{216A6AEF-4687-2443-9D55-28A1893F1702}" type="pres">
      <dgm:prSet presAssocID="{5D3745A0-C070-4A2A-BD38-A1E6F1168040}" presName="hierChild5" presStyleCnt="0"/>
      <dgm:spPr/>
    </dgm:pt>
    <dgm:pt modelId="{44CC4129-3696-4493-AA44-9DB4F2078DCE}" type="pres">
      <dgm:prSet presAssocID="{D8064F5A-441E-492D-9412-0C52D485FFF2}" presName="hierChild3" presStyleCnt="0"/>
      <dgm:spPr/>
    </dgm:pt>
  </dgm:ptLst>
  <dgm:cxnLst>
    <dgm:cxn modelId="{7023F605-27DE-754B-A9F5-4CAFF0E60840}" type="presOf" srcId="{57C1D509-4FD6-204C-A7AB-7F151F7AB127}" destId="{2BD01725-8DFE-1543-938B-2301CA647E95}" srcOrd="1" destOrd="0" presId="urn:microsoft.com/office/officeart/2005/8/layout/orgChart1"/>
    <dgm:cxn modelId="{DA08A00A-5BF0-FB43-9605-33966BCC2774}" type="presOf" srcId="{88CB9D7C-0836-4846-9459-6606690DFE52}" destId="{FF681722-D945-5D4E-921D-1C40339DC0C2}" srcOrd="1" destOrd="0" presId="urn:microsoft.com/office/officeart/2005/8/layout/orgChart1"/>
    <dgm:cxn modelId="{13569A0C-46DB-C84C-95EB-E68906F03AA9}" type="presOf" srcId="{3E8F2FC6-221D-E342-B87B-AE58580CA856}" destId="{BA971725-DED5-DE4C-B27F-B13FB9241105}" srcOrd="0" destOrd="0" presId="urn:microsoft.com/office/officeart/2005/8/layout/orgChart1"/>
    <dgm:cxn modelId="{54B9F20E-89DB-8647-99DB-F958B74E8105}" srcId="{5D3745A0-C070-4A2A-BD38-A1E6F1168040}" destId="{57C1D509-4FD6-204C-A7AB-7F151F7AB127}" srcOrd="1" destOrd="0" parTransId="{3F5A09F4-C35B-D942-ACA3-CB08D58CDF6E}" sibTransId="{DE64B0BA-28C8-FC49-975C-40EB9B0AD590}"/>
    <dgm:cxn modelId="{53C02116-5C4A-E846-A586-7EDBD960694B}" srcId="{5D3745A0-C070-4A2A-BD38-A1E6F1168040}" destId="{7F402437-455F-054A-AFBB-B17629801C30}" srcOrd="2" destOrd="0" parTransId="{DCB54B9D-DA6A-A847-B85D-C483D613FCFC}" sibTransId="{BC66F58E-253B-6C49-9835-82FDEEBDE1C5}"/>
    <dgm:cxn modelId="{9656F91A-626E-EC4D-95CA-35FB67F8CF42}" type="presOf" srcId="{85521CF2-89B4-46AD-9232-21F15B03EA15}" destId="{E7E64592-5D94-F34D-ABE3-87816B6AC8F5}" srcOrd="1" destOrd="0" presId="urn:microsoft.com/office/officeart/2005/8/layout/orgChart1"/>
    <dgm:cxn modelId="{FD180B1E-881A-C54E-92A3-ECD313533F17}" type="presOf" srcId="{A40DB28C-B90F-7840-99D0-863E4EA2835D}" destId="{FB39C573-BFAD-1242-9FBC-4AADD4AF44BA}" srcOrd="1" destOrd="0" presId="urn:microsoft.com/office/officeart/2005/8/layout/orgChart1"/>
    <dgm:cxn modelId="{04724C26-9D7E-5D48-BE71-EFD091F0194E}" type="presOf" srcId="{F57BA62B-40AE-344B-B05E-AAD0254580D8}" destId="{9AD225A6-C44A-E947-8129-833720AC542A}" srcOrd="1" destOrd="0" presId="urn:microsoft.com/office/officeart/2005/8/layout/orgChart1"/>
    <dgm:cxn modelId="{CD540C29-83AD-1243-AC58-F9B692FE5A7F}" type="presOf" srcId="{B7DCC014-A4AC-41EB-AB55-3329AC586041}" destId="{86A11536-6FC3-D84D-9BC4-567E6A07E0FA}" srcOrd="0" destOrd="0" presId="urn:microsoft.com/office/officeart/2005/8/layout/orgChart1"/>
    <dgm:cxn modelId="{C38C1D2C-42BA-284F-A163-E1E7A667D295}" type="presOf" srcId="{D8064F5A-441E-492D-9412-0C52D485FFF2}" destId="{BCBE7E6C-D5CC-430C-8812-B1A274C06FB4}" srcOrd="0" destOrd="0" presId="urn:microsoft.com/office/officeart/2005/8/layout/orgChart1"/>
    <dgm:cxn modelId="{A8B0F732-5BF9-A842-A4F0-6101A786FF8D}" type="presOf" srcId="{17253AA0-1935-4123-A6FD-8AD9A7B47BFA}" destId="{AEAFC83B-0457-CD44-8AD9-95374CD6E092}" srcOrd="0" destOrd="0" presId="urn:microsoft.com/office/officeart/2005/8/layout/orgChart1"/>
    <dgm:cxn modelId="{86E13C35-A2E2-7B44-9419-7FCDF7DAE73C}" type="presOf" srcId="{0F758E9D-9EE8-954B-846B-E75E269D1470}" destId="{0E66A001-795F-664D-9272-E3A3A1ADEAC4}" srcOrd="1" destOrd="0" presId="urn:microsoft.com/office/officeart/2005/8/layout/orgChart1"/>
    <dgm:cxn modelId="{8A0A8C35-C796-364D-858D-0C7C6C1D62AF}" type="presOf" srcId="{5070EFAC-F8A7-494D-B3EE-1417D7148991}" destId="{33DD259C-6964-9246-A623-0B4504DCEFC4}" srcOrd="0" destOrd="0" presId="urn:microsoft.com/office/officeart/2005/8/layout/orgChart1"/>
    <dgm:cxn modelId="{A1F9D836-AD87-C84D-9F39-DA6799655F13}" type="presOf" srcId="{497723CF-48DC-4143-ACF6-1495C17AD248}" destId="{67A9897C-B390-E649-973C-568B091648A9}" srcOrd="1" destOrd="0" presId="urn:microsoft.com/office/officeart/2005/8/layout/orgChart1"/>
    <dgm:cxn modelId="{20944538-DC7C-814C-B12E-98B429B18954}" type="presOf" srcId="{38BEF34A-BC2F-8B4A-B0FB-199328EF6D02}" destId="{7BBC7AA2-BF1E-1747-883B-5F6DC4B8E3E7}" srcOrd="0" destOrd="0" presId="urn:microsoft.com/office/officeart/2005/8/layout/orgChart1"/>
    <dgm:cxn modelId="{1F7F2F3B-5D5E-7A4E-BEAA-04217980526F}" srcId="{BEE8541D-B294-4893-A09D-2B345DFB14ED}" destId="{0F758E9D-9EE8-954B-846B-E75E269D1470}" srcOrd="3" destOrd="0" parTransId="{87711E71-F36C-6340-9C4A-E7A91A4230AF}" sibTransId="{6B783DF1-E816-CA44-ADE7-F8011960E29C}"/>
    <dgm:cxn modelId="{8407F23C-772B-CB42-BA11-C85782D8B2A4}" type="presOf" srcId="{D8064F5A-441E-492D-9412-0C52D485FFF2}" destId="{67D83055-DDAF-44F1-9620-DCA6C77A7981}" srcOrd="1" destOrd="0" presId="urn:microsoft.com/office/officeart/2005/8/layout/orgChart1"/>
    <dgm:cxn modelId="{0B8C8A5B-52CF-D84A-8B63-E35D0DD58381}" type="presOf" srcId="{85521CF2-89B4-46AD-9232-21F15B03EA15}" destId="{9B044507-BACB-6A4C-A03C-BB79DD23C858}" srcOrd="0" destOrd="0" presId="urn:microsoft.com/office/officeart/2005/8/layout/orgChart1"/>
    <dgm:cxn modelId="{E3DDCF5D-A067-FD47-BACC-3FCFD2E4BFC0}" type="presOf" srcId="{BEE8541D-B294-4893-A09D-2B345DFB14ED}" destId="{1DF7825B-21CC-E348-B1FF-1513BE9E5F05}" srcOrd="0" destOrd="0" presId="urn:microsoft.com/office/officeart/2005/8/layout/orgChart1"/>
    <dgm:cxn modelId="{0BD53260-8ECB-D641-B84C-C287C1D5044A}" type="presOf" srcId="{3F14217D-DA32-4E2B-82B2-D1FBF7FF93CB}" destId="{09FC2BE6-F703-0049-A256-EB9B1C56775D}" srcOrd="0" destOrd="0" presId="urn:microsoft.com/office/officeart/2005/8/layout/orgChart1"/>
    <dgm:cxn modelId="{49653860-3F17-1540-9904-A20799F1AC78}" type="presOf" srcId="{0E8820C0-92DE-4EBE-AAE0-D8D619067E4F}" destId="{AB70450C-F215-B049-AADF-AE6E4592B158}" srcOrd="0" destOrd="0" presId="urn:microsoft.com/office/officeart/2005/8/layout/orgChart1"/>
    <dgm:cxn modelId="{D1F1EB41-D6C5-044B-B196-B6AA33A3AB90}" type="presOf" srcId="{5306CA10-FC7B-1D45-AD57-7BF5C8667557}" destId="{45EBAF40-4CFC-FD4A-BB4B-6546CB959E0B}" srcOrd="0" destOrd="0" presId="urn:microsoft.com/office/officeart/2005/8/layout/orgChart1"/>
    <dgm:cxn modelId="{E60E9342-D6DA-44B5-BF9E-355ABEC44269}" srcId="{D8064F5A-441E-492D-9412-0C52D485FFF2}" destId="{BEE8541D-B294-4893-A09D-2B345DFB14ED}" srcOrd="1" destOrd="0" parTransId="{4A2FCDFC-3969-431D-B5A9-EDAB08DC7423}" sibTransId="{58C109CE-6277-4B23-9E89-0A9A91641028}"/>
    <dgm:cxn modelId="{56F9EC42-2090-914B-A6C4-9998BB416745}" type="presOf" srcId="{497723CF-48DC-4143-ACF6-1495C17AD248}" destId="{355043B6-8CCA-A041-ADD1-CD6A074A426A}" srcOrd="0" destOrd="0" presId="urn:microsoft.com/office/officeart/2005/8/layout/orgChart1"/>
    <dgm:cxn modelId="{BC075943-8983-E543-A62B-5BA342A3F2A9}" type="presOf" srcId="{4A2FCDFC-3969-431D-B5A9-EDAB08DC7423}" destId="{C699A646-4006-DD4E-BE1B-36AB7B9640A8}" srcOrd="0" destOrd="0" presId="urn:microsoft.com/office/officeart/2005/8/layout/orgChart1"/>
    <dgm:cxn modelId="{D962D543-4327-194E-B256-F3524A64D72E}" type="presOf" srcId="{3E8F2FC6-221D-E342-B87B-AE58580CA856}" destId="{61A83DCA-DBB6-DB44-ABA3-9F51F7BE746D}" srcOrd="1" destOrd="0" presId="urn:microsoft.com/office/officeart/2005/8/layout/orgChart1"/>
    <dgm:cxn modelId="{67D98344-8A41-C54C-BAB1-472EA3AD6CE6}" type="presOf" srcId="{0F758E9D-9EE8-954B-846B-E75E269D1470}" destId="{255BB481-ABAF-CC45-906F-60D13A1F2262}" srcOrd="0" destOrd="0" presId="urn:microsoft.com/office/officeart/2005/8/layout/orgChart1"/>
    <dgm:cxn modelId="{DA70A346-3394-0841-8FD2-DF80A181B710}" type="presOf" srcId="{7D681737-894A-FF43-95BE-7C6F17CC3C79}" destId="{E33563BF-55F7-A64F-90B6-99ECA0628CFB}" srcOrd="1" destOrd="0" presId="urn:microsoft.com/office/officeart/2005/8/layout/orgChart1"/>
    <dgm:cxn modelId="{E6738148-4457-F942-A09E-582F32736D9A}" type="presOf" srcId="{88CB9D7C-0836-4846-9459-6606690DFE52}" destId="{1744FBA5-A1FF-3B45-90AC-8FF1343D177B}" srcOrd="0" destOrd="0" presId="urn:microsoft.com/office/officeart/2005/8/layout/orgChart1"/>
    <dgm:cxn modelId="{0C32C14A-01BA-714C-B15A-125CFA8B89D2}" type="presOf" srcId="{5EB33F44-8109-0D4E-9685-CDBAC05EDAE2}" destId="{22854AA9-2D44-334D-9435-D4304CC9D6E3}" srcOrd="0" destOrd="0" presId="urn:microsoft.com/office/officeart/2005/8/layout/orgChart1"/>
    <dgm:cxn modelId="{F889EA6B-8429-5C48-97CB-74F7B71777AE}" type="presOf" srcId="{0B90C1C9-2530-4BE7-9C9E-FDCAC6835C33}" destId="{8A1C84E3-A614-9243-854A-70CFB4B2C185}" srcOrd="0" destOrd="0" presId="urn:microsoft.com/office/officeart/2005/8/layout/orgChart1"/>
    <dgm:cxn modelId="{F1751A4C-9971-4A44-AE3F-0F2CE4375252}" type="presOf" srcId="{7F402437-455F-054A-AFBB-B17629801C30}" destId="{2C838C7A-2079-E044-99A6-9F74AC737223}" srcOrd="1" destOrd="0" presId="urn:microsoft.com/office/officeart/2005/8/layout/orgChart1"/>
    <dgm:cxn modelId="{F8B6A672-581F-9E44-AB05-00E1E011CAD9}" srcId="{A40DB28C-B90F-7840-99D0-863E4EA2835D}" destId="{7D681737-894A-FF43-95BE-7C6F17CC3C79}" srcOrd="0" destOrd="0" parTransId="{51A00A2E-AEBC-874E-8595-1E3612AAF45F}" sibTransId="{45D5B2EE-7FCE-204E-9EA5-EC0473B16AA7}"/>
    <dgm:cxn modelId="{B4C32053-9AD2-2948-A165-F421B8B90792}" type="presOf" srcId="{FE2FB330-7BFD-BB4D-BFC8-61C73985D32D}" destId="{CD691710-3D2A-9247-BE87-E24C5897FD7C}" srcOrd="0" destOrd="0" presId="urn:microsoft.com/office/officeart/2005/8/layout/orgChart1"/>
    <dgm:cxn modelId="{8FA6B954-BD68-F84D-9646-3825D29BBF8F}" type="presOf" srcId="{0B90C1C9-2530-4BE7-9C9E-FDCAC6835C33}" destId="{F391CB51-0C52-1049-8667-BEED0591F386}" srcOrd="1" destOrd="0" presId="urn:microsoft.com/office/officeart/2005/8/layout/orgChart1"/>
    <dgm:cxn modelId="{A2337657-6C10-8544-BD82-9BA885820DA9}" type="presOf" srcId="{E51D0B0E-348F-41D7-8BCB-CF62095A0DCC}" destId="{40EB08F7-E91E-7D4B-AE35-D7D140D04B6C}" srcOrd="0" destOrd="0" presId="urn:microsoft.com/office/officeart/2005/8/layout/orgChart1"/>
    <dgm:cxn modelId="{A2747879-2BC5-C043-8A18-F288990B7055}" type="presOf" srcId="{BEE8541D-B294-4893-A09D-2B345DFB14ED}" destId="{AAB3A059-4956-3045-9506-CE4604B33ABD}" srcOrd="1" destOrd="0" presId="urn:microsoft.com/office/officeart/2005/8/layout/orgChart1"/>
    <dgm:cxn modelId="{B4B2C15A-B939-1B44-B6D3-681AE07F8536}" type="presOf" srcId="{E51D0B0E-348F-41D7-8BCB-CF62095A0DCC}" destId="{131CA451-C3FA-B142-8363-29DF9C930DC5}" srcOrd="1" destOrd="0" presId="urn:microsoft.com/office/officeart/2005/8/layout/orgChart1"/>
    <dgm:cxn modelId="{A00E0B7B-CF69-2846-A599-320D861E7D90}" type="presOf" srcId="{686BF1C3-7C0A-4110-B5D0-59A832004D2B}" destId="{4A122A05-989A-C341-B1BE-BD78A2E8C6C0}" srcOrd="0" destOrd="0" presId="urn:microsoft.com/office/officeart/2005/8/layout/orgChart1"/>
    <dgm:cxn modelId="{65A81E8E-6E52-442E-AF65-0090583B87ED}" srcId="{332DF9A2-0A96-4830-A1F9-D771EFE664A7}" destId="{D8064F5A-441E-492D-9412-0C52D485FFF2}" srcOrd="0" destOrd="0" parTransId="{C3ACCB90-6E47-490F-BCF1-3AC9E2B65578}" sibTransId="{1FBD83FF-7654-4075-8F1E-83E44E70E0E7}"/>
    <dgm:cxn modelId="{0EFB0A91-2ABE-B74D-A977-98DF4F1BB82E}" type="presOf" srcId="{57C1D509-4FD6-204C-A7AB-7F151F7AB127}" destId="{7E860DE3-ABBB-C749-A969-16E1B0D0DB01}" srcOrd="0" destOrd="0" presId="urn:microsoft.com/office/officeart/2005/8/layout/orgChart1"/>
    <dgm:cxn modelId="{674A6893-22D5-8446-876E-FC01B596E643}" type="presOf" srcId="{3166B153-981B-42A8-A456-D1CC64E739B9}" destId="{01F5EE4F-45DA-4F42-AE87-025D55D1E096}" srcOrd="1" destOrd="0" presId="urn:microsoft.com/office/officeart/2005/8/layout/orgChart1"/>
    <dgm:cxn modelId="{14B94994-8807-0048-B58D-F7FAD0938996}" type="presOf" srcId="{192A83A8-E90A-2646-89E7-0AB91EB077E5}" destId="{4E6477B4-90B5-CA42-A9D9-FFB880CE1A64}" srcOrd="0" destOrd="0" presId="urn:microsoft.com/office/officeart/2005/8/layout/orgChart1"/>
    <dgm:cxn modelId="{2525189F-E226-CF4A-8881-621209487FE1}" type="presOf" srcId="{5EB33F44-8109-0D4E-9685-CDBAC05EDAE2}" destId="{7D317A01-DA13-EF40-BD8A-FD1A1061C3A2}" srcOrd="1" destOrd="0" presId="urn:microsoft.com/office/officeart/2005/8/layout/orgChart1"/>
    <dgm:cxn modelId="{8F9CB99F-E6B7-EC4A-8904-021FD8C51FFF}" type="presOf" srcId="{A40DB28C-B90F-7840-99D0-863E4EA2835D}" destId="{19D7AD28-092D-7F4A-8FCE-EE315C5EF3E0}" srcOrd="0" destOrd="0" presId="urn:microsoft.com/office/officeart/2005/8/layout/orgChart1"/>
    <dgm:cxn modelId="{2E5172AB-1321-C343-BD65-CDA6C690C821}" srcId="{A40DB28C-B90F-7840-99D0-863E4EA2835D}" destId="{F57BA62B-40AE-344B-B05E-AAD0254580D8}" srcOrd="2" destOrd="0" parTransId="{FE2FB330-7BFD-BB4D-BFC8-61C73985D32D}" sibTransId="{0394EED0-8287-E747-B4C2-848FA19F33E0}"/>
    <dgm:cxn modelId="{707F91AB-5F1F-8C48-9355-123644ADED14}" srcId="{BEE8541D-B294-4893-A09D-2B345DFB14ED}" destId="{3E8F2FC6-221D-E342-B87B-AE58580CA856}" srcOrd="2" destOrd="0" parTransId="{AFC53F44-154B-3F4E-9FDC-0B2048BD2B6B}" sibTransId="{683BBCE0-11E5-DE40-BC50-E9730FD80C78}"/>
    <dgm:cxn modelId="{F477A2AB-8B25-4447-81E3-26305A69F7CC}" type="presOf" srcId="{DCB54B9D-DA6A-A847-B85D-C483D613FCFC}" destId="{A87C4129-E217-084E-B6FB-440F1A82BAB0}" srcOrd="0" destOrd="0" presId="urn:microsoft.com/office/officeart/2005/8/layout/orgChart1"/>
    <dgm:cxn modelId="{67301EAE-564D-0B4E-B31E-9955144E280E}" type="presOf" srcId="{B7DCC014-A4AC-41EB-AB55-3329AC586041}" destId="{06BC795E-A27A-204E-9CE4-398094740E6C}" srcOrd="1" destOrd="0" presId="urn:microsoft.com/office/officeart/2005/8/layout/orgChart1"/>
    <dgm:cxn modelId="{F1E436B0-855E-E64E-953C-953EE190885A}" srcId="{A40DB28C-B90F-7840-99D0-863E4EA2835D}" destId="{5EB33F44-8109-0D4E-9685-CDBAC05EDAE2}" srcOrd="1" destOrd="0" parTransId="{192A83A8-E90A-2646-89E7-0AB91EB077E5}" sibTransId="{314B4EC5-FF52-8F48-8C54-0023745B9BD5}"/>
    <dgm:cxn modelId="{30C30DB7-24BF-0B4A-81F0-D2FE2C2A284B}" type="presOf" srcId="{2B62543E-FFCB-4772-88BF-67A0C7FCCA7F}" destId="{A0DA3D4E-0584-2E43-AE2A-58FFD83E7BBA}" srcOrd="0" destOrd="0" presId="urn:microsoft.com/office/officeart/2005/8/layout/orgChart1"/>
    <dgm:cxn modelId="{EC40DBBB-0B75-4703-9936-740A32B47AEC}" srcId="{D8064F5A-441E-492D-9412-0C52D485FFF2}" destId="{5D3745A0-C070-4A2A-BD38-A1E6F1168040}" srcOrd="3" destOrd="0" parTransId="{3F14217D-DA32-4E2B-82B2-D1FBF7FF93CB}" sibTransId="{B77260B1-989D-4F4D-AAEC-234A27213600}"/>
    <dgm:cxn modelId="{11B79DBC-8FAF-5945-8539-07AF6579FD95}" type="presOf" srcId="{87711E71-F36C-6340-9C4A-E7A91A4230AF}" destId="{BD65E003-18C1-8548-8D3C-CF04C75A819F}" srcOrd="0" destOrd="0" presId="urn:microsoft.com/office/officeart/2005/8/layout/orgChart1"/>
    <dgm:cxn modelId="{C124FCC0-539D-4E44-8A2D-EDFEFC4C4D49}" srcId="{497723CF-48DC-4143-ACF6-1495C17AD248}" destId="{85521CF2-89B4-46AD-9232-21F15B03EA15}" srcOrd="1" destOrd="0" parTransId="{CAB9AC95-C0B7-48BA-B699-0AFE99AF6F62}" sibTransId="{ACF0BFE0-6690-4739-AD0E-80C719E8F275}"/>
    <dgm:cxn modelId="{0A5E48CB-B21D-459E-8E7C-B5AACCDBEAF9}" srcId="{497723CF-48DC-4143-ACF6-1495C17AD248}" destId="{E51D0B0E-348F-41D7-8BCB-CF62095A0DCC}" srcOrd="0" destOrd="0" parTransId="{686BF1C3-7C0A-4110-B5D0-59A832004D2B}" sibTransId="{DB0FFFEF-DD4B-45FF-B965-B5E55FDE7B36}"/>
    <dgm:cxn modelId="{95675CCC-9AF8-FC4F-9BD2-AD36939A7062}" type="presOf" srcId="{CAB9AC95-C0B7-48BA-B699-0AFE99AF6F62}" destId="{541ACA18-6CC0-4D4E-9856-7BBDC99F5C29}" srcOrd="0" destOrd="0" presId="urn:microsoft.com/office/officeart/2005/8/layout/orgChart1"/>
    <dgm:cxn modelId="{223500CF-07F9-9F4A-A3BC-05B95C3054A8}" type="presOf" srcId="{7F402437-455F-054A-AFBB-B17629801C30}" destId="{80D50717-27EF-1541-805E-A15938D074D6}" srcOrd="0" destOrd="0" presId="urn:microsoft.com/office/officeart/2005/8/layout/orgChart1"/>
    <dgm:cxn modelId="{E8F755CF-A2A3-324D-A2D4-27319958A69F}" srcId="{D8064F5A-441E-492D-9412-0C52D485FFF2}" destId="{A40DB28C-B90F-7840-99D0-863E4EA2835D}" srcOrd="2" destOrd="0" parTransId="{5306CA10-FC7B-1D45-AD57-7BF5C8667557}" sibTransId="{874B6C67-186C-164A-A5BE-8E92EF96D6C9}"/>
    <dgm:cxn modelId="{60FD99CF-E411-A049-A6E0-7E9E00CDE7F2}" type="presOf" srcId="{5D3745A0-C070-4A2A-BD38-A1E6F1168040}" destId="{981C7431-3FA5-6D4C-B669-B40C8882FC82}" srcOrd="0" destOrd="0" presId="urn:microsoft.com/office/officeart/2005/8/layout/orgChart1"/>
    <dgm:cxn modelId="{EBC7A0D0-0F57-6C43-A9E2-7CA6BBC6DE87}" type="presOf" srcId="{F57BA62B-40AE-344B-B05E-AAD0254580D8}" destId="{7A98A6ED-6997-CC4C-8C66-AD9B2CA25A3B}" srcOrd="0" destOrd="0" presId="urn:microsoft.com/office/officeart/2005/8/layout/orgChart1"/>
    <dgm:cxn modelId="{32F247D2-1D76-46D3-A56C-8F3486C8F8FB}" srcId="{BEE8541D-B294-4893-A09D-2B345DFB14ED}" destId="{0B90C1C9-2530-4BE7-9C9E-FDCAC6835C33}" srcOrd="1" destOrd="0" parTransId="{5070EFAC-F8A7-494D-B3EE-1417D7148991}" sibTransId="{74E9B038-9449-42AE-AB5E-5E2D845F74D4}"/>
    <dgm:cxn modelId="{D735EED7-00C7-43D7-BDBA-90BEDB82F38C}" srcId="{D8064F5A-441E-492D-9412-0C52D485FFF2}" destId="{497723CF-48DC-4143-ACF6-1495C17AD248}" srcOrd="0" destOrd="0" parTransId="{17253AA0-1935-4123-A6FD-8AD9A7B47BFA}" sibTransId="{E1AEEA85-A211-4F3C-BCBF-AB69A16997C4}"/>
    <dgm:cxn modelId="{569278DB-C049-994D-A0B5-384599A79FA2}" type="presOf" srcId="{AFC53F44-154B-3F4E-9FDC-0B2048BD2B6B}" destId="{AF7B191B-44AB-034E-9C1F-3583536C4508}" srcOrd="0" destOrd="0" presId="urn:microsoft.com/office/officeart/2005/8/layout/orgChart1"/>
    <dgm:cxn modelId="{634A4ADE-5CC8-7740-9DF8-5F280916E8B5}" type="presOf" srcId="{51A00A2E-AEBC-874E-8595-1E3612AAF45F}" destId="{FDA6E8B2-C51F-394E-AD31-E5582116CBC9}" srcOrd="0" destOrd="0" presId="urn:microsoft.com/office/officeart/2005/8/layout/orgChart1"/>
    <dgm:cxn modelId="{04F475E5-2880-0547-B296-B97E0CC31011}" type="presOf" srcId="{3F5A09F4-C35B-D942-ACA3-CB08D58CDF6E}" destId="{9E28E3B1-BFD2-0542-926F-69323011F289}" srcOrd="0" destOrd="0" presId="urn:microsoft.com/office/officeart/2005/8/layout/orgChart1"/>
    <dgm:cxn modelId="{72D168EA-1A34-614F-90BB-32656F8DEE0E}" type="presOf" srcId="{3166B153-981B-42A8-A456-D1CC64E739B9}" destId="{CA7D64D5-F439-B140-BB6A-0C2135DD1894}" srcOrd="0" destOrd="0" presId="urn:microsoft.com/office/officeart/2005/8/layout/orgChart1"/>
    <dgm:cxn modelId="{FE93D8EC-93EF-834B-B98A-8EEEC08648BB}" srcId="{5D3745A0-C070-4A2A-BD38-A1E6F1168040}" destId="{88CB9D7C-0836-4846-9459-6606690DFE52}" srcOrd="0" destOrd="0" parTransId="{38BEF34A-BC2F-8B4A-B0FB-199328EF6D02}" sibTransId="{13E8CC7B-FA4A-6648-B7F1-A68AD5ED1483}"/>
    <dgm:cxn modelId="{47B3E9F2-6297-40D6-AA6E-333F6DF0A42B}" type="presOf" srcId="{332DF9A2-0A96-4830-A1F9-D771EFE664A7}" destId="{253132B3-D105-49B8-9049-935A08ADB68D}" srcOrd="0" destOrd="0" presId="urn:microsoft.com/office/officeart/2005/8/layout/orgChart1"/>
    <dgm:cxn modelId="{63EEE8F4-6892-BD46-9B69-318B6CDB777D}" type="presOf" srcId="{5D3745A0-C070-4A2A-BD38-A1E6F1168040}" destId="{C39B30AD-D7C0-7245-B6B0-3766C8200F88}" srcOrd="1" destOrd="0" presId="urn:microsoft.com/office/officeart/2005/8/layout/orgChart1"/>
    <dgm:cxn modelId="{DD41D3F5-8666-4460-A316-C4280F64B66D}" srcId="{BEE8541D-B294-4893-A09D-2B345DFB14ED}" destId="{3166B153-981B-42A8-A456-D1CC64E739B9}" srcOrd="0" destOrd="0" parTransId="{0E8820C0-92DE-4EBE-AAE0-D8D619067E4F}" sibTransId="{D72BCA48-235E-4EC9-8BD5-5CC1AA78F84A}"/>
    <dgm:cxn modelId="{717B43F6-8E5A-40E4-A93E-3C47831428C2}" srcId="{497723CF-48DC-4143-ACF6-1495C17AD248}" destId="{B7DCC014-A4AC-41EB-AB55-3329AC586041}" srcOrd="2" destOrd="0" parTransId="{2B62543E-FFCB-4772-88BF-67A0C7FCCA7F}" sibTransId="{71B1E0F5-13A9-49CE-BB18-19E75CEEEF2D}"/>
    <dgm:cxn modelId="{431E89FE-231D-734D-A812-F647A7AC5BAF}" type="presOf" srcId="{7D681737-894A-FF43-95BE-7C6F17CC3C79}" destId="{05DF0FCD-2F55-CE46-9E85-12AA13EEEFB0}" srcOrd="0" destOrd="0" presId="urn:microsoft.com/office/officeart/2005/8/layout/orgChart1"/>
    <dgm:cxn modelId="{B6E9A35B-F685-514F-B88A-096DD60BB4B4}" type="presParOf" srcId="{253132B3-D105-49B8-9049-935A08ADB68D}" destId="{BD64D3BF-4EC5-4049-AF45-D866687DFB22}" srcOrd="0" destOrd="0" presId="urn:microsoft.com/office/officeart/2005/8/layout/orgChart1"/>
    <dgm:cxn modelId="{AD12EF1D-3CC3-9D45-B8C4-C48BCAAC8E2D}" type="presParOf" srcId="{BD64D3BF-4EC5-4049-AF45-D866687DFB22}" destId="{1AD05E57-3A1F-4D53-80F7-EA86D4BC0B9F}" srcOrd="0" destOrd="0" presId="urn:microsoft.com/office/officeart/2005/8/layout/orgChart1"/>
    <dgm:cxn modelId="{5A80ABD1-F460-B246-A274-AA9EAD98F451}" type="presParOf" srcId="{1AD05E57-3A1F-4D53-80F7-EA86D4BC0B9F}" destId="{BCBE7E6C-D5CC-430C-8812-B1A274C06FB4}" srcOrd="0" destOrd="0" presId="urn:microsoft.com/office/officeart/2005/8/layout/orgChart1"/>
    <dgm:cxn modelId="{90A70A28-CADA-A348-B46D-04D87E99B063}" type="presParOf" srcId="{1AD05E57-3A1F-4D53-80F7-EA86D4BC0B9F}" destId="{67D83055-DDAF-44F1-9620-DCA6C77A7981}" srcOrd="1" destOrd="0" presId="urn:microsoft.com/office/officeart/2005/8/layout/orgChart1"/>
    <dgm:cxn modelId="{65582C27-0A9D-2F44-B64E-85BEC6CD1487}" type="presParOf" srcId="{BD64D3BF-4EC5-4049-AF45-D866687DFB22}" destId="{4BBE033E-41A0-4659-A964-D0A50FAC6B5D}" srcOrd="1" destOrd="0" presId="urn:microsoft.com/office/officeart/2005/8/layout/orgChart1"/>
    <dgm:cxn modelId="{B3FFC938-A13C-064A-BA4A-816F46D4C994}" type="presParOf" srcId="{4BBE033E-41A0-4659-A964-D0A50FAC6B5D}" destId="{AEAFC83B-0457-CD44-8AD9-95374CD6E092}" srcOrd="0" destOrd="0" presId="urn:microsoft.com/office/officeart/2005/8/layout/orgChart1"/>
    <dgm:cxn modelId="{8D44BD1B-86DC-B54A-B499-10EA2CA7821C}" type="presParOf" srcId="{4BBE033E-41A0-4659-A964-D0A50FAC6B5D}" destId="{CAC6AC98-E9B1-C943-811F-C3F7C3934DC4}" srcOrd="1" destOrd="0" presId="urn:microsoft.com/office/officeart/2005/8/layout/orgChart1"/>
    <dgm:cxn modelId="{0D35026F-98F1-4B44-B6F2-144A02A6C908}" type="presParOf" srcId="{CAC6AC98-E9B1-C943-811F-C3F7C3934DC4}" destId="{0208EAB2-B894-2440-BA90-54D0347DEAE0}" srcOrd="0" destOrd="0" presId="urn:microsoft.com/office/officeart/2005/8/layout/orgChart1"/>
    <dgm:cxn modelId="{8050B171-D296-8E4D-8CE2-3C602FE1E392}" type="presParOf" srcId="{0208EAB2-B894-2440-BA90-54D0347DEAE0}" destId="{355043B6-8CCA-A041-ADD1-CD6A074A426A}" srcOrd="0" destOrd="0" presId="urn:microsoft.com/office/officeart/2005/8/layout/orgChart1"/>
    <dgm:cxn modelId="{09CC371D-BEDD-DF4E-98F6-8DF668DB2DFF}" type="presParOf" srcId="{0208EAB2-B894-2440-BA90-54D0347DEAE0}" destId="{67A9897C-B390-E649-973C-568B091648A9}" srcOrd="1" destOrd="0" presId="urn:microsoft.com/office/officeart/2005/8/layout/orgChart1"/>
    <dgm:cxn modelId="{CE194310-FA2D-9246-992B-81A53609D2A3}" type="presParOf" srcId="{CAC6AC98-E9B1-C943-811F-C3F7C3934DC4}" destId="{B288C4F6-B672-3646-8A55-44DB96D3E3E7}" srcOrd="1" destOrd="0" presId="urn:microsoft.com/office/officeart/2005/8/layout/orgChart1"/>
    <dgm:cxn modelId="{930AB009-B4D9-9B48-8B68-A966526FE04F}" type="presParOf" srcId="{B288C4F6-B672-3646-8A55-44DB96D3E3E7}" destId="{4A122A05-989A-C341-B1BE-BD78A2E8C6C0}" srcOrd="0" destOrd="0" presId="urn:microsoft.com/office/officeart/2005/8/layout/orgChart1"/>
    <dgm:cxn modelId="{37B15A62-3734-CD40-8166-B7C40E2D7A9B}" type="presParOf" srcId="{B288C4F6-B672-3646-8A55-44DB96D3E3E7}" destId="{DBF3BDDD-79CE-4640-B0FB-A6C5DF883753}" srcOrd="1" destOrd="0" presId="urn:microsoft.com/office/officeart/2005/8/layout/orgChart1"/>
    <dgm:cxn modelId="{050194EA-3C9A-D143-8145-2E2947D47729}" type="presParOf" srcId="{DBF3BDDD-79CE-4640-B0FB-A6C5DF883753}" destId="{9F14800F-D3F8-6948-83DC-DC6A0654F294}" srcOrd="0" destOrd="0" presId="urn:microsoft.com/office/officeart/2005/8/layout/orgChart1"/>
    <dgm:cxn modelId="{05CC68C9-22DA-9340-B997-F3FC9B3C209E}" type="presParOf" srcId="{9F14800F-D3F8-6948-83DC-DC6A0654F294}" destId="{40EB08F7-E91E-7D4B-AE35-D7D140D04B6C}" srcOrd="0" destOrd="0" presId="urn:microsoft.com/office/officeart/2005/8/layout/orgChart1"/>
    <dgm:cxn modelId="{9C0AD0B3-192E-3046-BCD5-474611C04533}" type="presParOf" srcId="{9F14800F-D3F8-6948-83DC-DC6A0654F294}" destId="{131CA451-C3FA-B142-8363-29DF9C930DC5}" srcOrd="1" destOrd="0" presId="urn:microsoft.com/office/officeart/2005/8/layout/orgChart1"/>
    <dgm:cxn modelId="{112F6AAD-B352-BB47-9A83-532DB677A215}" type="presParOf" srcId="{DBF3BDDD-79CE-4640-B0FB-A6C5DF883753}" destId="{5A284605-D9E7-C54E-9DC8-C057A78919A7}" srcOrd="1" destOrd="0" presId="urn:microsoft.com/office/officeart/2005/8/layout/orgChart1"/>
    <dgm:cxn modelId="{D63E8717-17D9-C044-BDAC-0B7AFE84E57F}" type="presParOf" srcId="{DBF3BDDD-79CE-4640-B0FB-A6C5DF883753}" destId="{B2DC8F93-5CD7-2C43-A939-5B5B4EEFF631}" srcOrd="2" destOrd="0" presId="urn:microsoft.com/office/officeart/2005/8/layout/orgChart1"/>
    <dgm:cxn modelId="{BA3D28E0-D303-8E41-8841-6BF6DBE28746}" type="presParOf" srcId="{B288C4F6-B672-3646-8A55-44DB96D3E3E7}" destId="{541ACA18-6CC0-4D4E-9856-7BBDC99F5C29}" srcOrd="2" destOrd="0" presId="urn:microsoft.com/office/officeart/2005/8/layout/orgChart1"/>
    <dgm:cxn modelId="{F12B1387-C947-6445-A9CC-84D5357994AD}" type="presParOf" srcId="{B288C4F6-B672-3646-8A55-44DB96D3E3E7}" destId="{5A80F1D1-8109-9943-9D85-30B5AB054C00}" srcOrd="3" destOrd="0" presId="urn:microsoft.com/office/officeart/2005/8/layout/orgChart1"/>
    <dgm:cxn modelId="{A2264FF2-0A76-8949-8994-D95121488F21}" type="presParOf" srcId="{5A80F1D1-8109-9943-9D85-30B5AB054C00}" destId="{1F6F1B29-EEE7-8648-A7F6-825DAF7853E9}" srcOrd="0" destOrd="0" presId="urn:microsoft.com/office/officeart/2005/8/layout/orgChart1"/>
    <dgm:cxn modelId="{1E2B3A20-5DB8-7347-93FB-C75C072CA070}" type="presParOf" srcId="{1F6F1B29-EEE7-8648-A7F6-825DAF7853E9}" destId="{9B044507-BACB-6A4C-A03C-BB79DD23C858}" srcOrd="0" destOrd="0" presId="urn:microsoft.com/office/officeart/2005/8/layout/orgChart1"/>
    <dgm:cxn modelId="{AA9CF1DF-56AF-C142-AF86-1EA333561293}" type="presParOf" srcId="{1F6F1B29-EEE7-8648-A7F6-825DAF7853E9}" destId="{E7E64592-5D94-F34D-ABE3-87816B6AC8F5}" srcOrd="1" destOrd="0" presId="urn:microsoft.com/office/officeart/2005/8/layout/orgChart1"/>
    <dgm:cxn modelId="{179E3A36-45A1-0F41-94CD-29C03B9E1B34}" type="presParOf" srcId="{5A80F1D1-8109-9943-9D85-30B5AB054C00}" destId="{46D8E3A4-5D86-2443-B05C-3FEACD7248CE}" srcOrd="1" destOrd="0" presId="urn:microsoft.com/office/officeart/2005/8/layout/orgChart1"/>
    <dgm:cxn modelId="{FDA56E86-6455-FA42-8A86-7ED1A6D3AD9A}" type="presParOf" srcId="{5A80F1D1-8109-9943-9D85-30B5AB054C00}" destId="{8AD2471F-4053-3749-806A-0690A11910B4}" srcOrd="2" destOrd="0" presId="urn:microsoft.com/office/officeart/2005/8/layout/orgChart1"/>
    <dgm:cxn modelId="{85649853-1280-194C-A5DD-85D7E18D4C17}" type="presParOf" srcId="{B288C4F6-B672-3646-8A55-44DB96D3E3E7}" destId="{A0DA3D4E-0584-2E43-AE2A-58FFD83E7BBA}" srcOrd="4" destOrd="0" presId="urn:microsoft.com/office/officeart/2005/8/layout/orgChart1"/>
    <dgm:cxn modelId="{0A84C1B8-E86B-A448-B941-642E0043DCA2}" type="presParOf" srcId="{B288C4F6-B672-3646-8A55-44DB96D3E3E7}" destId="{1C01AA1B-CE73-A646-A1E5-D0E00915BDE3}" srcOrd="5" destOrd="0" presId="urn:microsoft.com/office/officeart/2005/8/layout/orgChart1"/>
    <dgm:cxn modelId="{5FDA3466-C3C5-AB49-B6DD-FAE452AAEE0A}" type="presParOf" srcId="{1C01AA1B-CE73-A646-A1E5-D0E00915BDE3}" destId="{2359000D-26DC-2645-9329-1DFA62ABA313}" srcOrd="0" destOrd="0" presId="urn:microsoft.com/office/officeart/2005/8/layout/orgChart1"/>
    <dgm:cxn modelId="{F23329B0-C7A8-AB4F-A17D-A823FE056B27}" type="presParOf" srcId="{2359000D-26DC-2645-9329-1DFA62ABA313}" destId="{86A11536-6FC3-D84D-9BC4-567E6A07E0FA}" srcOrd="0" destOrd="0" presId="urn:microsoft.com/office/officeart/2005/8/layout/orgChart1"/>
    <dgm:cxn modelId="{731507E0-04F2-8E48-8A87-D1BA6EC64ED8}" type="presParOf" srcId="{2359000D-26DC-2645-9329-1DFA62ABA313}" destId="{06BC795E-A27A-204E-9CE4-398094740E6C}" srcOrd="1" destOrd="0" presId="urn:microsoft.com/office/officeart/2005/8/layout/orgChart1"/>
    <dgm:cxn modelId="{FEE6C3FD-ECBE-2048-AF51-E432A20B5670}" type="presParOf" srcId="{1C01AA1B-CE73-A646-A1E5-D0E00915BDE3}" destId="{E84E6E67-7964-CF4D-BF63-2981DC8A1F92}" srcOrd="1" destOrd="0" presId="urn:microsoft.com/office/officeart/2005/8/layout/orgChart1"/>
    <dgm:cxn modelId="{408475BC-BF81-7042-9211-B2BE3C131885}" type="presParOf" srcId="{1C01AA1B-CE73-A646-A1E5-D0E00915BDE3}" destId="{C79754C6-E614-2743-8E3F-344FCB0E1A27}" srcOrd="2" destOrd="0" presId="urn:microsoft.com/office/officeart/2005/8/layout/orgChart1"/>
    <dgm:cxn modelId="{22F15EA2-853A-F240-A167-DEE8FF02E1A9}" type="presParOf" srcId="{CAC6AC98-E9B1-C943-811F-C3F7C3934DC4}" destId="{D92BD233-C046-CA4E-9650-3919C3CAF8AB}" srcOrd="2" destOrd="0" presId="urn:microsoft.com/office/officeart/2005/8/layout/orgChart1"/>
    <dgm:cxn modelId="{17CC35E1-1E6D-D149-9AEF-DC15401087D4}" type="presParOf" srcId="{4BBE033E-41A0-4659-A964-D0A50FAC6B5D}" destId="{C699A646-4006-DD4E-BE1B-36AB7B9640A8}" srcOrd="2" destOrd="0" presId="urn:microsoft.com/office/officeart/2005/8/layout/orgChart1"/>
    <dgm:cxn modelId="{7AF2B429-9F09-8446-99BC-83C8A21903B5}" type="presParOf" srcId="{4BBE033E-41A0-4659-A964-D0A50FAC6B5D}" destId="{6061C71F-CE25-FA4A-AB20-74DD9CD25A34}" srcOrd="3" destOrd="0" presId="urn:microsoft.com/office/officeart/2005/8/layout/orgChart1"/>
    <dgm:cxn modelId="{4B3268A4-763B-094F-84C6-50A3333985AC}" type="presParOf" srcId="{6061C71F-CE25-FA4A-AB20-74DD9CD25A34}" destId="{8D9C7BC8-3FBA-8E4A-9FB8-763A0EFA411E}" srcOrd="0" destOrd="0" presId="urn:microsoft.com/office/officeart/2005/8/layout/orgChart1"/>
    <dgm:cxn modelId="{7BBA738E-7B24-D442-A6F6-105F0C71BFBA}" type="presParOf" srcId="{8D9C7BC8-3FBA-8E4A-9FB8-763A0EFA411E}" destId="{1DF7825B-21CC-E348-B1FF-1513BE9E5F05}" srcOrd="0" destOrd="0" presId="urn:microsoft.com/office/officeart/2005/8/layout/orgChart1"/>
    <dgm:cxn modelId="{CC258682-DDB8-0D45-926E-A70AA3851C5B}" type="presParOf" srcId="{8D9C7BC8-3FBA-8E4A-9FB8-763A0EFA411E}" destId="{AAB3A059-4956-3045-9506-CE4604B33ABD}" srcOrd="1" destOrd="0" presId="urn:microsoft.com/office/officeart/2005/8/layout/orgChart1"/>
    <dgm:cxn modelId="{6B1D6269-1420-BA41-82DA-28AF569270A9}" type="presParOf" srcId="{6061C71F-CE25-FA4A-AB20-74DD9CD25A34}" destId="{D568A027-4AD6-4444-8284-F91E11A1E67E}" srcOrd="1" destOrd="0" presId="urn:microsoft.com/office/officeart/2005/8/layout/orgChart1"/>
    <dgm:cxn modelId="{82B37E40-3C3D-7142-844C-92440C32C76B}" type="presParOf" srcId="{D568A027-4AD6-4444-8284-F91E11A1E67E}" destId="{AB70450C-F215-B049-AADF-AE6E4592B158}" srcOrd="0" destOrd="0" presId="urn:microsoft.com/office/officeart/2005/8/layout/orgChart1"/>
    <dgm:cxn modelId="{86852170-C83E-1342-A70D-6FF372CA2ABD}" type="presParOf" srcId="{D568A027-4AD6-4444-8284-F91E11A1E67E}" destId="{F19055A8-BB50-784C-815D-F8A5C24E9E15}" srcOrd="1" destOrd="0" presId="urn:microsoft.com/office/officeart/2005/8/layout/orgChart1"/>
    <dgm:cxn modelId="{1CBB3040-13F8-EE45-A6C9-5905EFC25094}" type="presParOf" srcId="{F19055A8-BB50-784C-815D-F8A5C24E9E15}" destId="{019E3D41-507F-4E42-9DB5-21B908FD7034}" srcOrd="0" destOrd="0" presId="urn:microsoft.com/office/officeart/2005/8/layout/orgChart1"/>
    <dgm:cxn modelId="{941DEBDF-889E-A342-9DAF-535B75813E50}" type="presParOf" srcId="{019E3D41-507F-4E42-9DB5-21B908FD7034}" destId="{CA7D64D5-F439-B140-BB6A-0C2135DD1894}" srcOrd="0" destOrd="0" presId="urn:microsoft.com/office/officeart/2005/8/layout/orgChart1"/>
    <dgm:cxn modelId="{F5A2E01F-CCAE-1A4D-B958-8B9F95E1E48E}" type="presParOf" srcId="{019E3D41-507F-4E42-9DB5-21B908FD7034}" destId="{01F5EE4F-45DA-4F42-AE87-025D55D1E096}" srcOrd="1" destOrd="0" presId="urn:microsoft.com/office/officeart/2005/8/layout/orgChart1"/>
    <dgm:cxn modelId="{1AEE2563-764F-5E46-9F8E-AE9EE19A6D1F}" type="presParOf" srcId="{F19055A8-BB50-784C-815D-F8A5C24E9E15}" destId="{814BFA1D-8BCD-4947-AB90-3E79B578B33B}" srcOrd="1" destOrd="0" presId="urn:microsoft.com/office/officeart/2005/8/layout/orgChart1"/>
    <dgm:cxn modelId="{39A32B5F-0490-BB4E-8D82-C9C48A26F03B}" type="presParOf" srcId="{F19055A8-BB50-784C-815D-F8A5C24E9E15}" destId="{6FEFE31A-644B-2246-9834-C2307F6D076D}" srcOrd="2" destOrd="0" presId="urn:microsoft.com/office/officeart/2005/8/layout/orgChart1"/>
    <dgm:cxn modelId="{606DA7BA-CB50-BD45-B8B5-CF8F12F08AC4}" type="presParOf" srcId="{D568A027-4AD6-4444-8284-F91E11A1E67E}" destId="{33DD259C-6964-9246-A623-0B4504DCEFC4}" srcOrd="2" destOrd="0" presId="urn:microsoft.com/office/officeart/2005/8/layout/orgChart1"/>
    <dgm:cxn modelId="{3874F50B-7EF5-5341-8737-7E4DBB044464}" type="presParOf" srcId="{D568A027-4AD6-4444-8284-F91E11A1E67E}" destId="{F0600705-4211-F74D-B708-DFC973256317}" srcOrd="3" destOrd="0" presId="urn:microsoft.com/office/officeart/2005/8/layout/orgChart1"/>
    <dgm:cxn modelId="{CD2974DD-FBF6-8247-9326-6179785129A8}" type="presParOf" srcId="{F0600705-4211-F74D-B708-DFC973256317}" destId="{70724485-7616-D044-8DB4-E520903F72D5}" srcOrd="0" destOrd="0" presId="urn:microsoft.com/office/officeart/2005/8/layout/orgChart1"/>
    <dgm:cxn modelId="{43BB7BCA-D27B-F34D-BC9B-CB942972BE39}" type="presParOf" srcId="{70724485-7616-D044-8DB4-E520903F72D5}" destId="{8A1C84E3-A614-9243-854A-70CFB4B2C185}" srcOrd="0" destOrd="0" presId="urn:microsoft.com/office/officeart/2005/8/layout/orgChart1"/>
    <dgm:cxn modelId="{214135EA-ED8B-CA49-844A-2D5548852456}" type="presParOf" srcId="{70724485-7616-D044-8DB4-E520903F72D5}" destId="{F391CB51-0C52-1049-8667-BEED0591F386}" srcOrd="1" destOrd="0" presId="urn:microsoft.com/office/officeart/2005/8/layout/orgChart1"/>
    <dgm:cxn modelId="{73C6A8FF-47B2-8F46-A8FB-47E1C20B5F3B}" type="presParOf" srcId="{F0600705-4211-F74D-B708-DFC973256317}" destId="{02EC8A63-016D-B745-989F-2C439F1C978C}" srcOrd="1" destOrd="0" presId="urn:microsoft.com/office/officeart/2005/8/layout/orgChart1"/>
    <dgm:cxn modelId="{FC3FDF10-A9B9-1C4B-98B1-292F718C2366}" type="presParOf" srcId="{F0600705-4211-F74D-B708-DFC973256317}" destId="{B3778721-60F4-904F-A223-F83EA32C76FC}" srcOrd="2" destOrd="0" presId="urn:microsoft.com/office/officeart/2005/8/layout/orgChart1"/>
    <dgm:cxn modelId="{92B300F6-A58C-0942-B1C3-7212BB3F4B0F}" type="presParOf" srcId="{D568A027-4AD6-4444-8284-F91E11A1E67E}" destId="{AF7B191B-44AB-034E-9C1F-3583536C4508}" srcOrd="4" destOrd="0" presId="urn:microsoft.com/office/officeart/2005/8/layout/orgChart1"/>
    <dgm:cxn modelId="{981FE7C3-81ED-F945-9468-57B498E5FD68}" type="presParOf" srcId="{D568A027-4AD6-4444-8284-F91E11A1E67E}" destId="{C799B592-5668-214D-9F18-8F934C351558}" srcOrd="5" destOrd="0" presId="urn:microsoft.com/office/officeart/2005/8/layout/orgChart1"/>
    <dgm:cxn modelId="{0F23B0A5-443A-C840-8183-2BF677184CC4}" type="presParOf" srcId="{C799B592-5668-214D-9F18-8F934C351558}" destId="{DD6838A9-A4CA-D144-BDF1-837B1358A34A}" srcOrd="0" destOrd="0" presId="urn:microsoft.com/office/officeart/2005/8/layout/orgChart1"/>
    <dgm:cxn modelId="{1B495EBB-CBCE-854A-BDFF-15D974EF813E}" type="presParOf" srcId="{DD6838A9-A4CA-D144-BDF1-837B1358A34A}" destId="{BA971725-DED5-DE4C-B27F-B13FB9241105}" srcOrd="0" destOrd="0" presId="urn:microsoft.com/office/officeart/2005/8/layout/orgChart1"/>
    <dgm:cxn modelId="{05F69A06-1173-8E48-8244-F8B9CDF91498}" type="presParOf" srcId="{DD6838A9-A4CA-D144-BDF1-837B1358A34A}" destId="{61A83DCA-DBB6-DB44-ABA3-9F51F7BE746D}" srcOrd="1" destOrd="0" presId="urn:microsoft.com/office/officeart/2005/8/layout/orgChart1"/>
    <dgm:cxn modelId="{CA3DC205-454A-A947-A6AA-14ABC0AB4662}" type="presParOf" srcId="{C799B592-5668-214D-9F18-8F934C351558}" destId="{A5131FCE-C0D3-6B43-B230-DB04E70F957F}" srcOrd="1" destOrd="0" presId="urn:microsoft.com/office/officeart/2005/8/layout/orgChart1"/>
    <dgm:cxn modelId="{734A1651-8B0A-3541-BAF2-88D88BEB0E76}" type="presParOf" srcId="{C799B592-5668-214D-9F18-8F934C351558}" destId="{97ABFBA1-1149-0D46-B1FC-F954E6CF1E98}" srcOrd="2" destOrd="0" presId="urn:microsoft.com/office/officeart/2005/8/layout/orgChart1"/>
    <dgm:cxn modelId="{41DBCC3C-9F27-BF4F-AEA7-DDB969053FAF}" type="presParOf" srcId="{D568A027-4AD6-4444-8284-F91E11A1E67E}" destId="{BD65E003-18C1-8548-8D3C-CF04C75A819F}" srcOrd="6" destOrd="0" presId="urn:microsoft.com/office/officeart/2005/8/layout/orgChart1"/>
    <dgm:cxn modelId="{A46D77DB-F7F9-DD47-BE89-6FBABFA284C7}" type="presParOf" srcId="{D568A027-4AD6-4444-8284-F91E11A1E67E}" destId="{3EA4097D-812C-284E-91C1-C60DF3160486}" srcOrd="7" destOrd="0" presId="urn:microsoft.com/office/officeart/2005/8/layout/orgChart1"/>
    <dgm:cxn modelId="{4090CC12-EF53-7A4C-843A-B39345D8A9A9}" type="presParOf" srcId="{3EA4097D-812C-284E-91C1-C60DF3160486}" destId="{439F599C-5326-4E45-91B6-179D099DA9CE}" srcOrd="0" destOrd="0" presId="urn:microsoft.com/office/officeart/2005/8/layout/orgChart1"/>
    <dgm:cxn modelId="{787E185E-E7DA-304E-B670-9B8F9156411A}" type="presParOf" srcId="{439F599C-5326-4E45-91B6-179D099DA9CE}" destId="{255BB481-ABAF-CC45-906F-60D13A1F2262}" srcOrd="0" destOrd="0" presId="urn:microsoft.com/office/officeart/2005/8/layout/orgChart1"/>
    <dgm:cxn modelId="{9A71E6A6-54EF-184A-AD5A-BD1BD93E3424}" type="presParOf" srcId="{439F599C-5326-4E45-91B6-179D099DA9CE}" destId="{0E66A001-795F-664D-9272-E3A3A1ADEAC4}" srcOrd="1" destOrd="0" presId="urn:microsoft.com/office/officeart/2005/8/layout/orgChart1"/>
    <dgm:cxn modelId="{31056175-D375-564B-B455-990D9FADD06A}" type="presParOf" srcId="{3EA4097D-812C-284E-91C1-C60DF3160486}" destId="{D260083B-EBCB-3041-A7A4-7F8F3C6066D1}" srcOrd="1" destOrd="0" presId="urn:microsoft.com/office/officeart/2005/8/layout/orgChart1"/>
    <dgm:cxn modelId="{D1BA0191-9AB0-5344-9576-734B94828232}" type="presParOf" srcId="{3EA4097D-812C-284E-91C1-C60DF3160486}" destId="{20029643-AA71-0B49-B9EF-B5382E3F8152}" srcOrd="2" destOrd="0" presId="urn:microsoft.com/office/officeart/2005/8/layout/orgChart1"/>
    <dgm:cxn modelId="{DF0F959F-9375-5346-A34B-D4E42B3B8594}" type="presParOf" srcId="{6061C71F-CE25-FA4A-AB20-74DD9CD25A34}" destId="{DE14DFF9-25D6-3F48-B3B0-B17251156AE5}" srcOrd="2" destOrd="0" presId="urn:microsoft.com/office/officeart/2005/8/layout/orgChart1"/>
    <dgm:cxn modelId="{D4D47BBC-BD5E-8C43-990E-2B481139A0A3}" type="presParOf" srcId="{4BBE033E-41A0-4659-A964-D0A50FAC6B5D}" destId="{45EBAF40-4CFC-FD4A-BB4B-6546CB959E0B}" srcOrd="4" destOrd="0" presId="urn:microsoft.com/office/officeart/2005/8/layout/orgChart1"/>
    <dgm:cxn modelId="{4EB4A0EF-5765-D44F-82B9-67DF12EA4150}" type="presParOf" srcId="{4BBE033E-41A0-4659-A964-D0A50FAC6B5D}" destId="{ED5947D5-04F6-8D4D-8612-53628363018F}" srcOrd="5" destOrd="0" presId="urn:microsoft.com/office/officeart/2005/8/layout/orgChart1"/>
    <dgm:cxn modelId="{04043DA8-5266-BF4B-B1C1-2040AD0538F8}" type="presParOf" srcId="{ED5947D5-04F6-8D4D-8612-53628363018F}" destId="{E37DBD10-1659-C64C-84C4-63879FCE98DF}" srcOrd="0" destOrd="0" presId="urn:microsoft.com/office/officeart/2005/8/layout/orgChart1"/>
    <dgm:cxn modelId="{BAE80173-3FFD-294D-9DD8-D885B7CDA863}" type="presParOf" srcId="{E37DBD10-1659-C64C-84C4-63879FCE98DF}" destId="{19D7AD28-092D-7F4A-8FCE-EE315C5EF3E0}" srcOrd="0" destOrd="0" presId="urn:microsoft.com/office/officeart/2005/8/layout/orgChart1"/>
    <dgm:cxn modelId="{802F2CCF-2B81-1A48-8ADC-179C2256528F}" type="presParOf" srcId="{E37DBD10-1659-C64C-84C4-63879FCE98DF}" destId="{FB39C573-BFAD-1242-9FBC-4AADD4AF44BA}" srcOrd="1" destOrd="0" presId="urn:microsoft.com/office/officeart/2005/8/layout/orgChart1"/>
    <dgm:cxn modelId="{98376C85-6329-9F4E-863F-4AB4C309EEB1}" type="presParOf" srcId="{ED5947D5-04F6-8D4D-8612-53628363018F}" destId="{95F61B33-6832-0F45-AFFA-BBDC41FB8AAB}" srcOrd="1" destOrd="0" presId="urn:microsoft.com/office/officeart/2005/8/layout/orgChart1"/>
    <dgm:cxn modelId="{EC7AE7BF-88F0-DC4A-B5C4-3AB58228EF08}" type="presParOf" srcId="{95F61B33-6832-0F45-AFFA-BBDC41FB8AAB}" destId="{FDA6E8B2-C51F-394E-AD31-E5582116CBC9}" srcOrd="0" destOrd="0" presId="urn:microsoft.com/office/officeart/2005/8/layout/orgChart1"/>
    <dgm:cxn modelId="{DAC0E100-9386-4D42-9389-016E65633CB7}" type="presParOf" srcId="{95F61B33-6832-0F45-AFFA-BBDC41FB8AAB}" destId="{E37C97F1-BF50-8C42-BF9B-8C4AB79E9F45}" srcOrd="1" destOrd="0" presId="urn:microsoft.com/office/officeart/2005/8/layout/orgChart1"/>
    <dgm:cxn modelId="{3FE974B3-2EE0-A44E-B0DC-541E194BFEA5}" type="presParOf" srcId="{E37C97F1-BF50-8C42-BF9B-8C4AB79E9F45}" destId="{E37333CD-AA30-C144-94E0-EF7C8933499C}" srcOrd="0" destOrd="0" presId="urn:microsoft.com/office/officeart/2005/8/layout/orgChart1"/>
    <dgm:cxn modelId="{811EB9EA-86A7-3A4E-A135-1BB77D6A7EC9}" type="presParOf" srcId="{E37333CD-AA30-C144-94E0-EF7C8933499C}" destId="{05DF0FCD-2F55-CE46-9E85-12AA13EEEFB0}" srcOrd="0" destOrd="0" presId="urn:microsoft.com/office/officeart/2005/8/layout/orgChart1"/>
    <dgm:cxn modelId="{E2F91B60-4234-8147-A427-F8240A465B10}" type="presParOf" srcId="{E37333CD-AA30-C144-94E0-EF7C8933499C}" destId="{E33563BF-55F7-A64F-90B6-99ECA0628CFB}" srcOrd="1" destOrd="0" presId="urn:microsoft.com/office/officeart/2005/8/layout/orgChart1"/>
    <dgm:cxn modelId="{84E12838-D600-5A4C-BA05-FD872EBAEFE5}" type="presParOf" srcId="{E37C97F1-BF50-8C42-BF9B-8C4AB79E9F45}" destId="{050E7BE4-6811-5045-AFFB-53CEA6911255}" srcOrd="1" destOrd="0" presId="urn:microsoft.com/office/officeart/2005/8/layout/orgChart1"/>
    <dgm:cxn modelId="{86BE2125-5327-094D-BE5A-A865BF12DAC4}" type="presParOf" srcId="{E37C97F1-BF50-8C42-BF9B-8C4AB79E9F45}" destId="{C1C2EB98-492C-9546-B6FC-97A67D41FFD1}" srcOrd="2" destOrd="0" presId="urn:microsoft.com/office/officeart/2005/8/layout/orgChart1"/>
    <dgm:cxn modelId="{64AB12B8-2A64-9C4F-B74A-75A04D95092B}" type="presParOf" srcId="{95F61B33-6832-0F45-AFFA-BBDC41FB8AAB}" destId="{4E6477B4-90B5-CA42-A9D9-FFB880CE1A64}" srcOrd="2" destOrd="0" presId="urn:microsoft.com/office/officeart/2005/8/layout/orgChart1"/>
    <dgm:cxn modelId="{B0B33BBE-454B-C44C-9CBE-885983A69CCB}" type="presParOf" srcId="{95F61B33-6832-0F45-AFFA-BBDC41FB8AAB}" destId="{272D173B-F48A-2D49-B22D-31F0999B6CDF}" srcOrd="3" destOrd="0" presId="urn:microsoft.com/office/officeart/2005/8/layout/orgChart1"/>
    <dgm:cxn modelId="{B2351571-80C1-CF45-B748-211234231308}" type="presParOf" srcId="{272D173B-F48A-2D49-B22D-31F0999B6CDF}" destId="{473A5FEB-F95C-4A40-94C4-5CC6EA195342}" srcOrd="0" destOrd="0" presId="urn:microsoft.com/office/officeart/2005/8/layout/orgChart1"/>
    <dgm:cxn modelId="{478826F1-6E5D-7845-B4F7-1891609D2A5B}" type="presParOf" srcId="{473A5FEB-F95C-4A40-94C4-5CC6EA195342}" destId="{22854AA9-2D44-334D-9435-D4304CC9D6E3}" srcOrd="0" destOrd="0" presId="urn:microsoft.com/office/officeart/2005/8/layout/orgChart1"/>
    <dgm:cxn modelId="{6F596557-7C8A-E347-B457-38D47AB9734E}" type="presParOf" srcId="{473A5FEB-F95C-4A40-94C4-5CC6EA195342}" destId="{7D317A01-DA13-EF40-BD8A-FD1A1061C3A2}" srcOrd="1" destOrd="0" presId="urn:microsoft.com/office/officeart/2005/8/layout/orgChart1"/>
    <dgm:cxn modelId="{3C4177B8-F0F5-2940-9107-D4BFC2B2AE8F}" type="presParOf" srcId="{272D173B-F48A-2D49-B22D-31F0999B6CDF}" destId="{ABF0A8AA-F11F-494A-B468-AD36D1DA3981}" srcOrd="1" destOrd="0" presId="urn:microsoft.com/office/officeart/2005/8/layout/orgChart1"/>
    <dgm:cxn modelId="{9F16AFA6-5F30-DF42-AD5E-9E42C1C797B5}" type="presParOf" srcId="{272D173B-F48A-2D49-B22D-31F0999B6CDF}" destId="{370E94D3-FD9B-BB40-B610-85E780FA6559}" srcOrd="2" destOrd="0" presId="urn:microsoft.com/office/officeart/2005/8/layout/orgChart1"/>
    <dgm:cxn modelId="{125AD46A-52CD-9240-B8AB-BA2539E6D801}" type="presParOf" srcId="{95F61B33-6832-0F45-AFFA-BBDC41FB8AAB}" destId="{CD691710-3D2A-9247-BE87-E24C5897FD7C}" srcOrd="4" destOrd="0" presId="urn:microsoft.com/office/officeart/2005/8/layout/orgChart1"/>
    <dgm:cxn modelId="{B3237CFE-A144-4546-8DF6-A22FB76AC668}" type="presParOf" srcId="{95F61B33-6832-0F45-AFFA-BBDC41FB8AAB}" destId="{DD509D10-93EE-9149-A77A-FDE952350EB7}" srcOrd="5" destOrd="0" presId="urn:microsoft.com/office/officeart/2005/8/layout/orgChart1"/>
    <dgm:cxn modelId="{4A90F582-9416-354B-941C-339E2AA96C51}" type="presParOf" srcId="{DD509D10-93EE-9149-A77A-FDE952350EB7}" destId="{A1D5D072-13FA-5645-AE9A-53896BA030FF}" srcOrd="0" destOrd="0" presId="urn:microsoft.com/office/officeart/2005/8/layout/orgChart1"/>
    <dgm:cxn modelId="{C09FB538-E85F-7441-9B60-A86DA44452B3}" type="presParOf" srcId="{A1D5D072-13FA-5645-AE9A-53896BA030FF}" destId="{7A98A6ED-6997-CC4C-8C66-AD9B2CA25A3B}" srcOrd="0" destOrd="0" presId="urn:microsoft.com/office/officeart/2005/8/layout/orgChart1"/>
    <dgm:cxn modelId="{8BFE488A-22C1-C34A-89AB-20BF4FBA905D}" type="presParOf" srcId="{A1D5D072-13FA-5645-AE9A-53896BA030FF}" destId="{9AD225A6-C44A-E947-8129-833720AC542A}" srcOrd="1" destOrd="0" presId="urn:microsoft.com/office/officeart/2005/8/layout/orgChart1"/>
    <dgm:cxn modelId="{D741D442-B329-524D-B74D-2779E94AD129}" type="presParOf" srcId="{DD509D10-93EE-9149-A77A-FDE952350EB7}" destId="{DD5ADC06-3D8E-DE42-827E-31B4C6A8B4EE}" srcOrd="1" destOrd="0" presId="urn:microsoft.com/office/officeart/2005/8/layout/orgChart1"/>
    <dgm:cxn modelId="{8E23A50E-3B9F-C146-9A88-891C21487584}" type="presParOf" srcId="{DD509D10-93EE-9149-A77A-FDE952350EB7}" destId="{B88F6573-C7A3-F041-AEAD-B4917DD8A0A6}" srcOrd="2" destOrd="0" presId="urn:microsoft.com/office/officeart/2005/8/layout/orgChart1"/>
    <dgm:cxn modelId="{5F8ED160-0A8D-3A43-8C45-EA7A9C5D5476}" type="presParOf" srcId="{ED5947D5-04F6-8D4D-8612-53628363018F}" destId="{FE774E02-643C-2647-9D70-89E9DDE25152}" srcOrd="2" destOrd="0" presId="urn:microsoft.com/office/officeart/2005/8/layout/orgChart1"/>
    <dgm:cxn modelId="{EC8100E9-7E94-F241-824F-D198F50DA8A7}" type="presParOf" srcId="{4BBE033E-41A0-4659-A964-D0A50FAC6B5D}" destId="{09FC2BE6-F703-0049-A256-EB9B1C56775D}" srcOrd="6" destOrd="0" presId="urn:microsoft.com/office/officeart/2005/8/layout/orgChart1"/>
    <dgm:cxn modelId="{0BD5E001-88ED-FE49-98FB-6635ECD07870}" type="presParOf" srcId="{4BBE033E-41A0-4659-A964-D0A50FAC6B5D}" destId="{A5CDE37B-F706-334F-B49F-DBF5D1A65F6E}" srcOrd="7" destOrd="0" presId="urn:microsoft.com/office/officeart/2005/8/layout/orgChart1"/>
    <dgm:cxn modelId="{CCB28FDF-0CF0-6044-AB9F-0E941EC89F96}" type="presParOf" srcId="{A5CDE37B-F706-334F-B49F-DBF5D1A65F6E}" destId="{329D4666-3758-2E4B-9519-E69F9683960F}" srcOrd="0" destOrd="0" presId="urn:microsoft.com/office/officeart/2005/8/layout/orgChart1"/>
    <dgm:cxn modelId="{48325AD6-BA9F-CB46-92EA-F5CDC043F3E4}" type="presParOf" srcId="{329D4666-3758-2E4B-9519-E69F9683960F}" destId="{981C7431-3FA5-6D4C-B669-B40C8882FC82}" srcOrd="0" destOrd="0" presId="urn:microsoft.com/office/officeart/2005/8/layout/orgChart1"/>
    <dgm:cxn modelId="{0F033B91-AD64-5048-95EC-3BCE888A4824}" type="presParOf" srcId="{329D4666-3758-2E4B-9519-E69F9683960F}" destId="{C39B30AD-D7C0-7245-B6B0-3766C8200F88}" srcOrd="1" destOrd="0" presId="urn:microsoft.com/office/officeart/2005/8/layout/orgChart1"/>
    <dgm:cxn modelId="{821B0850-22F2-A343-92D8-8898276AA965}" type="presParOf" srcId="{A5CDE37B-F706-334F-B49F-DBF5D1A65F6E}" destId="{A8E8C2F5-8805-4147-A4D5-63D316B7278D}" srcOrd="1" destOrd="0" presId="urn:microsoft.com/office/officeart/2005/8/layout/orgChart1"/>
    <dgm:cxn modelId="{BB2DA738-33FA-0C4B-83CF-2E2D0D60ABA4}" type="presParOf" srcId="{A8E8C2F5-8805-4147-A4D5-63D316B7278D}" destId="{7BBC7AA2-BF1E-1747-883B-5F6DC4B8E3E7}" srcOrd="0" destOrd="0" presId="urn:microsoft.com/office/officeart/2005/8/layout/orgChart1"/>
    <dgm:cxn modelId="{CEDE0A11-3B18-3746-95B7-D74F368F50AB}" type="presParOf" srcId="{A8E8C2F5-8805-4147-A4D5-63D316B7278D}" destId="{E68ABEE5-3EC6-234A-9349-49A47FAFBE37}" srcOrd="1" destOrd="0" presId="urn:microsoft.com/office/officeart/2005/8/layout/orgChart1"/>
    <dgm:cxn modelId="{8180502B-C554-7440-BDA2-1D50F5287C0A}" type="presParOf" srcId="{E68ABEE5-3EC6-234A-9349-49A47FAFBE37}" destId="{F416E85A-41BE-2D4B-AA75-81E86D612B6F}" srcOrd="0" destOrd="0" presId="urn:microsoft.com/office/officeart/2005/8/layout/orgChart1"/>
    <dgm:cxn modelId="{4DC1AE80-4EBB-1248-826B-D916CCC323C8}" type="presParOf" srcId="{F416E85A-41BE-2D4B-AA75-81E86D612B6F}" destId="{1744FBA5-A1FF-3B45-90AC-8FF1343D177B}" srcOrd="0" destOrd="0" presId="urn:microsoft.com/office/officeart/2005/8/layout/orgChart1"/>
    <dgm:cxn modelId="{4ADBC837-5E4E-C144-9DA8-34A26ED64D92}" type="presParOf" srcId="{F416E85A-41BE-2D4B-AA75-81E86D612B6F}" destId="{FF681722-D945-5D4E-921D-1C40339DC0C2}" srcOrd="1" destOrd="0" presId="urn:microsoft.com/office/officeart/2005/8/layout/orgChart1"/>
    <dgm:cxn modelId="{E1EF5E3A-E424-E845-A010-8A15DF3A2985}" type="presParOf" srcId="{E68ABEE5-3EC6-234A-9349-49A47FAFBE37}" destId="{B28FC406-DE3D-064A-A757-CF279F09FB25}" srcOrd="1" destOrd="0" presId="urn:microsoft.com/office/officeart/2005/8/layout/orgChart1"/>
    <dgm:cxn modelId="{53666A0E-7910-C44C-940E-1ACAD31E99F5}" type="presParOf" srcId="{E68ABEE5-3EC6-234A-9349-49A47FAFBE37}" destId="{65BD80B0-B2CF-354E-9E75-0AFD99FD4A5E}" srcOrd="2" destOrd="0" presId="urn:microsoft.com/office/officeart/2005/8/layout/orgChart1"/>
    <dgm:cxn modelId="{06197707-D2C4-444B-AA27-3DB00EAC6851}" type="presParOf" srcId="{A8E8C2F5-8805-4147-A4D5-63D316B7278D}" destId="{9E28E3B1-BFD2-0542-926F-69323011F289}" srcOrd="2" destOrd="0" presId="urn:microsoft.com/office/officeart/2005/8/layout/orgChart1"/>
    <dgm:cxn modelId="{4FB2BD65-619C-4941-90E8-4A66ED01C419}" type="presParOf" srcId="{A8E8C2F5-8805-4147-A4D5-63D316B7278D}" destId="{192EE5C9-4C85-3D49-9DBD-43012D883D80}" srcOrd="3" destOrd="0" presId="urn:microsoft.com/office/officeart/2005/8/layout/orgChart1"/>
    <dgm:cxn modelId="{D83A0F8C-7FE7-A447-AFD9-5C1A8A60D45F}" type="presParOf" srcId="{192EE5C9-4C85-3D49-9DBD-43012D883D80}" destId="{B1FA4AF3-FC78-B647-B913-E52B95851EAA}" srcOrd="0" destOrd="0" presId="urn:microsoft.com/office/officeart/2005/8/layout/orgChart1"/>
    <dgm:cxn modelId="{F601B629-9C25-6A4D-BF67-CFF10ED2C4D8}" type="presParOf" srcId="{B1FA4AF3-FC78-B647-B913-E52B95851EAA}" destId="{7E860DE3-ABBB-C749-A969-16E1B0D0DB01}" srcOrd="0" destOrd="0" presId="urn:microsoft.com/office/officeart/2005/8/layout/orgChart1"/>
    <dgm:cxn modelId="{1CA9F316-7293-C74B-967E-5825A82C4F09}" type="presParOf" srcId="{B1FA4AF3-FC78-B647-B913-E52B95851EAA}" destId="{2BD01725-8DFE-1543-938B-2301CA647E95}" srcOrd="1" destOrd="0" presId="urn:microsoft.com/office/officeart/2005/8/layout/orgChart1"/>
    <dgm:cxn modelId="{4CA2E848-330B-9142-83C9-F2393BFB73B4}" type="presParOf" srcId="{192EE5C9-4C85-3D49-9DBD-43012D883D80}" destId="{85727BC0-4396-064B-AF4B-F92641A6085D}" srcOrd="1" destOrd="0" presId="urn:microsoft.com/office/officeart/2005/8/layout/orgChart1"/>
    <dgm:cxn modelId="{39888ED5-AB6C-E04A-B7E2-845034E0DBB5}" type="presParOf" srcId="{192EE5C9-4C85-3D49-9DBD-43012D883D80}" destId="{2AE24B9A-B638-1E44-99DC-0756B38E92E5}" srcOrd="2" destOrd="0" presId="urn:microsoft.com/office/officeart/2005/8/layout/orgChart1"/>
    <dgm:cxn modelId="{C5CEA947-52BA-1144-B4A9-038A1BA037E2}" type="presParOf" srcId="{A8E8C2F5-8805-4147-A4D5-63D316B7278D}" destId="{A87C4129-E217-084E-B6FB-440F1A82BAB0}" srcOrd="4" destOrd="0" presId="urn:microsoft.com/office/officeart/2005/8/layout/orgChart1"/>
    <dgm:cxn modelId="{D5D171EE-E70D-064B-8F5E-208B0C5908A8}" type="presParOf" srcId="{A8E8C2F5-8805-4147-A4D5-63D316B7278D}" destId="{360B2F6A-8EB3-694C-A791-67E10FE1C482}" srcOrd="5" destOrd="0" presId="urn:microsoft.com/office/officeart/2005/8/layout/orgChart1"/>
    <dgm:cxn modelId="{70769E24-11A8-9B4B-9642-83028A3F1B24}" type="presParOf" srcId="{360B2F6A-8EB3-694C-A791-67E10FE1C482}" destId="{EA11C565-2DB4-FE48-B34B-AB1860B117D1}" srcOrd="0" destOrd="0" presId="urn:microsoft.com/office/officeart/2005/8/layout/orgChart1"/>
    <dgm:cxn modelId="{F33D2769-D2FD-B241-9B16-98EFA89F3436}" type="presParOf" srcId="{EA11C565-2DB4-FE48-B34B-AB1860B117D1}" destId="{80D50717-27EF-1541-805E-A15938D074D6}" srcOrd="0" destOrd="0" presId="urn:microsoft.com/office/officeart/2005/8/layout/orgChart1"/>
    <dgm:cxn modelId="{8A2C1F9D-E5D6-8041-B01E-F58F555E3D07}" type="presParOf" srcId="{EA11C565-2DB4-FE48-B34B-AB1860B117D1}" destId="{2C838C7A-2079-E044-99A6-9F74AC737223}" srcOrd="1" destOrd="0" presId="urn:microsoft.com/office/officeart/2005/8/layout/orgChart1"/>
    <dgm:cxn modelId="{6AFE9C19-B1A1-6745-A859-A0F11904AF26}" type="presParOf" srcId="{360B2F6A-8EB3-694C-A791-67E10FE1C482}" destId="{909AB52F-2DDA-D94C-A229-F52BA3894BAF}" srcOrd="1" destOrd="0" presId="urn:microsoft.com/office/officeart/2005/8/layout/orgChart1"/>
    <dgm:cxn modelId="{B7A4D086-43C2-F54C-B7FB-92ED607DFF29}" type="presParOf" srcId="{360B2F6A-8EB3-694C-A791-67E10FE1C482}" destId="{E8D2D7AF-018C-E648-BA83-559D96C492D1}" srcOrd="2" destOrd="0" presId="urn:microsoft.com/office/officeart/2005/8/layout/orgChart1"/>
    <dgm:cxn modelId="{543825CB-A40B-CC42-9305-DE49089B18C8}" type="presParOf" srcId="{A5CDE37B-F706-334F-B49F-DBF5D1A65F6E}" destId="{216A6AEF-4687-2443-9D55-28A1893F1702}" srcOrd="2" destOrd="0" presId="urn:microsoft.com/office/officeart/2005/8/layout/orgChart1"/>
    <dgm:cxn modelId="{FADFFC8E-09B3-9146-9E26-34D745B9B479}" type="presParOf" srcId="{BD64D3BF-4EC5-4049-AF45-D866687DFB22}" destId="{44CC4129-3696-4493-AA44-9DB4F2078DC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731462-9B16-954D-96E2-191E450AEA5A}" type="doc">
      <dgm:prSet loTypeId="urn:microsoft.com/office/officeart/2005/8/layout/matrix1" loCatId="" qsTypeId="urn:microsoft.com/office/officeart/2005/8/quickstyle/simple1" qsCatId="simple" csTypeId="urn:microsoft.com/office/officeart/2005/8/colors/accent0_1" csCatId="mainScheme" phldr="1"/>
      <dgm:spPr/>
      <dgm:t>
        <a:bodyPr/>
        <a:lstStyle/>
        <a:p>
          <a:endParaRPr lang="en-US"/>
        </a:p>
      </dgm:t>
    </dgm:pt>
    <dgm:pt modelId="{ADB5312D-94BD-3345-8413-843C34C8462B}">
      <dgm:prSet phldrT="[Text]"/>
      <dgm:spPr>
        <a:solidFill>
          <a:schemeClr val="bg1"/>
        </a:solidFill>
        <a:ln>
          <a:solidFill>
            <a:schemeClr val="accent1"/>
          </a:solidFill>
        </a:ln>
      </dgm:spPr>
      <dgm:t>
        <a:bodyPr/>
        <a:lstStyle/>
        <a:p>
          <a:r>
            <a:rPr lang="en-US" dirty="0"/>
            <a:t>Liaison Relationships </a:t>
          </a:r>
        </a:p>
      </dgm:t>
    </dgm:pt>
    <dgm:pt modelId="{0F62A172-9129-3E4E-8435-DB43898ADEFC}" type="parTrans" cxnId="{8458A134-EC7C-FF4D-AB88-A8DEFBC4854F}">
      <dgm:prSet/>
      <dgm:spPr/>
      <dgm:t>
        <a:bodyPr/>
        <a:lstStyle/>
        <a:p>
          <a:endParaRPr lang="en-US"/>
        </a:p>
      </dgm:t>
    </dgm:pt>
    <dgm:pt modelId="{BF5253DD-6785-7647-8963-AAA60D113669}" type="sibTrans" cxnId="{8458A134-EC7C-FF4D-AB88-A8DEFBC4854F}">
      <dgm:prSet/>
      <dgm:spPr/>
      <dgm:t>
        <a:bodyPr/>
        <a:lstStyle/>
        <a:p>
          <a:endParaRPr lang="en-US"/>
        </a:p>
      </dgm:t>
    </dgm:pt>
    <dgm:pt modelId="{62B1D7A1-90C0-0848-A93F-46593169980E}">
      <dgm:prSet phldrT="[Text]"/>
      <dgm:spPr/>
      <dgm:t>
        <a:bodyPr/>
        <a:lstStyle/>
        <a:p>
          <a:r>
            <a:rPr lang="en-US" dirty="0"/>
            <a:t>Instruction</a:t>
          </a:r>
        </a:p>
      </dgm:t>
    </dgm:pt>
    <dgm:pt modelId="{8EF5962D-F42D-E74E-9040-35A96D00E227}" type="parTrans" cxnId="{F14DA51F-65B1-144E-84C2-F68CF3F87265}">
      <dgm:prSet/>
      <dgm:spPr/>
      <dgm:t>
        <a:bodyPr/>
        <a:lstStyle/>
        <a:p>
          <a:endParaRPr lang="en-US"/>
        </a:p>
      </dgm:t>
    </dgm:pt>
    <dgm:pt modelId="{3831F1F3-E29F-804A-AF83-C369101B85F9}" type="sibTrans" cxnId="{F14DA51F-65B1-144E-84C2-F68CF3F87265}">
      <dgm:prSet/>
      <dgm:spPr/>
      <dgm:t>
        <a:bodyPr/>
        <a:lstStyle/>
        <a:p>
          <a:endParaRPr lang="en-US"/>
        </a:p>
      </dgm:t>
    </dgm:pt>
    <dgm:pt modelId="{6D66A48E-6794-5B4B-A913-6861BDC515F4}">
      <dgm:prSet phldrT="[Text]"/>
      <dgm:spPr/>
      <dgm:t>
        <a:bodyPr/>
        <a:lstStyle/>
        <a:p>
          <a:r>
            <a:rPr lang="en-US" dirty="0"/>
            <a:t>Digital and Open Scholarship</a:t>
          </a:r>
        </a:p>
      </dgm:t>
    </dgm:pt>
    <dgm:pt modelId="{DC6E1304-C4C3-2B4C-9618-78BC40C4067B}" type="parTrans" cxnId="{E36860E8-5F44-4343-ACC3-E32CE2FA1026}">
      <dgm:prSet/>
      <dgm:spPr/>
      <dgm:t>
        <a:bodyPr/>
        <a:lstStyle/>
        <a:p>
          <a:endParaRPr lang="en-US"/>
        </a:p>
      </dgm:t>
    </dgm:pt>
    <dgm:pt modelId="{013366C5-594C-454C-8A9C-ED26F700F8C1}" type="sibTrans" cxnId="{E36860E8-5F44-4343-ACC3-E32CE2FA1026}">
      <dgm:prSet/>
      <dgm:spPr/>
      <dgm:t>
        <a:bodyPr/>
        <a:lstStyle/>
        <a:p>
          <a:endParaRPr lang="en-US"/>
        </a:p>
      </dgm:t>
    </dgm:pt>
    <dgm:pt modelId="{8616D8B0-694D-3641-8B09-A7DB3A17EBA4}">
      <dgm:prSet phldrT="[Text]"/>
      <dgm:spPr/>
      <dgm:t>
        <a:bodyPr/>
        <a:lstStyle/>
        <a:p>
          <a:r>
            <a:rPr lang="en-US" dirty="0"/>
            <a:t>Collections</a:t>
          </a:r>
        </a:p>
      </dgm:t>
    </dgm:pt>
    <dgm:pt modelId="{8B5947C6-ADD5-C641-A3BD-4139D46E6E10}" type="parTrans" cxnId="{DD884309-B057-F249-BE5D-E72DCF9FB437}">
      <dgm:prSet/>
      <dgm:spPr/>
      <dgm:t>
        <a:bodyPr/>
        <a:lstStyle/>
        <a:p>
          <a:endParaRPr lang="en-US"/>
        </a:p>
      </dgm:t>
    </dgm:pt>
    <dgm:pt modelId="{E4F032DF-A0A1-BB46-A4E4-89842FFE2761}" type="sibTrans" cxnId="{DD884309-B057-F249-BE5D-E72DCF9FB437}">
      <dgm:prSet/>
      <dgm:spPr/>
      <dgm:t>
        <a:bodyPr/>
        <a:lstStyle/>
        <a:p>
          <a:endParaRPr lang="en-US"/>
        </a:p>
      </dgm:t>
    </dgm:pt>
    <dgm:pt modelId="{4B2C4EC7-D7C7-8648-955D-37AD5B63C5C5}">
      <dgm:prSet phldrT="[Text]"/>
      <dgm:spPr>
        <a:solidFill>
          <a:schemeClr val="accent5"/>
        </a:solidFill>
      </dgm:spPr>
      <dgm:t>
        <a:bodyPr/>
        <a:lstStyle/>
        <a:p>
          <a:r>
            <a:rPr lang="en-US" dirty="0">
              <a:solidFill>
                <a:schemeClr val="bg1"/>
              </a:solidFill>
            </a:rPr>
            <a:t>Research Impact</a:t>
          </a:r>
        </a:p>
      </dgm:t>
    </dgm:pt>
    <dgm:pt modelId="{E18B010F-000D-2648-A3FA-293F73411EA1}" type="parTrans" cxnId="{8C8A4720-E9D7-FB4F-87D7-A15F0760DAE8}">
      <dgm:prSet/>
      <dgm:spPr/>
      <dgm:t>
        <a:bodyPr/>
        <a:lstStyle/>
        <a:p>
          <a:endParaRPr lang="en-US"/>
        </a:p>
      </dgm:t>
    </dgm:pt>
    <dgm:pt modelId="{2691351B-95B3-B548-B77B-BBC749B3E987}" type="sibTrans" cxnId="{8C8A4720-E9D7-FB4F-87D7-A15F0760DAE8}">
      <dgm:prSet/>
      <dgm:spPr/>
      <dgm:t>
        <a:bodyPr/>
        <a:lstStyle/>
        <a:p>
          <a:endParaRPr lang="en-US"/>
        </a:p>
      </dgm:t>
    </dgm:pt>
    <dgm:pt modelId="{684D6A22-58D9-A54D-8C11-501D8506A0AE}" type="pres">
      <dgm:prSet presAssocID="{E5731462-9B16-954D-96E2-191E450AEA5A}" presName="diagram" presStyleCnt="0">
        <dgm:presLayoutVars>
          <dgm:chMax val="1"/>
          <dgm:dir/>
          <dgm:animLvl val="ctr"/>
          <dgm:resizeHandles val="exact"/>
        </dgm:presLayoutVars>
      </dgm:prSet>
      <dgm:spPr/>
    </dgm:pt>
    <dgm:pt modelId="{54C0AB16-A7FB-2440-A6EF-B52548289938}" type="pres">
      <dgm:prSet presAssocID="{E5731462-9B16-954D-96E2-191E450AEA5A}" presName="matrix" presStyleCnt="0"/>
      <dgm:spPr/>
    </dgm:pt>
    <dgm:pt modelId="{1B796E6D-ECEE-6045-9046-38042D5B1EBE}" type="pres">
      <dgm:prSet presAssocID="{E5731462-9B16-954D-96E2-191E450AEA5A}" presName="tile1" presStyleLbl="node1" presStyleIdx="0" presStyleCnt="4"/>
      <dgm:spPr/>
    </dgm:pt>
    <dgm:pt modelId="{9BC40296-1041-EE4A-94B0-82F4542595FE}" type="pres">
      <dgm:prSet presAssocID="{E5731462-9B16-954D-96E2-191E450AEA5A}" presName="tile1text" presStyleLbl="node1" presStyleIdx="0" presStyleCnt="4">
        <dgm:presLayoutVars>
          <dgm:chMax val="0"/>
          <dgm:chPref val="0"/>
          <dgm:bulletEnabled val="1"/>
        </dgm:presLayoutVars>
      </dgm:prSet>
      <dgm:spPr/>
    </dgm:pt>
    <dgm:pt modelId="{7238E303-1848-5D42-AEBC-02348C122F1A}" type="pres">
      <dgm:prSet presAssocID="{E5731462-9B16-954D-96E2-191E450AEA5A}" presName="tile2" presStyleLbl="node1" presStyleIdx="1" presStyleCnt="4"/>
      <dgm:spPr/>
    </dgm:pt>
    <dgm:pt modelId="{D679041F-933D-3942-8086-6D1FF271ECBE}" type="pres">
      <dgm:prSet presAssocID="{E5731462-9B16-954D-96E2-191E450AEA5A}" presName="tile2text" presStyleLbl="node1" presStyleIdx="1" presStyleCnt="4">
        <dgm:presLayoutVars>
          <dgm:chMax val="0"/>
          <dgm:chPref val="0"/>
          <dgm:bulletEnabled val="1"/>
        </dgm:presLayoutVars>
      </dgm:prSet>
      <dgm:spPr/>
    </dgm:pt>
    <dgm:pt modelId="{6E90E72A-21ED-B146-8ADC-8C613B6CE247}" type="pres">
      <dgm:prSet presAssocID="{E5731462-9B16-954D-96E2-191E450AEA5A}" presName="tile3" presStyleLbl="node1" presStyleIdx="2" presStyleCnt="4"/>
      <dgm:spPr/>
    </dgm:pt>
    <dgm:pt modelId="{FFF89B49-9420-414B-A2EE-8B48F074D386}" type="pres">
      <dgm:prSet presAssocID="{E5731462-9B16-954D-96E2-191E450AEA5A}" presName="tile3text" presStyleLbl="node1" presStyleIdx="2" presStyleCnt="4">
        <dgm:presLayoutVars>
          <dgm:chMax val="0"/>
          <dgm:chPref val="0"/>
          <dgm:bulletEnabled val="1"/>
        </dgm:presLayoutVars>
      </dgm:prSet>
      <dgm:spPr/>
    </dgm:pt>
    <dgm:pt modelId="{A7F7AEB2-E8CF-5640-9B9A-7AF1D5FC233F}" type="pres">
      <dgm:prSet presAssocID="{E5731462-9B16-954D-96E2-191E450AEA5A}" presName="tile4" presStyleLbl="node1" presStyleIdx="3" presStyleCnt="4"/>
      <dgm:spPr/>
    </dgm:pt>
    <dgm:pt modelId="{25481D4E-4C8D-A040-A9DE-FA50B5FE19DF}" type="pres">
      <dgm:prSet presAssocID="{E5731462-9B16-954D-96E2-191E450AEA5A}" presName="tile4text" presStyleLbl="node1" presStyleIdx="3" presStyleCnt="4">
        <dgm:presLayoutVars>
          <dgm:chMax val="0"/>
          <dgm:chPref val="0"/>
          <dgm:bulletEnabled val="1"/>
        </dgm:presLayoutVars>
      </dgm:prSet>
      <dgm:spPr/>
    </dgm:pt>
    <dgm:pt modelId="{1D5B509A-A54C-D84F-B1A6-E8ADDC60BAA9}" type="pres">
      <dgm:prSet presAssocID="{E5731462-9B16-954D-96E2-191E450AEA5A}" presName="centerTile" presStyleLbl="fgShp" presStyleIdx="0" presStyleCnt="1">
        <dgm:presLayoutVars>
          <dgm:chMax val="0"/>
          <dgm:chPref val="0"/>
        </dgm:presLayoutVars>
      </dgm:prSet>
      <dgm:spPr/>
    </dgm:pt>
  </dgm:ptLst>
  <dgm:cxnLst>
    <dgm:cxn modelId="{DD884309-B057-F249-BE5D-E72DCF9FB437}" srcId="{ADB5312D-94BD-3345-8413-843C34C8462B}" destId="{8616D8B0-694D-3641-8B09-A7DB3A17EBA4}" srcOrd="2" destOrd="0" parTransId="{8B5947C6-ADD5-C641-A3BD-4139D46E6E10}" sibTransId="{E4F032DF-A0A1-BB46-A4E4-89842FFE2761}"/>
    <dgm:cxn modelId="{C77C6413-EC05-5D4B-8AE5-7718919ED380}" type="presOf" srcId="{ADB5312D-94BD-3345-8413-843C34C8462B}" destId="{1D5B509A-A54C-D84F-B1A6-E8ADDC60BAA9}" srcOrd="0" destOrd="0" presId="urn:microsoft.com/office/officeart/2005/8/layout/matrix1"/>
    <dgm:cxn modelId="{1CEC741F-5749-9540-BF59-448C8C663CBE}" type="presOf" srcId="{62B1D7A1-90C0-0848-A93F-46593169980E}" destId="{1B796E6D-ECEE-6045-9046-38042D5B1EBE}" srcOrd="0" destOrd="0" presId="urn:microsoft.com/office/officeart/2005/8/layout/matrix1"/>
    <dgm:cxn modelId="{F14DA51F-65B1-144E-84C2-F68CF3F87265}" srcId="{ADB5312D-94BD-3345-8413-843C34C8462B}" destId="{62B1D7A1-90C0-0848-A93F-46593169980E}" srcOrd="0" destOrd="0" parTransId="{8EF5962D-F42D-E74E-9040-35A96D00E227}" sibTransId="{3831F1F3-E29F-804A-AF83-C369101B85F9}"/>
    <dgm:cxn modelId="{8C8A4720-E9D7-FB4F-87D7-A15F0760DAE8}" srcId="{ADB5312D-94BD-3345-8413-843C34C8462B}" destId="{4B2C4EC7-D7C7-8648-955D-37AD5B63C5C5}" srcOrd="3" destOrd="0" parTransId="{E18B010F-000D-2648-A3FA-293F73411EA1}" sibTransId="{2691351B-95B3-B548-B77B-BBC749B3E987}"/>
    <dgm:cxn modelId="{E8D6CC29-8F44-0641-BA6A-DB7A847831E5}" type="presOf" srcId="{4B2C4EC7-D7C7-8648-955D-37AD5B63C5C5}" destId="{25481D4E-4C8D-A040-A9DE-FA50B5FE19DF}" srcOrd="1" destOrd="0" presId="urn:microsoft.com/office/officeart/2005/8/layout/matrix1"/>
    <dgm:cxn modelId="{8458A134-EC7C-FF4D-AB88-A8DEFBC4854F}" srcId="{E5731462-9B16-954D-96E2-191E450AEA5A}" destId="{ADB5312D-94BD-3345-8413-843C34C8462B}" srcOrd="0" destOrd="0" parTransId="{0F62A172-9129-3E4E-8435-DB43898ADEFC}" sibTransId="{BF5253DD-6785-7647-8963-AAA60D113669}"/>
    <dgm:cxn modelId="{CB8CFE41-5A34-6449-A1CA-DCD69C4A595A}" type="presOf" srcId="{8616D8B0-694D-3641-8B09-A7DB3A17EBA4}" destId="{6E90E72A-21ED-B146-8ADC-8C613B6CE247}" srcOrd="0" destOrd="0" presId="urn:microsoft.com/office/officeart/2005/8/layout/matrix1"/>
    <dgm:cxn modelId="{55CE0465-836A-834E-B7E6-2964CEE99420}" type="presOf" srcId="{E5731462-9B16-954D-96E2-191E450AEA5A}" destId="{684D6A22-58D9-A54D-8C11-501D8506A0AE}" srcOrd="0" destOrd="0" presId="urn:microsoft.com/office/officeart/2005/8/layout/matrix1"/>
    <dgm:cxn modelId="{F077AE45-B5F2-6F4E-8551-1EFEA53FC3A3}" type="presOf" srcId="{6D66A48E-6794-5B4B-A913-6861BDC515F4}" destId="{7238E303-1848-5D42-AEBC-02348C122F1A}" srcOrd="0" destOrd="0" presId="urn:microsoft.com/office/officeart/2005/8/layout/matrix1"/>
    <dgm:cxn modelId="{837F0E55-1334-9349-B89D-E075CDAC7B53}" type="presOf" srcId="{6D66A48E-6794-5B4B-A913-6861BDC515F4}" destId="{D679041F-933D-3942-8086-6D1FF271ECBE}" srcOrd="1" destOrd="0" presId="urn:microsoft.com/office/officeart/2005/8/layout/matrix1"/>
    <dgm:cxn modelId="{D5B6977B-D4C5-BB44-A837-244AB0BDB18F}" type="presOf" srcId="{62B1D7A1-90C0-0848-A93F-46593169980E}" destId="{9BC40296-1041-EE4A-94B0-82F4542595FE}" srcOrd="1" destOrd="0" presId="urn:microsoft.com/office/officeart/2005/8/layout/matrix1"/>
    <dgm:cxn modelId="{F9AF77A6-7E0B-2844-8389-05A8BCC4F28B}" type="presOf" srcId="{8616D8B0-694D-3641-8B09-A7DB3A17EBA4}" destId="{FFF89B49-9420-414B-A2EE-8B48F074D386}" srcOrd="1" destOrd="0" presId="urn:microsoft.com/office/officeart/2005/8/layout/matrix1"/>
    <dgm:cxn modelId="{1DBFFBAF-3E17-E24B-81A4-10E25F620CA1}" type="presOf" srcId="{4B2C4EC7-D7C7-8648-955D-37AD5B63C5C5}" destId="{A7F7AEB2-E8CF-5640-9B9A-7AF1D5FC233F}" srcOrd="0" destOrd="0" presId="urn:microsoft.com/office/officeart/2005/8/layout/matrix1"/>
    <dgm:cxn modelId="{E36860E8-5F44-4343-ACC3-E32CE2FA1026}" srcId="{ADB5312D-94BD-3345-8413-843C34C8462B}" destId="{6D66A48E-6794-5B4B-A913-6861BDC515F4}" srcOrd="1" destOrd="0" parTransId="{DC6E1304-C4C3-2B4C-9618-78BC40C4067B}" sibTransId="{013366C5-594C-454C-8A9C-ED26F700F8C1}"/>
    <dgm:cxn modelId="{67641A7B-3E13-254C-97D2-A91A4A825793}" type="presParOf" srcId="{684D6A22-58D9-A54D-8C11-501D8506A0AE}" destId="{54C0AB16-A7FB-2440-A6EF-B52548289938}" srcOrd="0" destOrd="0" presId="urn:microsoft.com/office/officeart/2005/8/layout/matrix1"/>
    <dgm:cxn modelId="{338FFDA7-A034-F74F-9478-F2EB179F61C2}" type="presParOf" srcId="{54C0AB16-A7FB-2440-A6EF-B52548289938}" destId="{1B796E6D-ECEE-6045-9046-38042D5B1EBE}" srcOrd="0" destOrd="0" presId="urn:microsoft.com/office/officeart/2005/8/layout/matrix1"/>
    <dgm:cxn modelId="{D9ECC86C-6776-774A-B8A7-6F660198E931}" type="presParOf" srcId="{54C0AB16-A7FB-2440-A6EF-B52548289938}" destId="{9BC40296-1041-EE4A-94B0-82F4542595FE}" srcOrd="1" destOrd="0" presId="urn:microsoft.com/office/officeart/2005/8/layout/matrix1"/>
    <dgm:cxn modelId="{AE770324-AF7D-E54C-A001-05B036495588}" type="presParOf" srcId="{54C0AB16-A7FB-2440-A6EF-B52548289938}" destId="{7238E303-1848-5D42-AEBC-02348C122F1A}" srcOrd="2" destOrd="0" presId="urn:microsoft.com/office/officeart/2005/8/layout/matrix1"/>
    <dgm:cxn modelId="{8091F561-F0B0-D148-96F4-A664502DC45E}" type="presParOf" srcId="{54C0AB16-A7FB-2440-A6EF-B52548289938}" destId="{D679041F-933D-3942-8086-6D1FF271ECBE}" srcOrd="3" destOrd="0" presId="urn:microsoft.com/office/officeart/2005/8/layout/matrix1"/>
    <dgm:cxn modelId="{93E9C584-F3FA-324E-96D1-048314EC6DC6}" type="presParOf" srcId="{54C0AB16-A7FB-2440-A6EF-B52548289938}" destId="{6E90E72A-21ED-B146-8ADC-8C613B6CE247}" srcOrd="4" destOrd="0" presId="urn:microsoft.com/office/officeart/2005/8/layout/matrix1"/>
    <dgm:cxn modelId="{E7A02DD0-B8B0-DB46-8E1A-46E36F1AC4B7}" type="presParOf" srcId="{54C0AB16-A7FB-2440-A6EF-B52548289938}" destId="{FFF89B49-9420-414B-A2EE-8B48F074D386}" srcOrd="5" destOrd="0" presId="urn:microsoft.com/office/officeart/2005/8/layout/matrix1"/>
    <dgm:cxn modelId="{5E09511D-F9BB-0446-8424-3B34C3754273}" type="presParOf" srcId="{54C0AB16-A7FB-2440-A6EF-B52548289938}" destId="{A7F7AEB2-E8CF-5640-9B9A-7AF1D5FC233F}" srcOrd="6" destOrd="0" presId="urn:microsoft.com/office/officeart/2005/8/layout/matrix1"/>
    <dgm:cxn modelId="{357974E1-31D7-9845-8C98-69F3E65B6F84}" type="presParOf" srcId="{54C0AB16-A7FB-2440-A6EF-B52548289938}" destId="{25481D4E-4C8D-A040-A9DE-FA50B5FE19DF}" srcOrd="7" destOrd="0" presId="urn:microsoft.com/office/officeart/2005/8/layout/matrix1"/>
    <dgm:cxn modelId="{A13BB4DA-9D8B-294C-B54C-937FAC67EF03}" type="presParOf" srcId="{684D6A22-58D9-A54D-8C11-501D8506A0AE}" destId="{1D5B509A-A54C-D84F-B1A6-E8ADDC60BAA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A6191D-237D-734D-8AEE-9C4F8A9FC4F9}" type="doc">
      <dgm:prSet loTypeId="urn:microsoft.com/office/officeart/2005/8/layout/lProcess2" loCatId="" qsTypeId="urn:microsoft.com/office/officeart/2005/8/quickstyle/simple1" qsCatId="simple" csTypeId="urn:microsoft.com/office/officeart/2005/8/colors/accent0_2" csCatId="mainScheme" phldr="1"/>
      <dgm:spPr/>
      <dgm:t>
        <a:bodyPr/>
        <a:lstStyle/>
        <a:p>
          <a:endParaRPr lang="en-US"/>
        </a:p>
      </dgm:t>
    </dgm:pt>
    <dgm:pt modelId="{C367BFEB-F71E-0247-A70A-82277DC7A807}">
      <dgm:prSet phldrT="[Text]"/>
      <dgm:spPr/>
      <dgm:t>
        <a:bodyPr/>
        <a:lstStyle/>
        <a:p>
          <a:r>
            <a:rPr lang="en-US" dirty="0">
              <a:solidFill>
                <a:schemeClr val="accent1"/>
              </a:solidFill>
            </a:rPr>
            <a:t>Individual</a:t>
          </a:r>
        </a:p>
      </dgm:t>
    </dgm:pt>
    <dgm:pt modelId="{C2C6A2F3-D84F-B446-941F-BC232463E4F4}" type="parTrans" cxnId="{A739F1F1-2E1E-D74E-95AD-EE6BC7323BDD}">
      <dgm:prSet/>
      <dgm:spPr/>
      <dgm:t>
        <a:bodyPr/>
        <a:lstStyle/>
        <a:p>
          <a:endParaRPr lang="en-US"/>
        </a:p>
      </dgm:t>
    </dgm:pt>
    <dgm:pt modelId="{4E7C7EF3-1A4B-A344-8068-767A9163FA06}" type="sibTrans" cxnId="{A739F1F1-2E1E-D74E-95AD-EE6BC7323BDD}">
      <dgm:prSet/>
      <dgm:spPr/>
      <dgm:t>
        <a:bodyPr/>
        <a:lstStyle/>
        <a:p>
          <a:endParaRPr lang="en-US"/>
        </a:p>
      </dgm:t>
    </dgm:pt>
    <dgm:pt modelId="{5AB18716-0376-444A-83E9-F4B38DD37F1B}">
      <dgm:prSet phldrT="[Text]"/>
      <dgm:spPr/>
      <dgm:t>
        <a:bodyPr/>
        <a:lstStyle/>
        <a:p>
          <a:pPr>
            <a:buClr>
              <a:srgbClr val="FFFFFF"/>
            </a:buClr>
            <a:buSzPts val="1200"/>
            <a:buFont typeface="Roboto"/>
            <a:buChar char="●"/>
          </a:pPr>
          <a:r>
            <a:rPr lang="en-US" dirty="0">
              <a:solidFill>
                <a:schemeClr val="tx2"/>
              </a:solidFill>
              <a:latin typeface="Roboto"/>
              <a:ea typeface="Roboto"/>
              <a:cs typeface="Roboto"/>
              <a:sym typeface="Roboto"/>
            </a:rPr>
            <a:t>Tenure and promotion reporting </a:t>
          </a:r>
          <a:endParaRPr lang="en-US" dirty="0">
            <a:solidFill>
              <a:schemeClr val="tx2"/>
            </a:solidFill>
          </a:endParaRPr>
        </a:p>
      </dgm:t>
    </dgm:pt>
    <dgm:pt modelId="{DB204380-80AF-7B48-AD7D-36490F7251F7}" type="parTrans" cxnId="{5F89634A-690D-D547-9812-DCFB7308793C}">
      <dgm:prSet/>
      <dgm:spPr/>
      <dgm:t>
        <a:bodyPr/>
        <a:lstStyle/>
        <a:p>
          <a:endParaRPr lang="en-US"/>
        </a:p>
      </dgm:t>
    </dgm:pt>
    <dgm:pt modelId="{A8455C5C-62E5-2B49-AFAE-FE22BB898C5A}" type="sibTrans" cxnId="{5F89634A-690D-D547-9812-DCFB7308793C}">
      <dgm:prSet/>
      <dgm:spPr/>
      <dgm:t>
        <a:bodyPr/>
        <a:lstStyle/>
        <a:p>
          <a:endParaRPr lang="en-US"/>
        </a:p>
      </dgm:t>
    </dgm:pt>
    <dgm:pt modelId="{A1CA2584-12D0-CE48-BDAC-7F6D386884F7}">
      <dgm:prSet phldrT="[Text]"/>
      <dgm:spPr/>
      <dgm:t>
        <a:bodyPr/>
        <a:lstStyle/>
        <a:p>
          <a:r>
            <a:rPr lang="en-US" dirty="0">
              <a:solidFill>
                <a:schemeClr val="accent1"/>
              </a:solidFill>
            </a:rPr>
            <a:t>Group</a:t>
          </a:r>
        </a:p>
      </dgm:t>
    </dgm:pt>
    <dgm:pt modelId="{C411C7F2-FD74-6349-B2D9-BA61C857CE32}" type="parTrans" cxnId="{33CB2519-87AB-9742-B3E1-7EA4AE2AFB31}">
      <dgm:prSet/>
      <dgm:spPr/>
      <dgm:t>
        <a:bodyPr/>
        <a:lstStyle/>
        <a:p>
          <a:endParaRPr lang="en-US"/>
        </a:p>
      </dgm:t>
    </dgm:pt>
    <dgm:pt modelId="{AAA648E2-CA95-7643-AFB9-5304EAEE0365}" type="sibTrans" cxnId="{33CB2519-87AB-9742-B3E1-7EA4AE2AFB31}">
      <dgm:prSet/>
      <dgm:spPr/>
      <dgm:t>
        <a:bodyPr/>
        <a:lstStyle/>
        <a:p>
          <a:endParaRPr lang="en-US"/>
        </a:p>
      </dgm:t>
    </dgm:pt>
    <dgm:pt modelId="{85E34587-3913-924C-A485-08D3FEE582C7}">
      <dgm:prSet phldrT="[Text]"/>
      <dgm:spPr/>
      <dgm:t>
        <a:bodyPr/>
        <a:lstStyle/>
        <a:p>
          <a:r>
            <a:rPr lang="en-US" dirty="0"/>
            <a:t>Grant compliance reporting</a:t>
          </a:r>
        </a:p>
      </dgm:t>
    </dgm:pt>
    <dgm:pt modelId="{00360B40-A054-9F4E-81C0-5D270FDE7281}" type="parTrans" cxnId="{A93E193C-1770-ED49-B35D-891154BAB9A5}">
      <dgm:prSet/>
      <dgm:spPr/>
      <dgm:t>
        <a:bodyPr/>
        <a:lstStyle/>
        <a:p>
          <a:endParaRPr lang="en-US"/>
        </a:p>
      </dgm:t>
    </dgm:pt>
    <dgm:pt modelId="{B7A60EE2-1267-F54B-849B-CE969E8FD39F}" type="sibTrans" cxnId="{A93E193C-1770-ED49-B35D-891154BAB9A5}">
      <dgm:prSet/>
      <dgm:spPr/>
      <dgm:t>
        <a:bodyPr/>
        <a:lstStyle/>
        <a:p>
          <a:endParaRPr lang="en-US"/>
        </a:p>
      </dgm:t>
    </dgm:pt>
    <dgm:pt modelId="{DA8E5553-4371-144F-9344-E20E5AAF2BA3}">
      <dgm:prSet phldrT="[Text]"/>
      <dgm:spPr/>
      <dgm:t>
        <a:bodyPr/>
        <a:lstStyle/>
        <a:p>
          <a:r>
            <a:rPr lang="en-US" dirty="0"/>
            <a:t>Funding opportunity resources and use guides</a:t>
          </a:r>
        </a:p>
      </dgm:t>
    </dgm:pt>
    <dgm:pt modelId="{E60024FE-469E-B64C-9EDF-F88E42CF958C}" type="parTrans" cxnId="{D696653C-B8D3-1B48-8391-5360AB938BDC}">
      <dgm:prSet/>
      <dgm:spPr/>
      <dgm:t>
        <a:bodyPr/>
        <a:lstStyle/>
        <a:p>
          <a:endParaRPr lang="en-US"/>
        </a:p>
      </dgm:t>
    </dgm:pt>
    <dgm:pt modelId="{647DDD3D-005B-5347-BE24-6F82ED1965C1}" type="sibTrans" cxnId="{D696653C-B8D3-1B48-8391-5360AB938BDC}">
      <dgm:prSet/>
      <dgm:spPr/>
      <dgm:t>
        <a:bodyPr/>
        <a:lstStyle/>
        <a:p>
          <a:endParaRPr lang="en-US"/>
        </a:p>
      </dgm:t>
    </dgm:pt>
    <dgm:pt modelId="{7252ACE7-49A1-FF4E-A625-97334907B092}">
      <dgm:prSet phldrT="[Text]"/>
      <dgm:spPr/>
      <dgm:t>
        <a:bodyPr/>
        <a:lstStyle/>
        <a:p>
          <a:r>
            <a:rPr lang="en-US" dirty="0">
              <a:solidFill>
                <a:schemeClr val="accent1"/>
              </a:solidFill>
            </a:rPr>
            <a:t>University</a:t>
          </a:r>
        </a:p>
      </dgm:t>
    </dgm:pt>
    <dgm:pt modelId="{709E9297-2077-8848-AACC-3639361C7914}" type="parTrans" cxnId="{03D258B3-C582-FF49-9E4F-477BBCE50C39}">
      <dgm:prSet/>
      <dgm:spPr/>
      <dgm:t>
        <a:bodyPr/>
        <a:lstStyle/>
        <a:p>
          <a:endParaRPr lang="en-US"/>
        </a:p>
      </dgm:t>
    </dgm:pt>
    <dgm:pt modelId="{3A32207D-CEA7-8440-876C-A8B42AD78E89}" type="sibTrans" cxnId="{03D258B3-C582-FF49-9E4F-477BBCE50C39}">
      <dgm:prSet/>
      <dgm:spPr/>
      <dgm:t>
        <a:bodyPr/>
        <a:lstStyle/>
        <a:p>
          <a:endParaRPr lang="en-US"/>
        </a:p>
      </dgm:t>
    </dgm:pt>
    <dgm:pt modelId="{BBE450E0-9063-7744-BB91-F7AEFB331B4E}">
      <dgm:prSet phldrT="[Text]"/>
      <dgm:spPr/>
      <dgm:t>
        <a:bodyPr/>
        <a:lstStyle/>
        <a:p>
          <a:r>
            <a:rPr lang="en-US" dirty="0"/>
            <a:t>Scopus record clean up</a:t>
          </a:r>
        </a:p>
      </dgm:t>
    </dgm:pt>
    <dgm:pt modelId="{6671854C-7F6F-2548-87FA-436EFB3A16FA}" type="parTrans" cxnId="{A1929536-EC68-824C-90F4-1E4417406154}">
      <dgm:prSet/>
      <dgm:spPr/>
      <dgm:t>
        <a:bodyPr/>
        <a:lstStyle/>
        <a:p>
          <a:endParaRPr lang="en-US"/>
        </a:p>
      </dgm:t>
    </dgm:pt>
    <dgm:pt modelId="{32AC98B7-D262-3440-A69E-A40179EAD981}" type="sibTrans" cxnId="{A1929536-EC68-824C-90F4-1E4417406154}">
      <dgm:prSet/>
      <dgm:spPr/>
      <dgm:t>
        <a:bodyPr/>
        <a:lstStyle/>
        <a:p>
          <a:endParaRPr lang="en-US"/>
        </a:p>
      </dgm:t>
    </dgm:pt>
    <dgm:pt modelId="{9AD1AE6C-DEE7-BC45-8E4C-8CAA0AD5EF1F}">
      <dgm:prSet phldrT="[Text]"/>
      <dgm:spPr/>
      <dgm:t>
        <a:bodyPr/>
        <a:lstStyle/>
        <a:p>
          <a:r>
            <a:rPr lang="en-US" dirty="0"/>
            <a:t>Responsible research assessment</a:t>
          </a:r>
        </a:p>
      </dgm:t>
    </dgm:pt>
    <dgm:pt modelId="{0002CCDA-4D15-0D43-8613-944A9FD24CEA}" type="parTrans" cxnId="{6363EB4E-24A6-D949-89C9-4C233651C84D}">
      <dgm:prSet/>
      <dgm:spPr/>
      <dgm:t>
        <a:bodyPr/>
        <a:lstStyle/>
        <a:p>
          <a:endParaRPr lang="en-US"/>
        </a:p>
      </dgm:t>
    </dgm:pt>
    <dgm:pt modelId="{C4B7FB8A-20AB-0946-B0BB-10DB82D9E5AB}" type="sibTrans" cxnId="{6363EB4E-24A6-D949-89C9-4C233651C84D}">
      <dgm:prSet/>
      <dgm:spPr/>
      <dgm:t>
        <a:bodyPr/>
        <a:lstStyle/>
        <a:p>
          <a:endParaRPr lang="en-US"/>
        </a:p>
      </dgm:t>
    </dgm:pt>
    <dgm:pt modelId="{4B783A49-C071-9C4A-8872-8A5A0D46DA3E}">
      <dgm:prSet/>
      <dgm:spPr/>
      <dgm:t>
        <a:bodyPr/>
        <a:lstStyle/>
        <a:p>
          <a:r>
            <a:rPr lang="en-US" dirty="0">
              <a:solidFill>
                <a:schemeClr val="tx2"/>
              </a:solidFill>
              <a:latin typeface="Roboto"/>
              <a:ea typeface="Roboto"/>
              <a:cs typeface="Roboto"/>
              <a:sym typeface="Roboto"/>
            </a:rPr>
            <a:t>Tenure and promotion planning impact planning</a:t>
          </a:r>
        </a:p>
      </dgm:t>
    </dgm:pt>
    <dgm:pt modelId="{92586B01-4825-5C40-B55D-2A0682500488}" type="parTrans" cxnId="{6CD7C12F-0A76-644E-9EF0-B6302222A39F}">
      <dgm:prSet/>
      <dgm:spPr/>
      <dgm:t>
        <a:bodyPr/>
        <a:lstStyle/>
        <a:p>
          <a:endParaRPr lang="en-US"/>
        </a:p>
      </dgm:t>
    </dgm:pt>
    <dgm:pt modelId="{A7D786FE-BE55-F141-97C7-648B9BB50520}" type="sibTrans" cxnId="{6CD7C12F-0A76-644E-9EF0-B6302222A39F}">
      <dgm:prSet/>
      <dgm:spPr/>
      <dgm:t>
        <a:bodyPr/>
        <a:lstStyle/>
        <a:p>
          <a:endParaRPr lang="en-US"/>
        </a:p>
      </dgm:t>
    </dgm:pt>
    <dgm:pt modelId="{52340D65-03AE-4446-9B69-C542A641215A}">
      <dgm:prSet/>
      <dgm:spPr/>
      <dgm:t>
        <a:bodyPr/>
        <a:lstStyle/>
        <a:p>
          <a:r>
            <a:rPr lang="en-US" dirty="0">
              <a:solidFill>
                <a:schemeClr val="tx2"/>
              </a:solidFill>
              <a:latin typeface="Roboto"/>
              <a:ea typeface="Roboto"/>
              <a:cs typeface="Roboto"/>
              <a:sym typeface="Roboto"/>
            </a:rPr>
            <a:t>Researcher profiles</a:t>
          </a:r>
        </a:p>
      </dgm:t>
    </dgm:pt>
    <dgm:pt modelId="{2D9DCCD9-FAAA-9C45-90A1-131A8ADF48E6}" type="parTrans" cxnId="{25261FE4-6F77-1341-AC5D-C95A7B957535}">
      <dgm:prSet/>
      <dgm:spPr/>
      <dgm:t>
        <a:bodyPr/>
        <a:lstStyle/>
        <a:p>
          <a:endParaRPr lang="en-US"/>
        </a:p>
      </dgm:t>
    </dgm:pt>
    <dgm:pt modelId="{81611F15-DF63-FA44-B074-2E11C713D5DB}" type="sibTrans" cxnId="{25261FE4-6F77-1341-AC5D-C95A7B957535}">
      <dgm:prSet/>
      <dgm:spPr/>
      <dgm:t>
        <a:bodyPr/>
        <a:lstStyle/>
        <a:p>
          <a:endParaRPr lang="en-US"/>
        </a:p>
      </dgm:t>
    </dgm:pt>
    <dgm:pt modelId="{714B4771-E7CC-DA43-9614-236EC14C8F86}">
      <dgm:prSet/>
      <dgm:spPr/>
      <dgm:t>
        <a:bodyPr/>
        <a:lstStyle/>
        <a:p>
          <a:r>
            <a:rPr lang="en-US" dirty="0">
              <a:solidFill>
                <a:schemeClr val="tx2"/>
              </a:solidFill>
              <a:latin typeface="Roboto"/>
              <a:ea typeface="Roboto"/>
              <a:cs typeface="Roboto"/>
              <a:sym typeface="Roboto"/>
            </a:rPr>
            <a:t>Identifying interdisciplinary journals</a:t>
          </a:r>
        </a:p>
      </dgm:t>
    </dgm:pt>
    <dgm:pt modelId="{68BB63AF-68A5-E24A-BD11-E283C095DC2F}" type="parTrans" cxnId="{EE7AC81F-F5C5-7740-BF14-DD879489FB15}">
      <dgm:prSet/>
      <dgm:spPr/>
      <dgm:t>
        <a:bodyPr/>
        <a:lstStyle/>
        <a:p>
          <a:endParaRPr lang="en-US"/>
        </a:p>
      </dgm:t>
    </dgm:pt>
    <dgm:pt modelId="{583EAB84-26E3-D844-A09E-416EE3F4EE06}" type="sibTrans" cxnId="{EE7AC81F-F5C5-7740-BF14-DD879489FB15}">
      <dgm:prSet/>
      <dgm:spPr/>
      <dgm:t>
        <a:bodyPr/>
        <a:lstStyle/>
        <a:p>
          <a:endParaRPr lang="en-US"/>
        </a:p>
      </dgm:t>
    </dgm:pt>
    <dgm:pt modelId="{2DF2CC8B-D3ED-694C-9E5B-4A1EE8BF3BB8}">
      <dgm:prSet/>
      <dgm:spPr/>
      <dgm:t>
        <a:bodyPr/>
        <a:lstStyle/>
        <a:p>
          <a:r>
            <a:rPr lang="en-US" dirty="0">
              <a:solidFill>
                <a:schemeClr val="tx2"/>
              </a:solidFill>
              <a:latin typeface="Roboto"/>
              <a:ea typeface="Roboto"/>
              <a:cs typeface="Roboto"/>
              <a:sym typeface="Roboto"/>
            </a:rPr>
            <a:t>Systematic reviews and evidence synthesis</a:t>
          </a:r>
        </a:p>
      </dgm:t>
    </dgm:pt>
    <dgm:pt modelId="{3B7684BD-F8C5-F145-9EF7-4B15091FDED0}" type="parTrans" cxnId="{9105C0A7-8699-274D-908F-8DC2540165CA}">
      <dgm:prSet/>
      <dgm:spPr/>
      <dgm:t>
        <a:bodyPr/>
        <a:lstStyle/>
        <a:p>
          <a:endParaRPr lang="en-US"/>
        </a:p>
      </dgm:t>
    </dgm:pt>
    <dgm:pt modelId="{A5ED62E4-2037-EC40-9DD4-255725DB93B7}" type="sibTrans" cxnId="{9105C0A7-8699-274D-908F-8DC2540165CA}">
      <dgm:prSet/>
      <dgm:spPr/>
      <dgm:t>
        <a:bodyPr/>
        <a:lstStyle/>
        <a:p>
          <a:endParaRPr lang="en-US"/>
        </a:p>
      </dgm:t>
    </dgm:pt>
    <dgm:pt modelId="{5466F754-B938-154F-BDEC-6CE8B0B0EB16}">
      <dgm:prSet/>
      <dgm:spPr/>
      <dgm:t>
        <a:bodyPr/>
        <a:lstStyle/>
        <a:p>
          <a:r>
            <a:rPr lang="en-US" dirty="0">
              <a:solidFill>
                <a:schemeClr val="tx2"/>
              </a:solidFill>
              <a:latin typeface="Roboto"/>
              <a:ea typeface="Roboto"/>
              <a:cs typeface="Roboto"/>
              <a:sym typeface="Roboto"/>
            </a:rPr>
            <a:t>Open access for greater impact inquires</a:t>
          </a:r>
        </a:p>
      </dgm:t>
    </dgm:pt>
    <dgm:pt modelId="{D4ED550A-3C3D-F942-9C93-138EAF7C4E8B}" type="parTrans" cxnId="{235DB198-5820-F24D-B30D-7D6C8AAD254B}">
      <dgm:prSet/>
      <dgm:spPr/>
      <dgm:t>
        <a:bodyPr/>
        <a:lstStyle/>
        <a:p>
          <a:endParaRPr lang="en-US"/>
        </a:p>
      </dgm:t>
    </dgm:pt>
    <dgm:pt modelId="{970C44C2-1261-9C4E-9B8C-541D69121D2E}" type="sibTrans" cxnId="{235DB198-5820-F24D-B30D-7D6C8AAD254B}">
      <dgm:prSet/>
      <dgm:spPr/>
      <dgm:t>
        <a:bodyPr/>
        <a:lstStyle/>
        <a:p>
          <a:endParaRPr lang="en-US"/>
        </a:p>
      </dgm:t>
    </dgm:pt>
    <dgm:pt modelId="{2D9AD066-03B0-5743-A5F0-2D4C3C01D746}">
      <dgm:prSet phldrT="[Text]"/>
      <dgm:spPr/>
      <dgm:t>
        <a:bodyPr/>
        <a:lstStyle/>
        <a:p>
          <a:r>
            <a:rPr lang="en-US" dirty="0"/>
            <a:t>Group research profiles or webpages</a:t>
          </a:r>
        </a:p>
      </dgm:t>
    </dgm:pt>
    <dgm:pt modelId="{709284DF-84EB-7A4B-BD4A-3B5ABFD93DBF}" type="parTrans" cxnId="{DF7DBB85-92D3-E34C-AC11-3958BACF0766}">
      <dgm:prSet/>
      <dgm:spPr/>
      <dgm:t>
        <a:bodyPr/>
        <a:lstStyle/>
        <a:p>
          <a:endParaRPr lang="en-US"/>
        </a:p>
      </dgm:t>
    </dgm:pt>
    <dgm:pt modelId="{2D4138E1-5FA1-DA44-8FE7-C14B67E9E67C}" type="sibTrans" cxnId="{DF7DBB85-92D3-E34C-AC11-3958BACF0766}">
      <dgm:prSet/>
      <dgm:spPr/>
      <dgm:t>
        <a:bodyPr/>
        <a:lstStyle/>
        <a:p>
          <a:endParaRPr lang="en-US"/>
        </a:p>
      </dgm:t>
    </dgm:pt>
    <dgm:pt modelId="{E8F00598-0C6F-6047-9417-D17707455F28}">
      <dgm:prSet phldrT="[Text]"/>
      <dgm:spPr/>
      <dgm:t>
        <a:bodyPr/>
        <a:lstStyle/>
        <a:p>
          <a:r>
            <a:rPr lang="en-US" dirty="0"/>
            <a:t>Regularizing reporting and setting up dashboards</a:t>
          </a:r>
        </a:p>
      </dgm:t>
    </dgm:pt>
    <dgm:pt modelId="{4B7B517D-5D60-B74A-94A2-B2339D0D3B78}" type="parTrans" cxnId="{D378FA72-27AD-2845-AA2E-002CF81619E3}">
      <dgm:prSet/>
      <dgm:spPr/>
      <dgm:t>
        <a:bodyPr/>
        <a:lstStyle/>
        <a:p>
          <a:endParaRPr lang="en-US"/>
        </a:p>
      </dgm:t>
    </dgm:pt>
    <dgm:pt modelId="{7E4D5F33-FFCE-7945-82C8-12DFD6FF53A4}" type="sibTrans" cxnId="{D378FA72-27AD-2845-AA2E-002CF81619E3}">
      <dgm:prSet/>
      <dgm:spPr/>
      <dgm:t>
        <a:bodyPr/>
        <a:lstStyle/>
        <a:p>
          <a:endParaRPr lang="en-US"/>
        </a:p>
      </dgm:t>
    </dgm:pt>
    <dgm:pt modelId="{61219620-52F8-1542-B891-E652FAD9B584}">
      <dgm:prSet phldrT="[Text]"/>
      <dgm:spPr/>
      <dgm:t>
        <a:bodyPr/>
        <a:lstStyle/>
        <a:p>
          <a:r>
            <a:rPr lang="en-US" dirty="0"/>
            <a:t>Disciplinary best practices for research productivity reporting</a:t>
          </a:r>
        </a:p>
      </dgm:t>
    </dgm:pt>
    <dgm:pt modelId="{FC8879BE-7F3A-5643-85AD-D975713F2E6F}" type="parTrans" cxnId="{AB7FB751-F463-5F47-8E29-1362185C7590}">
      <dgm:prSet/>
      <dgm:spPr/>
      <dgm:t>
        <a:bodyPr/>
        <a:lstStyle/>
        <a:p>
          <a:endParaRPr lang="en-US"/>
        </a:p>
      </dgm:t>
    </dgm:pt>
    <dgm:pt modelId="{50839432-8453-2B4F-B457-D625FA36D771}" type="sibTrans" cxnId="{AB7FB751-F463-5F47-8E29-1362185C7590}">
      <dgm:prSet/>
      <dgm:spPr/>
      <dgm:t>
        <a:bodyPr/>
        <a:lstStyle/>
        <a:p>
          <a:endParaRPr lang="en-US"/>
        </a:p>
      </dgm:t>
    </dgm:pt>
    <dgm:pt modelId="{052BF837-0EB0-8044-96CA-654E924B7244}">
      <dgm:prSet phldrT="[Text]"/>
      <dgm:spPr/>
      <dgm:t>
        <a:bodyPr/>
        <a:lstStyle/>
        <a:p>
          <a:r>
            <a:rPr lang="en-US" dirty="0"/>
            <a:t>Campus system interconnectivity</a:t>
          </a:r>
        </a:p>
      </dgm:t>
    </dgm:pt>
    <dgm:pt modelId="{C136F096-CDE3-C74B-BE2C-BFB3B956C29C}" type="parTrans" cxnId="{6C5B6FFF-7E29-2245-9134-473239E7A8C0}">
      <dgm:prSet/>
      <dgm:spPr/>
      <dgm:t>
        <a:bodyPr/>
        <a:lstStyle/>
        <a:p>
          <a:endParaRPr lang="en-US"/>
        </a:p>
      </dgm:t>
    </dgm:pt>
    <dgm:pt modelId="{FFCAAD9D-AEAE-3D4F-98AB-8A6F7CA60301}" type="sibTrans" cxnId="{6C5B6FFF-7E29-2245-9134-473239E7A8C0}">
      <dgm:prSet/>
      <dgm:spPr/>
      <dgm:t>
        <a:bodyPr/>
        <a:lstStyle/>
        <a:p>
          <a:endParaRPr lang="en-US"/>
        </a:p>
      </dgm:t>
    </dgm:pt>
    <dgm:pt modelId="{A3605708-048E-374E-94C8-B26BB5795C46}">
      <dgm:prSet phldrT="[Text]"/>
      <dgm:spPr/>
      <dgm:t>
        <a:bodyPr/>
        <a:lstStyle/>
        <a:p>
          <a:r>
            <a:rPr lang="en-US" dirty="0"/>
            <a:t>Intermural grant reporting</a:t>
          </a:r>
        </a:p>
      </dgm:t>
    </dgm:pt>
    <dgm:pt modelId="{2CD5CEB7-89C9-944F-A315-12388E7492D2}" type="parTrans" cxnId="{9753722C-8842-1648-9BE6-F3B44ABF339D}">
      <dgm:prSet/>
      <dgm:spPr/>
      <dgm:t>
        <a:bodyPr/>
        <a:lstStyle/>
        <a:p>
          <a:endParaRPr lang="en-US"/>
        </a:p>
      </dgm:t>
    </dgm:pt>
    <dgm:pt modelId="{C18D2FAB-76D9-354B-99FA-13F2C96F53B8}" type="sibTrans" cxnId="{9753722C-8842-1648-9BE6-F3B44ABF339D}">
      <dgm:prSet/>
      <dgm:spPr/>
      <dgm:t>
        <a:bodyPr/>
        <a:lstStyle/>
        <a:p>
          <a:endParaRPr lang="en-US"/>
        </a:p>
      </dgm:t>
    </dgm:pt>
    <dgm:pt modelId="{B456CB9F-752D-004E-A3EA-5E496DE1DA6B}">
      <dgm:prSet phldrT="[Text]"/>
      <dgm:spPr/>
      <dgm:t>
        <a:bodyPr/>
        <a:lstStyle/>
        <a:p>
          <a:r>
            <a:rPr lang="en-US" dirty="0"/>
            <a:t>RFI and proposal requests</a:t>
          </a:r>
        </a:p>
      </dgm:t>
    </dgm:pt>
    <dgm:pt modelId="{5B3C77BF-C100-114F-B7E3-2F7FB372D98A}" type="parTrans" cxnId="{CACCADF7-986D-264A-84A4-0C24E5FBB255}">
      <dgm:prSet/>
      <dgm:spPr/>
      <dgm:t>
        <a:bodyPr/>
        <a:lstStyle/>
        <a:p>
          <a:endParaRPr lang="en-US"/>
        </a:p>
      </dgm:t>
    </dgm:pt>
    <dgm:pt modelId="{D0963647-7536-6646-90B8-0F8037092A91}" type="sibTrans" cxnId="{CACCADF7-986D-264A-84A4-0C24E5FBB255}">
      <dgm:prSet/>
      <dgm:spPr/>
      <dgm:t>
        <a:bodyPr/>
        <a:lstStyle/>
        <a:p>
          <a:endParaRPr lang="en-US"/>
        </a:p>
      </dgm:t>
    </dgm:pt>
    <dgm:pt modelId="{3679A083-CC2C-0245-AABD-5336DE966698}">
      <dgm:prSet phldrT="[Text]"/>
      <dgm:spPr/>
      <dgm:t>
        <a:bodyPr/>
        <a:lstStyle/>
        <a:p>
          <a:r>
            <a:rPr lang="en-US" dirty="0"/>
            <a:t>RIM management</a:t>
          </a:r>
        </a:p>
      </dgm:t>
    </dgm:pt>
    <dgm:pt modelId="{62EBDF57-E14F-9248-818F-75FB35A4B7F4}" type="parTrans" cxnId="{815F4895-7D73-8348-BB74-BD66BF50AB4E}">
      <dgm:prSet/>
      <dgm:spPr/>
      <dgm:t>
        <a:bodyPr/>
        <a:lstStyle/>
        <a:p>
          <a:endParaRPr lang="en-US"/>
        </a:p>
      </dgm:t>
    </dgm:pt>
    <dgm:pt modelId="{C1E9504A-A95E-364C-9AFD-FE6B56346607}" type="sibTrans" cxnId="{815F4895-7D73-8348-BB74-BD66BF50AB4E}">
      <dgm:prSet/>
      <dgm:spPr/>
      <dgm:t>
        <a:bodyPr/>
        <a:lstStyle/>
        <a:p>
          <a:endParaRPr lang="en-US"/>
        </a:p>
      </dgm:t>
    </dgm:pt>
    <dgm:pt modelId="{F04C7DCD-08FD-AB49-80CC-5FFB933A7A87}">
      <dgm:prSet phldrT="[Text]"/>
      <dgm:spPr/>
      <dgm:t>
        <a:bodyPr/>
        <a:lstStyle/>
        <a:p>
          <a:r>
            <a:rPr lang="en-US" dirty="0"/>
            <a:t>ORCID integration </a:t>
          </a:r>
        </a:p>
      </dgm:t>
    </dgm:pt>
    <dgm:pt modelId="{3795269B-D67B-C741-A675-A578E3F6F956}" type="parTrans" cxnId="{0A1A5F7B-E647-B84C-A60B-78233EF73CCE}">
      <dgm:prSet/>
      <dgm:spPr/>
      <dgm:t>
        <a:bodyPr/>
        <a:lstStyle/>
        <a:p>
          <a:endParaRPr lang="en-US"/>
        </a:p>
      </dgm:t>
    </dgm:pt>
    <dgm:pt modelId="{50F73206-C1ED-A24B-8F9C-EC34A07F5647}" type="sibTrans" cxnId="{0A1A5F7B-E647-B84C-A60B-78233EF73CCE}">
      <dgm:prSet/>
      <dgm:spPr/>
      <dgm:t>
        <a:bodyPr/>
        <a:lstStyle/>
        <a:p>
          <a:endParaRPr lang="en-US"/>
        </a:p>
      </dgm:t>
    </dgm:pt>
    <dgm:pt modelId="{D6F611AD-4542-2542-BA8B-474B355A5D3D}" type="pres">
      <dgm:prSet presAssocID="{AEA6191D-237D-734D-8AEE-9C4F8A9FC4F9}" presName="theList" presStyleCnt="0">
        <dgm:presLayoutVars>
          <dgm:dir/>
          <dgm:animLvl val="lvl"/>
          <dgm:resizeHandles val="exact"/>
        </dgm:presLayoutVars>
      </dgm:prSet>
      <dgm:spPr/>
    </dgm:pt>
    <dgm:pt modelId="{DBE183A8-7771-C44D-9BEF-744EBFF1FBE5}" type="pres">
      <dgm:prSet presAssocID="{C367BFEB-F71E-0247-A70A-82277DC7A807}" presName="compNode" presStyleCnt="0"/>
      <dgm:spPr/>
    </dgm:pt>
    <dgm:pt modelId="{4F00AF09-F160-1743-B64D-0CAE2148CA73}" type="pres">
      <dgm:prSet presAssocID="{C367BFEB-F71E-0247-A70A-82277DC7A807}" presName="aNode" presStyleLbl="bgShp" presStyleIdx="0" presStyleCnt="3"/>
      <dgm:spPr/>
    </dgm:pt>
    <dgm:pt modelId="{B522E8F1-76E7-5F45-B5CA-BF589FE4D4D9}" type="pres">
      <dgm:prSet presAssocID="{C367BFEB-F71E-0247-A70A-82277DC7A807}" presName="textNode" presStyleLbl="bgShp" presStyleIdx="0" presStyleCnt="3"/>
      <dgm:spPr/>
    </dgm:pt>
    <dgm:pt modelId="{B0547640-4AC6-E542-9D90-B62845E9DF09}" type="pres">
      <dgm:prSet presAssocID="{C367BFEB-F71E-0247-A70A-82277DC7A807}" presName="compChildNode" presStyleCnt="0"/>
      <dgm:spPr/>
    </dgm:pt>
    <dgm:pt modelId="{D110C1E3-F322-ED40-8130-501902E0F165}" type="pres">
      <dgm:prSet presAssocID="{C367BFEB-F71E-0247-A70A-82277DC7A807}" presName="theInnerList" presStyleCnt="0"/>
      <dgm:spPr/>
    </dgm:pt>
    <dgm:pt modelId="{ED4E78E1-DB65-BE47-B708-763E0A7EA356}" type="pres">
      <dgm:prSet presAssocID="{5AB18716-0376-444A-83E9-F4B38DD37F1B}" presName="childNode" presStyleLbl="node1" presStyleIdx="0" presStyleCnt="18">
        <dgm:presLayoutVars>
          <dgm:bulletEnabled val="1"/>
        </dgm:presLayoutVars>
      </dgm:prSet>
      <dgm:spPr/>
    </dgm:pt>
    <dgm:pt modelId="{BDD27E4F-5785-B243-B505-45C860932BB2}" type="pres">
      <dgm:prSet presAssocID="{5AB18716-0376-444A-83E9-F4B38DD37F1B}" presName="aSpace2" presStyleCnt="0"/>
      <dgm:spPr/>
    </dgm:pt>
    <dgm:pt modelId="{B852FBF0-FDED-D645-9AB6-04B8AA3D43E8}" type="pres">
      <dgm:prSet presAssocID="{4B783A49-C071-9C4A-8872-8A5A0D46DA3E}" presName="childNode" presStyleLbl="node1" presStyleIdx="1" presStyleCnt="18">
        <dgm:presLayoutVars>
          <dgm:bulletEnabled val="1"/>
        </dgm:presLayoutVars>
      </dgm:prSet>
      <dgm:spPr/>
    </dgm:pt>
    <dgm:pt modelId="{0C537B52-685A-E042-9817-9BAA77414C5F}" type="pres">
      <dgm:prSet presAssocID="{4B783A49-C071-9C4A-8872-8A5A0D46DA3E}" presName="aSpace2" presStyleCnt="0"/>
      <dgm:spPr/>
    </dgm:pt>
    <dgm:pt modelId="{0350EBB1-9673-6C49-9D33-F725F77B340F}" type="pres">
      <dgm:prSet presAssocID="{52340D65-03AE-4446-9B69-C542A641215A}" presName="childNode" presStyleLbl="node1" presStyleIdx="2" presStyleCnt="18">
        <dgm:presLayoutVars>
          <dgm:bulletEnabled val="1"/>
        </dgm:presLayoutVars>
      </dgm:prSet>
      <dgm:spPr/>
    </dgm:pt>
    <dgm:pt modelId="{080FD625-5068-3B4C-AD50-B8233CC0F2FA}" type="pres">
      <dgm:prSet presAssocID="{52340D65-03AE-4446-9B69-C542A641215A}" presName="aSpace2" presStyleCnt="0"/>
      <dgm:spPr/>
    </dgm:pt>
    <dgm:pt modelId="{2661A32F-5156-DC41-AC58-C266DC28E884}" type="pres">
      <dgm:prSet presAssocID="{714B4771-E7CC-DA43-9614-236EC14C8F86}" presName="childNode" presStyleLbl="node1" presStyleIdx="3" presStyleCnt="18">
        <dgm:presLayoutVars>
          <dgm:bulletEnabled val="1"/>
        </dgm:presLayoutVars>
      </dgm:prSet>
      <dgm:spPr/>
    </dgm:pt>
    <dgm:pt modelId="{D0C25050-14D4-4445-A0DD-57454411D59C}" type="pres">
      <dgm:prSet presAssocID="{714B4771-E7CC-DA43-9614-236EC14C8F86}" presName="aSpace2" presStyleCnt="0"/>
      <dgm:spPr/>
    </dgm:pt>
    <dgm:pt modelId="{325E2E4F-DA64-3D48-83D6-FFA052B26BDD}" type="pres">
      <dgm:prSet presAssocID="{2DF2CC8B-D3ED-694C-9E5B-4A1EE8BF3BB8}" presName="childNode" presStyleLbl="node1" presStyleIdx="4" presStyleCnt="18">
        <dgm:presLayoutVars>
          <dgm:bulletEnabled val="1"/>
        </dgm:presLayoutVars>
      </dgm:prSet>
      <dgm:spPr/>
    </dgm:pt>
    <dgm:pt modelId="{D53AC6B4-CF7B-EE49-A26E-0688D2121109}" type="pres">
      <dgm:prSet presAssocID="{2DF2CC8B-D3ED-694C-9E5B-4A1EE8BF3BB8}" presName="aSpace2" presStyleCnt="0"/>
      <dgm:spPr/>
    </dgm:pt>
    <dgm:pt modelId="{01B8ECB0-92BC-AC4E-A99A-15EAFFA7D9C6}" type="pres">
      <dgm:prSet presAssocID="{5466F754-B938-154F-BDEC-6CE8B0B0EB16}" presName="childNode" presStyleLbl="node1" presStyleIdx="5" presStyleCnt="18">
        <dgm:presLayoutVars>
          <dgm:bulletEnabled val="1"/>
        </dgm:presLayoutVars>
      </dgm:prSet>
      <dgm:spPr/>
    </dgm:pt>
    <dgm:pt modelId="{1468F537-E73F-1141-9678-655FAC737D0F}" type="pres">
      <dgm:prSet presAssocID="{C367BFEB-F71E-0247-A70A-82277DC7A807}" presName="aSpace" presStyleCnt="0"/>
      <dgm:spPr/>
    </dgm:pt>
    <dgm:pt modelId="{55637C5C-DF8E-6D4B-94C2-6494927CFE0A}" type="pres">
      <dgm:prSet presAssocID="{A1CA2584-12D0-CE48-BDAC-7F6D386884F7}" presName="compNode" presStyleCnt="0"/>
      <dgm:spPr/>
    </dgm:pt>
    <dgm:pt modelId="{D8484C81-1FC4-9C42-8C47-FFD1A49617AB}" type="pres">
      <dgm:prSet presAssocID="{A1CA2584-12D0-CE48-BDAC-7F6D386884F7}" presName="aNode" presStyleLbl="bgShp" presStyleIdx="1" presStyleCnt="3"/>
      <dgm:spPr/>
    </dgm:pt>
    <dgm:pt modelId="{1E49ABFB-7E48-BA41-BA6F-1EB4A09BEB38}" type="pres">
      <dgm:prSet presAssocID="{A1CA2584-12D0-CE48-BDAC-7F6D386884F7}" presName="textNode" presStyleLbl="bgShp" presStyleIdx="1" presStyleCnt="3"/>
      <dgm:spPr/>
    </dgm:pt>
    <dgm:pt modelId="{5593093D-2625-9C4A-85C4-550664181545}" type="pres">
      <dgm:prSet presAssocID="{A1CA2584-12D0-CE48-BDAC-7F6D386884F7}" presName="compChildNode" presStyleCnt="0"/>
      <dgm:spPr/>
    </dgm:pt>
    <dgm:pt modelId="{2D078755-AE62-CE43-9699-5579453FA5E1}" type="pres">
      <dgm:prSet presAssocID="{A1CA2584-12D0-CE48-BDAC-7F6D386884F7}" presName="theInnerList" presStyleCnt="0"/>
      <dgm:spPr/>
    </dgm:pt>
    <dgm:pt modelId="{1F164BC2-45E1-CA4C-9688-D4E7F69C2FD9}" type="pres">
      <dgm:prSet presAssocID="{85E34587-3913-924C-A485-08D3FEE582C7}" presName="childNode" presStyleLbl="node1" presStyleIdx="6" presStyleCnt="18">
        <dgm:presLayoutVars>
          <dgm:bulletEnabled val="1"/>
        </dgm:presLayoutVars>
      </dgm:prSet>
      <dgm:spPr/>
    </dgm:pt>
    <dgm:pt modelId="{2A5A860F-B884-8F40-813A-DF39E67FC032}" type="pres">
      <dgm:prSet presAssocID="{85E34587-3913-924C-A485-08D3FEE582C7}" presName="aSpace2" presStyleCnt="0"/>
      <dgm:spPr/>
    </dgm:pt>
    <dgm:pt modelId="{BA1F4989-5F95-EF46-ABF5-3BA63A5B1DAC}" type="pres">
      <dgm:prSet presAssocID="{2D9AD066-03B0-5743-A5F0-2D4C3C01D746}" presName="childNode" presStyleLbl="node1" presStyleIdx="7" presStyleCnt="18">
        <dgm:presLayoutVars>
          <dgm:bulletEnabled val="1"/>
        </dgm:presLayoutVars>
      </dgm:prSet>
      <dgm:spPr/>
    </dgm:pt>
    <dgm:pt modelId="{B16D1CCC-53FD-534D-8118-484428CA7807}" type="pres">
      <dgm:prSet presAssocID="{2D9AD066-03B0-5743-A5F0-2D4C3C01D746}" presName="aSpace2" presStyleCnt="0"/>
      <dgm:spPr/>
    </dgm:pt>
    <dgm:pt modelId="{051C7BA3-282E-F840-975A-42FBB642CE57}" type="pres">
      <dgm:prSet presAssocID="{E8F00598-0C6F-6047-9417-D17707455F28}" presName="childNode" presStyleLbl="node1" presStyleIdx="8" presStyleCnt="18">
        <dgm:presLayoutVars>
          <dgm:bulletEnabled val="1"/>
        </dgm:presLayoutVars>
      </dgm:prSet>
      <dgm:spPr/>
    </dgm:pt>
    <dgm:pt modelId="{C15F66B9-C221-1646-A55C-5D3D061AE253}" type="pres">
      <dgm:prSet presAssocID="{E8F00598-0C6F-6047-9417-D17707455F28}" presName="aSpace2" presStyleCnt="0"/>
      <dgm:spPr/>
    </dgm:pt>
    <dgm:pt modelId="{E7BA36F5-ADDC-7A4F-9EE3-8383AC333887}" type="pres">
      <dgm:prSet presAssocID="{61219620-52F8-1542-B891-E652FAD9B584}" presName="childNode" presStyleLbl="node1" presStyleIdx="9" presStyleCnt="18">
        <dgm:presLayoutVars>
          <dgm:bulletEnabled val="1"/>
        </dgm:presLayoutVars>
      </dgm:prSet>
      <dgm:spPr/>
    </dgm:pt>
    <dgm:pt modelId="{4CDAFA1D-09A2-1141-B41A-FD1DA29AA71F}" type="pres">
      <dgm:prSet presAssocID="{61219620-52F8-1542-B891-E652FAD9B584}" presName="aSpace2" presStyleCnt="0"/>
      <dgm:spPr/>
    </dgm:pt>
    <dgm:pt modelId="{9024FAFD-0768-334F-9727-BE34522C1FF1}" type="pres">
      <dgm:prSet presAssocID="{DA8E5553-4371-144F-9344-E20E5AAF2BA3}" presName="childNode" presStyleLbl="node1" presStyleIdx="10" presStyleCnt="18">
        <dgm:presLayoutVars>
          <dgm:bulletEnabled val="1"/>
        </dgm:presLayoutVars>
      </dgm:prSet>
      <dgm:spPr/>
    </dgm:pt>
    <dgm:pt modelId="{8D76EC9D-A813-9647-B83E-432234380A26}" type="pres">
      <dgm:prSet presAssocID="{A1CA2584-12D0-CE48-BDAC-7F6D386884F7}" presName="aSpace" presStyleCnt="0"/>
      <dgm:spPr/>
    </dgm:pt>
    <dgm:pt modelId="{4755B6C5-DBDA-5D42-9775-8DA9EBB18F69}" type="pres">
      <dgm:prSet presAssocID="{7252ACE7-49A1-FF4E-A625-97334907B092}" presName="compNode" presStyleCnt="0"/>
      <dgm:spPr/>
    </dgm:pt>
    <dgm:pt modelId="{9949E5F5-ABBF-D44B-BEA1-8B223C2BE9F3}" type="pres">
      <dgm:prSet presAssocID="{7252ACE7-49A1-FF4E-A625-97334907B092}" presName="aNode" presStyleLbl="bgShp" presStyleIdx="2" presStyleCnt="3"/>
      <dgm:spPr/>
    </dgm:pt>
    <dgm:pt modelId="{FBF80536-3100-7942-A718-BB2A8FD1D04D}" type="pres">
      <dgm:prSet presAssocID="{7252ACE7-49A1-FF4E-A625-97334907B092}" presName="textNode" presStyleLbl="bgShp" presStyleIdx="2" presStyleCnt="3"/>
      <dgm:spPr/>
    </dgm:pt>
    <dgm:pt modelId="{163FBF5C-73A5-6542-92C6-5A6D69E92BEE}" type="pres">
      <dgm:prSet presAssocID="{7252ACE7-49A1-FF4E-A625-97334907B092}" presName="compChildNode" presStyleCnt="0"/>
      <dgm:spPr/>
    </dgm:pt>
    <dgm:pt modelId="{910AF81E-CE7E-7B48-AB86-90E376E42177}" type="pres">
      <dgm:prSet presAssocID="{7252ACE7-49A1-FF4E-A625-97334907B092}" presName="theInnerList" presStyleCnt="0"/>
      <dgm:spPr/>
    </dgm:pt>
    <dgm:pt modelId="{C22E03B7-E328-0849-897C-79AC8B214956}" type="pres">
      <dgm:prSet presAssocID="{BBE450E0-9063-7744-BB91-F7AEFB331B4E}" presName="childNode" presStyleLbl="node1" presStyleIdx="11" presStyleCnt="18">
        <dgm:presLayoutVars>
          <dgm:bulletEnabled val="1"/>
        </dgm:presLayoutVars>
      </dgm:prSet>
      <dgm:spPr/>
    </dgm:pt>
    <dgm:pt modelId="{DFA15304-0FE7-F641-B3A3-BA57C96B5AA7}" type="pres">
      <dgm:prSet presAssocID="{BBE450E0-9063-7744-BB91-F7AEFB331B4E}" presName="aSpace2" presStyleCnt="0"/>
      <dgm:spPr/>
    </dgm:pt>
    <dgm:pt modelId="{06F7067A-14C5-FA40-9FB9-35F042D2E8E8}" type="pres">
      <dgm:prSet presAssocID="{052BF837-0EB0-8044-96CA-654E924B7244}" presName="childNode" presStyleLbl="node1" presStyleIdx="12" presStyleCnt="18">
        <dgm:presLayoutVars>
          <dgm:bulletEnabled val="1"/>
        </dgm:presLayoutVars>
      </dgm:prSet>
      <dgm:spPr/>
    </dgm:pt>
    <dgm:pt modelId="{0D7507E5-7558-2E4D-9E45-3058F1D56F5F}" type="pres">
      <dgm:prSet presAssocID="{052BF837-0EB0-8044-96CA-654E924B7244}" presName="aSpace2" presStyleCnt="0"/>
      <dgm:spPr/>
    </dgm:pt>
    <dgm:pt modelId="{7F9AFC97-22D8-0B44-B26B-B9C27906890B}" type="pres">
      <dgm:prSet presAssocID="{A3605708-048E-374E-94C8-B26BB5795C46}" presName="childNode" presStyleLbl="node1" presStyleIdx="13" presStyleCnt="18">
        <dgm:presLayoutVars>
          <dgm:bulletEnabled val="1"/>
        </dgm:presLayoutVars>
      </dgm:prSet>
      <dgm:spPr/>
    </dgm:pt>
    <dgm:pt modelId="{9B23E943-6858-404D-BEB5-D2C34F3496A0}" type="pres">
      <dgm:prSet presAssocID="{A3605708-048E-374E-94C8-B26BB5795C46}" presName="aSpace2" presStyleCnt="0"/>
      <dgm:spPr/>
    </dgm:pt>
    <dgm:pt modelId="{2134F13A-77EC-5442-80E1-CE1AFD814C2A}" type="pres">
      <dgm:prSet presAssocID="{B456CB9F-752D-004E-A3EA-5E496DE1DA6B}" presName="childNode" presStyleLbl="node1" presStyleIdx="14" presStyleCnt="18">
        <dgm:presLayoutVars>
          <dgm:bulletEnabled val="1"/>
        </dgm:presLayoutVars>
      </dgm:prSet>
      <dgm:spPr/>
    </dgm:pt>
    <dgm:pt modelId="{8CC964A8-758D-2947-B4CB-D12F80753145}" type="pres">
      <dgm:prSet presAssocID="{B456CB9F-752D-004E-A3EA-5E496DE1DA6B}" presName="aSpace2" presStyleCnt="0"/>
      <dgm:spPr/>
    </dgm:pt>
    <dgm:pt modelId="{B08CD482-0CCE-F240-91D5-CA6EEF00EAAD}" type="pres">
      <dgm:prSet presAssocID="{3679A083-CC2C-0245-AABD-5336DE966698}" presName="childNode" presStyleLbl="node1" presStyleIdx="15" presStyleCnt="18">
        <dgm:presLayoutVars>
          <dgm:bulletEnabled val="1"/>
        </dgm:presLayoutVars>
      </dgm:prSet>
      <dgm:spPr/>
    </dgm:pt>
    <dgm:pt modelId="{A7824B7C-54B2-F44D-9B41-24715D6B2453}" type="pres">
      <dgm:prSet presAssocID="{3679A083-CC2C-0245-AABD-5336DE966698}" presName="aSpace2" presStyleCnt="0"/>
      <dgm:spPr/>
    </dgm:pt>
    <dgm:pt modelId="{F6C5365F-50CC-264F-9EBB-41FFF71FE754}" type="pres">
      <dgm:prSet presAssocID="{F04C7DCD-08FD-AB49-80CC-5FFB933A7A87}" presName="childNode" presStyleLbl="node1" presStyleIdx="16" presStyleCnt="18">
        <dgm:presLayoutVars>
          <dgm:bulletEnabled val="1"/>
        </dgm:presLayoutVars>
      </dgm:prSet>
      <dgm:spPr/>
    </dgm:pt>
    <dgm:pt modelId="{501FB399-EF5D-9F45-9C4A-A6A2B2A2E5F6}" type="pres">
      <dgm:prSet presAssocID="{F04C7DCD-08FD-AB49-80CC-5FFB933A7A87}" presName="aSpace2" presStyleCnt="0"/>
      <dgm:spPr/>
    </dgm:pt>
    <dgm:pt modelId="{BFD712EC-97E5-1140-AA9E-8219FD8C4854}" type="pres">
      <dgm:prSet presAssocID="{9AD1AE6C-DEE7-BC45-8E4C-8CAA0AD5EF1F}" presName="childNode" presStyleLbl="node1" presStyleIdx="17" presStyleCnt="18">
        <dgm:presLayoutVars>
          <dgm:bulletEnabled val="1"/>
        </dgm:presLayoutVars>
      </dgm:prSet>
      <dgm:spPr/>
    </dgm:pt>
  </dgm:ptLst>
  <dgm:cxnLst>
    <dgm:cxn modelId="{980B8704-264A-D142-8EF2-4C3912D48D61}" type="presOf" srcId="{E8F00598-0C6F-6047-9417-D17707455F28}" destId="{051C7BA3-282E-F840-975A-42FBB642CE57}" srcOrd="0" destOrd="0" presId="urn:microsoft.com/office/officeart/2005/8/layout/lProcess2"/>
    <dgm:cxn modelId="{4853A205-37F5-BD4E-8683-012A79334A86}" type="presOf" srcId="{052BF837-0EB0-8044-96CA-654E924B7244}" destId="{06F7067A-14C5-FA40-9FB9-35F042D2E8E8}" srcOrd="0" destOrd="0" presId="urn:microsoft.com/office/officeart/2005/8/layout/lProcess2"/>
    <dgm:cxn modelId="{33CB2519-87AB-9742-B3E1-7EA4AE2AFB31}" srcId="{AEA6191D-237D-734D-8AEE-9C4F8A9FC4F9}" destId="{A1CA2584-12D0-CE48-BDAC-7F6D386884F7}" srcOrd="1" destOrd="0" parTransId="{C411C7F2-FD74-6349-B2D9-BA61C857CE32}" sibTransId="{AAA648E2-CA95-7643-AFB9-5304EAEE0365}"/>
    <dgm:cxn modelId="{EE7AC81F-F5C5-7740-BF14-DD879489FB15}" srcId="{C367BFEB-F71E-0247-A70A-82277DC7A807}" destId="{714B4771-E7CC-DA43-9614-236EC14C8F86}" srcOrd="3" destOrd="0" parTransId="{68BB63AF-68A5-E24A-BD11-E283C095DC2F}" sibTransId="{583EAB84-26E3-D844-A09E-416EE3F4EE06}"/>
    <dgm:cxn modelId="{9753722C-8842-1648-9BE6-F3B44ABF339D}" srcId="{7252ACE7-49A1-FF4E-A625-97334907B092}" destId="{A3605708-048E-374E-94C8-B26BB5795C46}" srcOrd="2" destOrd="0" parTransId="{2CD5CEB7-89C9-944F-A315-12388E7492D2}" sibTransId="{C18D2FAB-76D9-354B-99FA-13F2C96F53B8}"/>
    <dgm:cxn modelId="{6CD7C12F-0A76-644E-9EF0-B6302222A39F}" srcId="{C367BFEB-F71E-0247-A70A-82277DC7A807}" destId="{4B783A49-C071-9C4A-8872-8A5A0D46DA3E}" srcOrd="1" destOrd="0" parTransId="{92586B01-4825-5C40-B55D-2A0682500488}" sibTransId="{A7D786FE-BE55-F141-97C7-648B9BB50520}"/>
    <dgm:cxn modelId="{F5FCDC31-EADD-704B-97D7-AA215E89A318}" type="presOf" srcId="{85E34587-3913-924C-A485-08D3FEE582C7}" destId="{1F164BC2-45E1-CA4C-9688-D4E7F69C2FD9}" srcOrd="0" destOrd="0" presId="urn:microsoft.com/office/officeart/2005/8/layout/lProcess2"/>
    <dgm:cxn modelId="{A1929536-EC68-824C-90F4-1E4417406154}" srcId="{7252ACE7-49A1-FF4E-A625-97334907B092}" destId="{BBE450E0-9063-7744-BB91-F7AEFB331B4E}" srcOrd="0" destOrd="0" parTransId="{6671854C-7F6F-2548-87FA-436EFB3A16FA}" sibTransId="{32AC98B7-D262-3440-A69E-A40179EAD981}"/>
    <dgm:cxn modelId="{A93E193C-1770-ED49-B35D-891154BAB9A5}" srcId="{A1CA2584-12D0-CE48-BDAC-7F6D386884F7}" destId="{85E34587-3913-924C-A485-08D3FEE582C7}" srcOrd="0" destOrd="0" parTransId="{00360B40-A054-9F4E-81C0-5D270FDE7281}" sibTransId="{B7A60EE2-1267-F54B-849B-CE969E8FD39F}"/>
    <dgm:cxn modelId="{D696653C-B8D3-1B48-8391-5360AB938BDC}" srcId="{A1CA2584-12D0-CE48-BDAC-7F6D386884F7}" destId="{DA8E5553-4371-144F-9344-E20E5AAF2BA3}" srcOrd="4" destOrd="0" parTransId="{E60024FE-469E-B64C-9EDF-F88E42CF958C}" sibTransId="{647DDD3D-005B-5347-BE24-6F82ED1965C1}"/>
    <dgm:cxn modelId="{F1C09044-CAC3-CB42-B316-19351D502E9C}" type="presOf" srcId="{4B783A49-C071-9C4A-8872-8A5A0D46DA3E}" destId="{B852FBF0-FDED-D645-9AB6-04B8AA3D43E8}" srcOrd="0" destOrd="0" presId="urn:microsoft.com/office/officeart/2005/8/layout/lProcess2"/>
    <dgm:cxn modelId="{5F89634A-690D-D547-9812-DCFB7308793C}" srcId="{C367BFEB-F71E-0247-A70A-82277DC7A807}" destId="{5AB18716-0376-444A-83E9-F4B38DD37F1B}" srcOrd="0" destOrd="0" parTransId="{DB204380-80AF-7B48-AD7D-36490F7251F7}" sibTransId="{A8455C5C-62E5-2B49-AFAE-FE22BB898C5A}"/>
    <dgm:cxn modelId="{EF3DB86D-6AC1-0849-B414-83B0B00C6AE1}" type="presOf" srcId="{B456CB9F-752D-004E-A3EA-5E496DE1DA6B}" destId="{2134F13A-77EC-5442-80E1-CE1AFD814C2A}" srcOrd="0" destOrd="0" presId="urn:microsoft.com/office/officeart/2005/8/layout/lProcess2"/>
    <dgm:cxn modelId="{6363EB4E-24A6-D949-89C9-4C233651C84D}" srcId="{7252ACE7-49A1-FF4E-A625-97334907B092}" destId="{9AD1AE6C-DEE7-BC45-8E4C-8CAA0AD5EF1F}" srcOrd="6" destOrd="0" parTransId="{0002CCDA-4D15-0D43-8613-944A9FD24CEA}" sibTransId="{C4B7FB8A-20AB-0946-B0BB-10DB82D9E5AB}"/>
    <dgm:cxn modelId="{AB7FB751-F463-5F47-8E29-1362185C7590}" srcId="{A1CA2584-12D0-CE48-BDAC-7F6D386884F7}" destId="{61219620-52F8-1542-B891-E652FAD9B584}" srcOrd="3" destOrd="0" parTransId="{FC8879BE-7F3A-5643-85AD-D975713F2E6F}" sibTransId="{50839432-8453-2B4F-B457-D625FA36D771}"/>
    <dgm:cxn modelId="{D378FA72-27AD-2845-AA2E-002CF81619E3}" srcId="{A1CA2584-12D0-CE48-BDAC-7F6D386884F7}" destId="{E8F00598-0C6F-6047-9417-D17707455F28}" srcOrd="2" destOrd="0" parTransId="{4B7B517D-5D60-B74A-94A2-B2339D0D3B78}" sibTransId="{7E4D5F33-FFCE-7945-82C8-12DFD6FF53A4}"/>
    <dgm:cxn modelId="{5A221F53-87F4-CD45-90BD-7A6311451DF6}" type="presOf" srcId="{5466F754-B938-154F-BDEC-6CE8B0B0EB16}" destId="{01B8ECB0-92BC-AC4E-A99A-15EAFFA7D9C6}" srcOrd="0" destOrd="0" presId="urn:microsoft.com/office/officeart/2005/8/layout/lProcess2"/>
    <dgm:cxn modelId="{0A1A5F7B-E647-B84C-A60B-78233EF73CCE}" srcId="{7252ACE7-49A1-FF4E-A625-97334907B092}" destId="{F04C7DCD-08FD-AB49-80CC-5FFB933A7A87}" srcOrd="5" destOrd="0" parTransId="{3795269B-D67B-C741-A675-A578E3F6F956}" sibTransId="{50F73206-C1ED-A24B-8F9C-EC34A07F5647}"/>
    <dgm:cxn modelId="{BF4B7D7D-12C5-3543-B54E-580ED06B35C8}" type="presOf" srcId="{AEA6191D-237D-734D-8AEE-9C4F8A9FC4F9}" destId="{D6F611AD-4542-2542-BA8B-474B355A5D3D}" srcOrd="0" destOrd="0" presId="urn:microsoft.com/office/officeart/2005/8/layout/lProcess2"/>
    <dgm:cxn modelId="{FE68F47D-4082-284C-A66F-1F423F540582}" type="presOf" srcId="{C367BFEB-F71E-0247-A70A-82277DC7A807}" destId="{4F00AF09-F160-1743-B64D-0CAE2148CA73}" srcOrd="0" destOrd="0" presId="urn:microsoft.com/office/officeart/2005/8/layout/lProcess2"/>
    <dgm:cxn modelId="{DF7DBB85-92D3-E34C-AC11-3958BACF0766}" srcId="{A1CA2584-12D0-CE48-BDAC-7F6D386884F7}" destId="{2D9AD066-03B0-5743-A5F0-2D4C3C01D746}" srcOrd="1" destOrd="0" parTransId="{709284DF-84EB-7A4B-BD4A-3B5ABFD93DBF}" sibTransId="{2D4138E1-5FA1-DA44-8FE7-C14B67E9E67C}"/>
    <dgm:cxn modelId="{8B1DC08F-D41B-7A46-BF9B-0F26E5BC57E5}" type="presOf" srcId="{BBE450E0-9063-7744-BB91-F7AEFB331B4E}" destId="{C22E03B7-E328-0849-897C-79AC8B214956}" srcOrd="0" destOrd="0" presId="urn:microsoft.com/office/officeart/2005/8/layout/lProcess2"/>
    <dgm:cxn modelId="{815F4895-7D73-8348-BB74-BD66BF50AB4E}" srcId="{7252ACE7-49A1-FF4E-A625-97334907B092}" destId="{3679A083-CC2C-0245-AABD-5336DE966698}" srcOrd="4" destOrd="0" parTransId="{62EBDF57-E14F-9248-818F-75FB35A4B7F4}" sibTransId="{C1E9504A-A95E-364C-9AFD-FE6B56346607}"/>
    <dgm:cxn modelId="{E25F9796-64B6-6E47-AD46-55F7C08B30CA}" type="presOf" srcId="{F04C7DCD-08FD-AB49-80CC-5FFB933A7A87}" destId="{F6C5365F-50CC-264F-9EBB-41FFF71FE754}" srcOrd="0" destOrd="0" presId="urn:microsoft.com/office/officeart/2005/8/layout/lProcess2"/>
    <dgm:cxn modelId="{235DB198-5820-F24D-B30D-7D6C8AAD254B}" srcId="{C367BFEB-F71E-0247-A70A-82277DC7A807}" destId="{5466F754-B938-154F-BDEC-6CE8B0B0EB16}" srcOrd="5" destOrd="0" parTransId="{D4ED550A-3C3D-F942-9C93-138EAF7C4E8B}" sibTransId="{970C44C2-1261-9C4E-9B8C-541D69121D2E}"/>
    <dgm:cxn modelId="{D216FB99-6E8C-2541-8AB3-D5BECFC1AB56}" type="presOf" srcId="{C367BFEB-F71E-0247-A70A-82277DC7A807}" destId="{B522E8F1-76E7-5F45-B5CA-BF589FE4D4D9}" srcOrd="1" destOrd="0" presId="urn:microsoft.com/office/officeart/2005/8/layout/lProcess2"/>
    <dgm:cxn modelId="{1980489A-A510-B346-83B7-65FC309E7DC9}" type="presOf" srcId="{714B4771-E7CC-DA43-9614-236EC14C8F86}" destId="{2661A32F-5156-DC41-AC58-C266DC28E884}" srcOrd="0" destOrd="0" presId="urn:microsoft.com/office/officeart/2005/8/layout/lProcess2"/>
    <dgm:cxn modelId="{60088A9F-67FF-644D-BD06-1C958EAD5805}" type="presOf" srcId="{A3605708-048E-374E-94C8-B26BB5795C46}" destId="{7F9AFC97-22D8-0B44-B26B-B9C27906890B}" srcOrd="0" destOrd="0" presId="urn:microsoft.com/office/officeart/2005/8/layout/lProcess2"/>
    <dgm:cxn modelId="{9105C0A7-8699-274D-908F-8DC2540165CA}" srcId="{C367BFEB-F71E-0247-A70A-82277DC7A807}" destId="{2DF2CC8B-D3ED-694C-9E5B-4A1EE8BF3BB8}" srcOrd="4" destOrd="0" parTransId="{3B7684BD-F8C5-F145-9EF7-4B15091FDED0}" sibTransId="{A5ED62E4-2037-EC40-9DD4-255725DB93B7}"/>
    <dgm:cxn modelId="{351BBEA8-25AB-904B-9A9F-782D62EC43AC}" type="presOf" srcId="{2DF2CC8B-D3ED-694C-9E5B-4A1EE8BF3BB8}" destId="{325E2E4F-DA64-3D48-83D6-FFA052B26BDD}" srcOrd="0" destOrd="0" presId="urn:microsoft.com/office/officeart/2005/8/layout/lProcess2"/>
    <dgm:cxn modelId="{509706A9-7761-AA41-A95F-6F13F198965C}" type="presOf" srcId="{3679A083-CC2C-0245-AABD-5336DE966698}" destId="{B08CD482-0CCE-F240-91D5-CA6EEF00EAAD}" srcOrd="0" destOrd="0" presId="urn:microsoft.com/office/officeart/2005/8/layout/lProcess2"/>
    <dgm:cxn modelId="{BFD194AE-9DFE-C34A-83DC-FFF3B2A03DE4}" type="presOf" srcId="{A1CA2584-12D0-CE48-BDAC-7F6D386884F7}" destId="{D8484C81-1FC4-9C42-8C47-FFD1A49617AB}" srcOrd="0" destOrd="0" presId="urn:microsoft.com/office/officeart/2005/8/layout/lProcess2"/>
    <dgm:cxn modelId="{FCB932AF-327B-FB40-A9B2-2C98FD55B37C}" type="presOf" srcId="{A1CA2584-12D0-CE48-BDAC-7F6D386884F7}" destId="{1E49ABFB-7E48-BA41-BA6F-1EB4A09BEB38}" srcOrd="1" destOrd="0" presId="urn:microsoft.com/office/officeart/2005/8/layout/lProcess2"/>
    <dgm:cxn modelId="{03D258B3-C582-FF49-9E4F-477BBCE50C39}" srcId="{AEA6191D-237D-734D-8AEE-9C4F8A9FC4F9}" destId="{7252ACE7-49A1-FF4E-A625-97334907B092}" srcOrd="2" destOrd="0" parTransId="{709E9297-2077-8848-AACC-3639361C7914}" sibTransId="{3A32207D-CEA7-8440-876C-A8B42AD78E89}"/>
    <dgm:cxn modelId="{B34216BC-0F10-AE4A-833B-85C36E4E95D2}" type="presOf" srcId="{61219620-52F8-1542-B891-E652FAD9B584}" destId="{E7BA36F5-ADDC-7A4F-9EE3-8383AC333887}" srcOrd="0" destOrd="0" presId="urn:microsoft.com/office/officeart/2005/8/layout/lProcess2"/>
    <dgm:cxn modelId="{4DE3BEBD-0CC9-FA4B-904F-26B933C6294E}" type="presOf" srcId="{7252ACE7-49A1-FF4E-A625-97334907B092}" destId="{FBF80536-3100-7942-A718-BB2A8FD1D04D}" srcOrd="1" destOrd="0" presId="urn:microsoft.com/office/officeart/2005/8/layout/lProcess2"/>
    <dgm:cxn modelId="{F12BD8BD-308F-D248-91F9-EF6658D492F5}" type="presOf" srcId="{9AD1AE6C-DEE7-BC45-8E4C-8CAA0AD5EF1F}" destId="{BFD712EC-97E5-1140-AA9E-8219FD8C4854}" srcOrd="0" destOrd="0" presId="urn:microsoft.com/office/officeart/2005/8/layout/lProcess2"/>
    <dgm:cxn modelId="{741631C2-F1B5-7B43-A9DB-B02802489E7B}" type="presOf" srcId="{52340D65-03AE-4446-9B69-C542A641215A}" destId="{0350EBB1-9673-6C49-9D33-F725F77B340F}" srcOrd="0" destOrd="0" presId="urn:microsoft.com/office/officeart/2005/8/layout/lProcess2"/>
    <dgm:cxn modelId="{EE42D2C4-5948-7543-861F-29C718B8F11E}" type="presOf" srcId="{5AB18716-0376-444A-83E9-F4B38DD37F1B}" destId="{ED4E78E1-DB65-BE47-B708-763E0A7EA356}" srcOrd="0" destOrd="0" presId="urn:microsoft.com/office/officeart/2005/8/layout/lProcess2"/>
    <dgm:cxn modelId="{10C665CC-8996-7044-B4DF-9402AB6765C0}" type="presOf" srcId="{2D9AD066-03B0-5743-A5F0-2D4C3C01D746}" destId="{BA1F4989-5F95-EF46-ABF5-3BA63A5B1DAC}" srcOrd="0" destOrd="0" presId="urn:microsoft.com/office/officeart/2005/8/layout/lProcess2"/>
    <dgm:cxn modelId="{884883D5-CF9C-F44B-B549-8EEB914F1B8C}" type="presOf" srcId="{7252ACE7-49A1-FF4E-A625-97334907B092}" destId="{9949E5F5-ABBF-D44B-BEA1-8B223C2BE9F3}" srcOrd="0" destOrd="0" presId="urn:microsoft.com/office/officeart/2005/8/layout/lProcess2"/>
    <dgm:cxn modelId="{25261FE4-6F77-1341-AC5D-C95A7B957535}" srcId="{C367BFEB-F71E-0247-A70A-82277DC7A807}" destId="{52340D65-03AE-4446-9B69-C542A641215A}" srcOrd="2" destOrd="0" parTransId="{2D9DCCD9-FAAA-9C45-90A1-131A8ADF48E6}" sibTransId="{81611F15-DF63-FA44-B074-2E11C713D5DB}"/>
    <dgm:cxn modelId="{A739F1F1-2E1E-D74E-95AD-EE6BC7323BDD}" srcId="{AEA6191D-237D-734D-8AEE-9C4F8A9FC4F9}" destId="{C367BFEB-F71E-0247-A70A-82277DC7A807}" srcOrd="0" destOrd="0" parTransId="{C2C6A2F3-D84F-B446-941F-BC232463E4F4}" sibTransId="{4E7C7EF3-1A4B-A344-8068-767A9163FA06}"/>
    <dgm:cxn modelId="{CACCADF7-986D-264A-84A4-0C24E5FBB255}" srcId="{7252ACE7-49A1-FF4E-A625-97334907B092}" destId="{B456CB9F-752D-004E-A3EA-5E496DE1DA6B}" srcOrd="3" destOrd="0" parTransId="{5B3C77BF-C100-114F-B7E3-2F7FB372D98A}" sibTransId="{D0963647-7536-6646-90B8-0F8037092A91}"/>
    <dgm:cxn modelId="{7DE869FA-1781-6E45-9B2E-0C7EFCDCDB2D}" type="presOf" srcId="{DA8E5553-4371-144F-9344-E20E5AAF2BA3}" destId="{9024FAFD-0768-334F-9727-BE34522C1FF1}" srcOrd="0" destOrd="0" presId="urn:microsoft.com/office/officeart/2005/8/layout/lProcess2"/>
    <dgm:cxn modelId="{6C5B6FFF-7E29-2245-9134-473239E7A8C0}" srcId="{7252ACE7-49A1-FF4E-A625-97334907B092}" destId="{052BF837-0EB0-8044-96CA-654E924B7244}" srcOrd="1" destOrd="0" parTransId="{C136F096-CDE3-C74B-BE2C-BFB3B956C29C}" sibTransId="{FFCAAD9D-AEAE-3D4F-98AB-8A6F7CA60301}"/>
    <dgm:cxn modelId="{11D30630-D97E-BF43-9A07-11130FE8BC92}" type="presParOf" srcId="{D6F611AD-4542-2542-BA8B-474B355A5D3D}" destId="{DBE183A8-7771-C44D-9BEF-744EBFF1FBE5}" srcOrd="0" destOrd="0" presId="urn:microsoft.com/office/officeart/2005/8/layout/lProcess2"/>
    <dgm:cxn modelId="{57264E7E-B0F8-294C-B7AB-CF478C5821CC}" type="presParOf" srcId="{DBE183A8-7771-C44D-9BEF-744EBFF1FBE5}" destId="{4F00AF09-F160-1743-B64D-0CAE2148CA73}" srcOrd="0" destOrd="0" presId="urn:microsoft.com/office/officeart/2005/8/layout/lProcess2"/>
    <dgm:cxn modelId="{76399C23-54C4-D940-BE12-C1A91B20457B}" type="presParOf" srcId="{DBE183A8-7771-C44D-9BEF-744EBFF1FBE5}" destId="{B522E8F1-76E7-5F45-B5CA-BF589FE4D4D9}" srcOrd="1" destOrd="0" presId="urn:microsoft.com/office/officeart/2005/8/layout/lProcess2"/>
    <dgm:cxn modelId="{32D0C110-8E18-1E43-953A-C75A7D95BF0C}" type="presParOf" srcId="{DBE183A8-7771-C44D-9BEF-744EBFF1FBE5}" destId="{B0547640-4AC6-E542-9D90-B62845E9DF09}" srcOrd="2" destOrd="0" presId="urn:microsoft.com/office/officeart/2005/8/layout/lProcess2"/>
    <dgm:cxn modelId="{CA32A231-4962-F64C-99EF-C4F1599B26BB}" type="presParOf" srcId="{B0547640-4AC6-E542-9D90-B62845E9DF09}" destId="{D110C1E3-F322-ED40-8130-501902E0F165}" srcOrd="0" destOrd="0" presId="urn:microsoft.com/office/officeart/2005/8/layout/lProcess2"/>
    <dgm:cxn modelId="{C480A9C1-115E-C44F-8153-05D129987794}" type="presParOf" srcId="{D110C1E3-F322-ED40-8130-501902E0F165}" destId="{ED4E78E1-DB65-BE47-B708-763E0A7EA356}" srcOrd="0" destOrd="0" presId="urn:microsoft.com/office/officeart/2005/8/layout/lProcess2"/>
    <dgm:cxn modelId="{4B3F96E1-9C14-F342-B528-93EC736AF741}" type="presParOf" srcId="{D110C1E3-F322-ED40-8130-501902E0F165}" destId="{BDD27E4F-5785-B243-B505-45C860932BB2}" srcOrd="1" destOrd="0" presId="urn:microsoft.com/office/officeart/2005/8/layout/lProcess2"/>
    <dgm:cxn modelId="{0B824341-BD71-0A43-A66A-23BC326CCD1D}" type="presParOf" srcId="{D110C1E3-F322-ED40-8130-501902E0F165}" destId="{B852FBF0-FDED-D645-9AB6-04B8AA3D43E8}" srcOrd="2" destOrd="0" presId="urn:microsoft.com/office/officeart/2005/8/layout/lProcess2"/>
    <dgm:cxn modelId="{5D56F767-2B4F-A640-A696-AFB3B77296F3}" type="presParOf" srcId="{D110C1E3-F322-ED40-8130-501902E0F165}" destId="{0C537B52-685A-E042-9817-9BAA77414C5F}" srcOrd="3" destOrd="0" presId="urn:microsoft.com/office/officeart/2005/8/layout/lProcess2"/>
    <dgm:cxn modelId="{CD1AC0B0-D8B6-784B-8141-E740A1B1C1B7}" type="presParOf" srcId="{D110C1E3-F322-ED40-8130-501902E0F165}" destId="{0350EBB1-9673-6C49-9D33-F725F77B340F}" srcOrd="4" destOrd="0" presId="urn:microsoft.com/office/officeart/2005/8/layout/lProcess2"/>
    <dgm:cxn modelId="{29D6919A-D1E6-B844-8136-A72D472B7188}" type="presParOf" srcId="{D110C1E3-F322-ED40-8130-501902E0F165}" destId="{080FD625-5068-3B4C-AD50-B8233CC0F2FA}" srcOrd="5" destOrd="0" presId="urn:microsoft.com/office/officeart/2005/8/layout/lProcess2"/>
    <dgm:cxn modelId="{4203F9B7-BBF0-6B4C-8DFD-EAEBE22255D9}" type="presParOf" srcId="{D110C1E3-F322-ED40-8130-501902E0F165}" destId="{2661A32F-5156-DC41-AC58-C266DC28E884}" srcOrd="6" destOrd="0" presId="urn:microsoft.com/office/officeart/2005/8/layout/lProcess2"/>
    <dgm:cxn modelId="{FEC4CADF-CA80-6942-B3C7-F36703FBEE58}" type="presParOf" srcId="{D110C1E3-F322-ED40-8130-501902E0F165}" destId="{D0C25050-14D4-4445-A0DD-57454411D59C}" srcOrd="7" destOrd="0" presId="urn:microsoft.com/office/officeart/2005/8/layout/lProcess2"/>
    <dgm:cxn modelId="{4B8E8F0A-ACFF-534D-A051-25F4C113CF4F}" type="presParOf" srcId="{D110C1E3-F322-ED40-8130-501902E0F165}" destId="{325E2E4F-DA64-3D48-83D6-FFA052B26BDD}" srcOrd="8" destOrd="0" presId="urn:microsoft.com/office/officeart/2005/8/layout/lProcess2"/>
    <dgm:cxn modelId="{D533DE0F-37AB-B446-83B4-6BD52E75758A}" type="presParOf" srcId="{D110C1E3-F322-ED40-8130-501902E0F165}" destId="{D53AC6B4-CF7B-EE49-A26E-0688D2121109}" srcOrd="9" destOrd="0" presId="urn:microsoft.com/office/officeart/2005/8/layout/lProcess2"/>
    <dgm:cxn modelId="{58CEEE1D-2D1E-5848-9E14-822637C11AAE}" type="presParOf" srcId="{D110C1E3-F322-ED40-8130-501902E0F165}" destId="{01B8ECB0-92BC-AC4E-A99A-15EAFFA7D9C6}" srcOrd="10" destOrd="0" presId="urn:microsoft.com/office/officeart/2005/8/layout/lProcess2"/>
    <dgm:cxn modelId="{2059475A-C66F-F145-A7A5-5BD5A1805552}" type="presParOf" srcId="{D6F611AD-4542-2542-BA8B-474B355A5D3D}" destId="{1468F537-E73F-1141-9678-655FAC737D0F}" srcOrd="1" destOrd="0" presId="urn:microsoft.com/office/officeart/2005/8/layout/lProcess2"/>
    <dgm:cxn modelId="{06F68D68-91FB-8447-908D-D7D9FE61DF56}" type="presParOf" srcId="{D6F611AD-4542-2542-BA8B-474B355A5D3D}" destId="{55637C5C-DF8E-6D4B-94C2-6494927CFE0A}" srcOrd="2" destOrd="0" presId="urn:microsoft.com/office/officeart/2005/8/layout/lProcess2"/>
    <dgm:cxn modelId="{6FDBF75E-0AE3-5E4B-A3C7-0E029E040731}" type="presParOf" srcId="{55637C5C-DF8E-6D4B-94C2-6494927CFE0A}" destId="{D8484C81-1FC4-9C42-8C47-FFD1A49617AB}" srcOrd="0" destOrd="0" presId="urn:microsoft.com/office/officeart/2005/8/layout/lProcess2"/>
    <dgm:cxn modelId="{193428F0-ADEE-904B-A1D9-A722071A8643}" type="presParOf" srcId="{55637C5C-DF8E-6D4B-94C2-6494927CFE0A}" destId="{1E49ABFB-7E48-BA41-BA6F-1EB4A09BEB38}" srcOrd="1" destOrd="0" presId="urn:microsoft.com/office/officeart/2005/8/layout/lProcess2"/>
    <dgm:cxn modelId="{D55302E3-D1EA-AD4F-B348-21F5D09EE1F9}" type="presParOf" srcId="{55637C5C-DF8E-6D4B-94C2-6494927CFE0A}" destId="{5593093D-2625-9C4A-85C4-550664181545}" srcOrd="2" destOrd="0" presId="urn:microsoft.com/office/officeart/2005/8/layout/lProcess2"/>
    <dgm:cxn modelId="{C35D7869-F472-B248-BAE8-55158EF080E5}" type="presParOf" srcId="{5593093D-2625-9C4A-85C4-550664181545}" destId="{2D078755-AE62-CE43-9699-5579453FA5E1}" srcOrd="0" destOrd="0" presId="urn:microsoft.com/office/officeart/2005/8/layout/lProcess2"/>
    <dgm:cxn modelId="{39D33D0D-69D2-D94E-9037-C6A7C054B02B}" type="presParOf" srcId="{2D078755-AE62-CE43-9699-5579453FA5E1}" destId="{1F164BC2-45E1-CA4C-9688-D4E7F69C2FD9}" srcOrd="0" destOrd="0" presId="urn:microsoft.com/office/officeart/2005/8/layout/lProcess2"/>
    <dgm:cxn modelId="{663B8DB4-927C-1C46-B3EA-5A78CA08643F}" type="presParOf" srcId="{2D078755-AE62-CE43-9699-5579453FA5E1}" destId="{2A5A860F-B884-8F40-813A-DF39E67FC032}" srcOrd="1" destOrd="0" presId="urn:microsoft.com/office/officeart/2005/8/layout/lProcess2"/>
    <dgm:cxn modelId="{4F34C3CB-0635-5A42-9DB0-6C6B2EF2F576}" type="presParOf" srcId="{2D078755-AE62-CE43-9699-5579453FA5E1}" destId="{BA1F4989-5F95-EF46-ABF5-3BA63A5B1DAC}" srcOrd="2" destOrd="0" presId="urn:microsoft.com/office/officeart/2005/8/layout/lProcess2"/>
    <dgm:cxn modelId="{30338EC3-CDE1-0E45-8578-3008637E4B02}" type="presParOf" srcId="{2D078755-AE62-CE43-9699-5579453FA5E1}" destId="{B16D1CCC-53FD-534D-8118-484428CA7807}" srcOrd="3" destOrd="0" presId="urn:microsoft.com/office/officeart/2005/8/layout/lProcess2"/>
    <dgm:cxn modelId="{4AF44F87-4D90-984A-862C-03B44FD7A04C}" type="presParOf" srcId="{2D078755-AE62-CE43-9699-5579453FA5E1}" destId="{051C7BA3-282E-F840-975A-42FBB642CE57}" srcOrd="4" destOrd="0" presId="urn:microsoft.com/office/officeart/2005/8/layout/lProcess2"/>
    <dgm:cxn modelId="{AF4C7525-FE07-0744-9FE6-A58D34CC65E2}" type="presParOf" srcId="{2D078755-AE62-CE43-9699-5579453FA5E1}" destId="{C15F66B9-C221-1646-A55C-5D3D061AE253}" srcOrd="5" destOrd="0" presId="urn:microsoft.com/office/officeart/2005/8/layout/lProcess2"/>
    <dgm:cxn modelId="{65D5F038-6310-884C-B71D-399808B49BB7}" type="presParOf" srcId="{2D078755-AE62-CE43-9699-5579453FA5E1}" destId="{E7BA36F5-ADDC-7A4F-9EE3-8383AC333887}" srcOrd="6" destOrd="0" presId="urn:microsoft.com/office/officeart/2005/8/layout/lProcess2"/>
    <dgm:cxn modelId="{FB4AACBE-3CD8-4C44-86F7-A6EC40A82785}" type="presParOf" srcId="{2D078755-AE62-CE43-9699-5579453FA5E1}" destId="{4CDAFA1D-09A2-1141-B41A-FD1DA29AA71F}" srcOrd="7" destOrd="0" presId="urn:microsoft.com/office/officeart/2005/8/layout/lProcess2"/>
    <dgm:cxn modelId="{ABD2FB0B-3BBE-6D42-9DBA-3D189225851B}" type="presParOf" srcId="{2D078755-AE62-CE43-9699-5579453FA5E1}" destId="{9024FAFD-0768-334F-9727-BE34522C1FF1}" srcOrd="8" destOrd="0" presId="urn:microsoft.com/office/officeart/2005/8/layout/lProcess2"/>
    <dgm:cxn modelId="{2E9568D7-20D5-F044-A000-D68E8B0535C3}" type="presParOf" srcId="{D6F611AD-4542-2542-BA8B-474B355A5D3D}" destId="{8D76EC9D-A813-9647-B83E-432234380A26}" srcOrd="3" destOrd="0" presId="urn:microsoft.com/office/officeart/2005/8/layout/lProcess2"/>
    <dgm:cxn modelId="{D7CCBD63-3C23-094A-9172-E03B88BA844C}" type="presParOf" srcId="{D6F611AD-4542-2542-BA8B-474B355A5D3D}" destId="{4755B6C5-DBDA-5D42-9775-8DA9EBB18F69}" srcOrd="4" destOrd="0" presId="urn:microsoft.com/office/officeart/2005/8/layout/lProcess2"/>
    <dgm:cxn modelId="{A940F42C-1DEA-454D-A225-F79957B6DB85}" type="presParOf" srcId="{4755B6C5-DBDA-5D42-9775-8DA9EBB18F69}" destId="{9949E5F5-ABBF-D44B-BEA1-8B223C2BE9F3}" srcOrd="0" destOrd="0" presId="urn:microsoft.com/office/officeart/2005/8/layout/lProcess2"/>
    <dgm:cxn modelId="{0254051C-9C90-7543-8413-B49778A7989D}" type="presParOf" srcId="{4755B6C5-DBDA-5D42-9775-8DA9EBB18F69}" destId="{FBF80536-3100-7942-A718-BB2A8FD1D04D}" srcOrd="1" destOrd="0" presId="urn:microsoft.com/office/officeart/2005/8/layout/lProcess2"/>
    <dgm:cxn modelId="{BED91934-624A-844D-A7CF-FCFDA2D09866}" type="presParOf" srcId="{4755B6C5-DBDA-5D42-9775-8DA9EBB18F69}" destId="{163FBF5C-73A5-6542-92C6-5A6D69E92BEE}" srcOrd="2" destOrd="0" presId="urn:microsoft.com/office/officeart/2005/8/layout/lProcess2"/>
    <dgm:cxn modelId="{45C4F2A1-0915-534D-BDED-C2A090DF210D}" type="presParOf" srcId="{163FBF5C-73A5-6542-92C6-5A6D69E92BEE}" destId="{910AF81E-CE7E-7B48-AB86-90E376E42177}" srcOrd="0" destOrd="0" presId="urn:microsoft.com/office/officeart/2005/8/layout/lProcess2"/>
    <dgm:cxn modelId="{B519BF4D-4C3E-3141-9DC8-C420CB62C393}" type="presParOf" srcId="{910AF81E-CE7E-7B48-AB86-90E376E42177}" destId="{C22E03B7-E328-0849-897C-79AC8B214956}" srcOrd="0" destOrd="0" presId="urn:microsoft.com/office/officeart/2005/8/layout/lProcess2"/>
    <dgm:cxn modelId="{3B276521-8C48-9E4B-98D9-6F25291E7527}" type="presParOf" srcId="{910AF81E-CE7E-7B48-AB86-90E376E42177}" destId="{DFA15304-0FE7-F641-B3A3-BA57C96B5AA7}" srcOrd="1" destOrd="0" presId="urn:microsoft.com/office/officeart/2005/8/layout/lProcess2"/>
    <dgm:cxn modelId="{D7D541AC-74A7-5047-8CE3-D4232CC928C7}" type="presParOf" srcId="{910AF81E-CE7E-7B48-AB86-90E376E42177}" destId="{06F7067A-14C5-FA40-9FB9-35F042D2E8E8}" srcOrd="2" destOrd="0" presId="urn:microsoft.com/office/officeart/2005/8/layout/lProcess2"/>
    <dgm:cxn modelId="{E127788E-74A2-914B-A529-96FB4D776E24}" type="presParOf" srcId="{910AF81E-CE7E-7B48-AB86-90E376E42177}" destId="{0D7507E5-7558-2E4D-9E45-3058F1D56F5F}" srcOrd="3" destOrd="0" presId="urn:microsoft.com/office/officeart/2005/8/layout/lProcess2"/>
    <dgm:cxn modelId="{BC5E74C3-B668-7C43-871B-A35A103BCD44}" type="presParOf" srcId="{910AF81E-CE7E-7B48-AB86-90E376E42177}" destId="{7F9AFC97-22D8-0B44-B26B-B9C27906890B}" srcOrd="4" destOrd="0" presId="urn:microsoft.com/office/officeart/2005/8/layout/lProcess2"/>
    <dgm:cxn modelId="{4EC2F9B4-B543-0A42-B408-98E55ABD531A}" type="presParOf" srcId="{910AF81E-CE7E-7B48-AB86-90E376E42177}" destId="{9B23E943-6858-404D-BEB5-D2C34F3496A0}" srcOrd="5" destOrd="0" presId="urn:microsoft.com/office/officeart/2005/8/layout/lProcess2"/>
    <dgm:cxn modelId="{CBFD9AAF-FDDC-6643-A6CA-1CDD8CB5AE2F}" type="presParOf" srcId="{910AF81E-CE7E-7B48-AB86-90E376E42177}" destId="{2134F13A-77EC-5442-80E1-CE1AFD814C2A}" srcOrd="6" destOrd="0" presId="urn:microsoft.com/office/officeart/2005/8/layout/lProcess2"/>
    <dgm:cxn modelId="{D2FA0A0F-E5C1-4F46-AEE0-C009F5D103A7}" type="presParOf" srcId="{910AF81E-CE7E-7B48-AB86-90E376E42177}" destId="{8CC964A8-758D-2947-B4CB-D12F80753145}" srcOrd="7" destOrd="0" presId="urn:microsoft.com/office/officeart/2005/8/layout/lProcess2"/>
    <dgm:cxn modelId="{0A8611C0-8CDB-2343-AD49-867AC30F0882}" type="presParOf" srcId="{910AF81E-CE7E-7B48-AB86-90E376E42177}" destId="{B08CD482-0CCE-F240-91D5-CA6EEF00EAAD}" srcOrd="8" destOrd="0" presId="urn:microsoft.com/office/officeart/2005/8/layout/lProcess2"/>
    <dgm:cxn modelId="{9B66F375-F8D1-2D44-8AB8-72BCD3ED1825}" type="presParOf" srcId="{910AF81E-CE7E-7B48-AB86-90E376E42177}" destId="{A7824B7C-54B2-F44D-9B41-24715D6B2453}" srcOrd="9" destOrd="0" presId="urn:microsoft.com/office/officeart/2005/8/layout/lProcess2"/>
    <dgm:cxn modelId="{544D7327-FA2C-4940-9595-C2E854911040}" type="presParOf" srcId="{910AF81E-CE7E-7B48-AB86-90E376E42177}" destId="{F6C5365F-50CC-264F-9EBB-41FFF71FE754}" srcOrd="10" destOrd="0" presId="urn:microsoft.com/office/officeart/2005/8/layout/lProcess2"/>
    <dgm:cxn modelId="{B7DE1102-D19E-AC40-8083-823DA051E164}" type="presParOf" srcId="{910AF81E-CE7E-7B48-AB86-90E376E42177}" destId="{501FB399-EF5D-9F45-9C4A-A6A2B2A2E5F6}" srcOrd="11" destOrd="0" presId="urn:microsoft.com/office/officeart/2005/8/layout/lProcess2"/>
    <dgm:cxn modelId="{847D2128-CD25-B246-8E36-80E0A227DC6E}" type="presParOf" srcId="{910AF81E-CE7E-7B48-AB86-90E376E42177}" destId="{BFD712EC-97E5-1140-AA9E-8219FD8C4854}"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5731462-9B16-954D-96E2-191E450AEA5A}"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ADB5312D-94BD-3345-8413-843C34C8462B}">
      <dgm:prSet phldrT="[Text]"/>
      <dgm:spPr/>
      <dgm:t>
        <a:bodyPr/>
        <a:lstStyle/>
        <a:p>
          <a:r>
            <a:rPr lang="en-US"/>
            <a:t>Liaison Relationships </a:t>
          </a:r>
          <a:endParaRPr lang="en-US" dirty="0"/>
        </a:p>
      </dgm:t>
    </dgm:pt>
    <dgm:pt modelId="{0F62A172-9129-3E4E-8435-DB43898ADEFC}" type="parTrans" cxnId="{8458A134-EC7C-FF4D-AB88-A8DEFBC4854F}">
      <dgm:prSet/>
      <dgm:spPr/>
      <dgm:t>
        <a:bodyPr/>
        <a:lstStyle/>
        <a:p>
          <a:endParaRPr lang="en-US"/>
        </a:p>
      </dgm:t>
    </dgm:pt>
    <dgm:pt modelId="{BF5253DD-6785-7647-8963-AAA60D113669}" type="sibTrans" cxnId="{8458A134-EC7C-FF4D-AB88-A8DEFBC4854F}">
      <dgm:prSet/>
      <dgm:spPr/>
      <dgm:t>
        <a:bodyPr/>
        <a:lstStyle/>
        <a:p>
          <a:endParaRPr lang="en-US"/>
        </a:p>
      </dgm:t>
    </dgm:pt>
    <dgm:pt modelId="{62B1D7A1-90C0-0848-A93F-46593169980E}">
      <dgm:prSet phldrT="[Text]"/>
      <dgm:spPr/>
      <dgm:t>
        <a:bodyPr/>
        <a:lstStyle/>
        <a:p>
          <a:r>
            <a:rPr lang="en-US" dirty="0"/>
            <a:t>Instruction</a:t>
          </a:r>
        </a:p>
      </dgm:t>
    </dgm:pt>
    <dgm:pt modelId="{8EF5962D-F42D-E74E-9040-35A96D00E227}" type="parTrans" cxnId="{F14DA51F-65B1-144E-84C2-F68CF3F87265}">
      <dgm:prSet/>
      <dgm:spPr/>
      <dgm:t>
        <a:bodyPr/>
        <a:lstStyle/>
        <a:p>
          <a:endParaRPr lang="en-US"/>
        </a:p>
      </dgm:t>
    </dgm:pt>
    <dgm:pt modelId="{3831F1F3-E29F-804A-AF83-C369101B85F9}" type="sibTrans" cxnId="{F14DA51F-65B1-144E-84C2-F68CF3F87265}">
      <dgm:prSet/>
      <dgm:spPr/>
      <dgm:t>
        <a:bodyPr/>
        <a:lstStyle/>
        <a:p>
          <a:endParaRPr lang="en-US"/>
        </a:p>
      </dgm:t>
    </dgm:pt>
    <dgm:pt modelId="{6D66A48E-6794-5B4B-A913-6861BDC515F4}">
      <dgm:prSet phldrT="[Text]"/>
      <dgm:spPr/>
      <dgm:t>
        <a:bodyPr/>
        <a:lstStyle/>
        <a:p>
          <a:r>
            <a:rPr lang="en-US" dirty="0"/>
            <a:t>Digital and Open Scholarship</a:t>
          </a:r>
        </a:p>
      </dgm:t>
    </dgm:pt>
    <dgm:pt modelId="{DC6E1304-C4C3-2B4C-9618-78BC40C4067B}" type="parTrans" cxnId="{E36860E8-5F44-4343-ACC3-E32CE2FA1026}">
      <dgm:prSet/>
      <dgm:spPr/>
      <dgm:t>
        <a:bodyPr/>
        <a:lstStyle/>
        <a:p>
          <a:endParaRPr lang="en-US"/>
        </a:p>
      </dgm:t>
    </dgm:pt>
    <dgm:pt modelId="{013366C5-594C-454C-8A9C-ED26F700F8C1}" type="sibTrans" cxnId="{E36860E8-5F44-4343-ACC3-E32CE2FA1026}">
      <dgm:prSet/>
      <dgm:spPr/>
      <dgm:t>
        <a:bodyPr/>
        <a:lstStyle/>
        <a:p>
          <a:endParaRPr lang="en-US"/>
        </a:p>
      </dgm:t>
    </dgm:pt>
    <dgm:pt modelId="{8616D8B0-694D-3641-8B09-A7DB3A17EBA4}">
      <dgm:prSet phldrT="[Text]"/>
      <dgm:spPr/>
      <dgm:t>
        <a:bodyPr/>
        <a:lstStyle/>
        <a:p>
          <a:r>
            <a:rPr lang="en-US" dirty="0"/>
            <a:t>Collections</a:t>
          </a:r>
        </a:p>
      </dgm:t>
    </dgm:pt>
    <dgm:pt modelId="{8B5947C6-ADD5-C641-A3BD-4139D46E6E10}" type="parTrans" cxnId="{DD884309-B057-F249-BE5D-E72DCF9FB437}">
      <dgm:prSet/>
      <dgm:spPr/>
      <dgm:t>
        <a:bodyPr/>
        <a:lstStyle/>
        <a:p>
          <a:endParaRPr lang="en-US"/>
        </a:p>
      </dgm:t>
    </dgm:pt>
    <dgm:pt modelId="{E4F032DF-A0A1-BB46-A4E4-89842FFE2761}" type="sibTrans" cxnId="{DD884309-B057-F249-BE5D-E72DCF9FB437}">
      <dgm:prSet/>
      <dgm:spPr/>
      <dgm:t>
        <a:bodyPr/>
        <a:lstStyle/>
        <a:p>
          <a:endParaRPr lang="en-US"/>
        </a:p>
      </dgm:t>
    </dgm:pt>
    <dgm:pt modelId="{4B2C4EC7-D7C7-8648-955D-37AD5B63C5C5}">
      <dgm:prSet phldrT="[Text]"/>
      <dgm:spPr/>
      <dgm:t>
        <a:bodyPr/>
        <a:lstStyle/>
        <a:p>
          <a:r>
            <a:rPr lang="en-US" dirty="0"/>
            <a:t>Research Impact</a:t>
          </a:r>
        </a:p>
      </dgm:t>
    </dgm:pt>
    <dgm:pt modelId="{E18B010F-000D-2648-A3FA-293F73411EA1}" type="parTrans" cxnId="{8C8A4720-E9D7-FB4F-87D7-A15F0760DAE8}">
      <dgm:prSet/>
      <dgm:spPr/>
      <dgm:t>
        <a:bodyPr/>
        <a:lstStyle/>
        <a:p>
          <a:endParaRPr lang="en-US"/>
        </a:p>
      </dgm:t>
    </dgm:pt>
    <dgm:pt modelId="{2691351B-95B3-B548-B77B-BBC749B3E987}" type="sibTrans" cxnId="{8C8A4720-E9D7-FB4F-87D7-A15F0760DAE8}">
      <dgm:prSet/>
      <dgm:spPr/>
      <dgm:t>
        <a:bodyPr/>
        <a:lstStyle/>
        <a:p>
          <a:endParaRPr lang="en-US"/>
        </a:p>
      </dgm:t>
    </dgm:pt>
    <dgm:pt modelId="{6310443C-8634-924A-B424-E5C0B7486D9C}">
      <dgm:prSet phldrT="[Text]"/>
      <dgm:spPr/>
      <dgm:t>
        <a:bodyPr/>
        <a:lstStyle/>
        <a:p>
          <a:r>
            <a:rPr lang="en-US" dirty="0"/>
            <a:t>Information literacy program</a:t>
          </a:r>
        </a:p>
      </dgm:t>
    </dgm:pt>
    <dgm:pt modelId="{10CAC913-88FB-F24F-8E94-88E2F75D12E8}" type="parTrans" cxnId="{A402A388-256C-FB45-9572-55A952DCCBFF}">
      <dgm:prSet/>
      <dgm:spPr/>
      <dgm:t>
        <a:bodyPr/>
        <a:lstStyle/>
        <a:p>
          <a:endParaRPr lang="en-US"/>
        </a:p>
      </dgm:t>
    </dgm:pt>
    <dgm:pt modelId="{8464FAF1-6D6D-9C43-B097-3C857CF8614C}" type="sibTrans" cxnId="{A402A388-256C-FB45-9572-55A952DCCBFF}">
      <dgm:prSet/>
      <dgm:spPr/>
      <dgm:t>
        <a:bodyPr/>
        <a:lstStyle/>
        <a:p>
          <a:endParaRPr lang="en-US"/>
        </a:p>
      </dgm:t>
    </dgm:pt>
    <dgm:pt modelId="{7ECDFF04-A594-2A43-A91A-83F974B6442E}">
      <dgm:prSet phldrT="[Text]"/>
      <dgm:spPr/>
      <dgm:t>
        <a:bodyPr/>
        <a:lstStyle/>
        <a:p>
          <a:r>
            <a:rPr lang="en-US" dirty="0"/>
            <a:t>Graduate School</a:t>
          </a:r>
        </a:p>
      </dgm:t>
    </dgm:pt>
    <dgm:pt modelId="{530FD67D-31D7-4243-9C65-D19FF1AF4076}" type="parTrans" cxnId="{821EE1D6-BA07-1749-8671-3731A42307CE}">
      <dgm:prSet/>
      <dgm:spPr/>
      <dgm:t>
        <a:bodyPr/>
        <a:lstStyle/>
        <a:p>
          <a:endParaRPr lang="en-US"/>
        </a:p>
      </dgm:t>
    </dgm:pt>
    <dgm:pt modelId="{89F85103-C9F9-E84F-BB0D-3E45852392BD}" type="sibTrans" cxnId="{821EE1D6-BA07-1749-8671-3731A42307CE}">
      <dgm:prSet/>
      <dgm:spPr/>
      <dgm:t>
        <a:bodyPr/>
        <a:lstStyle/>
        <a:p>
          <a:endParaRPr lang="en-US"/>
        </a:p>
      </dgm:t>
    </dgm:pt>
    <dgm:pt modelId="{256829E5-A7E5-BE46-A431-FCA75EB5BC50}">
      <dgm:prSet phldrT="[Text]"/>
      <dgm:spPr/>
      <dgm:t>
        <a:bodyPr/>
        <a:lstStyle/>
        <a:p>
          <a:r>
            <a:rPr lang="en-US" dirty="0"/>
            <a:t>Digital Stewardship</a:t>
          </a:r>
        </a:p>
      </dgm:t>
    </dgm:pt>
    <dgm:pt modelId="{BE7B06D6-9159-F045-BC93-D7A85E5C8F89}" type="parTrans" cxnId="{F9AD1437-DAFD-6D43-9C33-C6D457CB1CF0}">
      <dgm:prSet/>
      <dgm:spPr/>
      <dgm:t>
        <a:bodyPr/>
        <a:lstStyle/>
        <a:p>
          <a:endParaRPr lang="en-US"/>
        </a:p>
      </dgm:t>
    </dgm:pt>
    <dgm:pt modelId="{267C9D47-4858-5247-9AD4-5CA4B6493232}" type="sibTrans" cxnId="{F9AD1437-DAFD-6D43-9C33-C6D457CB1CF0}">
      <dgm:prSet/>
      <dgm:spPr/>
      <dgm:t>
        <a:bodyPr/>
        <a:lstStyle/>
        <a:p>
          <a:endParaRPr lang="en-US"/>
        </a:p>
      </dgm:t>
    </dgm:pt>
    <dgm:pt modelId="{D41BE60C-2B7D-FE48-9AAA-4D8B07A91BE6}">
      <dgm:prSet phldrT="[Text]"/>
      <dgm:spPr/>
      <dgm:t>
        <a:bodyPr/>
        <a:lstStyle/>
        <a:p>
          <a:r>
            <a:rPr lang="en-US" dirty="0"/>
            <a:t>Acquisitions</a:t>
          </a:r>
        </a:p>
      </dgm:t>
    </dgm:pt>
    <dgm:pt modelId="{60E7A218-30E2-8643-BC0A-564AD05E8BBE}" type="parTrans" cxnId="{DE96C76D-96A1-5C49-B861-747446207149}">
      <dgm:prSet/>
      <dgm:spPr/>
      <dgm:t>
        <a:bodyPr/>
        <a:lstStyle/>
        <a:p>
          <a:endParaRPr lang="en-US"/>
        </a:p>
      </dgm:t>
    </dgm:pt>
    <dgm:pt modelId="{A43B2938-E989-9046-BD74-F8FD4FC97B2D}" type="sibTrans" cxnId="{DE96C76D-96A1-5C49-B861-747446207149}">
      <dgm:prSet/>
      <dgm:spPr/>
      <dgm:t>
        <a:bodyPr/>
        <a:lstStyle/>
        <a:p>
          <a:endParaRPr lang="en-US"/>
        </a:p>
      </dgm:t>
    </dgm:pt>
    <dgm:pt modelId="{F38DA6C5-C5FA-6343-891F-9AB9B67EF113}">
      <dgm:prSet phldrT="[Text]"/>
      <dgm:spPr/>
      <dgm:t>
        <a:bodyPr/>
        <a:lstStyle/>
        <a:p>
          <a:r>
            <a:rPr lang="en-US" dirty="0"/>
            <a:t>Cataloging</a:t>
          </a:r>
        </a:p>
      </dgm:t>
    </dgm:pt>
    <dgm:pt modelId="{8AC0E1AB-BF7D-7A49-B0D3-4F2DE7A9B422}" type="parTrans" cxnId="{20D3132B-6070-F749-B22D-7A0A0C38D289}">
      <dgm:prSet/>
      <dgm:spPr/>
      <dgm:t>
        <a:bodyPr/>
        <a:lstStyle/>
        <a:p>
          <a:endParaRPr lang="en-US"/>
        </a:p>
      </dgm:t>
    </dgm:pt>
    <dgm:pt modelId="{D655731C-9528-C14D-875F-31534997DBCD}" type="sibTrans" cxnId="{20D3132B-6070-F749-B22D-7A0A0C38D289}">
      <dgm:prSet/>
      <dgm:spPr/>
      <dgm:t>
        <a:bodyPr/>
        <a:lstStyle/>
        <a:p>
          <a:endParaRPr lang="en-US"/>
        </a:p>
      </dgm:t>
    </dgm:pt>
    <dgm:pt modelId="{394CC084-D1ED-1642-9C8C-5903A8C8288B}">
      <dgm:prSet phldrT="[Text]"/>
      <dgm:spPr/>
      <dgm:t>
        <a:bodyPr/>
        <a:lstStyle/>
        <a:p>
          <a:r>
            <a:rPr lang="en-US" dirty="0"/>
            <a:t>Electronic resource management</a:t>
          </a:r>
        </a:p>
      </dgm:t>
    </dgm:pt>
    <dgm:pt modelId="{FF36E564-5234-DB4B-9BBB-4F7CF4A63833}" type="parTrans" cxnId="{81C28703-D66F-F545-B9E4-922FD1CEBCDE}">
      <dgm:prSet/>
      <dgm:spPr/>
      <dgm:t>
        <a:bodyPr/>
        <a:lstStyle/>
        <a:p>
          <a:endParaRPr lang="en-US"/>
        </a:p>
      </dgm:t>
    </dgm:pt>
    <dgm:pt modelId="{83527CDB-8AA5-0E45-9FAD-64EDABE22112}" type="sibTrans" cxnId="{81C28703-D66F-F545-B9E4-922FD1CEBCDE}">
      <dgm:prSet/>
      <dgm:spPr/>
      <dgm:t>
        <a:bodyPr/>
        <a:lstStyle/>
        <a:p>
          <a:endParaRPr lang="en-US"/>
        </a:p>
      </dgm:t>
    </dgm:pt>
    <dgm:pt modelId="{A6FBFD78-F7DD-5446-A812-91E81D875C3A}">
      <dgm:prSet phldrT="[Text]"/>
      <dgm:spPr/>
      <dgm:t>
        <a:bodyPr/>
        <a:lstStyle/>
        <a:p>
          <a:r>
            <a:rPr lang="en-US" dirty="0"/>
            <a:t>Program management center</a:t>
          </a:r>
        </a:p>
      </dgm:t>
    </dgm:pt>
    <dgm:pt modelId="{14E2AE9F-7CEC-974F-80DE-6C605ABDBF16}" type="parTrans" cxnId="{24056AEA-FA36-D647-991B-7FCBD13C52BE}">
      <dgm:prSet/>
      <dgm:spPr/>
      <dgm:t>
        <a:bodyPr/>
        <a:lstStyle/>
        <a:p>
          <a:endParaRPr lang="en-US"/>
        </a:p>
      </dgm:t>
    </dgm:pt>
    <dgm:pt modelId="{FF6670D3-373B-D747-95D4-EE00C08B1B20}" type="sibTrans" cxnId="{24056AEA-FA36-D647-991B-7FCBD13C52BE}">
      <dgm:prSet/>
      <dgm:spPr/>
      <dgm:t>
        <a:bodyPr/>
        <a:lstStyle/>
        <a:p>
          <a:endParaRPr lang="en-US"/>
        </a:p>
      </dgm:t>
    </dgm:pt>
    <dgm:pt modelId="{6C15D2AD-C5D9-F745-BCA2-05FD5EE3B8E4}">
      <dgm:prSet phldrT="[Text]"/>
      <dgm:spPr/>
      <dgm:t>
        <a:bodyPr/>
        <a:lstStyle/>
        <a:p>
          <a:r>
            <a:rPr lang="en-US" dirty="0"/>
            <a:t>Office of Research</a:t>
          </a:r>
        </a:p>
      </dgm:t>
    </dgm:pt>
    <dgm:pt modelId="{6A87584F-ACF6-B841-89DF-7DEB38AF7D52}" type="parTrans" cxnId="{3FE6DFE6-D320-944C-B235-68E15FF48727}">
      <dgm:prSet/>
      <dgm:spPr/>
      <dgm:t>
        <a:bodyPr/>
        <a:lstStyle/>
        <a:p>
          <a:endParaRPr lang="en-US"/>
        </a:p>
      </dgm:t>
    </dgm:pt>
    <dgm:pt modelId="{D0B8E877-2823-BA4B-B699-327E78F61896}" type="sibTrans" cxnId="{3FE6DFE6-D320-944C-B235-68E15FF48727}">
      <dgm:prSet/>
      <dgm:spPr/>
      <dgm:t>
        <a:bodyPr/>
        <a:lstStyle/>
        <a:p>
          <a:endParaRPr lang="en-US"/>
        </a:p>
      </dgm:t>
    </dgm:pt>
    <dgm:pt modelId="{B35F9156-5592-6F40-8111-06217E20660F}">
      <dgm:prSet phldrT="[Text]"/>
      <dgm:spPr/>
      <dgm:t>
        <a:bodyPr/>
        <a:lstStyle/>
        <a:p>
          <a:r>
            <a:rPr lang="en-US" dirty="0"/>
            <a:t>Research development</a:t>
          </a:r>
        </a:p>
      </dgm:t>
    </dgm:pt>
    <dgm:pt modelId="{99C12A8F-5349-D440-9BC5-EFE6A9BB4259}" type="parTrans" cxnId="{D3675DEB-66DB-9445-A62C-7C9E9555A604}">
      <dgm:prSet/>
      <dgm:spPr/>
      <dgm:t>
        <a:bodyPr/>
        <a:lstStyle/>
        <a:p>
          <a:endParaRPr lang="en-US"/>
        </a:p>
      </dgm:t>
    </dgm:pt>
    <dgm:pt modelId="{DED7273F-AFA2-A848-AB5B-C9E02C6B9734}" type="sibTrans" cxnId="{D3675DEB-66DB-9445-A62C-7C9E9555A604}">
      <dgm:prSet/>
      <dgm:spPr/>
      <dgm:t>
        <a:bodyPr/>
        <a:lstStyle/>
        <a:p>
          <a:endParaRPr lang="en-US"/>
        </a:p>
      </dgm:t>
    </dgm:pt>
    <dgm:pt modelId="{E0B218C0-EE7A-474B-A480-CCB272F3D646}">
      <dgm:prSet phldrT="[Text]"/>
      <dgm:spPr/>
      <dgm:t>
        <a:bodyPr/>
        <a:lstStyle/>
        <a:p>
          <a:r>
            <a:rPr lang="en-US" dirty="0"/>
            <a:t>Proposal support services</a:t>
          </a:r>
        </a:p>
      </dgm:t>
    </dgm:pt>
    <dgm:pt modelId="{E90CA712-57A2-FB45-B37C-A7EFFACBF054}" type="parTrans" cxnId="{2C5EE5A4-FBA9-624B-B802-42DE4FFF4BD6}">
      <dgm:prSet/>
      <dgm:spPr/>
      <dgm:t>
        <a:bodyPr/>
        <a:lstStyle/>
        <a:p>
          <a:endParaRPr lang="en-US"/>
        </a:p>
      </dgm:t>
    </dgm:pt>
    <dgm:pt modelId="{6CEC6263-584E-BC4C-8F69-ED7B990EACEF}" type="sibTrans" cxnId="{2C5EE5A4-FBA9-624B-B802-42DE4FFF4BD6}">
      <dgm:prSet/>
      <dgm:spPr/>
      <dgm:t>
        <a:bodyPr/>
        <a:lstStyle/>
        <a:p>
          <a:endParaRPr lang="en-US"/>
        </a:p>
      </dgm:t>
    </dgm:pt>
    <dgm:pt modelId="{5DF5A2C4-A532-8D4E-946F-A9CC044C56A2}">
      <dgm:prSet phldrT="[Text]"/>
      <dgm:spPr/>
      <dgm:t>
        <a:bodyPr/>
        <a:lstStyle/>
        <a:p>
          <a:r>
            <a:rPr lang="en-US" dirty="0"/>
            <a:t>Institutional Research</a:t>
          </a:r>
        </a:p>
      </dgm:t>
    </dgm:pt>
    <dgm:pt modelId="{D8FFE902-2247-314F-9876-A4D14D98778B}" type="parTrans" cxnId="{B6CD7EDF-DF76-F740-B876-D7DA95A9C8D1}">
      <dgm:prSet/>
      <dgm:spPr/>
      <dgm:t>
        <a:bodyPr/>
        <a:lstStyle/>
        <a:p>
          <a:endParaRPr lang="en-US"/>
        </a:p>
      </dgm:t>
    </dgm:pt>
    <dgm:pt modelId="{06D0FAE8-441D-8B41-8D45-32952DC37692}" type="sibTrans" cxnId="{B6CD7EDF-DF76-F740-B876-D7DA95A9C8D1}">
      <dgm:prSet/>
      <dgm:spPr/>
      <dgm:t>
        <a:bodyPr/>
        <a:lstStyle/>
        <a:p>
          <a:endParaRPr lang="en-US"/>
        </a:p>
      </dgm:t>
    </dgm:pt>
    <dgm:pt modelId="{D81C55AA-9319-DF4D-9D7E-C15F77F5D2F9}">
      <dgm:prSet phldrT="[Text]"/>
      <dgm:spPr/>
      <dgm:t>
        <a:bodyPr/>
        <a:lstStyle/>
        <a:p>
          <a:r>
            <a:rPr lang="en-US" dirty="0"/>
            <a:t>Office of Sponsored Programs</a:t>
          </a:r>
        </a:p>
      </dgm:t>
    </dgm:pt>
    <dgm:pt modelId="{E109AB56-549E-BE42-8BF3-F97DB38DC956}" type="parTrans" cxnId="{035A5541-4F4F-E94D-8BB7-90334C17FAC4}">
      <dgm:prSet/>
      <dgm:spPr/>
      <dgm:t>
        <a:bodyPr/>
        <a:lstStyle/>
        <a:p>
          <a:endParaRPr lang="en-US"/>
        </a:p>
      </dgm:t>
    </dgm:pt>
    <dgm:pt modelId="{3503A9D1-AA8A-5442-BC2F-EA8E41C28382}" type="sibTrans" cxnId="{035A5541-4F4F-E94D-8BB7-90334C17FAC4}">
      <dgm:prSet/>
      <dgm:spPr/>
      <dgm:t>
        <a:bodyPr/>
        <a:lstStyle/>
        <a:p>
          <a:endParaRPr lang="en-US"/>
        </a:p>
      </dgm:t>
    </dgm:pt>
    <dgm:pt modelId="{E708D248-6287-4AE5-9E70-9D287F84F79E}">
      <dgm:prSet phldrT="[Text]"/>
      <dgm:spPr/>
      <dgm:t>
        <a:bodyPr/>
        <a:lstStyle/>
        <a:p>
          <a:r>
            <a:rPr lang="en-US" dirty="0"/>
            <a:t>Graduate Student Organization</a:t>
          </a:r>
        </a:p>
      </dgm:t>
    </dgm:pt>
    <dgm:pt modelId="{DC490BDC-44D6-4D54-86AD-2B13F28A9A82}" type="parTrans" cxnId="{3C806007-B28C-4392-BAAC-16F30E29A164}">
      <dgm:prSet/>
      <dgm:spPr/>
      <dgm:t>
        <a:bodyPr/>
        <a:lstStyle/>
        <a:p>
          <a:endParaRPr lang="en-US"/>
        </a:p>
      </dgm:t>
    </dgm:pt>
    <dgm:pt modelId="{F810136C-0E13-4424-A3E8-6559DAA4942C}" type="sibTrans" cxnId="{3C806007-B28C-4392-BAAC-16F30E29A164}">
      <dgm:prSet/>
      <dgm:spPr/>
      <dgm:t>
        <a:bodyPr/>
        <a:lstStyle/>
        <a:p>
          <a:endParaRPr lang="en-US"/>
        </a:p>
      </dgm:t>
    </dgm:pt>
    <dgm:pt modelId="{684D6A22-58D9-A54D-8C11-501D8506A0AE}" type="pres">
      <dgm:prSet presAssocID="{E5731462-9B16-954D-96E2-191E450AEA5A}" presName="diagram" presStyleCnt="0">
        <dgm:presLayoutVars>
          <dgm:chMax val="1"/>
          <dgm:dir/>
          <dgm:animLvl val="ctr"/>
          <dgm:resizeHandles val="exact"/>
        </dgm:presLayoutVars>
      </dgm:prSet>
      <dgm:spPr/>
    </dgm:pt>
    <dgm:pt modelId="{54C0AB16-A7FB-2440-A6EF-B52548289938}" type="pres">
      <dgm:prSet presAssocID="{E5731462-9B16-954D-96E2-191E450AEA5A}" presName="matrix" presStyleCnt="0"/>
      <dgm:spPr/>
    </dgm:pt>
    <dgm:pt modelId="{1B796E6D-ECEE-6045-9046-38042D5B1EBE}" type="pres">
      <dgm:prSet presAssocID="{E5731462-9B16-954D-96E2-191E450AEA5A}" presName="tile1" presStyleLbl="node1" presStyleIdx="0" presStyleCnt="4"/>
      <dgm:spPr/>
    </dgm:pt>
    <dgm:pt modelId="{9BC40296-1041-EE4A-94B0-82F4542595FE}" type="pres">
      <dgm:prSet presAssocID="{E5731462-9B16-954D-96E2-191E450AEA5A}" presName="tile1text" presStyleLbl="node1" presStyleIdx="0" presStyleCnt="4">
        <dgm:presLayoutVars>
          <dgm:chMax val="0"/>
          <dgm:chPref val="0"/>
          <dgm:bulletEnabled val="1"/>
        </dgm:presLayoutVars>
      </dgm:prSet>
      <dgm:spPr/>
    </dgm:pt>
    <dgm:pt modelId="{7238E303-1848-5D42-AEBC-02348C122F1A}" type="pres">
      <dgm:prSet presAssocID="{E5731462-9B16-954D-96E2-191E450AEA5A}" presName="tile2" presStyleLbl="node1" presStyleIdx="1" presStyleCnt="4"/>
      <dgm:spPr/>
    </dgm:pt>
    <dgm:pt modelId="{D679041F-933D-3942-8086-6D1FF271ECBE}" type="pres">
      <dgm:prSet presAssocID="{E5731462-9B16-954D-96E2-191E450AEA5A}" presName="tile2text" presStyleLbl="node1" presStyleIdx="1" presStyleCnt="4">
        <dgm:presLayoutVars>
          <dgm:chMax val="0"/>
          <dgm:chPref val="0"/>
          <dgm:bulletEnabled val="1"/>
        </dgm:presLayoutVars>
      </dgm:prSet>
      <dgm:spPr/>
    </dgm:pt>
    <dgm:pt modelId="{6E90E72A-21ED-B146-8ADC-8C613B6CE247}" type="pres">
      <dgm:prSet presAssocID="{E5731462-9B16-954D-96E2-191E450AEA5A}" presName="tile3" presStyleLbl="node1" presStyleIdx="2" presStyleCnt="4"/>
      <dgm:spPr/>
    </dgm:pt>
    <dgm:pt modelId="{FFF89B49-9420-414B-A2EE-8B48F074D386}" type="pres">
      <dgm:prSet presAssocID="{E5731462-9B16-954D-96E2-191E450AEA5A}" presName="tile3text" presStyleLbl="node1" presStyleIdx="2" presStyleCnt="4">
        <dgm:presLayoutVars>
          <dgm:chMax val="0"/>
          <dgm:chPref val="0"/>
          <dgm:bulletEnabled val="1"/>
        </dgm:presLayoutVars>
      </dgm:prSet>
      <dgm:spPr/>
    </dgm:pt>
    <dgm:pt modelId="{A7F7AEB2-E8CF-5640-9B9A-7AF1D5FC233F}" type="pres">
      <dgm:prSet presAssocID="{E5731462-9B16-954D-96E2-191E450AEA5A}" presName="tile4" presStyleLbl="node1" presStyleIdx="3" presStyleCnt="4"/>
      <dgm:spPr/>
    </dgm:pt>
    <dgm:pt modelId="{25481D4E-4C8D-A040-A9DE-FA50B5FE19DF}" type="pres">
      <dgm:prSet presAssocID="{E5731462-9B16-954D-96E2-191E450AEA5A}" presName="tile4text" presStyleLbl="node1" presStyleIdx="3" presStyleCnt="4">
        <dgm:presLayoutVars>
          <dgm:chMax val="0"/>
          <dgm:chPref val="0"/>
          <dgm:bulletEnabled val="1"/>
        </dgm:presLayoutVars>
      </dgm:prSet>
      <dgm:spPr/>
    </dgm:pt>
    <dgm:pt modelId="{1D5B509A-A54C-D84F-B1A6-E8ADDC60BAA9}" type="pres">
      <dgm:prSet presAssocID="{E5731462-9B16-954D-96E2-191E450AEA5A}" presName="centerTile" presStyleLbl="fgShp" presStyleIdx="0" presStyleCnt="1">
        <dgm:presLayoutVars>
          <dgm:chMax val="0"/>
          <dgm:chPref val="0"/>
        </dgm:presLayoutVars>
      </dgm:prSet>
      <dgm:spPr/>
    </dgm:pt>
  </dgm:ptLst>
  <dgm:cxnLst>
    <dgm:cxn modelId="{81C28703-D66F-F545-B9E4-922FD1CEBCDE}" srcId="{8616D8B0-694D-3641-8B09-A7DB3A17EBA4}" destId="{394CC084-D1ED-1642-9C8C-5903A8C8288B}" srcOrd="2" destOrd="0" parTransId="{FF36E564-5234-DB4B-9BBB-4F7CF4A63833}" sibTransId="{83527CDB-8AA5-0E45-9FAD-64EDABE22112}"/>
    <dgm:cxn modelId="{60A3B905-5381-0B49-B0E5-3B258FBA0341}" type="presOf" srcId="{D41BE60C-2B7D-FE48-9AAA-4D8B07A91BE6}" destId="{FFF89B49-9420-414B-A2EE-8B48F074D386}" srcOrd="1" destOrd="1" presId="urn:microsoft.com/office/officeart/2005/8/layout/matrix1"/>
    <dgm:cxn modelId="{3C806007-B28C-4392-BAAC-16F30E29A164}" srcId="{62B1D7A1-90C0-0848-A93F-46593169980E}" destId="{E708D248-6287-4AE5-9E70-9D287F84F79E}" srcOrd="2" destOrd="0" parTransId="{DC490BDC-44D6-4D54-86AD-2B13F28A9A82}" sibTransId="{F810136C-0E13-4424-A3E8-6559DAA4942C}"/>
    <dgm:cxn modelId="{DD884309-B057-F249-BE5D-E72DCF9FB437}" srcId="{ADB5312D-94BD-3345-8413-843C34C8462B}" destId="{8616D8B0-694D-3641-8B09-A7DB3A17EBA4}" srcOrd="2" destOrd="0" parTransId="{8B5947C6-ADD5-C641-A3BD-4139D46E6E10}" sibTransId="{E4F032DF-A0A1-BB46-A4E4-89842FFE2761}"/>
    <dgm:cxn modelId="{D996E009-78B0-924F-899E-5E7AB45929CC}" type="presOf" srcId="{A6FBFD78-F7DD-5446-A812-91E81D875C3A}" destId="{FFF89B49-9420-414B-A2EE-8B48F074D386}" srcOrd="1" destOrd="4" presId="urn:microsoft.com/office/officeart/2005/8/layout/matrix1"/>
    <dgm:cxn modelId="{C77C6413-EC05-5D4B-8AE5-7718919ED380}" type="presOf" srcId="{ADB5312D-94BD-3345-8413-843C34C8462B}" destId="{1D5B509A-A54C-D84F-B1A6-E8ADDC60BAA9}" srcOrd="0" destOrd="0" presId="urn:microsoft.com/office/officeart/2005/8/layout/matrix1"/>
    <dgm:cxn modelId="{E56DDE15-0CF4-714C-870F-1859762160E0}" type="presOf" srcId="{6C15D2AD-C5D9-F745-BCA2-05FD5EE3B8E4}" destId="{A7F7AEB2-E8CF-5640-9B9A-7AF1D5FC233F}" srcOrd="0" destOrd="1" presId="urn:microsoft.com/office/officeart/2005/8/layout/matrix1"/>
    <dgm:cxn modelId="{556FAE1E-42AB-674F-BDE7-F0CEFF0DE95D}" type="presOf" srcId="{5DF5A2C4-A532-8D4E-946F-A9CC044C56A2}" destId="{25481D4E-4C8D-A040-A9DE-FA50B5FE19DF}" srcOrd="1" destOrd="4" presId="urn:microsoft.com/office/officeart/2005/8/layout/matrix1"/>
    <dgm:cxn modelId="{1CEC741F-5749-9540-BF59-448C8C663CBE}" type="presOf" srcId="{62B1D7A1-90C0-0848-A93F-46593169980E}" destId="{1B796E6D-ECEE-6045-9046-38042D5B1EBE}" srcOrd="0" destOrd="0" presId="urn:microsoft.com/office/officeart/2005/8/layout/matrix1"/>
    <dgm:cxn modelId="{F14DA51F-65B1-144E-84C2-F68CF3F87265}" srcId="{ADB5312D-94BD-3345-8413-843C34C8462B}" destId="{62B1D7A1-90C0-0848-A93F-46593169980E}" srcOrd="0" destOrd="0" parTransId="{8EF5962D-F42D-E74E-9040-35A96D00E227}" sibTransId="{3831F1F3-E29F-804A-AF83-C369101B85F9}"/>
    <dgm:cxn modelId="{AD4D2120-7FC4-5248-91FB-E0D3695E449D}" type="presOf" srcId="{6D66A48E-6794-5B4B-A913-6861BDC515F4}" destId="{7238E303-1848-5D42-AEBC-02348C122F1A}" srcOrd="0" destOrd="0" presId="urn:microsoft.com/office/officeart/2005/8/layout/matrix1"/>
    <dgm:cxn modelId="{8C8A4720-E9D7-FB4F-87D7-A15F0760DAE8}" srcId="{ADB5312D-94BD-3345-8413-843C34C8462B}" destId="{4B2C4EC7-D7C7-8648-955D-37AD5B63C5C5}" srcOrd="3" destOrd="0" parTransId="{E18B010F-000D-2648-A3FA-293F73411EA1}" sibTransId="{2691351B-95B3-B548-B77B-BBC749B3E987}"/>
    <dgm:cxn modelId="{20D3132B-6070-F749-B22D-7A0A0C38D289}" srcId="{8616D8B0-694D-3641-8B09-A7DB3A17EBA4}" destId="{F38DA6C5-C5FA-6343-891F-9AB9B67EF113}" srcOrd="1" destOrd="0" parTransId="{8AC0E1AB-BF7D-7A49-B0D3-4F2DE7A9B422}" sibTransId="{D655731C-9528-C14D-875F-31534997DBCD}"/>
    <dgm:cxn modelId="{69CFC62E-9C69-EB47-9CA2-CD877A97D597}" type="presOf" srcId="{7ECDFF04-A594-2A43-A91A-83F974B6442E}" destId="{1B796E6D-ECEE-6045-9046-38042D5B1EBE}" srcOrd="0" destOrd="2" presId="urn:microsoft.com/office/officeart/2005/8/layout/matrix1"/>
    <dgm:cxn modelId="{8458A134-EC7C-FF4D-AB88-A8DEFBC4854F}" srcId="{E5731462-9B16-954D-96E2-191E450AEA5A}" destId="{ADB5312D-94BD-3345-8413-843C34C8462B}" srcOrd="0" destOrd="0" parTransId="{0F62A172-9129-3E4E-8435-DB43898ADEFC}" sibTransId="{BF5253DD-6785-7647-8963-AAA60D113669}"/>
    <dgm:cxn modelId="{F9AD1437-DAFD-6D43-9C33-C6D457CB1CF0}" srcId="{6D66A48E-6794-5B4B-A913-6861BDC515F4}" destId="{256829E5-A7E5-BE46-A431-FCA75EB5BC50}" srcOrd="0" destOrd="0" parTransId="{BE7B06D6-9159-F045-BC93-D7A85E5C8F89}" sibTransId="{267C9D47-4858-5247-9AD4-5CA4B6493232}"/>
    <dgm:cxn modelId="{6537D138-CC41-1C43-AD09-96CFB1FD8DCE}" type="presOf" srcId="{D41BE60C-2B7D-FE48-9AAA-4D8B07A91BE6}" destId="{6E90E72A-21ED-B146-8ADC-8C613B6CE247}" srcOrd="0" destOrd="1" presId="urn:microsoft.com/office/officeart/2005/8/layout/matrix1"/>
    <dgm:cxn modelId="{8221EA40-E2ED-7642-9836-9EA014C302E2}" type="presOf" srcId="{B35F9156-5592-6F40-8111-06217E20660F}" destId="{A7F7AEB2-E8CF-5640-9B9A-7AF1D5FC233F}" srcOrd="0" destOrd="2" presId="urn:microsoft.com/office/officeart/2005/8/layout/matrix1"/>
    <dgm:cxn modelId="{CCA2E45E-5F54-4528-8F56-39CC5BBF0FF9}" type="presOf" srcId="{E708D248-6287-4AE5-9E70-9D287F84F79E}" destId="{9BC40296-1041-EE4A-94B0-82F4542595FE}" srcOrd="1" destOrd="3" presId="urn:microsoft.com/office/officeart/2005/8/layout/matrix1"/>
    <dgm:cxn modelId="{035A5541-4F4F-E94D-8BB7-90334C17FAC4}" srcId="{6D66A48E-6794-5B4B-A913-6861BDC515F4}" destId="{D81C55AA-9319-DF4D-9D7E-C15F77F5D2F9}" srcOrd="1" destOrd="0" parTransId="{E109AB56-549E-BE42-8BF3-F97DB38DC956}" sibTransId="{3503A9D1-AA8A-5442-BC2F-EA8E41C28382}"/>
    <dgm:cxn modelId="{9E1C3163-BF1B-5D4F-B88B-C6182FDE2716}" type="presOf" srcId="{8616D8B0-694D-3641-8B09-A7DB3A17EBA4}" destId="{FFF89B49-9420-414B-A2EE-8B48F074D386}" srcOrd="1" destOrd="0" presId="urn:microsoft.com/office/officeart/2005/8/layout/matrix1"/>
    <dgm:cxn modelId="{55CE0465-836A-834E-B7E6-2964CEE99420}" type="presOf" srcId="{E5731462-9B16-954D-96E2-191E450AEA5A}" destId="{684D6A22-58D9-A54D-8C11-501D8506A0AE}" srcOrd="0" destOrd="0" presId="urn:microsoft.com/office/officeart/2005/8/layout/matrix1"/>
    <dgm:cxn modelId="{4618D045-7A9A-CE4E-8906-D807693E91F1}" type="presOf" srcId="{7ECDFF04-A594-2A43-A91A-83F974B6442E}" destId="{9BC40296-1041-EE4A-94B0-82F4542595FE}" srcOrd="1" destOrd="2" presId="urn:microsoft.com/office/officeart/2005/8/layout/matrix1"/>
    <dgm:cxn modelId="{DE96C76D-96A1-5C49-B861-747446207149}" srcId="{8616D8B0-694D-3641-8B09-A7DB3A17EBA4}" destId="{D41BE60C-2B7D-FE48-9AAA-4D8B07A91BE6}" srcOrd="0" destOrd="0" parTransId="{60E7A218-30E2-8643-BC0A-564AD05E8BBE}" sibTransId="{A43B2938-E989-9046-BD74-F8FD4FC97B2D}"/>
    <dgm:cxn modelId="{C1D0E26F-3A81-A64F-8164-1153764924BB}" type="presOf" srcId="{D81C55AA-9319-DF4D-9D7E-C15F77F5D2F9}" destId="{D679041F-933D-3942-8086-6D1FF271ECBE}" srcOrd="1" destOrd="2" presId="urn:microsoft.com/office/officeart/2005/8/layout/matrix1"/>
    <dgm:cxn modelId="{4CD82770-9F76-8D48-846F-3D774F165097}" type="presOf" srcId="{8616D8B0-694D-3641-8B09-A7DB3A17EBA4}" destId="{6E90E72A-21ED-B146-8ADC-8C613B6CE247}" srcOrd="0" destOrd="0" presId="urn:microsoft.com/office/officeart/2005/8/layout/matrix1"/>
    <dgm:cxn modelId="{3B990C52-A46D-8F49-8655-189695649D2C}" type="presOf" srcId="{E0B218C0-EE7A-474B-A480-CCB272F3D646}" destId="{25481D4E-4C8D-A040-A9DE-FA50B5FE19DF}" srcOrd="1" destOrd="3" presId="urn:microsoft.com/office/officeart/2005/8/layout/matrix1"/>
    <dgm:cxn modelId="{C3892A54-4C58-2F49-9ECB-FAA81F9E23A2}" type="presOf" srcId="{6310443C-8634-924A-B424-E5C0B7486D9C}" destId="{9BC40296-1041-EE4A-94B0-82F4542595FE}" srcOrd="1" destOrd="1" presId="urn:microsoft.com/office/officeart/2005/8/layout/matrix1"/>
    <dgm:cxn modelId="{8DB48B54-B2D1-8A40-8FC8-35BDA04CA500}" type="presOf" srcId="{5DF5A2C4-A532-8D4E-946F-A9CC044C56A2}" destId="{A7F7AEB2-E8CF-5640-9B9A-7AF1D5FC233F}" srcOrd="0" destOrd="4" presId="urn:microsoft.com/office/officeart/2005/8/layout/matrix1"/>
    <dgm:cxn modelId="{E622615A-B4A1-6149-96ED-1F215DFC5058}" type="presOf" srcId="{4B2C4EC7-D7C7-8648-955D-37AD5B63C5C5}" destId="{A7F7AEB2-E8CF-5640-9B9A-7AF1D5FC233F}" srcOrd="0" destOrd="0" presId="urn:microsoft.com/office/officeart/2005/8/layout/matrix1"/>
    <dgm:cxn modelId="{D5B6977B-D4C5-BB44-A837-244AB0BDB18F}" type="presOf" srcId="{62B1D7A1-90C0-0848-A93F-46593169980E}" destId="{9BC40296-1041-EE4A-94B0-82F4542595FE}" srcOrd="1" destOrd="0" presId="urn:microsoft.com/office/officeart/2005/8/layout/matrix1"/>
    <dgm:cxn modelId="{0123F87D-6DF1-B942-848A-DF01F08D6970}" type="presOf" srcId="{394CC084-D1ED-1642-9C8C-5903A8C8288B}" destId="{6E90E72A-21ED-B146-8ADC-8C613B6CE247}" srcOrd="0" destOrd="3" presId="urn:microsoft.com/office/officeart/2005/8/layout/matrix1"/>
    <dgm:cxn modelId="{A402A388-256C-FB45-9572-55A952DCCBFF}" srcId="{62B1D7A1-90C0-0848-A93F-46593169980E}" destId="{6310443C-8634-924A-B424-E5C0B7486D9C}" srcOrd="0" destOrd="0" parTransId="{10CAC913-88FB-F24F-8E94-88E2F75D12E8}" sibTransId="{8464FAF1-6D6D-9C43-B097-3C857CF8614C}"/>
    <dgm:cxn modelId="{3F0BCD88-32B1-E148-B3BA-4776CCC1D478}" type="presOf" srcId="{6C15D2AD-C5D9-F745-BCA2-05FD5EE3B8E4}" destId="{25481D4E-4C8D-A040-A9DE-FA50B5FE19DF}" srcOrd="1" destOrd="1" presId="urn:microsoft.com/office/officeart/2005/8/layout/matrix1"/>
    <dgm:cxn modelId="{7975E28E-6430-674B-9431-A332726F36CC}" type="presOf" srcId="{394CC084-D1ED-1642-9C8C-5903A8C8288B}" destId="{FFF89B49-9420-414B-A2EE-8B48F074D386}" srcOrd="1" destOrd="3" presId="urn:microsoft.com/office/officeart/2005/8/layout/matrix1"/>
    <dgm:cxn modelId="{EDCB998F-4A0C-4B88-9220-36A8BFCC7BBF}" type="presOf" srcId="{E708D248-6287-4AE5-9E70-9D287F84F79E}" destId="{1B796E6D-ECEE-6045-9046-38042D5B1EBE}" srcOrd="0" destOrd="3" presId="urn:microsoft.com/office/officeart/2005/8/layout/matrix1"/>
    <dgm:cxn modelId="{B53F6C92-5743-7142-9BEA-4D7C042FBCE9}" type="presOf" srcId="{B35F9156-5592-6F40-8111-06217E20660F}" destId="{25481D4E-4C8D-A040-A9DE-FA50B5FE19DF}" srcOrd="1" destOrd="2" presId="urn:microsoft.com/office/officeart/2005/8/layout/matrix1"/>
    <dgm:cxn modelId="{ED717893-8F8E-BE4A-BC33-CC2D406C5E18}" type="presOf" srcId="{D81C55AA-9319-DF4D-9D7E-C15F77F5D2F9}" destId="{7238E303-1848-5D42-AEBC-02348C122F1A}" srcOrd="0" destOrd="2" presId="urn:microsoft.com/office/officeart/2005/8/layout/matrix1"/>
    <dgm:cxn modelId="{2C5EE5A4-FBA9-624B-B802-42DE4FFF4BD6}" srcId="{4B2C4EC7-D7C7-8648-955D-37AD5B63C5C5}" destId="{E0B218C0-EE7A-474B-A480-CCB272F3D646}" srcOrd="2" destOrd="0" parTransId="{E90CA712-57A2-FB45-B37C-A7EFFACBF054}" sibTransId="{6CEC6263-584E-BC4C-8F69-ED7B990EACEF}"/>
    <dgm:cxn modelId="{6CCD35AA-882B-B545-A97A-1DA918F231AE}" type="presOf" srcId="{6D66A48E-6794-5B4B-A913-6861BDC515F4}" destId="{D679041F-933D-3942-8086-6D1FF271ECBE}" srcOrd="1" destOrd="0" presId="urn:microsoft.com/office/officeart/2005/8/layout/matrix1"/>
    <dgm:cxn modelId="{6D07A8AD-9E17-5449-A4C0-3144103ACC91}" type="presOf" srcId="{256829E5-A7E5-BE46-A431-FCA75EB5BC50}" destId="{D679041F-933D-3942-8086-6D1FF271ECBE}" srcOrd="1" destOrd="1" presId="urn:microsoft.com/office/officeart/2005/8/layout/matrix1"/>
    <dgm:cxn modelId="{F783CFB2-97D4-6147-8290-002D6DAFF659}" type="presOf" srcId="{6310443C-8634-924A-B424-E5C0B7486D9C}" destId="{1B796E6D-ECEE-6045-9046-38042D5B1EBE}" srcOrd="0" destOrd="1" presId="urn:microsoft.com/office/officeart/2005/8/layout/matrix1"/>
    <dgm:cxn modelId="{36DC3EBF-4A2F-B646-9C57-C17A24753F11}" type="presOf" srcId="{F38DA6C5-C5FA-6343-891F-9AB9B67EF113}" destId="{FFF89B49-9420-414B-A2EE-8B48F074D386}" srcOrd="1" destOrd="2" presId="urn:microsoft.com/office/officeart/2005/8/layout/matrix1"/>
    <dgm:cxn modelId="{636AB8C2-A95B-AE4C-A394-75C89BB62A43}" type="presOf" srcId="{E0B218C0-EE7A-474B-A480-CCB272F3D646}" destId="{A7F7AEB2-E8CF-5640-9B9A-7AF1D5FC233F}" srcOrd="0" destOrd="3" presId="urn:microsoft.com/office/officeart/2005/8/layout/matrix1"/>
    <dgm:cxn modelId="{821EE1D6-BA07-1749-8671-3731A42307CE}" srcId="{62B1D7A1-90C0-0848-A93F-46593169980E}" destId="{7ECDFF04-A594-2A43-A91A-83F974B6442E}" srcOrd="1" destOrd="0" parTransId="{530FD67D-31D7-4243-9C65-D19FF1AF4076}" sibTransId="{89F85103-C9F9-E84F-BB0D-3E45852392BD}"/>
    <dgm:cxn modelId="{B6CD7EDF-DF76-F740-B876-D7DA95A9C8D1}" srcId="{4B2C4EC7-D7C7-8648-955D-37AD5B63C5C5}" destId="{5DF5A2C4-A532-8D4E-946F-A9CC044C56A2}" srcOrd="3" destOrd="0" parTransId="{D8FFE902-2247-314F-9876-A4D14D98778B}" sibTransId="{06D0FAE8-441D-8B41-8D45-32952DC37692}"/>
    <dgm:cxn modelId="{3FE6DFE6-D320-944C-B235-68E15FF48727}" srcId="{4B2C4EC7-D7C7-8648-955D-37AD5B63C5C5}" destId="{6C15D2AD-C5D9-F745-BCA2-05FD5EE3B8E4}" srcOrd="0" destOrd="0" parTransId="{6A87584F-ACF6-B841-89DF-7DEB38AF7D52}" sibTransId="{D0B8E877-2823-BA4B-B699-327E78F61896}"/>
    <dgm:cxn modelId="{0C74EEE6-F50B-054B-8DE9-65AC2F6A5138}" type="presOf" srcId="{256829E5-A7E5-BE46-A431-FCA75EB5BC50}" destId="{7238E303-1848-5D42-AEBC-02348C122F1A}" srcOrd="0" destOrd="1" presId="urn:microsoft.com/office/officeart/2005/8/layout/matrix1"/>
    <dgm:cxn modelId="{E36860E8-5F44-4343-ACC3-E32CE2FA1026}" srcId="{ADB5312D-94BD-3345-8413-843C34C8462B}" destId="{6D66A48E-6794-5B4B-A913-6861BDC515F4}" srcOrd="1" destOrd="0" parTransId="{DC6E1304-C4C3-2B4C-9618-78BC40C4067B}" sibTransId="{013366C5-594C-454C-8A9C-ED26F700F8C1}"/>
    <dgm:cxn modelId="{24056AEA-FA36-D647-991B-7FCBD13C52BE}" srcId="{8616D8B0-694D-3641-8B09-A7DB3A17EBA4}" destId="{A6FBFD78-F7DD-5446-A812-91E81D875C3A}" srcOrd="3" destOrd="0" parTransId="{14E2AE9F-7CEC-974F-80DE-6C605ABDBF16}" sibTransId="{FF6670D3-373B-D747-95D4-EE00C08B1B20}"/>
    <dgm:cxn modelId="{D3675DEB-66DB-9445-A62C-7C9E9555A604}" srcId="{4B2C4EC7-D7C7-8648-955D-37AD5B63C5C5}" destId="{B35F9156-5592-6F40-8111-06217E20660F}" srcOrd="1" destOrd="0" parTransId="{99C12A8F-5349-D440-9BC5-EFE6A9BB4259}" sibTransId="{DED7273F-AFA2-A848-AB5B-C9E02C6B9734}"/>
    <dgm:cxn modelId="{1609A3FB-E310-D44B-8F8D-C98A54A637F4}" type="presOf" srcId="{F38DA6C5-C5FA-6343-891F-9AB9B67EF113}" destId="{6E90E72A-21ED-B146-8ADC-8C613B6CE247}" srcOrd="0" destOrd="2" presId="urn:microsoft.com/office/officeart/2005/8/layout/matrix1"/>
    <dgm:cxn modelId="{123685FC-0578-F34B-AE71-4257DCBF90A6}" type="presOf" srcId="{A6FBFD78-F7DD-5446-A812-91E81D875C3A}" destId="{6E90E72A-21ED-B146-8ADC-8C613B6CE247}" srcOrd="0" destOrd="4" presId="urn:microsoft.com/office/officeart/2005/8/layout/matrix1"/>
    <dgm:cxn modelId="{D486E4FF-6713-2143-95C3-999F4FED9A02}" type="presOf" srcId="{4B2C4EC7-D7C7-8648-955D-37AD5B63C5C5}" destId="{25481D4E-4C8D-A040-A9DE-FA50B5FE19DF}" srcOrd="1" destOrd="0" presId="urn:microsoft.com/office/officeart/2005/8/layout/matrix1"/>
    <dgm:cxn modelId="{67641A7B-3E13-254C-97D2-A91A4A825793}" type="presParOf" srcId="{684D6A22-58D9-A54D-8C11-501D8506A0AE}" destId="{54C0AB16-A7FB-2440-A6EF-B52548289938}" srcOrd="0" destOrd="0" presId="urn:microsoft.com/office/officeart/2005/8/layout/matrix1"/>
    <dgm:cxn modelId="{338FFDA7-A034-F74F-9478-F2EB179F61C2}" type="presParOf" srcId="{54C0AB16-A7FB-2440-A6EF-B52548289938}" destId="{1B796E6D-ECEE-6045-9046-38042D5B1EBE}" srcOrd="0" destOrd="0" presId="urn:microsoft.com/office/officeart/2005/8/layout/matrix1"/>
    <dgm:cxn modelId="{D9ECC86C-6776-774A-B8A7-6F660198E931}" type="presParOf" srcId="{54C0AB16-A7FB-2440-A6EF-B52548289938}" destId="{9BC40296-1041-EE4A-94B0-82F4542595FE}" srcOrd="1" destOrd="0" presId="urn:microsoft.com/office/officeart/2005/8/layout/matrix1"/>
    <dgm:cxn modelId="{AE770324-AF7D-E54C-A001-05B036495588}" type="presParOf" srcId="{54C0AB16-A7FB-2440-A6EF-B52548289938}" destId="{7238E303-1848-5D42-AEBC-02348C122F1A}" srcOrd="2" destOrd="0" presId="urn:microsoft.com/office/officeart/2005/8/layout/matrix1"/>
    <dgm:cxn modelId="{8091F561-F0B0-D148-96F4-A664502DC45E}" type="presParOf" srcId="{54C0AB16-A7FB-2440-A6EF-B52548289938}" destId="{D679041F-933D-3942-8086-6D1FF271ECBE}" srcOrd="3" destOrd="0" presId="urn:microsoft.com/office/officeart/2005/8/layout/matrix1"/>
    <dgm:cxn modelId="{93E9C584-F3FA-324E-96D1-048314EC6DC6}" type="presParOf" srcId="{54C0AB16-A7FB-2440-A6EF-B52548289938}" destId="{6E90E72A-21ED-B146-8ADC-8C613B6CE247}" srcOrd="4" destOrd="0" presId="urn:microsoft.com/office/officeart/2005/8/layout/matrix1"/>
    <dgm:cxn modelId="{E7A02DD0-B8B0-DB46-8E1A-46E36F1AC4B7}" type="presParOf" srcId="{54C0AB16-A7FB-2440-A6EF-B52548289938}" destId="{FFF89B49-9420-414B-A2EE-8B48F074D386}" srcOrd="5" destOrd="0" presId="urn:microsoft.com/office/officeart/2005/8/layout/matrix1"/>
    <dgm:cxn modelId="{5E09511D-F9BB-0446-8424-3B34C3754273}" type="presParOf" srcId="{54C0AB16-A7FB-2440-A6EF-B52548289938}" destId="{A7F7AEB2-E8CF-5640-9B9A-7AF1D5FC233F}" srcOrd="6" destOrd="0" presId="urn:microsoft.com/office/officeart/2005/8/layout/matrix1"/>
    <dgm:cxn modelId="{357974E1-31D7-9845-8C98-69F3E65B6F84}" type="presParOf" srcId="{54C0AB16-A7FB-2440-A6EF-B52548289938}" destId="{25481D4E-4C8D-A040-A9DE-FA50B5FE19DF}" srcOrd="7" destOrd="0" presId="urn:microsoft.com/office/officeart/2005/8/layout/matrix1"/>
    <dgm:cxn modelId="{A13BB4DA-9D8B-294C-B54C-937FAC67EF03}" type="presParOf" srcId="{684D6A22-58D9-A54D-8C11-501D8506A0AE}" destId="{1D5B509A-A54C-D84F-B1A6-E8ADDC60BAA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D133CC-FBDF-BD45-850D-C8B946050E93}"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n-US"/>
        </a:p>
      </dgm:t>
    </dgm:pt>
    <dgm:pt modelId="{2AA68B18-E1F9-4344-AC70-E795F6AA8533}">
      <dgm:prSet/>
      <dgm:spPr/>
      <dgm:t>
        <a:bodyPr/>
        <a:lstStyle/>
        <a:p>
          <a:r>
            <a:rPr lang="en-US" dirty="0"/>
            <a:t>Anne </a:t>
          </a:r>
          <a:r>
            <a:rPr lang="en-US" dirty="0" err="1"/>
            <a:t>Rauh</a:t>
          </a:r>
          <a:endParaRPr lang="en-US" dirty="0"/>
        </a:p>
        <a:p>
          <a:r>
            <a:rPr lang="en-US" dirty="0"/>
            <a:t>Head of Collections &amp; Research Services, Syracuse University</a:t>
          </a:r>
        </a:p>
      </dgm:t>
    </dgm:pt>
    <dgm:pt modelId="{714325D7-6138-6D47-A936-E053FC969E1D}" type="parTrans" cxnId="{611E6A8D-931D-1F43-9050-22947620C483}">
      <dgm:prSet/>
      <dgm:spPr/>
      <dgm:t>
        <a:bodyPr/>
        <a:lstStyle/>
        <a:p>
          <a:endParaRPr lang="en-US"/>
        </a:p>
      </dgm:t>
    </dgm:pt>
    <dgm:pt modelId="{3AB934DF-2CF9-FB49-976E-861E055DC2C0}" type="sibTrans" cxnId="{611E6A8D-931D-1F43-9050-22947620C483}">
      <dgm:prSet/>
      <dgm:spPr/>
      <dgm:t>
        <a:bodyPr/>
        <a:lstStyle/>
        <a:p>
          <a:endParaRPr lang="en-US"/>
        </a:p>
      </dgm:t>
    </dgm:pt>
    <dgm:pt modelId="{F8E9409B-C61F-344C-B5F6-D0DFD30922FE}">
      <dgm:prSet/>
      <dgm:spPr/>
      <dgm:t>
        <a:bodyPr/>
        <a:lstStyle/>
        <a:p>
          <a:r>
            <a:rPr lang="en-US" dirty="0"/>
            <a:t>Ian Milligan, PhD</a:t>
          </a:r>
        </a:p>
        <a:p>
          <a:r>
            <a:rPr lang="en-US" b="0" i="0" dirty="0"/>
            <a:t>Associate Vice-President, Research Oversight and Analysis, University of Waterloo</a:t>
          </a:r>
          <a:endParaRPr lang="en-US" dirty="0"/>
        </a:p>
      </dgm:t>
    </dgm:pt>
    <dgm:pt modelId="{70B407AF-8713-394F-ABE8-5678F7FFEA13}" type="sibTrans" cxnId="{7094BCDC-6D05-934A-AD91-EA0BD775C14B}">
      <dgm:prSet/>
      <dgm:spPr/>
      <dgm:t>
        <a:bodyPr/>
        <a:lstStyle/>
        <a:p>
          <a:endParaRPr lang="en-US"/>
        </a:p>
      </dgm:t>
    </dgm:pt>
    <dgm:pt modelId="{E10FF392-8144-8E44-BD40-86AAB3B9D011}" type="parTrans" cxnId="{7094BCDC-6D05-934A-AD91-EA0BD775C14B}">
      <dgm:prSet/>
      <dgm:spPr/>
      <dgm:t>
        <a:bodyPr/>
        <a:lstStyle/>
        <a:p>
          <a:endParaRPr lang="en-US"/>
        </a:p>
      </dgm:t>
    </dgm:pt>
    <dgm:pt modelId="{A781CF54-1E1E-7642-9EB1-5EEAA3C976A4}">
      <dgm:prSet/>
      <dgm:spPr/>
      <dgm:t>
        <a:bodyPr/>
        <a:lstStyle/>
        <a:p>
          <a:r>
            <a:rPr lang="en-US" dirty="0"/>
            <a:t>Rebecca Bryant, PhD</a:t>
          </a:r>
        </a:p>
        <a:p>
          <a:r>
            <a:rPr lang="en-US" dirty="0"/>
            <a:t>Senior Program Officer, OCLC Research</a:t>
          </a:r>
        </a:p>
      </dgm:t>
    </dgm:pt>
    <dgm:pt modelId="{5A20043B-67BF-3C4B-A947-1EBB184550C5}" type="sibTrans" cxnId="{B49B0511-010C-B449-8DB6-E5ED9E40FFE8}">
      <dgm:prSet/>
      <dgm:spPr/>
      <dgm:t>
        <a:bodyPr/>
        <a:lstStyle/>
        <a:p>
          <a:endParaRPr lang="en-US"/>
        </a:p>
      </dgm:t>
    </dgm:pt>
    <dgm:pt modelId="{E9F2BED5-C95F-D44E-9FEA-50160C638621}" type="parTrans" cxnId="{B49B0511-010C-B449-8DB6-E5ED9E40FFE8}">
      <dgm:prSet/>
      <dgm:spPr/>
      <dgm:t>
        <a:bodyPr/>
        <a:lstStyle/>
        <a:p>
          <a:endParaRPr lang="en-US"/>
        </a:p>
      </dgm:t>
    </dgm:pt>
    <dgm:pt modelId="{E25C7106-F5C4-1F46-A09C-4C104D7F38DF}">
      <dgm:prSet/>
      <dgm:spPr/>
      <dgm:t>
        <a:bodyPr/>
        <a:lstStyle/>
        <a:p>
          <a:r>
            <a:rPr lang="en-US" dirty="0"/>
            <a:t>Alison Hitchens</a:t>
          </a:r>
        </a:p>
        <a:p>
          <a:r>
            <a:rPr lang="en-US" dirty="0"/>
            <a:t>Associate University Librarian, University of Waterloo</a:t>
          </a:r>
        </a:p>
      </dgm:t>
    </dgm:pt>
    <dgm:pt modelId="{19AAD83B-4A78-944A-BDAB-91B64DFE4E62}" type="parTrans" cxnId="{DFAE81C9-D2AF-1C42-9C25-8BA415B75169}">
      <dgm:prSet/>
      <dgm:spPr/>
      <dgm:t>
        <a:bodyPr/>
        <a:lstStyle/>
        <a:p>
          <a:endParaRPr lang="en-US"/>
        </a:p>
      </dgm:t>
    </dgm:pt>
    <dgm:pt modelId="{127BC6A0-A072-6148-A630-889394526163}" type="sibTrans" cxnId="{DFAE81C9-D2AF-1C42-9C25-8BA415B75169}">
      <dgm:prSet/>
      <dgm:spPr/>
      <dgm:t>
        <a:bodyPr/>
        <a:lstStyle/>
        <a:p>
          <a:endParaRPr lang="en-US"/>
        </a:p>
      </dgm:t>
    </dgm:pt>
    <dgm:pt modelId="{0BE8D435-C342-A740-850F-C79D145C86E8}" type="pres">
      <dgm:prSet presAssocID="{40D133CC-FBDF-BD45-850D-C8B946050E93}" presName="linearFlow" presStyleCnt="0">
        <dgm:presLayoutVars>
          <dgm:dir/>
          <dgm:resizeHandles val="exact"/>
        </dgm:presLayoutVars>
      </dgm:prSet>
      <dgm:spPr/>
    </dgm:pt>
    <dgm:pt modelId="{EAEDB4BD-3BBE-3F45-B9A7-194BCF8E9881}" type="pres">
      <dgm:prSet presAssocID="{A781CF54-1E1E-7642-9EB1-5EEAA3C976A4}" presName="composite" presStyleCnt="0"/>
      <dgm:spPr/>
    </dgm:pt>
    <dgm:pt modelId="{D38647DA-9055-3C43-BC61-8627006658D0}" type="pres">
      <dgm:prSet presAssocID="{A781CF54-1E1E-7642-9EB1-5EEAA3C976A4}" presName="imgShp"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15D60BBA-7C8A-D149-ABD9-5279CB164A81}" type="pres">
      <dgm:prSet presAssocID="{A781CF54-1E1E-7642-9EB1-5EEAA3C976A4}" presName="txShp" presStyleLbl="node1" presStyleIdx="0" presStyleCnt="4">
        <dgm:presLayoutVars>
          <dgm:bulletEnabled val="1"/>
        </dgm:presLayoutVars>
      </dgm:prSet>
      <dgm:spPr/>
    </dgm:pt>
    <dgm:pt modelId="{2AA460BB-9F68-5345-A549-30A5CD2CC194}" type="pres">
      <dgm:prSet presAssocID="{5A20043B-67BF-3C4B-A947-1EBB184550C5}" presName="spacing" presStyleCnt="0"/>
      <dgm:spPr/>
    </dgm:pt>
    <dgm:pt modelId="{E9FD14B7-82C5-4A48-9E60-FD14D79954AB}" type="pres">
      <dgm:prSet presAssocID="{E25C7106-F5C4-1F46-A09C-4C104D7F38DF}" presName="composite" presStyleCnt="0"/>
      <dgm:spPr/>
    </dgm:pt>
    <dgm:pt modelId="{2BCA3D46-A570-8445-BDE9-E05562CB0E71}" type="pres">
      <dgm:prSet presAssocID="{E25C7106-F5C4-1F46-A09C-4C104D7F38DF}" presName="imgShp"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1843D4EB-D2B3-9C45-A7AE-CEBEF8CDAA94}" type="pres">
      <dgm:prSet presAssocID="{E25C7106-F5C4-1F46-A09C-4C104D7F38DF}" presName="txShp" presStyleLbl="node1" presStyleIdx="1" presStyleCnt="4">
        <dgm:presLayoutVars>
          <dgm:bulletEnabled val="1"/>
        </dgm:presLayoutVars>
      </dgm:prSet>
      <dgm:spPr/>
    </dgm:pt>
    <dgm:pt modelId="{2E214F94-ECD1-9045-9547-DF3361F4B4BE}" type="pres">
      <dgm:prSet presAssocID="{127BC6A0-A072-6148-A630-889394526163}" presName="spacing" presStyleCnt="0"/>
      <dgm:spPr/>
    </dgm:pt>
    <dgm:pt modelId="{D11FCE9D-97CD-FE4F-BF42-CE16524266EC}" type="pres">
      <dgm:prSet presAssocID="{F8E9409B-C61F-344C-B5F6-D0DFD30922FE}" presName="composite" presStyleCnt="0"/>
      <dgm:spPr/>
    </dgm:pt>
    <dgm:pt modelId="{3376ACDB-657E-5F41-A5D3-2293DD0EC123}" type="pres">
      <dgm:prSet presAssocID="{F8E9409B-C61F-344C-B5F6-D0DFD30922FE}" presName="imgShp"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1487A35-BBCF-104C-AFBF-D797246CB483}" type="pres">
      <dgm:prSet presAssocID="{F8E9409B-C61F-344C-B5F6-D0DFD30922FE}" presName="txShp" presStyleLbl="node1" presStyleIdx="2" presStyleCnt="4">
        <dgm:presLayoutVars>
          <dgm:bulletEnabled val="1"/>
        </dgm:presLayoutVars>
      </dgm:prSet>
      <dgm:spPr/>
    </dgm:pt>
    <dgm:pt modelId="{381DB872-9182-5D49-9FE5-B46CEE054926}" type="pres">
      <dgm:prSet presAssocID="{70B407AF-8713-394F-ABE8-5678F7FFEA13}" presName="spacing" presStyleCnt="0"/>
      <dgm:spPr/>
    </dgm:pt>
    <dgm:pt modelId="{729C7B26-E251-854E-80F6-E0986182E7DE}" type="pres">
      <dgm:prSet presAssocID="{2AA68B18-E1F9-4344-AC70-E795F6AA8533}" presName="composite" presStyleCnt="0"/>
      <dgm:spPr/>
    </dgm:pt>
    <dgm:pt modelId="{6751D231-36E2-0640-9896-754290B1310D}" type="pres">
      <dgm:prSet presAssocID="{2AA68B18-E1F9-4344-AC70-E795F6AA8533}" presName="imgShp" presStyleLbl="fgImgPlace1" presStyleIdx="3" presStyleCnt="4" custLinFactNeighborX="-2172"/>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dgm:spPr>
    </dgm:pt>
    <dgm:pt modelId="{22CBCDCC-5511-6946-A26E-9E82C5A0F934}" type="pres">
      <dgm:prSet presAssocID="{2AA68B18-E1F9-4344-AC70-E795F6AA8533}" presName="txShp" presStyleLbl="node1" presStyleIdx="3" presStyleCnt="4">
        <dgm:presLayoutVars>
          <dgm:bulletEnabled val="1"/>
        </dgm:presLayoutVars>
      </dgm:prSet>
      <dgm:spPr/>
    </dgm:pt>
  </dgm:ptLst>
  <dgm:cxnLst>
    <dgm:cxn modelId="{B49B0511-010C-B449-8DB6-E5ED9E40FFE8}" srcId="{40D133CC-FBDF-BD45-850D-C8B946050E93}" destId="{A781CF54-1E1E-7642-9EB1-5EEAA3C976A4}" srcOrd="0" destOrd="0" parTransId="{E9F2BED5-C95F-D44E-9FEA-50160C638621}" sibTransId="{5A20043B-67BF-3C4B-A947-1EBB184550C5}"/>
    <dgm:cxn modelId="{0F981B11-B3E7-F549-94B0-8602B996A773}" type="presOf" srcId="{A781CF54-1E1E-7642-9EB1-5EEAA3C976A4}" destId="{15D60BBA-7C8A-D149-ABD9-5279CB164A81}" srcOrd="0" destOrd="0" presId="urn:microsoft.com/office/officeart/2005/8/layout/vList3"/>
    <dgm:cxn modelId="{06EA641C-FB78-FF4E-82C2-AB6538953DA0}" type="presOf" srcId="{2AA68B18-E1F9-4344-AC70-E795F6AA8533}" destId="{22CBCDCC-5511-6946-A26E-9E82C5A0F934}" srcOrd="0" destOrd="0" presId="urn:microsoft.com/office/officeart/2005/8/layout/vList3"/>
    <dgm:cxn modelId="{871D5F53-2E31-8E47-96E1-FBC55A65E7B7}" type="presOf" srcId="{E25C7106-F5C4-1F46-A09C-4C104D7F38DF}" destId="{1843D4EB-D2B3-9C45-A7AE-CEBEF8CDAA94}" srcOrd="0" destOrd="0" presId="urn:microsoft.com/office/officeart/2005/8/layout/vList3"/>
    <dgm:cxn modelId="{5EBC8481-3AD7-5B4D-B5A3-D88701783253}" type="presOf" srcId="{F8E9409B-C61F-344C-B5F6-D0DFD30922FE}" destId="{71487A35-BBCF-104C-AFBF-D797246CB483}" srcOrd="0" destOrd="0" presId="urn:microsoft.com/office/officeart/2005/8/layout/vList3"/>
    <dgm:cxn modelId="{611E6A8D-931D-1F43-9050-22947620C483}" srcId="{40D133CC-FBDF-BD45-850D-C8B946050E93}" destId="{2AA68B18-E1F9-4344-AC70-E795F6AA8533}" srcOrd="3" destOrd="0" parTransId="{714325D7-6138-6D47-A936-E053FC969E1D}" sibTransId="{3AB934DF-2CF9-FB49-976E-861E055DC2C0}"/>
    <dgm:cxn modelId="{167A4D9A-F4C0-EF48-ADC8-047BE7A152C3}" type="presOf" srcId="{40D133CC-FBDF-BD45-850D-C8B946050E93}" destId="{0BE8D435-C342-A740-850F-C79D145C86E8}" srcOrd="0" destOrd="0" presId="urn:microsoft.com/office/officeart/2005/8/layout/vList3"/>
    <dgm:cxn modelId="{DFAE81C9-D2AF-1C42-9C25-8BA415B75169}" srcId="{40D133CC-FBDF-BD45-850D-C8B946050E93}" destId="{E25C7106-F5C4-1F46-A09C-4C104D7F38DF}" srcOrd="1" destOrd="0" parTransId="{19AAD83B-4A78-944A-BDAB-91B64DFE4E62}" sibTransId="{127BC6A0-A072-6148-A630-889394526163}"/>
    <dgm:cxn modelId="{7094BCDC-6D05-934A-AD91-EA0BD775C14B}" srcId="{40D133CC-FBDF-BD45-850D-C8B946050E93}" destId="{F8E9409B-C61F-344C-B5F6-D0DFD30922FE}" srcOrd="2" destOrd="0" parTransId="{E10FF392-8144-8E44-BD40-86AAB3B9D011}" sibTransId="{70B407AF-8713-394F-ABE8-5678F7FFEA13}"/>
    <dgm:cxn modelId="{6511977B-02A4-A24A-97B6-54A94C1B1C66}" type="presParOf" srcId="{0BE8D435-C342-A740-850F-C79D145C86E8}" destId="{EAEDB4BD-3BBE-3F45-B9A7-194BCF8E9881}" srcOrd="0" destOrd="0" presId="urn:microsoft.com/office/officeart/2005/8/layout/vList3"/>
    <dgm:cxn modelId="{591853D3-894E-3C4B-88AA-02BF7F43E9D7}" type="presParOf" srcId="{EAEDB4BD-3BBE-3F45-B9A7-194BCF8E9881}" destId="{D38647DA-9055-3C43-BC61-8627006658D0}" srcOrd="0" destOrd="0" presId="urn:microsoft.com/office/officeart/2005/8/layout/vList3"/>
    <dgm:cxn modelId="{C9C5E768-89C5-AB48-AE53-904CFC0E7A3F}" type="presParOf" srcId="{EAEDB4BD-3BBE-3F45-B9A7-194BCF8E9881}" destId="{15D60BBA-7C8A-D149-ABD9-5279CB164A81}" srcOrd="1" destOrd="0" presId="urn:microsoft.com/office/officeart/2005/8/layout/vList3"/>
    <dgm:cxn modelId="{5C74E2EC-2A97-394C-B3F5-3EFDB469AA7B}" type="presParOf" srcId="{0BE8D435-C342-A740-850F-C79D145C86E8}" destId="{2AA460BB-9F68-5345-A549-30A5CD2CC194}" srcOrd="1" destOrd="0" presId="urn:microsoft.com/office/officeart/2005/8/layout/vList3"/>
    <dgm:cxn modelId="{48057FBB-668B-5441-B87D-42333552B0B4}" type="presParOf" srcId="{0BE8D435-C342-A740-850F-C79D145C86E8}" destId="{E9FD14B7-82C5-4A48-9E60-FD14D79954AB}" srcOrd="2" destOrd="0" presId="urn:microsoft.com/office/officeart/2005/8/layout/vList3"/>
    <dgm:cxn modelId="{A9B8CB76-B578-5343-ABCB-DEA47268CEA1}" type="presParOf" srcId="{E9FD14B7-82C5-4A48-9E60-FD14D79954AB}" destId="{2BCA3D46-A570-8445-BDE9-E05562CB0E71}" srcOrd="0" destOrd="0" presId="urn:microsoft.com/office/officeart/2005/8/layout/vList3"/>
    <dgm:cxn modelId="{B9CCAAE5-D510-9241-9009-3F69A51CDCD9}" type="presParOf" srcId="{E9FD14B7-82C5-4A48-9E60-FD14D79954AB}" destId="{1843D4EB-D2B3-9C45-A7AE-CEBEF8CDAA94}" srcOrd="1" destOrd="0" presId="urn:microsoft.com/office/officeart/2005/8/layout/vList3"/>
    <dgm:cxn modelId="{A14D9436-CFF5-BA4C-B70A-3259C0287D36}" type="presParOf" srcId="{0BE8D435-C342-A740-850F-C79D145C86E8}" destId="{2E214F94-ECD1-9045-9547-DF3361F4B4BE}" srcOrd="3" destOrd="0" presId="urn:microsoft.com/office/officeart/2005/8/layout/vList3"/>
    <dgm:cxn modelId="{3C553851-3E65-B643-812F-5D5C3A468EAA}" type="presParOf" srcId="{0BE8D435-C342-A740-850F-C79D145C86E8}" destId="{D11FCE9D-97CD-FE4F-BF42-CE16524266EC}" srcOrd="4" destOrd="0" presId="urn:microsoft.com/office/officeart/2005/8/layout/vList3"/>
    <dgm:cxn modelId="{D511EAA3-F956-0149-B6E5-B901B845A57F}" type="presParOf" srcId="{D11FCE9D-97CD-FE4F-BF42-CE16524266EC}" destId="{3376ACDB-657E-5F41-A5D3-2293DD0EC123}" srcOrd="0" destOrd="0" presId="urn:microsoft.com/office/officeart/2005/8/layout/vList3"/>
    <dgm:cxn modelId="{8D5F74A2-ADC6-D144-93A5-0ED71FE6AB61}" type="presParOf" srcId="{D11FCE9D-97CD-FE4F-BF42-CE16524266EC}" destId="{71487A35-BBCF-104C-AFBF-D797246CB483}" srcOrd="1" destOrd="0" presId="urn:microsoft.com/office/officeart/2005/8/layout/vList3"/>
    <dgm:cxn modelId="{FC28285C-B2CE-B94B-88FD-A1AA8CE82877}" type="presParOf" srcId="{0BE8D435-C342-A740-850F-C79D145C86E8}" destId="{381DB872-9182-5D49-9FE5-B46CEE054926}" srcOrd="5" destOrd="0" presId="urn:microsoft.com/office/officeart/2005/8/layout/vList3"/>
    <dgm:cxn modelId="{BB5846D1-309F-D946-AE4F-CEAF8619C669}" type="presParOf" srcId="{0BE8D435-C342-A740-850F-C79D145C86E8}" destId="{729C7B26-E251-854E-80F6-E0986182E7DE}" srcOrd="6" destOrd="0" presId="urn:microsoft.com/office/officeart/2005/8/layout/vList3"/>
    <dgm:cxn modelId="{1AFC3E4D-4EFC-1A43-9F49-735BFAD9DD83}" type="presParOf" srcId="{729C7B26-E251-854E-80F6-E0986182E7DE}" destId="{6751D231-36E2-0640-9896-754290B1310D}" srcOrd="0" destOrd="0" presId="urn:microsoft.com/office/officeart/2005/8/layout/vList3"/>
    <dgm:cxn modelId="{E1C92014-B52F-FE48-AC05-CC462FD56259}" type="presParOf" srcId="{729C7B26-E251-854E-80F6-E0986182E7DE}" destId="{22CBCDCC-5511-6946-A26E-9E82C5A0F934}"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17920F-5C85-7643-9D40-E0FFD086C9A3}" type="doc">
      <dgm:prSet loTypeId="urn:microsoft.com/office/officeart/2005/8/layout/default" loCatId="pyramid" qsTypeId="urn:microsoft.com/office/officeart/2005/8/quickstyle/simple1" qsCatId="simple" csTypeId="urn:microsoft.com/office/officeart/2005/8/colors/colorful1" csCatId="colorful" phldr="1"/>
      <dgm:spPr/>
      <dgm:t>
        <a:bodyPr/>
        <a:lstStyle/>
        <a:p>
          <a:endParaRPr lang="en-US"/>
        </a:p>
      </dgm:t>
    </dgm:pt>
    <dgm:pt modelId="{0597AFA4-B99A-714C-A8EF-7494C926ED93}">
      <dgm:prSet/>
      <dgm:spPr/>
      <dgm:t>
        <a:bodyPr/>
        <a:lstStyle/>
        <a:p>
          <a:r>
            <a:rPr lang="en-US" baseline="0" dirty="0"/>
            <a:t>Scholarly communications (&amp; repositories)</a:t>
          </a:r>
          <a:endParaRPr lang="en-US" dirty="0"/>
        </a:p>
      </dgm:t>
    </dgm:pt>
    <dgm:pt modelId="{A2BB829C-1B19-E042-AEF6-1E34DA89A0F1}" type="parTrans" cxnId="{64C8C458-BBF0-DF4F-9881-A44E3451D769}">
      <dgm:prSet/>
      <dgm:spPr/>
      <dgm:t>
        <a:bodyPr/>
        <a:lstStyle/>
        <a:p>
          <a:endParaRPr lang="en-US"/>
        </a:p>
      </dgm:t>
    </dgm:pt>
    <dgm:pt modelId="{8848331E-6BAE-2F40-8B0D-626EDD6BFF41}" type="sibTrans" cxnId="{64C8C458-BBF0-DF4F-9881-A44E3451D769}">
      <dgm:prSet/>
      <dgm:spPr/>
      <dgm:t>
        <a:bodyPr/>
        <a:lstStyle/>
        <a:p>
          <a:endParaRPr lang="en-US"/>
        </a:p>
      </dgm:t>
    </dgm:pt>
    <dgm:pt modelId="{B5609F52-9544-B14D-A174-F75A5D6028C2}">
      <dgm:prSet/>
      <dgm:spPr/>
      <dgm:t>
        <a:bodyPr/>
        <a:lstStyle/>
        <a:p>
          <a:r>
            <a:rPr lang="en-US" baseline="0"/>
            <a:t>Research data management (RDM)</a:t>
          </a:r>
          <a:endParaRPr lang="en-US"/>
        </a:p>
      </dgm:t>
    </dgm:pt>
    <dgm:pt modelId="{462C9583-9C9D-F64A-B2D7-8BD3ACC8C021}" type="parTrans" cxnId="{96AE0CEE-60A1-EF4B-B5C8-A31F67B9C5E4}">
      <dgm:prSet/>
      <dgm:spPr/>
      <dgm:t>
        <a:bodyPr/>
        <a:lstStyle/>
        <a:p>
          <a:endParaRPr lang="en-US"/>
        </a:p>
      </dgm:t>
    </dgm:pt>
    <dgm:pt modelId="{4FE31210-AB4D-F740-BF68-CD78B7DA9EAC}" type="sibTrans" cxnId="{96AE0CEE-60A1-EF4B-B5C8-A31F67B9C5E4}">
      <dgm:prSet/>
      <dgm:spPr/>
      <dgm:t>
        <a:bodyPr/>
        <a:lstStyle/>
        <a:p>
          <a:endParaRPr lang="en-US"/>
        </a:p>
      </dgm:t>
    </dgm:pt>
    <dgm:pt modelId="{4D17C081-993A-9D4E-AE60-3DD30D88EF0B}">
      <dgm:prSet/>
      <dgm:spPr/>
      <dgm:t>
        <a:bodyPr/>
        <a:lstStyle/>
        <a:p>
          <a:r>
            <a:rPr lang="en-US" baseline="0"/>
            <a:t>Copyright</a:t>
          </a:r>
          <a:endParaRPr lang="en-US"/>
        </a:p>
      </dgm:t>
    </dgm:pt>
    <dgm:pt modelId="{0E4208A2-7E85-BC42-AF42-0642C888C258}" type="parTrans" cxnId="{C47294C7-3E8F-D74F-931B-7DE73154D4F0}">
      <dgm:prSet/>
      <dgm:spPr/>
      <dgm:t>
        <a:bodyPr/>
        <a:lstStyle/>
        <a:p>
          <a:endParaRPr lang="en-US"/>
        </a:p>
      </dgm:t>
    </dgm:pt>
    <dgm:pt modelId="{E3B4C353-71F3-2841-941D-1D4E9A36765C}" type="sibTrans" cxnId="{C47294C7-3E8F-D74F-931B-7DE73154D4F0}">
      <dgm:prSet/>
      <dgm:spPr/>
      <dgm:t>
        <a:bodyPr/>
        <a:lstStyle/>
        <a:p>
          <a:endParaRPr lang="en-US"/>
        </a:p>
      </dgm:t>
    </dgm:pt>
    <dgm:pt modelId="{1E10CEB1-07F7-E841-9E93-19712F42BD18}">
      <dgm:prSet/>
      <dgm:spPr/>
      <dgm:t>
        <a:bodyPr/>
        <a:lstStyle/>
        <a:p>
          <a:r>
            <a:rPr lang="en-US" baseline="0"/>
            <a:t>Digital humanities</a:t>
          </a:r>
          <a:endParaRPr lang="en-US"/>
        </a:p>
      </dgm:t>
    </dgm:pt>
    <dgm:pt modelId="{D2B0DD95-181F-EE41-A311-DC456B597259}" type="parTrans" cxnId="{255BCF5A-ABED-824C-A175-CF83A58DB6DD}">
      <dgm:prSet/>
      <dgm:spPr/>
      <dgm:t>
        <a:bodyPr/>
        <a:lstStyle/>
        <a:p>
          <a:endParaRPr lang="en-US"/>
        </a:p>
      </dgm:t>
    </dgm:pt>
    <dgm:pt modelId="{F76619BD-A61E-914F-88B9-A14563A514BA}" type="sibTrans" cxnId="{255BCF5A-ABED-824C-A175-CF83A58DB6DD}">
      <dgm:prSet/>
      <dgm:spPr/>
      <dgm:t>
        <a:bodyPr/>
        <a:lstStyle/>
        <a:p>
          <a:endParaRPr lang="en-US"/>
        </a:p>
      </dgm:t>
    </dgm:pt>
    <dgm:pt modelId="{24C19004-F72D-5A45-B795-0D22ADF96316}">
      <dgm:prSet/>
      <dgm:spPr/>
      <dgm:t>
        <a:bodyPr/>
        <a:lstStyle/>
        <a:p>
          <a:r>
            <a:rPr lang="en-US" baseline="0"/>
            <a:t>RIM systems and scholarly profiles</a:t>
          </a:r>
          <a:endParaRPr lang="en-US"/>
        </a:p>
      </dgm:t>
    </dgm:pt>
    <dgm:pt modelId="{00DC5803-7916-194E-88E7-13CD054FFE3A}" type="parTrans" cxnId="{BA2A4F00-24D9-E14C-AC04-15D3E8B81F70}">
      <dgm:prSet/>
      <dgm:spPr/>
      <dgm:t>
        <a:bodyPr/>
        <a:lstStyle/>
        <a:p>
          <a:endParaRPr lang="en-US"/>
        </a:p>
      </dgm:t>
    </dgm:pt>
    <dgm:pt modelId="{DF869189-B59D-554A-AA04-F7A6DC2960B2}" type="sibTrans" cxnId="{BA2A4F00-24D9-E14C-AC04-15D3E8B81F70}">
      <dgm:prSet/>
      <dgm:spPr/>
      <dgm:t>
        <a:bodyPr/>
        <a:lstStyle/>
        <a:p>
          <a:endParaRPr lang="en-US"/>
        </a:p>
      </dgm:t>
    </dgm:pt>
    <dgm:pt modelId="{2B50FB1A-CE3F-0A45-A866-60F2441EA8D5}">
      <dgm:prSet/>
      <dgm:spPr/>
      <dgm:t>
        <a:bodyPr/>
        <a:lstStyle/>
        <a:p>
          <a:r>
            <a:rPr lang="en-US" baseline="0" dirty="0"/>
            <a:t>Research impact</a:t>
          </a:r>
          <a:endParaRPr lang="en-US" dirty="0"/>
        </a:p>
      </dgm:t>
    </dgm:pt>
    <dgm:pt modelId="{300D692E-DC5B-7843-B77B-17E86C49B225}" type="parTrans" cxnId="{531BE634-2FF3-E146-ACAB-B4CF9AD76D66}">
      <dgm:prSet/>
      <dgm:spPr/>
      <dgm:t>
        <a:bodyPr/>
        <a:lstStyle/>
        <a:p>
          <a:endParaRPr lang="en-US"/>
        </a:p>
      </dgm:t>
    </dgm:pt>
    <dgm:pt modelId="{41D81794-048E-F94F-9436-8F62B55288AA}" type="sibTrans" cxnId="{531BE634-2FF3-E146-ACAB-B4CF9AD76D66}">
      <dgm:prSet/>
      <dgm:spPr/>
      <dgm:t>
        <a:bodyPr/>
        <a:lstStyle/>
        <a:p>
          <a:endParaRPr lang="en-US"/>
        </a:p>
      </dgm:t>
    </dgm:pt>
    <dgm:pt modelId="{593F1E81-3541-ED43-9C37-8F886B7664EB}">
      <dgm:prSet/>
      <dgm:spPr/>
      <dgm:t>
        <a:bodyPr/>
        <a:lstStyle/>
        <a:p>
          <a:r>
            <a:rPr lang="en-US" baseline="0" dirty="0"/>
            <a:t>Library publishing</a:t>
          </a:r>
          <a:endParaRPr lang="en-US" dirty="0"/>
        </a:p>
      </dgm:t>
    </dgm:pt>
    <dgm:pt modelId="{8FB0153B-D1C1-B24A-9FC0-14A0EF5B9A18}" type="sibTrans" cxnId="{6A47A443-5A54-A246-93E4-813FB0FD896A}">
      <dgm:prSet/>
      <dgm:spPr/>
      <dgm:t>
        <a:bodyPr/>
        <a:lstStyle/>
        <a:p>
          <a:endParaRPr lang="en-US"/>
        </a:p>
      </dgm:t>
    </dgm:pt>
    <dgm:pt modelId="{57BA5985-1110-6E4D-9BBB-9DAB8D8A3BE2}" type="parTrans" cxnId="{6A47A443-5A54-A246-93E4-813FB0FD896A}">
      <dgm:prSet/>
      <dgm:spPr/>
      <dgm:t>
        <a:bodyPr/>
        <a:lstStyle/>
        <a:p>
          <a:endParaRPr lang="en-US"/>
        </a:p>
      </dgm:t>
    </dgm:pt>
    <dgm:pt modelId="{54A2D97F-28EA-5241-95BC-AC44E739822E}" type="pres">
      <dgm:prSet presAssocID="{1B17920F-5C85-7643-9D40-E0FFD086C9A3}" presName="diagram" presStyleCnt="0">
        <dgm:presLayoutVars>
          <dgm:dir/>
          <dgm:resizeHandles val="exact"/>
        </dgm:presLayoutVars>
      </dgm:prSet>
      <dgm:spPr/>
    </dgm:pt>
    <dgm:pt modelId="{F1E73B7C-6E09-2344-8113-CCC8C58DAE66}" type="pres">
      <dgm:prSet presAssocID="{0597AFA4-B99A-714C-A8EF-7494C926ED93}" presName="node" presStyleLbl="node1" presStyleIdx="0" presStyleCnt="7">
        <dgm:presLayoutVars>
          <dgm:bulletEnabled val="1"/>
        </dgm:presLayoutVars>
      </dgm:prSet>
      <dgm:spPr/>
    </dgm:pt>
    <dgm:pt modelId="{DFF5534B-81AF-294C-B197-22C13E8272CA}" type="pres">
      <dgm:prSet presAssocID="{8848331E-6BAE-2F40-8B0D-626EDD6BFF41}" presName="sibTrans" presStyleCnt="0"/>
      <dgm:spPr/>
    </dgm:pt>
    <dgm:pt modelId="{6C81F851-9DF9-0B42-807A-C12B2A1782F9}" type="pres">
      <dgm:prSet presAssocID="{B5609F52-9544-B14D-A174-F75A5D6028C2}" presName="node" presStyleLbl="node1" presStyleIdx="1" presStyleCnt="7">
        <dgm:presLayoutVars>
          <dgm:bulletEnabled val="1"/>
        </dgm:presLayoutVars>
      </dgm:prSet>
      <dgm:spPr/>
    </dgm:pt>
    <dgm:pt modelId="{38B47C43-D5CF-C545-83F8-BD0177AB28C3}" type="pres">
      <dgm:prSet presAssocID="{4FE31210-AB4D-F740-BF68-CD78B7DA9EAC}" presName="sibTrans" presStyleCnt="0"/>
      <dgm:spPr/>
    </dgm:pt>
    <dgm:pt modelId="{C6C2A729-4347-C04C-90B0-F911C1F278D4}" type="pres">
      <dgm:prSet presAssocID="{593F1E81-3541-ED43-9C37-8F886B7664EB}" presName="node" presStyleLbl="node1" presStyleIdx="2" presStyleCnt="7">
        <dgm:presLayoutVars>
          <dgm:bulletEnabled val="1"/>
        </dgm:presLayoutVars>
      </dgm:prSet>
      <dgm:spPr/>
    </dgm:pt>
    <dgm:pt modelId="{5B335F86-1CBE-5A48-8BE7-C127A536A5AE}" type="pres">
      <dgm:prSet presAssocID="{8FB0153B-D1C1-B24A-9FC0-14A0EF5B9A18}" presName="sibTrans" presStyleCnt="0"/>
      <dgm:spPr/>
    </dgm:pt>
    <dgm:pt modelId="{A391EA66-87F2-8145-B1AE-891EA1E49456}" type="pres">
      <dgm:prSet presAssocID="{4D17C081-993A-9D4E-AE60-3DD30D88EF0B}" presName="node" presStyleLbl="node1" presStyleIdx="3" presStyleCnt="7">
        <dgm:presLayoutVars>
          <dgm:bulletEnabled val="1"/>
        </dgm:presLayoutVars>
      </dgm:prSet>
      <dgm:spPr/>
    </dgm:pt>
    <dgm:pt modelId="{C55592DF-DF05-CB4F-B7BC-DECFAF725C58}" type="pres">
      <dgm:prSet presAssocID="{E3B4C353-71F3-2841-941D-1D4E9A36765C}" presName="sibTrans" presStyleCnt="0"/>
      <dgm:spPr/>
    </dgm:pt>
    <dgm:pt modelId="{0ADA3C71-1340-0A48-8BAB-ABE8589C80A2}" type="pres">
      <dgm:prSet presAssocID="{1E10CEB1-07F7-E841-9E93-19712F42BD18}" presName="node" presStyleLbl="node1" presStyleIdx="4" presStyleCnt="7">
        <dgm:presLayoutVars>
          <dgm:bulletEnabled val="1"/>
        </dgm:presLayoutVars>
      </dgm:prSet>
      <dgm:spPr/>
    </dgm:pt>
    <dgm:pt modelId="{8B500433-42F9-9149-B1DA-33BE45CA6FBA}" type="pres">
      <dgm:prSet presAssocID="{F76619BD-A61E-914F-88B9-A14563A514BA}" presName="sibTrans" presStyleCnt="0"/>
      <dgm:spPr/>
    </dgm:pt>
    <dgm:pt modelId="{3698D9D0-8CC5-CC46-94B2-CD622FC26DB7}" type="pres">
      <dgm:prSet presAssocID="{24C19004-F72D-5A45-B795-0D22ADF96316}" presName="node" presStyleLbl="node1" presStyleIdx="5" presStyleCnt="7">
        <dgm:presLayoutVars>
          <dgm:bulletEnabled val="1"/>
        </dgm:presLayoutVars>
      </dgm:prSet>
      <dgm:spPr/>
    </dgm:pt>
    <dgm:pt modelId="{7B73F162-FD09-F543-873D-BB898C69EB20}" type="pres">
      <dgm:prSet presAssocID="{DF869189-B59D-554A-AA04-F7A6DC2960B2}" presName="sibTrans" presStyleCnt="0"/>
      <dgm:spPr/>
    </dgm:pt>
    <dgm:pt modelId="{AD272D63-C884-DE44-A217-FA2299149AD0}" type="pres">
      <dgm:prSet presAssocID="{2B50FB1A-CE3F-0A45-A866-60F2441EA8D5}" presName="node" presStyleLbl="node1" presStyleIdx="6" presStyleCnt="7">
        <dgm:presLayoutVars>
          <dgm:bulletEnabled val="1"/>
        </dgm:presLayoutVars>
      </dgm:prSet>
      <dgm:spPr/>
    </dgm:pt>
  </dgm:ptLst>
  <dgm:cxnLst>
    <dgm:cxn modelId="{BA2A4F00-24D9-E14C-AC04-15D3E8B81F70}" srcId="{1B17920F-5C85-7643-9D40-E0FFD086C9A3}" destId="{24C19004-F72D-5A45-B795-0D22ADF96316}" srcOrd="5" destOrd="0" parTransId="{00DC5803-7916-194E-88E7-13CD054FFE3A}" sibTransId="{DF869189-B59D-554A-AA04-F7A6DC2960B2}"/>
    <dgm:cxn modelId="{665F620A-B66A-8C4A-860E-C256FE85C692}" type="presOf" srcId="{2B50FB1A-CE3F-0A45-A866-60F2441EA8D5}" destId="{AD272D63-C884-DE44-A217-FA2299149AD0}" srcOrd="0" destOrd="0" presId="urn:microsoft.com/office/officeart/2005/8/layout/default"/>
    <dgm:cxn modelId="{E9BFFB1C-E5EC-5640-BE0A-B2F36E01519C}" type="presOf" srcId="{1B17920F-5C85-7643-9D40-E0FFD086C9A3}" destId="{54A2D97F-28EA-5241-95BC-AC44E739822E}" srcOrd="0" destOrd="0" presId="urn:microsoft.com/office/officeart/2005/8/layout/default"/>
    <dgm:cxn modelId="{531BE634-2FF3-E146-ACAB-B4CF9AD76D66}" srcId="{1B17920F-5C85-7643-9D40-E0FFD086C9A3}" destId="{2B50FB1A-CE3F-0A45-A866-60F2441EA8D5}" srcOrd="6" destOrd="0" parTransId="{300D692E-DC5B-7843-B77B-17E86C49B225}" sibTransId="{41D81794-048E-F94F-9436-8F62B55288AA}"/>
    <dgm:cxn modelId="{6A47A443-5A54-A246-93E4-813FB0FD896A}" srcId="{1B17920F-5C85-7643-9D40-E0FFD086C9A3}" destId="{593F1E81-3541-ED43-9C37-8F886B7664EB}" srcOrd="2" destOrd="0" parTransId="{57BA5985-1110-6E4D-9BBB-9DAB8D8A3BE2}" sibTransId="{8FB0153B-D1C1-B24A-9FC0-14A0EF5B9A18}"/>
    <dgm:cxn modelId="{F3D06444-6AA8-8448-9BF2-11F63779D23B}" type="presOf" srcId="{0597AFA4-B99A-714C-A8EF-7494C926ED93}" destId="{F1E73B7C-6E09-2344-8113-CCC8C58DAE66}" srcOrd="0" destOrd="0" presId="urn:microsoft.com/office/officeart/2005/8/layout/default"/>
    <dgm:cxn modelId="{64C8C458-BBF0-DF4F-9881-A44E3451D769}" srcId="{1B17920F-5C85-7643-9D40-E0FFD086C9A3}" destId="{0597AFA4-B99A-714C-A8EF-7494C926ED93}" srcOrd="0" destOrd="0" parTransId="{A2BB829C-1B19-E042-AEF6-1E34DA89A0F1}" sibTransId="{8848331E-6BAE-2F40-8B0D-626EDD6BFF41}"/>
    <dgm:cxn modelId="{255BCF5A-ABED-824C-A175-CF83A58DB6DD}" srcId="{1B17920F-5C85-7643-9D40-E0FFD086C9A3}" destId="{1E10CEB1-07F7-E841-9E93-19712F42BD18}" srcOrd="4" destOrd="0" parTransId="{D2B0DD95-181F-EE41-A311-DC456B597259}" sibTransId="{F76619BD-A61E-914F-88B9-A14563A514BA}"/>
    <dgm:cxn modelId="{7C75C680-3574-4841-8858-B2C60A93AEA6}" type="presOf" srcId="{B5609F52-9544-B14D-A174-F75A5D6028C2}" destId="{6C81F851-9DF9-0B42-807A-C12B2A1782F9}" srcOrd="0" destOrd="0" presId="urn:microsoft.com/office/officeart/2005/8/layout/default"/>
    <dgm:cxn modelId="{5A910488-2F76-094C-9503-7F7AEA3AF678}" type="presOf" srcId="{24C19004-F72D-5A45-B795-0D22ADF96316}" destId="{3698D9D0-8CC5-CC46-94B2-CD622FC26DB7}" srcOrd="0" destOrd="0" presId="urn:microsoft.com/office/officeart/2005/8/layout/default"/>
    <dgm:cxn modelId="{A546A1B0-B6C4-B540-AE2E-04580AB32011}" type="presOf" srcId="{1E10CEB1-07F7-E841-9E93-19712F42BD18}" destId="{0ADA3C71-1340-0A48-8BAB-ABE8589C80A2}" srcOrd="0" destOrd="0" presId="urn:microsoft.com/office/officeart/2005/8/layout/default"/>
    <dgm:cxn modelId="{C47294C7-3E8F-D74F-931B-7DE73154D4F0}" srcId="{1B17920F-5C85-7643-9D40-E0FFD086C9A3}" destId="{4D17C081-993A-9D4E-AE60-3DD30D88EF0B}" srcOrd="3" destOrd="0" parTransId="{0E4208A2-7E85-BC42-AF42-0642C888C258}" sibTransId="{E3B4C353-71F3-2841-941D-1D4E9A36765C}"/>
    <dgm:cxn modelId="{B7F060EC-F223-DB47-8DCF-9FC23FFB9A3E}" type="presOf" srcId="{593F1E81-3541-ED43-9C37-8F886B7664EB}" destId="{C6C2A729-4347-C04C-90B0-F911C1F278D4}" srcOrd="0" destOrd="0" presId="urn:microsoft.com/office/officeart/2005/8/layout/default"/>
    <dgm:cxn modelId="{96AE0CEE-60A1-EF4B-B5C8-A31F67B9C5E4}" srcId="{1B17920F-5C85-7643-9D40-E0FFD086C9A3}" destId="{B5609F52-9544-B14D-A174-F75A5D6028C2}" srcOrd="1" destOrd="0" parTransId="{462C9583-9C9D-F64A-B2D7-8BD3ACC8C021}" sibTransId="{4FE31210-AB4D-F740-BF68-CD78B7DA9EAC}"/>
    <dgm:cxn modelId="{DA394CFE-2177-554E-85E7-BEAE6C1F8387}" type="presOf" srcId="{4D17C081-993A-9D4E-AE60-3DD30D88EF0B}" destId="{A391EA66-87F2-8145-B1AE-891EA1E49456}" srcOrd="0" destOrd="0" presId="urn:microsoft.com/office/officeart/2005/8/layout/default"/>
    <dgm:cxn modelId="{EE517880-117A-EE49-A68D-6BE9C890C255}" type="presParOf" srcId="{54A2D97F-28EA-5241-95BC-AC44E739822E}" destId="{F1E73B7C-6E09-2344-8113-CCC8C58DAE66}" srcOrd="0" destOrd="0" presId="urn:microsoft.com/office/officeart/2005/8/layout/default"/>
    <dgm:cxn modelId="{8B9E4B8A-6380-334C-B1E6-5B65D26B5F06}" type="presParOf" srcId="{54A2D97F-28EA-5241-95BC-AC44E739822E}" destId="{DFF5534B-81AF-294C-B197-22C13E8272CA}" srcOrd="1" destOrd="0" presId="urn:microsoft.com/office/officeart/2005/8/layout/default"/>
    <dgm:cxn modelId="{5A0A6D92-1C09-0045-BD60-CF39A0C29884}" type="presParOf" srcId="{54A2D97F-28EA-5241-95BC-AC44E739822E}" destId="{6C81F851-9DF9-0B42-807A-C12B2A1782F9}" srcOrd="2" destOrd="0" presId="urn:microsoft.com/office/officeart/2005/8/layout/default"/>
    <dgm:cxn modelId="{82EC3446-C56F-154D-99D3-43D0D85935F4}" type="presParOf" srcId="{54A2D97F-28EA-5241-95BC-AC44E739822E}" destId="{38B47C43-D5CF-C545-83F8-BD0177AB28C3}" srcOrd="3" destOrd="0" presId="urn:microsoft.com/office/officeart/2005/8/layout/default"/>
    <dgm:cxn modelId="{B0D2517C-5ED3-C547-BDB1-BE964AC7D981}" type="presParOf" srcId="{54A2D97F-28EA-5241-95BC-AC44E739822E}" destId="{C6C2A729-4347-C04C-90B0-F911C1F278D4}" srcOrd="4" destOrd="0" presId="urn:microsoft.com/office/officeart/2005/8/layout/default"/>
    <dgm:cxn modelId="{40D33328-08DB-0044-96CE-61FA2C8E36AA}" type="presParOf" srcId="{54A2D97F-28EA-5241-95BC-AC44E739822E}" destId="{5B335F86-1CBE-5A48-8BE7-C127A536A5AE}" srcOrd="5" destOrd="0" presId="urn:microsoft.com/office/officeart/2005/8/layout/default"/>
    <dgm:cxn modelId="{B926AD6F-5146-0C45-AADB-52E9BC9F8B1D}" type="presParOf" srcId="{54A2D97F-28EA-5241-95BC-AC44E739822E}" destId="{A391EA66-87F2-8145-B1AE-891EA1E49456}" srcOrd="6" destOrd="0" presId="urn:microsoft.com/office/officeart/2005/8/layout/default"/>
    <dgm:cxn modelId="{A4E7BA3F-F9F1-3E4F-8C45-07BA55613AA4}" type="presParOf" srcId="{54A2D97F-28EA-5241-95BC-AC44E739822E}" destId="{C55592DF-DF05-CB4F-B7BC-DECFAF725C58}" srcOrd="7" destOrd="0" presId="urn:microsoft.com/office/officeart/2005/8/layout/default"/>
    <dgm:cxn modelId="{84BE818C-74D3-3E4A-BFD9-CAB574E7E339}" type="presParOf" srcId="{54A2D97F-28EA-5241-95BC-AC44E739822E}" destId="{0ADA3C71-1340-0A48-8BAB-ABE8589C80A2}" srcOrd="8" destOrd="0" presId="urn:microsoft.com/office/officeart/2005/8/layout/default"/>
    <dgm:cxn modelId="{1D282FE2-E611-D341-9A0C-7E7296385AB5}" type="presParOf" srcId="{54A2D97F-28EA-5241-95BC-AC44E739822E}" destId="{8B500433-42F9-9149-B1DA-33BE45CA6FBA}" srcOrd="9" destOrd="0" presId="urn:microsoft.com/office/officeart/2005/8/layout/default"/>
    <dgm:cxn modelId="{A33084A3-D8AA-D344-9C65-8A0B6A21A399}" type="presParOf" srcId="{54A2D97F-28EA-5241-95BC-AC44E739822E}" destId="{3698D9D0-8CC5-CC46-94B2-CD622FC26DB7}" srcOrd="10" destOrd="0" presId="urn:microsoft.com/office/officeart/2005/8/layout/default"/>
    <dgm:cxn modelId="{AA76E313-54C0-1D48-B625-4E3A1725D137}" type="presParOf" srcId="{54A2D97F-28EA-5241-95BC-AC44E739822E}" destId="{7B73F162-FD09-F543-873D-BB898C69EB20}" srcOrd="11" destOrd="0" presId="urn:microsoft.com/office/officeart/2005/8/layout/default"/>
    <dgm:cxn modelId="{7A6EEB33-02F1-9240-AB0D-5DD96B6C4452}" type="presParOf" srcId="{54A2D97F-28EA-5241-95BC-AC44E739822E}" destId="{AD272D63-C884-DE44-A217-FA2299149AD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133CC-FBDF-BD45-850D-C8B946050E93}"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n-US"/>
        </a:p>
      </dgm:t>
    </dgm:pt>
    <dgm:pt modelId="{2AA68B18-E1F9-4344-AC70-E795F6AA8533}">
      <dgm:prSet/>
      <dgm:spPr/>
      <dgm:t>
        <a:bodyPr/>
        <a:lstStyle/>
        <a:p>
          <a:r>
            <a:rPr lang="en-US" dirty="0"/>
            <a:t>Brian Lavoie, PhD</a:t>
          </a:r>
        </a:p>
      </dgm:t>
    </dgm:pt>
    <dgm:pt modelId="{714325D7-6138-6D47-A936-E053FC969E1D}" type="parTrans" cxnId="{611E6A8D-931D-1F43-9050-22947620C483}">
      <dgm:prSet/>
      <dgm:spPr/>
      <dgm:t>
        <a:bodyPr/>
        <a:lstStyle/>
        <a:p>
          <a:endParaRPr lang="en-US"/>
        </a:p>
      </dgm:t>
    </dgm:pt>
    <dgm:pt modelId="{3AB934DF-2CF9-FB49-976E-861E055DC2C0}" type="sibTrans" cxnId="{611E6A8D-931D-1F43-9050-22947620C483}">
      <dgm:prSet/>
      <dgm:spPr/>
      <dgm:t>
        <a:bodyPr/>
        <a:lstStyle/>
        <a:p>
          <a:endParaRPr lang="en-US"/>
        </a:p>
      </dgm:t>
    </dgm:pt>
    <dgm:pt modelId="{F8E9409B-C61F-344C-B5F6-D0DFD30922FE}">
      <dgm:prSet/>
      <dgm:spPr/>
      <dgm:t>
        <a:bodyPr/>
        <a:lstStyle/>
        <a:p>
          <a:r>
            <a:rPr lang="en-US" dirty="0"/>
            <a:t>Annette Dortmund, PhD</a:t>
          </a:r>
        </a:p>
      </dgm:t>
    </dgm:pt>
    <dgm:pt modelId="{70B407AF-8713-394F-ABE8-5678F7FFEA13}" type="sibTrans" cxnId="{7094BCDC-6D05-934A-AD91-EA0BD775C14B}">
      <dgm:prSet/>
      <dgm:spPr/>
      <dgm:t>
        <a:bodyPr/>
        <a:lstStyle/>
        <a:p>
          <a:endParaRPr lang="en-US"/>
        </a:p>
      </dgm:t>
    </dgm:pt>
    <dgm:pt modelId="{E10FF392-8144-8E44-BD40-86AAB3B9D011}" type="parTrans" cxnId="{7094BCDC-6D05-934A-AD91-EA0BD775C14B}">
      <dgm:prSet/>
      <dgm:spPr/>
      <dgm:t>
        <a:bodyPr/>
        <a:lstStyle/>
        <a:p>
          <a:endParaRPr lang="en-US"/>
        </a:p>
      </dgm:t>
    </dgm:pt>
    <dgm:pt modelId="{A781CF54-1E1E-7642-9EB1-5EEAA3C976A4}">
      <dgm:prSet/>
      <dgm:spPr/>
      <dgm:t>
        <a:bodyPr/>
        <a:lstStyle/>
        <a:p>
          <a:r>
            <a:rPr lang="en-US" dirty="0"/>
            <a:t>Rebecca Bryant, PhD</a:t>
          </a:r>
        </a:p>
      </dgm:t>
    </dgm:pt>
    <dgm:pt modelId="{5A20043B-67BF-3C4B-A947-1EBB184550C5}" type="sibTrans" cxnId="{B49B0511-010C-B449-8DB6-E5ED9E40FFE8}">
      <dgm:prSet/>
      <dgm:spPr/>
      <dgm:t>
        <a:bodyPr/>
        <a:lstStyle/>
        <a:p>
          <a:endParaRPr lang="en-US"/>
        </a:p>
      </dgm:t>
    </dgm:pt>
    <dgm:pt modelId="{E9F2BED5-C95F-D44E-9FEA-50160C638621}" type="parTrans" cxnId="{B49B0511-010C-B449-8DB6-E5ED9E40FFE8}">
      <dgm:prSet/>
      <dgm:spPr/>
      <dgm:t>
        <a:bodyPr/>
        <a:lstStyle/>
        <a:p>
          <a:endParaRPr lang="en-US"/>
        </a:p>
      </dgm:t>
    </dgm:pt>
    <dgm:pt modelId="{0BE8D435-C342-A740-850F-C79D145C86E8}" type="pres">
      <dgm:prSet presAssocID="{40D133CC-FBDF-BD45-850D-C8B946050E93}" presName="linearFlow" presStyleCnt="0">
        <dgm:presLayoutVars>
          <dgm:dir/>
          <dgm:resizeHandles val="exact"/>
        </dgm:presLayoutVars>
      </dgm:prSet>
      <dgm:spPr/>
    </dgm:pt>
    <dgm:pt modelId="{EAEDB4BD-3BBE-3F45-B9A7-194BCF8E9881}" type="pres">
      <dgm:prSet presAssocID="{A781CF54-1E1E-7642-9EB1-5EEAA3C976A4}" presName="composite" presStyleCnt="0"/>
      <dgm:spPr/>
    </dgm:pt>
    <dgm:pt modelId="{D38647DA-9055-3C43-BC61-8627006658D0}" type="pres">
      <dgm:prSet presAssocID="{A781CF54-1E1E-7642-9EB1-5EEAA3C976A4}"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15D60BBA-7C8A-D149-ABD9-5279CB164A81}" type="pres">
      <dgm:prSet presAssocID="{A781CF54-1E1E-7642-9EB1-5EEAA3C976A4}" presName="txShp" presStyleLbl="node1" presStyleIdx="0" presStyleCnt="3">
        <dgm:presLayoutVars>
          <dgm:bulletEnabled val="1"/>
        </dgm:presLayoutVars>
      </dgm:prSet>
      <dgm:spPr/>
    </dgm:pt>
    <dgm:pt modelId="{2AA460BB-9F68-5345-A549-30A5CD2CC194}" type="pres">
      <dgm:prSet presAssocID="{5A20043B-67BF-3C4B-A947-1EBB184550C5}" presName="spacing" presStyleCnt="0"/>
      <dgm:spPr/>
    </dgm:pt>
    <dgm:pt modelId="{D11FCE9D-97CD-FE4F-BF42-CE16524266EC}" type="pres">
      <dgm:prSet presAssocID="{F8E9409B-C61F-344C-B5F6-D0DFD30922FE}" presName="composite" presStyleCnt="0"/>
      <dgm:spPr/>
    </dgm:pt>
    <dgm:pt modelId="{3376ACDB-657E-5F41-A5D3-2293DD0EC123}" type="pres">
      <dgm:prSet presAssocID="{F8E9409B-C61F-344C-B5F6-D0DFD30922FE}" presName="imgShp"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71487A35-BBCF-104C-AFBF-D797246CB483}" type="pres">
      <dgm:prSet presAssocID="{F8E9409B-C61F-344C-B5F6-D0DFD30922FE}" presName="txShp" presStyleLbl="node1" presStyleIdx="1" presStyleCnt="3">
        <dgm:presLayoutVars>
          <dgm:bulletEnabled val="1"/>
        </dgm:presLayoutVars>
      </dgm:prSet>
      <dgm:spPr/>
    </dgm:pt>
    <dgm:pt modelId="{381DB872-9182-5D49-9FE5-B46CEE054926}" type="pres">
      <dgm:prSet presAssocID="{70B407AF-8713-394F-ABE8-5678F7FFEA13}" presName="spacing" presStyleCnt="0"/>
      <dgm:spPr/>
    </dgm:pt>
    <dgm:pt modelId="{729C7B26-E251-854E-80F6-E0986182E7DE}" type="pres">
      <dgm:prSet presAssocID="{2AA68B18-E1F9-4344-AC70-E795F6AA8533}" presName="composite" presStyleCnt="0"/>
      <dgm:spPr/>
    </dgm:pt>
    <dgm:pt modelId="{6751D231-36E2-0640-9896-754290B1310D}" type="pres">
      <dgm:prSet presAssocID="{2AA68B18-E1F9-4344-AC70-E795F6AA8533}" presName="imgShp"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22CBCDCC-5511-6946-A26E-9E82C5A0F934}" type="pres">
      <dgm:prSet presAssocID="{2AA68B18-E1F9-4344-AC70-E795F6AA8533}" presName="txShp" presStyleLbl="node1" presStyleIdx="2" presStyleCnt="3">
        <dgm:presLayoutVars>
          <dgm:bulletEnabled val="1"/>
        </dgm:presLayoutVars>
      </dgm:prSet>
      <dgm:spPr/>
    </dgm:pt>
  </dgm:ptLst>
  <dgm:cxnLst>
    <dgm:cxn modelId="{5189F701-F5E0-8742-8AA3-3E5852120FFB}" type="presOf" srcId="{2AA68B18-E1F9-4344-AC70-E795F6AA8533}" destId="{22CBCDCC-5511-6946-A26E-9E82C5A0F934}" srcOrd="0" destOrd="0" presId="urn:microsoft.com/office/officeart/2005/8/layout/vList3"/>
    <dgm:cxn modelId="{B49B0511-010C-B449-8DB6-E5ED9E40FFE8}" srcId="{40D133CC-FBDF-BD45-850D-C8B946050E93}" destId="{A781CF54-1E1E-7642-9EB1-5EEAA3C976A4}" srcOrd="0" destOrd="0" parTransId="{E9F2BED5-C95F-D44E-9FEA-50160C638621}" sibTransId="{5A20043B-67BF-3C4B-A947-1EBB184550C5}"/>
    <dgm:cxn modelId="{95C3773B-C1F6-A249-9E69-DC7A49417E25}" type="presOf" srcId="{A781CF54-1E1E-7642-9EB1-5EEAA3C976A4}" destId="{15D60BBA-7C8A-D149-ABD9-5279CB164A81}" srcOrd="0" destOrd="0" presId="urn:microsoft.com/office/officeart/2005/8/layout/vList3"/>
    <dgm:cxn modelId="{14776A64-B5E5-AD40-BF8A-281C48A8728A}" type="presOf" srcId="{F8E9409B-C61F-344C-B5F6-D0DFD30922FE}" destId="{71487A35-BBCF-104C-AFBF-D797246CB483}" srcOrd="0" destOrd="0" presId="urn:microsoft.com/office/officeart/2005/8/layout/vList3"/>
    <dgm:cxn modelId="{611E6A8D-931D-1F43-9050-22947620C483}" srcId="{40D133CC-FBDF-BD45-850D-C8B946050E93}" destId="{2AA68B18-E1F9-4344-AC70-E795F6AA8533}" srcOrd="2" destOrd="0" parTransId="{714325D7-6138-6D47-A936-E053FC969E1D}" sibTransId="{3AB934DF-2CF9-FB49-976E-861E055DC2C0}"/>
    <dgm:cxn modelId="{167A4D9A-F4C0-EF48-ADC8-047BE7A152C3}" type="presOf" srcId="{40D133CC-FBDF-BD45-850D-C8B946050E93}" destId="{0BE8D435-C342-A740-850F-C79D145C86E8}" srcOrd="0" destOrd="0" presId="urn:microsoft.com/office/officeart/2005/8/layout/vList3"/>
    <dgm:cxn modelId="{7094BCDC-6D05-934A-AD91-EA0BD775C14B}" srcId="{40D133CC-FBDF-BD45-850D-C8B946050E93}" destId="{F8E9409B-C61F-344C-B5F6-D0DFD30922FE}" srcOrd="1" destOrd="0" parTransId="{E10FF392-8144-8E44-BD40-86AAB3B9D011}" sibTransId="{70B407AF-8713-394F-ABE8-5678F7FFEA13}"/>
    <dgm:cxn modelId="{02751A27-FAC7-8846-A117-4CF84E32A97C}" type="presParOf" srcId="{0BE8D435-C342-A740-850F-C79D145C86E8}" destId="{EAEDB4BD-3BBE-3F45-B9A7-194BCF8E9881}" srcOrd="0" destOrd="0" presId="urn:microsoft.com/office/officeart/2005/8/layout/vList3"/>
    <dgm:cxn modelId="{E4B3AB3E-943A-DA41-8539-DBB9C982FC3A}" type="presParOf" srcId="{EAEDB4BD-3BBE-3F45-B9A7-194BCF8E9881}" destId="{D38647DA-9055-3C43-BC61-8627006658D0}" srcOrd="0" destOrd="0" presId="urn:microsoft.com/office/officeart/2005/8/layout/vList3"/>
    <dgm:cxn modelId="{79DC8BC2-7835-C348-BC75-D53D85D8A10B}" type="presParOf" srcId="{EAEDB4BD-3BBE-3F45-B9A7-194BCF8E9881}" destId="{15D60BBA-7C8A-D149-ABD9-5279CB164A81}" srcOrd="1" destOrd="0" presId="urn:microsoft.com/office/officeart/2005/8/layout/vList3"/>
    <dgm:cxn modelId="{9F2CC755-C1D7-3F43-849A-FAD8C4ED2FF0}" type="presParOf" srcId="{0BE8D435-C342-A740-850F-C79D145C86E8}" destId="{2AA460BB-9F68-5345-A549-30A5CD2CC194}" srcOrd="1" destOrd="0" presId="urn:microsoft.com/office/officeart/2005/8/layout/vList3"/>
    <dgm:cxn modelId="{9911611A-43B2-CA4A-91D0-F9FEE3F132A2}" type="presParOf" srcId="{0BE8D435-C342-A740-850F-C79D145C86E8}" destId="{D11FCE9D-97CD-FE4F-BF42-CE16524266EC}" srcOrd="2" destOrd="0" presId="urn:microsoft.com/office/officeart/2005/8/layout/vList3"/>
    <dgm:cxn modelId="{24B0D56A-EBB1-AB4E-A87B-B237550E4250}" type="presParOf" srcId="{D11FCE9D-97CD-FE4F-BF42-CE16524266EC}" destId="{3376ACDB-657E-5F41-A5D3-2293DD0EC123}" srcOrd="0" destOrd="0" presId="urn:microsoft.com/office/officeart/2005/8/layout/vList3"/>
    <dgm:cxn modelId="{2D778BCF-F847-1B4E-9ACF-8D5A0E512E27}" type="presParOf" srcId="{D11FCE9D-97CD-FE4F-BF42-CE16524266EC}" destId="{71487A35-BBCF-104C-AFBF-D797246CB483}" srcOrd="1" destOrd="0" presId="urn:microsoft.com/office/officeart/2005/8/layout/vList3"/>
    <dgm:cxn modelId="{99BDA7EC-26A8-DF4F-89E9-1B4B14517FAF}" type="presParOf" srcId="{0BE8D435-C342-A740-850F-C79D145C86E8}" destId="{381DB872-9182-5D49-9FE5-B46CEE054926}" srcOrd="3" destOrd="0" presId="urn:microsoft.com/office/officeart/2005/8/layout/vList3"/>
    <dgm:cxn modelId="{923EFB4F-42E7-F141-90E7-8F8B1DD10E96}" type="presParOf" srcId="{0BE8D435-C342-A740-850F-C79D145C86E8}" destId="{729C7B26-E251-854E-80F6-E0986182E7DE}" srcOrd="4" destOrd="0" presId="urn:microsoft.com/office/officeart/2005/8/layout/vList3"/>
    <dgm:cxn modelId="{D77BCB8B-364D-1044-9F39-E09D1AC53124}" type="presParOf" srcId="{729C7B26-E251-854E-80F6-E0986182E7DE}" destId="{6751D231-36E2-0640-9896-754290B1310D}" srcOrd="0" destOrd="0" presId="urn:microsoft.com/office/officeart/2005/8/layout/vList3"/>
    <dgm:cxn modelId="{D481FB4A-C744-7840-B101-EF808F87D4B6}" type="presParOf" srcId="{729C7B26-E251-854E-80F6-E0986182E7DE}" destId="{22CBCDCC-5511-6946-A26E-9E82C5A0F934}"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7B6805-667D-124B-BAE4-42C80D8F5A2A}"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D1547EEB-D3AC-1546-BD23-6328E07299E3}">
      <dgm:prSet/>
      <dgm:spPr/>
      <dgm:t>
        <a:bodyPr/>
        <a:lstStyle/>
        <a:p>
          <a:r>
            <a:rPr lang="en-US" baseline="0"/>
            <a:t>Secure buy-in</a:t>
          </a:r>
          <a:endParaRPr lang="en-US"/>
        </a:p>
      </dgm:t>
    </dgm:pt>
    <dgm:pt modelId="{00876045-964F-814F-9203-29A2D82BFF48}" type="parTrans" cxnId="{0C0DF20A-CC69-EE4E-9F4E-3B9C691921E0}">
      <dgm:prSet/>
      <dgm:spPr/>
      <dgm:t>
        <a:bodyPr/>
        <a:lstStyle/>
        <a:p>
          <a:endParaRPr lang="en-US"/>
        </a:p>
      </dgm:t>
    </dgm:pt>
    <dgm:pt modelId="{89F902F2-A7B1-CA48-838A-8A765071A21B}" type="sibTrans" cxnId="{0C0DF20A-CC69-EE4E-9F4E-3B9C691921E0}">
      <dgm:prSet/>
      <dgm:spPr/>
      <dgm:t>
        <a:bodyPr/>
        <a:lstStyle/>
        <a:p>
          <a:endParaRPr lang="en-US"/>
        </a:p>
      </dgm:t>
    </dgm:pt>
    <dgm:pt modelId="{84A7954E-E381-4B41-B423-132BBE1ACF2B}">
      <dgm:prSet/>
      <dgm:spPr/>
      <dgm:t>
        <a:bodyPr/>
        <a:lstStyle/>
        <a:p>
          <a:r>
            <a:rPr lang="en-US"/>
            <a:t>Know your audience</a:t>
          </a:r>
        </a:p>
      </dgm:t>
    </dgm:pt>
    <dgm:pt modelId="{109B0279-099B-C746-8FA6-AF013E6FBA7D}" type="parTrans" cxnId="{04355234-D32E-FD4E-9DED-4443421A48F5}">
      <dgm:prSet/>
      <dgm:spPr/>
      <dgm:t>
        <a:bodyPr/>
        <a:lstStyle/>
        <a:p>
          <a:endParaRPr lang="en-US"/>
        </a:p>
      </dgm:t>
    </dgm:pt>
    <dgm:pt modelId="{3616B6F9-3A47-374E-A021-798F323A4D06}" type="sibTrans" cxnId="{04355234-D32E-FD4E-9DED-4443421A48F5}">
      <dgm:prSet/>
      <dgm:spPr/>
      <dgm:t>
        <a:bodyPr/>
        <a:lstStyle/>
        <a:p>
          <a:endParaRPr lang="en-US"/>
        </a:p>
      </dgm:t>
    </dgm:pt>
    <dgm:pt modelId="{9F3D8BB6-364F-7A43-9820-FFF44FCCEEE9}">
      <dgm:prSet/>
      <dgm:spPr/>
      <dgm:t>
        <a:bodyPr/>
        <a:lstStyle/>
        <a:p>
          <a:r>
            <a:rPr lang="en-US"/>
            <a:t>Speak their language</a:t>
          </a:r>
        </a:p>
      </dgm:t>
    </dgm:pt>
    <dgm:pt modelId="{37220827-C8BC-A041-A166-8A8E6291C3D7}" type="parTrans" cxnId="{5B155558-0993-F443-8129-BB26C3EF9F29}">
      <dgm:prSet/>
      <dgm:spPr/>
      <dgm:t>
        <a:bodyPr/>
        <a:lstStyle/>
        <a:p>
          <a:endParaRPr lang="en-US"/>
        </a:p>
      </dgm:t>
    </dgm:pt>
    <dgm:pt modelId="{EFE5A37A-C3C3-6E4B-935C-4734831E29FD}" type="sibTrans" cxnId="{5B155558-0993-F443-8129-BB26C3EF9F29}">
      <dgm:prSet/>
      <dgm:spPr/>
      <dgm:t>
        <a:bodyPr/>
        <a:lstStyle/>
        <a:p>
          <a:endParaRPr lang="en-US"/>
        </a:p>
      </dgm:t>
    </dgm:pt>
    <dgm:pt modelId="{AAB3BC42-B77E-2B46-A390-0091F1F94444}">
      <dgm:prSet/>
      <dgm:spPr/>
      <dgm:t>
        <a:bodyPr/>
        <a:lstStyle/>
        <a:p>
          <a:r>
            <a:rPr lang="en-US"/>
            <a:t>Offer concrete solutions</a:t>
          </a:r>
        </a:p>
      </dgm:t>
    </dgm:pt>
    <dgm:pt modelId="{8EDC2813-78FC-2644-AAFC-65CE74A47BF8}" type="parTrans" cxnId="{9A63BD75-1A6C-E743-93FC-B8989BE8AB7A}">
      <dgm:prSet/>
      <dgm:spPr/>
      <dgm:t>
        <a:bodyPr/>
        <a:lstStyle/>
        <a:p>
          <a:endParaRPr lang="en-US"/>
        </a:p>
      </dgm:t>
    </dgm:pt>
    <dgm:pt modelId="{16F6F38C-8C8A-FA43-8F94-C3E3ED8B2325}" type="sibTrans" cxnId="{9A63BD75-1A6C-E743-93FC-B8989BE8AB7A}">
      <dgm:prSet/>
      <dgm:spPr/>
      <dgm:t>
        <a:bodyPr/>
        <a:lstStyle/>
        <a:p>
          <a:endParaRPr lang="en-US"/>
        </a:p>
      </dgm:t>
    </dgm:pt>
    <dgm:pt modelId="{330AE59D-9A58-4D45-90D5-DCF26D721411}">
      <dgm:prSet/>
      <dgm:spPr/>
      <dgm:t>
        <a:bodyPr/>
        <a:lstStyle/>
        <a:p>
          <a:r>
            <a:rPr lang="en-US"/>
            <a:t>Be sensitive to timing</a:t>
          </a:r>
        </a:p>
      </dgm:t>
    </dgm:pt>
    <dgm:pt modelId="{8B7745D8-22F0-914B-B9F3-7C4E48151D17}" type="parTrans" cxnId="{5DAE3F7D-2F8A-6E48-89AB-19681D35DD5D}">
      <dgm:prSet/>
      <dgm:spPr/>
      <dgm:t>
        <a:bodyPr/>
        <a:lstStyle/>
        <a:p>
          <a:endParaRPr lang="en-US"/>
        </a:p>
      </dgm:t>
    </dgm:pt>
    <dgm:pt modelId="{33A3873B-C820-244B-831C-0FA908228F01}" type="sibTrans" cxnId="{5DAE3F7D-2F8A-6E48-89AB-19681D35DD5D}">
      <dgm:prSet/>
      <dgm:spPr/>
      <dgm:t>
        <a:bodyPr/>
        <a:lstStyle/>
        <a:p>
          <a:endParaRPr lang="en-US"/>
        </a:p>
      </dgm:t>
    </dgm:pt>
    <dgm:pt modelId="{21FEE721-2E32-9D47-B6D9-30CC6165D02B}">
      <dgm:prSet/>
      <dgm:spPr/>
      <dgm:t>
        <a:bodyPr/>
        <a:lstStyle/>
        <a:p>
          <a:r>
            <a:rPr lang="en-US" baseline="0"/>
            <a:t>Build relationships</a:t>
          </a:r>
          <a:endParaRPr lang="en-US"/>
        </a:p>
      </dgm:t>
    </dgm:pt>
    <dgm:pt modelId="{DF9266E5-97B0-154A-BD8B-C2793BED1D03}" type="parTrans" cxnId="{20A7D0A0-EE2A-8847-A0FC-9DDC4D96F4F5}">
      <dgm:prSet/>
      <dgm:spPr/>
      <dgm:t>
        <a:bodyPr/>
        <a:lstStyle/>
        <a:p>
          <a:endParaRPr lang="en-US"/>
        </a:p>
      </dgm:t>
    </dgm:pt>
    <dgm:pt modelId="{9FF0117C-A43B-604E-9D0F-8DBAC39807CC}" type="sibTrans" cxnId="{20A7D0A0-EE2A-8847-A0FC-9DDC4D96F4F5}">
      <dgm:prSet/>
      <dgm:spPr/>
      <dgm:t>
        <a:bodyPr/>
        <a:lstStyle/>
        <a:p>
          <a:endParaRPr lang="en-US"/>
        </a:p>
      </dgm:t>
    </dgm:pt>
    <dgm:pt modelId="{ABDD9F47-DB7D-034C-93C3-5501F12F863F}">
      <dgm:prSet/>
      <dgm:spPr/>
      <dgm:t>
        <a:bodyPr/>
        <a:lstStyle/>
        <a:p>
          <a:r>
            <a:rPr lang="en-US"/>
            <a:t>Find opportunities to connect</a:t>
          </a:r>
        </a:p>
      </dgm:t>
    </dgm:pt>
    <dgm:pt modelId="{DF0FC80F-96DE-3D44-8576-F388BD947E56}" type="parTrans" cxnId="{574128E1-321A-8144-8983-F1308884A5C9}">
      <dgm:prSet/>
      <dgm:spPr/>
      <dgm:t>
        <a:bodyPr/>
        <a:lstStyle/>
        <a:p>
          <a:endParaRPr lang="en-US"/>
        </a:p>
      </dgm:t>
    </dgm:pt>
    <dgm:pt modelId="{A050A31D-D625-AA42-9F96-71AB6DC20705}" type="sibTrans" cxnId="{574128E1-321A-8144-8983-F1308884A5C9}">
      <dgm:prSet/>
      <dgm:spPr/>
      <dgm:t>
        <a:bodyPr/>
        <a:lstStyle/>
        <a:p>
          <a:endParaRPr lang="en-US"/>
        </a:p>
      </dgm:t>
    </dgm:pt>
    <dgm:pt modelId="{567DE3F6-CB3A-7440-9692-232126F39E48}">
      <dgm:prSet/>
      <dgm:spPr/>
      <dgm:t>
        <a:bodyPr/>
        <a:lstStyle/>
        <a:p>
          <a:r>
            <a:rPr lang="en-US"/>
            <a:t>Leverage shared staff</a:t>
          </a:r>
        </a:p>
      </dgm:t>
    </dgm:pt>
    <dgm:pt modelId="{A53C15B6-E367-974F-A8F9-85C928AD1DAC}" type="parTrans" cxnId="{9B79896E-7B97-7040-B465-B1693E67C68A}">
      <dgm:prSet/>
      <dgm:spPr/>
      <dgm:t>
        <a:bodyPr/>
        <a:lstStyle/>
        <a:p>
          <a:endParaRPr lang="en-US"/>
        </a:p>
      </dgm:t>
    </dgm:pt>
    <dgm:pt modelId="{0A9768E0-9CF5-1041-8F82-CF8849788D75}" type="sibTrans" cxnId="{9B79896E-7B97-7040-B465-B1693E67C68A}">
      <dgm:prSet/>
      <dgm:spPr/>
      <dgm:t>
        <a:bodyPr/>
        <a:lstStyle/>
        <a:p>
          <a:endParaRPr lang="en-US"/>
        </a:p>
      </dgm:t>
    </dgm:pt>
    <dgm:pt modelId="{AEA29572-4B2E-CB48-88EA-F2BCF9AA335A}">
      <dgm:prSet/>
      <dgm:spPr/>
      <dgm:t>
        <a:bodyPr/>
        <a:lstStyle/>
        <a:p>
          <a:r>
            <a:rPr lang="en-US"/>
            <a:t>Utilize embedded staff</a:t>
          </a:r>
        </a:p>
      </dgm:t>
    </dgm:pt>
    <dgm:pt modelId="{C13D38CD-2E7D-3944-AC61-15F4EFD24494}" type="parTrans" cxnId="{B205FCF3-28CE-084D-A317-C0111C42176D}">
      <dgm:prSet/>
      <dgm:spPr/>
      <dgm:t>
        <a:bodyPr/>
        <a:lstStyle/>
        <a:p>
          <a:endParaRPr lang="en-US"/>
        </a:p>
      </dgm:t>
    </dgm:pt>
    <dgm:pt modelId="{172070C8-D306-2140-8A49-E65C6BBF69C8}" type="sibTrans" cxnId="{B205FCF3-28CE-084D-A317-C0111C42176D}">
      <dgm:prSet/>
      <dgm:spPr/>
      <dgm:t>
        <a:bodyPr/>
        <a:lstStyle/>
        <a:p>
          <a:endParaRPr lang="en-US"/>
        </a:p>
      </dgm:t>
    </dgm:pt>
    <dgm:pt modelId="{55570372-41FE-AE43-9099-52E300AD2AB8}">
      <dgm:prSet/>
      <dgm:spPr/>
      <dgm:t>
        <a:bodyPr/>
        <a:lstStyle/>
        <a:p>
          <a:r>
            <a:rPr lang="en-US" baseline="0"/>
            <a:t>Troubleshoot</a:t>
          </a:r>
          <a:endParaRPr lang="en-US"/>
        </a:p>
      </dgm:t>
    </dgm:pt>
    <dgm:pt modelId="{A1A44699-D98B-7842-AAFA-D6F229B71247}" type="parTrans" cxnId="{15744B02-09AD-0240-B4A0-AF40FA56F592}">
      <dgm:prSet/>
      <dgm:spPr/>
      <dgm:t>
        <a:bodyPr/>
        <a:lstStyle/>
        <a:p>
          <a:endParaRPr lang="en-US"/>
        </a:p>
      </dgm:t>
    </dgm:pt>
    <dgm:pt modelId="{EF8DFD05-D4D9-2F48-9B49-02D2E3D90FA8}" type="sibTrans" cxnId="{15744B02-09AD-0240-B4A0-AF40FA56F592}">
      <dgm:prSet/>
      <dgm:spPr/>
      <dgm:t>
        <a:bodyPr/>
        <a:lstStyle/>
        <a:p>
          <a:endParaRPr lang="en-US"/>
        </a:p>
      </dgm:t>
    </dgm:pt>
    <dgm:pt modelId="{F4C0D4A9-C73A-6D4C-944F-79BD1FB22538}">
      <dgm:prSet/>
      <dgm:spPr/>
      <dgm:t>
        <a:bodyPr/>
        <a:lstStyle/>
        <a:p>
          <a:r>
            <a:rPr lang="en-US"/>
            <a:t>Find ‘connectors’</a:t>
          </a:r>
        </a:p>
      </dgm:t>
    </dgm:pt>
    <dgm:pt modelId="{8208A82F-B643-DE4F-9426-207D7C0951DD}" type="parTrans" cxnId="{C56BE73F-6981-6D49-953E-0C0436C668D7}">
      <dgm:prSet/>
      <dgm:spPr/>
      <dgm:t>
        <a:bodyPr/>
        <a:lstStyle/>
        <a:p>
          <a:endParaRPr lang="en-US"/>
        </a:p>
      </dgm:t>
    </dgm:pt>
    <dgm:pt modelId="{4D52D898-6F04-8447-93D7-D25CD7FC7D62}" type="sibTrans" cxnId="{C56BE73F-6981-6D49-953E-0C0436C668D7}">
      <dgm:prSet/>
      <dgm:spPr/>
      <dgm:t>
        <a:bodyPr/>
        <a:lstStyle/>
        <a:p>
          <a:endParaRPr lang="en-US"/>
        </a:p>
      </dgm:t>
    </dgm:pt>
    <dgm:pt modelId="{4606DBB6-AEAE-7645-ABC1-496074D35508}">
      <dgm:prSet/>
      <dgm:spPr/>
      <dgm:t>
        <a:bodyPr/>
        <a:lstStyle/>
        <a:p>
          <a:r>
            <a:rPr lang="en-US"/>
            <a:t>Manage personalities</a:t>
          </a:r>
        </a:p>
      </dgm:t>
    </dgm:pt>
    <dgm:pt modelId="{B5F0A475-FA84-554C-85FE-B248CB23BF5F}" type="parTrans" cxnId="{5E12188C-7E52-5F4A-A183-6FEC7C971069}">
      <dgm:prSet/>
      <dgm:spPr/>
      <dgm:t>
        <a:bodyPr/>
        <a:lstStyle/>
        <a:p>
          <a:endParaRPr lang="en-US"/>
        </a:p>
      </dgm:t>
    </dgm:pt>
    <dgm:pt modelId="{0FAE4924-6E49-E942-BE83-6232D6A8E957}" type="sibTrans" cxnId="{5E12188C-7E52-5F4A-A183-6FEC7C971069}">
      <dgm:prSet/>
      <dgm:spPr/>
      <dgm:t>
        <a:bodyPr/>
        <a:lstStyle/>
        <a:p>
          <a:endParaRPr lang="en-US"/>
        </a:p>
      </dgm:t>
    </dgm:pt>
    <dgm:pt modelId="{CAA42B21-A6CD-0540-8203-CB40279447FC}">
      <dgm:prSet/>
      <dgm:spPr/>
      <dgm:t>
        <a:bodyPr/>
        <a:lstStyle/>
        <a:p>
          <a:r>
            <a:rPr lang="en-US"/>
            <a:t>Be confident in your value</a:t>
          </a:r>
        </a:p>
      </dgm:t>
    </dgm:pt>
    <dgm:pt modelId="{11065402-1923-FF4B-BEC8-ACE314F4E002}" type="parTrans" cxnId="{B80DE2C0-EB3B-0C4E-BCCE-3AD5837C592F}">
      <dgm:prSet/>
      <dgm:spPr/>
      <dgm:t>
        <a:bodyPr/>
        <a:lstStyle/>
        <a:p>
          <a:endParaRPr lang="en-US"/>
        </a:p>
      </dgm:t>
    </dgm:pt>
    <dgm:pt modelId="{6CD5DDDA-E6DC-E646-9855-7B906E0BF33A}" type="sibTrans" cxnId="{B80DE2C0-EB3B-0C4E-BCCE-3AD5837C592F}">
      <dgm:prSet/>
      <dgm:spPr/>
      <dgm:t>
        <a:bodyPr/>
        <a:lstStyle/>
        <a:p>
          <a:endParaRPr lang="en-US"/>
        </a:p>
      </dgm:t>
    </dgm:pt>
    <dgm:pt modelId="{4CFADA49-F150-2941-8123-E3BF74129336}">
      <dgm:prSet/>
      <dgm:spPr/>
      <dgm:t>
        <a:bodyPr/>
        <a:lstStyle/>
        <a:p>
          <a:r>
            <a:rPr lang="en-US"/>
            <a:t>Manage resistance &amp; sustain energy</a:t>
          </a:r>
        </a:p>
      </dgm:t>
    </dgm:pt>
    <dgm:pt modelId="{B358CC3F-B609-E945-B97B-773E2B2C24A2}" type="parTrans" cxnId="{82651206-B6D5-2B47-9E1A-4CC61F65ED99}">
      <dgm:prSet/>
      <dgm:spPr/>
      <dgm:t>
        <a:bodyPr/>
        <a:lstStyle/>
        <a:p>
          <a:endParaRPr lang="en-US"/>
        </a:p>
      </dgm:t>
    </dgm:pt>
    <dgm:pt modelId="{E70D11B8-B545-A44F-8F70-6FAFEC549C24}" type="sibTrans" cxnId="{82651206-B6D5-2B47-9E1A-4CC61F65ED99}">
      <dgm:prSet/>
      <dgm:spPr/>
      <dgm:t>
        <a:bodyPr/>
        <a:lstStyle/>
        <a:p>
          <a:endParaRPr lang="en-US"/>
        </a:p>
      </dgm:t>
    </dgm:pt>
    <dgm:pt modelId="{1BCE6ADC-CD31-BB4F-992F-F3B6B4FB6E36}" type="pres">
      <dgm:prSet presAssocID="{677B6805-667D-124B-BAE4-42C80D8F5A2A}" presName="Name0" presStyleCnt="0">
        <dgm:presLayoutVars>
          <dgm:dir/>
          <dgm:resizeHandles val="exact"/>
        </dgm:presLayoutVars>
      </dgm:prSet>
      <dgm:spPr/>
    </dgm:pt>
    <dgm:pt modelId="{A1EBEEED-B1B7-5748-94C3-9272A65CB0E6}" type="pres">
      <dgm:prSet presAssocID="{677B6805-667D-124B-BAE4-42C80D8F5A2A}" presName="fgShape" presStyleLbl="fgShp" presStyleIdx="0" presStyleCnt="1"/>
      <dgm:spPr/>
    </dgm:pt>
    <dgm:pt modelId="{7B7CFD6C-F4E2-2B46-A782-D16BFB960DBB}" type="pres">
      <dgm:prSet presAssocID="{677B6805-667D-124B-BAE4-42C80D8F5A2A}" presName="linComp" presStyleCnt="0"/>
      <dgm:spPr/>
    </dgm:pt>
    <dgm:pt modelId="{1DFA79B1-206A-984C-B6FE-B682049CC735}" type="pres">
      <dgm:prSet presAssocID="{D1547EEB-D3AC-1546-BD23-6328E07299E3}" presName="compNode" presStyleCnt="0"/>
      <dgm:spPr/>
    </dgm:pt>
    <dgm:pt modelId="{45A73DBE-9019-B148-A163-2B556AB8FBCE}" type="pres">
      <dgm:prSet presAssocID="{D1547EEB-D3AC-1546-BD23-6328E07299E3}" presName="bkgdShape" presStyleLbl="node1" presStyleIdx="0" presStyleCnt="3"/>
      <dgm:spPr/>
    </dgm:pt>
    <dgm:pt modelId="{FE101719-1378-7144-AF28-9C56C6D0F5F1}" type="pres">
      <dgm:prSet presAssocID="{D1547EEB-D3AC-1546-BD23-6328E07299E3}" presName="nodeTx" presStyleLbl="node1" presStyleIdx="0" presStyleCnt="3">
        <dgm:presLayoutVars>
          <dgm:bulletEnabled val="1"/>
        </dgm:presLayoutVars>
      </dgm:prSet>
      <dgm:spPr/>
    </dgm:pt>
    <dgm:pt modelId="{87E29600-433F-104D-93D4-56B7021F0071}" type="pres">
      <dgm:prSet presAssocID="{D1547EEB-D3AC-1546-BD23-6328E07299E3}" presName="invisiNode" presStyleLbl="node1" presStyleIdx="0" presStyleCnt="3"/>
      <dgm:spPr/>
    </dgm:pt>
    <dgm:pt modelId="{D6E8C17E-7DB6-F74B-B46A-B1831328B696}" type="pres">
      <dgm:prSet presAssocID="{D1547EEB-D3AC-1546-BD23-6328E07299E3}" presName="imagNode"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Yellow speech bubble on pink background"/>
        </a:ext>
      </dgm:extLst>
    </dgm:pt>
    <dgm:pt modelId="{41E7182C-CAC5-614E-835C-A0DA4FDF60C0}" type="pres">
      <dgm:prSet presAssocID="{89F902F2-A7B1-CA48-838A-8A765071A21B}" presName="sibTrans" presStyleLbl="sibTrans2D1" presStyleIdx="0" presStyleCnt="0"/>
      <dgm:spPr/>
    </dgm:pt>
    <dgm:pt modelId="{E8B3F5F1-E616-BF4B-88C4-63FB446A7E7E}" type="pres">
      <dgm:prSet presAssocID="{21FEE721-2E32-9D47-B6D9-30CC6165D02B}" presName="compNode" presStyleCnt="0"/>
      <dgm:spPr/>
    </dgm:pt>
    <dgm:pt modelId="{66098C02-0FB5-DE46-9978-610EB5A861F3}" type="pres">
      <dgm:prSet presAssocID="{21FEE721-2E32-9D47-B6D9-30CC6165D02B}" presName="bkgdShape" presStyleLbl="node1" presStyleIdx="1" presStyleCnt="3"/>
      <dgm:spPr/>
    </dgm:pt>
    <dgm:pt modelId="{56AE01FC-529F-7C46-AA1D-EF8A07708604}" type="pres">
      <dgm:prSet presAssocID="{21FEE721-2E32-9D47-B6D9-30CC6165D02B}" presName="nodeTx" presStyleLbl="node1" presStyleIdx="1" presStyleCnt="3">
        <dgm:presLayoutVars>
          <dgm:bulletEnabled val="1"/>
        </dgm:presLayoutVars>
      </dgm:prSet>
      <dgm:spPr/>
    </dgm:pt>
    <dgm:pt modelId="{FA8B1FAB-0E29-A04B-A2E5-35BD5E881D8C}" type="pres">
      <dgm:prSet presAssocID="{21FEE721-2E32-9D47-B6D9-30CC6165D02B}" presName="invisiNode" presStyleLbl="node1" presStyleIdx="1" presStyleCnt="3"/>
      <dgm:spPr/>
    </dgm:pt>
    <dgm:pt modelId="{FB937A75-0A02-EB4D-AFBD-F155EAD1F789}" type="pres">
      <dgm:prSet presAssocID="{21FEE721-2E32-9D47-B6D9-30CC6165D02B}" presName="imagNode" presStyleLbl="fgImgPlac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ats making tail heart"/>
        </a:ext>
      </dgm:extLst>
    </dgm:pt>
    <dgm:pt modelId="{0A725433-A073-5745-B6BE-0A6FCAEABB33}" type="pres">
      <dgm:prSet presAssocID="{9FF0117C-A43B-604E-9D0F-8DBAC39807CC}" presName="sibTrans" presStyleLbl="sibTrans2D1" presStyleIdx="0" presStyleCnt="0"/>
      <dgm:spPr/>
    </dgm:pt>
    <dgm:pt modelId="{D34E1DD8-14CF-4E4C-A310-615D70BDC83D}" type="pres">
      <dgm:prSet presAssocID="{55570372-41FE-AE43-9099-52E300AD2AB8}" presName="compNode" presStyleCnt="0"/>
      <dgm:spPr/>
    </dgm:pt>
    <dgm:pt modelId="{D9EBB67D-5695-8841-911C-29698276528E}" type="pres">
      <dgm:prSet presAssocID="{55570372-41FE-AE43-9099-52E300AD2AB8}" presName="bkgdShape" presStyleLbl="node1" presStyleIdx="2" presStyleCnt="3"/>
      <dgm:spPr/>
    </dgm:pt>
    <dgm:pt modelId="{DF4F91BB-452E-E141-85A8-037EBF3B0A19}" type="pres">
      <dgm:prSet presAssocID="{55570372-41FE-AE43-9099-52E300AD2AB8}" presName="nodeTx" presStyleLbl="node1" presStyleIdx="2" presStyleCnt="3">
        <dgm:presLayoutVars>
          <dgm:bulletEnabled val="1"/>
        </dgm:presLayoutVars>
      </dgm:prSet>
      <dgm:spPr/>
    </dgm:pt>
    <dgm:pt modelId="{4227FAB4-9038-874F-8A64-24755632D7A2}" type="pres">
      <dgm:prSet presAssocID="{55570372-41FE-AE43-9099-52E300AD2AB8}" presName="invisiNode" presStyleLbl="node1" presStyleIdx="2" presStyleCnt="3"/>
      <dgm:spPr/>
    </dgm:pt>
    <dgm:pt modelId="{13E1830C-927D-5741-84B4-E6B3D3D3AA08}" type="pres">
      <dgm:prSet presAssocID="{55570372-41FE-AE43-9099-52E300AD2AB8}" presName="imagNode" presStyleLbl="fgImgPlace1" presStyleIdx="2" presStyleCnt="3"/>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Top shot of a representation of networks with stick figures."/>
        </a:ext>
      </dgm:extLst>
    </dgm:pt>
  </dgm:ptLst>
  <dgm:cxnLst>
    <dgm:cxn modelId="{3A7E4002-DEB0-6C4E-A783-0C80DCA2BF5E}" type="presOf" srcId="{4606DBB6-AEAE-7645-ABC1-496074D35508}" destId="{D9EBB67D-5695-8841-911C-29698276528E}" srcOrd="0" destOrd="2" presId="urn:microsoft.com/office/officeart/2005/8/layout/hList7"/>
    <dgm:cxn modelId="{15744B02-09AD-0240-B4A0-AF40FA56F592}" srcId="{677B6805-667D-124B-BAE4-42C80D8F5A2A}" destId="{55570372-41FE-AE43-9099-52E300AD2AB8}" srcOrd="2" destOrd="0" parTransId="{A1A44699-D98B-7842-AAFA-D6F229B71247}" sibTransId="{EF8DFD05-D4D9-2F48-9B49-02D2E3D90FA8}"/>
    <dgm:cxn modelId="{82651206-B6D5-2B47-9E1A-4CC61F65ED99}" srcId="{55570372-41FE-AE43-9099-52E300AD2AB8}" destId="{4CFADA49-F150-2941-8123-E3BF74129336}" srcOrd="3" destOrd="0" parTransId="{B358CC3F-B609-E945-B97B-773E2B2C24A2}" sibTransId="{E70D11B8-B545-A44F-8F70-6FAFEC549C24}"/>
    <dgm:cxn modelId="{0C0DF20A-CC69-EE4E-9F4E-3B9C691921E0}" srcId="{677B6805-667D-124B-BAE4-42C80D8F5A2A}" destId="{D1547EEB-D3AC-1546-BD23-6328E07299E3}" srcOrd="0" destOrd="0" parTransId="{00876045-964F-814F-9203-29A2D82BFF48}" sibTransId="{89F902F2-A7B1-CA48-838A-8A765071A21B}"/>
    <dgm:cxn modelId="{DEDEF411-C832-7C46-8B3E-4E70BD954ED0}" type="presOf" srcId="{D1547EEB-D3AC-1546-BD23-6328E07299E3}" destId="{45A73DBE-9019-B148-A163-2B556AB8FBCE}" srcOrd="0" destOrd="0" presId="urn:microsoft.com/office/officeart/2005/8/layout/hList7"/>
    <dgm:cxn modelId="{7FB48F1B-5886-BB48-B23D-F0C248993128}" type="presOf" srcId="{AEA29572-4B2E-CB48-88EA-F2BCF9AA335A}" destId="{66098C02-0FB5-DE46-9978-610EB5A861F3}" srcOrd="0" destOrd="3" presId="urn:microsoft.com/office/officeart/2005/8/layout/hList7"/>
    <dgm:cxn modelId="{3603ED1C-172C-A143-BDBF-15B1423CF1E6}" type="presOf" srcId="{55570372-41FE-AE43-9099-52E300AD2AB8}" destId="{D9EBB67D-5695-8841-911C-29698276528E}" srcOrd="0" destOrd="0" presId="urn:microsoft.com/office/officeart/2005/8/layout/hList7"/>
    <dgm:cxn modelId="{73C6AE1D-F35A-0B42-BE55-951FB2D67F37}" type="presOf" srcId="{4606DBB6-AEAE-7645-ABC1-496074D35508}" destId="{DF4F91BB-452E-E141-85A8-037EBF3B0A19}" srcOrd="1" destOrd="2" presId="urn:microsoft.com/office/officeart/2005/8/layout/hList7"/>
    <dgm:cxn modelId="{F4373028-521D-D14C-A41D-EEA5A4ABD79E}" type="presOf" srcId="{84A7954E-E381-4B41-B423-132BBE1ACF2B}" destId="{FE101719-1378-7144-AF28-9C56C6D0F5F1}" srcOrd="1" destOrd="1" presId="urn:microsoft.com/office/officeart/2005/8/layout/hList7"/>
    <dgm:cxn modelId="{ECD9C32E-45B9-EF4F-92D1-AB0F3FFE2ED8}" type="presOf" srcId="{F4C0D4A9-C73A-6D4C-944F-79BD1FB22538}" destId="{D9EBB67D-5695-8841-911C-29698276528E}" srcOrd="0" destOrd="1" presId="urn:microsoft.com/office/officeart/2005/8/layout/hList7"/>
    <dgm:cxn modelId="{436BF633-11B4-7A40-84BD-9948E3D612CB}" type="presOf" srcId="{330AE59D-9A58-4D45-90D5-DCF26D721411}" destId="{FE101719-1378-7144-AF28-9C56C6D0F5F1}" srcOrd="1" destOrd="4" presId="urn:microsoft.com/office/officeart/2005/8/layout/hList7"/>
    <dgm:cxn modelId="{04355234-D32E-FD4E-9DED-4443421A48F5}" srcId="{D1547EEB-D3AC-1546-BD23-6328E07299E3}" destId="{84A7954E-E381-4B41-B423-132BBE1ACF2B}" srcOrd="0" destOrd="0" parTransId="{109B0279-099B-C746-8FA6-AF013E6FBA7D}" sibTransId="{3616B6F9-3A47-374E-A021-798F323A4D06}"/>
    <dgm:cxn modelId="{8562833A-AC97-354A-9239-A27EC025D73E}" type="presOf" srcId="{ABDD9F47-DB7D-034C-93C3-5501F12F863F}" destId="{56AE01FC-529F-7C46-AA1D-EF8A07708604}" srcOrd="1" destOrd="1" presId="urn:microsoft.com/office/officeart/2005/8/layout/hList7"/>
    <dgm:cxn modelId="{C56BE73F-6981-6D49-953E-0C0436C668D7}" srcId="{55570372-41FE-AE43-9099-52E300AD2AB8}" destId="{F4C0D4A9-C73A-6D4C-944F-79BD1FB22538}" srcOrd="0" destOrd="0" parTransId="{8208A82F-B643-DE4F-9426-207D7C0951DD}" sibTransId="{4D52D898-6F04-8447-93D7-D25CD7FC7D62}"/>
    <dgm:cxn modelId="{97523944-CDB5-5A46-84B9-35E4DCC1F68D}" type="presOf" srcId="{21FEE721-2E32-9D47-B6D9-30CC6165D02B}" destId="{66098C02-0FB5-DE46-9978-610EB5A861F3}" srcOrd="0" destOrd="0" presId="urn:microsoft.com/office/officeart/2005/8/layout/hList7"/>
    <dgm:cxn modelId="{31336449-2482-5B45-9742-C6EEA0FEF9AF}" type="presOf" srcId="{9F3D8BB6-364F-7A43-9820-FFF44FCCEEE9}" destId="{FE101719-1378-7144-AF28-9C56C6D0F5F1}" srcOrd="1" destOrd="2" presId="urn:microsoft.com/office/officeart/2005/8/layout/hList7"/>
    <dgm:cxn modelId="{6419916D-0886-434D-8553-126E3AA4EC90}" type="presOf" srcId="{677B6805-667D-124B-BAE4-42C80D8F5A2A}" destId="{1BCE6ADC-CD31-BB4F-992F-F3B6B4FB6E36}" srcOrd="0" destOrd="0" presId="urn:microsoft.com/office/officeart/2005/8/layout/hList7"/>
    <dgm:cxn modelId="{9B79896E-7B97-7040-B465-B1693E67C68A}" srcId="{21FEE721-2E32-9D47-B6D9-30CC6165D02B}" destId="{567DE3F6-CB3A-7440-9692-232126F39E48}" srcOrd="1" destOrd="0" parTransId="{A53C15B6-E367-974F-A8F9-85C928AD1DAC}" sibTransId="{0A9768E0-9CF5-1041-8F82-CF8849788D75}"/>
    <dgm:cxn modelId="{15087355-D449-7D4C-87B0-120F0653DEBF}" type="presOf" srcId="{AAB3BC42-B77E-2B46-A390-0091F1F94444}" destId="{45A73DBE-9019-B148-A163-2B556AB8FBCE}" srcOrd="0" destOrd="3" presId="urn:microsoft.com/office/officeart/2005/8/layout/hList7"/>
    <dgm:cxn modelId="{9A63BD75-1A6C-E743-93FC-B8989BE8AB7A}" srcId="{D1547EEB-D3AC-1546-BD23-6328E07299E3}" destId="{AAB3BC42-B77E-2B46-A390-0091F1F94444}" srcOrd="2" destOrd="0" parTransId="{8EDC2813-78FC-2644-AAFC-65CE74A47BF8}" sibTransId="{16F6F38C-8C8A-FA43-8F94-C3E3ED8B2325}"/>
    <dgm:cxn modelId="{34F76678-2D19-7E43-B673-367BCA7B360B}" type="presOf" srcId="{CAA42B21-A6CD-0540-8203-CB40279447FC}" destId="{D9EBB67D-5695-8841-911C-29698276528E}" srcOrd="0" destOrd="3" presId="urn:microsoft.com/office/officeart/2005/8/layout/hList7"/>
    <dgm:cxn modelId="{5B155558-0993-F443-8129-BB26C3EF9F29}" srcId="{D1547EEB-D3AC-1546-BD23-6328E07299E3}" destId="{9F3D8BB6-364F-7A43-9820-FFF44FCCEEE9}" srcOrd="1" destOrd="0" parTransId="{37220827-C8BC-A041-A166-8A8E6291C3D7}" sibTransId="{EFE5A37A-C3C3-6E4B-935C-4734831E29FD}"/>
    <dgm:cxn modelId="{5DAE3F7D-2F8A-6E48-89AB-19681D35DD5D}" srcId="{D1547EEB-D3AC-1546-BD23-6328E07299E3}" destId="{330AE59D-9A58-4D45-90D5-DCF26D721411}" srcOrd="3" destOrd="0" parTransId="{8B7745D8-22F0-914B-B9F3-7C4E48151D17}" sibTransId="{33A3873B-C820-244B-831C-0FA908228F01}"/>
    <dgm:cxn modelId="{9C52628A-29E2-0444-AF9E-E84061FF583F}" type="presOf" srcId="{84A7954E-E381-4B41-B423-132BBE1ACF2B}" destId="{45A73DBE-9019-B148-A163-2B556AB8FBCE}" srcOrd="0" destOrd="1" presId="urn:microsoft.com/office/officeart/2005/8/layout/hList7"/>
    <dgm:cxn modelId="{5E12188C-7E52-5F4A-A183-6FEC7C971069}" srcId="{55570372-41FE-AE43-9099-52E300AD2AB8}" destId="{4606DBB6-AEAE-7645-ABC1-496074D35508}" srcOrd="1" destOrd="0" parTransId="{B5F0A475-FA84-554C-85FE-B248CB23BF5F}" sibTransId="{0FAE4924-6E49-E942-BE83-6232D6A8E957}"/>
    <dgm:cxn modelId="{D22BE08C-1A36-0B4E-9F88-34E8AAA16F19}" type="presOf" srcId="{567DE3F6-CB3A-7440-9692-232126F39E48}" destId="{66098C02-0FB5-DE46-9978-610EB5A861F3}" srcOrd="0" destOrd="2" presId="urn:microsoft.com/office/officeart/2005/8/layout/hList7"/>
    <dgm:cxn modelId="{EB3BAC8E-856C-5C4E-AE86-A4EEB82C74D7}" type="presOf" srcId="{CAA42B21-A6CD-0540-8203-CB40279447FC}" destId="{DF4F91BB-452E-E141-85A8-037EBF3B0A19}" srcOrd="1" destOrd="3" presId="urn:microsoft.com/office/officeart/2005/8/layout/hList7"/>
    <dgm:cxn modelId="{2BE46692-1CF9-B448-957A-4862C2E214FE}" type="presOf" srcId="{4CFADA49-F150-2941-8123-E3BF74129336}" destId="{D9EBB67D-5695-8841-911C-29698276528E}" srcOrd="0" destOrd="4" presId="urn:microsoft.com/office/officeart/2005/8/layout/hList7"/>
    <dgm:cxn modelId="{CF587693-97DD-164D-A687-CA4894D55ABB}" type="presOf" srcId="{55570372-41FE-AE43-9099-52E300AD2AB8}" destId="{DF4F91BB-452E-E141-85A8-037EBF3B0A19}" srcOrd="1" destOrd="0" presId="urn:microsoft.com/office/officeart/2005/8/layout/hList7"/>
    <dgm:cxn modelId="{A9FE2795-D0E4-7248-AA29-4C847C5A4990}" type="presOf" srcId="{89F902F2-A7B1-CA48-838A-8A765071A21B}" destId="{41E7182C-CAC5-614E-835C-A0DA4FDF60C0}" srcOrd="0" destOrd="0" presId="urn:microsoft.com/office/officeart/2005/8/layout/hList7"/>
    <dgm:cxn modelId="{EEE0AE95-D492-DE46-AD5C-CD75BA6D4DE6}" type="presOf" srcId="{330AE59D-9A58-4D45-90D5-DCF26D721411}" destId="{45A73DBE-9019-B148-A163-2B556AB8FBCE}" srcOrd="0" destOrd="4" presId="urn:microsoft.com/office/officeart/2005/8/layout/hList7"/>
    <dgm:cxn modelId="{54442C97-9D31-2146-ACD2-FB72CCAE9D79}" type="presOf" srcId="{9F3D8BB6-364F-7A43-9820-FFF44FCCEEE9}" destId="{45A73DBE-9019-B148-A163-2B556AB8FBCE}" srcOrd="0" destOrd="2" presId="urn:microsoft.com/office/officeart/2005/8/layout/hList7"/>
    <dgm:cxn modelId="{CCDC7E9B-7FAE-A545-B686-7E95EE65DC8B}" type="presOf" srcId="{4CFADA49-F150-2941-8123-E3BF74129336}" destId="{DF4F91BB-452E-E141-85A8-037EBF3B0A19}" srcOrd="1" destOrd="4" presId="urn:microsoft.com/office/officeart/2005/8/layout/hList7"/>
    <dgm:cxn modelId="{49DC979F-56EA-F944-BA6A-4175295E7893}" type="presOf" srcId="{F4C0D4A9-C73A-6D4C-944F-79BD1FB22538}" destId="{DF4F91BB-452E-E141-85A8-037EBF3B0A19}" srcOrd="1" destOrd="1" presId="urn:microsoft.com/office/officeart/2005/8/layout/hList7"/>
    <dgm:cxn modelId="{20A7D0A0-EE2A-8847-A0FC-9DDC4D96F4F5}" srcId="{677B6805-667D-124B-BAE4-42C80D8F5A2A}" destId="{21FEE721-2E32-9D47-B6D9-30CC6165D02B}" srcOrd="1" destOrd="0" parTransId="{DF9266E5-97B0-154A-BD8B-C2793BED1D03}" sibTransId="{9FF0117C-A43B-604E-9D0F-8DBAC39807CC}"/>
    <dgm:cxn modelId="{15DA17A1-01A1-6C4F-A9C1-FA0900AB6C33}" type="presOf" srcId="{9FF0117C-A43B-604E-9D0F-8DBAC39807CC}" destId="{0A725433-A073-5745-B6BE-0A6FCAEABB33}" srcOrd="0" destOrd="0" presId="urn:microsoft.com/office/officeart/2005/8/layout/hList7"/>
    <dgm:cxn modelId="{43095BBE-1EBC-CC4B-B72D-5BA3D3B5DE87}" type="presOf" srcId="{21FEE721-2E32-9D47-B6D9-30CC6165D02B}" destId="{56AE01FC-529F-7C46-AA1D-EF8A07708604}" srcOrd="1" destOrd="0" presId="urn:microsoft.com/office/officeart/2005/8/layout/hList7"/>
    <dgm:cxn modelId="{B80DE2C0-EB3B-0C4E-BCCE-3AD5837C592F}" srcId="{55570372-41FE-AE43-9099-52E300AD2AB8}" destId="{CAA42B21-A6CD-0540-8203-CB40279447FC}" srcOrd="2" destOrd="0" parTransId="{11065402-1923-FF4B-BEC8-ACE314F4E002}" sibTransId="{6CD5DDDA-E6DC-E646-9855-7B906E0BF33A}"/>
    <dgm:cxn modelId="{727C56D0-6AA5-B04A-ABE0-B4F57261E31E}" type="presOf" srcId="{567DE3F6-CB3A-7440-9692-232126F39E48}" destId="{56AE01FC-529F-7C46-AA1D-EF8A07708604}" srcOrd="1" destOrd="2" presId="urn:microsoft.com/office/officeart/2005/8/layout/hList7"/>
    <dgm:cxn modelId="{150F91D8-DC8A-114F-9FCA-9BAAC5BF11DD}" type="presOf" srcId="{AAB3BC42-B77E-2B46-A390-0091F1F94444}" destId="{FE101719-1378-7144-AF28-9C56C6D0F5F1}" srcOrd="1" destOrd="3" presId="urn:microsoft.com/office/officeart/2005/8/layout/hList7"/>
    <dgm:cxn modelId="{899CBBD9-AD96-D745-A00E-F9A474FDCD7A}" type="presOf" srcId="{ABDD9F47-DB7D-034C-93C3-5501F12F863F}" destId="{66098C02-0FB5-DE46-9978-610EB5A861F3}" srcOrd="0" destOrd="1" presId="urn:microsoft.com/office/officeart/2005/8/layout/hList7"/>
    <dgm:cxn modelId="{574128E1-321A-8144-8983-F1308884A5C9}" srcId="{21FEE721-2E32-9D47-B6D9-30CC6165D02B}" destId="{ABDD9F47-DB7D-034C-93C3-5501F12F863F}" srcOrd="0" destOrd="0" parTransId="{DF0FC80F-96DE-3D44-8576-F388BD947E56}" sibTransId="{A050A31D-D625-AA42-9F96-71AB6DC20705}"/>
    <dgm:cxn modelId="{B205FCF3-28CE-084D-A317-C0111C42176D}" srcId="{21FEE721-2E32-9D47-B6D9-30CC6165D02B}" destId="{AEA29572-4B2E-CB48-88EA-F2BCF9AA335A}" srcOrd="2" destOrd="0" parTransId="{C13D38CD-2E7D-3944-AC61-15F4EFD24494}" sibTransId="{172070C8-D306-2140-8A49-E65C6BBF69C8}"/>
    <dgm:cxn modelId="{DA3F8FF6-058C-684E-80D5-436986EC0877}" type="presOf" srcId="{D1547EEB-D3AC-1546-BD23-6328E07299E3}" destId="{FE101719-1378-7144-AF28-9C56C6D0F5F1}" srcOrd="1" destOrd="0" presId="urn:microsoft.com/office/officeart/2005/8/layout/hList7"/>
    <dgm:cxn modelId="{5824A6FD-DF04-4E4E-91BE-9F78795B1775}" type="presOf" srcId="{AEA29572-4B2E-CB48-88EA-F2BCF9AA335A}" destId="{56AE01FC-529F-7C46-AA1D-EF8A07708604}" srcOrd="1" destOrd="3" presId="urn:microsoft.com/office/officeart/2005/8/layout/hList7"/>
    <dgm:cxn modelId="{BA7BD68A-D093-9042-9549-6D96D20FFC55}" type="presParOf" srcId="{1BCE6ADC-CD31-BB4F-992F-F3B6B4FB6E36}" destId="{A1EBEEED-B1B7-5748-94C3-9272A65CB0E6}" srcOrd="0" destOrd="0" presId="urn:microsoft.com/office/officeart/2005/8/layout/hList7"/>
    <dgm:cxn modelId="{BFB7CDF3-16A0-BB47-8D31-10F1CAE593A7}" type="presParOf" srcId="{1BCE6ADC-CD31-BB4F-992F-F3B6B4FB6E36}" destId="{7B7CFD6C-F4E2-2B46-A782-D16BFB960DBB}" srcOrd="1" destOrd="0" presId="urn:microsoft.com/office/officeart/2005/8/layout/hList7"/>
    <dgm:cxn modelId="{7E3600AA-8ABA-4E43-BF8B-7877BC196C0C}" type="presParOf" srcId="{7B7CFD6C-F4E2-2B46-A782-D16BFB960DBB}" destId="{1DFA79B1-206A-984C-B6FE-B682049CC735}" srcOrd="0" destOrd="0" presId="urn:microsoft.com/office/officeart/2005/8/layout/hList7"/>
    <dgm:cxn modelId="{A6D92CF3-7067-0E4A-AD19-74D9A631F1C3}" type="presParOf" srcId="{1DFA79B1-206A-984C-B6FE-B682049CC735}" destId="{45A73DBE-9019-B148-A163-2B556AB8FBCE}" srcOrd="0" destOrd="0" presId="urn:microsoft.com/office/officeart/2005/8/layout/hList7"/>
    <dgm:cxn modelId="{594518A3-B663-DB45-9571-4A1D75E0E5E7}" type="presParOf" srcId="{1DFA79B1-206A-984C-B6FE-B682049CC735}" destId="{FE101719-1378-7144-AF28-9C56C6D0F5F1}" srcOrd="1" destOrd="0" presId="urn:microsoft.com/office/officeart/2005/8/layout/hList7"/>
    <dgm:cxn modelId="{70C3C216-C2F6-724D-ACD0-B5CB45879C9D}" type="presParOf" srcId="{1DFA79B1-206A-984C-B6FE-B682049CC735}" destId="{87E29600-433F-104D-93D4-56B7021F0071}" srcOrd="2" destOrd="0" presId="urn:microsoft.com/office/officeart/2005/8/layout/hList7"/>
    <dgm:cxn modelId="{94C1F9C2-1CF6-594E-89E6-59EBDD687EF5}" type="presParOf" srcId="{1DFA79B1-206A-984C-B6FE-B682049CC735}" destId="{D6E8C17E-7DB6-F74B-B46A-B1831328B696}" srcOrd="3" destOrd="0" presId="urn:microsoft.com/office/officeart/2005/8/layout/hList7"/>
    <dgm:cxn modelId="{462EAC49-864B-0E4C-A717-651179E653FC}" type="presParOf" srcId="{7B7CFD6C-F4E2-2B46-A782-D16BFB960DBB}" destId="{41E7182C-CAC5-614E-835C-A0DA4FDF60C0}" srcOrd="1" destOrd="0" presId="urn:microsoft.com/office/officeart/2005/8/layout/hList7"/>
    <dgm:cxn modelId="{302883E6-6424-AB4D-B28B-7F4BD6EF598E}" type="presParOf" srcId="{7B7CFD6C-F4E2-2B46-A782-D16BFB960DBB}" destId="{E8B3F5F1-E616-BF4B-88C4-63FB446A7E7E}" srcOrd="2" destOrd="0" presId="urn:microsoft.com/office/officeart/2005/8/layout/hList7"/>
    <dgm:cxn modelId="{594F36B4-7CE6-5D45-AE2A-46937722DE11}" type="presParOf" srcId="{E8B3F5F1-E616-BF4B-88C4-63FB446A7E7E}" destId="{66098C02-0FB5-DE46-9978-610EB5A861F3}" srcOrd="0" destOrd="0" presId="urn:microsoft.com/office/officeart/2005/8/layout/hList7"/>
    <dgm:cxn modelId="{EAAB079C-619F-5B4F-8296-4ABD20D1C845}" type="presParOf" srcId="{E8B3F5F1-E616-BF4B-88C4-63FB446A7E7E}" destId="{56AE01FC-529F-7C46-AA1D-EF8A07708604}" srcOrd="1" destOrd="0" presId="urn:microsoft.com/office/officeart/2005/8/layout/hList7"/>
    <dgm:cxn modelId="{A933C3AC-100E-744C-90A5-21FCA715E3E1}" type="presParOf" srcId="{E8B3F5F1-E616-BF4B-88C4-63FB446A7E7E}" destId="{FA8B1FAB-0E29-A04B-A2E5-35BD5E881D8C}" srcOrd="2" destOrd="0" presId="urn:microsoft.com/office/officeart/2005/8/layout/hList7"/>
    <dgm:cxn modelId="{41E490CB-F4DB-724E-80CA-1F8446A53B98}" type="presParOf" srcId="{E8B3F5F1-E616-BF4B-88C4-63FB446A7E7E}" destId="{FB937A75-0A02-EB4D-AFBD-F155EAD1F789}" srcOrd="3" destOrd="0" presId="urn:microsoft.com/office/officeart/2005/8/layout/hList7"/>
    <dgm:cxn modelId="{37D23BED-4569-284C-89C6-47D2CC1506B6}" type="presParOf" srcId="{7B7CFD6C-F4E2-2B46-A782-D16BFB960DBB}" destId="{0A725433-A073-5745-B6BE-0A6FCAEABB33}" srcOrd="3" destOrd="0" presId="urn:microsoft.com/office/officeart/2005/8/layout/hList7"/>
    <dgm:cxn modelId="{7541325E-F817-0A44-8C69-B5E423D81B8E}" type="presParOf" srcId="{7B7CFD6C-F4E2-2B46-A782-D16BFB960DBB}" destId="{D34E1DD8-14CF-4E4C-A310-615D70BDC83D}" srcOrd="4" destOrd="0" presId="urn:microsoft.com/office/officeart/2005/8/layout/hList7"/>
    <dgm:cxn modelId="{0B2F4B99-873E-5049-A753-CA5C53C50DDA}" type="presParOf" srcId="{D34E1DD8-14CF-4E4C-A310-615D70BDC83D}" destId="{D9EBB67D-5695-8841-911C-29698276528E}" srcOrd="0" destOrd="0" presId="urn:microsoft.com/office/officeart/2005/8/layout/hList7"/>
    <dgm:cxn modelId="{A1029AED-2675-BE44-BD15-634215D49D42}" type="presParOf" srcId="{D34E1DD8-14CF-4E4C-A310-615D70BDC83D}" destId="{DF4F91BB-452E-E141-85A8-037EBF3B0A19}" srcOrd="1" destOrd="0" presId="urn:microsoft.com/office/officeart/2005/8/layout/hList7"/>
    <dgm:cxn modelId="{79BCE8B5-994A-5142-B8F8-17235AC0DF4F}" type="presParOf" srcId="{D34E1DD8-14CF-4E4C-A310-615D70BDC83D}" destId="{4227FAB4-9038-874F-8A64-24755632D7A2}" srcOrd="2" destOrd="0" presId="urn:microsoft.com/office/officeart/2005/8/layout/hList7"/>
    <dgm:cxn modelId="{F57B1F06-9449-2F47-A0E6-C41F25F270D1}" type="presParOf" srcId="{D34E1DD8-14CF-4E4C-A310-615D70BDC83D}" destId="{13E1830C-927D-5741-84B4-E6B3D3D3AA0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2DF9A2-0A96-4830-A1F9-D771EFE664A7}"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D8064F5A-441E-492D-9412-0C52D485FFF2}">
      <dgm:prSet phldrT="[Text]"/>
      <dgm:spPr/>
      <dgm:t>
        <a:bodyPr/>
        <a:lstStyle/>
        <a:p>
          <a:r>
            <a:rPr lang="en-US" dirty="0">
              <a:latin typeface="Sherman Sans Book" pitchFamily="50" charset="0"/>
              <a:ea typeface="Sherman Sans Book" pitchFamily="50" charset="0"/>
            </a:rPr>
            <a:t>Department Head</a:t>
          </a:r>
        </a:p>
      </dgm:t>
    </dgm:pt>
    <dgm:pt modelId="{C3ACCB90-6E47-490F-BCF1-3AC9E2B65578}" type="parTrans" cxnId="{65A81E8E-6E52-442E-AF65-0090583B87ED}">
      <dgm:prSet/>
      <dgm:spPr/>
      <dgm:t>
        <a:bodyPr/>
        <a:lstStyle/>
        <a:p>
          <a:endParaRPr lang="en-US"/>
        </a:p>
      </dgm:t>
    </dgm:pt>
    <dgm:pt modelId="{1FBD83FF-7654-4075-8F1E-83E44E70E0E7}" type="sibTrans" cxnId="{65A81E8E-6E52-442E-AF65-0090583B87ED}">
      <dgm:prSet/>
      <dgm:spPr/>
      <dgm:t>
        <a:bodyPr/>
        <a:lstStyle/>
        <a:p>
          <a:endParaRPr lang="en-US"/>
        </a:p>
      </dgm:t>
    </dgm:pt>
    <dgm:pt modelId="{5D3745A0-C070-4A2A-BD38-A1E6F1168040}">
      <dgm:prSet phldrT="[Text]"/>
      <dgm:spPr/>
      <dgm:t>
        <a:bodyPr/>
        <a:lstStyle/>
        <a:p>
          <a:r>
            <a:rPr lang="en-US" dirty="0">
              <a:latin typeface="Sherman Sans Book" pitchFamily="50" charset="0"/>
              <a:ea typeface="Sherman Sans Book" pitchFamily="50" charset="0"/>
            </a:rPr>
            <a:t>Collection Development Librarian</a:t>
          </a:r>
        </a:p>
      </dgm:t>
    </dgm:pt>
    <dgm:pt modelId="{3F14217D-DA32-4E2B-82B2-D1FBF7FF93CB}" type="parTrans" cxnId="{EC40DBBB-0B75-4703-9936-740A32B47AEC}">
      <dgm:prSet/>
      <dgm:spPr/>
      <dgm:t>
        <a:bodyPr/>
        <a:lstStyle/>
        <a:p>
          <a:endParaRPr lang="en-US">
            <a:solidFill>
              <a:srgbClr val="3E3D3C"/>
            </a:solidFill>
          </a:endParaRPr>
        </a:p>
      </dgm:t>
    </dgm:pt>
    <dgm:pt modelId="{B77260B1-989D-4F4D-AAEC-234A27213600}" type="sibTrans" cxnId="{EC40DBBB-0B75-4703-9936-740A32B47AEC}">
      <dgm:prSet/>
      <dgm:spPr/>
      <dgm:t>
        <a:bodyPr/>
        <a:lstStyle/>
        <a:p>
          <a:endParaRPr lang="en-US"/>
        </a:p>
      </dgm:t>
    </dgm:pt>
    <dgm:pt modelId="{3166B153-981B-42A8-A456-D1CC64E739B9}">
      <dgm:prSet phldrT="[Text]"/>
      <dgm:spPr/>
      <dgm:t>
        <a:bodyPr/>
        <a:lstStyle/>
        <a:p>
          <a:r>
            <a:rPr lang="en-US" dirty="0">
              <a:latin typeface="Sherman Sans Book" pitchFamily="50" charset="0"/>
              <a:ea typeface="Sherman Sans Book" pitchFamily="50" charset="0"/>
            </a:rPr>
            <a:t>Engineering Librarian</a:t>
          </a:r>
        </a:p>
      </dgm:t>
    </dgm:pt>
    <dgm:pt modelId="{0E8820C0-92DE-4EBE-AAE0-D8D619067E4F}" type="parTrans" cxnId="{DD41D3F5-8666-4460-A316-C4280F64B66D}">
      <dgm:prSet/>
      <dgm:spPr/>
      <dgm:t>
        <a:bodyPr/>
        <a:lstStyle/>
        <a:p>
          <a:endParaRPr lang="en-US">
            <a:solidFill>
              <a:srgbClr val="3E3D3C"/>
            </a:solidFill>
          </a:endParaRPr>
        </a:p>
      </dgm:t>
    </dgm:pt>
    <dgm:pt modelId="{D72BCA48-235E-4EC9-8BD5-5CC1AA78F84A}" type="sibTrans" cxnId="{DD41D3F5-8666-4460-A316-C4280F64B66D}">
      <dgm:prSet/>
      <dgm:spPr/>
      <dgm:t>
        <a:bodyPr/>
        <a:lstStyle/>
        <a:p>
          <a:endParaRPr lang="en-US"/>
        </a:p>
      </dgm:t>
    </dgm:pt>
    <dgm:pt modelId="{0B90C1C9-2530-4BE7-9C9E-FDCAC6835C33}">
      <dgm:prSet phldrT="[Text]"/>
      <dgm:spPr/>
      <dgm:t>
        <a:bodyPr/>
        <a:lstStyle/>
        <a:p>
          <a:r>
            <a:rPr lang="en-US" dirty="0">
              <a:latin typeface="Sherman Sans Book" pitchFamily="50" charset="0"/>
              <a:ea typeface="Sherman Sans Book" pitchFamily="50" charset="0"/>
            </a:rPr>
            <a:t>Social Science Librarian</a:t>
          </a:r>
        </a:p>
      </dgm:t>
    </dgm:pt>
    <dgm:pt modelId="{5070EFAC-F8A7-494D-B3EE-1417D7148991}" type="parTrans" cxnId="{32F247D2-1D76-46D3-A56C-8F3486C8F8FB}">
      <dgm:prSet/>
      <dgm:spPr/>
      <dgm:t>
        <a:bodyPr/>
        <a:lstStyle/>
        <a:p>
          <a:endParaRPr lang="en-US">
            <a:solidFill>
              <a:srgbClr val="3E3D3C"/>
            </a:solidFill>
          </a:endParaRPr>
        </a:p>
      </dgm:t>
    </dgm:pt>
    <dgm:pt modelId="{74E9B038-9449-42AE-AB5E-5E2D845F74D4}" type="sibTrans" cxnId="{32F247D2-1D76-46D3-A56C-8F3486C8F8FB}">
      <dgm:prSet/>
      <dgm:spPr/>
      <dgm:t>
        <a:bodyPr/>
        <a:lstStyle/>
        <a:p>
          <a:endParaRPr lang="en-US"/>
        </a:p>
      </dgm:t>
    </dgm:pt>
    <dgm:pt modelId="{85521CF2-89B4-46AD-9232-21F15B03EA15}">
      <dgm:prSet/>
      <dgm:spPr/>
      <dgm:t>
        <a:bodyPr/>
        <a:lstStyle/>
        <a:p>
          <a:r>
            <a:rPr lang="en-US" dirty="0">
              <a:latin typeface="Sherman Sans Book" pitchFamily="50" charset="0"/>
              <a:ea typeface="Sherman Sans Book" pitchFamily="50" charset="0"/>
            </a:rPr>
            <a:t>Allied Health and Social Work Librarian</a:t>
          </a:r>
        </a:p>
      </dgm:t>
    </dgm:pt>
    <dgm:pt modelId="{CAB9AC95-C0B7-48BA-B699-0AFE99AF6F62}" type="parTrans" cxnId="{C124FCC0-539D-4E44-8A2D-EDFEFC4C4D49}">
      <dgm:prSet/>
      <dgm:spPr/>
      <dgm:t>
        <a:bodyPr/>
        <a:lstStyle/>
        <a:p>
          <a:endParaRPr lang="en-US">
            <a:solidFill>
              <a:srgbClr val="3E3D3C"/>
            </a:solidFill>
          </a:endParaRPr>
        </a:p>
      </dgm:t>
    </dgm:pt>
    <dgm:pt modelId="{ACF0BFE0-6690-4739-AD0E-80C719E8F275}" type="sibTrans" cxnId="{C124FCC0-539D-4E44-8A2D-EDFEFC4C4D49}">
      <dgm:prSet/>
      <dgm:spPr/>
      <dgm:t>
        <a:bodyPr/>
        <a:lstStyle/>
        <a:p>
          <a:endParaRPr lang="en-US"/>
        </a:p>
      </dgm:t>
    </dgm:pt>
    <dgm:pt modelId="{497723CF-48DC-4143-ACF6-1495C17AD248}">
      <dgm:prSet/>
      <dgm:spPr/>
      <dgm:t>
        <a:bodyPr/>
        <a:lstStyle/>
        <a:p>
          <a:r>
            <a:rPr lang="en-US" dirty="0">
              <a:latin typeface="Sherman Sans Book" pitchFamily="50" charset="0"/>
              <a:ea typeface="Sherman Sans Book" pitchFamily="50" charset="0"/>
            </a:rPr>
            <a:t>Science Librarian</a:t>
          </a:r>
        </a:p>
      </dgm:t>
    </dgm:pt>
    <dgm:pt modelId="{17253AA0-1935-4123-A6FD-8AD9A7B47BFA}" type="parTrans" cxnId="{D735EED7-00C7-43D7-BDBA-90BEDB82F38C}">
      <dgm:prSet/>
      <dgm:spPr/>
      <dgm:t>
        <a:bodyPr/>
        <a:lstStyle/>
        <a:p>
          <a:endParaRPr lang="en-US">
            <a:solidFill>
              <a:srgbClr val="3E3D3C"/>
            </a:solidFill>
          </a:endParaRPr>
        </a:p>
      </dgm:t>
    </dgm:pt>
    <dgm:pt modelId="{E1AEEA85-A211-4F3C-BCBF-AB69A16997C4}" type="sibTrans" cxnId="{D735EED7-00C7-43D7-BDBA-90BEDB82F38C}">
      <dgm:prSet/>
      <dgm:spPr/>
      <dgm:t>
        <a:bodyPr/>
        <a:lstStyle/>
        <a:p>
          <a:endParaRPr lang="en-US"/>
        </a:p>
      </dgm:t>
    </dgm:pt>
    <dgm:pt modelId="{BEE8541D-B294-4893-A09D-2B345DFB14ED}">
      <dgm:prSet/>
      <dgm:spPr/>
      <dgm:t>
        <a:bodyPr/>
        <a:lstStyle/>
        <a:p>
          <a:r>
            <a:rPr lang="en-US" dirty="0">
              <a:latin typeface="Sherman Sans Book" pitchFamily="50" charset="0"/>
              <a:ea typeface="Sherman Sans Book" pitchFamily="50" charset="0"/>
            </a:rPr>
            <a:t>Education Librarian</a:t>
          </a:r>
        </a:p>
      </dgm:t>
    </dgm:pt>
    <dgm:pt modelId="{4A2FCDFC-3969-431D-B5A9-EDAB08DC7423}" type="parTrans" cxnId="{E60E9342-D6DA-44B5-BF9E-355ABEC44269}">
      <dgm:prSet/>
      <dgm:spPr/>
      <dgm:t>
        <a:bodyPr/>
        <a:lstStyle/>
        <a:p>
          <a:endParaRPr lang="en-US">
            <a:solidFill>
              <a:srgbClr val="3E3D3C"/>
            </a:solidFill>
          </a:endParaRPr>
        </a:p>
      </dgm:t>
    </dgm:pt>
    <dgm:pt modelId="{58C109CE-6277-4B23-9E89-0A9A91641028}" type="sibTrans" cxnId="{E60E9342-D6DA-44B5-BF9E-355ABEC44269}">
      <dgm:prSet/>
      <dgm:spPr/>
      <dgm:t>
        <a:bodyPr/>
        <a:lstStyle/>
        <a:p>
          <a:endParaRPr lang="en-US"/>
        </a:p>
      </dgm:t>
    </dgm:pt>
    <dgm:pt modelId="{E51D0B0E-348F-41D7-8BCB-CF62095A0DCC}">
      <dgm:prSet/>
      <dgm:spPr/>
      <dgm:t>
        <a:bodyPr/>
        <a:lstStyle/>
        <a:p>
          <a:r>
            <a:rPr lang="en-US" dirty="0">
              <a:latin typeface="Sherman Sans Book" pitchFamily="50" charset="0"/>
              <a:ea typeface="Sherman Sans Book" pitchFamily="50" charset="0"/>
            </a:rPr>
            <a:t>Information Studies Librarian</a:t>
          </a:r>
        </a:p>
      </dgm:t>
    </dgm:pt>
    <dgm:pt modelId="{686BF1C3-7C0A-4110-B5D0-59A832004D2B}" type="parTrans" cxnId="{0A5E48CB-B21D-459E-8E7C-B5AACCDBEAF9}">
      <dgm:prSet/>
      <dgm:spPr/>
      <dgm:t>
        <a:bodyPr/>
        <a:lstStyle/>
        <a:p>
          <a:endParaRPr lang="en-US">
            <a:solidFill>
              <a:srgbClr val="3E3D3C"/>
            </a:solidFill>
          </a:endParaRPr>
        </a:p>
      </dgm:t>
    </dgm:pt>
    <dgm:pt modelId="{DB0FFFEF-DD4B-45FF-B965-B5E55FDE7B36}" type="sibTrans" cxnId="{0A5E48CB-B21D-459E-8E7C-B5AACCDBEAF9}">
      <dgm:prSet/>
      <dgm:spPr/>
      <dgm:t>
        <a:bodyPr/>
        <a:lstStyle/>
        <a:p>
          <a:endParaRPr lang="en-US"/>
        </a:p>
      </dgm:t>
    </dgm:pt>
    <dgm:pt modelId="{B7DCC014-A4AC-41EB-AB55-3329AC586041}">
      <dgm:prSet/>
      <dgm:spPr/>
      <dgm:t>
        <a:bodyPr/>
        <a:lstStyle/>
        <a:p>
          <a:r>
            <a:rPr lang="en-US" dirty="0">
              <a:latin typeface="Sherman Sans Book" pitchFamily="50" charset="0"/>
              <a:ea typeface="Sherman Sans Book" pitchFamily="50" charset="0"/>
            </a:rPr>
            <a:t>Business Librarian</a:t>
          </a:r>
        </a:p>
      </dgm:t>
    </dgm:pt>
    <dgm:pt modelId="{2B62543E-FFCB-4772-88BF-67A0C7FCCA7F}" type="parTrans" cxnId="{717B43F6-8E5A-40E4-A93E-3C47831428C2}">
      <dgm:prSet/>
      <dgm:spPr/>
      <dgm:t>
        <a:bodyPr/>
        <a:lstStyle/>
        <a:p>
          <a:endParaRPr lang="en-US">
            <a:solidFill>
              <a:srgbClr val="3E3D3C"/>
            </a:solidFill>
          </a:endParaRPr>
        </a:p>
      </dgm:t>
    </dgm:pt>
    <dgm:pt modelId="{71B1E0F5-13A9-49CE-BB18-19E75CEEEF2D}" type="sibTrans" cxnId="{717B43F6-8E5A-40E4-A93E-3C47831428C2}">
      <dgm:prSet/>
      <dgm:spPr/>
      <dgm:t>
        <a:bodyPr/>
        <a:lstStyle/>
        <a:p>
          <a:endParaRPr lang="en-US"/>
        </a:p>
      </dgm:t>
    </dgm:pt>
    <dgm:pt modelId="{3E8F2FC6-221D-E342-B87B-AE58580CA856}">
      <dgm:prSet/>
      <dgm:spPr/>
      <dgm:t>
        <a:bodyPr/>
        <a:lstStyle/>
        <a:p>
          <a:r>
            <a:rPr lang="en-US" dirty="0"/>
            <a:t>Communication Librarian</a:t>
          </a:r>
        </a:p>
      </dgm:t>
    </dgm:pt>
    <dgm:pt modelId="{AFC53F44-154B-3F4E-9FDC-0B2048BD2B6B}" type="parTrans" cxnId="{707F91AB-5F1F-8C48-9355-123644ADED14}">
      <dgm:prSet/>
      <dgm:spPr/>
      <dgm:t>
        <a:bodyPr/>
        <a:lstStyle/>
        <a:p>
          <a:endParaRPr lang="en-US"/>
        </a:p>
      </dgm:t>
    </dgm:pt>
    <dgm:pt modelId="{683BBCE0-11E5-DE40-BC50-E9730FD80C78}" type="sibTrans" cxnId="{707F91AB-5F1F-8C48-9355-123644ADED14}">
      <dgm:prSet/>
      <dgm:spPr/>
      <dgm:t>
        <a:bodyPr/>
        <a:lstStyle/>
        <a:p>
          <a:endParaRPr lang="en-US"/>
        </a:p>
      </dgm:t>
    </dgm:pt>
    <dgm:pt modelId="{5EB33F44-8109-0D4E-9685-CDBAC05EDAE2}">
      <dgm:prSet/>
      <dgm:spPr/>
      <dgm:t>
        <a:bodyPr/>
        <a:lstStyle/>
        <a:p>
          <a:r>
            <a:rPr lang="en-US" dirty="0"/>
            <a:t>Music Librarian</a:t>
          </a:r>
        </a:p>
      </dgm:t>
    </dgm:pt>
    <dgm:pt modelId="{192A83A8-E90A-2646-89E7-0AB91EB077E5}" type="parTrans" cxnId="{F1E436B0-855E-E64E-953C-953EE190885A}">
      <dgm:prSet/>
      <dgm:spPr/>
      <dgm:t>
        <a:bodyPr/>
        <a:lstStyle/>
        <a:p>
          <a:endParaRPr lang="en-US"/>
        </a:p>
      </dgm:t>
    </dgm:pt>
    <dgm:pt modelId="{314B4EC5-FF52-8F48-8C54-0023745B9BD5}" type="sibTrans" cxnId="{F1E436B0-855E-E64E-953C-953EE190885A}">
      <dgm:prSet/>
      <dgm:spPr/>
      <dgm:t>
        <a:bodyPr/>
        <a:lstStyle/>
        <a:p>
          <a:endParaRPr lang="en-US"/>
        </a:p>
      </dgm:t>
    </dgm:pt>
    <dgm:pt modelId="{0F758E9D-9EE8-954B-846B-E75E269D1470}">
      <dgm:prSet/>
      <dgm:spPr/>
      <dgm:t>
        <a:bodyPr/>
        <a:lstStyle/>
        <a:p>
          <a:r>
            <a:rPr lang="en-US" dirty="0"/>
            <a:t>Art Librarian</a:t>
          </a:r>
        </a:p>
      </dgm:t>
    </dgm:pt>
    <dgm:pt modelId="{87711E71-F36C-6340-9C4A-E7A91A4230AF}" type="parTrans" cxnId="{1F7F2F3B-5D5E-7A4E-BEAA-04217980526F}">
      <dgm:prSet/>
      <dgm:spPr/>
      <dgm:t>
        <a:bodyPr/>
        <a:lstStyle/>
        <a:p>
          <a:endParaRPr lang="en-US"/>
        </a:p>
      </dgm:t>
    </dgm:pt>
    <dgm:pt modelId="{6B783DF1-E816-CA44-ADE7-F8011960E29C}" type="sibTrans" cxnId="{1F7F2F3B-5D5E-7A4E-BEAA-04217980526F}">
      <dgm:prSet/>
      <dgm:spPr/>
      <dgm:t>
        <a:bodyPr/>
        <a:lstStyle/>
        <a:p>
          <a:endParaRPr lang="en-US"/>
        </a:p>
      </dgm:t>
    </dgm:pt>
    <dgm:pt modelId="{A40DB28C-B90F-7840-99D0-863E4EA2835D}">
      <dgm:prSet/>
      <dgm:spPr/>
      <dgm:t>
        <a:bodyPr/>
        <a:lstStyle/>
        <a:p>
          <a:r>
            <a:rPr lang="en-US" dirty="0"/>
            <a:t>Humanities Librarian</a:t>
          </a:r>
        </a:p>
      </dgm:t>
    </dgm:pt>
    <dgm:pt modelId="{5306CA10-FC7B-1D45-AD57-7BF5C8667557}" type="parTrans" cxnId="{E8F755CF-A2A3-324D-A2D4-27319958A69F}">
      <dgm:prSet/>
      <dgm:spPr/>
      <dgm:t>
        <a:bodyPr/>
        <a:lstStyle/>
        <a:p>
          <a:endParaRPr lang="en-US"/>
        </a:p>
      </dgm:t>
    </dgm:pt>
    <dgm:pt modelId="{874B6C67-186C-164A-A5BE-8E92EF96D6C9}" type="sibTrans" cxnId="{E8F755CF-A2A3-324D-A2D4-27319958A69F}">
      <dgm:prSet/>
      <dgm:spPr/>
      <dgm:t>
        <a:bodyPr/>
        <a:lstStyle/>
        <a:p>
          <a:endParaRPr lang="en-US"/>
        </a:p>
      </dgm:t>
    </dgm:pt>
    <dgm:pt modelId="{88CB9D7C-0836-4846-9459-6606690DFE52}">
      <dgm:prSet/>
      <dgm:spPr/>
      <dgm:t>
        <a:bodyPr/>
        <a:lstStyle/>
        <a:p>
          <a:r>
            <a:rPr lang="en-US" dirty="0"/>
            <a:t>Government Documents and Geoscience Librarian</a:t>
          </a:r>
        </a:p>
      </dgm:t>
    </dgm:pt>
    <dgm:pt modelId="{38BEF34A-BC2F-8B4A-B0FB-199328EF6D02}" type="parTrans" cxnId="{FE93D8EC-93EF-834B-B98A-8EEEC08648BB}">
      <dgm:prSet/>
      <dgm:spPr/>
      <dgm:t>
        <a:bodyPr/>
        <a:lstStyle/>
        <a:p>
          <a:endParaRPr lang="en-US"/>
        </a:p>
      </dgm:t>
    </dgm:pt>
    <dgm:pt modelId="{13E8CC7B-FA4A-6648-B7F1-A68AD5ED1483}" type="sibTrans" cxnId="{FE93D8EC-93EF-834B-B98A-8EEEC08648BB}">
      <dgm:prSet/>
      <dgm:spPr/>
      <dgm:t>
        <a:bodyPr/>
        <a:lstStyle/>
        <a:p>
          <a:endParaRPr lang="en-US"/>
        </a:p>
      </dgm:t>
    </dgm:pt>
    <dgm:pt modelId="{57C1D509-4FD6-204C-A7AB-7F151F7AB127}">
      <dgm:prSet/>
      <dgm:spPr/>
      <dgm:t>
        <a:bodyPr/>
        <a:lstStyle/>
        <a:p>
          <a:r>
            <a:rPr lang="en-US" dirty="0"/>
            <a:t>Architecture Librarian </a:t>
          </a:r>
        </a:p>
      </dgm:t>
    </dgm:pt>
    <dgm:pt modelId="{3F5A09F4-C35B-D942-ACA3-CB08D58CDF6E}" type="parTrans" cxnId="{54B9F20E-89DB-8647-99DB-F958B74E8105}">
      <dgm:prSet/>
      <dgm:spPr/>
      <dgm:t>
        <a:bodyPr/>
        <a:lstStyle/>
        <a:p>
          <a:endParaRPr lang="en-US"/>
        </a:p>
      </dgm:t>
    </dgm:pt>
    <dgm:pt modelId="{DE64B0BA-28C8-FC49-975C-40EB9B0AD590}" type="sibTrans" cxnId="{54B9F20E-89DB-8647-99DB-F958B74E8105}">
      <dgm:prSet/>
      <dgm:spPr/>
      <dgm:t>
        <a:bodyPr/>
        <a:lstStyle/>
        <a:p>
          <a:endParaRPr lang="en-US"/>
        </a:p>
      </dgm:t>
    </dgm:pt>
    <dgm:pt modelId="{7F402437-455F-054A-AFBB-B17629801C30}">
      <dgm:prSet phldrT="[Text]"/>
      <dgm:spPr/>
      <dgm:t>
        <a:bodyPr/>
        <a:lstStyle/>
        <a:p>
          <a:r>
            <a:rPr lang="en-US" dirty="0">
              <a:latin typeface="Sherman Sans Book" pitchFamily="50" charset="0"/>
              <a:ea typeface="Sherman Sans Book" pitchFamily="50" charset="0"/>
            </a:rPr>
            <a:t>Collection Development Librarian</a:t>
          </a:r>
          <a:endParaRPr lang="en-US" dirty="0"/>
        </a:p>
      </dgm:t>
    </dgm:pt>
    <dgm:pt modelId="{DCB54B9D-DA6A-A847-B85D-C483D613FCFC}" type="parTrans" cxnId="{53C02116-5C4A-E846-A586-7EDBD960694B}">
      <dgm:prSet/>
      <dgm:spPr/>
      <dgm:t>
        <a:bodyPr/>
        <a:lstStyle/>
        <a:p>
          <a:endParaRPr lang="en-US"/>
        </a:p>
      </dgm:t>
    </dgm:pt>
    <dgm:pt modelId="{BC66F58E-253B-6C49-9835-82FDEEBDE1C5}" type="sibTrans" cxnId="{53C02116-5C4A-E846-A586-7EDBD960694B}">
      <dgm:prSet/>
      <dgm:spPr/>
      <dgm:t>
        <a:bodyPr/>
        <a:lstStyle/>
        <a:p>
          <a:endParaRPr lang="en-US"/>
        </a:p>
      </dgm:t>
    </dgm:pt>
    <dgm:pt modelId="{F57BA62B-40AE-344B-B05E-AAD0254580D8}">
      <dgm:prSet/>
      <dgm:spPr/>
      <dgm:t>
        <a:bodyPr/>
        <a:lstStyle/>
        <a:p>
          <a:r>
            <a:rPr lang="en-US" dirty="0"/>
            <a:t>Open Scholarship Librarian</a:t>
          </a:r>
        </a:p>
      </dgm:t>
    </dgm:pt>
    <dgm:pt modelId="{FE2FB330-7BFD-BB4D-BFC8-61C73985D32D}" type="parTrans" cxnId="{2E5172AB-1321-C343-BD65-CDA6C690C821}">
      <dgm:prSet/>
      <dgm:spPr/>
      <dgm:t>
        <a:bodyPr/>
        <a:lstStyle/>
        <a:p>
          <a:endParaRPr lang="en-US"/>
        </a:p>
      </dgm:t>
    </dgm:pt>
    <dgm:pt modelId="{0394EED0-8287-E747-B4C2-848FA19F33E0}" type="sibTrans" cxnId="{2E5172AB-1321-C343-BD65-CDA6C690C821}">
      <dgm:prSet/>
      <dgm:spPr/>
      <dgm:t>
        <a:bodyPr/>
        <a:lstStyle/>
        <a:p>
          <a:endParaRPr lang="en-US"/>
        </a:p>
      </dgm:t>
    </dgm:pt>
    <dgm:pt modelId="{7D681737-894A-FF43-95BE-7C6F17CC3C79}">
      <dgm:prSet/>
      <dgm:spPr/>
      <dgm:t>
        <a:bodyPr/>
        <a:lstStyle/>
        <a:p>
          <a:r>
            <a:rPr lang="en-US" dirty="0"/>
            <a:t>Research Data Librarian</a:t>
          </a:r>
        </a:p>
      </dgm:t>
    </dgm:pt>
    <dgm:pt modelId="{51A00A2E-AEBC-874E-8595-1E3612AAF45F}" type="parTrans" cxnId="{F8B6A672-581F-9E44-AB05-00E1E011CAD9}">
      <dgm:prSet/>
      <dgm:spPr/>
      <dgm:t>
        <a:bodyPr/>
        <a:lstStyle/>
        <a:p>
          <a:endParaRPr lang="en-US"/>
        </a:p>
      </dgm:t>
    </dgm:pt>
    <dgm:pt modelId="{45D5B2EE-7FCE-204E-9EA5-EC0473B16AA7}" type="sibTrans" cxnId="{F8B6A672-581F-9E44-AB05-00E1E011CAD9}">
      <dgm:prSet/>
      <dgm:spPr/>
      <dgm:t>
        <a:bodyPr/>
        <a:lstStyle/>
        <a:p>
          <a:endParaRPr lang="en-US"/>
        </a:p>
      </dgm:t>
    </dgm:pt>
    <dgm:pt modelId="{253132B3-D105-49B8-9049-935A08ADB68D}" type="pres">
      <dgm:prSet presAssocID="{332DF9A2-0A96-4830-A1F9-D771EFE664A7}" presName="hierChild1" presStyleCnt="0">
        <dgm:presLayoutVars>
          <dgm:orgChart val="1"/>
          <dgm:chPref val="1"/>
          <dgm:dir/>
          <dgm:animOne val="branch"/>
          <dgm:animLvl val="lvl"/>
          <dgm:resizeHandles/>
        </dgm:presLayoutVars>
      </dgm:prSet>
      <dgm:spPr/>
    </dgm:pt>
    <dgm:pt modelId="{BD64D3BF-4EC5-4049-AF45-D866687DFB22}" type="pres">
      <dgm:prSet presAssocID="{D8064F5A-441E-492D-9412-0C52D485FFF2}" presName="hierRoot1" presStyleCnt="0">
        <dgm:presLayoutVars>
          <dgm:hierBranch val="init"/>
        </dgm:presLayoutVars>
      </dgm:prSet>
      <dgm:spPr/>
    </dgm:pt>
    <dgm:pt modelId="{1AD05E57-3A1F-4D53-80F7-EA86D4BC0B9F}" type="pres">
      <dgm:prSet presAssocID="{D8064F5A-441E-492D-9412-0C52D485FFF2}" presName="rootComposite1" presStyleCnt="0"/>
      <dgm:spPr/>
    </dgm:pt>
    <dgm:pt modelId="{BCBE7E6C-D5CC-430C-8812-B1A274C06FB4}" type="pres">
      <dgm:prSet presAssocID="{D8064F5A-441E-492D-9412-0C52D485FFF2}" presName="rootText1" presStyleLbl="node0" presStyleIdx="0" presStyleCnt="1" custLinFactY="-47570" custLinFactNeighborX="1968" custLinFactNeighborY="-100000">
        <dgm:presLayoutVars>
          <dgm:chPref val="3"/>
        </dgm:presLayoutVars>
      </dgm:prSet>
      <dgm:spPr/>
    </dgm:pt>
    <dgm:pt modelId="{67D83055-DDAF-44F1-9620-DCA6C77A7981}" type="pres">
      <dgm:prSet presAssocID="{D8064F5A-441E-492D-9412-0C52D485FFF2}" presName="rootConnector1" presStyleLbl="node1" presStyleIdx="0" presStyleCnt="0"/>
      <dgm:spPr/>
    </dgm:pt>
    <dgm:pt modelId="{4BBE033E-41A0-4659-A964-D0A50FAC6B5D}" type="pres">
      <dgm:prSet presAssocID="{D8064F5A-441E-492D-9412-0C52D485FFF2}" presName="hierChild2" presStyleCnt="0"/>
      <dgm:spPr/>
    </dgm:pt>
    <dgm:pt modelId="{AEAFC83B-0457-CD44-8AD9-95374CD6E092}" type="pres">
      <dgm:prSet presAssocID="{17253AA0-1935-4123-A6FD-8AD9A7B47BFA}" presName="Name37" presStyleLbl="parChTrans1D2" presStyleIdx="0" presStyleCnt="17"/>
      <dgm:spPr/>
    </dgm:pt>
    <dgm:pt modelId="{CAC6AC98-E9B1-C943-811F-C3F7C3934DC4}" type="pres">
      <dgm:prSet presAssocID="{497723CF-48DC-4143-ACF6-1495C17AD248}" presName="hierRoot2" presStyleCnt="0">
        <dgm:presLayoutVars>
          <dgm:hierBranch val="init"/>
        </dgm:presLayoutVars>
      </dgm:prSet>
      <dgm:spPr/>
    </dgm:pt>
    <dgm:pt modelId="{0208EAB2-B894-2440-BA90-54D0347DEAE0}" type="pres">
      <dgm:prSet presAssocID="{497723CF-48DC-4143-ACF6-1495C17AD248}" presName="rootComposite" presStyleCnt="0"/>
      <dgm:spPr/>
    </dgm:pt>
    <dgm:pt modelId="{355043B6-8CCA-A041-ADD1-CD6A074A426A}" type="pres">
      <dgm:prSet presAssocID="{497723CF-48DC-4143-ACF6-1495C17AD248}" presName="rootText" presStyleLbl="node2" presStyleIdx="0" presStyleCnt="17">
        <dgm:presLayoutVars>
          <dgm:chPref val="3"/>
        </dgm:presLayoutVars>
      </dgm:prSet>
      <dgm:spPr/>
    </dgm:pt>
    <dgm:pt modelId="{67A9897C-B390-E649-973C-568B091648A9}" type="pres">
      <dgm:prSet presAssocID="{497723CF-48DC-4143-ACF6-1495C17AD248}" presName="rootConnector" presStyleLbl="node2" presStyleIdx="0" presStyleCnt="17"/>
      <dgm:spPr/>
    </dgm:pt>
    <dgm:pt modelId="{B288C4F6-B672-3646-8A55-44DB96D3E3E7}" type="pres">
      <dgm:prSet presAssocID="{497723CF-48DC-4143-ACF6-1495C17AD248}" presName="hierChild4" presStyleCnt="0"/>
      <dgm:spPr/>
    </dgm:pt>
    <dgm:pt modelId="{D92BD233-C046-CA4E-9650-3919C3CAF8AB}" type="pres">
      <dgm:prSet presAssocID="{497723CF-48DC-4143-ACF6-1495C17AD248}" presName="hierChild5" presStyleCnt="0"/>
      <dgm:spPr/>
    </dgm:pt>
    <dgm:pt modelId="{AB70450C-F215-B049-AADF-AE6E4592B158}" type="pres">
      <dgm:prSet presAssocID="{0E8820C0-92DE-4EBE-AAE0-D8D619067E4F}" presName="Name37" presStyleLbl="parChTrans1D2" presStyleIdx="1" presStyleCnt="17"/>
      <dgm:spPr/>
    </dgm:pt>
    <dgm:pt modelId="{F19055A8-BB50-784C-815D-F8A5C24E9E15}" type="pres">
      <dgm:prSet presAssocID="{3166B153-981B-42A8-A456-D1CC64E739B9}" presName="hierRoot2" presStyleCnt="0">
        <dgm:presLayoutVars>
          <dgm:hierBranch val="init"/>
        </dgm:presLayoutVars>
      </dgm:prSet>
      <dgm:spPr/>
    </dgm:pt>
    <dgm:pt modelId="{019E3D41-507F-4E42-9DB5-21B908FD7034}" type="pres">
      <dgm:prSet presAssocID="{3166B153-981B-42A8-A456-D1CC64E739B9}" presName="rootComposite" presStyleCnt="0"/>
      <dgm:spPr/>
    </dgm:pt>
    <dgm:pt modelId="{CA7D64D5-F439-B140-BB6A-0C2135DD1894}" type="pres">
      <dgm:prSet presAssocID="{3166B153-981B-42A8-A456-D1CC64E739B9}" presName="rootText" presStyleLbl="node2" presStyleIdx="1" presStyleCnt="17">
        <dgm:presLayoutVars>
          <dgm:chPref val="3"/>
        </dgm:presLayoutVars>
      </dgm:prSet>
      <dgm:spPr/>
    </dgm:pt>
    <dgm:pt modelId="{01F5EE4F-45DA-4F42-AE87-025D55D1E096}" type="pres">
      <dgm:prSet presAssocID="{3166B153-981B-42A8-A456-D1CC64E739B9}" presName="rootConnector" presStyleLbl="node2" presStyleIdx="1" presStyleCnt="17"/>
      <dgm:spPr/>
    </dgm:pt>
    <dgm:pt modelId="{814BFA1D-8BCD-4947-AB90-3E79B578B33B}" type="pres">
      <dgm:prSet presAssocID="{3166B153-981B-42A8-A456-D1CC64E739B9}" presName="hierChild4" presStyleCnt="0"/>
      <dgm:spPr/>
    </dgm:pt>
    <dgm:pt modelId="{6FEFE31A-644B-2246-9834-C2307F6D076D}" type="pres">
      <dgm:prSet presAssocID="{3166B153-981B-42A8-A456-D1CC64E739B9}" presName="hierChild5" presStyleCnt="0"/>
      <dgm:spPr/>
    </dgm:pt>
    <dgm:pt modelId="{C699A646-4006-DD4E-BE1B-36AB7B9640A8}" type="pres">
      <dgm:prSet presAssocID="{4A2FCDFC-3969-431D-B5A9-EDAB08DC7423}" presName="Name37" presStyleLbl="parChTrans1D2" presStyleIdx="2" presStyleCnt="17"/>
      <dgm:spPr/>
    </dgm:pt>
    <dgm:pt modelId="{6061C71F-CE25-FA4A-AB20-74DD9CD25A34}" type="pres">
      <dgm:prSet presAssocID="{BEE8541D-B294-4893-A09D-2B345DFB14ED}" presName="hierRoot2" presStyleCnt="0">
        <dgm:presLayoutVars>
          <dgm:hierBranch val="init"/>
        </dgm:presLayoutVars>
      </dgm:prSet>
      <dgm:spPr/>
    </dgm:pt>
    <dgm:pt modelId="{8D9C7BC8-3FBA-8E4A-9FB8-763A0EFA411E}" type="pres">
      <dgm:prSet presAssocID="{BEE8541D-B294-4893-A09D-2B345DFB14ED}" presName="rootComposite" presStyleCnt="0"/>
      <dgm:spPr/>
    </dgm:pt>
    <dgm:pt modelId="{1DF7825B-21CC-E348-B1FF-1513BE9E5F05}" type="pres">
      <dgm:prSet presAssocID="{BEE8541D-B294-4893-A09D-2B345DFB14ED}" presName="rootText" presStyleLbl="node2" presStyleIdx="2" presStyleCnt="17">
        <dgm:presLayoutVars>
          <dgm:chPref val="3"/>
        </dgm:presLayoutVars>
      </dgm:prSet>
      <dgm:spPr/>
    </dgm:pt>
    <dgm:pt modelId="{AAB3A059-4956-3045-9506-CE4604B33ABD}" type="pres">
      <dgm:prSet presAssocID="{BEE8541D-B294-4893-A09D-2B345DFB14ED}" presName="rootConnector" presStyleLbl="node2" presStyleIdx="2" presStyleCnt="17"/>
      <dgm:spPr/>
    </dgm:pt>
    <dgm:pt modelId="{D568A027-4AD6-4444-8284-F91E11A1E67E}" type="pres">
      <dgm:prSet presAssocID="{BEE8541D-B294-4893-A09D-2B345DFB14ED}" presName="hierChild4" presStyleCnt="0"/>
      <dgm:spPr/>
    </dgm:pt>
    <dgm:pt modelId="{DE14DFF9-25D6-3F48-B3B0-B17251156AE5}" type="pres">
      <dgm:prSet presAssocID="{BEE8541D-B294-4893-A09D-2B345DFB14ED}" presName="hierChild5" presStyleCnt="0"/>
      <dgm:spPr/>
    </dgm:pt>
    <dgm:pt modelId="{33DD259C-6964-9246-A623-0B4504DCEFC4}" type="pres">
      <dgm:prSet presAssocID="{5070EFAC-F8A7-494D-B3EE-1417D7148991}" presName="Name37" presStyleLbl="parChTrans1D2" presStyleIdx="3" presStyleCnt="17"/>
      <dgm:spPr/>
    </dgm:pt>
    <dgm:pt modelId="{F0600705-4211-F74D-B708-DFC973256317}" type="pres">
      <dgm:prSet presAssocID="{0B90C1C9-2530-4BE7-9C9E-FDCAC6835C33}" presName="hierRoot2" presStyleCnt="0">
        <dgm:presLayoutVars>
          <dgm:hierBranch val="init"/>
        </dgm:presLayoutVars>
      </dgm:prSet>
      <dgm:spPr/>
    </dgm:pt>
    <dgm:pt modelId="{70724485-7616-D044-8DB4-E520903F72D5}" type="pres">
      <dgm:prSet presAssocID="{0B90C1C9-2530-4BE7-9C9E-FDCAC6835C33}" presName="rootComposite" presStyleCnt="0"/>
      <dgm:spPr/>
    </dgm:pt>
    <dgm:pt modelId="{8A1C84E3-A614-9243-854A-70CFB4B2C185}" type="pres">
      <dgm:prSet presAssocID="{0B90C1C9-2530-4BE7-9C9E-FDCAC6835C33}" presName="rootText" presStyleLbl="node2" presStyleIdx="3" presStyleCnt="17">
        <dgm:presLayoutVars>
          <dgm:chPref val="3"/>
        </dgm:presLayoutVars>
      </dgm:prSet>
      <dgm:spPr/>
    </dgm:pt>
    <dgm:pt modelId="{F391CB51-0C52-1049-8667-BEED0591F386}" type="pres">
      <dgm:prSet presAssocID="{0B90C1C9-2530-4BE7-9C9E-FDCAC6835C33}" presName="rootConnector" presStyleLbl="node2" presStyleIdx="3" presStyleCnt="17"/>
      <dgm:spPr/>
    </dgm:pt>
    <dgm:pt modelId="{02EC8A63-016D-B745-989F-2C439F1C978C}" type="pres">
      <dgm:prSet presAssocID="{0B90C1C9-2530-4BE7-9C9E-FDCAC6835C33}" presName="hierChild4" presStyleCnt="0"/>
      <dgm:spPr/>
    </dgm:pt>
    <dgm:pt modelId="{B3778721-60F4-904F-A223-F83EA32C76FC}" type="pres">
      <dgm:prSet presAssocID="{0B90C1C9-2530-4BE7-9C9E-FDCAC6835C33}" presName="hierChild5" presStyleCnt="0"/>
      <dgm:spPr/>
    </dgm:pt>
    <dgm:pt modelId="{4A122A05-989A-C341-B1BE-BD78A2E8C6C0}" type="pres">
      <dgm:prSet presAssocID="{686BF1C3-7C0A-4110-B5D0-59A832004D2B}" presName="Name37" presStyleLbl="parChTrans1D2" presStyleIdx="4" presStyleCnt="17"/>
      <dgm:spPr/>
    </dgm:pt>
    <dgm:pt modelId="{DBF3BDDD-79CE-4640-B0FB-A6C5DF883753}" type="pres">
      <dgm:prSet presAssocID="{E51D0B0E-348F-41D7-8BCB-CF62095A0DCC}" presName="hierRoot2" presStyleCnt="0">
        <dgm:presLayoutVars>
          <dgm:hierBranch val="init"/>
        </dgm:presLayoutVars>
      </dgm:prSet>
      <dgm:spPr/>
    </dgm:pt>
    <dgm:pt modelId="{9F14800F-D3F8-6948-83DC-DC6A0654F294}" type="pres">
      <dgm:prSet presAssocID="{E51D0B0E-348F-41D7-8BCB-CF62095A0DCC}" presName="rootComposite" presStyleCnt="0"/>
      <dgm:spPr/>
    </dgm:pt>
    <dgm:pt modelId="{40EB08F7-E91E-7D4B-AE35-D7D140D04B6C}" type="pres">
      <dgm:prSet presAssocID="{E51D0B0E-348F-41D7-8BCB-CF62095A0DCC}" presName="rootText" presStyleLbl="node2" presStyleIdx="4" presStyleCnt="17">
        <dgm:presLayoutVars>
          <dgm:chPref val="3"/>
        </dgm:presLayoutVars>
      </dgm:prSet>
      <dgm:spPr/>
    </dgm:pt>
    <dgm:pt modelId="{131CA451-C3FA-B142-8363-29DF9C930DC5}" type="pres">
      <dgm:prSet presAssocID="{E51D0B0E-348F-41D7-8BCB-CF62095A0DCC}" presName="rootConnector" presStyleLbl="node2" presStyleIdx="4" presStyleCnt="17"/>
      <dgm:spPr/>
    </dgm:pt>
    <dgm:pt modelId="{5A284605-D9E7-C54E-9DC8-C057A78919A7}" type="pres">
      <dgm:prSet presAssocID="{E51D0B0E-348F-41D7-8BCB-CF62095A0DCC}" presName="hierChild4" presStyleCnt="0"/>
      <dgm:spPr/>
    </dgm:pt>
    <dgm:pt modelId="{B2DC8F93-5CD7-2C43-A939-5B5B4EEFF631}" type="pres">
      <dgm:prSet presAssocID="{E51D0B0E-348F-41D7-8BCB-CF62095A0DCC}" presName="hierChild5" presStyleCnt="0"/>
      <dgm:spPr/>
    </dgm:pt>
    <dgm:pt modelId="{541ACA18-6CC0-4D4E-9856-7BBDC99F5C29}" type="pres">
      <dgm:prSet presAssocID="{CAB9AC95-C0B7-48BA-B699-0AFE99AF6F62}" presName="Name37" presStyleLbl="parChTrans1D2" presStyleIdx="5" presStyleCnt="17"/>
      <dgm:spPr/>
    </dgm:pt>
    <dgm:pt modelId="{5A80F1D1-8109-9943-9D85-30B5AB054C00}" type="pres">
      <dgm:prSet presAssocID="{85521CF2-89B4-46AD-9232-21F15B03EA15}" presName="hierRoot2" presStyleCnt="0">
        <dgm:presLayoutVars>
          <dgm:hierBranch val="init"/>
        </dgm:presLayoutVars>
      </dgm:prSet>
      <dgm:spPr/>
    </dgm:pt>
    <dgm:pt modelId="{1F6F1B29-EEE7-8648-A7F6-825DAF7853E9}" type="pres">
      <dgm:prSet presAssocID="{85521CF2-89B4-46AD-9232-21F15B03EA15}" presName="rootComposite" presStyleCnt="0"/>
      <dgm:spPr/>
    </dgm:pt>
    <dgm:pt modelId="{9B044507-BACB-6A4C-A03C-BB79DD23C858}" type="pres">
      <dgm:prSet presAssocID="{85521CF2-89B4-46AD-9232-21F15B03EA15}" presName="rootText" presStyleLbl="node2" presStyleIdx="5" presStyleCnt="17">
        <dgm:presLayoutVars>
          <dgm:chPref val="3"/>
        </dgm:presLayoutVars>
      </dgm:prSet>
      <dgm:spPr/>
    </dgm:pt>
    <dgm:pt modelId="{E7E64592-5D94-F34D-ABE3-87816B6AC8F5}" type="pres">
      <dgm:prSet presAssocID="{85521CF2-89B4-46AD-9232-21F15B03EA15}" presName="rootConnector" presStyleLbl="node2" presStyleIdx="5" presStyleCnt="17"/>
      <dgm:spPr/>
    </dgm:pt>
    <dgm:pt modelId="{46D8E3A4-5D86-2443-B05C-3FEACD7248CE}" type="pres">
      <dgm:prSet presAssocID="{85521CF2-89B4-46AD-9232-21F15B03EA15}" presName="hierChild4" presStyleCnt="0"/>
      <dgm:spPr/>
    </dgm:pt>
    <dgm:pt modelId="{8AD2471F-4053-3749-806A-0690A11910B4}" type="pres">
      <dgm:prSet presAssocID="{85521CF2-89B4-46AD-9232-21F15B03EA15}" presName="hierChild5" presStyleCnt="0"/>
      <dgm:spPr/>
    </dgm:pt>
    <dgm:pt modelId="{A0DA3D4E-0584-2E43-AE2A-58FFD83E7BBA}" type="pres">
      <dgm:prSet presAssocID="{2B62543E-FFCB-4772-88BF-67A0C7FCCA7F}" presName="Name37" presStyleLbl="parChTrans1D2" presStyleIdx="6" presStyleCnt="17"/>
      <dgm:spPr/>
    </dgm:pt>
    <dgm:pt modelId="{1C01AA1B-CE73-A646-A1E5-D0E00915BDE3}" type="pres">
      <dgm:prSet presAssocID="{B7DCC014-A4AC-41EB-AB55-3329AC586041}" presName="hierRoot2" presStyleCnt="0">
        <dgm:presLayoutVars>
          <dgm:hierBranch val="init"/>
        </dgm:presLayoutVars>
      </dgm:prSet>
      <dgm:spPr/>
    </dgm:pt>
    <dgm:pt modelId="{2359000D-26DC-2645-9329-1DFA62ABA313}" type="pres">
      <dgm:prSet presAssocID="{B7DCC014-A4AC-41EB-AB55-3329AC586041}" presName="rootComposite" presStyleCnt="0"/>
      <dgm:spPr/>
    </dgm:pt>
    <dgm:pt modelId="{86A11536-6FC3-D84D-9BC4-567E6A07E0FA}" type="pres">
      <dgm:prSet presAssocID="{B7DCC014-A4AC-41EB-AB55-3329AC586041}" presName="rootText" presStyleLbl="node2" presStyleIdx="6" presStyleCnt="17">
        <dgm:presLayoutVars>
          <dgm:chPref val="3"/>
        </dgm:presLayoutVars>
      </dgm:prSet>
      <dgm:spPr/>
    </dgm:pt>
    <dgm:pt modelId="{06BC795E-A27A-204E-9CE4-398094740E6C}" type="pres">
      <dgm:prSet presAssocID="{B7DCC014-A4AC-41EB-AB55-3329AC586041}" presName="rootConnector" presStyleLbl="node2" presStyleIdx="6" presStyleCnt="17"/>
      <dgm:spPr/>
    </dgm:pt>
    <dgm:pt modelId="{E84E6E67-7964-CF4D-BF63-2981DC8A1F92}" type="pres">
      <dgm:prSet presAssocID="{B7DCC014-A4AC-41EB-AB55-3329AC586041}" presName="hierChild4" presStyleCnt="0"/>
      <dgm:spPr/>
    </dgm:pt>
    <dgm:pt modelId="{C79754C6-E614-2743-8E3F-344FCB0E1A27}" type="pres">
      <dgm:prSet presAssocID="{B7DCC014-A4AC-41EB-AB55-3329AC586041}" presName="hierChild5" presStyleCnt="0"/>
      <dgm:spPr/>
    </dgm:pt>
    <dgm:pt modelId="{AF7B191B-44AB-034E-9C1F-3583536C4508}" type="pres">
      <dgm:prSet presAssocID="{AFC53F44-154B-3F4E-9FDC-0B2048BD2B6B}" presName="Name37" presStyleLbl="parChTrans1D2" presStyleIdx="7" presStyleCnt="17"/>
      <dgm:spPr/>
    </dgm:pt>
    <dgm:pt modelId="{C799B592-5668-214D-9F18-8F934C351558}" type="pres">
      <dgm:prSet presAssocID="{3E8F2FC6-221D-E342-B87B-AE58580CA856}" presName="hierRoot2" presStyleCnt="0">
        <dgm:presLayoutVars>
          <dgm:hierBranch val="init"/>
        </dgm:presLayoutVars>
      </dgm:prSet>
      <dgm:spPr/>
    </dgm:pt>
    <dgm:pt modelId="{DD6838A9-A4CA-D144-BDF1-837B1358A34A}" type="pres">
      <dgm:prSet presAssocID="{3E8F2FC6-221D-E342-B87B-AE58580CA856}" presName="rootComposite" presStyleCnt="0"/>
      <dgm:spPr/>
    </dgm:pt>
    <dgm:pt modelId="{BA971725-DED5-DE4C-B27F-B13FB9241105}" type="pres">
      <dgm:prSet presAssocID="{3E8F2FC6-221D-E342-B87B-AE58580CA856}" presName="rootText" presStyleLbl="node2" presStyleIdx="7" presStyleCnt="17">
        <dgm:presLayoutVars>
          <dgm:chPref val="3"/>
        </dgm:presLayoutVars>
      </dgm:prSet>
      <dgm:spPr/>
    </dgm:pt>
    <dgm:pt modelId="{61A83DCA-DBB6-DB44-ABA3-9F51F7BE746D}" type="pres">
      <dgm:prSet presAssocID="{3E8F2FC6-221D-E342-B87B-AE58580CA856}" presName="rootConnector" presStyleLbl="node2" presStyleIdx="7" presStyleCnt="17"/>
      <dgm:spPr/>
    </dgm:pt>
    <dgm:pt modelId="{A5131FCE-C0D3-6B43-B230-DB04E70F957F}" type="pres">
      <dgm:prSet presAssocID="{3E8F2FC6-221D-E342-B87B-AE58580CA856}" presName="hierChild4" presStyleCnt="0"/>
      <dgm:spPr/>
    </dgm:pt>
    <dgm:pt modelId="{97ABFBA1-1149-0D46-B1FC-F954E6CF1E98}" type="pres">
      <dgm:prSet presAssocID="{3E8F2FC6-221D-E342-B87B-AE58580CA856}" presName="hierChild5" presStyleCnt="0"/>
      <dgm:spPr/>
    </dgm:pt>
    <dgm:pt modelId="{4E6477B4-90B5-CA42-A9D9-FFB880CE1A64}" type="pres">
      <dgm:prSet presAssocID="{192A83A8-E90A-2646-89E7-0AB91EB077E5}" presName="Name37" presStyleLbl="parChTrans1D2" presStyleIdx="8" presStyleCnt="17"/>
      <dgm:spPr/>
    </dgm:pt>
    <dgm:pt modelId="{272D173B-F48A-2D49-B22D-31F0999B6CDF}" type="pres">
      <dgm:prSet presAssocID="{5EB33F44-8109-0D4E-9685-CDBAC05EDAE2}" presName="hierRoot2" presStyleCnt="0">
        <dgm:presLayoutVars>
          <dgm:hierBranch val="init"/>
        </dgm:presLayoutVars>
      </dgm:prSet>
      <dgm:spPr/>
    </dgm:pt>
    <dgm:pt modelId="{473A5FEB-F95C-4A40-94C4-5CC6EA195342}" type="pres">
      <dgm:prSet presAssocID="{5EB33F44-8109-0D4E-9685-CDBAC05EDAE2}" presName="rootComposite" presStyleCnt="0"/>
      <dgm:spPr/>
    </dgm:pt>
    <dgm:pt modelId="{22854AA9-2D44-334D-9435-D4304CC9D6E3}" type="pres">
      <dgm:prSet presAssocID="{5EB33F44-8109-0D4E-9685-CDBAC05EDAE2}" presName="rootText" presStyleLbl="node2" presStyleIdx="8" presStyleCnt="17">
        <dgm:presLayoutVars>
          <dgm:chPref val="3"/>
        </dgm:presLayoutVars>
      </dgm:prSet>
      <dgm:spPr/>
    </dgm:pt>
    <dgm:pt modelId="{7D317A01-DA13-EF40-BD8A-FD1A1061C3A2}" type="pres">
      <dgm:prSet presAssocID="{5EB33F44-8109-0D4E-9685-CDBAC05EDAE2}" presName="rootConnector" presStyleLbl="node2" presStyleIdx="8" presStyleCnt="17"/>
      <dgm:spPr/>
    </dgm:pt>
    <dgm:pt modelId="{ABF0A8AA-F11F-494A-B468-AD36D1DA3981}" type="pres">
      <dgm:prSet presAssocID="{5EB33F44-8109-0D4E-9685-CDBAC05EDAE2}" presName="hierChild4" presStyleCnt="0"/>
      <dgm:spPr/>
    </dgm:pt>
    <dgm:pt modelId="{370E94D3-FD9B-BB40-B610-85E780FA6559}" type="pres">
      <dgm:prSet presAssocID="{5EB33F44-8109-0D4E-9685-CDBAC05EDAE2}" presName="hierChild5" presStyleCnt="0"/>
      <dgm:spPr/>
    </dgm:pt>
    <dgm:pt modelId="{BD65E003-18C1-8548-8D3C-CF04C75A819F}" type="pres">
      <dgm:prSet presAssocID="{87711E71-F36C-6340-9C4A-E7A91A4230AF}" presName="Name37" presStyleLbl="parChTrans1D2" presStyleIdx="9" presStyleCnt="17"/>
      <dgm:spPr/>
    </dgm:pt>
    <dgm:pt modelId="{3EA4097D-812C-284E-91C1-C60DF3160486}" type="pres">
      <dgm:prSet presAssocID="{0F758E9D-9EE8-954B-846B-E75E269D1470}" presName="hierRoot2" presStyleCnt="0">
        <dgm:presLayoutVars>
          <dgm:hierBranch val="init"/>
        </dgm:presLayoutVars>
      </dgm:prSet>
      <dgm:spPr/>
    </dgm:pt>
    <dgm:pt modelId="{439F599C-5326-4E45-91B6-179D099DA9CE}" type="pres">
      <dgm:prSet presAssocID="{0F758E9D-9EE8-954B-846B-E75E269D1470}" presName="rootComposite" presStyleCnt="0"/>
      <dgm:spPr/>
    </dgm:pt>
    <dgm:pt modelId="{255BB481-ABAF-CC45-906F-60D13A1F2262}" type="pres">
      <dgm:prSet presAssocID="{0F758E9D-9EE8-954B-846B-E75E269D1470}" presName="rootText" presStyleLbl="node2" presStyleIdx="9" presStyleCnt="17">
        <dgm:presLayoutVars>
          <dgm:chPref val="3"/>
        </dgm:presLayoutVars>
      </dgm:prSet>
      <dgm:spPr/>
    </dgm:pt>
    <dgm:pt modelId="{0E66A001-795F-664D-9272-E3A3A1ADEAC4}" type="pres">
      <dgm:prSet presAssocID="{0F758E9D-9EE8-954B-846B-E75E269D1470}" presName="rootConnector" presStyleLbl="node2" presStyleIdx="9" presStyleCnt="17"/>
      <dgm:spPr/>
    </dgm:pt>
    <dgm:pt modelId="{D260083B-EBCB-3041-A7A4-7F8F3C6066D1}" type="pres">
      <dgm:prSet presAssocID="{0F758E9D-9EE8-954B-846B-E75E269D1470}" presName="hierChild4" presStyleCnt="0"/>
      <dgm:spPr/>
    </dgm:pt>
    <dgm:pt modelId="{20029643-AA71-0B49-B9EF-B5382E3F8152}" type="pres">
      <dgm:prSet presAssocID="{0F758E9D-9EE8-954B-846B-E75E269D1470}" presName="hierChild5" presStyleCnt="0"/>
      <dgm:spPr/>
    </dgm:pt>
    <dgm:pt modelId="{45EBAF40-4CFC-FD4A-BB4B-6546CB959E0B}" type="pres">
      <dgm:prSet presAssocID="{5306CA10-FC7B-1D45-AD57-7BF5C8667557}" presName="Name37" presStyleLbl="parChTrans1D2" presStyleIdx="10" presStyleCnt="17"/>
      <dgm:spPr/>
    </dgm:pt>
    <dgm:pt modelId="{ED5947D5-04F6-8D4D-8612-53628363018F}" type="pres">
      <dgm:prSet presAssocID="{A40DB28C-B90F-7840-99D0-863E4EA2835D}" presName="hierRoot2" presStyleCnt="0">
        <dgm:presLayoutVars>
          <dgm:hierBranch val="init"/>
        </dgm:presLayoutVars>
      </dgm:prSet>
      <dgm:spPr/>
    </dgm:pt>
    <dgm:pt modelId="{E37DBD10-1659-C64C-84C4-63879FCE98DF}" type="pres">
      <dgm:prSet presAssocID="{A40DB28C-B90F-7840-99D0-863E4EA2835D}" presName="rootComposite" presStyleCnt="0"/>
      <dgm:spPr/>
    </dgm:pt>
    <dgm:pt modelId="{19D7AD28-092D-7F4A-8FCE-EE315C5EF3E0}" type="pres">
      <dgm:prSet presAssocID="{A40DB28C-B90F-7840-99D0-863E4EA2835D}" presName="rootText" presStyleLbl="node2" presStyleIdx="10" presStyleCnt="17">
        <dgm:presLayoutVars>
          <dgm:chPref val="3"/>
        </dgm:presLayoutVars>
      </dgm:prSet>
      <dgm:spPr/>
    </dgm:pt>
    <dgm:pt modelId="{FB39C573-BFAD-1242-9FBC-4AADD4AF44BA}" type="pres">
      <dgm:prSet presAssocID="{A40DB28C-B90F-7840-99D0-863E4EA2835D}" presName="rootConnector" presStyleLbl="node2" presStyleIdx="10" presStyleCnt="17"/>
      <dgm:spPr/>
    </dgm:pt>
    <dgm:pt modelId="{95F61B33-6832-0F45-AFFA-BBDC41FB8AAB}" type="pres">
      <dgm:prSet presAssocID="{A40DB28C-B90F-7840-99D0-863E4EA2835D}" presName="hierChild4" presStyleCnt="0"/>
      <dgm:spPr/>
    </dgm:pt>
    <dgm:pt modelId="{FE774E02-643C-2647-9D70-89E9DDE25152}" type="pres">
      <dgm:prSet presAssocID="{A40DB28C-B90F-7840-99D0-863E4EA2835D}" presName="hierChild5" presStyleCnt="0"/>
      <dgm:spPr/>
    </dgm:pt>
    <dgm:pt modelId="{7BBC7AA2-BF1E-1747-883B-5F6DC4B8E3E7}" type="pres">
      <dgm:prSet presAssocID="{38BEF34A-BC2F-8B4A-B0FB-199328EF6D02}" presName="Name37" presStyleLbl="parChTrans1D2" presStyleIdx="11" presStyleCnt="17"/>
      <dgm:spPr/>
    </dgm:pt>
    <dgm:pt modelId="{E68ABEE5-3EC6-234A-9349-49A47FAFBE37}" type="pres">
      <dgm:prSet presAssocID="{88CB9D7C-0836-4846-9459-6606690DFE52}" presName="hierRoot2" presStyleCnt="0">
        <dgm:presLayoutVars>
          <dgm:hierBranch val="init"/>
        </dgm:presLayoutVars>
      </dgm:prSet>
      <dgm:spPr/>
    </dgm:pt>
    <dgm:pt modelId="{F416E85A-41BE-2D4B-AA75-81E86D612B6F}" type="pres">
      <dgm:prSet presAssocID="{88CB9D7C-0836-4846-9459-6606690DFE52}" presName="rootComposite" presStyleCnt="0"/>
      <dgm:spPr/>
    </dgm:pt>
    <dgm:pt modelId="{1744FBA5-A1FF-3B45-90AC-8FF1343D177B}" type="pres">
      <dgm:prSet presAssocID="{88CB9D7C-0836-4846-9459-6606690DFE52}" presName="rootText" presStyleLbl="node2" presStyleIdx="11" presStyleCnt="17">
        <dgm:presLayoutVars>
          <dgm:chPref val="3"/>
        </dgm:presLayoutVars>
      </dgm:prSet>
      <dgm:spPr/>
    </dgm:pt>
    <dgm:pt modelId="{FF681722-D945-5D4E-921D-1C40339DC0C2}" type="pres">
      <dgm:prSet presAssocID="{88CB9D7C-0836-4846-9459-6606690DFE52}" presName="rootConnector" presStyleLbl="node2" presStyleIdx="11" presStyleCnt="17"/>
      <dgm:spPr/>
    </dgm:pt>
    <dgm:pt modelId="{B28FC406-DE3D-064A-A757-CF279F09FB25}" type="pres">
      <dgm:prSet presAssocID="{88CB9D7C-0836-4846-9459-6606690DFE52}" presName="hierChild4" presStyleCnt="0"/>
      <dgm:spPr/>
    </dgm:pt>
    <dgm:pt modelId="{65BD80B0-B2CF-354E-9E75-0AFD99FD4A5E}" type="pres">
      <dgm:prSet presAssocID="{88CB9D7C-0836-4846-9459-6606690DFE52}" presName="hierChild5" presStyleCnt="0"/>
      <dgm:spPr/>
    </dgm:pt>
    <dgm:pt modelId="{9E28E3B1-BFD2-0542-926F-69323011F289}" type="pres">
      <dgm:prSet presAssocID="{3F5A09F4-C35B-D942-ACA3-CB08D58CDF6E}" presName="Name37" presStyleLbl="parChTrans1D2" presStyleIdx="12" presStyleCnt="17"/>
      <dgm:spPr/>
    </dgm:pt>
    <dgm:pt modelId="{192EE5C9-4C85-3D49-9DBD-43012D883D80}" type="pres">
      <dgm:prSet presAssocID="{57C1D509-4FD6-204C-A7AB-7F151F7AB127}" presName="hierRoot2" presStyleCnt="0">
        <dgm:presLayoutVars>
          <dgm:hierBranch val="init"/>
        </dgm:presLayoutVars>
      </dgm:prSet>
      <dgm:spPr/>
    </dgm:pt>
    <dgm:pt modelId="{B1FA4AF3-FC78-B647-B913-E52B95851EAA}" type="pres">
      <dgm:prSet presAssocID="{57C1D509-4FD6-204C-A7AB-7F151F7AB127}" presName="rootComposite" presStyleCnt="0"/>
      <dgm:spPr/>
    </dgm:pt>
    <dgm:pt modelId="{7E860DE3-ABBB-C749-A969-16E1B0D0DB01}" type="pres">
      <dgm:prSet presAssocID="{57C1D509-4FD6-204C-A7AB-7F151F7AB127}" presName="rootText" presStyleLbl="node2" presStyleIdx="12" presStyleCnt="17">
        <dgm:presLayoutVars>
          <dgm:chPref val="3"/>
        </dgm:presLayoutVars>
      </dgm:prSet>
      <dgm:spPr/>
    </dgm:pt>
    <dgm:pt modelId="{2BD01725-8DFE-1543-938B-2301CA647E95}" type="pres">
      <dgm:prSet presAssocID="{57C1D509-4FD6-204C-A7AB-7F151F7AB127}" presName="rootConnector" presStyleLbl="node2" presStyleIdx="12" presStyleCnt="17"/>
      <dgm:spPr/>
    </dgm:pt>
    <dgm:pt modelId="{85727BC0-4396-064B-AF4B-F92641A6085D}" type="pres">
      <dgm:prSet presAssocID="{57C1D509-4FD6-204C-A7AB-7F151F7AB127}" presName="hierChild4" presStyleCnt="0"/>
      <dgm:spPr/>
    </dgm:pt>
    <dgm:pt modelId="{2AE24B9A-B638-1E44-99DC-0756B38E92E5}" type="pres">
      <dgm:prSet presAssocID="{57C1D509-4FD6-204C-A7AB-7F151F7AB127}" presName="hierChild5" presStyleCnt="0"/>
      <dgm:spPr/>
    </dgm:pt>
    <dgm:pt modelId="{09FC2BE6-F703-0049-A256-EB9B1C56775D}" type="pres">
      <dgm:prSet presAssocID="{3F14217D-DA32-4E2B-82B2-D1FBF7FF93CB}" presName="Name37" presStyleLbl="parChTrans1D2" presStyleIdx="13" presStyleCnt="17"/>
      <dgm:spPr/>
    </dgm:pt>
    <dgm:pt modelId="{A5CDE37B-F706-334F-B49F-DBF5D1A65F6E}" type="pres">
      <dgm:prSet presAssocID="{5D3745A0-C070-4A2A-BD38-A1E6F1168040}" presName="hierRoot2" presStyleCnt="0">
        <dgm:presLayoutVars>
          <dgm:hierBranch val="init"/>
        </dgm:presLayoutVars>
      </dgm:prSet>
      <dgm:spPr/>
    </dgm:pt>
    <dgm:pt modelId="{329D4666-3758-2E4B-9519-E69F9683960F}" type="pres">
      <dgm:prSet presAssocID="{5D3745A0-C070-4A2A-BD38-A1E6F1168040}" presName="rootComposite" presStyleCnt="0"/>
      <dgm:spPr/>
    </dgm:pt>
    <dgm:pt modelId="{981C7431-3FA5-6D4C-B669-B40C8882FC82}" type="pres">
      <dgm:prSet presAssocID="{5D3745A0-C070-4A2A-BD38-A1E6F1168040}" presName="rootText" presStyleLbl="node2" presStyleIdx="13" presStyleCnt="17">
        <dgm:presLayoutVars>
          <dgm:chPref val="3"/>
        </dgm:presLayoutVars>
      </dgm:prSet>
      <dgm:spPr/>
    </dgm:pt>
    <dgm:pt modelId="{C39B30AD-D7C0-7245-B6B0-3766C8200F88}" type="pres">
      <dgm:prSet presAssocID="{5D3745A0-C070-4A2A-BD38-A1E6F1168040}" presName="rootConnector" presStyleLbl="node2" presStyleIdx="13" presStyleCnt="17"/>
      <dgm:spPr/>
    </dgm:pt>
    <dgm:pt modelId="{A8E8C2F5-8805-4147-A4D5-63D316B7278D}" type="pres">
      <dgm:prSet presAssocID="{5D3745A0-C070-4A2A-BD38-A1E6F1168040}" presName="hierChild4" presStyleCnt="0"/>
      <dgm:spPr/>
    </dgm:pt>
    <dgm:pt modelId="{216A6AEF-4687-2443-9D55-28A1893F1702}" type="pres">
      <dgm:prSet presAssocID="{5D3745A0-C070-4A2A-BD38-A1E6F1168040}" presName="hierChild5" presStyleCnt="0"/>
      <dgm:spPr/>
    </dgm:pt>
    <dgm:pt modelId="{FDA6E8B2-C51F-394E-AD31-E5582116CBC9}" type="pres">
      <dgm:prSet presAssocID="{51A00A2E-AEBC-874E-8595-1E3612AAF45F}" presName="Name37" presStyleLbl="parChTrans1D2" presStyleIdx="14" presStyleCnt="17"/>
      <dgm:spPr/>
    </dgm:pt>
    <dgm:pt modelId="{E37C97F1-BF50-8C42-BF9B-8C4AB79E9F45}" type="pres">
      <dgm:prSet presAssocID="{7D681737-894A-FF43-95BE-7C6F17CC3C79}" presName="hierRoot2" presStyleCnt="0">
        <dgm:presLayoutVars>
          <dgm:hierBranch val="init"/>
        </dgm:presLayoutVars>
      </dgm:prSet>
      <dgm:spPr/>
    </dgm:pt>
    <dgm:pt modelId="{E37333CD-AA30-C144-94E0-EF7C8933499C}" type="pres">
      <dgm:prSet presAssocID="{7D681737-894A-FF43-95BE-7C6F17CC3C79}" presName="rootComposite" presStyleCnt="0"/>
      <dgm:spPr/>
    </dgm:pt>
    <dgm:pt modelId="{05DF0FCD-2F55-CE46-9E85-12AA13EEEFB0}" type="pres">
      <dgm:prSet presAssocID="{7D681737-894A-FF43-95BE-7C6F17CC3C79}" presName="rootText" presStyleLbl="node2" presStyleIdx="14" presStyleCnt="17">
        <dgm:presLayoutVars>
          <dgm:chPref val="3"/>
        </dgm:presLayoutVars>
      </dgm:prSet>
      <dgm:spPr/>
    </dgm:pt>
    <dgm:pt modelId="{E33563BF-55F7-A64F-90B6-99ECA0628CFB}" type="pres">
      <dgm:prSet presAssocID="{7D681737-894A-FF43-95BE-7C6F17CC3C79}" presName="rootConnector" presStyleLbl="node2" presStyleIdx="14" presStyleCnt="17"/>
      <dgm:spPr/>
    </dgm:pt>
    <dgm:pt modelId="{050E7BE4-6811-5045-AFFB-53CEA6911255}" type="pres">
      <dgm:prSet presAssocID="{7D681737-894A-FF43-95BE-7C6F17CC3C79}" presName="hierChild4" presStyleCnt="0"/>
      <dgm:spPr/>
    </dgm:pt>
    <dgm:pt modelId="{C1C2EB98-492C-9546-B6FC-97A67D41FFD1}" type="pres">
      <dgm:prSet presAssocID="{7D681737-894A-FF43-95BE-7C6F17CC3C79}" presName="hierChild5" presStyleCnt="0"/>
      <dgm:spPr/>
    </dgm:pt>
    <dgm:pt modelId="{CD691710-3D2A-9247-BE87-E24C5897FD7C}" type="pres">
      <dgm:prSet presAssocID="{FE2FB330-7BFD-BB4D-BFC8-61C73985D32D}" presName="Name37" presStyleLbl="parChTrans1D2" presStyleIdx="15" presStyleCnt="17"/>
      <dgm:spPr/>
    </dgm:pt>
    <dgm:pt modelId="{DD509D10-93EE-9149-A77A-FDE952350EB7}" type="pres">
      <dgm:prSet presAssocID="{F57BA62B-40AE-344B-B05E-AAD0254580D8}" presName="hierRoot2" presStyleCnt="0">
        <dgm:presLayoutVars>
          <dgm:hierBranch val="init"/>
        </dgm:presLayoutVars>
      </dgm:prSet>
      <dgm:spPr/>
    </dgm:pt>
    <dgm:pt modelId="{A1D5D072-13FA-5645-AE9A-53896BA030FF}" type="pres">
      <dgm:prSet presAssocID="{F57BA62B-40AE-344B-B05E-AAD0254580D8}" presName="rootComposite" presStyleCnt="0"/>
      <dgm:spPr/>
    </dgm:pt>
    <dgm:pt modelId="{7A98A6ED-6997-CC4C-8C66-AD9B2CA25A3B}" type="pres">
      <dgm:prSet presAssocID="{F57BA62B-40AE-344B-B05E-AAD0254580D8}" presName="rootText" presStyleLbl="node2" presStyleIdx="15" presStyleCnt="17">
        <dgm:presLayoutVars>
          <dgm:chPref val="3"/>
        </dgm:presLayoutVars>
      </dgm:prSet>
      <dgm:spPr/>
    </dgm:pt>
    <dgm:pt modelId="{9AD225A6-C44A-E947-8129-833720AC542A}" type="pres">
      <dgm:prSet presAssocID="{F57BA62B-40AE-344B-B05E-AAD0254580D8}" presName="rootConnector" presStyleLbl="node2" presStyleIdx="15" presStyleCnt="17"/>
      <dgm:spPr/>
    </dgm:pt>
    <dgm:pt modelId="{DD5ADC06-3D8E-DE42-827E-31B4C6A8B4EE}" type="pres">
      <dgm:prSet presAssocID="{F57BA62B-40AE-344B-B05E-AAD0254580D8}" presName="hierChild4" presStyleCnt="0"/>
      <dgm:spPr/>
    </dgm:pt>
    <dgm:pt modelId="{B88F6573-C7A3-F041-AEAD-B4917DD8A0A6}" type="pres">
      <dgm:prSet presAssocID="{F57BA62B-40AE-344B-B05E-AAD0254580D8}" presName="hierChild5" presStyleCnt="0"/>
      <dgm:spPr/>
    </dgm:pt>
    <dgm:pt modelId="{A87C4129-E217-084E-B6FB-440F1A82BAB0}" type="pres">
      <dgm:prSet presAssocID="{DCB54B9D-DA6A-A847-B85D-C483D613FCFC}" presName="Name37" presStyleLbl="parChTrans1D2" presStyleIdx="16" presStyleCnt="17"/>
      <dgm:spPr/>
    </dgm:pt>
    <dgm:pt modelId="{360B2F6A-8EB3-694C-A791-67E10FE1C482}" type="pres">
      <dgm:prSet presAssocID="{7F402437-455F-054A-AFBB-B17629801C30}" presName="hierRoot2" presStyleCnt="0">
        <dgm:presLayoutVars>
          <dgm:hierBranch val="init"/>
        </dgm:presLayoutVars>
      </dgm:prSet>
      <dgm:spPr/>
    </dgm:pt>
    <dgm:pt modelId="{EA11C565-2DB4-FE48-B34B-AB1860B117D1}" type="pres">
      <dgm:prSet presAssocID="{7F402437-455F-054A-AFBB-B17629801C30}" presName="rootComposite" presStyleCnt="0"/>
      <dgm:spPr/>
    </dgm:pt>
    <dgm:pt modelId="{80D50717-27EF-1541-805E-A15938D074D6}" type="pres">
      <dgm:prSet presAssocID="{7F402437-455F-054A-AFBB-B17629801C30}" presName="rootText" presStyleLbl="node2" presStyleIdx="16" presStyleCnt="17">
        <dgm:presLayoutVars>
          <dgm:chPref val="3"/>
        </dgm:presLayoutVars>
      </dgm:prSet>
      <dgm:spPr/>
    </dgm:pt>
    <dgm:pt modelId="{2C838C7A-2079-E044-99A6-9F74AC737223}" type="pres">
      <dgm:prSet presAssocID="{7F402437-455F-054A-AFBB-B17629801C30}" presName="rootConnector" presStyleLbl="node2" presStyleIdx="16" presStyleCnt="17"/>
      <dgm:spPr/>
    </dgm:pt>
    <dgm:pt modelId="{909AB52F-2DDA-D94C-A229-F52BA3894BAF}" type="pres">
      <dgm:prSet presAssocID="{7F402437-455F-054A-AFBB-B17629801C30}" presName="hierChild4" presStyleCnt="0"/>
      <dgm:spPr/>
    </dgm:pt>
    <dgm:pt modelId="{E8D2D7AF-018C-E648-BA83-559D96C492D1}" type="pres">
      <dgm:prSet presAssocID="{7F402437-455F-054A-AFBB-B17629801C30}" presName="hierChild5" presStyleCnt="0"/>
      <dgm:spPr/>
    </dgm:pt>
    <dgm:pt modelId="{44CC4129-3696-4493-AA44-9DB4F2078DCE}" type="pres">
      <dgm:prSet presAssocID="{D8064F5A-441E-492D-9412-0C52D485FFF2}" presName="hierChild3" presStyleCnt="0"/>
      <dgm:spPr/>
    </dgm:pt>
  </dgm:ptLst>
  <dgm:cxnLst>
    <dgm:cxn modelId="{211A5101-D76F-F645-970D-3124AD02F71C}" type="presOf" srcId="{3F5A09F4-C35B-D942-ACA3-CB08D58CDF6E}" destId="{9E28E3B1-BFD2-0542-926F-69323011F289}" srcOrd="0" destOrd="0" presId="urn:microsoft.com/office/officeart/2005/8/layout/orgChart1"/>
    <dgm:cxn modelId="{54B9F20E-89DB-8647-99DB-F958B74E8105}" srcId="{D8064F5A-441E-492D-9412-0C52D485FFF2}" destId="{57C1D509-4FD6-204C-A7AB-7F151F7AB127}" srcOrd="12" destOrd="0" parTransId="{3F5A09F4-C35B-D942-ACA3-CB08D58CDF6E}" sibTransId="{DE64B0BA-28C8-FC49-975C-40EB9B0AD590}"/>
    <dgm:cxn modelId="{B3510B10-D749-6943-BE2A-6189CD268F82}" type="presOf" srcId="{686BF1C3-7C0A-4110-B5D0-59A832004D2B}" destId="{4A122A05-989A-C341-B1BE-BD78A2E8C6C0}" srcOrd="0" destOrd="0" presId="urn:microsoft.com/office/officeart/2005/8/layout/orgChart1"/>
    <dgm:cxn modelId="{66E50C10-F484-4C4C-8726-6995A22F591A}" type="presOf" srcId="{57C1D509-4FD6-204C-A7AB-7F151F7AB127}" destId="{7E860DE3-ABBB-C749-A969-16E1B0D0DB01}" srcOrd="0" destOrd="0" presId="urn:microsoft.com/office/officeart/2005/8/layout/orgChart1"/>
    <dgm:cxn modelId="{53C02116-5C4A-E846-A586-7EDBD960694B}" srcId="{D8064F5A-441E-492D-9412-0C52D485FFF2}" destId="{7F402437-455F-054A-AFBB-B17629801C30}" srcOrd="16" destOrd="0" parTransId="{DCB54B9D-DA6A-A847-B85D-C483D613FCFC}" sibTransId="{BC66F58E-253B-6C49-9835-82FDEEBDE1C5}"/>
    <dgm:cxn modelId="{2267AF16-2437-8D40-9959-C00330F63D2C}" type="presOf" srcId="{E51D0B0E-348F-41D7-8BCB-CF62095A0DCC}" destId="{40EB08F7-E91E-7D4B-AE35-D7D140D04B6C}" srcOrd="0" destOrd="0" presId="urn:microsoft.com/office/officeart/2005/8/layout/orgChart1"/>
    <dgm:cxn modelId="{78A3721B-223D-3247-9E98-FEA304F24069}" type="presOf" srcId="{7D681737-894A-FF43-95BE-7C6F17CC3C79}" destId="{05DF0FCD-2F55-CE46-9E85-12AA13EEEFB0}" srcOrd="0" destOrd="0" presId="urn:microsoft.com/office/officeart/2005/8/layout/orgChart1"/>
    <dgm:cxn modelId="{F043EE1F-E513-FA4E-BA19-044D16F31A7B}" type="presOf" srcId="{85521CF2-89B4-46AD-9232-21F15B03EA15}" destId="{9B044507-BACB-6A4C-A03C-BB79DD23C858}" srcOrd="0" destOrd="0" presId="urn:microsoft.com/office/officeart/2005/8/layout/orgChart1"/>
    <dgm:cxn modelId="{8A397822-A350-6547-86F0-6F9C5C2909A1}" type="presOf" srcId="{2B62543E-FFCB-4772-88BF-67A0C7FCCA7F}" destId="{A0DA3D4E-0584-2E43-AE2A-58FFD83E7BBA}" srcOrd="0" destOrd="0" presId="urn:microsoft.com/office/officeart/2005/8/layout/orgChart1"/>
    <dgm:cxn modelId="{A2E9B422-7A22-E846-ACEC-63BFE85BC35B}" type="presOf" srcId="{CAB9AC95-C0B7-48BA-B699-0AFE99AF6F62}" destId="{541ACA18-6CC0-4D4E-9856-7BBDC99F5C29}" srcOrd="0" destOrd="0" presId="urn:microsoft.com/office/officeart/2005/8/layout/orgChart1"/>
    <dgm:cxn modelId="{16E80A27-1826-8F4B-8D76-E2759DAFC00F}" type="presOf" srcId="{F57BA62B-40AE-344B-B05E-AAD0254580D8}" destId="{7A98A6ED-6997-CC4C-8C66-AD9B2CA25A3B}" srcOrd="0" destOrd="0" presId="urn:microsoft.com/office/officeart/2005/8/layout/orgChart1"/>
    <dgm:cxn modelId="{B5BB4227-52B3-7B4F-A19E-46453AEBFF9D}" type="presOf" srcId="{57C1D509-4FD6-204C-A7AB-7F151F7AB127}" destId="{2BD01725-8DFE-1543-938B-2301CA647E95}" srcOrd="1" destOrd="0" presId="urn:microsoft.com/office/officeart/2005/8/layout/orgChart1"/>
    <dgm:cxn modelId="{3C1C7D29-2B2F-AB4E-9EEA-FC37E5C95371}" type="presOf" srcId="{0F758E9D-9EE8-954B-846B-E75E269D1470}" destId="{0E66A001-795F-664D-9272-E3A3A1ADEAC4}" srcOrd="1" destOrd="0" presId="urn:microsoft.com/office/officeart/2005/8/layout/orgChart1"/>
    <dgm:cxn modelId="{05F27F31-A465-D14C-9805-ED333F7C1A85}" type="presOf" srcId="{3F14217D-DA32-4E2B-82B2-D1FBF7FF93CB}" destId="{09FC2BE6-F703-0049-A256-EB9B1C56775D}" srcOrd="0" destOrd="0" presId="urn:microsoft.com/office/officeart/2005/8/layout/orgChart1"/>
    <dgm:cxn modelId="{CD7D7F37-05C2-1F43-9C44-04CED48BBD7B}" type="presOf" srcId="{7D681737-894A-FF43-95BE-7C6F17CC3C79}" destId="{E33563BF-55F7-A64F-90B6-99ECA0628CFB}" srcOrd="1" destOrd="0" presId="urn:microsoft.com/office/officeart/2005/8/layout/orgChart1"/>
    <dgm:cxn modelId="{1F7F2F3B-5D5E-7A4E-BEAA-04217980526F}" srcId="{D8064F5A-441E-492D-9412-0C52D485FFF2}" destId="{0F758E9D-9EE8-954B-846B-E75E269D1470}" srcOrd="9" destOrd="0" parTransId="{87711E71-F36C-6340-9C4A-E7A91A4230AF}" sibTransId="{6B783DF1-E816-CA44-ADE7-F8011960E29C}"/>
    <dgm:cxn modelId="{6ED0603F-78A6-D443-B1F8-395D649F5FA4}" type="presOf" srcId="{5070EFAC-F8A7-494D-B3EE-1417D7148991}" destId="{33DD259C-6964-9246-A623-0B4504DCEFC4}" srcOrd="0" destOrd="0" presId="urn:microsoft.com/office/officeart/2005/8/layout/orgChart1"/>
    <dgm:cxn modelId="{E60E9342-D6DA-44B5-BF9E-355ABEC44269}" srcId="{D8064F5A-441E-492D-9412-0C52D485FFF2}" destId="{BEE8541D-B294-4893-A09D-2B345DFB14ED}" srcOrd="2" destOrd="0" parTransId="{4A2FCDFC-3969-431D-B5A9-EDAB08DC7423}" sibTransId="{58C109CE-6277-4B23-9E89-0A9A91641028}"/>
    <dgm:cxn modelId="{5646F844-C9BC-0647-850F-8127904D6FF0}" type="presOf" srcId="{5D3745A0-C070-4A2A-BD38-A1E6F1168040}" destId="{C39B30AD-D7C0-7245-B6B0-3766C8200F88}" srcOrd="1" destOrd="0" presId="urn:microsoft.com/office/officeart/2005/8/layout/orgChart1"/>
    <dgm:cxn modelId="{57FF7F6B-6307-C845-9C5D-AAEBD4ABDDCD}" type="presOf" srcId="{FE2FB330-7BFD-BB4D-BFC8-61C73985D32D}" destId="{CD691710-3D2A-9247-BE87-E24C5897FD7C}" srcOrd="0" destOrd="0" presId="urn:microsoft.com/office/officeart/2005/8/layout/orgChart1"/>
    <dgm:cxn modelId="{C9F3DE6C-2884-014E-8AC9-1E31B021DB3C}" type="presOf" srcId="{A40DB28C-B90F-7840-99D0-863E4EA2835D}" destId="{19D7AD28-092D-7F4A-8FCE-EE315C5EF3E0}" srcOrd="0" destOrd="0" presId="urn:microsoft.com/office/officeart/2005/8/layout/orgChart1"/>
    <dgm:cxn modelId="{353B0C4F-0054-6344-AFAC-265DBC01E189}" type="presOf" srcId="{3166B153-981B-42A8-A456-D1CC64E739B9}" destId="{01F5EE4F-45DA-4F42-AE87-025D55D1E096}" srcOrd="1" destOrd="0" presId="urn:microsoft.com/office/officeart/2005/8/layout/orgChart1"/>
    <dgm:cxn modelId="{F8B6A672-581F-9E44-AB05-00E1E011CAD9}" srcId="{D8064F5A-441E-492D-9412-0C52D485FFF2}" destId="{7D681737-894A-FF43-95BE-7C6F17CC3C79}" srcOrd="14" destOrd="0" parTransId="{51A00A2E-AEBC-874E-8595-1E3612AAF45F}" sibTransId="{45D5B2EE-7FCE-204E-9EA5-EC0473B16AA7}"/>
    <dgm:cxn modelId="{4384F273-3D8F-5A41-B569-79E8B9DDAD6A}" type="presOf" srcId="{497723CF-48DC-4143-ACF6-1495C17AD248}" destId="{67A9897C-B390-E649-973C-568B091648A9}" srcOrd="1" destOrd="0" presId="urn:microsoft.com/office/officeart/2005/8/layout/orgChart1"/>
    <dgm:cxn modelId="{59F08A55-C2CF-5E4A-B369-EEE18E27F6EC}" type="presOf" srcId="{192A83A8-E90A-2646-89E7-0AB91EB077E5}" destId="{4E6477B4-90B5-CA42-A9D9-FFB880CE1A64}" srcOrd="0" destOrd="0" presId="urn:microsoft.com/office/officeart/2005/8/layout/orgChart1"/>
    <dgm:cxn modelId="{6FC8EE55-230A-304B-93FF-9468272C6C6E}" type="presOf" srcId="{B7DCC014-A4AC-41EB-AB55-3329AC586041}" destId="{86A11536-6FC3-D84D-9BC4-567E6A07E0FA}" srcOrd="0" destOrd="0" presId="urn:microsoft.com/office/officeart/2005/8/layout/orgChart1"/>
    <dgm:cxn modelId="{A9F13B57-C7B9-1F4C-B5F9-EE73DA341DB2}" type="presOf" srcId="{5EB33F44-8109-0D4E-9685-CDBAC05EDAE2}" destId="{7D317A01-DA13-EF40-BD8A-FD1A1061C3A2}" srcOrd="1" destOrd="0" presId="urn:microsoft.com/office/officeart/2005/8/layout/orgChart1"/>
    <dgm:cxn modelId="{740DBB78-1E68-944F-B004-C43427F6D6DB}" type="presOf" srcId="{38BEF34A-BC2F-8B4A-B0FB-199328EF6D02}" destId="{7BBC7AA2-BF1E-1747-883B-5F6DC4B8E3E7}" srcOrd="0" destOrd="0" presId="urn:microsoft.com/office/officeart/2005/8/layout/orgChart1"/>
    <dgm:cxn modelId="{D219C05A-A578-7144-B5B1-20C9006A690F}" type="presOf" srcId="{87711E71-F36C-6340-9C4A-E7A91A4230AF}" destId="{BD65E003-18C1-8548-8D3C-CF04C75A819F}" srcOrd="0" destOrd="0" presId="urn:microsoft.com/office/officeart/2005/8/layout/orgChart1"/>
    <dgm:cxn modelId="{52C50E7C-C109-2743-8DD8-449DEBFBFE20}" type="presOf" srcId="{7F402437-455F-054A-AFBB-B17629801C30}" destId="{80D50717-27EF-1541-805E-A15938D074D6}" srcOrd="0" destOrd="0" presId="urn:microsoft.com/office/officeart/2005/8/layout/orgChart1"/>
    <dgm:cxn modelId="{2AF0557C-D40A-D345-9049-6170CA4A3CC5}" type="presOf" srcId="{AFC53F44-154B-3F4E-9FDC-0B2048BD2B6B}" destId="{AF7B191B-44AB-034E-9C1F-3583536C4508}" srcOrd="0" destOrd="0" presId="urn:microsoft.com/office/officeart/2005/8/layout/orgChart1"/>
    <dgm:cxn modelId="{09A5E180-57C3-AB40-98E7-2684C731EF9D}" type="presOf" srcId="{85521CF2-89B4-46AD-9232-21F15B03EA15}" destId="{E7E64592-5D94-F34D-ABE3-87816B6AC8F5}" srcOrd="1" destOrd="0" presId="urn:microsoft.com/office/officeart/2005/8/layout/orgChart1"/>
    <dgm:cxn modelId="{D25AC881-5091-1A47-80CC-101B8E2C6DB5}" type="presOf" srcId="{0B90C1C9-2530-4BE7-9C9E-FDCAC6835C33}" destId="{8A1C84E3-A614-9243-854A-70CFB4B2C185}" srcOrd="0" destOrd="0" presId="urn:microsoft.com/office/officeart/2005/8/layout/orgChart1"/>
    <dgm:cxn modelId="{F823BF84-B6F8-5343-9B1E-57C4B77669F6}" type="presOf" srcId="{4A2FCDFC-3969-431D-B5A9-EDAB08DC7423}" destId="{C699A646-4006-DD4E-BE1B-36AB7B9640A8}" srcOrd="0" destOrd="0" presId="urn:microsoft.com/office/officeart/2005/8/layout/orgChart1"/>
    <dgm:cxn modelId="{806A6086-7630-2547-8F46-2E76BF011133}" type="presOf" srcId="{88CB9D7C-0836-4846-9459-6606690DFE52}" destId="{FF681722-D945-5D4E-921D-1C40339DC0C2}" srcOrd="1" destOrd="0" presId="urn:microsoft.com/office/officeart/2005/8/layout/orgChart1"/>
    <dgm:cxn modelId="{7BFBC987-2ED3-3143-8028-7716F21FBC17}" type="presOf" srcId="{B7DCC014-A4AC-41EB-AB55-3329AC586041}" destId="{06BC795E-A27A-204E-9CE4-398094740E6C}" srcOrd="1" destOrd="0" presId="urn:microsoft.com/office/officeart/2005/8/layout/orgChart1"/>
    <dgm:cxn modelId="{5DEF0589-CB89-9A45-9F1C-92C4D117F1A4}" type="presOf" srcId="{7F402437-455F-054A-AFBB-B17629801C30}" destId="{2C838C7A-2079-E044-99A6-9F74AC737223}" srcOrd="1" destOrd="0" presId="urn:microsoft.com/office/officeart/2005/8/layout/orgChart1"/>
    <dgm:cxn modelId="{65A81E8E-6E52-442E-AF65-0090583B87ED}" srcId="{332DF9A2-0A96-4830-A1F9-D771EFE664A7}" destId="{D8064F5A-441E-492D-9412-0C52D485FFF2}" srcOrd="0" destOrd="0" parTransId="{C3ACCB90-6E47-490F-BCF1-3AC9E2B65578}" sibTransId="{1FBD83FF-7654-4075-8F1E-83E44E70E0E7}"/>
    <dgm:cxn modelId="{A471AF91-1C84-5942-9D8F-99E57625742C}" type="presOf" srcId="{D8064F5A-441E-492D-9412-0C52D485FFF2}" destId="{67D83055-DDAF-44F1-9620-DCA6C77A7981}" srcOrd="1" destOrd="0" presId="urn:microsoft.com/office/officeart/2005/8/layout/orgChart1"/>
    <dgm:cxn modelId="{9A2EFD93-14BC-F74D-9426-E4C664B0E1EE}" type="presOf" srcId="{497723CF-48DC-4143-ACF6-1495C17AD248}" destId="{355043B6-8CCA-A041-ADD1-CD6A074A426A}" srcOrd="0" destOrd="0" presId="urn:microsoft.com/office/officeart/2005/8/layout/orgChart1"/>
    <dgm:cxn modelId="{F6B5DA95-4779-014F-AD95-45A19205D9A6}" type="presOf" srcId="{0B90C1C9-2530-4BE7-9C9E-FDCAC6835C33}" destId="{F391CB51-0C52-1049-8667-BEED0591F386}" srcOrd="1" destOrd="0" presId="urn:microsoft.com/office/officeart/2005/8/layout/orgChart1"/>
    <dgm:cxn modelId="{3E0AA096-F6B3-5A47-BBB5-B340CCF54147}" type="presOf" srcId="{17253AA0-1935-4123-A6FD-8AD9A7B47BFA}" destId="{AEAFC83B-0457-CD44-8AD9-95374CD6E092}" srcOrd="0" destOrd="0" presId="urn:microsoft.com/office/officeart/2005/8/layout/orgChart1"/>
    <dgm:cxn modelId="{077E1299-C759-C147-9B75-39047A089F74}" type="presOf" srcId="{DCB54B9D-DA6A-A847-B85D-C483D613FCFC}" destId="{A87C4129-E217-084E-B6FB-440F1A82BAB0}" srcOrd="0" destOrd="0" presId="urn:microsoft.com/office/officeart/2005/8/layout/orgChart1"/>
    <dgm:cxn modelId="{D90CB0A6-C304-A54E-A626-D3A831665763}" type="presOf" srcId="{F57BA62B-40AE-344B-B05E-AAD0254580D8}" destId="{9AD225A6-C44A-E947-8129-833720AC542A}" srcOrd="1" destOrd="0" presId="urn:microsoft.com/office/officeart/2005/8/layout/orgChart1"/>
    <dgm:cxn modelId="{A82E08A8-DF5A-C440-969B-D9D5A03F6F68}" type="presOf" srcId="{3E8F2FC6-221D-E342-B87B-AE58580CA856}" destId="{61A83DCA-DBB6-DB44-ABA3-9F51F7BE746D}" srcOrd="1" destOrd="0" presId="urn:microsoft.com/office/officeart/2005/8/layout/orgChart1"/>
    <dgm:cxn modelId="{5450A0AA-1FA7-B343-9D48-90C8A5422087}" type="presOf" srcId="{51A00A2E-AEBC-874E-8595-1E3612AAF45F}" destId="{FDA6E8B2-C51F-394E-AD31-E5582116CBC9}" srcOrd="0" destOrd="0" presId="urn:microsoft.com/office/officeart/2005/8/layout/orgChart1"/>
    <dgm:cxn modelId="{2E5172AB-1321-C343-BD65-CDA6C690C821}" srcId="{D8064F5A-441E-492D-9412-0C52D485FFF2}" destId="{F57BA62B-40AE-344B-B05E-AAD0254580D8}" srcOrd="15" destOrd="0" parTransId="{FE2FB330-7BFD-BB4D-BFC8-61C73985D32D}" sibTransId="{0394EED0-8287-E747-B4C2-848FA19F33E0}"/>
    <dgm:cxn modelId="{707F91AB-5F1F-8C48-9355-123644ADED14}" srcId="{D8064F5A-441E-492D-9412-0C52D485FFF2}" destId="{3E8F2FC6-221D-E342-B87B-AE58580CA856}" srcOrd="7" destOrd="0" parTransId="{AFC53F44-154B-3F4E-9FDC-0B2048BD2B6B}" sibTransId="{683BBCE0-11E5-DE40-BC50-E9730FD80C78}"/>
    <dgm:cxn modelId="{2755DEAE-0C12-8940-97DD-BE97BBC43405}" type="presOf" srcId="{BEE8541D-B294-4893-A09D-2B345DFB14ED}" destId="{1DF7825B-21CC-E348-B1FF-1513BE9E5F05}" srcOrd="0" destOrd="0" presId="urn:microsoft.com/office/officeart/2005/8/layout/orgChart1"/>
    <dgm:cxn modelId="{F1E436B0-855E-E64E-953C-953EE190885A}" srcId="{D8064F5A-441E-492D-9412-0C52D485FFF2}" destId="{5EB33F44-8109-0D4E-9685-CDBAC05EDAE2}" srcOrd="8" destOrd="0" parTransId="{192A83A8-E90A-2646-89E7-0AB91EB077E5}" sibTransId="{314B4EC5-FF52-8F48-8C54-0023745B9BD5}"/>
    <dgm:cxn modelId="{7EDE5FB0-3F0D-DA45-B9A5-D3712177AC38}" type="presOf" srcId="{5D3745A0-C070-4A2A-BD38-A1E6F1168040}" destId="{981C7431-3FA5-6D4C-B669-B40C8882FC82}" srcOrd="0" destOrd="0" presId="urn:microsoft.com/office/officeart/2005/8/layout/orgChart1"/>
    <dgm:cxn modelId="{95C890B2-E82C-E84D-8566-1C4E6604C1AD}" type="presOf" srcId="{88CB9D7C-0836-4846-9459-6606690DFE52}" destId="{1744FBA5-A1FF-3B45-90AC-8FF1343D177B}" srcOrd="0" destOrd="0" presId="urn:microsoft.com/office/officeart/2005/8/layout/orgChart1"/>
    <dgm:cxn modelId="{475A89B5-1AE3-4242-AD0B-36008B7838A9}" type="presOf" srcId="{BEE8541D-B294-4893-A09D-2B345DFB14ED}" destId="{AAB3A059-4956-3045-9506-CE4604B33ABD}" srcOrd="1" destOrd="0" presId="urn:microsoft.com/office/officeart/2005/8/layout/orgChart1"/>
    <dgm:cxn modelId="{6745E8BA-6F80-944F-A7E3-D63502D76972}" type="presOf" srcId="{5EB33F44-8109-0D4E-9685-CDBAC05EDAE2}" destId="{22854AA9-2D44-334D-9435-D4304CC9D6E3}" srcOrd="0" destOrd="0" presId="urn:microsoft.com/office/officeart/2005/8/layout/orgChart1"/>
    <dgm:cxn modelId="{EC40DBBB-0B75-4703-9936-740A32B47AEC}" srcId="{D8064F5A-441E-492D-9412-0C52D485FFF2}" destId="{5D3745A0-C070-4A2A-BD38-A1E6F1168040}" srcOrd="13" destOrd="0" parTransId="{3F14217D-DA32-4E2B-82B2-D1FBF7FF93CB}" sibTransId="{B77260B1-989D-4F4D-AAEC-234A27213600}"/>
    <dgm:cxn modelId="{1CB9B4BE-3FDF-A64E-9AA5-27B70319E3C8}" type="presOf" srcId="{D8064F5A-441E-492D-9412-0C52D485FFF2}" destId="{BCBE7E6C-D5CC-430C-8812-B1A274C06FB4}" srcOrd="0" destOrd="0" presId="urn:microsoft.com/office/officeart/2005/8/layout/orgChart1"/>
    <dgm:cxn modelId="{C124FCC0-539D-4E44-8A2D-EDFEFC4C4D49}" srcId="{D8064F5A-441E-492D-9412-0C52D485FFF2}" destId="{85521CF2-89B4-46AD-9232-21F15B03EA15}" srcOrd="5" destOrd="0" parTransId="{CAB9AC95-C0B7-48BA-B699-0AFE99AF6F62}" sibTransId="{ACF0BFE0-6690-4739-AD0E-80C719E8F275}"/>
    <dgm:cxn modelId="{65FC49C1-0173-3A4D-80A4-3F95AA2782B7}" type="presOf" srcId="{E51D0B0E-348F-41D7-8BCB-CF62095A0DCC}" destId="{131CA451-C3FA-B142-8363-29DF9C930DC5}" srcOrd="1" destOrd="0" presId="urn:microsoft.com/office/officeart/2005/8/layout/orgChart1"/>
    <dgm:cxn modelId="{BBC345C6-B5AB-0942-B775-0E180D29D9BD}" type="presOf" srcId="{5306CA10-FC7B-1D45-AD57-7BF5C8667557}" destId="{45EBAF40-4CFC-FD4A-BB4B-6546CB959E0B}" srcOrd="0" destOrd="0" presId="urn:microsoft.com/office/officeart/2005/8/layout/orgChart1"/>
    <dgm:cxn modelId="{AA21E3C6-7D0E-2543-BD81-970C2270B65C}" type="presOf" srcId="{0F758E9D-9EE8-954B-846B-E75E269D1470}" destId="{255BB481-ABAF-CC45-906F-60D13A1F2262}" srcOrd="0" destOrd="0" presId="urn:microsoft.com/office/officeart/2005/8/layout/orgChart1"/>
    <dgm:cxn modelId="{AB8AF7CA-AA09-CC49-BB5F-83FB20E6B0E5}" type="presOf" srcId="{3E8F2FC6-221D-E342-B87B-AE58580CA856}" destId="{BA971725-DED5-DE4C-B27F-B13FB9241105}" srcOrd="0" destOrd="0" presId="urn:microsoft.com/office/officeart/2005/8/layout/orgChart1"/>
    <dgm:cxn modelId="{0A5E48CB-B21D-459E-8E7C-B5AACCDBEAF9}" srcId="{D8064F5A-441E-492D-9412-0C52D485FFF2}" destId="{E51D0B0E-348F-41D7-8BCB-CF62095A0DCC}" srcOrd="4" destOrd="0" parTransId="{686BF1C3-7C0A-4110-B5D0-59A832004D2B}" sibTransId="{DB0FFFEF-DD4B-45FF-B965-B5E55FDE7B36}"/>
    <dgm:cxn modelId="{E8F755CF-A2A3-324D-A2D4-27319958A69F}" srcId="{D8064F5A-441E-492D-9412-0C52D485FFF2}" destId="{A40DB28C-B90F-7840-99D0-863E4EA2835D}" srcOrd="10" destOrd="0" parTransId="{5306CA10-FC7B-1D45-AD57-7BF5C8667557}" sibTransId="{874B6C67-186C-164A-A5BE-8E92EF96D6C9}"/>
    <dgm:cxn modelId="{32F247D2-1D76-46D3-A56C-8F3486C8F8FB}" srcId="{D8064F5A-441E-492D-9412-0C52D485FFF2}" destId="{0B90C1C9-2530-4BE7-9C9E-FDCAC6835C33}" srcOrd="3" destOrd="0" parTransId="{5070EFAC-F8A7-494D-B3EE-1417D7148991}" sibTransId="{74E9B038-9449-42AE-AB5E-5E2D845F74D4}"/>
    <dgm:cxn modelId="{D735EED7-00C7-43D7-BDBA-90BEDB82F38C}" srcId="{D8064F5A-441E-492D-9412-0C52D485FFF2}" destId="{497723CF-48DC-4143-ACF6-1495C17AD248}" srcOrd="0" destOrd="0" parTransId="{17253AA0-1935-4123-A6FD-8AD9A7B47BFA}" sibTransId="{E1AEEA85-A211-4F3C-BCBF-AB69A16997C4}"/>
    <dgm:cxn modelId="{77BCDBD8-23A4-5540-B941-0EFA27F09C5C}" type="presOf" srcId="{A40DB28C-B90F-7840-99D0-863E4EA2835D}" destId="{FB39C573-BFAD-1242-9FBC-4AADD4AF44BA}" srcOrd="1" destOrd="0" presId="urn:microsoft.com/office/officeart/2005/8/layout/orgChart1"/>
    <dgm:cxn modelId="{0CD042DC-9116-2742-929E-BB9CE686BB3C}" type="presOf" srcId="{3166B153-981B-42A8-A456-D1CC64E739B9}" destId="{CA7D64D5-F439-B140-BB6A-0C2135DD1894}" srcOrd="0" destOrd="0" presId="urn:microsoft.com/office/officeart/2005/8/layout/orgChart1"/>
    <dgm:cxn modelId="{4063B3E4-11E0-1B4F-ABDE-830DDDFF6F8C}" type="presOf" srcId="{0E8820C0-92DE-4EBE-AAE0-D8D619067E4F}" destId="{AB70450C-F215-B049-AADF-AE6E4592B158}" srcOrd="0" destOrd="0" presId="urn:microsoft.com/office/officeart/2005/8/layout/orgChart1"/>
    <dgm:cxn modelId="{FE93D8EC-93EF-834B-B98A-8EEEC08648BB}" srcId="{D8064F5A-441E-492D-9412-0C52D485FFF2}" destId="{88CB9D7C-0836-4846-9459-6606690DFE52}" srcOrd="11" destOrd="0" parTransId="{38BEF34A-BC2F-8B4A-B0FB-199328EF6D02}" sibTransId="{13E8CC7B-FA4A-6648-B7F1-A68AD5ED1483}"/>
    <dgm:cxn modelId="{47B3E9F2-6297-40D6-AA6E-333F6DF0A42B}" type="presOf" srcId="{332DF9A2-0A96-4830-A1F9-D771EFE664A7}" destId="{253132B3-D105-49B8-9049-935A08ADB68D}" srcOrd="0" destOrd="0" presId="urn:microsoft.com/office/officeart/2005/8/layout/orgChart1"/>
    <dgm:cxn modelId="{DD41D3F5-8666-4460-A316-C4280F64B66D}" srcId="{D8064F5A-441E-492D-9412-0C52D485FFF2}" destId="{3166B153-981B-42A8-A456-D1CC64E739B9}" srcOrd="1" destOrd="0" parTransId="{0E8820C0-92DE-4EBE-AAE0-D8D619067E4F}" sibTransId="{D72BCA48-235E-4EC9-8BD5-5CC1AA78F84A}"/>
    <dgm:cxn modelId="{717B43F6-8E5A-40E4-A93E-3C47831428C2}" srcId="{D8064F5A-441E-492D-9412-0C52D485FFF2}" destId="{B7DCC014-A4AC-41EB-AB55-3329AC586041}" srcOrd="6" destOrd="0" parTransId="{2B62543E-FFCB-4772-88BF-67A0C7FCCA7F}" sibTransId="{71B1E0F5-13A9-49CE-BB18-19E75CEEEF2D}"/>
    <dgm:cxn modelId="{0DD68069-1CDF-7A4B-8E6C-964B84C2A4CC}" type="presParOf" srcId="{253132B3-D105-49B8-9049-935A08ADB68D}" destId="{BD64D3BF-4EC5-4049-AF45-D866687DFB22}" srcOrd="0" destOrd="0" presId="urn:microsoft.com/office/officeart/2005/8/layout/orgChart1"/>
    <dgm:cxn modelId="{3A36565E-08FD-FF4F-8FC7-05DF83A1CE29}" type="presParOf" srcId="{BD64D3BF-4EC5-4049-AF45-D866687DFB22}" destId="{1AD05E57-3A1F-4D53-80F7-EA86D4BC0B9F}" srcOrd="0" destOrd="0" presId="urn:microsoft.com/office/officeart/2005/8/layout/orgChart1"/>
    <dgm:cxn modelId="{7809C971-44A0-3146-9BE5-4F709BBD4405}" type="presParOf" srcId="{1AD05E57-3A1F-4D53-80F7-EA86D4BC0B9F}" destId="{BCBE7E6C-D5CC-430C-8812-B1A274C06FB4}" srcOrd="0" destOrd="0" presId="urn:microsoft.com/office/officeart/2005/8/layout/orgChart1"/>
    <dgm:cxn modelId="{E399D6B9-AA82-F34F-B922-B926454E6258}" type="presParOf" srcId="{1AD05E57-3A1F-4D53-80F7-EA86D4BC0B9F}" destId="{67D83055-DDAF-44F1-9620-DCA6C77A7981}" srcOrd="1" destOrd="0" presId="urn:microsoft.com/office/officeart/2005/8/layout/orgChart1"/>
    <dgm:cxn modelId="{950E8A32-16EE-6545-A8AA-1102DA4024B2}" type="presParOf" srcId="{BD64D3BF-4EC5-4049-AF45-D866687DFB22}" destId="{4BBE033E-41A0-4659-A964-D0A50FAC6B5D}" srcOrd="1" destOrd="0" presId="urn:microsoft.com/office/officeart/2005/8/layout/orgChart1"/>
    <dgm:cxn modelId="{09605DB9-5D4A-0E45-BEAE-2A45091A9131}" type="presParOf" srcId="{4BBE033E-41A0-4659-A964-D0A50FAC6B5D}" destId="{AEAFC83B-0457-CD44-8AD9-95374CD6E092}" srcOrd="0" destOrd="0" presId="urn:microsoft.com/office/officeart/2005/8/layout/orgChart1"/>
    <dgm:cxn modelId="{98709CF9-07B8-614C-9B9A-A3FE858EC3F8}" type="presParOf" srcId="{4BBE033E-41A0-4659-A964-D0A50FAC6B5D}" destId="{CAC6AC98-E9B1-C943-811F-C3F7C3934DC4}" srcOrd="1" destOrd="0" presId="urn:microsoft.com/office/officeart/2005/8/layout/orgChart1"/>
    <dgm:cxn modelId="{EB3B48BC-53AA-244A-B1C2-5D25C950F4D4}" type="presParOf" srcId="{CAC6AC98-E9B1-C943-811F-C3F7C3934DC4}" destId="{0208EAB2-B894-2440-BA90-54D0347DEAE0}" srcOrd="0" destOrd="0" presId="urn:microsoft.com/office/officeart/2005/8/layout/orgChart1"/>
    <dgm:cxn modelId="{CE9419DA-8600-BA4B-8557-D5539C932DAE}" type="presParOf" srcId="{0208EAB2-B894-2440-BA90-54D0347DEAE0}" destId="{355043B6-8CCA-A041-ADD1-CD6A074A426A}" srcOrd="0" destOrd="0" presId="urn:microsoft.com/office/officeart/2005/8/layout/orgChart1"/>
    <dgm:cxn modelId="{B91F96A8-13F2-0744-8D21-4BBD00D5F090}" type="presParOf" srcId="{0208EAB2-B894-2440-BA90-54D0347DEAE0}" destId="{67A9897C-B390-E649-973C-568B091648A9}" srcOrd="1" destOrd="0" presId="urn:microsoft.com/office/officeart/2005/8/layout/orgChart1"/>
    <dgm:cxn modelId="{7BEBDF01-7E05-A041-8659-74DDDCF999BA}" type="presParOf" srcId="{CAC6AC98-E9B1-C943-811F-C3F7C3934DC4}" destId="{B288C4F6-B672-3646-8A55-44DB96D3E3E7}" srcOrd="1" destOrd="0" presId="urn:microsoft.com/office/officeart/2005/8/layout/orgChart1"/>
    <dgm:cxn modelId="{90E60F67-AF2D-AC44-A224-B23EE402EA33}" type="presParOf" srcId="{CAC6AC98-E9B1-C943-811F-C3F7C3934DC4}" destId="{D92BD233-C046-CA4E-9650-3919C3CAF8AB}" srcOrd="2" destOrd="0" presId="urn:microsoft.com/office/officeart/2005/8/layout/orgChart1"/>
    <dgm:cxn modelId="{5B956F13-C163-7141-B4FD-E01FA5D2768D}" type="presParOf" srcId="{4BBE033E-41A0-4659-A964-D0A50FAC6B5D}" destId="{AB70450C-F215-B049-AADF-AE6E4592B158}" srcOrd="2" destOrd="0" presId="urn:microsoft.com/office/officeart/2005/8/layout/orgChart1"/>
    <dgm:cxn modelId="{EC75F16B-ECF0-8243-8FCD-605E232CD772}" type="presParOf" srcId="{4BBE033E-41A0-4659-A964-D0A50FAC6B5D}" destId="{F19055A8-BB50-784C-815D-F8A5C24E9E15}" srcOrd="3" destOrd="0" presId="urn:microsoft.com/office/officeart/2005/8/layout/orgChart1"/>
    <dgm:cxn modelId="{73442F8F-C748-D84D-8BEA-C10FB0F92886}" type="presParOf" srcId="{F19055A8-BB50-784C-815D-F8A5C24E9E15}" destId="{019E3D41-507F-4E42-9DB5-21B908FD7034}" srcOrd="0" destOrd="0" presId="urn:microsoft.com/office/officeart/2005/8/layout/orgChart1"/>
    <dgm:cxn modelId="{056CE916-4A04-1D49-9163-2F7C737E0F6E}" type="presParOf" srcId="{019E3D41-507F-4E42-9DB5-21B908FD7034}" destId="{CA7D64D5-F439-B140-BB6A-0C2135DD1894}" srcOrd="0" destOrd="0" presId="urn:microsoft.com/office/officeart/2005/8/layout/orgChart1"/>
    <dgm:cxn modelId="{6EEC5B78-99D1-AE45-97C6-9195CE6DBA6C}" type="presParOf" srcId="{019E3D41-507F-4E42-9DB5-21B908FD7034}" destId="{01F5EE4F-45DA-4F42-AE87-025D55D1E096}" srcOrd="1" destOrd="0" presId="urn:microsoft.com/office/officeart/2005/8/layout/orgChart1"/>
    <dgm:cxn modelId="{2AB042D5-097D-CB4F-9947-89ED079A9E37}" type="presParOf" srcId="{F19055A8-BB50-784C-815D-F8A5C24E9E15}" destId="{814BFA1D-8BCD-4947-AB90-3E79B578B33B}" srcOrd="1" destOrd="0" presId="urn:microsoft.com/office/officeart/2005/8/layout/orgChart1"/>
    <dgm:cxn modelId="{2E56B798-1EB0-6246-A77F-3AE078580125}" type="presParOf" srcId="{F19055A8-BB50-784C-815D-F8A5C24E9E15}" destId="{6FEFE31A-644B-2246-9834-C2307F6D076D}" srcOrd="2" destOrd="0" presId="urn:microsoft.com/office/officeart/2005/8/layout/orgChart1"/>
    <dgm:cxn modelId="{DACA047D-D64C-474D-A3EA-05AFE21DB53C}" type="presParOf" srcId="{4BBE033E-41A0-4659-A964-D0A50FAC6B5D}" destId="{C699A646-4006-DD4E-BE1B-36AB7B9640A8}" srcOrd="4" destOrd="0" presId="urn:microsoft.com/office/officeart/2005/8/layout/orgChart1"/>
    <dgm:cxn modelId="{B5FEA102-DAC1-814F-A42C-7CED31630B1B}" type="presParOf" srcId="{4BBE033E-41A0-4659-A964-D0A50FAC6B5D}" destId="{6061C71F-CE25-FA4A-AB20-74DD9CD25A34}" srcOrd="5" destOrd="0" presId="urn:microsoft.com/office/officeart/2005/8/layout/orgChart1"/>
    <dgm:cxn modelId="{39D2FAE6-62FE-BF4F-8AA0-3501E49A4E93}" type="presParOf" srcId="{6061C71F-CE25-FA4A-AB20-74DD9CD25A34}" destId="{8D9C7BC8-3FBA-8E4A-9FB8-763A0EFA411E}" srcOrd="0" destOrd="0" presId="urn:microsoft.com/office/officeart/2005/8/layout/orgChart1"/>
    <dgm:cxn modelId="{16E123CC-087F-CE41-86AD-C6F6524D7ECB}" type="presParOf" srcId="{8D9C7BC8-3FBA-8E4A-9FB8-763A0EFA411E}" destId="{1DF7825B-21CC-E348-B1FF-1513BE9E5F05}" srcOrd="0" destOrd="0" presId="urn:microsoft.com/office/officeart/2005/8/layout/orgChart1"/>
    <dgm:cxn modelId="{4E6B3808-DCB4-FB48-A7EE-05A5423A3D5E}" type="presParOf" srcId="{8D9C7BC8-3FBA-8E4A-9FB8-763A0EFA411E}" destId="{AAB3A059-4956-3045-9506-CE4604B33ABD}" srcOrd="1" destOrd="0" presId="urn:microsoft.com/office/officeart/2005/8/layout/orgChart1"/>
    <dgm:cxn modelId="{EFFAAA1F-4062-DE4C-9C85-37C8F2170F61}" type="presParOf" srcId="{6061C71F-CE25-FA4A-AB20-74DD9CD25A34}" destId="{D568A027-4AD6-4444-8284-F91E11A1E67E}" srcOrd="1" destOrd="0" presId="urn:microsoft.com/office/officeart/2005/8/layout/orgChart1"/>
    <dgm:cxn modelId="{57987180-341D-024F-8BDD-29B43DD77B97}" type="presParOf" srcId="{6061C71F-CE25-FA4A-AB20-74DD9CD25A34}" destId="{DE14DFF9-25D6-3F48-B3B0-B17251156AE5}" srcOrd="2" destOrd="0" presId="urn:microsoft.com/office/officeart/2005/8/layout/orgChart1"/>
    <dgm:cxn modelId="{EE1924F6-A1A5-C74A-B720-21E4CB8F4067}" type="presParOf" srcId="{4BBE033E-41A0-4659-A964-D0A50FAC6B5D}" destId="{33DD259C-6964-9246-A623-0B4504DCEFC4}" srcOrd="6" destOrd="0" presId="urn:microsoft.com/office/officeart/2005/8/layout/orgChart1"/>
    <dgm:cxn modelId="{C703ED96-4ED4-024D-98E9-3C4CBE8721B8}" type="presParOf" srcId="{4BBE033E-41A0-4659-A964-D0A50FAC6B5D}" destId="{F0600705-4211-F74D-B708-DFC973256317}" srcOrd="7" destOrd="0" presId="urn:microsoft.com/office/officeart/2005/8/layout/orgChart1"/>
    <dgm:cxn modelId="{C9222757-5D06-9A44-B97B-593F2E46F048}" type="presParOf" srcId="{F0600705-4211-F74D-B708-DFC973256317}" destId="{70724485-7616-D044-8DB4-E520903F72D5}" srcOrd="0" destOrd="0" presId="urn:microsoft.com/office/officeart/2005/8/layout/orgChart1"/>
    <dgm:cxn modelId="{EB2D8AB8-9F48-F842-A3CF-40501BB01055}" type="presParOf" srcId="{70724485-7616-D044-8DB4-E520903F72D5}" destId="{8A1C84E3-A614-9243-854A-70CFB4B2C185}" srcOrd="0" destOrd="0" presId="urn:microsoft.com/office/officeart/2005/8/layout/orgChart1"/>
    <dgm:cxn modelId="{2A05FD88-1325-CE49-867B-4A93C7DBAA81}" type="presParOf" srcId="{70724485-7616-D044-8DB4-E520903F72D5}" destId="{F391CB51-0C52-1049-8667-BEED0591F386}" srcOrd="1" destOrd="0" presId="urn:microsoft.com/office/officeart/2005/8/layout/orgChart1"/>
    <dgm:cxn modelId="{793604BB-162D-BA4C-820B-1E5D6B08C46F}" type="presParOf" srcId="{F0600705-4211-F74D-B708-DFC973256317}" destId="{02EC8A63-016D-B745-989F-2C439F1C978C}" srcOrd="1" destOrd="0" presId="urn:microsoft.com/office/officeart/2005/8/layout/orgChart1"/>
    <dgm:cxn modelId="{6C476318-DAB9-4848-859B-CFA0A70BAAD1}" type="presParOf" srcId="{F0600705-4211-F74D-B708-DFC973256317}" destId="{B3778721-60F4-904F-A223-F83EA32C76FC}" srcOrd="2" destOrd="0" presId="urn:microsoft.com/office/officeart/2005/8/layout/orgChart1"/>
    <dgm:cxn modelId="{52D3000F-1A12-364C-9591-00DB8E0DBD67}" type="presParOf" srcId="{4BBE033E-41A0-4659-A964-D0A50FAC6B5D}" destId="{4A122A05-989A-C341-B1BE-BD78A2E8C6C0}" srcOrd="8" destOrd="0" presId="urn:microsoft.com/office/officeart/2005/8/layout/orgChart1"/>
    <dgm:cxn modelId="{F6FD080F-60E1-4A46-B32A-BF9BA751B4C0}" type="presParOf" srcId="{4BBE033E-41A0-4659-A964-D0A50FAC6B5D}" destId="{DBF3BDDD-79CE-4640-B0FB-A6C5DF883753}" srcOrd="9" destOrd="0" presId="urn:microsoft.com/office/officeart/2005/8/layout/orgChart1"/>
    <dgm:cxn modelId="{DABD27BF-3C28-0246-AFC8-7831F401727E}" type="presParOf" srcId="{DBF3BDDD-79CE-4640-B0FB-A6C5DF883753}" destId="{9F14800F-D3F8-6948-83DC-DC6A0654F294}" srcOrd="0" destOrd="0" presId="urn:microsoft.com/office/officeart/2005/8/layout/orgChart1"/>
    <dgm:cxn modelId="{C165CFB5-0CD6-D142-A2A6-CD69ECCA1397}" type="presParOf" srcId="{9F14800F-D3F8-6948-83DC-DC6A0654F294}" destId="{40EB08F7-E91E-7D4B-AE35-D7D140D04B6C}" srcOrd="0" destOrd="0" presId="urn:microsoft.com/office/officeart/2005/8/layout/orgChart1"/>
    <dgm:cxn modelId="{7B8FB34C-AB34-CF4E-862B-8F0EBE4E1B97}" type="presParOf" srcId="{9F14800F-D3F8-6948-83DC-DC6A0654F294}" destId="{131CA451-C3FA-B142-8363-29DF9C930DC5}" srcOrd="1" destOrd="0" presId="urn:microsoft.com/office/officeart/2005/8/layout/orgChart1"/>
    <dgm:cxn modelId="{2B562B02-01DE-BA4A-8B4F-99B8DDC08F38}" type="presParOf" srcId="{DBF3BDDD-79CE-4640-B0FB-A6C5DF883753}" destId="{5A284605-D9E7-C54E-9DC8-C057A78919A7}" srcOrd="1" destOrd="0" presId="urn:microsoft.com/office/officeart/2005/8/layout/orgChart1"/>
    <dgm:cxn modelId="{D108A433-9129-E64D-A24D-5968B5DBF1DE}" type="presParOf" srcId="{DBF3BDDD-79CE-4640-B0FB-A6C5DF883753}" destId="{B2DC8F93-5CD7-2C43-A939-5B5B4EEFF631}" srcOrd="2" destOrd="0" presId="urn:microsoft.com/office/officeart/2005/8/layout/orgChart1"/>
    <dgm:cxn modelId="{D06DB014-8049-3D48-B62C-21E2CB425BDC}" type="presParOf" srcId="{4BBE033E-41A0-4659-A964-D0A50FAC6B5D}" destId="{541ACA18-6CC0-4D4E-9856-7BBDC99F5C29}" srcOrd="10" destOrd="0" presId="urn:microsoft.com/office/officeart/2005/8/layout/orgChart1"/>
    <dgm:cxn modelId="{D0003A25-4435-0D49-8A98-273116DF96E8}" type="presParOf" srcId="{4BBE033E-41A0-4659-A964-D0A50FAC6B5D}" destId="{5A80F1D1-8109-9943-9D85-30B5AB054C00}" srcOrd="11" destOrd="0" presId="urn:microsoft.com/office/officeart/2005/8/layout/orgChart1"/>
    <dgm:cxn modelId="{925DD262-FDED-4842-AF6F-9E989F428BF5}" type="presParOf" srcId="{5A80F1D1-8109-9943-9D85-30B5AB054C00}" destId="{1F6F1B29-EEE7-8648-A7F6-825DAF7853E9}" srcOrd="0" destOrd="0" presId="urn:microsoft.com/office/officeart/2005/8/layout/orgChart1"/>
    <dgm:cxn modelId="{B387C1E9-D888-904E-8486-8A4700DD2097}" type="presParOf" srcId="{1F6F1B29-EEE7-8648-A7F6-825DAF7853E9}" destId="{9B044507-BACB-6A4C-A03C-BB79DD23C858}" srcOrd="0" destOrd="0" presId="urn:microsoft.com/office/officeart/2005/8/layout/orgChart1"/>
    <dgm:cxn modelId="{EA098522-9B91-DC4F-8451-5C67B73A7A19}" type="presParOf" srcId="{1F6F1B29-EEE7-8648-A7F6-825DAF7853E9}" destId="{E7E64592-5D94-F34D-ABE3-87816B6AC8F5}" srcOrd="1" destOrd="0" presId="urn:microsoft.com/office/officeart/2005/8/layout/orgChart1"/>
    <dgm:cxn modelId="{CB318934-B5F8-2449-BFA6-24D68ADD4EB3}" type="presParOf" srcId="{5A80F1D1-8109-9943-9D85-30B5AB054C00}" destId="{46D8E3A4-5D86-2443-B05C-3FEACD7248CE}" srcOrd="1" destOrd="0" presId="urn:microsoft.com/office/officeart/2005/8/layout/orgChart1"/>
    <dgm:cxn modelId="{A883811C-BADA-454D-88D8-ED6F44C62800}" type="presParOf" srcId="{5A80F1D1-8109-9943-9D85-30B5AB054C00}" destId="{8AD2471F-4053-3749-806A-0690A11910B4}" srcOrd="2" destOrd="0" presId="urn:microsoft.com/office/officeart/2005/8/layout/orgChart1"/>
    <dgm:cxn modelId="{1A2DC2D8-9943-134C-B065-F371C301ACBF}" type="presParOf" srcId="{4BBE033E-41A0-4659-A964-D0A50FAC6B5D}" destId="{A0DA3D4E-0584-2E43-AE2A-58FFD83E7BBA}" srcOrd="12" destOrd="0" presId="urn:microsoft.com/office/officeart/2005/8/layout/orgChart1"/>
    <dgm:cxn modelId="{9BB0C743-3A38-744C-8E90-993A7F5E8F86}" type="presParOf" srcId="{4BBE033E-41A0-4659-A964-D0A50FAC6B5D}" destId="{1C01AA1B-CE73-A646-A1E5-D0E00915BDE3}" srcOrd="13" destOrd="0" presId="urn:microsoft.com/office/officeart/2005/8/layout/orgChart1"/>
    <dgm:cxn modelId="{4DB4E46F-D097-6E4E-896A-A19363FFFA87}" type="presParOf" srcId="{1C01AA1B-CE73-A646-A1E5-D0E00915BDE3}" destId="{2359000D-26DC-2645-9329-1DFA62ABA313}" srcOrd="0" destOrd="0" presId="urn:microsoft.com/office/officeart/2005/8/layout/orgChart1"/>
    <dgm:cxn modelId="{0FD64DB5-424B-444E-AB47-0D2F2AC5C01A}" type="presParOf" srcId="{2359000D-26DC-2645-9329-1DFA62ABA313}" destId="{86A11536-6FC3-D84D-9BC4-567E6A07E0FA}" srcOrd="0" destOrd="0" presId="urn:microsoft.com/office/officeart/2005/8/layout/orgChart1"/>
    <dgm:cxn modelId="{FE3B93DA-7EF2-3344-B916-CE39140D5358}" type="presParOf" srcId="{2359000D-26DC-2645-9329-1DFA62ABA313}" destId="{06BC795E-A27A-204E-9CE4-398094740E6C}" srcOrd="1" destOrd="0" presId="urn:microsoft.com/office/officeart/2005/8/layout/orgChart1"/>
    <dgm:cxn modelId="{8557476D-1A47-AE41-8EB7-4745B950A907}" type="presParOf" srcId="{1C01AA1B-CE73-A646-A1E5-D0E00915BDE3}" destId="{E84E6E67-7964-CF4D-BF63-2981DC8A1F92}" srcOrd="1" destOrd="0" presId="urn:microsoft.com/office/officeart/2005/8/layout/orgChart1"/>
    <dgm:cxn modelId="{8B45E212-23FC-854C-9C2C-E421AEF5D068}" type="presParOf" srcId="{1C01AA1B-CE73-A646-A1E5-D0E00915BDE3}" destId="{C79754C6-E614-2743-8E3F-344FCB0E1A27}" srcOrd="2" destOrd="0" presId="urn:microsoft.com/office/officeart/2005/8/layout/orgChart1"/>
    <dgm:cxn modelId="{3B3AF83C-B859-D145-877A-7553E7B63816}" type="presParOf" srcId="{4BBE033E-41A0-4659-A964-D0A50FAC6B5D}" destId="{AF7B191B-44AB-034E-9C1F-3583536C4508}" srcOrd="14" destOrd="0" presId="urn:microsoft.com/office/officeart/2005/8/layout/orgChart1"/>
    <dgm:cxn modelId="{232C2241-044C-C04F-94C8-52016F98961F}" type="presParOf" srcId="{4BBE033E-41A0-4659-A964-D0A50FAC6B5D}" destId="{C799B592-5668-214D-9F18-8F934C351558}" srcOrd="15" destOrd="0" presId="urn:microsoft.com/office/officeart/2005/8/layout/orgChart1"/>
    <dgm:cxn modelId="{62BD57E4-7C8A-E245-AA45-6F2CE2D70DC2}" type="presParOf" srcId="{C799B592-5668-214D-9F18-8F934C351558}" destId="{DD6838A9-A4CA-D144-BDF1-837B1358A34A}" srcOrd="0" destOrd="0" presId="urn:microsoft.com/office/officeart/2005/8/layout/orgChart1"/>
    <dgm:cxn modelId="{34C4B314-43F8-624B-8758-8D5B451C07B1}" type="presParOf" srcId="{DD6838A9-A4CA-D144-BDF1-837B1358A34A}" destId="{BA971725-DED5-DE4C-B27F-B13FB9241105}" srcOrd="0" destOrd="0" presId="urn:microsoft.com/office/officeart/2005/8/layout/orgChart1"/>
    <dgm:cxn modelId="{6E0FE1A4-CB6E-304E-B5A7-36C7E443E2A4}" type="presParOf" srcId="{DD6838A9-A4CA-D144-BDF1-837B1358A34A}" destId="{61A83DCA-DBB6-DB44-ABA3-9F51F7BE746D}" srcOrd="1" destOrd="0" presId="urn:microsoft.com/office/officeart/2005/8/layout/orgChart1"/>
    <dgm:cxn modelId="{B2309778-8916-1941-963F-193F10DAC544}" type="presParOf" srcId="{C799B592-5668-214D-9F18-8F934C351558}" destId="{A5131FCE-C0D3-6B43-B230-DB04E70F957F}" srcOrd="1" destOrd="0" presId="urn:microsoft.com/office/officeart/2005/8/layout/orgChart1"/>
    <dgm:cxn modelId="{1A1C6DF3-12FE-B14E-8D37-209FB627A731}" type="presParOf" srcId="{C799B592-5668-214D-9F18-8F934C351558}" destId="{97ABFBA1-1149-0D46-B1FC-F954E6CF1E98}" srcOrd="2" destOrd="0" presId="urn:microsoft.com/office/officeart/2005/8/layout/orgChart1"/>
    <dgm:cxn modelId="{904A7553-B1C7-8349-ABAC-DA35402C75CA}" type="presParOf" srcId="{4BBE033E-41A0-4659-A964-D0A50FAC6B5D}" destId="{4E6477B4-90B5-CA42-A9D9-FFB880CE1A64}" srcOrd="16" destOrd="0" presId="urn:microsoft.com/office/officeart/2005/8/layout/orgChart1"/>
    <dgm:cxn modelId="{EDCEB9F3-2E5D-384F-95FB-94AA82B9F87E}" type="presParOf" srcId="{4BBE033E-41A0-4659-A964-D0A50FAC6B5D}" destId="{272D173B-F48A-2D49-B22D-31F0999B6CDF}" srcOrd="17" destOrd="0" presId="urn:microsoft.com/office/officeart/2005/8/layout/orgChart1"/>
    <dgm:cxn modelId="{98DA8D06-C682-A243-AF45-86522C2F551F}" type="presParOf" srcId="{272D173B-F48A-2D49-B22D-31F0999B6CDF}" destId="{473A5FEB-F95C-4A40-94C4-5CC6EA195342}" srcOrd="0" destOrd="0" presId="urn:microsoft.com/office/officeart/2005/8/layout/orgChart1"/>
    <dgm:cxn modelId="{7F727653-A1D2-9B49-9975-35EF46B2E806}" type="presParOf" srcId="{473A5FEB-F95C-4A40-94C4-5CC6EA195342}" destId="{22854AA9-2D44-334D-9435-D4304CC9D6E3}" srcOrd="0" destOrd="0" presId="urn:microsoft.com/office/officeart/2005/8/layout/orgChart1"/>
    <dgm:cxn modelId="{B45401DE-3410-A844-9A73-8986C69C5303}" type="presParOf" srcId="{473A5FEB-F95C-4A40-94C4-5CC6EA195342}" destId="{7D317A01-DA13-EF40-BD8A-FD1A1061C3A2}" srcOrd="1" destOrd="0" presId="urn:microsoft.com/office/officeart/2005/8/layout/orgChart1"/>
    <dgm:cxn modelId="{A9E247C8-0E20-4947-A85C-71A67FE28380}" type="presParOf" srcId="{272D173B-F48A-2D49-B22D-31F0999B6CDF}" destId="{ABF0A8AA-F11F-494A-B468-AD36D1DA3981}" srcOrd="1" destOrd="0" presId="urn:microsoft.com/office/officeart/2005/8/layout/orgChart1"/>
    <dgm:cxn modelId="{AA1B6A5E-EE0A-324C-A0AD-0D11B45FDFD0}" type="presParOf" srcId="{272D173B-F48A-2D49-B22D-31F0999B6CDF}" destId="{370E94D3-FD9B-BB40-B610-85E780FA6559}" srcOrd="2" destOrd="0" presId="urn:microsoft.com/office/officeart/2005/8/layout/orgChart1"/>
    <dgm:cxn modelId="{E9A74727-EAA2-AB43-8C35-933D44681779}" type="presParOf" srcId="{4BBE033E-41A0-4659-A964-D0A50FAC6B5D}" destId="{BD65E003-18C1-8548-8D3C-CF04C75A819F}" srcOrd="18" destOrd="0" presId="urn:microsoft.com/office/officeart/2005/8/layout/orgChart1"/>
    <dgm:cxn modelId="{F53CF97D-CE6A-164F-839B-9F031CABA240}" type="presParOf" srcId="{4BBE033E-41A0-4659-A964-D0A50FAC6B5D}" destId="{3EA4097D-812C-284E-91C1-C60DF3160486}" srcOrd="19" destOrd="0" presId="urn:microsoft.com/office/officeart/2005/8/layout/orgChart1"/>
    <dgm:cxn modelId="{497B1DD3-00B8-1B43-8EC3-46F3BF0D975F}" type="presParOf" srcId="{3EA4097D-812C-284E-91C1-C60DF3160486}" destId="{439F599C-5326-4E45-91B6-179D099DA9CE}" srcOrd="0" destOrd="0" presId="urn:microsoft.com/office/officeart/2005/8/layout/orgChart1"/>
    <dgm:cxn modelId="{A557348B-D0A5-8843-A78E-FCDB39867D6B}" type="presParOf" srcId="{439F599C-5326-4E45-91B6-179D099DA9CE}" destId="{255BB481-ABAF-CC45-906F-60D13A1F2262}" srcOrd="0" destOrd="0" presId="urn:microsoft.com/office/officeart/2005/8/layout/orgChart1"/>
    <dgm:cxn modelId="{7A53C03D-5C65-044F-938B-0971C8B0C434}" type="presParOf" srcId="{439F599C-5326-4E45-91B6-179D099DA9CE}" destId="{0E66A001-795F-664D-9272-E3A3A1ADEAC4}" srcOrd="1" destOrd="0" presId="urn:microsoft.com/office/officeart/2005/8/layout/orgChart1"/>
    <dgm:cxn modelId="{4BA2551F-1F65-524A-8828-261C20494E1A}" type="presParOf" srcId="{3EA4097D-812C-284E-91C1-C60DF3160486}" destId="{D260083B-EBCB-3041-A7A4-7F8F3C6066D1}" srcOrd="1" destOrd="0" presId="urn:microsoft.com/office/officeart/2005/8/layout/orgChart1"/>
    <dgm:cxn modelId="{29A5833D-862E-F24C-8B75-EAE83D9B00D8}" type="presParOf" srcId="{3EA4097D-812C-284E-91C1-C60DF3160486}" destId="{20029643-AA71-0B49-B9EF-B5382E3F8152}" srcOrd="2" destOrd="0" presId="urn:microsoft.com/office/officeart/2005/8/layout/orgChart1"/>
    <dgm:cxn modelId="{9376AB3C-7F83-334A-9F1B-DB51B3F4F68C}" type="presParOf" srcId="{4BBE033E-41A0-4659-A964-D0A50FAC6B5D}" destId="{45EBAF40-4CFC-FD4A-BB4B-6546CB959E0B}" srcOrd="20" destOrd="0" presId="urn:microsoft.com/office/officeart/2005/8/layout/orgChart1"/>
    <dgm:cxn modelId="{EA320731-1D40-F340-8079-D23DCCA00291}" type="presParOf" srcId="{4BBE033E-41A0-4659-A964-D0A50FAC6B5D}" destId="{ED5947D5-04F6-8D4D-8612-53628363018F}" srcOrd="21" destOrd="0" presId="urn:microsoft.com/office/officeart/2005/8/layout/orgChart1"/>
    <dgm:cxn modelId="{622663F7-702C-7149-8971-48B3FBF47F41}" type="presParOf" srcId="{ED5947D5-04F6-8D4D-8612-53628363018F}" destId="{E37DBD10-1659-C64C-84C4-63879FCE98DF}" srcOrd="0" destOrd="0" presId="urn:microsoft.com/office/officeart/2005/8/layout/orgChart1"/>
    <dgm:cxn modelId="{B7129D78-BD13-194E-9D4F-18A1E30A1F84}" type="presParOf" srcId="{E37DBD10-1659-C64C-84C4-63879FCE98DF}" destId="{19D7AD28-092D-7F4A-8FCE-EE315C5EF3E0}" srcOrd="0" destOrd="0" presId="urn:microsoft.com/office/officeart/2005/8/layout/orgChart1"/>
    <dgm:cxn modelId="{FD91B1A8-1AFB-9B4D-9ADD-08113626819E}" type="presParOf" srcId="{E37DBD10-1659-C64C-84C4-63879FCE98DF}" destId="{FB39C573-BFAD-1242-9FBC-4AADD4AF44BA}" srcOrd="1" destOrd="0" presId="urn:microsoft.com/office/officeart/2005/8/layout/orgChart1"/>
    <dgm:cxn modelId="{61BDDF18-E2FF-484C-863F-CA1A282E0327}" type="presParOf" srcId="{ED5947D5-04F6-8D4D-8612-53628363018F}" destId="{95F61B33-6832-0F45-AFFA-BBDC41FB8AAB}" srcOrd="1" destOrd="0" presId="urn:microsoft.com/office/officeart/2005/8/layout/orgChart1"/>
    <dgm:cxn modelId="{C1A3EF54-3C2C-3F4E-8178-593765FFAD83}" type="presParOf" srcId="{ED5947D5-04F6-8D4D-8612-53628363018F}" destId="{FE774E02-643C-2647-9D70-89E9DDE25152}" srcOrd="2" destOrd="0" presId="urn:microsoft.com/office/officeart/2005/8/layout/orgChart1"/>
    <dgm:cxn modelId="{0121EFDF-5B64-824F-A403-F346289D3EB5}" type="presParOf" srcId="{4BBE033E-41A0-4659-A964-D0A50FAC6B5D}" destId="{7BBC7AA2-BF1E-1747-883B-5F6DC4B8E3E7}" srcOrd="22" destOrd="0" presId="urn:microsoft.com/office/officeart/2005/8/layout/orgChart1"/>
    <dgm:cxn modelId="{50063E09-B1B1-7F43-9E40-BDED60C246AD}" type="presParOf" srcId="{4BBE033E-41A0-4659-A964-D0A50FAC6B5D}" destId="{E68ABEE5-3EC6-234A-9349-49A47FAFBE37}" srcOrd="23" destOrd="0" presId="urn:microsoft.com/office/officeart/2005/8/layout/orgChart1"/>
    <dgm:cxn modelId="{33DC3C19-49A8-A84A-A56F-AD73ED8E4751}" type="presParOf" srcId="{E68ABEE5-3EC6-234A-9349-49A47FAFBE37}" destId="{F416E85A-41BE-2D4B-AA75-81E86D612B6F}" srcOrd="0" destOrd="0" presId="urn:microsoft.com/office/officeart/2005/8/layout/orgChart1"/>
    <dgm:cxn modelId="{67FE5D5E-4411-5942-9015-145ACB57B109}" type="presParOf" srcId="{F416E85A-41BE-2D4B-AA75-81E86D612B6F}" destId="{1744FBA5-A1FF-3B45-90AC-8FF1343D177B}" srcOrd="0" destOrd="0" presId="urn:microsoft.com/office/officeart/2005/8/layout/orgChart1"/>
    <dgm:cxn modelId="{84BDA5F2-6259-7D4B-A51E-EE892EFE9946}" type="presParOf" srcId="{F416E85A-41BE-2D4B-AA75-81E86D612B6F}" destId="{FF681722-D945-5D4E-921D-1C40339DC0C2}" srcOrd="1" destOrd="0" presId="urn:microsoft.com/office/officeart/2005/8/layout/orgChart1"/>
    <dgm:cxn modelId="{B4EABB08-37DC-7A46-93F0-824429F745F3}" type="presParOf" srcId="{E68ABEE5-3EC6-234A-9349-49A47FAFBE37}" destId="{B28FC406-DE3D-064A-A757-CF279F09FB25}" srcOrd="1" destOrd="0" presId="urn:microsoft.com/office/officeart/2005/8/layout/orgChart1"/>
    <dgm:cxn modelId="{832DE784-EC3C-D64E-AEEE-ED42887684B3}" type="presParOf" srcId="{E68ABEE5-3EC6-234A-9349-49A47FAFBE37}" destId="{65BD80B0-B2CF-354E-9E75-0AFD99FD4A5E}" srcOrd="2" destOrd="0" presId="urn:microsoft.com/office/officeart/2005/8/layout/orgChart1"/>
    <dgm:cxn modelId="{32C2EECB-5E76-214C-B2AA-9DD3A0CBA7EA}" type="presParOf" srcId="{4BBE033E-41A0-4659-A964-D0A50FAC6B5D}" destId="{9E28E3B1-BFD2-0542-926F-69323011F289}" srcOrd="24" destOrd="0" presId="urn:microsoft.com/office/officeart/2005/8/layout/orgChart1"/>
    <dgm:cxn modelId="{2B9E2906-F70D-F14D-9541-DF1B1A750594}" type="presParOf" srcId="{4BBE033E-41A0-4659-A964-D0A50FAC6B5D}" destId="{192EE5C9-4C85-3D49-9DBD-43012D883D80}" srcOrd="25" destOrd="0" presId="urn:microsoft.com/office/officeart/2005/8/layout/orgChart1"/>
    <dgm:cxn modelId="{5C5B5E8B-CAC2-964E-9D36-C061CD420DA4}" type="presParOf" srcId="{192EE5C9-4C85-3D49-9DBD-43012D883D80}" destId="{B1FA4AF3-FC78-B647-B913-E52B95851EAA}" srcOrd="0" destOrd="0" presId="urn:microsoft.com/office/officeart/2005/8/layout/orgChart1"/>
    <dgm:cxn modelId="{DDBC8B80-EFDE-194D-8935-EE4666998818}" type="presParOf" srcId="{B1FA4AF3-FC78-B647-B913-E52B95851EAA}" destId="{7E860DE3-ABBB-C749-A969-16E1B0D0DB01}" srcOrd="0" destOrd="0" presId="urn:microsoft.com/office/officeart/2005/8/layout/orgChart1"/>
    <dgm:cxn modelId="{BC045F39-1059-A748-AFB7-FBC67C55CCCB}" type="presParOf" srcId="{B1FA4AF3-FC78-B647-B913-E52B95851EAA}" destId="{2BD01725-8DFE-1543-938B-2301CA647E95}" srcOrd="1" destOrd="0" presId="urn:microsoft.com/office/officeart/2005/8/layout/orgChart1"/>
    <dgm:cxn modelId="{358CFCF1-FE9C-CA47-93B7-8FC2DD500D12}" type="presParOf" srcId="{192EE5C9-4C85-3D49-9DBD-43012D883D80}" destId="{85727BC0-4396-064B-AF4B-F92641A6085D}" srcOrd="1" destOrd="0" presId="urn:microsoft.com/office/officeart/2005/8/layout/orgChart1"/>
    <dgm:cxn modelId="{CB4D4263-F6B3-3F41-97E3-B7012063B1CE}" type="presParOf" srcId="{192EE5C9-4C85-3D49-9DBD-43012D883D80}" destId="{2AE24B9A-B638-1E44-99DC-0756B38E92E5}" srcOrd="2" destOrd="0" presId="urn:microsoft.com/office/officeart/2005/8/layout/orgChart1"/>
    <dgm:cxn modelId="{B4BD2D51-168C-A542-AE7B-7516587A3432}" type="presParOf" srcId="{4BBE033E-41A0-4659-A964-D0A50FAC6B5D}" destId="{09FC2BE6-F703-0049-A256-EB9B1C56775D}" srcOrd="26" destOrd="0" presId="urn:microsoft.com/office/officeart/2005/8/layout/orgChart1"/>
    <dgm:cxn modelId="{D2C5B53F-6BA8-0446-9F6A-C2DC94EB8417}" type="presParOf" srcId="{4BBE033E-41A0-4659-A964-D0A50FAC6B5D}" destId="{A5CDE37B-F706-334F-B49F-DBF5D1A65F6E}" srcOrd="27" destOrd="0" presId="urn:microsoft.com/office/officeart/2005/8/layout/orgChart1"/>
    <dgm:cxn modelId="{1CC3559C-6C32-9440-9024-353DCF6250C2}" type="presParOf" srcId="{A5CDE37B-F706-334F-B49F-DBF5D1A65F6E}" destId="{329D4666-3758-2E4B-9519-E69F9683960F}" srcOrd="0" destOrd="0" presId="urn:microsoft.com/office/officeart/2005/8/layout/orgChart1"/>
    <dgm:cxn modelId="{38548ED5-5ECB-8649-A4D6-B9B849FE1C94}" type="presParOf" srcId="{329D4666-3758-2E4B-9519-E69F9683960F}" destId="{981C7431-3FA5-6D4C-B669-B40C8882FC82}" srcOrd="0" destOrd="0" presId="urn:microsoft.com/office/officeart/2005/8/layout/orgChart1"/>
    <dgm:cxn modelId="{9E82574E-4563-494C-94AA-18E80FF52057}" type="presParOf" srcId="{329D4666-3758-2E4B-9519-E69F9683960F}" destId="{C39B30AD-D7C0-7245-B6B0-3766C8200F88}" srcOrd="1" destOrd="0" presId="urn:microsoft.com/office/officeart/2005/8/layout/orgChart1"/>
    <dgm:cxn modelId="{308B24B4-395B-9C4D-9AB0-34C679FA103F}" type="presParOf" srcId="{A5CDE37B-F706-334F-B49F-DBF5D1A65F6E}" destId="{A8E8C2F5-8805-4147-A4D5-63D316B7278D}" srcOrd="1" destOrd="0" presId="urn:microsoft.com/office/officeart/2005/8/layout/orgChart1"/>
    <dgm:cxn modelId="{97246C56-EF07-6548-9CE7-9D3C2F33C813}" type="presParOf" srcId="{A5CDE37B-F706-334F-B49F-DBF5D1A65F6E}" destId="{216A6AEF-4687-2443-9D55-28A1893F1702}" srcOrd="2" destOrd="0" presId="urn:microsoft.com/office/officeart/2005/8/layout/orgChart1"/>
    <dgm:cxn modelId="{F0840CBA-5B1F-9F46-B601-41736872A30B}" type="presParOf" srcId="{4BBE033E-41A0-4659-A964-D0A50FAC6B5D}" destId="{FDA6E8B2-C51F-394E-AD31-E5582116CBC9}" srcOrd="28" destOrd="0" presId="urn:microsoft.com/office/officeart/2005/8/layout/orgChart1"/>
    <dgm:cxn modelId="{ED6BAFED-08B4-2E41-A6EC-3E002DC940E9}" type="presParOf" srcId="{4BBE033E-41A0-4659-A964-D0A50FAC6B5D}" destId="{E37C97F1-BF50-8C42-BF9B-8C4AB79E9F45}" srcOrd="29" destOrd="0" presId="urn:microsoft.com/office/officeart/2005/8/layout/orgChart1"/>
    <dgm:cxn modelId="{2FA20B32-B6F2-7249-A462-C0AE848A2EE0}" type="presParOf" srcId="{E37C97F1-BF50-8C42-BF9B-8C4AB79E9F45}" destId="{E37333CD-AA30-C144-94E0-EF7C8933499C}" srcOrd="0" destOrd="0" presId="urn:microsoft.com/office/officeart/2005/8/layout/orgChart1"/>
    <dgm:cxn modelId="{5D3AFE79-BAB7-FC4F-B8C0-32228B78E01A}" type="presParOf" srcId="{E37333CD-AA30-C144-94E0-EF7C8933499C}" destId="{05DF0FCD-2F55-CE46-9E85-12AA13EEEFB0}" srcOrd="0" destOrd="0" presId="urn:microsoft.com/office/officeart/2005/8/layout/orgChart1"/>
    <dgm:cxn modelId="{8991A5F3-2667-954D-8E73-9A10816829D3}" type="presParOf" srcId="{E37333CD-AA30-C144-94E0-EF7C8933499C}" destId="{E33563BF-55F7-A64F-90B6-99ECA0628CFB}" srcOrd="1" destOrd="0" presId="urn:microsoft.com/office/officeart/2005/8/layout/orgChart1"/>
    <dgm:cxn modelId="{7AC1295D-9601-174F-BFB8-F3F305954A1E}" type="presParOf" srcId="{E37C97F1-BF50-8C42-BF9B-8C4AB79E9F45}" destId="{050E7BE4-6811-5045-AFFB-53CEA6911255}" srcOrd="1" destOrd="0" presId="urn:microsoft.com/office/officeart/2005/8/layout/orgChart1"/>
    <dgm:cxn modelId="{BB4E21BB-9B7B-A445-A960-CC766F2F586D}" type="presParOf" srcId="{E37C97F1-BF50-8C42-BF9B-8C4AB79E9F45}" destId="{C1C2EB98-492C-9546-B6FC-97A67D41FFD1}" srcOrd="2" destOrd="0" presId="urn:microsoft.com/office/officeart/2005/8/layout/orgChart1"/>
    <dgm:cxn modelId="{A093B309-BB1E-A744-BCAA-BFC03754BD97}" type="presParOf" srcId="{4BBE033E-41A0-4659-A964-D0A50FAC6B5D}" destId="{CD691710-3D2A-9247-BE87-E24C5897FD7C}" srcOrd="30" destOrd="0" presId="urn:microsoft.com/office/officeart/2005/8/layout/orgChart1"/>
    <dgm:cxn modelId="{E3898228-10B1-2444-8142-18246DE23F26}" type="presParOf" srcId="{4BBE033E-41A0-4659-A964-D0A50FAC6B5D}" destId="{DD509D10-93EE-9149-A77A-FDE952350EB7}" srcOrd="31" destOrd="0" presId="urn:microsoft.com/office/officeart/2005/8/layout/orgChart1"/>
    <dgm:cxn modelId="{708ACE05-BD43-3A41-B54D-7003254E7051}" type="presParOf" srcId="{DD509D10-93EE-9149-A77A-FDE952350EB7}" destId="{A1D5D072-13FA-5645-AE9A-53896BA030FF}" srcOrd="0" destOrd="0" presId="urn:microsoft.com/office/officeart/2005/8/layout/orgChart1"/>
    <dgm:cxn modelId="{AF44E624-787F-2249-91C6-368E6BC54CBB}" type="presParOf" srcId="{A1D5D072-13FA-5645-AE9A-53896BA030FF}" destId="{7A98A6ED-6997-CC4C-8C66-AD9B2CA25A3B}" srcOrd="0" destOrd="0" presId="urn:microsoft.com/office/officeart/2005/8/layout/orgChart1"/>
    <dgm:cxn modelId="{E0CDD42A-3F1D-4949-95BD-43B2C9CC8C40}" type="presParOf" srcId="{A1D5D072-13FA-5645-AE9A-53896BA030FF}" destId="{9AD225A6-C44A-E947-8129-833720AC542A}" srcOrd="1" destOrd="0" presId="urn:microsoft.com/office/officeart/2005/8/layout/orgChart1"/>
    <dgm:cxn modelId="{C7C5FCC8-71B3-D643-A947-288C3257C220}" type="presParOf" srcId="{DD509D10-93EE-9149-A77A-FDE952350EB7}" destId="{DD5ADC06-3D8E-DE42-827E-31B4C6A8B4EE}" srcOrd="1" destOrd="0" presId="urn:microsoft.com/office/officeart/2005/8/layout/orgChart1"/>
    <dgm:cxn modelId="{A3D89E16-8DB2-D44E-9819-67D7D400441D}" type="presParOf" srcId="{DD509D10-93EE-9149-A77A-FDE952350EB7}" destId="{B88F6573-C7A3-F041-AEAD-B4917DD8A0A6}" srcOrd="2" destOrd="0" presId="urn:microsoft.com/office/officeart/2005/8/layout/orgChart1"/>
    <dgm:cxn modelId="{090F6BBA-0849-744F-84BA-51C3BC21D5A0}" type="presParOf" srcId="{4BBE033E-41A0-4659-A964-D0A50FAC6B5D}" destId="{A87C4129-E217-084E-B6FB-440F1A82BAB0}" srcOrd="32" destOrd="0" presId="urn:microsoft.com/office/officeart/2005/8/layout/orgChart1"/>
    <dgm:cxn modelId="{82E7C267-D3A0-5940-A445-BE8CCF145B21}" type="presParOf" srcId="{4BBE033E-41A0-4659-A964-D0A50FAC6B5D}" destId="{360B2F6A-8EB3-694C-A791-67E10FE1C482}" srcOrd="33" destOrd="0" presId="urn:microsoft.com/office/officeart/2005/8/layout/orgChart1"/>
    <dgm:cxn modelId="{AABA5F22-D0CF-1849-B104-84CE17583BFB}" type="presParOf" srcId="{360B2F6A-8EB3-694C-A791-67E10FE1C482}" destId="{EA11C565-2DB4-FE48-B34B-AB1860B117D1}" srcOrd="0" destOrd="0" presId="urn:microsoft.com/office/officeart/2005/8/layout/orgChart1"/>
    <dgm:cxn modelId="{E8CA0207-6719-B245-B652-E19C49FF95C0}" type="presParOf" srcId="{EA11C565-2DB4-FE48-B34B-AB1860B117D1}" destId="{80D50717-27EF-1541-805E-A15938D074D6}" srcOrd="0" destOrd="0" presId="urn:microsoft.com/office/officeart/2005/8/layout/orgChart1"/>
    <dgm:cxn modelId="{135C8E9E-1CEA-E14A-B94B-216497EAB460}" type="presParOf" srcId="{EA11C565-2DB4-FE48-B34B-AB1860B117D1}" destId="{2C838C7A-2079-E044-99A6-9F74AC737223}" srcOrd="1" destOrd="0" presId="urn:microsoft.com/office/officeart/2005/8/layout/orgChart1"/>
    <dgm:cxn modelId="{14348153-9217-8C4C-97D9-13FA54364862}" type="presParOf" srcId="{360B2F6A-8EB3-694C-A791-67E10FE1C482}" destId="{909AB52F-2DDA-D94C-A229-F52BA3894BAF}" srcOrd="1" destOrd="0" presId="urn:microsoft.com/office/officeart/2005/8/layout/orgChart1"/>
    <dgm:cxn modelId="{7F16E301-F2B5-E846-BCA2-D3CEE43A02D0}" type="presParOf" srcId="{360B2F6A-8EB3-694C-A791-67E10FE1C482}" destId="{E8D2D7AF-018C-E648-BA83-559D96C492D1}" srcOrd="2" destOrd="0" presId="urn:microsoft.com/office/officeart/2005/8/layout/orgChart1"/>
    <dgm:cxn modelId="{8A323AAF-B165-B849-B267-DDDC353144E7}" type="presParOf" srcId="{BD64D3BF-4EC5-4049-AF45-D866687DFB22}" destId="{44CC4129-3696-4493-AA44-9DB4F2078DC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00898B-A565-C24C-A9CF-BB8C76B0A95F}" type="doc">
      <dgm:prSet loTypeId="urn:microsoft.com/office/officeart/2005/8/layout/lProcess2" loCatId="" qsTypeId="urn:microsoft.com/office/officeart/2005/8/quickstyle/simple1" qsCatId="simple" csTypeId="urn:microsoft.com/office/officeart/2005/8/colors/colorful1" csCatId="colorful" phldr="1"/>
      <dgm:spPr/>
      <dgm:t>
        <a:bodyPr/>
        <a:lstStyle/>
        <a:p>
          <a:endParaRPr lang="en-US"/>
        </a:p>
      </dgm:t>
    </dgm:pt>
    <dgm:pt modelId="{6EE95898-92C9-8B49-A5F5-D0B7DDF768C5}">
      <dgm:prSet phldrT="[Text]"/>
      <dgm:spPr/>
      <dgm:t>
        <a:bodyPr/>
        <a:lstStyle/>
        <a:p>
          <a:r>
            <a:rPr lang="en-US" dirty="0">
              <a:latin typeface="Sherman Sans Book" pitchFamily="50" charset="0"/>
              <a:ea typeface="Sherman Sans Book" pitchFamily="50" charset="0"/>
            </a:rPr>
            <a:t>Subject Specialty</a:t>
          </a:r>
        </a:p>
      </dgm:t>
    </dgm:pt>
    <dgm:pt modelId="{9D9FC1AE-0F6B-0F4C-BA28-68E59AD02884}" type="parTrans" cxnId="{DE7E805E-5E11-5F44-82D4-9425445EEA51}">
      <dgm:prSet/>
      <dgm:spPr/>
      <dgm:t>
        <a:bodyPr/>
        <a:lstStyle/>
        <a:p>
          <a:endParaRPr lang="en-US">
            <a:latin typeface="Sherman Sans Book" pitchFamily="50" charset="0"/>
            <a:ea typeface="Sherman Sans Book" pitchFamily="50" charset="0"/>
          </a:endParaRPr>
        </a:p>
      </dgm:t>
    </dgm:pt>
    <dgm:pt modelId="{C1A27BE9-A31E-674B-AD7B-CD3E049736E7}" type="sibTrans" cxnId="{DE7E805E-5E11-5F44-82D4-9425445EEA51}">
      <dgm:prSet/>
      <dgm:spPr/>
      <dgm:t>
        <a:bodyPr/>
        <a:lstStyle/>
        <a:p>
          <a:endParaRPr lang="en-US">
            <a:latin typeface="Sherman Sans Book" pitchFamily="50" charset="0"/>
            <a:ea typeface="Sherman Sans Book" pitchFamily="50" charset="0"/>
          </a:endParaRPr>
        </a:p>
      </dgm:t>
    </dgm:pt>
    <dgm:pt modelId="{4A7BE0BE-06B9-0445-931F-E3C48A1CDD1A}">
      <dgm:prSet phldrT="[Text]"/>
      <dgm:spPr/>
      <dgm:t>
        <a:bodyPr/>
        <a:lstStyle/>
        <a:p>
          <a:r>
            <a:rPr lang="en-US" dirty="0">
              <a:latin typeface="Sherman Sans Book" pitchFamily="50" charset="0"/>
              <a:ea typeface="Sherman Sans Book" pitchFamily="50" charset="0"/>
            </a:rPr>
            <a:t>Collections</a:t>
          </a:r>
        </a:p>
      </dgm:t>
    </dgm:pt>
    <dgm:pt modelId="{12AA2F99-E1FF-6145-AD44-4FA1C7ED66BC}" type="parTrans" cxnId="{52BD18DE-D98E-E143-AFD5-34E0265D13BA}">
      <dgm:prSet/>
      <dgm:spPr/>
      <dgm:t>
        <a:bodyPr/>
        <a:lstStyle/>
        <a:p>
          <a:endParaRPr lang="en-US">
            <a:latin typeface="Sherman Sans Book" pitchFamily="50" charset="0"/>
            <a:ea typeface="Sherman Sans Book" pitchFamily="50" charset="0"/>
          </a:endParaRPr>
        </a:p>
      </dgm:t>
    </dgm:pt>
    <dgm:pt modelId="{70DE5AF3-F203-4C4A-8E09-656F91DF1A4C}" type="sibTrans" cxnId="{52BD18DE-D98E-E143-AFD5-34E0265D13BA}">
      <dgm:prSet/>
      <dgm:spPr/>
      <dgm:t>
        <a:bodyPr/>
        <a:lstStyle/>
        <a:p>
          <a:endParaRPr lang="en-US">
            <a:latin typeface="Sherman Sans Book" pitchFamily="50" charset="0"/>
            <a:ea typeface="Sherman Sans Book" pitchFamily="50" charset="0"/>
          </a:endParaRPr>
        </a:p>
      </dgm:t>
    </dgm:pt>
    <dgm:pt modelId="{F239AFCD-AB51-6240-97A5-9EB677AA9028}">
      <dgm:prSet phldrT="[Text]"/>
      <dgm:spPr/>
      <dgm:t>
        <a:bodyPr/>
        <a:lstStyle/>
        <a:p>
          <a:r>
            <a:rPr lang="en-US" dirty="0">
              <a:latin typeface="Sherman Sans Book" pitchFamily="50" charset="0"/>
              <a:ea typeface="Sherman Sans Book" pitchFamily="50" charset="0"/>
            </a:rPr>
            <a:t>Research</a:t>
          </a:r>
        </a:p>
      </dgm:t>
    </dgm:pt>
    <dgm:pt modelId="{683AFA1E-4D65-FE4D-AC3C-A177ADBF48AA}" type="parTrans" cxnId="{C2F896E4-9C99-CD41-80A5-26CA940685C6}">
      <dgm:prSet/>
      <dgm:spPr/>
      <dgm:t>
        <a:bodyPr/>
        <a:lstStyle/>
        <a:p>
          <a:endParaRPr lang="en-US">
            <a:latin typeface="Sherman Sans Book" pitchFamily="50" charset="0"/>
            <a:ea typeface="Sherman Sans Book" pitchFamily="50" charset="0"/>
          </a:endParaRPr>
        </a:p>
      </dgm:t>
    </dgm:pt>
    <dgm:pt modelId="{A80B7BF3-827F-5342-BECD-067667D903C4}" type="sibTrans" cxnId="{C2F896E4-9C99-CD41-80A5-26CA940685C6}">
      <dgm:prSet/>
      <dgm:spPr/>
      <dgm:t>
        <a:bodyPr/>
        <a:lstStyle/>
        <a:p>
          <a:endParaRPr lang="en-US">
            <a:latin typeface="Sherman Sans Book" pitchFamily="50" charset="0"/>
            <a:ea typeface="Sherman Sans Book" pitchFamily="50" charset="0"/>
          </a:endParaRPr>
        </a:p>
      </dgm:t>
    </dgm:pt>
    <dgm:pt modelId="{C5AC9C81-6F61-A34F-8EE5-3D3C78C92435}">
      <dgm:prSet phldrT="[Text]"/>
      <dgm:spPr/>
      <dgm:t>
        <a:bodyPr/>
        <a:lstStyle/>
        <a:p>
          <a:r>
            <a:rPr lang="en-US" dirty="0">
              <a:latin typeface="Sherman Sans Book" pitchFamily="50" charset="0"/>
              <a:ea typeface="Sherman Sans Book" pitchFamily="50" charset="0"/>
            </a:rPr>
            <a:t>Subject Specialty</a:t>
          </a:r>
        </a:p>
      </dgm:t>
    </dgm:pt>
    <dgm:pt modelId="{E0BA29A5-C7C1-2949-807C-D0B446358D80}" type="parTrans" cxnId="{526125CD-5097-3548-A3D4-35D9307A5164}">
      <dgm:prSet/>
      <dgm:spPr/>
      <dgm:t>
        <a:bodyPr/>
        <a:lstStyle/>
        <a:p>
          <a:endParaRPr lang="en-US">
            <a:latin typeface="Sherman Sans Book" pitchFamily="50" charset="0"/>
            <a:ea typeface="Sherman Sans Book" pitchFamily="50" charset="0"/>
          </a:endParaRPr>
        </a:p>
      </dgm:t>
    </dgm:pt>
    <dgm:pt modelId="{C20AA2D4-AA5E-6D48-8D68-EE9602E0BBCA}" type="sibTrans" cxnId="{526125CD-5097-3548-A3D4-35D9307A5164}">
      <dgm:prSet/>
      <dgm:spPr/>
      <dgm:t>
        <a:bodyPr/>
        <a:lstStyle/>
        <a:p>
          <a:endParaRPr lang="en-US">
            <a:latin typeface="Sherman Sans Book" pitchFamily="50" charset="0"/>
            <a:ea typeface="Sherman Sans Book" pitchFamily="50" charset="0"/>
          </a:endParaRPr>
        </a:p>
      </dgm:t>
    </dgm:pt>
    <dgm:pt modelId="{28FC24FA-EBD5-EF40-A8EF-312BDBF61B33}">
      <dgm:prSet phldrT="[Text]"/>
      <dgm:spPr/>
      <dgm:t>
        <a:bodyPr/>
        <a:lstStyle/>
        <a:p>
          <a:r>
            <a:rPr lang="en-US" dirty="0">
              <a:latin typeface="Sherman Sans Book" pitchFamily="50" charset="0"/>
              <a:ea typeface="Sherman Sans Book" pitchFamily="50" charset="0"/>
            </a:rPr>
            <a:t>Collections</a:t>
          </a:r>
        </a:p>
      </dgm:t>
    </dgm:pt>
    <dgm:pt modelId="{8C2611A9-87D5-5349-A657-C3BFD65E6622}" type="parTrans" cxnId="{82336A4F-3341-4342-A4D9-94BD8ACA3CD9}">
      <dgm:prSet/>
      <dgm:spPr/>
      <dgm:t>
        <a:bodyPr/>
        <a:lstStyle/>
        <a:p>
          <a:endParaRPr lang="en-US">
            <a:latin typeface="Sherman Sans Book" pitchFamily="50" charset="0"/>
            <a:ea typeface="Sherman Sans Book" pitchFamily="50" charset="0"/>
          </a:endParaRPr>
        </a:p>
      </dgm:t>
    </dgm:pt>
    <dgm:pt modelId="{7C0F0FCF-75E5-454C-98E0-D206B2D5F30B}" type="sibTrans" cxnId="{82336A4F-3341-4342-A4D9-94BD8ACA3CD9}">
      <dgm:prSet/>
      <dgm:spPr/>
      <dgm:t>
        <a:bodyPr/>
        <a:lstStyle/>
        <a:p>
          <a:endParaRPr lang="en-US">
            <a:latin typeface="Sherman Sans Book" pitchFamily="50" charset="0"/>
            <a:ea typeface="Sherman Sans Book" pitchFamily="50" charset="0"/>
          </a:endParaRPr>
        </a:p>
      </dgm:t>
    </dgm:pt>
    <dgm:pt modelId="{493743CC-E50D-0947-9D14-5DDABD8ED1C6}">
      <dgm:prSet phldrT="[Text]"/>
      <dgm:spPr/>
      <dgm:t>
        <a:bodyPr/>
        <a:lstStyle/>
        <a:p>
          <a:r>
            <a:rPr lang="en-US" dirty="0">
              <a:latin typeface="Sherman Sans Book" pitchFamily="50" charset="0"/>
              <a:ea typeface="Sherman Sans Book" pitchFamily="50" charset="0"/>
            </a:rPr>
            <a:t>Research</a:t>
          </a:r>
        </a:p>
      </dgm:t>
    </dgm:pt>
    <dgm:pt modelId="{6EFFECE7-C18A-AF42-9D17-AE9DBBAD627E}" type="parTrans" cxnId="{EFDC9237-2759-5E42-BFEA-D23C2CCE04DA}">
      <dgm:prSet/>
      <dgm:spPr/>
      <dgm:t>
        <a:bodyPr/>
        <a:lstStyle/>
        <a:p>
          <a:endParaRPr lang="en-US">
            <a:latin typeface="Sherman Sans Book" pitchFamily="50" charset="0"/>
            <a:ea typeface="Sherman Sans Book" pitchFamily="50" charset="0"/>
          </a:endParaRPr>
        </a:p>
      </dgm:t>
    </dgm:pt>
    <dgm:pt modelId="{17CDCC4D-161D-E14A-8296-9D0F189F7A4C}" type="sibTrans" cxnId="{EFDC9237-2759-5E42-BFEA-D23C2CCE04DA}">
      <dgm:prSet/>
      <dgm:spPr/>
      <dgm:t>
        <a:bodyPr/>
        <a:lstStyle/>
        <a:p>
          <a:endParaRPr lang="en-US">
            <a:latin typeface="Sherman Sans Book" pitchFamily="50" charset="0"/>
            <a:ea typeface="Sherman Sans Book" pitchFamily="50" charset="0"/>
          </a:endParaRPr>
        </a:p>
      </dgm:t>
    </dgm:pt>
    <dgm:pt modelId="{41E3DD0A-AA9E-8D49-AD1C-E78F9F07F147}">
      <dgm:prSet phldrT="[Text]"/>
      <dgm:spPr/>
      <dgm:t>
        <a:bodyPr/>
        <a:lstStyle/>
        <a:p>
          <a:r>
            <a:rPr lang="en-US" dirty="0">
              <a:latin typeface="Sherman Sans Book" pitchFamily="50" charset="0"/>
              <a:ea typeface="Sherman Sans Book" pitchFamily="50" charset="0"/>
            </a:rPr>
            <a:t>Subject Specialty</a:t>
          </a:r>
        </a:p>
      </dgm:t>
    </dgm:pt>
    <dgm:pt modelId="{97CADBA9-6386-A84D-82D7-A2F8437DD277}" type="parTrans" cxnId="{5BCAE604-B247-F341-BF40-F1318C52EB9F}">
      <dgm:prSet/>
      <dgm:spPr/>
      <dgm:t>
        <a:bodyPr/>
        <a:lstStyle/>
        <a:p>
          <a:endParaRPr lang="en-US">
            <a:latin typeface="Sherman Sans Book" pitchFamily="50" charset="0"/>
            <a:ea typeface="Sherman Sans Book" pitchFamily="50" charset="0"/>
          </a:endParaRPr>
        </a:p>
      </dgm:t>
    </dgm:pt>
    <dgm:pt modelId="{4D8718E6-FD6F-F44A-8137-212CAAFAEDD0}" type="sibTrans" cxnId="{5BCAE604-B247-F341-BF40-F1318C52EB9F}">
      <dgm:prSet/>
      <dgm:spPr/>
      <dgm:t>
        <a:bodyPr/>
        <a:lstStyle/>
        <a:p>
          <a:endParaRPr lang="en-US">
            <a:latin typeface="Sherman Sans Book" pitchFamily="50" charset="0"/>
            <a:ea typeface="Sherman Sans Book" pitchFamily="50" charset="0"/>
          </a:endParaRPr>
        </a:p>
      </dgm:t>
    </dgm:pt>
    <dgm:pt modelId="{D1763F4F-A357-3046-A850-947981926B23}">
      <dgm:prSet phldrT="[Text]"/>
      <dgm:spPr/>
      <dgm:t>
        <a:bodyPr/>
        <a:lstStyle/>
        <a:p>
          <a:r>
            <a:rPr lang="en-US" dirty="0">
              <a:latin typeface="Sherman Sans Book" pitchFamily="50" charset="0"/>
              <a:ea typeface="Sherman Sans Book" pitchFamily="50" charset="0"/>
            </a:rPr>
            <a:t>Research</a:t>
          </a:r>
        </a:p>
      </dgm:t>
    </dgm:pt>
    <dgm:pt modelId="{5965B90A-EB5F-8642-A389-1303452DA7DF}" type="parTrans" cxnId="{D85CC8E9-B915-584E-A4AF-B3AC18F57269}">
      <dgm:prSet/>
      <dgm:spPr/>
      <dgm:t>
        <a:bodyPr/>
        <a:lstStyle/>
        <a:p>
          <a:endParaRPr lang="en-US">
            <a:latin typeface="Sherman Sans Book" pitchFamily="50" charset="0"/>
            <a:ea typeface="Sherman Sans Book" pitchFamily="50" charset="0"/>
          </a:endParaRPr>
        </a:p>
      </dgm:t>
    </dgm:pt>
    <dgm:pt modelId="{1D600B4E-2446-AD42-A401-EB2A27A38A31}" type="sibTrans" cxnId="{D85CC8E9-B915-584E-A4AF-B3AC18F57269}">
      <dgm:prSet/>
      <dgm:spPr/>
      <dgm:t>
        <a:bodyPr/>
        <a:lstStyle/>
        <a:p>
          <a:endParaRPr lang="en-US">
            <a:latin typeface="Sherman Sans Book" pitchFamily="50" charset="0"/>
            <a:ea typeface="Sherman Sans Book" pitchFamily="50" charset="0"/>
          </a:endParaRPr>
        </a:p>
      </dgm:t>
    </dgm:pt>
    <dgm:pt modelId="{4C5220A7-A6AF-6347-9FFE-547DD526CC18}">
      <dgm:prSet phldrT="[Text]"/>
      <dgm:spPr/>
      <dgm:t>
        <a:bodyPr/>
        <a:lstStyle/>
        <a:p>
          <a:r>
            <a:rPr lang="en-US" dirty="0">
              <a:latin typeface="Sherman Sans Book" pitchFamily="50" charset="0"/>
              <a:ea typeface="Sherman Sans Book" pitchFamily="50" charset="0"/>
            </a:rPr>
            <a:t>Collections</a:t>
          </a:r>
        </a:p>
      </dgm:t>
    </dgm:pt>
    <dgm:pt modelId="{BE77F7A0-CB72-2948-935F-FBAC8EE01989}" type="parTrans" cxnId="{A4F8EA69-4538-F046-A0B6-4A6E7672D877}">
      <dgm:prSet/>
      <dgm:spPr/>
      <dgm:t>
        <a:bodyPr/>
        <a:lstStyle/>
        <a:p>
          <a:endParaRPr lang="en-US">
            <a:latin typeface="Sherman Sans Book" pitchFamily="50" charset="0"/>
            <a:ea typeface="Sherman Sans Book" pitchFamily="50" charset="0"/>
          </a:endParaRPr>
        </a:p>
      </dgm:t>
    </dgm:pt>
    <dgm:pt modelId="{FFD31380-4A73-8A46-9708-46C8C4BC927E}" type="sibTrans" cxnId="{A4F8EA69-4538-F046-A0B6-4A6E7672D877}">
      <dgm:prSet/>
      <dgm:spPr/>
      <dgm:t>
        <a:bodyPr/>
        <a:lstStyle/>
        <a:p>
          <a:endParaRPr lang="en-US">
            <a:latin typeface="Sherman Sans Book" pitchFamily="50" charset="0"/>
            <a:ea typeface="Sherman Sans Book" pitchFamily="50" charset="0"/>
          </a:endParaRPr>
        </a:p>
      </dgm:t>
    </dgm:pt>
    <dgm:pt modelId="{790A3660-CC7F-1B41-8CAD-73C54FA71298}">
      <dgm:prSet/>
      <dgm:spPr/>
      <dgm:t>
        <a:bodyPr/>
        <a:lstStyle/>
        <a:p>
          <a:r>
            <a:rPr lang="en-US" dirty="0">
              <a:latin typeface="Sherman Sans Book" pitchFamily="50" charset="0"/>
              <a:ea typeface="Sherman Sans Book" pitchFamily="50" charset="0"/>
            </a:rPr>
            <a:t>Instruction</a:t>
          </a:r>
        </a:p>
      </dgm:t>
    </dgm:pt>
    <dgm:pt modelId="{998932B5-9486-DD42-9F1B-98F97E2B379C}" type="parTrans" cxnId="{4AC293E2-7041-F944-B867-011AAE261514}">
      <dgm:prSet/>
      <dgm:spPr/>
      <dgm:t>
        <a:bodyPr/>
        <a:lstStyle/>
        <a:p>
          <a:endParaRPr lang="en-US">
            <a:latin typeface="Sherman Sans Book" pitchFamily="50" charset="0"/>
            <a:ea typeface="Sherman Sans Book" pitchFamily="50" charset="0"/>
          </a:endParaRPr>
        </a:p>
      </dgm:t>
    </dgm:pt>
    <dgm:pt modelId="{5EF5E7F0-65A2-E64C-96EA-304811AD609F}" type="sibTrans" cxnId="{4AC293E2-7041-F944-B867-011AAE261514}">
      <dgm:prSet/>
      <dgm:spPr/>
      <dgm:t>
        <a:bodyPr/>
        <a:lstStyle/>
        <a:p>
          <a:endParaRPr lang="en-US">
            <a:latin typeface="Sherman Sans Book" pitchFamily="50" charset="0"/>
            <a:ea typeface="Sherman Sans Book" pitchFamily="50" charset="0"/>
          </a:endParaRPr>
        </a:p>
      </dgm:t>
    </dgm:pt>
    <dgm:pt modelId="{16975990-3607-8041-BCBB-83E465BDFFC2}">
      <dgm:prSet/>
      <dgm:spPr/>
      <dgm:t>
        <a:bodyPr/>
        <a:lstStyle/>
        <a:p>
          <a:r>
            <a:rPr lang="en-US" dirty="0">
              <a:latin typeface="Sherman Sans Book" pitchFamily="50" charset="0"/>
              <a:ea typeface="Sherman Sans Book" pitchFamily="50" charset="0"/>
            </a:rPr>
            <a:t>Data</a:t>
          </a:r>
        </a:p>
      </dgm:t>
    </dgm:pt>
    <dgm:pt modelId="{18AD5D34-6B85-F445-B0E5-C49CFE80FD91}" type="parTrans" cxnId="{5618DDCB-6CFC-E646-BB7A-58F02CC37FAA}">
      <dgm:prSet/>
      <dgm:spPr/>
      <dgm:t>
        <a:bodyPr/>
        <a:lstStyle/>
        <a:p>
          <a:endParaRPr lang="en-US">
            <a:latin typeface="Sherman Sans Book" pitchFamily="50" charset="0"/>
            <a:ea typeface="Sherman Sans Book" pitchFamily="50" charset="0"/>
          </a:endParaRPr>
        </a:p>
      </dgm:t>
    </dgm:pt>
    <dgm:pt modelId="{A26021BD-F0EC-F447-A9DE-AEE3F929441C}" type="sibTrans" cxnId="{5618DDCB-6CFC-E646-BB7A-58F02CC37FAA}">
      <dgm:prSet/>
      <dgm:spPr/>
      <dgm:t>
        <a:bodyPr/>
        <a:lstStyle/>
        <a:p>
          <a:endParaRPr lang="en-US">
            <a:latin typeface="Sherman Sans Book" pitchFamily="50" charset="0"/>
            <a:ea typeface="Sherman Sans Book" pitchFamily="50" charset="0"/>
          </a:endParaRPr>
        </a:p>
      </dgm:t>
    </dgm:pt>
    <dgm:pt modelId="{39B408BD-E784-1F42-86FE-9EACBA7E58DD}">
      <dgm:prSet/>
      <dgm:spPr/>
      <dgm:t>
        <a:bodyPr/>
        <a:lstStyle/>
        <a:p>
          <a:r>
            <a:rPr lang="en-US" dirty="0">
              <a:latin typeface="Sherman Sans Book" pitchFamily="50" charset="0"/>
              <a:ea typeface="Sherman Sans Book" pitchFamily="50" charset="0"/>
            </a:rPr>
            <a:t>Instruction</a:t>
          </a:r>
        </a:p>
      </dgm:t>
    </dgm:pt>
    <dgm:pt modelId="{BB93ECD9-D0BC-934C-B957-3D6F7B16BBDA}" type="parTrans" cxnId="{4C5D5A44-79BA-2344-9DF5-B4964D1D6C3B}">
      <dgm:prSet/>
      <dgm:spPr/>
      <dgm:t>
        <a:bodyPr/>
        <a:lstStyle/>
        <a:p>
          <a:endParaRPr lang="en-US">
            <a:latin typeface="Sherman Sans Book" pitchFamily="50" charset="0"/>
            <a:ea typeface="Sherman Sans Book" pitchFamily="50" charset="0"/>
          </a:endParaRPr>
        </a:p>
      </dgm:t>
    </dgm:pt>
    <dgm:pt modelId="{EEF3BDE6-32B0-FD42-8529-BA336CF3C9C8}" type="sibTrans" cxnId="{4C5D5A44-79BA-2344-9DF5-B4964D1D6C3B}">
      <dgm:prSet/>
      <dgm:spPr/>
      <dgm:t>
        <a:bodyPr/>
        <a:lstStyle/>
        <a:p>
          <a:endParaRPr lang="en-US">
            <a:latin typeface="Sherman Sans Book" pitchFamily="50" charset="0"/>
            <a:ea typeface="Sherman Sans Book" pitchFamily="50" charset="0"/>
          </a:endParaRPr>
        </a:p>
      </dgm:t>
    </dgm:pt>
    <dgm:pt modelId="{6F05B31C-2519-C44E-8A8F-5232B178876C}">
      <dgm:prSet/>
      <dgm:spPr/>
      <dgm:t>
        <a:bodyPr/>
        <a:lstStyle/>
        <a:p>
          <a:r>
            <a:rPr lang="en-US" dirty="0">
              <a:latin typeface="Sherman Sans Book" pitchFamily="50" charset="0"/>
              <a:ea typeface="Sherman Sans Book" pitchFamily="50" charset="0"/>
            </a:rPr>
            <a:t>Data</a:t>
          </a:r>
        </a:p>
      </dgm:t>
    </dgm:pt>
    <dgm:pt modelId="{619AB47B-3B16-B848-8D43-8AB9DB20F81A}" type="parTrans" cxnId="{A40CC778-32F9-6C4B-82A4-68745D37C0ED}">
      <dgm:prSet/>
      <dgm:spPr/>
      <dgm:t>
        <a:bodyPr/>
        <a:lstStyle/>
        <a:p>
          <a:endParaRPr lang="en-US">
            <a:latin typeface="Sherman Sans Book" pitchFamily="50" charset="0"/>
            <a:ea typeface="Sherman Sans Book" pitchFamily="50" charset="0"/>
          </a:endParaRPr>
        </a:p>
      </dgm:t>
    </dgm:pt>
    <dgm:pt modelId="{9EDDAEC0-9B81-D14C-A183-7266901C60CD}" type="sibTrans" cxnId="{A40CC778-32F9-6C4B-82A4-68745D37C0ED}">
      <dgm:prSet/>
      <dgm:spPr/>
      <dgm:t>
        <a:bodyPr/>
        <a:lstStyle/>
        <a:p>
          <a:endParaRPr lang="en-US">
            <a:latin typeface="Sherman Sans Book" pitchFamily="50" charset="0"/>
            <a:ea typeface="Sherman Sans Book" pitchFamily="50" charset="0"/>
          </a:endParaRPr>
        </a:p>
      </dgm:t>
    </dgm:pt>
    <dgm:pt modelId="{CD920796-95F2-6847-B300-72B62EA7CB1B}">
      <dgm:prSet/>
      <dgm:spPr/>
      <dgm:t>
        <a:bodyPr/>
        <a:lstStyle/>
        <a:p>
          <a:r>
            <a:rPr lang="en-US" dirty="0">
              <a:latin typeface="Sherman Sans Book" pitchFamily="50" charset="0"/>
              <a:ea typeface="Sherman Sans Book" pitchFamily="50" charset="0"/>
            </a:rPr>
            <a:t>Scholarly Communications</a:t>
          </a:r>
        </a:p>
      </dgm:t>
    </dgm:pt>
    <dgm:pt modelId="{F96AF485-8B4F-6B42-8BE8-160501281FCC}" type="parTrans" cxnId="{4CE2B912-43E0-A541-B28C-9DE1671B6331}">
      <dgm:prSet/>
      <dgm:spPr/>
      <dgm:t>
        <a:bodyPr/>
        <a:lstStyle/>
        <a:p>
          <a:endParaRPr lang="en-US">
            <a:latin typeface="Sherman Sans Book" pitchFamily="50" charset="0"/>
            <a:ea typeface="Sherman Sans Book" pitchFamily="50" charset="0"/>
          </a:endParaRPr>
        </a:p>
      </dgm:t>
    </dgm:pt>
    <dgm:pt modelId="{D872FED7-78B2-434E-98D3-A7D720BCA699}" type="sibTrans" cxnId="{4CE2B912-43E0-A541-B28C-9DE1671B6331}">
      <dgm:prSet/>
      <dgm:spPr/>
      <dgm:t>
        <a:bodyPr/>
        <a:lstStyle/>
        <a:p>
          <a:endParaRPr lang="en-US">
            <a:latin typeface="Sherman Sans Book" pitchFamily="50" charset="0"/>
            <a:ea typeface="Sherman Sans Book" pitchFamily="50" charset="0"/>
          </a:endParaRPr>
        </a:p>
      </dgm:t>
    </dgm:pt>
    <dgm:pt modelId="{8BD70133-7BED-EC4D-BAFF-BA2752C9DB19}">
      <dgm:prSet/>
      <dgm:spPr/>
      <dgm:t>
        <a:bodyPr/>
        <a:lstStyle/>
        <a:p>
          <a:r>
            <a:rPr lang="en-US" dirty="0">
              <a:latin typeface="Sherman Sans Book" pitchFamily="50" charset="0"/>
              <a:ea typeface="Sherman Sans Book" pitchFamily="50" charset="0"/>
            </a:rPr>
            <a:t>Scholarly Communications</a:t>
          </a:r>
        </a:p>
      </dgm:t>
    </dgm:pt>
    <dgm:pt modelId="{5723BCD6-B91B-4040-99F2-A8AB612ED28B}" type="parTrans" cxnId="{EEAF6A6F-0EE0-1A49-BE0B-EA9B0F40D88D}">
      <dgm:prSet/>
      <dgm:spPr/>
      <dgm:t>
        <a:bodyPr/>
        <a:lstStyle/>
        <a:p>
          <a:endParaRPr lang="en-US">
            <a:latin typeface="Sherman Sans Book" pitchFamily="50" charset="0"/>
            <a:ea typeface="Sherman Sans Book" pitchFamily="50" charset="0"/>
          </a:endParaRPr>
        </a:p>
      </dgm:t>
    </dgm:pt>
    <dgm:pt modelId="{F720F4C7-665F-C142-A645-69E7C52C3523}" type="sibTrans" cxnId="{EEAF6A6F-0EE0-1A49-BE0B-EA9B0F40D88D}">
      <dgm:prSet/>
      <dgm:spPr/>
      <dgm:t>
        <a:bodyPr/>
        <a:lstStyle/>
        <a:p>
          <a:endParaRPr lang="en-US">
            <a:latin typeface="Sherman Sans Book" pitchFamily="50" charset="0"/>
            <a:ea typeface="Sherman Sans Book" pitchFamily="50" charset="0"/>
          </a:endParaRPr>
        </a:p>
      </dgm:t>
    </dgm:pt>
    <dgm:pt modelId="{2EF56848-E4BC-0C4B-84D2-04C9681B4DF1}">
      <dgm:prSet/>
      <dgm:spPr/>
      <dgm:t>
        <a:bodyPr/>
        <a:lstStyle/>
        <a:p>
          <a:r>
            <a:rPr lang="en-US" dirty="0">
              <a:latin typeface="Sherman Sans Book" pitchFamily="50" charset="0"/>
              <a:ea typeface="Sherman Sans Book" pitchFamily="50" charset="0"/>
            </a:rPr>
            <a:t>Instruction</a:t>
          </a:r>
        </a:p>
      </dgm:t>
    </dgm:pt>
    <dgm:pt modelId="{10BEF04B-D564-884F-AC90-56C5A2F32194}" type="parTrans" cxnId="{48706EFB-B40D-894A-9932-B4EEF078F920}">
      <dgm:prSet/>
      <dgm:spPr/>
      <dgm:t>
        <a:bodyPr/>
        <a:lstStyle/>
        <a:p>
          <a:endParaRPr lang="en-US">
            <a:latin typeface="Sherman Sans Book" pitchFamily="50" charset="0"/>
            <a:ea typeface="Sherman Sans Book" pitchFamily="50" charset="0"/>
          </a:endParaRPr>
        </a:p>
      </dgm:t>
    </dgm:pt>
    <dgm:pt modelId="{EBF16FE8-1C9A-D744-BE78-0D50833D1FFC}" type="sibTrans" cxnId="{48706EFB-B40D-894A-9932-B4EEF078F920}">
      <dgm:prSet/>
      <dgm:spPr/>
      <dgm:t>
        <a:bodyPr/>
        <a:lstStyle/>
        <a:p>
          <a:endParaRPr lang="en-US">
            <a:latin typeface="Sherman Sans Book" pitchFamily="50" charset="0"/>
            <a:ea typeface="Sherman Sans Book" pitchFamily="50" charset="0"/>
          </a:endParaRPr>
        </a:p>
      </dgm:t>
    </dgm:pt>
    <dgm:pt modelId="{6B331CB4-4BF1-334E-8A43-648188D47F98}">
      <dgm:prSet/>
      <dgm:spPr/>
      <dgm:t>
        <a:bodyPr/>
        <a:lstStyle/>
        <a:p>
          <a:r>
            <a:rPr lang="en-US" dirty="0">
              <a:latin typeface="Sherman Sans Book" pitchFamily="50" charset="0"/>
              <a:ea typeface="Sherman Sans Book" pitchFamily="50" charset="0"/>
            </a:rPr>
            <a:t>Data</a:t>
          </a:r>
        </a:p>
      </dgm:t>
    </dgm:pt>
    <dgm:pt modelId="{37B6BAA9-630F-2D45-9045-47D2F7515713}" type="parTrans" cxnId="{9891CCE9-ABC1-ED45-B5BD-8B0F5F82AD9A}">
      <dgm:prSet/>
      <dgm:spPr/>
      <dgm:t>
        <a:bodyPr/>
        <a:lstStyle/>
        <a:p>
          <a:endParaRPr lang="en-US">
            <a:latin typeface="Sherman Sans Book" pitchFamily="50" charset="0"/>
            <a:ea typeface="Sherman Sans Book" pitchFamily="50" charset="0"/>
          </a:endParaRPr>
        </a:p>
      </dgm:t>
    </dgm:pt>
    <dgm:pt modelId="{020E0B24-CEE7-CE4C-B2F0-893E6EAA8F47}" type="sibTrans" cxnId="{9891CCE9-ABC1-ED45-B5BD-8B0F5F82AD9A}">
      <dgm:prSet/>
      <dgm:spPr/>
      <dgm:t>
        <a:bodyPr/>
        <a:lstStyle/>
        <a:p>
          <a:endParaRPr lang="en-US">
            <a:latin typeface="Sherman Sans Book" pitchFamily="50" charset="0"/>
            <a:ea typeface="Sherman Sans Book" pitchFamily="50" charset="0"/>
          </a:endParaRPr>
        </a:p>
      </dgm:t>
    </dgm:pt>
    <dgm:pt modelId="{A446335E-C18A-EE46-A4B6-4F7A56FAD6C4}">
      <dgm:prSet/>
      <dgm:spPr/>
      <dgm:t>
        <a:bodyPr/>
        <a:lstStyle/>
        <a:p>
          <a:r>
            <a:rPr lang="en-US" dirty="0">
              <a:latin typeface="Sherman Sans Book" pitchFamily="50" charset="0"/>
              <a:ea typeface="Sherman Sans Book" pitchFamily="50" charset="0"/>
            </a:rPr>
            <a:t>Scholarly Communications</a:t>
          </a:r>
        </a:p>
      </dgm:t>
    </dgm:pt>
    <dgm:pt modelId="{FBDD6CF4-C11F-914F-9DE1-6E6064BD20E6}" type="parTrans" cxnId="{9DF15D9C-FA9E-EF46-8291-A92171BEBC19}">
      <dgm:prSet/>
      <dgm:spPr/>
      <dgm:t>
        <a:bodyPr/>
        <a:lstStyle/>
        <a:p>
          <a:endParaRPr lang="en-US">
            <a:latin typeface="Sherman Sans Book" pitchFamily="50" charset="0"/>
            <a:ea typeface="Sherman Sans Book" pitchFamily="50" charset="0"/>
          </a:endParaRPr>
        </a:p>
      </dgm:t>
    </dgm:pt>
    <dgm:pt modelId="{49085471-6995-374D-87EE-8E34B7CA9C17}" type="sibTrans" cxnId="{9DF15D9C-FA9E-EF46-8291-A92171BEBC19}">
      <dgm:prSet/>
      <dgm:spPr/>
      <dgm:t>
        <a:bodyPr/>
        <a:lstStyle/>
        <a:p>
          <a:endParaRPr lang="en-US">
            <a:latin typeface="Sherman Sans Book" pitchFamily="50" charset="0"/>
            <a:ea typeface="Sherman Sans Book" pitchFamily="50" charset="0"/>
          </a:endParaRPr>
        </a:p>
      </dgm:t>
    </dgm:pt>
    <dgm:pt modelId="{EF5BD85F-F0B1-7E40-AF91-1E4E53670EFA}" type="pres">
      <dgm:prSet presAssocID="{2200898B-A565-C24C-A9CF-BB8C76B0A95F}" presName="theList" presStyleCnt="0">
        <dgm:presLayoutVars>
          <dgm:dir/>
          <dgm:animLvl val="lvl"/>
          <dgm:resizeHandles val="exact"/>
        </dgm:presLayoutVars>
      </dgm:prSet>
      <dgm:spPr/>
    </dgm:pt>
    <dgm:pt modelId="{2A96B1C7-F675-2542-8342-D7C8ED429B3D}" type="pres">
      <dgm:prSet presAssocID="{6EE95898-92C9-8B49-A5F5-D0B7DDF768C5}" presName="compNode" presStyleCnt="0"/>
      <dgm:spPr/>
    </dgm:pt>
    <dgm:pt modelId="{A28A05E6-A635-7D46-B9EE-47A828197274}" type="pres">
      <dgm:prSet presAssocID="{6EE95898-92C9-8B49-A5F5-D0B7DDF768C5}" presName="aNode" presStyleLbl="bgShp" presStyleIdx="0" presStyleCnt="3"/>
      <dgm:spPr/>
    </dgm:pt>
    <dgm:pt modelId="{EF001881-6196-F344-8248-718CE69410B5}" type="pres">
      <dgm:prSet presAssocID="{6EE95898-92C9-8B49-A5F5-D0B7DDF768C5}" presName="textNode" presStyleLbl="bgShp" presStyleIdx="0" presStyleCnt="3"/>
      <dgm:spPr/>
    </dgm:pt>
    <dgm:pt modelId="{2747055F-6F5B-8645-9E90-A047C57F6B7C}" type="pres">
      <dgm:prSet presAssocID="{6EE95898-92C9-8B49-A5F5-D0B7DDF768C5}" presName="compChildNode" presStyleCnt="0"/>
      <dgm:spPr/>
    </dgm:pt>
    <dgm:pt modelId="{86A3F868-D809-914B-871E-3D5C3DA90D44}" type="pres">
      <dgm:prSet presAssocID="{6EE95898-92C9-8B49-A5F5-D0B7DDF768C5}" presName="theInnerList" presStyleCnt="0"/>
      <dgm:spPr/>
    </dgm:pt>
    <dgm:pt modelId="{4DEA022A-4B2D-BB48-B005-A423A10A0A5A}" type="pres">
      <dgm:prSet presAssocID="{4A7BE0BE-06B9-0445-931F-E3C48A1CDD1A}" presName="childNode" presStyleLbl="node1" presStyleIdx="0" presStyleCnt="15">
        <dgm:presLayoutVars>
          <dgm:bulletEnabled val="1"/>
        </dgm:presLayoutVars>
      </dgm:prSet>
      <dgm:spPr/>
    </dgm:pt>
    <dgm:pt modelId="{DDA409B8-4B5E-7E4B-A95F-DD91D25EA69B}" type="pres">
      <dgm:prSet presAssocID="{4A7BE0BE-06B9-0445-931F-E3C48A1CDD1A}" presName="aSpace2" presStyleCnt="0"/>
      <dgm:spPr/>
    </dgm:pt>
    <dgm:pt modelId="{13A2CE23-161B-9746-AA4A-B80E7BACDE00}" type="pres">
      <dgm:prSet presAssocID="{F239AFCD-AB51-6240-97A5-9EB677AA9028}" presName="childNode" presStyleLbl="node1" presStyleIdx="1" presStyleCnt="15">
        <dgm:presLayoutVars>
          <dgm:bulletEnabled val="1"/>
        </dgm:presLayoutVars>
      </dgm:prSet>
      <dgm:spPr/>
    </dgm:pt>
    <dgm:pt modelId="{9F13CC6D-6C1C-FE43-B3CE-2A75EA048497}" type="pres">
      <dgm:prSet presAssocID="{F239AFCD-AB51-6240-97A5-9EB677AA9028}" presName="aSpace2" presStyleCnt="0"/>
      <dgm:spPr/>
    </dgm:pt>
    <dgm:pt modelId="{83CA2C2B-5D06-F642-843B-FFC41C23F955}" type="pres">
      <dgm:prSet presAssocID="{790A3660-CC7F-1B41-8CAD-73C54FA71298}" presName="childNode" presStyleLbl="node1" presStyleIdx="2" presStyleCnt="15">
        <dgm:presLayoutVars>
          <dgm:bulletEnabled val="1"/>
        </dgm:presLayoutVars>
      </dgm:prSet>
      <dgm:spPr/>
    </dgm:pt>
    <dgm:pt modelId="{0A692F33-D9F5-8449-A6B0-4B194E254EE6}" type="pres">
      <dgm:prSet presAssocID="{790A3660-CC7F-1B41-8CAD-73C54FA71298}" presName="aSpace2" presStyleCnt="0"/>
      <dgm:spPr/>
    </dgm:pt>
    <dgm:pt modelId="{F9FB6F81-34E1-324D-BBA1-E8C0FD10F0AF}" type="pres">
      <dgm:prSet presAssocID="{16975990-3607-8041-BCBB-83E465BDFFC2}" presName="childNode" presStyleLbl="node1" presStyleIdx="3" presStyleCnt="15">
        <dgm:presLayoutVars>
          <dgm:bulletEnabled val="1"/>
        </dgm:presLayoutVars>
      </dgm:prSet>
      <dgm:spPr/>
    </dgm:pt>
    <dgm:pt modelId="{058606AC-83F2-8C40-906B-D9BB1A172D8B}" type="pres">
      <dgm:prSet presAssocID="{16975990-3607-8041-BCBB-83E465BDFFC2}" presName="aSpace2" presStyleCnt="0"/>
      <dgm:spPr/>
    </dgm:pt>
    <dgm:pt modelId="{347CC516-4BF6-8F4C-ABF3-10D057B68322}" type="pres">
      <dgm:prSet presAssocID="{CD920796-95F2-6847-B300-72B62EA7CB1B}" presName="childNode" presStyleLbl="node1" presStyleIdx="4" presStyleCnt="15">
        <dgm:presLayoutVars>
          <dgm:bulletEnabled val="1"/>
        </dgm:presLayoutVars>
      </dgm:prSet>
      <dgm:spPr/>
    </dgm:pt>
    <dgm:pt modelId="{ED47FFE3-A3BA-0646-9F91-2D57120F6C01}" type="pres">
      <dgm:prSet presAssocID="{6EE95898-92C9-8B49-A5F5-D0B7DDF768C5}" presName="aSpace" presStyleCnt="0"/>
      <dgm:spPr/>
    </dgm:pt>
    <dgm:pt modelId="{76E6D36F-44AC-614D-AA41-C381BF9154CE}" type="pres">
      <dgm:prSet presAssocID="{C5AC9C81-6F61-A34F-8EE5-3D3C78C92435}" presName="compNode" presStyleCnt="0"/>
      <dgm:spPr/>
    </dgm:pt>
    <dgm:pt modelId="{D8D59660-D15D-F64D-BD53-1F7F28F16162}" type="pres">
      <dgm:prSet presAssocID="{C5AC9C81-6F61-A34F-8EE5-3D3C78C92435}" presName="aNode" presStyleLbl="bgShp" presStyleIdx="1" presStyleCnt="3"/>
      <dgm:spPr/>
    </dgm:pt>
    <dgm:pt modelId="{7078800F-0458-654E-8C02-29723B08E657}" type="pres">
      <dgm:prSet presAssocID="{C5AC9C81-6F61-A34F-8EE5-3D3C78C92435}" presName="textNode" presStyleLbl="bgShp" presStyleIdx="1" presStyleCnt="3"/>
      <dgm:spPr/>
    </dgm:pt>
    <dgm:pt modelId="{1E119851-1C6A-CF4E-B9D3-D814D7AAB9E4}" type="pres">
      <dgm:prSet presAssocID="{C5AC9C81-6F61-A34F-8EE5-3D3C78C92435}" presName="compChildNode" presStyleCnt="0"/>
      <dgm:spPr/>
    </dgm:pt>
    <dgm:pt modelId="{037E8610-E451-EA47-9A11-6997A1304BD2}" type="pres">
      <dgm:prSet presAssocID="{C5AC9C81-6F61-A34F-8EE5-3D3C78C92435}" presName="theInnerList" presStyleCnt="0"/>
      <dgm:spPr/>
    </dgm:pt>
    <dgm:pt modelId="{79C929EF-B722-7545-87E8-5DFCA01DC945}" type="pres">
      <dgm:prSet presAssocID="{28FC24FA-EBD5-EF40-A8EF-312BDBF61B33}" presName="childNode" presStyleLbl="node1" presStyleIdx="5" presStyleCnt="15">
        <dgm:presLayoutVars>
          <dgm:bulletEnabled val="1"/>
        </dgm:presLayoutVars>
      </dgm:prSet>
      <dgm:spPr/>
    </dgm:pt>
    <dgm:pt modelId="{05F83B15-27B1-D246-A628-49B3411E4A8B}" type="pres">
      <dgm:prSet presAssocID="{28FC24FA-EBD5-EF40-A8EF-312BDBF61B33}" presName="aSpace2" presStyleCnt="0"/>
      <dgm:spPr/>
    </dgm:pt>
    <dgm:pt modelId="{41801CE0-FF35-634C-9F10-BC5CB25B125B}" type="pres">
      <dgm:prSet presAssocID="{493743CC-E50D-0947-9D14-5DDABD8ED1C6}" presName="childNode" presStyleLbl="node1" presStyleIdx="6" presStyleCnt="15">
        <dgm:presLayoutVars>
          <dgm:bulletEnabled val="1"/>
        </dgm:presLayoutVars>
      </dgm:prSet>
      <dgm:spPr/>
    </dgm:pt>
    <dgm:pt modelId="{E45BA0C0-91D2-2342-AECA-EB63CA785AA8}" type="pres">
      <dgm:prSet presAssocID="{493743CC-E50D-0947-9D14-5DDABD8ED1C6}" presName="aSpace2" presStyleCnt="0"/>
      <dgm:spPr/>
    </dgm:pt>
    <dgm:pt modelId="{E3FD758D-6168-D946-B8E6-B3BBFA8DDF79}" type="pres">
      <dgm:prSet presAssocID="{2EF56848-E4BC-0C4B-84D2-04C9681B4DF1}" presName="childNode" presStyleLbl="node1" presStyleIdx="7" presStyleCnt="15">
        <dgm:presLayoutVars>
          <dgm:bulletEnabled val="1"/>
        </dgm:presLayoutVars>
      </dgm:prSet>
      <dgm:spPr/>
    </dgm:pt>
    <dgm:pt modelId="{6DF0D3A0-1D7D-B04D-BF45-F41CF4B6275C}" type="pres">
      <dgm:prSet presAssocID="{2EF56848-E4BC-0C4B-84D2-04C9681B4DF1}" presName="aSpace2" presStyleCnt="0"/>
      <dgm:spPr/>
    </dgm:pt>
    <dgm:pt modelId="{6719C835-0796-684E-9582-05DD04152CF1}" type="pres">
      <dgm:prSet presAssocID="{6B331CB4-4BF1-334E-8A43-648188D47F98}" presName="childNode" presStyleLbl="node1" presStyleIdx="8" presStyleCnt="15">
        <dgm:presLayoutVars>
          <dgm:bulletEnabled val="1"/>
        </dgm:presLayoutVars>
      </dgm:prSet>
      <dgm:spPr/>
    </dgm:pt>
    <dgm:pt modelId="{44104BB1-0638-E04C-A60D-E9E08523A1AD}" type="pres">
      <dgm:prSet presAssocID="{6B331CB4-4BF1-334E-8A43-648188D47F98}" presName="aSpace2" presStyleCnt="0"/>
      <dgm:spPr/>
    </dgm:pt>
    <dgm:pt modelId="{80D0E91B-2BBA-BA4E-B9BA-DA6B34FAF1C1}" type="pres">
      <dgm:prSet presAssocID="{A446335E-C18A-EE46-A4B6-4F7A56FAD6C4}" presName="childNode" presStyleLbl="node1" presStyleIdx="9" presStyleCnt="15">
        <dgm:presLayoutVars>
          <dgm:bulletEnabled val="1"/>
        </dgm:presLayoutVars>
      </dgm:prSet>
      <dgm:spPr/>
    </dgm:pt>
    <dgm:pt modelId="{D26157B8-E762-594F-A0A6-A33C45B101F8}" type="pres">
      <dgm:prSet presAssocID="{C5AC9C81-6F61-A34F-8EE5-3D3C78C92435}" presName="aSpace" presStyleCnt="0"/>
      <dgm:spPr/>
    </dgm:pt>
    <dgm:pt modelId="{91C0BA35-51D4-A84E-B3C9-E2FE7819C66B}" type="pres">
      <dgm:prSet presAssocID="{41E3DD0A-AA9E-8D49-AD1C-E78F9F07F147}" presName="compNode" presStyleCnt="0"/>
      <dgm:spPr/>
    </dgm:pt>
    <dgm:pt modelId="{BE5421A7-39E8-D847-B0E7-652B05251644}" type="pres">
      <dgm:prSet presAssocID="{41E3DD0A-AA9E-8D49-AD1C-E78F9F07F147}" presName="aNode" presStyleLbl="bgShp" presStyleIdx="2" presStyleCnt="3"/>
      <dgm:spPr/>
    </dgm:pt>
    <dgm:pt modelId="{19C2BA08-2D90-D847-BACC-23E0666DA1F6}" type="pres">
      <dgm:prSet presAssocID="{41E3DD0A-AA9E-8D49-AD1C-E78F9F07F147}" presName="textNode" presStyleLbl="bgShp" presStyleIdx="2" presStyleCnt="3"/>
      <dgm:spPr/>
    </dgm:pt>
    <dgm:pt modelId="{31711493-04D0-264A-8B1D-20E2B77667D7}" type="pres">
      <dgm:prSet presAssocID="{41E3DD0A-AA9E-8D49-AD1C-E78F9F07F147}" presName="compChildNode" presStyleCnt="0"/>
      <dgm:spPr/>
    </dgm:pt>
    <dgm:pt modelId="{C7AF3749-6314-954E-9ABB-CED391847221}" type="pres">
      <dgm:prSet presAssocID="{41E3DD0A-AA9E-8D49-AD1C-E78F9F07F147}" presName="theInnerList" presStyleCnt="0"/>
      <dgm:spPr/>
    </dgm:pt>
    <dgm:pt modelId="{10782E2E-49C4-F345-A737-9F2417D52320}" type="pres">
      <dgm:prSet presAssocID="{4C5220A7-A6AF-6347-9FFE-547DD526CC18}" presName="childNode" presStyleLbl="node1" presStyleIdx="10" presStyleCnt="15">
        <dgm:presLayoutVars>
          <dgm:bulletEnabled val="1"/>
        </dgm:presLayoutVars>
      </dgm:prSet>
      <dgm:spPr/>
    </dgm:pt>
    <dgm:pt modelId="{B31C218A-67B6-224E-B155-9712A520A284}" type="pres">
      <dgm:prSet presAssocID="{4C5220A7-A6AF-6347-9FFE-547DD526CC18}" presName="aSpace2" presStyleCnt="0"/>
      <dgm:spPr/>
    </dgm:pt>
    <dgm:pt modelId="{2D012600-1F7D-0642-A5D0-DB6AEDA3BF2D}" type="pres">
      <dgm:prSet presAssocID="{D1763F4F-A357-3046-A850-947981926B23}" presName="childNode" presStyleLbl="node1" presStyleIdx="11" presStyleCnt="15">
        <dgm:presLayoutVars>
          <dgm:bulletEnabled val="1"/>
        </dgm:presLayoutVars>
      </dgm:prSet>
      <dgm:spPr/>
    </dgm:pt>
    <dgm:pt modelId="{C8E686DB-591D-2143-BF4A-329B38FA708B}" type="pres">
      <dgm:prSet presAssocID="{D1763F4F-A357-3046-A850-947981926B23}" presName="aSpace2" presStyleCnt="0"/>
      <dgm:spPr/>
    </dgm:pt>
    <dgm:pt modelId="{F1639836-6439-1A4B-8D75-DA0CD4DD74D6}" type="pres">
      <dgm:prSet presAssocID="{39B408BD-E784-1F42-86FE-9EACBA7E58DD}" presName="childNode" presStyleLbl="node1" presStyleIdx="12" presStyleCnt="15">
        <dgm:presLayoutVars>
          <dgm:bulletEnabled val="1"/>
        </dgm:presLayoutVars>
      </dgm:prSet>
      <dgm:spPr/>
    </dgm:pt>
    <dgm:pt modelId="{16F15F4A-9774-284E-83E9-57AC8A6517EA}" type="pres">
      <dgm:prSet presAssocID="{39B408BD-E784-1F42-86FE-9EACBA7E58DD}" presName="aSpace2" presStyleCnt="0"/>
      <dgm:spPr/>
    </dgm:pt>
    <dgm:pt modelId="{468B27B6-5800-3C41-9BCB-8E41813BFB71}" type="pres">
      <dgm:prSet presAssocID="{6F05B31C-2519-C44E-8A8F-5232B178876C}" presName="childNode" presStyleLbl="node1" presStyleIdx="13" presStyleCnt="15">
        <dgm:presLayoutVars>
          <dgm:bulletEnabled val="1"/>
        </dgm:presLayoutVars>
      </dgm:prSet>
      <dgm:spPr/>
    </dgm:pt>
    <dgm:pt modelId="{D8D8D841-A214-214B-A1AA-D51E43714AA2}" type="pres">
      <dgm:prSet presAssocID="{6F05B31C-2519-C44E-8A8F-5232B178876C}" presName="aSpace2" presStyleCnt="0"/>
      <dgm:spPr/>
    </dgm:pt>
    <dgm:pt modelId="{4D8FC379-25C1-B84E-AFBB-29089D9C7044}" type="pres">
      <dgm:prSet presAssocID="{8BD70133-7BED-EC4D-BAFF-BA2752C9DB19}" presName="childNode" presStyleLbl="node1" presStyleIdx="14" presStyleCnt="15">
        <dgm:presLayoutVars>
          <dgm:bulletEnabled val="1"/>
        </dgm:presLayoutVars>
      </dgm:prSet>
      <dgm:spPr/>
    </dgm:pt>
  </dgm:ptLst>
  <dgm:cxnLst>
    <dgm:cxn modelId="{5BCAE604-B247-F341-BF40-F1318C52EB9F}" srcId="{2200898B-A565-C24C-A9CF-BB8C76B0A95F}" destId="{41E3DD0A-AA9E-8D49-AD1C-E78F9F07F147}" srcOrd="2" destOrd="0" parTransId="{97CADBA9-6386-A84D-82D7-A2F8437DD277}" sibTransId="{4D8718E6-FD6F-F44A-8137-212CAAFAEDD0}"/>
    <dgm:cxn modelId="{4CE2B912-43E0-A541-B28C-9DE1671B6331}" srcId="{6EE95898-92C9-8B49-A5F5-D0B7DDF768C5}" destId="{CD920796-95F2-6847-B300-72B62EA7CB1B}" srcOrd="4" destOrd="0" parTransId="{F96AF485-8B4F-6B42-8BE8-160501281FCC}" sibTransId="{D872FED7-78B2-434E-98D3-A7D720BCA699}"/>
    <dgm:cxn modelId="{42EDAB1E-52A9-7141-B159-648BC62D7B89}" type="presOf" srcId="{4C5220A7-A6AF-6347-9FFE-547DD526CC18}" destId="{10782E2E-49C4-F345-A737-9F2417D52320}" srcOrd="0" destOrd="0" presId="urn:microsoft.com/office/officeart/2005/8/layout/lProcess2"/>
    <dgm:cxn modelId="{44B42623-78FD-5C4D-A457-377FDC32DA57}" type="presOf" srcId="{C5AC9C81-6F61-A34F-8EE5-3D3C78C92435}" destId="{D8D59660-D15D-F64D-BD53-1F7F28F16162}" srcOrd="0" destOrd="0" presId="urn:microsoft.com/office/officeart/2005/8/layout/lProcess2"/>
    <dgm:cxn modelId="{9A11092E-BF8B-3745-95EF-688DDFDB4891}" type="presOf" srcId="{28FC24FA-EBD5-EF40-A8EF-312BDBF61B33}" destId="{79C929EF-B722-7545-87E8-5DFCA01DC945}" srcOrd="0" destOrd="0" presId="urn:microsoft.com/office/officeart/2005/8/layout/lProcess2"/>
    <dgm:cxn modelId="{E3F3DC34-241B-1A4A-8790-C451718856E4}" type="presOf" srcId="{C5AC9C81-6F61-A34F-8EE5-3D3C78C92435}" destId="{7078800F-0458-654E-8C02-29723B08E657}" srcOrd="1" destOrd="0" presId="urn:microsoft.com/office/officeart/2005/8/layout/lProcess2"/>
    <dgm:cxn modelId="{EFDC9237-2759-5E42-BFEA-D23C2CCE04DA}" srcId="{C5AC9C81-6F61-A34F-8EE5-3D3C78C92435}" destId="{493743CC-E50D-0947-9D14-5DDABD8ED1C6}" srcOrd="1" destOrd="0" parTransId="{6EFFECE7-C18A-AF42-9D17-AE9DBBAD627E}" sibTransId="{17CDCC4D-161D-E14A-8296-9D0F189F7A4C}"/>
    <dgm:cxn modelId="{ED7BDB38-15BF-D145-AA5D-CF776181FAF1}" type="presOf" srcId="{D1763F4F-A357-3046-A850-947981926B23}" destId="{2D012600-1F7D-0642-A5D0-DB6AEDA3BF2D}" srcOrd="0" destOrd="0" presId="urn:microsoft.com/office/officeart/2005/8/layout/lProcess2"/>
    <dgm:cxn modelId="{F8CC373E-BD15-9948-A377-315FE360D89B}" type="presOf" srcId="{F239AFCD-AB51-6240-97A5-9EB677AA9028}" destId="{13A2CE23-161B-9746-AA4A-B80E7BACDE00}" srcOrd="0" destOrd="0" presId="urn:microsoft.com/office/officeart/2005/8/layout/lProcess2"/>
    <dgm:cxn modelId="{DE7E805E-5E11-5F44-82D4-9425445EEA51}" srcId="{2200898B-A565-C24C-A9CF-BB8C76B0A95F}" destId="{6EE95898-92C9-8B49-A5F5-D0B7DDF768C5}" srcOrd="0" destOrd="0" parTransId="{9D9FC1AE-0F6B-0F4C-BA28-68E59AD02884}" sibTransId="{C1A27BE9-A31E-674B-AD7B-CD3E049736E7}"/>
    <dgm:cxn modelId="{4C5D5A44-79BA-2344-9DF5-B4964D1D6C3B}" srcId="{41E3DD0A-AA9E-8D49-AD1C-E78F9F07F147}" destId="{39B408BD-E784-1F42-86FE-9EACBA7E58DD}" srcOrd="2" destOrd="0" parTransId="{BB93ECD9-D0BC-934C-B957-3D6F7B16BBDA}" sibTransId="{EEF3BDE6-32B0-FD42-8529-BA336CF3C9C8}"/>
    <dgm:cxn modelId="{0B24EA64-CEA1-E94D-9615-7D738B4294D4}" type="presOf" srcId="{39B408BD-E784-1F42-86FE-9EACBA7E58DD}" destId="{F1639836-6439-1A4B-8D75-DA0CD4DD74D6}" srcOrd="0" destOrd="0" presId="urn:microsoft.com/office/officeart/2005/8/layout/lProcess2"/>
    <dgm:cxn modelId="{CFA5C965-6F63-4245-9ADE-F7DE5B06C9C4}" type="presOf" srcId="{41E3DD0A-AA9E-8D49-AD1C-E78F9F07F147}" destId="{19C2BA08-2D90-D847-BACC-23E0666DA1F6}" srcOrd="1" destOrd="0" presId="urn:microsoft.com/office/officeart/2005/8/layout/lProcess2"/>
    <dgm:cxn modelId="{A4F8EA69-4538-F046-A0B6-4A6E7672D877}" srcId="{41E3DD0A-AA9E-8D49-AD1C-E78F9F07F147}" destId="{4C5220A7-A6AF-6347-9FFE-547DD526CC18}" srcOrd="0" destOrd="0" parTransId="{BE77F7A0-CB72-2948-935F-FBAC8EE01989}" sibTransId="{FFD31380-4A73-8A46-9708-46C8C4BC927E}"/>
    <dgm:cxn modelId="{34F4F66C-8083-1145-A08F-87490E4E894B}" type="presOf" srcId="{6B331CB4-4BF1-334E-8A43-648188D47F98}" destId="{6719C835-0796-684E-9582-05DD04152CF1}" srcOrd="0" destOrd="0" presId="urn:microsoft.com/office/officeart/2005/8/layout/lProcess2"/>
    <dgm:cxn modelId="{82336A4F-3341-4342-A4D9-94BD8ACA3CD9}" srcId="{C5AC9C81-6F61-A34F-8EE5-3D3C78C92435}" destId="{28FC24FA-EBD5-EF40-A8EF-312BDBF61B33}" srcOrd="0" destOrd="0" parTransId="{8C2611A9-87D5-5349-A657-C3BFD65E6622}" sibTransId="{7C0F0FCF-75E5-454C-98E0-D206B2D5F30B}"/>
    <dgm:cxn modelId="{EEAF6A6F-0EE0-1A49-BE0B-EA9B0F40D88D}" srcId="{41E3DD0A-AA9E-8D49-AD1C-E78F9F07F147}" destId="{8BD70133-7BED-EC4D-BAFF-BA2752C9DB19}" srcOrd="4" destOrd="0" parTransId="{5723BCD6-B91B-4040-99F2-A8AB612ED28B}" sibTransId="{F720F4C7-665F-C142-A645-69E7C52C3523}"/>
    <dgm:cxn modelId="{FC92874F-BF30-4D40-B0C8-00F16FBF8ECC}" type="presOf" srcId="{A446335E-C18A-EE46-A4B6-4F7A56FAD6C4}" destId="{80D0E91B-2BBA-BA4E-B9BA-DA6B34FAF1C1}" srcOrd="0" destOrd="0" presId="urn:microsoft.com/office/officeart/2005/8/layout/lProcess2"/>
    <dgm:cxn modelId="{DB9F9356-7234-854C-87BB-498E81E0AC47}" type="presOf" srcId="{16975990-3607-8041-BCBB-83E465BDFFC2}" destId="{F9FB6F81-34E1-324D-BBA1-E8C0FD10F0AF}" srcOrd="0" destOrd="0" presId="urn:microsoft.com/office/officeart/2005/8/layout/lProcess2"/>
    <dgm:cxn modelId="{B7FA3278-437F-9148-9B20-794A6824ACB6}" type="presOf" srcId="{CD920796-95F2-6847-B300-72B62EA7CB1B}" destId="{347CC516-4BF6-8F4C-ABF3-10D057B68322}" srcOrd="0" destOrd="0" presId="urn:microsoft.com/office/officeart/2005/8/layout/lProcess2"/>
    <dgm:cxn modelId="{A40CC778-32F9-6C4B-82A4-68745D37C0ED}" srcId="{41E3DD0A-AA9E-8D49-AD1C-E78F9F07F147}" destId="{6F05B31C-2519-C44E-8A8F-5232B178876C}" srcOrd="3" destOrd="0" parTransId="{619AB47B-3B16-B848-8D43-8AB9DB20F81A}" sibTransId="{9EDDAEC0-9B81-D14C-A183-7266901C60CD}"/>
    <dgm:cxn modelId="{4422C878-273B-0A48-A830-47FAF5D08051}" type="presOf" srcId="{2EF56848-E4BC-0C4B-84D2-04C9681B4DF1}" destId="{E3FD758D-6168-D946-B8E6-B3BBFA8DDF79}" srcOrd="0" destOrd="0" presId="urn:microsoft.com/office/officeart/2005/8/layout/lProcess2"/>
    <dgm:cxn modelId="{A6DE3B79-FE65-2A45-BFAA-BD7B180D674E}" type="presOf" srcId="{2200898B-A565-C24C-A9CF-BB8C76B0A95F}" destId="{EF5BD85F-F0B1-7E40-AF91-1E4E53670EFA}" srcOrd="0" destOrd="0" presId="urn:microsoft.com/office/officeart/2005/8/layout/lProcess2"/>
    <dgm:cxn modelId="{96C4DA82-5A32-FF42-A29D-F981BB98E388}" type="presOf" srcId="{6EE95898-92C9-8B49-A5F5-D0B7DDF768C5}" destId="{EF001881-6196-F344-8248-718CE69410B5}" srcOrd="1" destOrd="0" presId="urn:microsoft.com/office/officeart/2005/8/layout/lProcess2"/>
    <dgm:cxn modelId="{E05AD691-8B9B-9540-8057-73DF644CB726}" type="presOf" srcId="{41E3DD0A-AA9E-8D49-AD1C-E78F9F07F147}" destId="{BE5421A7-39E8-D847-B0E7-652B05251644}" srcOrd="0" destOrd="0" presId="urn:microsoft.com/office/officeart/2005/8/layout/lProcess2"/>
    <dgm:cxn modelId="{F0F04B93-388C-E34D-95ED-F128DCF58529}" type="presOf" srcId="{493743CC-E50D-0947-9D14-5DDABD8ED1C6}" destId="{41801CE0-FF35-634C-9F10-BC5CB25B125B}" srcOrd="0" destOrd="0" presId="urn:microsoft.com/office/officeart/2005/8/layout/lProcess2"/>
    <dgm:cxn modelId="{27BD789B-9DF2-6648-B3AD-D002539101D3}" type="presOf" srcId="{790A3660-CC7F-1B41-8CAD-73C54FA71298}" destId="{83CA2C2B-5D06-F642-843B-FFC41C23F955}" srcOrd="0" destOrd="0" presId="urn:microsoft.com/office/officeart/2005/8/layout/lProcess2"/>
    <dgm:cxn modelId="{9DF15D9C-FA9E-EF46-8291-A92171BEBC19}" srcId="{C5AC9C81-6F61-A34F-8EE5-3D3C78C92435}" destId="{A446335E-C18A-EE46-A4B6-4F7A56FAD6C4}" srcOrd="4" destOrd="0" parTransId="{FBDD6CF4-C11F-914F-9DE1-6E6064BD20E6}" sibTransId="{49085471-6995-374D-87EE-8E34B7CA9C17}"/>
    <dgm:cxn modelId="{FD667CBF-5E94-7C42-B026-81BDA117B1F3}" type="presOf" srcId="{6F05B31C-2519-C44E-8A8F-5232B178876C}" destId="{468B27B6-5800-3C41-9BCB-8E41813BFB71}" srcOrd="0" destOrd="0" presId="urn:microsoft.com/office/officeart/2005/8/layout/lProcess2"/>
    <dgm:cxn modelId="{A836E0C6-FBDD-A842-A43A-533242FDEB69}" type="presOf" srcId="{4A7BE0BE-06B9-0445-931F-E3C48A1CDD1A}" destId="{4DEA022A-4B2D-BB48-B005-A423A10A0A5A}" srcOrd="0" destOrd="0" presId="urn:microsoft.com/office/officeart/2005/8/layout/lProcess2"/>
    <dgm:cxn modelId="{5618DDCB-6CFC-E646-BB7A-58F02CC37FAA}" srcId="{6EE95898-92C9-8B49-A5F5-D0B7DDF768C5}" destId="{16975990-3607-8041-BCBB-83E465BDFFC2}" srcOrd="3" destOrd="0" parTransId="{18AD5D34-6B85-F445-B0E5-C49CFE80FD91}" sibTransId="{A26021BD-F0EC-F447-A9DE-AEE3F929441C}"/>
    <dgm:cxn modelId="{526125CD-5097-3548-A3D4-35D9307A5164}" srcId="{2200898B-A565-C24C-A9CF-BB8C76B0A95F}" destId="{C5AC9C81-6F61-A34F-8EE5-3D3C78C92435}" srcOrd="1" destOrd="0" parTransId="{E0BA29A5-C7C1-2949-807C-D0B446358D80}" sibTransId="{C20AA2D4-AA5E-6D48-8D68-EE9602E0BBCA}"/>
    <dgm:cxn modelId="{A443A0D1-A150-094F-ADE4-A61CF33FE27D}" type="presOf" srcId="{6EE95898-92C9-8B49-A5F5-D0B7DDF768C5}" destId="{A28A05E6-A635-7D46-B9EE-47A828197274}" srcOrd="0" destOrd="0" presId="urn:microsoft.com/office/officeart/2005/8/layout/lProcess2"/>
    <dgm:cxn modelId="{52BD18DE-D98E-E143-AFD5-34E0265D13BA}" srcId="{6EE95898-92C9-8B49-A5F5-D0B7DDF768C5}" destId="{4A7BE0BE-06B9-0445-931F-E3C48A1CDD1A}" srcOrd="0" destOrd="0" parTransId="{12AA2F99-E1FF-6145-AD44-4FA1C7ED66BC}" sibTransId="{70DE5AF3-F203-4C4A-8E09-656F91DF1A4C}"/>
    <dgm:cxn modelId="{4AC293E2-7041-F944-B867-011AAE261514}" srcId="{6EE95898-92C9-8B49-A5F5-D0B7DDF768C5}" destId="{790A3660-CC7F-1B41-8CAD-73C54FA71298}" srcOrd="2" destOrd="0" parTransId="{998932B5-9486-DD42-9F1B-98F97E2B379C}" sibTransId="{5EF5E7F0-65A2-E64C-96EA-304811AD609F}"/>
    <dgm:cxn modelId="{C2F896E4-9C99-CD41-80A5-26CA940685C6}" srcId="{6EE95898-92C9-8B49-A5F5-D0B7DDF768C5}" destId="{F239AFCD-AB51-6240-97A5-9EB677AA9028}" srcOrd="1" destOrd="0" parTransId="{683AFA1E-4D65-FE4D-AC3C-A177ADBF48AA}" sibTransId="{A80B7BF3-827F-5342-BECD-067667D903C4}"/>
    <dgm:cxn modelId="{D85CC8E9-B915-584E-A4AF-B3AC18F57269}" srcId="{41E3DD0A-AA9E-8D49-AD1C-E78F9F07F147}" destId="{D1763F4F-A357-3046-A850-947981926B23}" srcOrd="1" destOrd="0" parTransId="{5965B90A-EB5F-8642-A389-1303452DA7DF}" sibTransId="{1D600B4E-2446-AD42-A401-EB2A27A38A31}"/>
    <dgm:cxn modelId="{9891CCE9-ABC1-ED45-B5BD-8B0F5F82AD9A}" srcId="{C5AC9C81-6F61-A34F-8EE5-3D3C78C92435}" destId="{6B331CB4-4BF1-334E-8A43-648188D47F98}" srcOrd="3" destOrd="0" parTransId="{37B6BAA9-630F-2D45-9045-47D2F7515713}" sibTransId="{020E0B24-CEE7-CE4C-B2F0-893E6EAA8F47}"/>
    <dgm:cxn modelId="{70AF86EF-C556-EF4E-83A3-86C79D397FD7}" type="presOf" srcId="{8BD70133-7BED-EC4D-BAFF-BA2752C9DB19}" destId="{4D8FC379-25C1-B84E-AFBB-29089D9C7044}" srcOrd="0" destOrd="0" presId="urn:microsoft.com/office/officeart/2005/8/layout/lProcess2"/>
    <dgm:cxn modelId="{48706EFB-B40D-894A-9932-B4EEF078F920}" srcId="{C5AC9C81-6F61-A34F-8EE5-3D3C78C92435}" destId="{2EF56848-E4BC-0C4B-84D2-04C9681B4DF1}" srcOrd="2" destOrd="0" parTransId="{10BEF04B-D564-884F-AC90-56C5A2F32194}" sibTransId="{EBF16FE8-1C9A-D744-BE78-0D50833D1FFC}"/>
    <dgm:cxn modelId="{DCAE7D7F-F82D-B44A-B424-79FA1B0D63C7}" type="presParOf" srcId="{EF5BD85F-F0B1-7E40-AF91-1E4E53670EFA}" destId="{2A96B1C7-F675-2542-8342-D7C8ED429B3D}" srcOrd="0" destOrd="0" presId="urn:microsoft.com/office/officeart/2005/8/layout/lProcess2"/>
    <dgm:cxn modelId="{2494C589-5CE8-CF49-8707-3B2E17FEE005}" type="presParOf" srcId="{2A96B1C7-F675-2542-8342-D7C8ED429B3D}" destId="{A28A05E6-A635-7D46-B9EE-47A828197274}" srcOrd="0" destOrd="0" presId="urn:microsoft.com/office/officeart/2005/8/layout/lProcess2"/>
    <dgm:cxn modelId="{F059E010-EE2B-074F-947F-DF836D2764D0}" type="presParOf" srcId="{2A96B1C7-F675-2542-8342-D7C8ED429B3D}" destId="{EF001881-6196-F344-8248-718CE69410B5}" srcOrd="1" destOrd="0" presId="urn:microsoft.com/office/officeart/2005/8/layout/lProcess2"/>
    <dgm:cxn modelId="{D94638E0-052E-C94C-8DD6-B0C91E20F31C}" type="presParOf" srcId="{2A96B1C7-F675-2542-8342-D7C8ED429B3D}" destId="{2747055F-6F5B-8645-9E90-A047C57F6B7C}" srcOrd="2" destOrd="0" presId="urn:microsoft.com/office/officeart/2005/8/layout/lProcess2"/>
    <dgm:cxn modelId="{E26DA48C-6243-2F48-A165-402DC9EEA8EF}" type="presParOf" srcId="{2747055F-6F5B-8645-9E90-A047C57F6B7C}" destId="{86A3F868-D809-914B-871E-3D5C3DA90D44}" srcOrd="0" destOrd="0" presId="urn:microsoft.com/office/officeart/2005/8/layout/lProcess2"/>
    <dgm:cxn modelId="{1B8A7C18-7E15-0B44-A44A-982B44594106}" type="presParOf" srcId="{86A3F868-D809-914B-871E-3D5C3DA90D44}" destId="{4DEA022A-4B2D-BB48-B005-A423A10A0A5A}" srcOrd="0" destOrd="0" presId="urn:microsoft.com/office/officeart/2005/8/layout/lProcess2"/>
    <dgm:cxn modelId="{5CCDCB78-9B85-5249-ADAB-3BDBDE14BA72}" type="presParOf" srcId="{86A3F868-D809-914B-871E-3D5C3DA90D44}" destId="{DDA409B8-4B5E-7E4B-A95F-DD91D25EA69B}" srcOrd="1" destOrd="0" presId="urn:microsoft.com/office/officeart/2005/8/layout/lProcess2"/>
    <dgm:cxn modelId="{EC7FEAD6-C8AA-BC4B-B342-909CC02B7425}" type="presParOf" srcId="{86A3F868-D809-914B-871E-3D5C3DA90D44}" destId="{13A2CE23-161B-9746-AA4A-B80E7BACDE00}" srcOrd="2" destOrd="0" presId="urn:microsoft.com/office/officeart/2005/8/layout/lProcess2"/>
    <dgm:cxn modelId="{70F4E4A8-46EA-F94D-B851-F17CBE44E06C}" type="presParOf" srcId="{86A3F868-D809-914B-871E-3D5C3DA90D44}" destId="{9F13CC6D-6C1C-FE43-B3CE-2A75EA048497}" srcOrd="3" destOrd="0" presId="urn:microsoft.com/office/officeart/2005/8/layout/lProcess2"/>
    <dgm:cxn modelId="{804308DC-3428-FB48-A696-323D757CF87D}" type="presParOf" srcId="{86A3F868-D809-914B-871E-3D5C3DA90D44}" destId="{83CA2C2B-5D06-F642-843B-FFC41C23F955}" srcOrd="4" destOrd="0" presId="urn:microsoft.com/office/officeart/2005/8/layout/lProcess2"/>
    <dgm:cxn modelId="{5C080B8A-4652-DE4C-8F08-0D432C9EF27E}" type="presParOf" srcId="{86A3F868-D809-914B-871E-3D5C3DA90D44}" destId="{0A692F33-D9F5-8449-A6B0-4B194E254EE6}" srcOrd="5" destOrd="0" presId="urn:microsoft.com/office/officeart/2005/8/layout/lProcess2"/>
    <dgm:cxn modelId="{2A92A971-2305-8A45-91EA-D920312555D5}" type="presParOf" srcId="{86A3F868-D809-914B-871E-3D5C3DA90D44}" destId="{F9FB6F81-34E1-324D-BBA1-E8C0FD10F0AF}" srcOrd="6" destOrd="0" presId="urn:microsoft.com/office/officeart/2005/8/layout/lProcess2"/>
    <dgm:cxn modelId="{5C7CF41C-5E9C-7243-8704-C135177FC980}" type="presParOf" srcId="{86A3F868-D809-914B-871E-3D5C3DA90D44}" destId="{058606AC-83F2-8C40-906B-D9BB1A172D8B}" srcOrd="7" destOrd="0" presId="urn:microsoft.com/office/officeart/2005/8/layout/lProcess2"/>
    <dgm:cxn modelId="{965093E1-2577-E449-8EEC-B4C8CA6BC28B}" type="presParOf" srcId="{86A3F868-D809-914B-871E-3D5C3DA90D44}" destId="{347CC516-4BF6-8F4C-ABF3-10D057B68322}" srcOrd="8" destOrd="0" presId="urn:microsoft.com/office/officeart/2005/8/layout/lProcess2"/>
    <dgm:cxn modelId="{9509CBF4-1915-624F-8919-B886CDBB30F4}" type="presParOf" srcId="{EF5BD85F-F0B1-7E40-AF91-1E4E53670EFA}" destId="{ED47FFE3-A3BA-0646-9F91-2D57120F6C01}" srcOrd="1" destOrd="0" presId="urn:microsoft.com/office/officeart/2005/8/layout/lProcess2"/>
    <dgm:cxn modelId="{AEBA02BC-D3DC-7E4F-9A90-7503017A2DD8}" type="presParOf" srcId="{EF5BD85F-F0B1-7E40-AF91-1E4E53670EFA}" destId="{76E6D36F-44AC-614D-AA41-C381BF9154CE}" srcOrd="2" destOrd="0" presId="urn:microsoft.com/office/officeart/2005/8/layout/lProcess2"/>
    <dgm:cxn modelId="{54321586-8E9B-C941-BAB1-B8E815E5A8FB}" type="presParOf" srcId="{76E6D36F-44AC-614D-AA41-C381BF9154CE}" destId="{D8D59660-D15D-F64D-BD53-1F7F28F16162}" srcOrd="0" destOrd="0" presId="urn:microsoft.com/office/officeart/2005/8/layout/lProcess2"/>
    <dgm:cxn modelId="{10382C17-29EF-774D-B28A-C4A47987CFD1}" type="presParOf" srcId="{76E6D36F-44AC-614D-AA41-C381BF9154CE}" destId="{7078800F-0458-654E-8C02-29723B08E657}" srcOrd="1" destOrd="0" presId="urn:microsoft.com/office/officeart/2005/8/layout/lProcess2"/>
    <dgm:cxn modelId="{BDB5C8C6-0888-D546-89E8-E8018CF00D1C}" type="presParOf" srcId="{76E6D36F-44AC-614D-AA41-C381BF9154CE}" destId="{1E119851-1C6A-CF4E-B9D3-D814D7AAB9E4}" srcOrd="2" destOrd="0" presId="urn:microsoft.com/office/officeart/2005/8/layout/lProcess2"/>
    <dgm:cxn modelId="{3BED0713-F071-8D45-98EB-A235552E6939}" type="presParOf" srcId="{1E119851-1C6A-CF4E-B9D3-D814D7AAB9E4}" destId="{037E8610-E451-EA47-9A11-6997A1304BD2}" srcOrd="0" destOrd="0" presId="urn:microsoft.com/office/officeart/2005/8/layout/lProcess2"/>
    <dgm:cxn modelId="{9D2D33C5-DEB7-3C43-8627-49881FE488E8}" type="presParOf" srcId="{037E8610-E451-EA47-9A11-6997A1304BD2}" destId="{79C929EF-B722-7545-87E8-5DFCA01DC945}" srcOrd="0" destOrd="0" presId="urn:microsoft.com/office/officeart/2005/8/layout/lProcess2"/>
    <dgm:cxn modelId="{44F20ADC-4878-B644-8F3B-BAA064D9699F}" type="presParOf" srcId="{037E8610-E451-EA47-9A11-6997A1304BD2}" destId="{05F83B15-27B1-D246-A628-49B3411E4A8B}" srcOrd="1" destOrd="0" presId="urn:microsoft.com/office/officeart/2005/8/layout/lProcess2"/>
    <dgm:cxn modelId="{9C8EBE68-8203-D547-BD70-9040D1C54BEF}" type="presParOf" srcId="{037E8610-E451-EA47-9A11-6997A1304BD2}" destId="{41801CE0-FF35-634C-9F10-BC5CB25B125B}" srcOrd="2" destOrd="0" presId="urn:microsoft.com/office/officeart/2005/8/layout/lProcess2"/>
    <dgm:cxn modelId="{41A532B2-7D69-FE47-8CEF-D37CADE90EE3}" type="presParOf" srcId="{037E8610-E451-EA47-9A11-6997A1304BD2}" destId="{E45BA0C0-91D2-2342-AECA-EB63CA785AA8}" srcOrd="3" destOrd="0" presId="urn:microsoft.com/office/officeart/2005/8/layout/lProcess2"/>
    <dgm:cxn modelId="{4A3311F3-4988-0E46-A44C-E54BE3283232}" type="presParOf" srcId="{037E8610-E451-EA47-9A11-6997A1304BD2}" destId="{E3FD758D-6168-D946-B8E6-B3BBFA8DDF79}" srcOrd="4" destOrd="0" presId="urn:microsoft.com/office/officeart/2005/8/layout/lProcess2"/>
    <dgm:cxn modelId="{8875F147-F858-024B-A611-B9FCBA850C2E}" type="presParOf" srcId="{037E8610-E451-EA47-9A11-6997A1304BD2}" destId="{6DF0D3A0-1D7D-B04D-BF45-F41CF4B6275C}" srcOrd="5" destOrd="0" presId="urn:microsoft.com/office/officeart/2005/8/layout/lProcess2"/>
    <dgm:cxn modelId="{30765F6B-A4E9-794E-B475-A632715FF0DC}" type="presParOf" srcId="{037E8610-E451-EA47-9A11-6997A1304BD2}" destId="{6719C835-0796-684E-9582-05DD04152CF1}" srcOrd="6" destOrd="0" presId="urn:microsoft.com/office/officeart/2005/8/layout/lProcess2"/>
    <dgm:cxn modelId="{A0A47963-1FA9-AB40-90C5-28B864D4172F}" type="presParOf" srcId="{037E8610-E451-EA47-9A11-6997A1304BD2}" destId="{44104BB1-0638-E04C-A60D-E9E08523A1AD}" srcOrd="7" destOrd="0" presId="urn:microsoft.com/office/officeart/2005/8/layout/lProcess2"/>
    <dgm:cxn modelId="{4A95ABFB-6F8B-7A42-AE20-F5659B4D27DA}" type="presParOf" srcId="{037E8610-E451-EA47-9A11-6997A1304BD2}" destId="{80D0E91B-2BBA-BA4E-B9BA-DA6B34FAF1C1}" srcOrd="8" destOrd="0" presId="urn:microsoft.com/office/officeart/2005/8/layout/lProcess2"/>
    <dgm:cxn modelId="{1BE02B2B-20A6-8B40-9ECC-5C8DB6BD7E17}" type="presParOf" srcId="{EF5BD85F-F0B1-7E40-AF91-1E4E53670EFA}" destId="{D26157B8-E762-594F-A0A6-A33C45B101F8}" srcOrd="3" destOrd="0" presId="urn:microsoft.com/office/officeart/2005/8/layout/lProcess2"/>
    <dgm:cxn modelId="{A146D00A-AC71-934E-B8C4-EF082FB07F8F}" type="presParOf" srcId="{EF5BD85F-F0B1-7E40-AF91-1E4E53670EFA}" destId="{91C0BA35-51D4-A84E-B3C9-E2FE7819C66B}" srcOrd="4" destOrd="0" presId="urn:microsoft.com/office/officeart/2005/8/layout/lProcess2"/>
    <dgm:cxn modelId="{29078286-B60A-834A-8053-11C88B1FCECD}" type="presParOf" srcId="{91C0BA35-51D4-A84E-B3C9-E2FE7819C66B}" destId="{BE5421A7-39E8-D847-B0E7-652B05251644}" srcOrd="0" destOrd="0" presId="urn:microsoft.com/office/officeart/2005/8/layout/lProcess2"/>
    <dgm:cxn modelId="{705D0675-1035-6748-B47A-D3C7E3FE1611}" type="presParOf" srcId="{91C0BA35-51D4-A84E-B3C9-E2FE7819C66B}" destId="{19C2BA08-2D90-D847-BACC-23E0666DA1F6}" srcOrd="1" destOrd="0" presId="urn:microsoft.com/office/officeart/2005/8/layout/lProcess2"/>
    <dgm:cxn modelId="{C94B45DF-69E4-984B-8417-F778F5A0061C}" type="presParOf" srcId="{91C0BA35-51D4-A84E-B3C9-E2FE7819C66B}" destId="{31711493-04D0-264A-8B1D-20E2B77667D7}" srcOrd="2" destOrd="0" presId="urn:microsoft.com/office/officeart/2005/8/layout/lProcess2"/>
    <dgm:cxn modelId="{ED6A50F6-3FA9-624B-9224-DBA1385897B9}" type="presParOf" srcId="{31711493-04D0-264A-8B1D-20E2B77667D7}" destId="{C7AF3749-6314-954E-9ABB-CED391847221}" srcOrd="0" destOrd="0" presId="urn:microsoft.com/office/officeart/2005/8/layout/lProcess2"/>
    <dgm:cxn modelId="{4B38CB24-A2EB-B243-B34E-A8C2542C4A0E}" type="presParOf" srcId="{C7AF3749-6314-954E-9ABB-CED391847221}" destId="{10782E2E-49C4-F345-A737-9F2417D52320}" srcOrd="0" destOrd="0" presId="urn:microsoft.com/office/officeart/2005/8/layout/lProcess2"/>
    <dgm:cxn modelId="{29662C05-102F-EE45-A166-3A11D8F401B7}" type="presParOf" srcId="{C7AF3749-6314-954E-9ABB-CED391847221}" destId="{B31C218A-67B6-224E-B155-9712A520A284}" srcOrd="1" destOrd="0" presId="urn:microsoft.com/office/officeart/2005/8/layout/lProcess2"/>
    <dgm:cxn modelId="{E366E676-2279-4349-B2BE-F0453B7C96D1}" type="presParOf" srcId="{C7AF3749-6314-954E-9ABB-CED391847221}" destId="{2D012600-1F7D-0642-A5D0-DB6AEDA3BF2D}" srcOrd="2" destOrd="0" presId="urn:microsoft.com/office/officeart/2005/8/layout/lProcess2"/>
    <dgm:cxn modelId="{6FCB609F-387A-044D-ABF5-45DA6B7A4165}" type="presParOf" srcId="{C7AF3749-6314-954E-9ABB-CED391847221}" destId="{C8E686DB-591D-2143-BF4A-329B38FA708B}" srcOrd="3" destOrd="0" presId="urn:microsoft.com/office/officeart/2005/8/layout/lProcess2"/>
    <dgm:cxn modelId="{C1984C04-4566-3E49-930E-7EBA78B96AFC}" type="presParOf" srcId="{C7AF3749-6314-954E-9ABB-CED391847221}" destId="{F1639836-6439-1A4B-8D75-DA0CD4DD74D6}" srcOrd="4" destOrd="0" presId="urn:microsoft.com/office/officeart/2005/8/layout/lProcess2"/>
    <dgm:cxn modelId="{1A32F8C1-6FE2-9A4E-B77E-F7A42A384D09}" type="presParOf" srcId="{C7AF3749-6314-954E-9ABB-CED391847221}" destId="{16F15F4A-9774-284E-83E9-57AC8A6517EA}" srcOrd="5" destOrd="0" presId="urn:microsoft.com/office/officeart/2005/8/layout/lProcess2"/>
    <dgm:cxn modelId="{F8D3250F-042E-484B-9D88-B0878A74C3DE}" type="presParOf" srcId="{C7AF3749-6314-954E-9ABB-CED391847221}" destId="{468B27B6-5800-3C41-9BCB-8E41813BFB71}" srcOrd="6" destOrd="0" presId="urn:microsoft.com/office/officeart/2005/8/layout/lProcess2"/>
    <dgm:cxn modelId="{432C8721-6D7C-4448-B59E-331BC45129E1}" type="presParOf" srcId="{C7AF3749-6314-954E-9ABB-CED391847221}" destId="{D8D8D841-A214-214B-A1AA-D51E43714AA2}" srcOrd="7" destOrd="0" presId="urn:microsoft.com/office/officeart/2005/8/layout/lProcess2"/>
    <dgm:cxn modelId="{DD7EF882-553A-E347-99B4-B76DFE7212C8}" type="presParOf" srcId="{C7AF3749-6314-954E-9ABB-CED391847221}" destId="{4D8FC379-25C1-B84E-AFBB-29089D9C7044}"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00898B-A565-C24C-A9CF-BB8C76B0A95F}" type="doc">
      <dgm:prSet loTypeId="urn:microsoft.com/office/officeart/2005/8/layout/lProcess2" loCatId="" qsTypeId="urn:microsoft.com/office/officeart/2005/8/quickstyle/simple1" qsCatId="simple" csTypeId="urn:microsoft.com/office/officeart/2005/8/colors/colorful1" csCatId="colorful" phldr="1"/>
      <dgm:spPr/>
      <dgm:t>
        <a:bodyPr/>
        <a:lstStyle/>
        <a:p>
          <a:endParaRPr lang="en-US"/>
        </a:p>
      </dgm:t>
    </dgm:pt>
    <dgm:pt modelId="{6EE95898-92C9-8B49-A5F5-D0B7DDF768C5}">
      <dgm:prSet phldrT="[Text]"/>
      <dgm:spPr/>
      <dgm:t>
        <a:bodyPr/>
        <a:lstStyle/>
        <a:p>
          <a:r>
            <a:rPr lang="en-US" dirty="0">
              <a:latin typeface="Sherman Sans Book" pitchFamily="50" charset="0"/>
              <a:ea typeface="Sherman Sans Book" pitchFamily="50" charset="0"/>
            </a:rPr>
            <a:t>Subject Specialty</a:t>
          </a:r>
        </a:p>
      </dgm:t>
    </dgm:pt>
    <dgm:pt modelId="{9D9FC1AE-0F6B-0F4C-BA28-68E59AD02884}" type="parTrans" cxnId="{DE7E805E-5E11-5F44-82D4-9425445EEA51}">
      <dgm:prSet/>
      <dgm:spPr/>
      <dgm:t>
        <a:bodyPr/>
        <a:lstStyle/>
        <a:p>
          <a:endParaRPr lang="en-US">
            <a:latin typeface="Sherman Sans Book" pitchFamily="50" charset="0"/>
            <a:ea typeface="Sherman Sans Book" pitchFamily="50" charset="0"/>
          </a:endParaRPr>
        </a:p>
      </dgm:t>
    </dgm:pt>
    <dgm:pt modelId="{C1A27BE9-A31E-674B-AD7B-CD3E049736E7}" type="sibTrans" cxnId="{DE7E805E-5E11-5F44-82D4-9425445EEA51}">
      <dgm:prSet/>
      <dgm:spPr/>
      <dgm:t>
        <a:bodyPr/>
        <a:lstStyle/>
        <a:p>
          <a:endParaRPr lang="en-US">
            <a:latin typeface="Sherman Sans Book" pitchFamily="50" charset="0"/>
            <a:ea typeface="Sherman Sans Book" pitchFamily="50" charset="0"/>
          </a:endParaRPr>
        </a:p>
      </dgm:t>
    </dgm:pt>
    <dgm:pt modelId="{4A7BE0BE-06B9-0445-931F-E3C48A1CDD1A}">
      <dgm:prSet phldrT="[Text]"/>
      <dgm:spPr/>
      <dgm:t>
        <a:bodyPr/>
        <a:lstStyle/>
        <a:p>
          <a:r>
            <a:rPr lang="en-US" dirty="0">
              <a:latin typeface="Sherman Sans Book" pitchFamily="50" charset="0"/>
              <a:ea typeface="Sherman Sans Book" pitchFamily="50" charset="0"/>
            </a:rPr>
            <a:t>Collections</a:t>
          </a:r>
        </a:p>
      </dgm:t>
    </dgm:pt>
    <dgm:pt modelId="{12AA2F99-E1FF-6145-AD44-4FA1C7ED66BC}" type="parTrans" cxnId="{52BD18DE-D98E-E143-AFD5-34E0265D13BA}">
      <dgm:prSet/>
      <dgm:spPr/>
      <dgm:t>
        <a:bodyPr/>
        <a:lstStyle/>
        <a:p>
          <a:endParaRPr lang="en-US">
            <a:latin typeface="Sherman Sans Book" pitchFamily="50" charset="0"/>
            <a:ea typeface="Sherman Sans Book" pitchFamily="50" charset="0"/>
          </a:endParaRPr>
        </a:p>
      </dgm:t>
    </dgm:pt>
    <dgm:pt modelId="{70DE5AF3-F203-4C4A-8E09-656F91DF1A4C}" type="sibTrans" cxnId="{52BD18DE-D98E-E143-AFD5-34E0265D13BA}">
      <dgm:prSet/>
      <dgm:spPr/>
      <dgm:t>
        <a:bodyPr/>
        <a:lstStyle/>
        <a:p>
          <a:endParaRPr lang="en-US">
            <a:latin typeface="Sherman Sans Book" pitchFamily="50" charset="0"/>
            <a:ea typeface="Sherman Sans Book" pitchFamily="50" charset="0"/>
          </a:endParaRPr>
        </a:p>
      </dgm:t>
    </dgm:pt>
    <dgm:pt modelId="{F239AFCD-AB51-6240-97A5-9EB677AA9028}">
      <dgm:prSet phldrT="[Text]"/>
      <dgm:spPr/>
      <dgm:t>
        <a:bodyPr/>
        <a:lstStyle/>
        <a:p>
          <a:r>
            <a:rPr lang="en-US" dirty="0">
              <a:latin typeface="Sherman Sans Book" pitchFamily="50" charset="0"/>
              <a:ea typeface="Sherman Sans Book" pitchFamily="50" charset="0"/>
            </a:rPr>
            <a:t>Research</a:t>
          </a:r>
        </a:p>
      </dgm:t>
    </dgm:pt>
    <dgm:pt modelId="{683AFA1E-4D65-FE4D-AC3C-A177ADBF48AA}" type="parTrans" cxnId="{C2F896E4-9C99-CD41-80A5-26CA940685C6}">
      <dgm:prSet/>
      <dgm:spPr/>
      <dgm:t>
        <a:bodyPr/>
        <a:lstStyle/>
        <a:p>
          <a:endParaRPr lang="en-US">
            <a:latin typeface="Sherman Sans Book" pitchFamily="50" charset="0"/>
            <a:ea typeface="Sherman Sans Book" pitchFamily="50" charset="0"/>
          </a:endParaRPr>
        </a:p>
      </dgm:t>
    </dgm:pt>
    <dgm:pt modelId="{A80B7BF3-827F-5342-BECD-067667D903C4}" type="sibTrans" cxnId="{C2F896E4-9C99-CD41-80A5-26CA940685C6}">
      <dgm:prSet/>
      <dgm:spPr/>
      <dgm:t>
        <a:bodyPr/>
        <a:lstStyle/>
        <a:p>
          <a:endParaRPr lang="en-US">
            <a:latin typeface="Sherman Sans Book" pitchFamily="50" charset="0"/>
            <a:ea typeface="Sherman Sans Book" pitchFamily="50" charset="0"/>
          </a:endParaRPr>
        </a:p>
      </dgm:t>
    </dgm:pt>
    <dgm:pt modelId="{C5AC9C81-6F61-A34F-8EE5-3D3C78C92435}">
      <dgm:prSet phldrT="[Text]"/>
      <dgm:spPr/>
      <dgm:t>
        <a:bodyPr/>
        <a:lstStyle/>
        <a:p>
          <a:r>
            <a:rPr lang="en-US" dirty="0">
              <a:latin typeface="Sherman Sans Book" pitchFamily="50" charset="0"/>
              <a:ea typeface="Sherman Sans Book" pitchFamily="50" charset="0"/>
            </a:rPr>
            <a:t>Subject Specialty</a:t>
          </a:r>
        </a:p>
      </dgm:t>
    </dgm:pt>
    <dgm:pt modelId="{E0BA29A5-C7C1-2949-807C-D0B446358D80}" type="parTrans" cxnId="{526125CD-5097-3548-A3D4-35D9307A5164}">
      <dgm:prSet/>
      <dgm:spPr/>
      <dgm:t>
        <a:bodyPr/>
        <a:lstStyle/>
        <a:p>
          <a:endParaRPr lang="en-US">
            <a:latin typeface="Sherman Sans Book" pitchFamily="50" charset="0"/>
            <a:ea typeface="Sherman Sans Book" pitchFamily="50" charset="0"/>
          </a:endParaRPr>
        </a:p>
      </dgm:t>
    </dgm:pt>
    <dgm:pt modelId="{C20AA2D4-AA5E-6D48-8D68-EE9602E0BBCA}" type="sibTrans" cxnId="{526125CD-5097-3548-A3D4-35D9307A5164}">
      <dgm:prSet/>
      <dgm:spPr/>
      <dgm:t>
        <a:bodyPr/>
        <a:lstStyle/>
        <a:p>
          <a:endParaRPr lang="en-US">
            <a:latin typeface="Sherman Sans Book" pitchFamily="50" charset="0"/>
            <a:ea typeface="Sherman Sans Book" pitchFamily="50" charset="0"/>
          </a:endParaRPr>
        </a:p>
      </dgm:t>
    </dgm:pt>
    <dgm:pt modelId="{28FC24FA-EBD5-EF40-A8EF-312BDBF61B33}">
      <dgm:prSet phldrT="[Text]"/>
      <dgm:spPr/>
      <dgm:t>
        <a:bodyPr/>
        <a:lstStyle/>
        <a:p>
          <a:r>
            <a:rPr lang="en-US" dirty="0">
              <a:latin typeface="Sherman Sans Book" pitchFamily="50" charset="0"/>
              <a:ea typeface="Sherman Sans Book" pitchFamily="50" charset="0"/>
            </a:rPr>
            <a:t>Collections</a:t>
          </a:r>
        </a:p>
      </dgm:t>
    </dgm:pt>
    <dgm:pt modelId="{8C2611A9-87D5-5349-A657-C3BFD65E6622}" type="parTrans" cxnId="{82336A4F-3341-4342-A4D9-94BD8ACA3CD9}">
      <dgm:prSet/>
      <dgm:spPr/>
      <dgm:t>
        <a:bodyPr/>
        <a:lstStyle/>
        <a:p>
          <a:endParaRPr lang="en-US">
            <a:latin typeface="Sherman Sans Book" pitchFamily="50" charset="0"/>
            <a:ea typeface="Sherman Sans Book" pitchFamily="50" charset="0"/>
          </a:endParaRPr>
        </a:p>
      </dgm:t>
    </dgm:pt>
    <dgm:pt modelId="{7C0F0FCF-75E5-454C-98E0-D206B2D5F30B}" type="sibTrans" cxnId="{82336A4F-3341-4342-A4D9-94BD8ACA3CD9}">
      <dgm:prSet/>
      <dgm:spPr/>
      <dgm:t>
        <a:bodyPr/>
        <a:lstStyle/>
        <a:p>
          <a:endParaRPr lang="en-US">
            <a:latin typeface="Sherman Sans Book" pitchFamily="50" charset="0"/>
            <a:ea typeface="Sherman Sans Book" pitchFamily="50" charset="0"/>
          </a:endParaRPr>
        </a:p>
      </dgm:t>
    </dgm:pt>
    <dgm:pt modelId="{493743CC-E50D-0947-9D14-5DDABD8ED1C6}">
      <dgm:prSet phldrT="[Text]"/>
      <dgm:spPr/>
      <dgm:t>
        <a:bodyPr/>
        <a:lstStyle/>
        <a:p>
          <a:r>
            <a:rPr lang="en-US" dirty="0">
              <a:latin typeface="Sherman Sans Book" pitchFamily="50" charset="0"/>
              <a:ea typeface="Sherman Sans Book" pitchFamily="50" charset="0"/>
            </a:rPr>
            <a:t>Research</a:t>
          </a:r>
        </a:p>
      </dgm:t>
    </dgm:pt>
    <dgm:pt modelId="{6EFFECE7-C18A-AF42-9D17-AE9DBBAD627E}" type="parTrans" cxnId="{EFDC9237-2759-5E42-BFEA-D23C2CCE04DA}">
      <dgm:prSet/>
      <dgm:spPr/>
      <dgm:t>
        <a:bodyPr/>
        <a:lstStyle/>
        <a:p>
          <a:endParaRPr lang="en-US">
            <a:latin typeface="Sherman Sans Book" pitchFamily="50" charset="0"/>
            <a:ea typeface="Sherman Sans Book" pitchFamily="50" charset="0"/>
          </a:endParaRPr>
        </a:p>
      </dgm:t>
    </dgm:pt>
    <dgm:pt modelId="{17CDCC4D-161D-E14A-8296-9D0F189F7A4C}" type="sibTrans" cxnId="{EFDC9237-2759-5E42-BFEA-D23C2CCE04DA}">
      <dgm:prSet/>
      <dgm:spPr/>
      <dgm:t>
        <a:bodyPr/>
        <a:lstStyle/>
        <a:p>
          <a:endParaRPr lang="en-US">
            <a:latin typeface="Sherman Sans Book" pitchFamily="50" charset="0"/>
            <a:ea typeface="Sherman Sans Book" pitchFamily="50" charset="0"/>
          </a:endParaRPr>
        </a:p>
      </dgm:t>
    </dgm:pt>
    <dgm:pt modelId="{41E3DD0A-AA9E-8D49-AD1C-E78F9F07F147}">
      <dgm:prSet phldrT="[Text]"/>
      <dgm:spPr/>
      <dgm:t>
        <a:bodyPr/>
        <a:lstStyle/>
        <a:p>
          <a:r>
            <a:rPr lang="en-US" dirty="0">
              <a:latin typeface="Sherman Sans Book" pitchFamily="50" charset="0"/>
              <a:ea typeface="Sherman Sans Book" pitchFamily="50" charset="0"/>
            </a:rPr>
            <a:t>Subject Specialty</a:t>
          </a:r>
        </a:p>
      </dgm:t>
    </dgm:pt>
    <dgm:pt modelId="{97CADBA9-6386-A84D-82D7-A2F8437DD277}" type="parTrans" cxnId="{5BCAE604-B247-F341-BF40-F1318C52EB9F}">
      <dgm:prSet/>
      <dgm:spPr/>
      <dgm:t>
        <a:bodyPr/>
        <a:lstStyle/>
        <a:p>
          <a:endParaRPr lang="en-US">
            <a:latin typeface="Sherman Sans Book" pitchFamily="50" charset="0"/>
            <a:ea typeface="Sherman Sans Book" pitchFamily="50" charset="0"/>
          </a:endParaRPr>
        </a:p>
      </dgm:t>
    </dgm:pt>
    <dgm:pt modelId="{4D8718E6-FD6F-F44A-8137-212CAAFAEDD0}" type="sibTrans" cxnId="{5BCAE604-B247-F341-BF40-F1318C52EB9F}">
      <dgm:prSet/>
      <dgm:spPr/>
      <dgm:t>
        <a:bodyPr/>
        <a:lstStyle/>
        <a:p>
          <a:endParaRPr lang="en-US">
            <a:latin typeface="Sherman Sans Book" pitchFamily="50" charset="0"/>
            <a:ea typeface="Sherman Sans Book" pitchFamily="50" charset="0"/>
          </a:endParaRPr>
        </a:p>
      </dgm:t>
    </dgm:pt>
    <dgm:pt modelId="{D1763F4F-A357-3046-A850-947981926B23}">
      <dgm:prSet phldrT="[Text]"/>
      <dgm:spPr/>
      <dgm:t>
        <a:bodyPr/>
        <a:lstStyle/>
        <a:p>
          <a:r>
            <a:rPr lang="en-US" dirty="0">
              <a:latin typeface="Sherman Sans Book" pitchFamily="50" charset="0"/>
              <a:ea typeface="Sherman Sans Book" pitchFamily="50" charset="0"/>
            </a:rPr>
            <a:t>Research</a:t>
          </a:r>
        </a:p>
      </dgm:t>
    </dgm:pt>
    <dgm:pt modelId="{5965B90A-EB5F-8642-A389-1303452DA7DF}" type="parTrans" cxnId="{D85CC8E9-B915-584E-A4AF-B3AC18F57269}">
      <dgm:prSet/>
      <dgm:spPr/>
      <dgm:t>
        <a:bodyPr/>
        <a:lstStyle/>
        <a:p>
          <a:endParaRPr lang="en-US">
            <a:latin typeface="Sherman Sans Book" pitchFamily="50" charset="0"/>
            <a:ea typeface="Sherman Sans Book" pitchFamily="50" charset="0"/>
          </a:endParaRPr>
        </a:p>
      </dgm:t>
    </dgm:pt>
    <dgm:pt modelId="{1D600B4E-2446-AD42-A401-EB2A27A38A31}" type="sibTrans" cxnId="{D85CC8E9-B915-584E-A4AF-B3AC18F57269}">
      <dgm:prSet/>
      <dgm:spPr/>
      <dgm:t>
        <a:bodyPr/>
        <a:lstStyle/>
        <a:p>
          <a:endParaRPr lang="en-US">
            <a:latin typeface="Sherman Sans Book" pitchFamily="50" charset="0"/>
            <a:ea typeface="Sherman Sans Book" pitchFamily="50" charset="0"/>
          </a:endParaRPr>
        </a:p>
      </dgm:t>
    </dgm:pt>
    <dgm:pt modelId="{4C5220A7-A6AF-6347-9FFE-547DD526CC18}">
      <dgm:prSet phldrT="[Text]"/>
      <dgm:spPr/>
      <dgm:t>
        <a:bodyPr/>
        <a:lstStyle/>
        <a:p>
          <a:r>
            <a:rPr lang="en-US" dirty="0">
              <a:latin typeface="Sherman Sans Book" pitchFamily="50" charset="0"/>
              <a:ea typeface="Sherman Sans Book" pitchFamily="50" charset="0"/>
            </a:rPr>
            <a:t>Collections</a:t>
          </a:r>
        </a:p>
      </dgm:t>
    </dgm:pt>
    <dgm:pt modelId="{BE77F7A0-CB72-2948-935F-FBAC8EE01989}" type="parTrans" cxnId="{A4F8EA69-4538-F046-A0B6-4A6E7672D877}">
      <dgm:prSet/>
      <dgm:spPr/>
      <dgm:t>
        <a:bodyPr/>
        <a:lstStyle/>
        <a:p>
          <a:endParaRPr lang="en-US">
            <a:latin typeface="Sherman Sans Book" pitchFamily="50" charset="0"/>
            <a:ea typeface="Sherman Sans Book" pitchFamily="50" charset="0"/>
          </a:endParaRPr>
        </a:p>
      </dgm:t>
    </dgm:pt>
    <dgm:pt modelId="{FFD31380-4A73-8A46-9708-46C8C4BC927E}" type="sibTrans" cxnId="{A4F8EA69-4538-F046-A0B6-4A6E7672D877}">
      <dgm:prSet/>
      <dgm:spPr/>
      <dgm:t>
        <a:bodyPr/>
        <a:lstStyle/>
        <a:p>
          <a:endParaRPr lang="en-US">
            <a:latin typeface="Sherman Sans Book" pitchFamily="50" charset="0"/>
            <a:ea typeface="Sherman Sans Book" pitchFamily="50" charset="0"/>
          </a:endParaRPr>
        </a:p>
      </dgm:t>
    </dgm:pt>
    <dgm:pt modelId="{790A3660-CC7F-1B41-8CAD-73C54FA71298}">
      <dgm:prSet/>
      <dgm:spPr/>
      <dgm:t>
        <a:bodyPr/>
        <a:lstStyle/>
        <a:p>
          <a:r>
            <a:rPr lang="en-US" dirty="0">
              <a:latin typeface="Sherman Sans Book" pitchFamily="50" charset="0"/>
              <a:ea typeface="Sherman Sans Book" pitchFamily="50" charset="0"/>
            </a:rPr>
            <a:t>Instruction</a:t>
          </a:r>
        </a:p>
      </dgm:t>
    </dgm:pt>
    <dgm:pt modelId="{998932B5-9486-DD42-9F1B-98F97E2B379C}" type="parTrans" cxnId="{4AC293E2-7041-F944-B867-011AAE261514}">
      <dgm:prSet/>
      <dgm:spPr/>
      <dgm:t>
        <a:bodyPr/>
        <a:lstStyle/>
        <a:p>
          <a:endParaRPr lang="en-US">
            <a:latin typeface="Sherman Sans Book" pitchFamily="50" charset="0"/>
            <a:ea typeface="Sherman Sans Book" pitchFamily="50" charset="0"/>
          </a:endParaRPr>
        </a:p>
      </dgm:t>
    </dgm:pt>
    <dgm:pt modelId="{5EF5E7F0-65A2-E64C-96EA-304811AD609F}" type="sibTrans" cxnId="{4AC293E2-7041-F944-B867-011AAE261514}">
      <dgm:prSet/>
      <dgm:spPr/>
      <dgm:t>
        <a:bodyPr/>
        <a:lstStyle/>
        <a:p>
          <a:endParaRPr lang="en-US">
            <a:latin typeface="Sherman Sans Book" pitchFamily="50" charset="0"/>
            <a:ea typeface="Sherman Sans Book" pitchFamily="50" charset="0"/>
          </a:endParaRPr>
        </a:p>
      </dgm:t>
    </dgm:pt>
    <dgm:pt modelId="{16975990-3607-8041-BCBB-83E465BDFFC2}">
      <dgm:prSet/>
      <dgm:spPr/>
      <dgm:t>
        <a:bodyPr/>
        <a:lstStyle/>
        <a:p>
          <a:r>
            <a:rPr lang="en-US" dirty="0">
              <a:latin typeface="Sherman Sans Book" pitchFamily="50" charset="0"/>
              <a:ea typeface="Sherman Sans Book" pitchFamily="50" charset="0"/>
            </a:rPr>
            <a:t>Data</a:t>
          </a:r>
        </a:p>
      </dgm:t>
    </dgm:pt>
    <dgm:pt modelId="{18AD5D34-6B85-F445-B0E5-C49CFE80FD91}" type="parTrans" cxnId="{5618DDCB-6CFC-E646-BB7A-58F02CC37FAA}">
      <dgm:prSet/>
      <dgm:spPr/>
      <dgm:t>
        <a:bodyPr/>
        <a:lstStyle/>
        <a:p>
          <a:endParaRPr lang="en-US">
            <a:latin typeface="Sherman Sans Book" pitchFamily="50" charset="0"/>
            <a:ea typeface="Sherman Sans Book" pitchFamily="50" charset="0"/>
          </a:endParaRPr>
        </a:p>
      </dgm:t>
    </dgm:pt>
    <dgm:pt modelId="{A26021BD-F0EC-F447-A9DE-AEE3F929441C}" type="sibTrans" cxnId="{5618DDCB-6CFC-E646-BB7A-58F02CC37FAA}">
      <dgm:prSet/>
      <dgm:spPr/>
      <dgm:t>
        <a:bodyPr/>
        <a:lstStyle/>
        <a:p>
          <a:endParaRPr lang="en-US">
            <a:latin typeface="Sherman Sans Book" pitchFamily="50" charset="0"/>
            <a:ea typeface="Sherman Sans Book" pitchFamily="50" charset="0"/>
          </a:endParaRPr>
        </a:p>
      </dgm:t>
    </dgm:pt>
    <dgm:pt modelId="{39B408BD-E784-1F42-86FE-9EACBA7E58DD}">
      <dgm:prSet/>
      <dgm:spPr/>
      <dgm:t>
        <a:bodyPr/>
        <a:lstStyle/>
        <a:p>
          <a:r>
            <a:rPr lang="en-US" dirty="0">
              <a:latin typeface="Sherman Sans Book" pitchFamily="50" charset="0"/>
              <a:ea typeface="Sherman Sans Book" pitchFamily="50" charset="0"/>
            </a:rPr>
            <a:t>Instruction</a:t>
          </a:r>
        </a:p>
      </dgm:t>
    </dgm:pt>
    <dgm:pt modelId="{BB93ECD9-D0BC-934C-B957-3D6F7B16BBDA}" type="parTrans" cxnId="{4C5D5A44-79BA-2344-9DF5-B4964D1D6C3B}">
      <dgm:prSet/>
      <dgm:spPr/>
      <dgm:t>
        <a:bodyPr/>
        <a:lstStyle/>
        <a:p>
          <a:endParaRPr lang="en-US">
            <a:latin typeface="Sherman Sans Book" pitchFamily="50" charset="0"/>
            <a:ea typeface="Sherman Sans Book" pitchFamily="50" charset="0"/>
          </a:endParaRPr>
        </a:p>
      </dgm:t>
    </dgm:pt>
    <dgm:pt modelId="{EEF3BDE6-32B0-FD42-8529-BA336CF3C9C8}" type="sibTrans" cxnId="{4C5D5A44-79BA-2344-9DF5-B4964D1D6C3B}">
      <dgm:prSet/>
      <dgm:spPr/>
      <dgm:t>
        <a:bodyPr/>
        <a:lstStyle/>
        <a:p>
          <a:endParaRPr lang="en-US">
            <a:latin typeface="Sherman Sans Book" pitchFamily="50" charset="0"/>
            <a:ea typeface="Sherman Sans Book" pitchFamily="50" charset="0"/>
          </a:endParaRPr>
        </a:p>
      </dgm:t>
    </dgm:pt>
    <dgm:pt modelId="{6F05B31C-2519-C44E-8A8F-5232B178876C}">
      <dgm:prSet/>
      <dgm:spPr/>
      <dgm:t>
        <a:bodyPr/>
        <a:lstStyle/>
        <a:p>
          <a:r>
            <a:rPr lang="en-US" dirty="0">
              <a:latin typeface="Sherman Sans Book" pitchFamily="50" charset="0"/>
              <a:ea typeface="Sherman Sans Book" pitchFamily="50" charset="0"/>
            </a:rPr>
            <a:t>Data</a:t>
          </a:r>
        </a:p>
      </dgm:t>
    </dgm:pt>
    <dgm:pt modelId="{619AB47B-3B16-B848-8D43-8AB9DB20F81A}" type="parTrans" cxnId="{A40CC778-32F9-6C4B-82A4-68745D37C0ED}">
      <dgm:prSet/>
      <dgm:spPr/>
      <dgm:t>
        <a:bodyPr/>
        <a:lstStyle/>
        <a:p>
          <a:endParaRPr lang="en-US">
            <a:latin typeface="Sherman Sans Book" pitchFamily="50" charset="0"/>
            <a:ea typeface="Sherman Sans Book" pitchFamily="50" charset="0"/>
          </a:endParaRPr>
        </a:p>
      </dgm:t>
    </dgm:pt>
    <dgm:pt modelId="{9EDDAEC0-9B81-D14C-A183-7266901C60CD}" type="sibTrans" cxnId="{A40CC778-32F9-6C4B-82A4-68745D37C0ED}">
      <dgm:prSet/>
      <dgm:spPr/>
      <dgm:t>
        <a:bodyPr/>
        <a:lstStyle/>
        <a:p>
          <a:endParaRPr lang="en-US">
            <a:latin typeface="Sherman Sans Book" pitchFamily="50" charset="0"/>
            <a:ea typeface="Sherman Sans Book" pitchFamily="50" charset="0"/>
          </a:endParaRPr>
        </a:p>
      </dgm:t>
    </dgm:pt>
    <dgm:pt modelId="{CD920796-95F2-6847-B300-72B62EA7CB1B}">
      <dgm:prSet/>
      <dgm:spPr/>
      <dgm:t>
        <a:bodyPr/>
        <a:lstStyle/>
        <a:p>
          <a:r>
            <a:rPr lang="en-US" dirty="0">
              <a:latin typeface="Sherman Sans Book" pitchFamily="50" charset="0"/>
              <a:ea typeface="Sherman Sans Book" pitchFamily="50" charset="0"/>
            </a:rPr>
            <a:t>Scholarly Communications</a:t>
          </a:r>
        </a:p>
      </dgm:t>
    </dgm:pt>
    <dgm:pt modelId="{F96AF485-8B4F-6B42-8BE8-160501281FCC}" type="parTrans" cxnId="{4CE2B912-43E0-A541-B28C-9DE1671B6331}">
      <dgm:prSet/>
      <dgm:spPr/>
      <dgm:t>
        <a:bodyPr/>
        <a:lstStyle/>
        <a:p>
          <a:endParaRPr lang="en-US">
            <a:latin typeface="Sherman Sans Book" pitchFamily="50" charset="0"/>
            <a:ea typeface="Sherman Sans Book" pitchFamily="50" charset="0"/>
          </a:endParaRPr>
        </a:p>
      </dgm:t>
    </dgm:pt>
    <dgm:pt modelId="{D872FED7-78B2-434E-98D3-A7D720BCA699}" type="sibTrans" cxnId="{4CE2B912-43E0-A541-B28C-9DE1671B6331}">
      <dgm:prSet/>
      <dgm:spPr/>
      <dgm:t>
        <a:bodyPr/>
        <a:lstStyle/>
        <a:p>
          <a:endParaRPr lang="en-US">
            <a:latin typeface="Sherman Sans Book" pitchFamily="50" charset="0"/>
            <a:ea typeface="Sherman Sans Book" pitchFamily="50" charset="0"/>
          </a:endParaRPr>
        </a:p>
      </dgm:t>
    </dgm:pt>
    <dgm:pt modelId="{8BD70133-7BED-EC4D-BAFF-BA2752C9DB19}">
      <dgm:prSet/>
      <dgm:spPr/>
      <dgm:t>
        <a:bodyPr/>
        <a:lstStyle/>
        <a:p>
          <a:r>
            <a:rPr lang="en-US" dirty="0">
              <a:latin typeface="Sherman Sans Book" pitchFamily="50" charset="0"/>
              <a:ea typeface="Sherman Sans Book" pitchFamily="50" charset="0"/>
            </a:rPr>
            <a:t>Scholarly Communications</a:t>
          </a:r>
        </a:p>
      </dgm:t>
    </dgm:pt>
    <dgm:pt modelId="{5723BCD6-B91B-4040-99F2-A8AB612ED28B}" type="parTrans" cxnId="{EEAF6A6F-0EE0-1A49-BE0B-EA9B0F40D88D}">
      <dgm:prSet/>
      <dgm:spPr/>
      <dgm:t>
        <a:bodyPr/>
        <a:lstStyle/>
        <a:p>
          <a:endParaRPr lang="en-US">
            <a:latin typeface="Sherman Sans Book" pitchFamily="50" charset="0"/>
            <a:ea typeface="Sherman Sans Book" pitchFamily="50" charset="0"/>
          </a:endParaRPr>
        </a:p>
      </dgm:t>
    </dgm:pt>
    <dgm:pt modelId="{F720F4C7-665F-C142-A645-69E7C52C3523}" type="sibTrans" cxnId="{EEAF6A6F-0EE0-1A49-BE0B-EA9B0F40D88D}">
      <dgm:prSet/>
      <dgm:spPr/>
      <dgm:t>
        <a:bodyPr/>
        <a:lstStyle/>
        <a:p>
          <a:endParaRPr lang="en-US">
            <a:latin typeface="Sherman Sans Book" pitchFamily="50" charset="0"/>
            <a:ea typeface="Sherman Sans Book" pitchFamily="50" charset="0"/>
          </a:endParaRPr>
        </a:p>
      </dgm:t>
    </dgm:pt>
    <dgm:pt modelId="{2EF56848-E4BC-0C4B-84D2-04C9681B4DF1}">
      <dgm:prSet/>
      <dgm:spPr/>
      <dgm:t>
        <a:bodyPr/>
        <a:lstStyle/>
        <a:p>
          <a:r>
            <a:rPr lang="en-US" dirty="0">
              <a:latin typeface="Sherman Sans Book" pitchFamily="50" charset="0"/>
              <a:ea typeface="Sherman Sans Book" pitchFamily="50" charset="0"/>
            </a:rPr>
            <a:t>Instruction</a:t>
          </a:r>
        </a:p>
      </dgm:t>
    </dgm:pt>
    <dgm:pt modelId="{10BEF04B-D564-884F-AC90-56C5A2F32194}" type="parTrans" cxnId="{48706EFB-B40D-894A-9932-B4EEF078F920}">
      <dgm:prSet/>
      <dgm:spPr/>
      <dgm:t>
        <a:bodyPr/>
        <a:lstStyle/>
        <a:p>
          <a:endParaRPr lang="en-US">
            <a:latin typeface="Sherman Sans Book" pitchFamily="50" charset="0"/>
            <a:ea typeface="Sherman Sans Book" pitchFamily="50" charset="0"/>
          </a:endParaRPr>
        </a:p>
      </dgm:t>
    </dgm:pt>
    <dgm:pt modelId="{EBF16FE8-1C9A-D744-BE78-0D50833D1FFC}" type="sibTrans" cxnId="{48706EFB-B40D-894A-9932-B4EEF078F920}">
      <dgm:prSet/>
      <dgm:spPr/>
      <dgm:t>
        <a:bodyPr/>
        <a:lstStyle/>
        <a:p>
          <a:endParaRPr lang="en-US">
            <a:latin typeface="Sherman Sans Book" pitchFamily="50" charset="0"/>
            <a:ea typeface="Sherman Sans Book" pitchFamily="50" charset="0"/>
          </a:endParaRPr>
        </a:p>
      </dgm:t>
    </dgm:pt>
    <dgm:pt modelId="{B67B3FAC-EEDC-7449-9A0D-8E6D29533A18}">
      <dgm:prSet/>
      <dgm:spPr/>
      <dgm:t>
        <a:bodyPr/>
        <a:lstStyle/>
        <a:p>
          <a:r>
            <a:rPr lang="en-US" dirty="0">
              <a:latin typeface="Sherman Sans Book" pitchFamily="50" charset="0"/>
              <a:ea typeface="Sherman Sans Book" pitchFamily="50" charset="0"/>
            </a:rPr>
            <a:t>Scholarly Communication</a:t>
          </a:r>
        </a:p>
      </dgm:t>
    </dgm:pt>
    <dgm:pt modelId="{2BD83B43-BEC6-8A46-93E4-2E23FC94B8D0}" type="parTrans" cxnId="{6CE48FF4-6BC0-3A47-B00B-48BB866BEB83}">
      <dgm:prSet/>
      <dgm:spPr/>
      <dgm:t>
        <a:bodyPr/>
        <a:lstStyle/>
        <a:p>
          <a:endParaRPr lang="en-US">
            <a:latin typeface="Sherman Sans Book" pitchFamily="50" charset="0"/>
            <a:ea typeface="Sherman Sans Book" pitchFamily="50" charset="0"/>
          </a:endParaRPr>
        </a:p>
      </dgm:t>
    </dgm:pt>
    <dgm:pt modelId="{34DB5DDF-EBE6-2345-8CE9-791C519708C8}" type="sibTrans" cxnId="{6CE48FF4-6BC0-3A47-B00B-48BB866BEB83}">
      <dgm:prSet/>
      <dgm:spPr/>
      <dgm:t>
        <a:bodyPr/>
        <a:lstStyle/>
        <a:p>
          <a:endParaRPr lang="en-US">
            <a:latin typeface="Sherman Sans Book" pitchFamily="50" charset="0"/>
            <a:ea typeface="Sherman Sans Book" pitchFamily="50" charset="0"/>
          </a:endParaRPr>
        </a:p>
      </dgm:t>
    </dgm:pt>
    <dgm:pt modelId="{EDC807D3-C7C6-47B6-B365-AE3D8BEED2E6}">
      <dgm:prSet/>
      <dgm:spPr/>
      <dgm:t>
        <a:bodyPr/>
        <a:lstStyle/>
        <a:p>
          <a:r>
            <a:rPr lang="en-US" dirty="0">
              <a:latin typeface="Sherman Sans Book" pitchFamily="50" charset="0"/>
              <a:ea typeface="Sherman Sans Book" pitchFamily="50" charset="0"/>
            </a:rPr>
            <a:t>Digital Scholarship</a:t>
          </a:r>
        </a:p>
      </dgm:t>
    </dgm:pt>
    <dgm:pt modelId="{E06E0792-FADA-4260-BEC4-8F44522FA040}" type="parTrans" cxnId="{427A1303-82FE-4597-8E16-2D07149444C3}">
      <dgm:prSet/>
      <dgm:spPr/>
      <dgm:t>
        <a:bodyPr/>
        <a:lstStyle/>
        <a:p>
          <a:endParaRPr lang="en-US"/>
        </a:p>
      </dgm:t>
    </dgm:pt>
    <dgm:pt modelId="{D5718595-F9CD-427D-A5DF-F7E5296EC7BD}" type="sibTrans" cxnId="{427A1303-82FE-4597-8E16-2D07149444C3}">
      <dgm:prSet/>
      <dgm:spPr/>
      <dgm:t>
        <a:bodyPr/>
        <a:lstStyle/>
        <a:p>
          <a:endParaRPr lang="en-US"/>
        </a:p>
      </dgm:t>
    </dgm:pt>
    <dgm:pt modelId="{EF5BD85F-F0B1-7E40-AF91-1E4E53670EFA}" type="pres">
      <dgm:prSet presAssocID="{2200898B-A565-C24C-A9CF-BB8C76B0A95F}" presName="theList" presStyleCnt="0">
        <dgm:presLayoutVars>
          <dgm:dir/>
          <dgm:animLvl val="lvl"/>
          <dgm:resizeHandles val="exact"/>
        </dgm:presLayoutVars>
      </dgm:prSet>
      <dgm:spPr/>
    </dgm:pt>
    <dgm:pt modelId="{2A96B1C7-F675-2542-8342-D7C8ED429B3D}" type="pres">
      <dgm:prSet presAssocID="{6EE95898-92C9-8B49-A5F5-D0B7DDF768C5}" presName="compNode" presStyleCnt="0"/>
      <dgm:spPr/>
    </dgm:pt>
    <dgm:pt modelId="{A28A05E6-A635-7D46-B9EE-47A828197274}" type="pres">
      <dgm:prSet presAssocID="{6EE95898-92C9-8B49-A5F5-D0B7DDF768C5}" presName="aNode" presStyleLbl="bgShp" presStyleIdx="0" presStyleCnt="3"/>
      <dgm:spPr/>
    </dgm:pt>
    <dgm:pt modelId="{EF001881-6196-F344-8248-718CE69410B5}" type="pres">
      <dgm:prSet presAssocID="{6EE95898-92C9-8B49-A5F5-D0B7DDF768C5}" presName="textNode" presStyleLbl="bgShp" presStyleIdx="0" presStyleCnt="3"/>
      <dgm:spPr/>
    </dgm:pt>
    <dgm:pt modelId="{2747055F-6F5B-8645-9E90-A047C57F6B7C}" type="pres">
      <dgm:prSet presAssocID="{6EE95898-92C9-8B49-A5F5-D0B7DDF768C5}" presName="compChildNode" presStyleCnt="0"/>
      <dgm:spPr/>
    </dgm:pt>
    <dgm:pt modelId="{86A3F868-D809-914B-871E-3D5C3DA90D44}" type="pres">
      <dgm:prSet presAssocID="{6EE95898-92C9-8B49-A5F5-D0B7DDF768C5}" presName="theInnerList" presStyleCnt="0"/>
      <dgm:spPr/>
    </dgm:pt>
    <dgm:pt modelId="{4DEA022A-4B2D-BB48-B005-A423A10A0A5A}" type="pres">
      <dgm:prSet presAssocID="{4A7BE0BE-06B9-0445-931F-E3C48A1CDD1A}" presName="childNode" presStyleLbl="node1" presStyleIdx="0" presStyleCnt="15" custScaleY="420789" custLinFactNeighborX="969">
        <dgm:presLayoutVars>
          <dgm:bulletEnabled val="1"/>
        </dgm:presLayoutVars>
      </dgm:prSet>
      <dgm:spPr/>
    </dgm:pt>
    <dgm:pt modelId="{DDA409B8-4B5E-7E4B-A95F-DD91D25EA69B}" type="pres">
      <dgm:prSet presAssocID="{4A7BE0BE-06B9-0445-931F-E3C48A1CDD1A}" presName="aSpace2" presStyleCnt="0"/>
      <dgm:spPr/>
    </dgm:pt>
    <dgm:pt modelId="{13A2CE23-161B-9746-AA4A-B80E7BACDE00}" type="pres">
      <dgm:prSet presAssocID="{F239AFCD-AB51-6240-97A5-9EB677AA9028}" presName="childNode" presStyleLbl="node1" presStyleIdx="1" presStyleCnt="15" custScaleY="290503">
        <dgm:presLayoutVars>
          <dgm:bulletEnabled val="1"/>
        </dgm:presLayoutVars>
      </dgm:prSet>
      <dgm:spPr/>
    </dgm:pt>
    <dgm:pt modelId="{9F13CC6D-6C1C-FE43-B3CE-2A75EA048497}" type="pres">
      <dgm:prSet presAssocID="{F239AFCD-AB51-6240-97A5-9EB677AA9028}" presName="aSpace2" presStyleCnt="0"/>
      <dgm:spPr/>
    </dgm:pt>
    <dgm:pt modelId="{83CA2C2B-5D06-F642-843B-FFC41C23F955}" type="pres">
      <dgm:prSet presAssocID="{790A3660-CC7F-1B41-8CAD-73C54FA71298}" presName="childNode" presStyleLbl="node1" presStyleIdx="2" presStyleCnt="15">
        <dgm:presLayoutVars>
          <dgm:bulletEnabled val="1"/>
        </dgm:presLayoutVars>
      </dgm:prSet>
      <dgm:spPr/>
    </dgm:pt>
    <dgm:pt modelId="{0A692F33-D9F5-8449-A6B0-4B194E254EE6}" type="pres">
      <dgm:prSet presAssocID="{790A3660-CC7F-1B41-8CAD-73C54FA71298}" presName="aSpace2" presStyleCnt="0"/>
      <dgm:spPr/>
    </dgm:pt>
    <dgm:pt modelId="{F9FB6F81-34E1-324D-BBA1-E8C0FD10F0AF}" type="pres">
      <dgm:prSet presAssocID="{16975990-3607-8041-BCBB-83E465BDFFC2}" presName="childNode" presStyleLbl="node1" presStyleIdx="3" presStyleCnt="15">
        <dgm:presLayoutVars>
          <dgm:bulletEnabled val="1"/>
        </dgm:presLayoutVars>
      </dgm:prSet>
      <dgm:spPr/>
    </dgm:pt>
    <dgm:pt modelId="{058606AC-83F2-8C40-906B-D9BB1A172D8B}" type="pres">
      <dgm:prSet presAssocID="{16975990-3607-8041-BCBB-83E465BDFFC2}" presName="aSpace2" presStyleCnt="0"/>
      <dgm:spPr/>
    </dgm:pt>
    <dgm:pt modelId="{347CC516-4BF6-8F4C-ABF3-10D057B68322}" type="pres">
      <dgm:prSet presAssocID="{CD920796-95F2-6847-B300-72B62EA7CB1B}" presName="childNode" presStyleLbl="node1" presStyleIdx="4" presStyleCnt="15">
        <dgm:presLayoutVars>
          <dgm:bulletEnabled val="1"/>
        </dgm:presLayoutVars>
      </dgm:prSet>
      <dgm:spPr/>
    </dgm:pt>
    <dgm:pt modelId="{ED47FFE3-A3BA-0646-9F91-2D57120F6C01}" type="pres">
      <dgm:prSet presAssocID="{6EE95898-92C9-8B49-A5F5-D0B7DDF768C5}" presName="aSpace" presStyleCnt="0"/>
      <dgm:spPr/>
    </dgm:pt>
    <dgm:pt modelId="{76E6D36F-44AC-614D-AA41-C381BF9154CE}" type="pres">
      <dgm:prSet presAssocID="{C5AC9C81-6F61-A34F-8EE5-3D3C78C92435}" presName="compNode" presStyleCnt="0"/>
      <dgm:spPr/>
    </dgm:pt>
    <dgm:pt modelId="{D8D59660-D15D-F64D-BD53-1F7F28F16162}" type="pres">
      <dgm:prSet presAssocID="{C5AC9C81-6F61-A34F-8EE5-3D3C78C92435}" presName="aNode" presStyleLbl="bgShp" presStyleIdx="1" presStyleCnt="3"/>
      <dgm:spPr/>
    </dgm:pt>
    <dgm:pt modelId="{7078800F-0458-654E-8C02-29723B08E657}" type="pres">
      <dgm:prSet presAssocID="{C5AC9C81-6F61-A34F-8EE5-3D3C78C92435}" presName="textNode" presStyleLbl="bgShp" presStyleIdx="1" presStyleCnt="3"/>
      <dgm:spPr/>
    </dgm:pt>
    <dgm:pt modelId="{1E119851-1C6A-CF4E-B9D3-D814D7AAB9E4}" type="pres">
      <dgm:prSet presAssocID="{C5AC9C81-6F61-A34F-8EE5-3D3C78C92435}" presName="compChildNode" presStyleCnt="0"/>
      <dgm:spPr/>
    </dgm:pt>
    <dgm:pt modelId="{037E8610-E451-EA47-9A11-6997A1304BD2}" type="pres">
      <dgm:prSet presAssocID="{C5AC9C81-6F61-A34F-8EE5-3D3C78C92435}" presName="theInnerList" presStyleCnt="0"/>
      <dgm:spPr/>
    </dgm:pt>
    <dgm:pt modelId="{79C929EF-B722-7545-87E8-5DFCA01DC945}" type="pres">
      <dgm:prSet presAssocID="{28FC24FA-EBD5-EF40-A8EF-312BDBF61B33}" presName="childNode" presStyleLbl="node1" presStyleIdx="5" presStyleCnt="15" custScaleY="228680">
        <dgm:presLayoutVars>
          <dgm:bulletEnabled val="1"/>
        </dgm:presLayoutVars>
      </dgm:prSet>
      <dgm:spPr/>
    </dgm:pt>
    <dgm:pt modelId="{05F83B15-27B1-D246-A628-49B3411E4A8B}" type="pres">
      <dgm:prSet presAssocID="{28FC24FA-EBD5-EF40-A8EF-312BDBF61B33}" presName="aSpace2" presStyleCnt="0"/>
      <dgm:spPr/>
    </dgm:pt>
    <dgm:pt modelId="{41801CE0-FF35-634C-9F10-BC5CB25B125B}" type="pres">
      <dgm:prSet presAssocID="{493743CC-E50D-0947-9D14-5DDABD8ED1C6}" presName="childNode" presStyleLbl="node1" presStyleIdx="6" presStyleCnt="15">
        <dgm:presLayoutVars>
          <dgm:bulletEnabled val="1"/>
        </dgm:presLayoutVars>
      </dgm:prSet>
      <dgm:spPr/>
    </dgm:pt>
    <dgm:pt modelId="{E45BA0C0-91D2-2342-AECA-EB63CA785AA8}" type="pres">
      <dgm:prSet presAssocID="{493743CC-E50D-0947-9D14-5DDABD8ED1C6}" presName="aSpace2" presStyleCnt="0"/>
      <dgm:spPr/>
    </dgm:pt>
    <dgm:pt modelId="{E3FD758D-6168-D946-B8E6-B3BBFA8DDF79}" type="pres">
      <dgm:prSet presAssocID="{2EF56848-E4BC-0C4B-84D2-04C9681B4DF1}" presName="childNode" presStyleLbl="node1" presStyleIdx="7" presStyleCnt="15" custScaleY="387016">
        <dgm:presLayoutVars>
          <dgm:bulletEnabled val="1"/>
        </dgm:presLayoutVars>
      </dgm:prSet>
      <dgm:spPr/>
    </dgm:pt>
    <dgm:pt modelId="{6DF0D3A0-1D7D-B04D-BF45-F41CF4B6275C}" type="pres">
      <dgm:prSet presAssocID="{2EF56848-E4BC-0C4B-84D2-04C9681B4DF1}" presName="aSpace2" presStyleCnt="0"/>
      <dgm:spPr/>
    </dgm:pt>
    <dgm:pt modelId="{849CD239-40AD-47A3-8D18-CD105725F927}" type="pres">
      <dgm:prSet presAssocID="{EDC807D3-C7C6-47B6-B365-AE3D8BEED2E6}" presName="childNode" presStyleLbl="node1" presStyleIdx="8" presStyleCnt="15">
        <dgm:presLayoutVars>
          <dgm:bulletEnabled val="1"/>
        </dgm:presLayoutVars>
      </dgm:prSet>
      <dgm:spPr/>
    </dgm:pt>
    <dgm:pt modelId="{D834D4BF-5278-4756-AE6D-9B675425EF02}" type="pres">
      <dgm:prSet presAssocID="{EDC807D3-C7C6-47B6-B365-AE3D8BEED2E6}" presName="aSpace2" presStyleCnt="0"/>
      <dgm:spPr/>
    </dgm:pt>
    <dgm:pt modelId="{2EDA8309-CA46-A343-B460-93D926FAD14B}" type="pres">
      <dgm:prSet presAssocID="{B67B3FAC-EEDC-7449-9A0D-8E6D29533A18}" presName="childNode" presStyleLbl="node1" presStyleIdx="9" presStyleCnt="15">
        <dgm:presLayoutVars>
          <dgm:bulletEnabled val="1"/>
        </dgm:presLayoutVars>
      </dgm:prSet>
      <dgm:spPr/>
    </dgm:pt>
    <dgm:pt modelId="{D26157B8-E762-594F-A0A6-A33C45B101F8}" type="pres">
      <dgm:prSet presAssocID="{C5AC9C81-6F61-A34F-8EE5-3D3C78C92435}" presName="aSpace" presStyleCnt="0"/>
      <dgm:spPr/>
    </dgm:pt>
    <dgm:pt modelId="{91C0BA35-51D4-A84E-B3C9-E2FE7819C66B}" type="pres">
      <dgm:prSet presAssocID="{41E3DD0A-AA9E-8D49-AD1C-E78F9F07F147}" presName="compNode" presStyleCnt="0"/>
      <dgm:spPr/>
    </dgm:pt>
    <dgm:pt modelId="{BE5421A7-39E8-D847-B0E7-652B05251644}" type="pres">
      <dgm:prSet presAssocID="{41E3DD0A-AA9E-8D49-AD1C-E78F9F07F147}" presName="aNode" presStyleLbl="bgShp" presStyleIdx="2" presStyleCnt="3"/>
      <dgm:spPr/>
    </dgm:pt>
    <dgm:pt modelId="{19C2BA08-2D90-D847-BACC-23E0666DA1F6}" type="pres">
      <dgm:prSet presAssocID="{41E3DD0A-AA9E-8D49-AD1C-E78F9F07F147}" presName="textNode" presStyleLbl="bgShp" presStyleIdx="2" presStyleCnt="3"/>
      <dgm:spPr/>
    </dgm:pt>
    <dgm:pt modelId="{31711493-04D0-264A-8B1D-20E2B77667D7}" type="pres">
      <dgm:prSet presAssocID="{41E3DD0A-AA9E-8D49-AD1C-E78F9F07F147}" presName="compChildNode" presStyleCnt="0"/>
      <dgm:spPr/>
    </dgm:pt>
    <dgm:pt modelId="{C7AF3749-6314-954E-9ABB-CED391847221}" type="pres">
      <dgm:prSet presAssocID="{41E3DD0A-AA9E-8D49-AD1C-E78F9F07F147}" presName="theInnerList" presStyleCnt="0"/>
      <dgm:spPr/>
    </dgm:pt>
    <dgm:pt modelId="{10782E2E-49C4-F345-A737-9F2417D52320}" type="pres">
      <dgm:prSet presAssocID="{4C5220A7-A6AF-6347-9FFE-547DD526CC18}" presName="childNode" presStyleLbl="node1" presStyleIdx="10" presStyleCnt="15">
        <dgm:presLayoutVars>
          <dgm:bulletEnabled val="1"/>
        </dgm:presLayoutVars>
      </dgm:prSet>
      <dgm:spPr/>
    </dgm:pt>
    <dgm:pt modelId="{B31C218A-67B6-224E-B155-9712A520A284}" type="pres">
      <dgm:prSet presAssocID="{4C5220A7-A6AF-6347-9FFE-547DD526CC18}" presName="aSpace2" presStyleCnt="0"/>
      <dgm:spPr/>
    </dgm:pt>
    <dgm:pt modelId="{2D012600-1F7D-0642-A5D0-DB6AEDA3BF2D}" type="pres">
      <dgm:prSet presAssocID="{D1763F4F-A357-3046-A850-947981926B23}" presName="childNode" presStyleLbl="node1" presStyleIdx="11" presStyleCnt="15" custScaleY="296361">
        <dgm:presLayoutVars>
          <dgm:bulletEnabled val="1"/>
        </dgm:presLayoutVars>
      </dgm:prSet>
      <dgm:spPr/>
    </dgm:pt>
    <dgm:pt modelId="{C8E686DB-591D-2143-BF4A-329B38FA708B}" type="pres">
      <dgm:prSet presAssocID="{D1763F4F-A357-3046-A850-947981926B23}" presName="aSpace2" presStyleCnt="0"/>
      <dgm:spPr/>
    </dgm:pt>
    <dgm:pt modelId="{F1639836-6439-1A4B-8D75-DA0CD4DD74D6}" type="pres">
      <dgm:prSet presAssocID="{39B408BD-E784-1F42-86FE-9EACBA7E58DD}" presName="childNode" presStyleLbl="node1" presStyleIdx="12" presStyleCnt="15">
        <dgm:presLayoutVars>
          <dgm:bulletEnabled val="1"/>
        </dgm:presLayoutVars>
      </dgm:prSet>
      <dgm:spPr/>
    </dgm:pt>
    <dgm:pt modelId="{16F15F4A-9774-284E-83E9-57AC8A6517EA}" type="pres">
      <dgm:prSet presAssocID="{39B408BD-E784-1F42-86FE-9EACBA7E58DD}" presName="aSpace2" presStyleCnt="0"/>
      <dgm:spPr/>
    </dgm:pt>
    <dgm:pt modelId="{468B27B6-5800-3C41-9BCB-8E41813BFB71}" type="pres">
      <dgm:prSet presAssocID="{6F05B31C-2519-C44E-8A8F-5232B178876C}" presName="childNode" presStyleLbl="node1" presStyleIdx="13" presStyleCnt="15">
        <dgm:presLayoutVars>
          <dgm:bulletEnabled val="1"/>
        </dgm:presLayoutVars>
      </dgm:prSet>
      <dgm:spPr/>
    </dgm:pt>
    <dgm:pt modelId="{D8D8D841-A214-214B-A1AA-D51E43714AA2}" type="pres">
      <dgm:prSet presAssocID="{6F05B31C-2519-C44E-8A8F-5232B178876C}" presName="aSpace2" presStyleCnt="0"/>
      <dgm:spPr/>
    </dgm:pt>
    <dgm:pt modelId="{4D8FC379-25C1-B84E-AFBB-29089D9C7044}" type="pres">
      <dgm:prSet presAssocID="{8BD70133-7BED-EC4D-BAFF-BA2752C9DB19}" presName="childNode" presStyleLbl="node1" presStyleIdx="14" presStyleCnt="15" custScaleX="102507" custScaleY="545943">
        <dgm:presLayoutVars>
          <dgm:bulletEnabled val="1"/>
        </dgm:presLayoutVars>
      </dgm:prSet>
      <dgm:spPr/>
    </dgm:pt>
  </dgm:ptLst>
  <dgm:cxnLst>
    <dgm:cxn modelId="{427A1303-82FE-4597-8E16-2D07149444C3}" srcId="{C5AC9C81-6F61-A34F-8EE5-3D3C78C92435}" destId="{EDC807D3-C7C6-47B6-B365-AE3D8BEED2E6}" srcOrd="3" destOrd="0" parTransId="{E06E0792-FADA-4260-BEC4-8F44522FA040}" sibTransId="{D5718595-F9CD-427D-A5DF-F7E5296EC7BD}"/>
    <dgm:cxn modelId="{5BCAE604-B247-F341-BF40-F1318C52EB9F}" srcId="{2200898B-A565-C24C-A9CF-BB8C76B0A95F}" destId="{41E3DD0A-AA9E-8D49-AD1C-E78F9F07F147}" srcOrd="2" destOrd="0" parTransId="{97CADBA9-6386-A84D-82D7-A2F8437DD277}" sibTransId="{4D8718E6-FD6F-F44A-8137-212CAAFAEDD0}"/>
    <dgm:cxn modelId="{D0166205-26ED-4617-9686-AD10B3A47B63}" type="presOf" srcId="{6F05B31C-2519-C44E-8A8F-5232B178876C}" destId="{468B27B6-5800-3C41-9BCB-8E41813BFB71}" srcOrd="0" destOrd="0" presId="urn:microsoft.com/office/officeart/2005/8/layout/lProcess2"/>
    <dgm:cxn modelId="{E36A900B-C310-4044-9B6D-692B1FA5216F}" type="presOf" srcId="{6EE95898-92C9-8B49-A5F5-D0B7DDF768C5}" destId="{EF001881-6196-F344-8248-718CE69410B5}" srcOrd="1" destOrd="0" presId="urn:microsoft.com/office/officeart/2005/8/layout/lProcess2"/>
    <dgm:cxn modelId="{1C6B9910-B6CB-4721-B42C-36F3885D978C}" type="presOf" srcId="{C5AC9C81-6F61-A34F-8EE5-3D3C78C92435}" destId="{D8D59660-D15D-F64D-BD53-1F7F28F16162}" srcOrd="0" destOrd="0" presId="urn:microsoft.com/office/officeart/2005/8/layout/lProcess2"/>
    <dgm:cxn modelId="{4CE2B912-43E0-A541-B28C-9DE1671B6331}" srcId="{6EE95898-92C9-8B49-A5F5-D0B7DDF768C5}" destId="{CD920796-95F2-6847-B300-72B62EA7CB1B}" srcOrd="4" destOrd="0" parTransId="{F96AF485-8B4F-6B42-8BE8-160501281FCC}" sibTransId="{D872FED7-78B2-434E-98D3-A7D720BCA699}"/>
    <dgm:cxn modelId="{8ACF1E26-F999-44A0-BE2F-5E385DA2B23D}" type="presOf" srcId="{6EE95898-92C9-8B49-A5F5-D0B7DDF768C5}" destId="{A28A05E6-A635-7D46-B9EE-47A828197274}" srcOrd="0" destOrd="0" presId="urn:microsoft.com/office/officeart/2005/8/layout/lProcess2"/>
    <dgm:cxn modelId="{EFDC9237-2759-5E42-BFEA-D23C2CCE04DA}" srcId="{C5AC9C81-6F61-A34F-8EE5-3D3C78C92435}" destId="{493743CC-E50D-0947-9D14-5DDABD8ED1C6}" srcOrd="1" destOrd="0" parTransId="{6EFFECE7-C18A-AF42-9D17-AE9DBBAD627E}" sibTransId="{17CDCC4D-161D-E14A-8296-9D0F189F7A4C}"/>
    <dgm:cxn modelId="{3516F05C-B04B-4056-8544-93108F8425FB}" type="presOf" srcId="{2EF56848-E4BC-0C4B-84D2-04C9681B4DF1}" destId="{E3FD758D-6168-D946-B8E6-B3BBFA8DDF79}" srcOrd="0" destOrd="0" presId="urn:microsoft.com/office/officeart/2005/8/layout/lProcess2"/>
    <dgm:cxn modelId="{DE7E805E-5E11-5F44-82D4-9425445EEA51}" srcId="{2200898B-A565-C24C-A9CF-BB8C76B0A95F}" destId="{6EE95898-92C9-8B49-A5F5-D0B7DDF768C5}" srcOrd="0" destOrd="0" parTransId="{9D9FC1AE-0F6B-0F4C-BA28-68E59AD02884}" sibTransId="{C1A27BE9-A31E-674B-AD7B-CD3E049736E7}"/>
    <dgm:cxn modelId="{55AF6E42-0314-4719-81C7-9B0A01ACE953}" type="presOf" srcId="{B67B3FAC-EEDC-7449-9A0D-8E6D29533A18}" destId="{2EDA8309-CA46-A343-B460-93D926FAD14B}" srcOrd="0" destOrd="0" presId="urn:microsoft.com/office/officeart/2005/8/layout/lProcess2"/>
    <dgm:cxn modelId="{56A6AE43-DC4D-4C15-AC39-CCB1E9B0A9A6}" type="presOf" srcId="{39B408BD-E784-1F42-86FE-9EACBA7E58DD}" destId="{F1639836-6439-1A4B-8D75-DA0CD4DD74D6}" srcOrd="0" destOrd="0" presId="urn:microsoft.com/office/officeart/2005/8/layout/lProcess2"/>
    <dgm:cxn modelId="{4C5D5A44-79BA-2344-9DF5-B4964D1D6C3B}" srcId="{41E3DD0A-AA9E-8D49-AD1C-E78F9F07F147}" destId="{39B408BD-E784-1F42-86FE-9EACBA7E58DD}" srcOrd="2" destOrd="0" parTransId="{BB93ECD9-D0BC-934C-B957-3D6F7B16BBDA}" sibTransId="{EEF3BDE6-32B0-FD42-8529-BA336CF3C9C8}"/>
    <dgm:cxn modelId="{A4F8EA69-4538-F046-A0B6-4A6E7672D877}" srcId="{41E3DD0A-AA9E-8D49-AD1C-E78F9F07F147}" destId="{4C5220A7-A6AF-6347-9FFE-547DD526CC18}" srcOrd="0" destOrd="0" parTransId="{BE77F7A0-CB72-2948-935F-FBAC8EE01989}" sibTransId="{FFD31380-4A73-8A46-9708-46C8C4BC927E}"/>
    <dgm:cxn modelId="{82336A4F-3341-4342-A4D9-94BD8ACA3CD9}" srcId="{C5AC9C81-6F61-A34F-8EE5-3D3C78C92435}" destId="{28FC24FA-EBD5-EF40-A8EF-312BDBF61B33}" srcOrd="0" destOrd="0" parTransId="{8C2611A9-87D5-5349-A657-C3BFD65E6622}" sibTransId="{7C0F0FCF-75E5-454C-98E0-D206B2D5F30B}"/>
    <dgm:cxn modelId="{EEAF6A6F-0EE0-1A49-BE0B-EA9B0F40D88D}" srcId="{41E3DD0A-AA9E-8D49-AD1C-E78F9F07F147}" destId="{8BD70133-7BED-EC4D-BAFF-BA2752C9DB19}" srcOrd="4" destOrd="0" parTransId="{5723BCD6-B91B-4040-99F2-A8AB612ED28B}" sibTransId="{F720F4C7-665F-C142-A645-69E7C52C3523}"/>
    <dgm:cxn modelId="{A40CC778-32F9-6C4B-82A4-68745D37C0ED}" srcId="{41E3DD0A-AA9E-8D49-AD1C-E78F9F07F147}" destId="{6F05B31C-2519-C44E-8A8F-5232B178876C}" srcOrd="3" destOrd="0" parTransId="{619AB47B-3B16-B848-8D43-8AB9DB20F81A}" sibTransId="{9EDDAEC0-9B81-D14C-A183-7266901C60CD}"/>
    <dgm:cxn modelId="{221D4E87-099F-4C8A-A3A4-6FDFC07B9339}" type="presOf" srcId="{8BD70133-7BED-EC4D-BAFF-BA2752C9DB19}" destId="{4D8FC379-25C1-B84E-AFBB-29089D9C7044}" srcOrd="0" destOrd="0" presId="urn:microsoft.com/office/officeart/2005/8/layout/lProcess2"/>
    <dgm:cxn modelId="{9942C987-1ACB-45FA-9182-83731598F3D9}" type="presOf" srcId="{493743CC-E50D-0947-9D14-5DDABD8ED1C6}" destId="{41801CE0-FF35-634C-9F10-BC5CB25B125B}" srcOrd="0" destOrd="0" presId="urn:microsoft.com/office/officeart/2005/8/layout/lProcess2"/>
    <dgm:cxn modelId="{EB5EDF89-DECF-47C8-AB87-DFAB007D3229}" type="presOf" srcId="{790A3660-CC7F-1B41-8CAD-73C54FA71298}" destId="{83CA2C2B-5D06-F642-843B-FFC41C23F955}" srcOrd="0" destOrd="0" presId="urn:microsoft.com/office/officeart/2005/8/layout/lProcess2"/>
    <dgm:cxn modelId="{3C4C098B-D876-45EE-81CF-7F13209F3BA0}" type="presOf" srcId="{EDC807D3-C7C6-47B6-B365-AE3D8BEED2E6}" destId="{849CD239-40AD-47A3-8D18-CD105725F927}" srcOrd="0" destOrd="0" presId="urn:microsoft.com/office/officeart/2005/8/layout/lProcess2"/>
    <dgm:cxn modelId="{7EDE9E91-A055-43E2-845E-250D40482C35}" type="presOf" srcId="{CD920796-95F2-6847-B300-72B62EA7CB1B}" destId="{347CC516-4BF6-8F4C-ABF3-10D057B68322}" srcOrd="0" destOrd="0" presId="urn:microsoft.com/office/officeart/2005/8/layout/lProcess2"/>
    <dgm:cxn modelId="{1C120C97-62F7-4122-ADEC-E8222F1C11D4}" type="presOf" srcId="{28FC24FA-EBD5-EF40-A8EF-312BDBF61B33}" destId="{79C929EF-B722-7545-87E8-5DFCA01DC945}" srcOrd="0" destOrd="0" presId="urn:microsoft.com/office/officeart/2005/8/layout/lProcess2"/>
    <dgm:cxn modelId="{5274F39F-649C-4F63-833D-C8D9671322AF}" type="presOf" srcId="{41E3DD0A-AA9E-8D49-AD1C-E78F9F07F147}" destId="{BE5421A7-39E8-D847-B0E7-652B05251644}" srcOrd="0" destOrd="0" presId="urn:microsoft.com/office/officeart/2005/8/layout/lProcess2"/>
    <dgm:cxn modelId="{D8C625A4-FAAB-4911-824D-DFCB9A8EFA2A}" type="presOf" srcId="{C5AC9C81-6F61-A34F-8EE5-3D3C78C92435}" destId="{7078800F-0458-654E-8C02-29723B08E657}" srcOrd="1" destOrd="0" presId="urn:microsoft.com/office/officeart/2005/8/layout/lProcess2"/>
    <dgm:cxn modelId="{3726E2B2-28A5-41A6-BAED-F13BE069B293}" type="presOf" srcId="{4A7BE0BE-06B9-0445-931F-E3C48A1CDD1A}" destId="{4DEA022A-4B2D-BB48-B005-A423A10A0A5A}" srcOrd="0" destOrd="0" presId="urn:microsoft.com/office/officeart/2005/8/layout/lProcess2"/>
    <dgm:cxn modelId="{F1A67FBA-0EE9-41AC-8AA3-46DCAF57BF46}" type="presOf" srcId="{4C5220A7-A6AF-6347-9FFE-547DD526CC18}" destId="{10782E2E-49C4-F345-A737-9F2417D52320}" srcOrd="0" destOrd="0" presId="urn:microsoft.com/office/officeart/2005/8/layout/lProcess2"/>
    <dgm:cxn modelId="{78421FC3-2774-4B6A-B84F-A978684A0BA0}" type="presOf" srcId="{16975990-3607-8041-BCBB-83E465BDFFC2}" destId="{F9FB6F81-34E1-324D-BBA1-E8C0FD10F0AF}" srcOrd="0" destOrd="0" presId="urn:microsoft.com/office/officeart/2005/8/layout/lProcess2"/>
    <dgm:cxn modelId="{580C0DC8-F81B-2842-9472-B1DE7B9C251F}" type="presOf" srcId="{2200898B-A565-C24C-A9CF-BB8C76B0A95F}" destId="{EF5BD85F-F0B1-7E40-AF91-1E4E53670EFA}" srcOrd="0" destOrd="0" presId="urn:microsoft.com/office/officeart/2005/8/layout/lProcess2"/>
    <dgm:cxn modelId="{5618DDCB-6CFC-E646-BB7A-58F02CC37FAA}" srcId="{6EE95898-92C9-8B49-A5F5-D0B7DDF768C5}" destId="{16975990-3607-8041-BCBB-83E465BDFFC2}" srcOrd="3" destOrd="0" parTransId="{18AD5D34-6B85-F445-B0E5-C49CFE80FD91}" sibTransId="{A26021BD-F0EC-F447-A9DE-AEE3F929441C}"/>
    <dgm:cxn modelId="{526125CD-5097-3548-A3D4-35D9307A5164}" srcId="{2200898B-A565-C24C-A9CF-BB8C76B0A95F}" destId="{C5AC9C81-6F61-A34F-8EE5-3D3C78C92435}" srcOrd="1" destOrd="0" parTransId="{E0BA29A5-C7C1-2949-807C-D0B446358D80}" sibTransId="{C20AA2D4-AA5E-6D48-8D68-EE9602E0BBCA}"/>
    <dgm:cxn modelId="{D15E6FD1-D617-4262-9907-44774B5C9ABD}" type="presOf" srcId="{41E3DD0A-AA9E-8D49-AD1C-E78F9F07F147}" destId="{19C2BA08-2D90-D847-BACC-23E0666DA1F6}" srcOrd="1" destOrd="0" presId="urn:microsoft.com/office/officeart/2005/8/layout/lProcess2"/>
    <dgm:cxn modelId="{52BD18DE-D98E-E143-AFD5-34E0265D13BA}" srcId="{6EE95898-92C9-8B49-A5F5-D0B7DDF768C5}" destId="{4A7BE0BE-06B9-0445-931F-E3C48A1CDD1A}" srcOrd="0" destOrd="0" parTransId="{12AA2F99-E1FF-6145-AD44-4FA1C7ED66BC}" sibTransId="{70DE5AF3-F203-4C4A-8E09-656F91DF1A4C}"/>
    <dgm:cxn modelId="{4AC293E2-7041-F944-B867-011AAE261514}" srcId="{6EE95898-92C9-8B49-A5F5-D0B7DDF768C5}" destId="{790A3660-CC7F-1B41-8CAD-73C54FA71298}" srcOrd="2" destOrd="0" parTransId="{998932B5-9486-DD42-9F1B-98F97E2B379C}" sibTransId="{5EF5E7F0-65A2-E64C-96EA-304811AD609F}"/>
    <dgm:cxn modelId="{C2F896E4-9C99-CD41-80A5-26CA940685C6}" srcId="{6EE95898-92C9-8B49-A5F5-D0B7DDF768C5}" destId="{F239AFCD-AB51-6240-97A5-9EB677AA9028}" srcOrd="1" destOrd="0" parTransId="{683AFA1E-4D65-FE4D-AC3C-A177ADBF48AA}" sibTransId="{A80B7BF3-827F-5342-BECD-067667D903C4}"/>
    <dgm:cxn modelId="{128552E8-52B3-4610-A330-A38ADD62FF33}" type="presOf" srcId="{F239AFCD-AB51-6240-97A5-9EB677AA9028}" destId="{13A2CE23-161B-9746-AA4A-B80E7BACDE00}" srcOrd="0" destOrd="0" presId="urn:microsoft.com/office/officeart/2005/8/layout/lProcess2"/>
    <dgm:cxn modelId="{D85CC8E9-B915-584E-A4AF-B3AC18F57269}" srcId="{41E3DD0A-AA9E-8D49-AD1C-E78F9F07F147}" destId="{D1763F4F-A357-3046-A850-947981926B23}" srcOrd="1" destOrd="0" parTransId="{5965B90A-EB5F-8642-A389-1303452DA7DF}" sibTransId="{1D600B4E-2446-AD42-A401-EB2A27A38A31}"/>
    <dgm:cxn modelId="{6CE48FF4-6BC0-3A47-B00B-48BB866BEB83}" srcId="{C5AC9C81-6F61-A34F-8EE5-3D3C78C92435}" destId="{B67B3FAC-EEDC-7449-9A0D-8E6D29533A18}" srcOrd="4" destOrd="0" parTransId="{2BD83B43-BEC6-8A46-93E4-2E23FC94B8D0}" sibTransId="{34DB5DDF-EBE6-2345-8CE9-791C519708C8}"/>
    <dgm:cxn modelId="{48706EFB-B40D-894A-9932-B4EEF078F920}" srcId="{C5AC9C81-6F61-A34F-8EE5-3D3C78C92435}" destId="{2EF56848-E4BC-0C4B-84D2-04C9681B4DF1}" srcOrd="2" destOrd="0" parTransId="{10BEF04B-D564-884F-AC90-56C5A2F32194}" sibTransId="{EBF16FE8-1C9A-D744-BE78-0D50833D1FFC}"/>
    <dgm:cxn modelId="{4111A1FF-B2F0-4E95-A532-153231D6DB50}" type="presOf" srcId="{D1763F4F-A357-3046-A850-947981926B23}" destId="{2D012600-1F7D-0642-A5D0-DB6AEDA3BF2D}" srcOrd="0" destOrd="0" presId="urn:microsoft.com/office/officeart/2005/8/layout/lProcess2"/>
    <dgm:cxn modelId="{73F2CBAD-6DAE-4738-B883-6B4A0F78E64C}" type="presParOf" srcId="{EF5BD85F-F0B1-7E40-AF91-1E4E53670EFA}" destId="{2A96B1C7-F675-2542-8342-D7C8ED429B3D}" srcOrd="0" destOrd="0" presId="urn:microsoft.com/office/officeart/2005/8/layout/lProcess2"/>
    <dgm:cxn modelId="{13769CF1-D679-47DB-8EAA-4E7B577CD0E2}" type="presParOf" srcId="{2A96B1C7-F675-2542-8342-D7C8ED429B3D}" destId="{A28A05E6-A635-7D46-B9EE-47A828197274}" srcOrd="0" destOrd="0" presId="urn:microsoft.com/office/officeart/2005/8/layout/lProcess2"/>
    <dgm:cxn modelId="{2DC0980D-7CDF-4C9B-AD6C-39BB21DCC026}" type="presParOf" srcId="{2A96B1C7-F675-2542-8342-D7C8ED429B3D}" destId="{EF001881-6196-F344-8248-718CE69410B5}" srcOrd="1" destOrd="0" presId="urn:microsoft.com/office/officeart/2005/8/layout/lProcess2"/>
    <dgm:cxn modelId="{1B31E3DC-DA62-4917-9410-4ACBEB4E5313}" type="presParOf" srcId="{2A96B1C7-F675-2542-8342-D7C8ED429B3D}" destId="{2747055F-6F5B-8645-9E90-A047C57F6B7C}" srcOrd="2" destOrd="0" presId="urn:microsoft.com/office/officeart/2005/8/layout/lProcess2"/>
    <dgm:cxn modelId="{FE324554-1025-4664-B864-E3A0909F2442}" type="presParOf" srcId="{2747055F-6F5B-8645-9E90-A047C57F6B7C}" destId="{86A3F868-D809-914B-871E-3D5C3DA90D44}" srcOrd="0" destOrd="0" presId="urn:microsoft.com/office/officeart/2005/8/layout/lProcess2"/>
    <dgm:cxn modelId="{221D561E-99F9-4E26-9814-B496D5A99702}" type="presParOf" srcId="{86A3F868-D809-914B-871E-3D5C3DA90D44}" destId="{4DEA022A-4B2D-BB48-B005-A423A10A0A5A}" srcOrd="0" destOrd="0" presId="urn:microsoft.com/office/officeart/2005/8/layout/lProcess2"/>
    <dgm:cxn modelId="{B4346637-37E8-468D-8744-C3BB1170D697}" type="presParOf" srcId="{86A3F868-D809-914B-871E-3D5C3DA90D44}" destId="{DDA409B8-4B5E-7E4B-A95F-DD91D25EA69B}" srcOrd="1" destOrd="0" presId="urn:microsoft.com/office/officeart/2005/8/layout/lProcess2"/>
    <dgm:cxn modelId="{325D0912-008E-499A-BDFD-CEC4EA52E6A0}" type="presParOf" srcId="{86A3F868-D809-914B-871E-3D5C3DA90D44}" destId="{13A2CE23-161B-9746-AA4A-B80E7BACDE00}" srcOrd="2" destOrd="0" presId="urn:microsoft.com/office/officeart/2005/8/layout/lProcess2"/>
    <dgm:cxn modelId="{7672BE05-F81C-4C4D-9598-810CA5DFBE86}" type="presParOf" srcId="{86A3F868-D809-914B-871E-3D5C3DA90D44}" destId="{9F13CC6D-6C1C-FE43-B3CE-2A75EA048497}" srcOrd="3" destOrd="0" presId="urn:microsoft.com/office/officeart/2005/8/layout/lProcess2"/>
    <dgm:cxn modelId="{86ED7199-9AE3-441B-9F89-37B9811AFBDB}" type="presParOf" srcId="{86A3F868-D809-914B-871E-3D5C3DA90D44}" destId="{83CA2C2B-5D06-F642-843B-FFC41C23F955}" srcOrd="4" destOrd="0" presId="urn:microsoft.com/office/officeart/2005/8/layout/lProcess2"/>
    <dgm:cxn modelId="{4224D229-BD3C-4B5F-BC0E-5D4C1DA7D1FB}" type="presParOf" srcId="{86A3F868-D809-914B-871E-3D5C3DA90D44}" destId="{0A692F33-D9F5-8449-A6B0-4B194E254EE6}" srcOrd="5" destOrd="0" presId="urn:microsoft.com/office/officeart/2005/8/layout/lProcess2"/>
    <dgm:cxn modelId="{5767E191-AF1D-4586-A30C-417D195E0596}" type="presParOf" srcId="{86A3F868-D809-914B-871E-3D5C3DA90D44}" destId="{F9FB6F81-34E1-324D-BBA1-E8C0FD10F0AF}" srcOrd="6" destOrd="0" presId="urn:microsoft.com/office/officeart/2005/8/layout/lProcess2"/>
    <dgm:cxn modelId="{C0B587C9-E7EF-4B90-8983-B9626FB8169C}" type="presParOf" srcId="{86A3F868-D809-914B-871E-3D5C3DA90D44}" destId="{058606AC-83F2-8C40-906B-D9BB1A172D8B}" srcOrd="7" destOrd="0" presId="urn:microsoft.com/office/officeart/2005/8/layout/lProcess2"/>
    <dgm:cxn modelId="{FDE83F8B-C503-4DD7-8D6A-4394295FC5BB}" type="presParOf" srcId="{86A3F868-D809-914B-871E-3D5C3DA90D44}" destId="{347CC516-4BF6-8F4C-ABF3-10D057B68322}" srcOrd="8" destOrd="0" presId="urn:microsoft.com/office/officeart/2005/8/layout/lProcess2"/>
    <dgm:cxn modelId="{99280E8A-D4BE-4FCE-87EC-92FC4DB67770}" type="presParOf" srcId="{EF5BD85F-F0B1-7E40-AF91-1E4E53670EFA}" destId="{ED47FFE3-A3BA-0646-9F91-2D57120F6C01}" srcOrd="1" destOrd="0" presId="urn:microsoft.com/office/officeart/2005/8/layout/lProcess2"/>
    <dgm:cxn modelId="{D35F3C78-8C55-46DE-811B-98D5631326FE}" type="presParOf" srcId="{EF5BD85F-F0B1-7E40-AF91-1E4E53670EFA}" destId="{76E6D36F-44AC-614D-AA41-C381BF9154CE}" srcOrd="2" destOrd="0" presId="urn:microsoft.com/office/officeart/2005/8/layout/lProcess2"/>
    <dgm:cxn modelId="{E0872864-7DCD-4293-B3FE-E86422645BD7}" type="presParOf" srcId="{76E6D36F-44AC-614D-AA41-C381BF9154CE}" destId="{D8D59660-D15D-F64D-BD53-1F7F28F16162}" srcOrd="0" destOrd="0" presId="urn:microsoft.com/office/officeart/2005/8/layout/lProcess2"/>
    <dgm:cxn modelId="{B2FD1131-EB9E-463F-996B-6CC7802C9CAC}" type="presParOf" srcId="{76E6D36F-44AC-614D-AA41-C381BF9154CE}" destId="{7078800F-0458-654E-8C02-29723B08E657}" srcOrd="1" destOrd="0" presId="urn:microsoft.com/office/officeart/2005/8/layout/lProcess2"/>
    <dgm:cxn modelId="{70B143E1-38A5-451D-9B82-CF8E7A63FB33}" type="presParOf" srcId="{76E6D36F-44AC-614D-AA41-C381BF9154CE}" destId="{1E119851-1C6A-CF4E-B9D3-D814D7AAB9E4}" srcOrd="2" destOrd="0" presId="urn:microsoft.com/office/officeart/2005/8/layout/lProcess2"/>
    <dgm:cxn modelId="{EC7DA8CE-709B-406B-94D8-2D7A2C18C16C}" type="presParOf" srcId="{1E119851-1C6A-CF4E-B9D3-D814D7AAB9E4}" destId="{037E8610-E451-EA47-9A11-6997A1304BD2}" srcOrd="0" destOrd="0" presId="urn:microsoft.com/office/officeart/2005/8/layout/lProcess2"/>
    <dgm:cxn modelId="{B3AB1A5D-EC2A-496A-A5CE-450A22886BFF}" type="presParOf" srcId="{037E8610-E451-EA47-9A11-6997A1304BD2}" destId="{79C929EF-B722-7545-87E8-5DFCA01DC945}" srcOrd="0" destOrd="0" presId="urn:microsoft.com/office/officeart/2005/8/layout/lProcess2"/>
    <dgm:cxn modelId="{95E5CABD-9AEA-40DC-B1AE-900F5C512BD3}" type="presParOf" srcId="{037E8610-E451-EA47-9A11-6997A1304BD2}" destId="{05F83B15-27B1-D246-A628-49B3411E4A8B}" srcOrd="1" destOrd="0" presId="urn:microsoft.com/office/officeart/2005/8/layout/lProcess2"/>
    <dgm:cxn modelId="{3B77A963-E4B0-4320-94C3-92B5A9D5EF70}" type="presParOf" srcId="{037E8610-E451-EA47-9A11-6997A1304BD2}" destId="{41801CE0-FF35-634C-9F10-BC5CB25B125B}" srcOrd="2" destOrd="0" presId="urn:microsoft.com/office/officeart/2005/8/layout/lProcess2"/>
    <dgm:cxn modelId="{453695FD-B5FA-4135-B169-1248D2A25215}" type="presParOf" srcId="{037E8610-E451-EA47-9A11-6997A1304BD2}" destId="{E45BA0C0-91D2-2342-AECA-EB63CA785AA8}" srcOrd="3" destOrd="0" presId="urn:microsoft.com/office/officeart/2005/8/layout/lProcess2"/>
    <dgm:cxn modelId="{3C36B5B8-0D11-4D78-9341-B802A966D11D}" type="presParOf" srcId="{037E8610-E451-EA47-9A11-6997A1304BD2}" destId="{E3FD758D-6168-D946-B8E6-B3BBFA8DDF79}" srcOrd="4" destOrd="0" presId="urn:microsoft.com/office/officeart/2005/8/layout/lProcess2"/>
    <dgm:cxn modelId="{4632C968-0968-452C-8EB9-56096115FEC1}" type="presParOf" srcId="{037E8610-E451-EA47-9A11-6997A1304BD2}" destId="{6DF0D3A0-1D7D-B04D-BF45-F41CF4B6275C}" srcOrd="5" destOrd="0" presId="urn:microsoft.com/office/officeart/2005/8/layout/lProcess2"/>
    <dgm:cxn modelId="{73B0DDBE-598F-4BF8-AD07-D92FEA1849FD}" type="presParOf" srcId="{037E8610-E451-EA47-9A11-6997A1304BD2}" destId="{849CD239-40AD-47A3-8D18-CD105725F927}" srcOrd="6" destOrd="0" presId="urn:microsoft.com/office/officeart/2005/8/layout/lProcess2"/>
    <dgm:cxn modelId="{6CF4B815-E9DD-4081-B1C5-4F8DC805A174}" type="presParOf" srcId="{037E8610-E451-EA47-9A11-6997A1304BD2}" destId="{D834D4BF-5278-4756-AE6D-9B675425EF02}" srcOrd="7" destOrd="0" presId="urn:microsoft.com/office/officeart/2005/8/layout/lProcess2"/>
    <dgm:cxn modelId="{81687DC4-3C08-4694-86C6-19D4452F9F8F}" type="presParOf" srcId="{037E8610-E451-EA47-9A11-6997A1304BD2}" destId="{2EDA8309-CA46-A343-B460-93D926FAD14B}" srcOrd="8" destOrd="0" presId="urn:microsoft.com/office/officeart/2005/8/layout/lProcess2"/>
    <dgm:cxn modelId="{9D59F4E2-97B7-40E2-92F3-FD17D633DC8F}" type="presParOf" srcId="{EF5BD85F-F0B1-7E40-AF91-1E4E53670EFA}" destId="{D26157B8-E762-594F-A0A6-A33C45B101F8}" srcOrd="3" destOrd="0" presId="urn:microsoft.com/office/officeart/2005/8/layout/lProcess2"/>
    <dgm:cxn modelId="{2F3A6EDF-32C7-4C10-B115-CBD70808C43A}" type="presParOf" srcId="{EF5BD85F-F0B1-7E40-AF91-1E4E53670EFA}" destId="{91C0BA35-51D4-A84E-B3C9-E2FE7819C66B}" srcOrd="4" destOrd="0" presId="urn:microsoft.com/office/officeart/2005/8/layout/lProcess2"/>
    <dgm:cxn modelId="{D08FCC88-9B64-4FB8-A29F-56CEE5AFB63B}" type="presParOf" srcId="{91C0BA35-51D4-A84E-B3C9-E2FE7819C66B}" destId="{BE5421A7-39E8-D847-B0E7-652B05251644}" srcOrd="0" destOrd="0" presId="urn:microsoft.com/office/officeart/2005/8/layout/lProcess2"/>
    <dgm:cxn modelId="{508E47A4-324A-42DA-A413-22F6764728FA}" type="presParOf" srcId="{91C0BA35-51D4-A84E-B3C9-E2FE7819C66B}" destId="{19C2BA08-2D90-D847-BACC-23E0666DA1F6}" srcOrd="1" destOrd="0" presId="urn:microsoft.com/office/officeart/2005/8/layout/lProcess2"/>
    <dgm:cxn modelId="{143AEB78-7A38-4AC1-9DA5-4684BE0F9222}" type="presParOf" srcId="{91C0BA35-51D4-A84E-B3C9-E2FE7819C66B}" destId="{31711493-04D0-264A-8B1D-20E2B77667D7}" srcOrd="2" destOrd="0" presId="urn:microsoft.com/office/officeart/2005/8/layout/lProcess2"/>
    <dgm:cxn modelId="{BD4B0959-31B2-4FE8-A471-5C597F124C1E}" type="presParOf" srcId="{31711493-04D0-264A-8B1D-20E2B77667D7}" destId="{C7AF3749-6314-954E-9ABB-CED391847221}" srcOrd="0" destOrd="0" presId="urn:microsoft.com/office/officeart/2005/8/layout/lProcess2"/>
    <dgm:cxn modelId="{E2F14604-E8AE-4254-88C8-514F9F6971B7}" type="presParOf" srcId="{C7AF3749-6314-954E-9ABB-CED391847221}" destId="{10782E2E-49C4-F345-A737-9F2417D52320}" srcOrd="0" destOrd="0" presId="urn:microsoft.com/office/officeart/2005/8/layout/lProcess2"/>
    <dgm:cxn modelId="{CAFB6166-8CD9-4941-8ED8-D47DC7417AB4}" type="presParOf" srcId="{C7AF3749-6314-954E-9ABB-CED391847221}" destId="{B31C218A-67B6-224E-B155-9712A520A284}" srcOrd="1" destOrd="0" presId="urn:microsoft.com/office/officeart/2005/8/layout/lProcess2"/>
    <dgm:cxn modelId="{97DF2EDF-AC5D-4DE8-BFAD-61F0F2602699}" type="presParOf" srcId="{C7AF3749-6314-954E-9ABB-CED391847221}" destId="{2D012600-1F7D-0642-A5D0-DB6AEDA3BF2D}" srcOrd="2" destOrd="0" presId="urn:microsoft.com/office/officeart/2005/8/layout/lProcess2"/>
    <dgm:cxn modelId="{37F9FFAC-BE61-496D-8F52-D8CB861AA0BC}" type="presParOf" srcId="{C7AF3749-6314-954E-9ABB-CED391847221}" destId="{C8E686DB-591D-2143-BF4A-329B38FA708B}" srcOrd="3" destOrd="0" presId="urn:microsoft.com/office/officeart/2005/8/layout/lProcess2"/>
    <dgm:cxn modelId="{FD61EC6F-C7C7-4858-972C-2191E24E7DD0}" type="presParOf" srcId="{C7AF3749-6314-954E-9ABB-CED391847221}" destId="{F1639836-6439-1A4B-8D75-DA0CD4DD74D6}" srcOrd="4" destOrd="0" presId="urn:microsoft.com/office/officeart/2005/8/layout/lProcess2"/>
    <dgm:cxn modelId="{6A02C3FA-6FDE-4926-A0AF-C97AE49C22B5}" type="presParOf" srcId="{C7AF3749-6314-954E-9ABB-CED391847221}" destId="{16F15F4A-9774-284E-83E9-57AC8A6517EA}" srcOrd="5" destOrd="0" presId="urn:microsoft.com/office/officeart/2005/8/layout/lProcess2"/>
    <dgm:cxn modelId="{9A174BC4-2378-4E0F-98BB-CC6D8664CC41}" type="presParOf" srcId="{C7AF3749-6314-954E-9ABB-CED391847221}" destId="{468B27B6-5800-3C41-9BCB-8E41813BFB71}" srcOrd="6" destOrd="0" presId="urn:microsoft.com/office/officeart/2005/8/layout/lProcess2"/>
    <dgm:cxn modelId="{2EFDFF88-3ED6-420A-850E-F31F442F1ACA}" type="presParOf" srcId="{C7AF3749-6314-954E-9ABB-CED391847221}" destId="{D8D8D841-A214-214B-A1AA-D51E43714AA2}" srcOrd="7" destOrd="0" presId="urn:microsoft.com/office/officeart/2005/8/layout/lProcess2"/>
    <dgm:cxn modelId="{FD5B628C-45B5-4430-83DC-255CA55EB0CD}" type="presParOf" srcId="{C7AF3749-6314-954E-9ABB-CED391847221}" destId="{4D8FC379-25C1-B84E-AFBB-29089D9C7044}"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731462-9B16-954D-96E2-191E450AEA5A}" type="doc">
      <dgm:prSet loTypeId="urn:microsoft.com/office/officeart/2005/8/layout/matrix1" loCatId="" qsTypeId="urn:microsoft.com/office/officeart/2005/8/quickstyle/simple1" qsCatId="simple" csTypeId="urn:microsoft.com/office/officeart/2005/8/colors/colorful1" csCatId="colorful" phldr="1"/>
      <dgm:spPr/>
      <dgm:t>
        <a:bodyPr/>
        <a:lstStyle/>
        <a:p>
          <a:endParaRPr lang="en-US"/>
        </a:p>
      </dgm:t>
    </dgm:pt>
    <dgm:pt modelId="{ADB5312D-94BD-3345-8413-843C34C8462B}">
      <dgm:prSet phldrT="[Text]"/>
      <dgm:spPr/>
      <dgm:t>
        <a:bodyPr/>
        <a:lstStyle/>
        <a:p>
          <a:r>
            <a:rPr lang="en-US" dirty="0"/>
            <a:t>Liaison Relationships </a:t>
          </a:r>
        </a:p>
      </dgm:t>
    </dgm:pt>
    <dgm:pt modelId="{0F62A172-9129-3E4E-8435-DB43898ADEFC}" type="parTrans" cxnId="{8458A134-EC7C-FF4D-AB88-A8DEFBC4854F}">
      <dgm:prSet/>
      <dgm:spPr/>
      <dgm:t>
        <a:bodyPr/>
        <a:lstStyle/>
        <a:p>
          <a:endParaRPr lang="en-US"/>
        </a:p>
      </dgm:t>
    </dgm:pt>
    <dgm:pt modelId="{BF5253DD-6785-7647-8963-AAA60D113669}" type="sibTrans" cxnId="{8458A134-EC7C-FF4D-AB88-A8DEFBC4854F}">
      <dgm:prSet/>
      <dgm:spPr/>
      <dgm:t>
        <a:bodyPr/>
        <a:lstStyle/>
        <a:p>
          <a:endParaRPr lang="en-US"/>
        </a:p>
      </dgm:t>
    </dgm:pt>
    <dgm:pt modelId="{62B1D7A1-90C0-0848-A93F-46593169980E}">
      <dgm:prSet phldrT="[Text]"/>
      <dgm:spPr/>
      <dgm:t>
        <a:bodyPr/>
        <a:lstStyle/>
        <a:p>
          <a:r>
            <a:rPr lang="en-US" dirty="0"/>
            <a:t>Instruction</a:t>
          </a:r>
        </a:p>
      </dgm:t>
    </dgm:pt>
    <dgm:pt modelId="{8EF5962D-F42D-E74E-9040-35A96D00E227}" type="parTrans" cxnId="{F14DA51F-65B1-144E-84C2-F68CF3F87265}">
      <dgm:prSet/>
      <dgm:spPr/>
      <dgm:t>
        <a:bodyPr/>
        <a:lstStyle/>
        <a:p>
          <a:endParaRPr lang="en-US"/>
        </a:p>
      </dgm:t>
    </dgm:pt>
    <dgm:pt modelId="{3831F1F3-E29F-804A-AF83-C369101B85F9}" type="sibTrans" cxnId="{F14DA51F-65B1-144E-84C2-F68CF3F87265}">
      <dgm:prSet/>
      <dgm:spPr/>
      <dgm:t>
        <a:bodyPr/>
        <a:lstStyle/>
        <a:p>
          <a:endParaRPr lang="en-US"/>
        </a:p>
      </dgm:t>
    </dgm:pt>
    <dgm:pt modelId="{6D66A48E-6794-5B4B-A913-6861BDC515F4}">
      <dgm:prSet phldrT="[Text]"/>
      <dgm:spPr/>
      <dgm:t>
        <a:bodyPr/>
        <a:lstStyle/>
        <a:p>
          <a:r>
            <a:rPr lang="en-US" dirty="0"/>
            <a:t>Digital and Open Scholarship</a:t>
          </a:r>
        </a:p>
      </dgm:t>
    </dgm:pt>
    <dgm:pt modelId="{DC6E1304-C4C3-2B4C-9618-78BC40C4067B}" type="parTrans" cxnId="{E36860E8-5F44-4343-ACC3-E32CE2FA1026}">
      <dgm:prSet/>
      <dgm:spPr/>
      <dgm:t>
        <a:bodyPr/>
        <a:lstStyle/>
        <a:p>
          <a:endParaRPr lang="en-US"/>
        </a:p>
      </dgm:t>
    </dgm:pt>
    <dgm:pt modelId="{013366C5-594C-454C-8A9C-ED26F700F8C1}" type="sibTrans" cxnId="{E36860E8-5F44-4343-ACC3-E32CE2FA1026}">
      <dgm:prSet/>
      <dgm:spPr/>
      <dgm:t>
        <a:bodyPr/>
        <a:lstStyle/>
        <a:p>
          <a:endParaRPr lang="en-US"/>
        </a:p>
      </dgm:t>
    </dgm:pt>
    <dgm:pt modelId="{8616D8B0-694D-3641-8B09-A7DB3A17EBA4}">
      <dgm:prSet phldrT="[Text]"/>
      <dgm:spPr/>
      <dgm:t>
        <a:bodyPr/>
        <a:lstStyle/>
        <a:p>
          <a:r>
            <a:rPr lang="en-US" dirty="0"/>
            <a:t>Collections</a:t>
          </a:r>
        </a:p>
      </dgm:t>
    </dgm:pt>
    <dgm:pt modelId="{8B5947C6-ADD5-C641-A3BD-4139D46E6E10}" type="parTrans" cxnId="{DD884309-B057-F249-BE5D-E72DCF9FB437}">
      <dgm:prSet/>
      <dgm:spPr/>
      <dgm:t>
        <a:bodyPr/>
        <a:lstStyle/>
        <a:p>
          <a:endParaRPr lang="en-US"/>
        </a:p>
      </dgm:t>
    </dgm:pt>
    <dgm:pt modelId="{E4F032DF-A0A1-BB46-A4E4-89842FFE2761}" type="sibTrans" cxnId="{DD884309-B057-F249-BE5D-E72DCF9FB437}">
      <dgm:prSet/>
      <dgm:spPr/>
      <dgm:t>
        <a:bodyPr/>
        <a:lstStyle/>
        <a:p>
          <a:endParaRPr lang="en-US"/>
        </a:p>
      </dgm:t>
    </dgm:pt>
    <dgm:pt modelId="{4B2C4EC7-D7C7-8648-955D-37AD5B63C5C5}">
      <dgm:prSet phldrT="[Text]"/>
      <dgm:spPr/>
      <dgm:t>
        <a:bodyPr/>
        <a:lstStyle/>
        <a:p>
          <a:r>
            <a:rPr lang="en-US" dirty="0"/>
            <a:t>Research Impact</a:t>
          </a:r>
        </a:p>
      </dgm:t>
    </dgm:pt>
    <dgm:pt modelId="{E18B010F-000D-2648-A3FA-293F73411EA1}" type="parTrans" cxnId="{8C8A4720-E9D7-FB4F-87D7-A15F0760DAE8}">
      <dgm:prSet/>
      <dgm:spPr/>
      <dgm:t>
        <a:bodyPr/>
        <a:lstStyle/>
        <a:p>
          <a:endParaRPr lang="en-US"/>
        </a:p>
      </dgm:t>
    </dgm:pt>
    <dgm:pt modelId="{2691351B-95B3-B548-B77B-BBC749B3E987}" type="sibTrans" cxnId="{8C8A4720-E9D7-FB4F-87D7-A15F0760DAE8}">
      <dgm:prSet/>
      <dgm:spPr/>
      <dgm:t>
        <a:bodyPr/>
        <a:lstStyle/>
        <a:p>
          <a:endParaRPr lang="en-US"/>
        </a:p>
      </dgm:t>
    </dgm:pt>
    <dgm:pt modelId="{684D6A22-58D9-A54D-8C11-501D8506A0AE}" type="pres">
      <dgm:prSet presAssocID="{E5731462-9B16-954D-96E2-191E450AEA5A}" presName="diagram" presStyleCnt="0">
        <dgm:presLayoutVars>
          <dgm:chMax val="1"/>
          <dgm:dir/>
          <dgm:animLvl val="ctr"/>
          <dgm:resizeHandles val="exact"/>
        </dgm:presLayoutVars>
      </dgm:prSet>
      <dgm:spPr/>
    </dgm:pt>
    <dgm:pt modelId="{54C0AB16-A7FB-2440-A6EF-B52548289938}" type="pres">
      <dgm:prSet presAssocID="{E5731462-9B16-954D-96E2-191E450AEA5A}" presName="matrix" presStyleCnt="0"/>
      <dgm:spPr/>
    </dgm:pt>
    <dgm:pt modelId="{1B796E6D-ECEE-6045-9046-38042D5B1EBE}" type="pres">
      <dgm:prSet presAssocID="{E5731462-9B16-954D-96E2-191E450AEA5A}" presName="tile1" presStyleLbl="node1" presStyleIdx="0" presStyleCnt="4"/>
      <dgm:spPr/>
    </dgm:pt>
    <dgm:pt modelId="{9BC40296-1041-EE4A-94B0-82F4542595FE}" type="pres">
      <dgm:prSet presAssocID="{E5731462-9B16-954D-96E2-191E450AEA5A}" presName="tile1text" presStyleLbl="node1" presStyleIdx="0" presStyleCnt="4">
        <dgm:presLayoutVars>
          <dgm:chMax val="0"/>
          <dgm:chPref val="0"/>
          <dgm:bulletEnabled val="1"/>
        </dgm:presLayoutVars>
      </dgm:prSet>
      <dgm:spPr/>
    </dgm:pt>
    <dgm:pt modelId="{7238E303-1848-5D42-AEBC-02348C122F1A}" type="pres">
      <dgm:prSet presAssocID="{E5731462-9B16-954D-96E2-191E450AEA5A}" presName="tile2" presStyleLbl="node1" presStyleIdx="1" presStyleCnt="4"/>
      <dgm:spPr/>
    </dgm:pt>
    <dgm:pt modelId="{D679041F-933D-3942-8086-6D1FF271ECBE}" type="pres">
      <dgm:prSet presAssocID="{E5731462-9B16-954D-96E2-191E450AEA5A}" presName="tile2text" presStyleLbl="node1" presStyleIdx="1" presStyleCnt="4">
        <dgm:presLayoutVars>
          <dgm:chMax val="0"/>
          <dgm:chPref val="0"/>
          <dgm:bulletEnabled val="1"/>
        </dgm:presLayoutVars>
      </dgm:prSet>
      <dgm:spPr/>
    </dgm:pt>
    <dgm:pt modelId="{6E90E72A-21ED-B146-8ADC-8C613B6CE247}" type="pres">
      <dgm:prSet presAssocID="{E5731462-9B16-954D-96E2-191E450AEA5A}" presName="tile3" presStyleLbl="node1" presStyleIdx="2" presStyleCnt="4"/>
      <dgm:spPr/>
    </dgm:pt>
    <dgm:pt modelId="{FFF89B49-9420-414B-A2EE-8B48F074D386}" type="pres">
      <dgm:prSet presAssocID="{E5731462-9B16-954D-96E2-191E450AEA5A}" presName="tile3text" presStyleLbl="node1" presStyleIdx="2" presStyleCnt="4">
        <dgm:presLayoutVars>
          <dgm:chMax val="0"/>
          <dgm:chPref val="0"/>
          <dgm:bulletEnabled val="1"/>
        </dgm:presLayoutVars>
      </dgm:prSet>
      <dgm:spPr/>
    </dgm:pt>
    <dgm:pt modelId="{A7F7AEB2-E8CF-5640-9B9A-7AF1D5FC233F}" type="pres">
      <dgm:prSet presAssocID="{E5731462-9B16-954D-96E2-191E450AEA5A}" presName="tile4" presStyleLbl="node1" presStyleIdx="3" presStyleCnt="4"/>
      <dgm:spPr/>
    </dgm:pt>
    <dgm:pt modelId="{25481D4E-4C8D-A040-A9DE-FA50B5FE19DF}" type="pres">
      <dgm:prSet presAssocID="{E5731462-9B16-954D-96E2-191E450AEA5A}" presName="tile4text" presStyleLbl="node1" presStyleIdx="3" presStyleCnt="4">
        <dgm:presLayoutVars>
          <dgm:chMax val="0"/>
          <dgm:chPref val="0"/>
          <dgm:bulletEnabled val="1"/>
        </dgm:presLayoutVars>
      </dgm:prSet>
      <dgm:spPr/>
    </dgm:pt>
    <dgm:pt modelId="{1D5B509A-A54C-D84F-B1A6-E8ADDC60BAA9}" type="pres">
      <dgm:prSet presAssocID="{E5731462-9B16-954D-96E2-191E450AEA5A}" presName="centerTile" presStyleLbl="fgShp" presStyleIdx="0" presStyleCnt="1">
        <dgm:presLayoutVars>
          <dgm:chMax val="0"/>
          <dgm:chPref val="0"/>
        </dgm:presLayoutVars>
      </dgm:prSet>
      <dgm:spPr/>
    </dgm:pt>
  </dgm:ptLst>
  <dgm:cxnLst>
    <dgm:cxn modelId="{DD884309-B057-F249-BE5D-E72DCF9FB437}" srcId="{ADB5312D-94BD-3345-8413-843C34C8462B}" destId="{8616D8B0-694D-3641-8B09-A7DB3A17EBA4}" srcOrd="2" destOrd="0" parTransId="{8B5947C6-ADD5-C641-A3BD-4139D46E6E10}" sibTransId="{E4F032DF-A0A1-BB46-A4E4-89842FFE2761}"/>
    <dgm:cxn modelId="{C77C6413-EC05-5D4B-8AE5-7718919ED380}" type="presOf" srcId="{ADB5312D-94BD-3345-8413-843C34C8462B}" destId="{1D5B509A-A54C-D84F-B1A6-E8ADDC60BAA9}" srcOrd="0" destOrd="0" presId="urn:microsoft.com/office/officeart/2005/8/layout/matrix1"/>
    <dgm:cxn modelId="{1CEC741F-5749-9540-BF59-448C8C663CBE}" type="presOf" srcId="{62B1D7A1-90C0-0848-A93F-46593169980E}" destId="{1B796E6D-ECEE-6045-9046-38042D5B1EBE}" srcOrd="0" destOrd="0" presId="urn:microsoft.com/office/officeart/2005/8/layout/matrix1"/>
    <dgm:cxn modelId="{F14DA51F-65B1-144E-84C2-F68CF3F87265}" srcId="{ADB5312D-94BD-3345-8413-843C34C8462B}" destId="{62B1D7A1-90C0-0848-A93F-46593169980E}" srcOrd="0" destOrd="0" parTransId="{8EF5962D-F42D-E74E-9040-35A96D00E227}" sibTransId="{3831F1F3-E29F-804A-AF83-C369101B85F9}"/>
    <dgm:cxn modelId="{8C8A4720-E9D7-FB4F-87D7-A15F0760DAE8}" srcId="{ADB5312D-94BD-3345-8413-843C34C8462B}" destId="{4B2C4EC7-D7C7-8648-955D-37AD5B63C5C5}" srcOrd="3" destOrd="0" parTransId="{E18B010F-000D-2648-A3FA-293F73411EA1}" sibTransId="{2691351B-95B3-B548-B77B-BBC749B3E987}"/>
    <dgm:cxn modelId="{E8D6CC29-8F44-0641-BA6A-DB7A847831E5}" type="presOf" srcId="{4B2C4EC7-D7C7-8648-955D-37AD5B63C5C5}" destId="{25481D4E-4C8D-A040-A9DE-FA50B5FE19DF}" srcOrd="1" destOrd="0" presId="urn:microsoft.com/office/officeart/2005/8/layout/matrix1"/>
    <dgm:cxn modelId="{8458A134-EC7C-FF4D-AB88-A8DEFBC4854F}" srcId="{E5731462-9B16-954D-96E2-191E450AEA5A}" destId="{ADB5312D-94BD-3345-8413-843C34C8462B}" srcOrd="0" destOrd="0" parTransId="{0F62A172-9129-3E4E-8435-DB43898ADEFC}" sibTransId="{BF5253DD-6785-7647-8963-AAA60D113669}"/>
    <dgm:cxn modelId="{CB8CFE41-5A34-6449-A1CA-DCD69C4A595A}" type="presOf" srcId="{8616D8B0-694D-3641-8B09-A7DB3A17EBA4}" destId="{6E90E72A-21ED-B146-8ADC-8C613B6CE247}" srcOrd="0" destOrd="0" presId="urn:microsoft.com/office/officeart/2005/8/layout/matrix1"/>
    <dgm:cxn modelId="{55CE0465-836A-834E-B7E6-2964CEE99420}" type="presOf" srcId="{E5731462-9B16-954D-96E2-191E450AEA5A}" destId="{684D6A22-58D9-A54D-8C11-501D8506A0AE}" srcOrd="0" destOrd="0" presId="urn:microsoft.com/office/officeart/2005/8/layout/matrix1"/>
    <dgm:cxn modelId="{F077AE45-B5F2-6F4E-8551-1EFEA53FC3A3}" type="presOf" srcId="{6D66A48E-6794-5B4B-A913-6861BDC515F4}" destId="{7238E303-1848-5D42-AEBC-02348C122F1A}" srcOrd="0" destOrd="0" presId="urn:microsoft.com/office/officeart/2005/8/layout/matrix1"/>
    <dgm:cxn modelId="{837F0E55-1334-9349-B89D-E075CDAC7B53}" type="presOf" srcId="{6D66A48E-6794-5B4B-A913-6861BDC515F4}" destId="{D679041F-933D-3942-8086-6D1FF271ECBE}" srcOrd="1" destOrd="0" presId="urn:microsoft.com/office/officeart/2005/8/layout/matrix1"/>
    <dgm:cxn modelId="{D5B6977B-D4C5-BB44-A837-244AB0BDB18F}" type="presOf" srcId="{62B1D7A1-90C0-0848-A93F-46593169980E}" destId="{9BC40296-1041-EE4A-94B0-82F4542595FE}" srcOrd="1" destOrd="0" presId="urn:microsoft.com/office/officeart/2005/8/layout/matrix1"/>
    <dgm:cxn modelId="{F9AF77A6-7E0B-2844-8389-05A8BCC4F28B}" type="presOf" srcId="{8616D8B0-694D-3641-8B09-A7DB3A17EBA4}" destId="{FFF89B49-9420-414B-A2EE-8B48F074D386}" srcOrd="1" destOrd="0" presId="urn:microsoft.com/office/officeart/2005/8/layout/matrix1"/>
    <dgm:cxn modelId="{1DBFFBAF-3E17-E24B-81A4-10E25F620CA1}" type="presOf" srcId="{4B2C4EC7-D7C7-8648-955D-37AD5B63C5C5}" destId="{A7F7AEB2-E8CF-5640-9B9A-7AF1D5FC233F}" srcOrd="0" destOrd="0" presId="urn:microsoft.com/office/officeart/2005/8/layout/matrix1"/>
    <dgm:cxn modelId="{E36860E8-5F44-4343-ACC3-E32CE2FA1026}" srcId="{ADB5312D-94BD-3345-8413-843C34C8462B}" destId="{6D66A48E-6794-5B4B-A913-6861BDC515F4}" srcOrd="1" destOrd="0" parTransId="{DC6E1304-C4C3-2B4C-9618-78BC40C4067B}" sibTransId="{013366C5-594C-454C-8A9C-ED26F700F8C1}"/>
    <dgm:cxn modelId="{67641A7B-3E13-254C-97D2-A91A4A825793}" type="presParOf" srcId="{684D6A22-58D9-A54D-8C11-501D8506A0AE}" destId="{54C0AB16-A7FB-2440-A6EF-B52548289938}" srcOrd="0" destOrd="0" presId="urn:microsoft.com/office/officeart/2005/8/layout/matrix1"/>
    <dgm:cxn modelId="{338FFDA7-A034-F74F-9478-F2EB179F61C2}" type="presParOf" srcId="{54C0AB16-A7FB-2440-A6EF-B52548289938}" destId="{1B796E6D-ECEE-6045-9046-38042D5B1EBE}" srcOrd="0" destOrd="0" presId="urn:microsoft.com/office/officeart/2005/8/layout/matrix1"/>
    <dgm:cxn modelId="{D9ECC86C-6776-774A-B8A7-6F660198E931}" type="presParOf" srcId="{54C0AB16-A7FB-2440-A6EF-B52548289938}" destId="{9BC40296-1041-EE4A-94B0-82F4542595FE}" srcOrd="1" destOrd="0" presId="urn:microsoft.com/office/officeart/2005/8/layout/matrix1"/>
    <dgm:cxn modelId="{AE770324-AF7D-E54C-A001-05B036495588}" type="presParOf" srcId="{54C0AB16-A7FB-2440-A6EF-B52548289938}" destId="{7238E303-1848-5D42-AEBC-02348C122F1A}" srcOrd="2" destOrd="0" presId="urn:microsoft.com/office/officeart/2005/8/layout/matrix1"/>
    <dgm:cxn modelId="{8091F561-F0B0-D148-96F4-A664502DC45E}" type="presParOf" srcId="{54C0AB16-A7FB-2440-A6EF-B52548289938}" destId="{D679041F-933D-3942-8086-6D1FF271ECBE}" srcOrd="3" destOrd="0" presId="urn:microsoft.com/office/officeart/2005/8/layout/matrix1"/>
    <dgm:cxn modelId="{93E9C584-F3FA-324E-96D1-048314EC6DC6}" type="presParOf" srcId="{54C0AB16-A7FB-2440-A6EF-B52548289938}" destId="{6E90E72A-21ED-B146-8ADC-8C613B6CE247}" srcOrd="4" destOrd="0" presId="urn:microsoft.com/office/officeart/2005/8/layout/matrix1"/>
    <dgm:cxn modelId="{E7A02DD0-B8B0-DB46-8E1A-46E36F1AC4B7}" type="presParOf" srcId="{54C0AB16-A7FB-2440-A6EF-B52548289938}" destId="{FFF89B49-9420-414B-A2EE-8B48F074D386}" srcOrd="5" destOrd="0" presId="urn:microsoft.com/office/officeart/2005/8/layout/matrix1"/>
    <dgm:cxn modelId="{5E09511D-F9BB-0446-8424-3B34C3754273}" type="presParOf" srcId="{54C0AB16-A7FB-2440-A6EF-B52548289938}" destId="{A7F7AEB2-E8CF-5640-9B9A-7AF1D5FC233F}" srcOrd="6" destOrd="0" presId="urn:microsoft.com/office/officeart/2005/8/layout/matrix1"/>
    <dgm:cxn modelId="{357974E1-31D7-9845-8C98-69F3E65B6F84}" type="presParOf" srcId="{54C0AB16-A7FB-2440-A6EF-B52548289938}" destId="{25481D4E-4C8D-A040-A9DE-FA50B5FE19DF}" srcOrd="7" destOrd="0" presId="urn:microsoft.com/office/officeart/2005/8/layout/matrix1"/>
    <dgm:cxn modelId="{A13BB4DA-9D8B-294C-B54C-937FAC67EF03}" type="presParOf" srcId="{684D6A22-58D9-A54D-8C11-501D8506A0AE}" destId="{1D5B509A-A54C-D84F-B1A6-E8ADDC60BAA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2DF9A2-0A96-4830-A1F9-D771EFE664A7}"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D8064F5A-441E-492D-9412-0C52D485FFF2}">
      <dgm:prSet phldrT="[Text]"/>
      <dgm:spPr/>
      <dgm:t>
        <a:bodyPr/>
        <a:lstStyle/>
        <a:p>
          <a:r>
            <a:rPr lang="en-US" dirty="0">
              <a:latin typeface="Sherman Sans Book" pitchFamily="50" charset="0"/>
              <a:ea typeface="Sherman Sans Book" pitchFamily="50" charset="0"/>
            </a:rPr>
            <a:t>Department Head</a:t>
          </a:r>
        </a:p>
      </dgm:t>
    </dgm:pt>
    <dgm:pt modelId="{C3ACCB90-6E47-490F-BCF1-3AC9E2B65578}" type="parTrans" cxnId="{65A81E8E-6E52-442E-AF65-0090583B87ED}">
      <dgm:prSet/>
      <dgm:spPr/>
      <dgm:t>
        <a:bodyPr/>
        <a:lstStyle/>
        <a:p>
          <a:endParaRPr lang="en-US"/>
        </a:p>
      </dgm:t>
    </dgm:pt>
    <dgm:pt modelId="{1FBD83FF-7654-4075-8F1E-83E44E70E0E7}" type="sibTrans" cxnId="{65A81E8E-6E52-442E-AF65-0090583B87ED}">
      <dgm:prSet/>
      <dgm:spPr/>
      <dgm:t>
        <a:bodyPr/>
        <a:lstStyle/>
        <a:p>
          <a:endParaRPr lang="en-US"/>
        </a:p>
      </dgm:t>
    </dgm:pt>
    <dgm:pt modelId="{5D3745A0-C070-4A2A-BD38-A1E6F1168040}">
      <dgm:prSet phldrT="[Text]"/>
      <dgm:spPr/>
      <dgm:t>
        <a:bodyPr/>
        <a:lstStyle/>
        <a:p>
          <a:r>
            <a:rPr lang="en-US" dirty="0">
              <a:latin typeface="Sherman Sans Book" pitchFamily="50" charset="0"/>
              <a:ea typeface="Sherman Sans Book" pitchFamily="50" charset="0"/>
            </a:rPr>
            <a:t>Subject Instruction Team Lead</a:t>
          </a:r>
        </a:p>
      </dgm:t>
    </dgm:pt>
    <dgm:pt modelId="{3F14217D-DA32-4E2B-82B2-D1FBF7FF93CB}" type="parTrans" cxnId="{EC40DBBB-0B75-4703-9936-740A32B47AEC}">
      <dgm:prSet/>
      <dgm:spPr/>
      <dgm:t>
        <a:bodyPr/>
        <a:lstStyle/>
        <a:p>
          <a:endParaRPr lang="en-US">
            <a:solidFill>
              <a:srgbClr val="3E3D3C"/>
            </a:solidFill>
          </a:endParaRPr>
        </a:p>
      </dgm:t>
    </dgm:pt>
    <dgm:pt modelId="{B77260B1-989D-4F4D-AAEC-234A27213600}" type="sibTrans" cxnId="{EC40DBBB-0B75-4703-9936-740A32B47AEC}">
      <dgm:prSet/>
      <dgm:spPr/>
      <dgm:t>
        <a:bodyPr/>
        <a:lstStyle/>
        <a:p>
          <a:endParaRPr lang="en-US"/>
        </a:p>
      </dgm:t>
    </dgm:pt>
    <dgm:pt modelId="{3166B153-981B-42A8-A456-D1CC64E739B9}">
      <dgm:prSet phldrT="[Text]"/>
      <dgm:spPr/>
      <dgm:t>
        <a:bodyPr/>
        <a:lstStyle/>
        <a:p>
          <a:r>
            <a:rPr lang="en-US" dirty="0">
              <a:latin typeface="Sherman Sans Book" pitchFamily="50" charset="0"/>
              <a:ea typeface="Sherman Sans Book" pitchFamily="50" charset="0"/>
            </a:rPr>
            <a:t>Research Impact Team Lead</a:t>
          </a:r>
        </a:p>
      </dgm:t>
    </dgm:pt>
    <dgm:pt modelId="{0E8820C0-92DE-4EBE-AAE0-D8D619067E4F}" type="parTrans" cxnId="{DD41D3F5-8666-4460-A316-C4280F64B66D}">
      <dgm:prSet/>
      <dgm:spPr/>
      <dgm:t>
        <a:bodyPr/>
        <a:lstStyle/>
        <a:p>
          <a:endParaRPr lang="en-US">
            <a:solidFill>
              <a:srgbClr val="3E3D3C"/>
            </a:solidFill>
          </a:endParaRPr>
        </a:p>
      </dgm:t>
    </dgm:pt>
    <dgm:pt modelId="{D72BCA48-235E-4EC9-8BD5-5CC1AA78F84A}" type="sibTrans" cxnId="{DD41D3F5-8666-4460-A316-C4280F64B66D}">
      <dgm:prSet/>
      <dgm:spPr/>
      <dgm:t>
        <a:bodyPr/>
        <a:lstStyle/>
        <a:p>
          <a:endParaRPr lang="en-US"/>
        </a:p>
      </dgm:t>
    </dgm:pt>
    <dgm:pt modelId="{0B90C1C9-2530-4BE7-9C9E-FDCAC6835C33}">
      <dgm:prSet phldrT="[Text]"/>
      <dgm:spPr/>
      <dgm:t>
        <a:bodyPr/>
        <a:lstStyle/>
        <a:p>
          <a:r>
            <a:rPr lang="en-US" dirty="0">
              <a:latin typeface="Sherman Sans Book" pitchFamily="50" charset="0"/>
              <a:ea typeface="Sherman Sans Book" pitchFamily="50" charset="0"/>
            </a:rPr>
            <a:t>Digital and Open Scholarship Team Lead</a:t>
          </a:r>
        </a:p>
      </dgm:t>
    </dgm:pt>
    <dgm:pt modelId="{5070EFAC-F8A7-494D-B3EE-1417D7148991}" type="parTrans" cxnId="{32F247D2-1D76-46D3-A56C-8F3486C8F8FB}">
      <dgm:prSet/>
      <dgm:spPr/>
      <dgm:t>
        <a:bodyPr/>
        <a:lstStyle/>
        <a:p>
          <a:endParaRPr lang="en-US">
            <a:solidFill>
              <a:srgbClr val="3E3D3C"/>
            </a:solidFill>
          </a:endParaRPr>
        </a:p>
      </dgm:t>
    </dgm:pt>
    <dgm:pt modelId="{74E9B038-9449-42AE-AB5E-5E2D845F74D4}" type="sibTrans" cxnId="{32F247D2-1D76-46D3-A56C-8F3486C8F8FB}">
      <dgm:prSet/>
      <dgm:spPr/>
      <dgm:t>
        <a:bodyPr/>
        <a:lstStyle/>
        <a:p>
          <a:endParaRPr lang="en-US"/>
        </a:p>
      </dgm:t>
    </dgm:pt>
    <dgm:pt modelId="{85521CF2-89B4-46AD-9232-21F15B03EA15}">
      <dgm:prSet/>
      <dgm:spPr/>
      <dgm:t>
        <a:bodyPr/>
        <a:lstStyle/>
        <a:p>
          <a:r>
            <a:rPr lang="en-US" dirty="0">
              <a:latin typeface="Sherman Sans Book" pitchFamily="50" charset="0"/>
              <a:ea typeface="Sherman Sans Book" pitchFamily="50" charset="0"/>
            </a:rPr>
            <a:t>Collections Team Lead</a:t>
          </a:r>
        </a:p>
      </dgm:t>
    </dgm:pt>
    <dgm:pt modelId="{CAB9AC95-C0B7-48BA-B699-0AFE99AF6F62}" type="parTrans" cxnId="{C124FCC0-539D-4E44-8A2D-EDFEFC4C4D49}">
      <dgm:prSet/>
      <dgm:spPr/>
      <dgm:t>
        <a:bodyPr/>
        <a:lstStyle/>
        <a:p>
          <a:endParaRPr lang="en-US">
            <a:solidFill>
              <a:srgbClr val="3E3D3C"/>
            </a:solidFill>
          </a:endParaRPr>
        </a:p>
      </dgm:t>
    </dgm:pt>
    <dgm:pt modelId="{ACF0BFE0-6690-4739-AD0E-80C719E8F275}" type="sibTrans" cxnId="{C124FCC0-539D-4E44-8A2D-EDFEFC4C4D49}">
      <dgm:prSet/>
      <dgm:spPr/>
      <dgm:t>
        <a:bodyPr/>
        <a:lstStyle/>
        <a:p>
          <a:endParaRPr lang="en-US"/>
        </a:p>
      </dgm:t>
    </dgm:pt>
    <dgm:pt modelId="{497723CF-48DC-4143-ACF6-1495C17AD248}">
      <dgm:prSet/>
      <dgm:spPr/>
      <dgm:t>
        <a:bodyPr/>
        <a:lstStyle/>
        <a:p>
          <a:r>
            <a:rPr lang="en-US" dirty="0">
              <a:latin typeface="Sherman Sans Book" pitchFamily="50" charset="0"/>
              <a:ea typeface="Sherman Sans Book" pitchFamily="50" charset="0"/>
            </a:rPr>
            <a:t>3-5 Librarians</a:t>
          </a:r>
        </a:p>
      </dgm:t>
    </dgm:pt>
    <dgm:pt modelId="{17253AA0-1935-4123-A6FD-8AD9A7B47BFA}" type="parTrans" cxnId="{D735EED7-00C7-43D7-BDBA-90BEDB82F38C}">
      <dgm:prSet/>
      <dgm:spPr/>
      <dgm:t>
        <a:bodyPr/>
        <a:lstStyle/>
        <a:p>
          <a:endParaRPr lang="en-US">
            <a:solidFill>
              <a:srgbClr val="3E3D3C"/>
            </a:solidFill>
          </a:endParaRPr>
        </a:p>
      </dgm:t>
    </dgm:pt>
    <dgm:pt modelId="{E1AEEA85-A211-4F3C-BCBF-AB69A16997C4}" type="sibTrans" cxnId="{D735EED7-00C7-43D7-BDBA-90BEDB82F38C}">
      <dgm:prSet/>
      <dgm:spPr/>
      <dgm:t>
        <a:bodyPr/>
        <a:lstStyle/>
        <a:p>
          <a:endParaRPr lang="en-US"/>
        </a:p>
      </dgm:t>
    </dgm:pt>
    <dgm:pt modelId="{BEE8541D-B294-4893-A09D-2B345DFB14ED}">
      <dgm:prSet/>
      <dgm:spPr/>
      <dgm:t>
        <a:bodyPr/>
        <a:lstStyle/>
        <a:p>
          <a:r>
            <a:rPr lang="en-US" dirty="0">
              <a:latin typeface="Sherman Sans Book" pitchFamily="50" charset="0"/>
              <a:ea typeface="Sherman Sans Book" pitchFamily="50" charset="0"/>
            </a:rPr>
            <a:t>3-5 Librarians</a:t>
          </a:r>
        </a:p>
      </dgm:t>
    </dgm:pt>
    <dgm:pt modelId="{4A2FCDFC-3969-431D-B5A9-EDAB08DC7423}" type="parTrans" cxnId="{E60E9342-D6DA-44B5-BF9E-355ABEC44269}">
      <dgm:prSet/>
      <dgm:spPr/>
      <dgm:t>
        <a:bodyPr/>
        <a:lstStyle/>
        <a:p>
          <a:endParaRPr lang="en-US">
            <a:solidFill>
              <a:srgbClr val="3E3D3C"/>
            </a:solidFill>
          </a:endParaRPr>
        </a:p>
      </dgm:t>
    </dgm:pt>
    <dgm:pt modelId="{58C109CE-6277-4B23-9E89-0A9A91641028}" type="sibTrans" cxnId="{E60E9342-D6DA-44B5-BF9E-355ABEC44269}">
      <dgm:prSet/>
      <dgm:spPr/>
      <dgm:t>
        <a:bodyPr/>
        <a:lstStyle/>
        <a:p>
          <a:endParaRPr lang="en-US"/>
        </a:p>
      </dgm:t>
    </dgm:pt>
    <dgm:pt modelId="{E51D0B0E-348F-41D7-8BCB-CF62095A0DCC}">
      <dgm:prSet/>
      <dgm:spPr/>
      <dgm:t>
        <a:bodyPr/>
        <a:lstStyle/>
        <a:p>
          <a:r>
            <a:rPr lang="en-US" dirty="0">
              <a:latin typeface="Sherman Sans Book" pitchFamily="50" charset="0"/>
              <a:ea typeface="Sherman Sans Book" pitchFamily="50" charset="0"/>
            </a:rPr>
            <a:t>3-5 Librarians</a:t>
          </a:r>
        </a:p>
      </dgm:t>
    </dgm:pt>
    <dgm:pt modelId="{686BF1C3-7C0A-4110-B5D0-59A832004D2B}" type="parTrans" cxnId="{0A5E48CB-B21D-459E-8E7C-B5AACCDBEAF9}">
      <dgm:prSet/>
      <dgm:spPr/>
      <dgm:t>
        <a:bodyPr/>
        <a:lstStyle/>
        <a:p>
          <a:endParaRPr lang="en-US">
            <a:solidFill>
              <a:srgbClr val="3E3D3C"/>
            </a:solidFill>
          </a:endParaRPr>
        </a:p>
      </dgm:t>
    </dgm:pt>
    <dgm:pt modelId="{DB0FFFEF-DD4B-45FF-B965-B5E55FDE7B36}" type="sibTrans" cxnId="{0A5E48CB-B21D-459E-8E7C-B5AACCDBEAF9}">
      <dgm:prSet/>
      <dgm:spPr/>
      <dgm:t>
        <a:bodyPr/>
        <a:lstStyle/>
        <a:p>
          <a:endParaRPr lang="en-US"/>
        </a:p>
      </dgm:t>
    </dgm:pt>
    <dgm:pt modelId="{B7DCC014-A4AC-41EB-AB55-3329AC586041}">
      <dgm:prSet/>
      <dgm:spPr/>
      <dgm:t>
        <a:bodyPr/>
        <a:lstStyle/>
        <a:p>
          <a:r>
            <a:rPr lang="en-US" dirty="0">
              <a:latin typeface="Sherman Sans Book" pitchFamily="50" charset="0"/>
              <a:ea typeface="Sherman Sans Book" pitchFamily="50" charset="0"/>
            </a:rPr>
            <a:t>3-5 Librarians</a:t>
          </a:r>
        </a:p>
      </dgm:t>
    </dgm:pt>
    <dgm:pt modelId="{2B62543E-FFCB-4772-88BF-67A0C7FCCA7F}" type="parTrans" cxnId="{717B43F6-8E5A-40E4-A93E-3C47831428C2}">
      <dgm:prSet/>
      <dgm:spPr/>
      <dgm:t>
        <a:bodyPr/>
        <a:lstStyle/>
        <a:p>
          <a:endParaRPr lang="en-US">
            <a:solidFill>
              <a:srgbClr val="3E3D3C"/>
            </a:solidFill>
          </a:endParaRPr>
        </a:p>
      </dgm:t>
    </dgm:pt>
    <dgm:pt modelId="{71B1E0F5-13A9-49CE-BB18-19E75CEEEF2D}" type="sibTrans" cxnId="{717B43F6-8E5A-40E4-A93E-3C47831428C2}">
      <dgm:prSet/>
      <dgm:spPr/>
      <dgm:t>
        <a:bodyPr/>
        <a:lstStyle/>
        <a:p>
          <a:endParaRPr lang="en-US"/>
        </a:p>
      </dgm:t>
    </dgm:pt>
    <dgm:pt modelId="{253132B3-D105-49B8-9049-935A08ADB68D}" type="pres">
      <dgm:prSet presAssocID="{332DF9A2-0A96-4830-A1F9-D771EFE664A7}" presName="hierChild1" presStyleCnt="0">
        <dgm:presLayoutVars>
          <dgm:orgChart val="1"/>
          <dgm:chPref val="1"/>
          <dgm:dir/>
          <dgm:animOne val="branch"/>
          <dgm:animLvl val="lvl"/>
          <dgm:resizeHandles/>
        </dgm:presLayoutVars>
      </dgm:prSet>
      <dgm:spPr/>
    </dgm:pt>
    <dgm:pt modelId="{BD64D3BF-4EC5-4049-AF45-D866687DFB22}" type="pres">
      <dgm:prSet presAssocID="{D8064F5A-441E-492D-9412-0C52D485FFF2}" presName="hierRoot1" presStyleCnt="0">
        <dgm:presLayoutVars>
          <dgm:hierBranch val="init"/>
        </dgm:presLayoutVars>
      </dgm:prSet>
      <dgm:spPr/>
    </dgm:pt>
    <dgm:pt modelId="{1AD05E57-3A1F-4D53-80F7-EA86D4BC0B9F}" type="pres">
      <dgm:prSet presAssocID="{D8064F5A-441E-492D-9412-0C52D485FFF2}" presName="rootComposite1" presStyleCnt="0"/>
      <dgm:spPr/>
    </dgm:pt>
    <dgm:pt modelId="{BCBE7E6C-D5CC-430C-8812-B1A274C06FB4}" type="pres">
      <dgm:prSet presAssocID="{D8064F5A-441E-492D-9412-0C52D485FFF2}" presName="rootText1" presStyleLbl="node0" presStyleIdx="0" presStyleCnt="1" custLinFactY="-47570" custLinFactNeighborX="1968" custLinFactNeighborY="-100000">
        <dgm:presLayoutVars>
          <dgm:chPref val="3"/>
        </dgm:presLayoutVars>
      </dgm:prSet>
      <dgm:spPr/>
    </dgm:pt>
    <dgm:pt modelId="{67D83055-DDAF-44F1-9620-DCA6C77A7981}" type="pres">
      <dgm:prSet presAssocID="{D8064F5A-441E-492D-9412-0C52D485FFF2}" presName="rootConnector1" presStyleLbl="node1" presStyleIdx="0" presStyleCnt="0"/>
      <dgm:spPr/>
    </dgm:pt>
    <dgm:pt modelId="{4BBE033E-41A0-4659-A964-D0A50FAC6B5D}" type="pres">
      <dgm:prSet presAssocID="{D8064F5A-441E-492D-9412-0C52D485FFF2}" presName="hierChild2" presStyleCnt="0"/>
      <dgm:spPr/>
    </dgm:pt>
    <dgm:pt modelId="{CEBE3DFE-E2BA-4C6A-B19E-D6343B6B7B58}" type="pres">
      <dgm:prSet presAssocID="{3F14217D-DA32-4E2B-82B2-D1FBF7FF93CB}" presName="Name37" presStyleLbl="parChTrans1D2" presStyleIdx="0" presStyleCnt="4"/>
      <dgm:spPr/>
    </dgm:pt>
    <dgm:pt modelId="{10E6722C-2BF2-45EC-BF28-16CB592B1728}" type="pres">
      <dgm:prSet presAssocID="{5D3745A0-C070-4A2A-BD38-A1E6F1168040}" presName="hierRoot2" presStyleCnt="0">
        <dgm:presLayoutVars>
          <dgm:hierBranch val="init"/>
        </dgm:presLayoutVars>
      </dgm:prSet>
      <dgm:spPr/>
    </dgm:pt>
    <dgm:pt modelId="{8F10F2FB-B13C-4C1B-9E79-929170A3BF42}" type="pres">
      <dgm:prSet presAssocID="{5D3745A0-C070-4A2A-BD38-A1E6F1168040}" presName="rootComposite" presStyleCnt="0"/>
      <dgm:spPr/>
    </dgm:pt>
    <dgm:pt modelId="{D802DABF-25DB-4438-ABA2-219FE0EE69BF}" type="pres">
      <dgm:prSet presAssocID="{5D3745A0-C070-4A2A-BD38-A1E6F1168040}" presName="rootText" presStyleLbl="node2" presStyleIdx="0" presStyleCnt="4" custLinFactNeighborX="7694" custLinFactNeighborY="-20084">
        <dgm:presLayoutVars>
          <dgm:chPref val="3"/>
        </dgm:presLayoutVars>
      </dgm:prSet>
      <dgm:spPr/>
    </dgm:pt>
    <dgm:pt modelId="{C17E7E3E-DEC7-47F3-A825-EB308471CB12}" type="pres">
      <dgm:prSet presAssocID="{5D3745A0-C070-4A2A-BD38-A1E6F1168040}" presName="rootConnector" presStyleLbl="node2" presStyleIdx="0" presStyleCnt="4"/>
      <dgm:spPr/>
    </dgm:pt>
    <dgm:pt modelId="{B20C5EB6-281E-41A1-8F60-FC027CBEE6C2}" type="pres">
      <dgm:prSet presAssocID="{5D3745A0-C070-4A2A-BD38-A1E6F1168040}" presName="hierChild4" presStyleCnt="0"/>
      <dgm:spPr/>
    </dgm:pt>
    <dgm:pt modelId="{1C9EAD6F-12D4-4626-BBDE-AEF021519746}" type="pres">
      <dgm:prSet presAssocID="{17253AA0-1935-4123-A6FD-8AD9A7B47BFA}" presName="Name37" presStyleLbl="parChTrans1D3" presStyleIdx="0" presStyleCnt="4"/>
      <dgm:spPr/>
    </dgm:pt>
    <dgm:pt modelId="{46AE8580-0348-40E9-B9C1-EB438950B1F5}" type="pres">
      <dgm:prSet presAssocID="{497723CF-48DC-4143-ACF6-1495C17AD248}" presName="hierRoot2" presStyleCnt="0">
        <dgm:presLayoutVars>
          <dgm:hierBranch val="init"/>
        </dgm:presLayoutVars>
      </dgm:prSet>
      <dgm:spPr/>
    </dgm:pt>
    <dgm:pt modelId="{C84C3AAC-3130-442B-87D4-365E1D79EFFE}" type="pres">
      <dgm:prSet presAssocID="{497723CF-48DC-4143-ACF6-1495C17AD248}" presName="rootComposite" presStyleCnt="0"/>
      <dgm:spPr/>
    </dgm:pt>
    <dgm:pt modelId="{1FECE2B4-3E39-4C6F-8C82-C6B030310C1A}" type="pres">
      <dgm:prSet presAssocID="{497723CF-48DC-4143-ACF6-1495C17AD248}" presName="rootText" presStyleLbl="node3" presStyleIdx="0" presStyleCnt="4">
        <dgm:presLayoutVars>
          <dgm:chPref val="3"/>
        </dgm:presLayoutVars>
      </dgm:prSet>
      <dgm:spPr/>
    </dgm:pt>
    <dgm:pt modelId="{99C1E468-89B1-46A4-90CF-CFB53D3600B5}" type="pres">
      <dgm:prSet presAssocID="{497723CF-48DC-4143-ACF6-1495C17AD248}" presName="rootConnector" presStyleLbl="node3" presStyleIdx="0" presStyleCnt="4"/>
      <dgm:spPr/>
    </dgm:pt>
    <dgm:pt modelId="{4278DCDA-F31A-496C-A838-E5C0B6B545DB}" type="pres">
      <dgm:prSet presAssocID="{497723CF-48DC-4143-ACF6-1495C17AD248}" presName="hierChild4" presStyleCnt="0"/>
      <dgm:spPr/>
    </dgm:pt>
    <dgm:pt modelId="{F176B1F6-4A35-45CB-ADE6-897E84F43940}" type="pres">
      <dgm:prSet presAssocID="{497723CF-48DC-4143-ACF6-1495C17AD248}" presName="hierChild5" presStyleCnt="0"/>
      <dgm:spPr/>
    </dgm:pt>
    <dgm:pt modelId="{504D68A2-1B20-453D-8F66-7E2AE3773BB4}" type="pres">
      <dgm:prSet presAssocID="{5D3745A0-C070-4A2A-BD38-A1E6F1168040}" presName="hierChild5" presStyleCnt="0"/>
      <dgm:spPr/>
    </dgm:pt>
    <dgm:pt modelId="{08BDAEBE-F18B-481D-9C10-DD649F075417}" type="pres">
      <dgm:prSet presAssocID="{0E8820C0-92DE-4EBE-AAE0-D8D619067E4F}" presName="Name37" presStyleLbl="parChTrans1D2" presStyleIdx="1" presStyleCnt="4"/>
      <dgm:spPr/>
    </dgm:pt>
    <dgm:pt modelId="{A72E6BBE-777F-4527-9B1E-1C2FCD38273A}" type="pres">
      <dgm:prSet presAssocID="{3166B153-981B-42A8-A456-D1CC64E739B9}" presName="hierRoot2" presStyleCnt="0">
        <dgm:presLayoutVars>
          <dgm:hierBranch val="init"/>
        </dgm:presLayoutVars>
      </dgm:prSet>
      <dgm:spPr/>
    </dgm:pt>
    <dgm:pt modelId="{858DD13C-1CBB-4D1D-BCC5-16E54C74B7E8}" type="pres">
      <dgm:prSet presAssocID="{3166B153-981B-42A8-A456-D1CC64E739B9}" presName="rootComposite" presStyleCnt="0"/>
      <dgm:spPr/>
    </dgm:pt>
    <dgm:pt modelId="{7961F477-E0B2-43A7-B126-95F02C1E7FF4}" type="pres">
      <dgm:prSet presAssocID="{3166B153-981B-42A8-A456-D1CC64E739B9}" presName="rootText" presStyleLbl="node2" presStyleIdx="1" presStyleCnt="4" custLinFactNeighborX="7694" custLinFactNeighborY="-20084">
        <dgm:presLayoutVars>
          <dgm:chPref val="3"/>
        </dgm:presLayoutVars>
      </dgm:prSet>
      <dgm:spPr/>
    </dgm:pt>
    <dgm:pt modelId="{60DD2786-6948-4635-8B04-1DB32DBB48E4}" type="pres">
      <dgm:prSet presAssocID="{3166B153-981B-42A8-A456-D1CC64E739B9}" presName="rootConnector" presStyleLbl="node2" presStyleIdx="1" presStyleCnt="4"/>
      <dgm:spPr/>
    </dgm:pt>
    <dgm:pt modelId="{81DFB939-732E-45B6-ACFC-2BC3BA8312EA}" type="pres">
      <dgm:prSet presAssocID="{3166B153-981B-42A8-A456-D1CC64E739B9}" presName="hierChild4" presStyleCnt="0"/>
      <dgm:spPr/>
    </dgm:pt>
    <dgm:pt modelId="{BFDEAA19-63A0-49E6-975C-2D29AF35BFA5}" type="pres">
      <dgm:prSet presAssocID="{4A2FCDFC-3969-431D-B5A9-EDAB08DC7423}" presName="Name37" presStyleLbl="parChTrans1D3" presStyleIdx="1" presStyleCnt="4"/>
      <dgm:spPr/>
    </dgm:pt>
    <dgm:pt modelId="{36E8AA08-5021-4111-8A1C-23476CEDEC45}" type="pres">
      <dgm:prSet presAssocID="{BEE8541D-B294-4893-A09D-2B345DFB14ED}" presName="hierRoot2" presStyleCnt="0">
        <dgm:presLayoutVars>
          <dgm:hierBranch val="init"/>
        </dgm:presLayoutVars>
      </dgm:prSet>
      <dgm:spPr/>
    </dgm:pt>
    <dgm:pt modelId="{7944B61B-7793-46D4-B379-CB128018B395}" type="pres">
      <dgm:prSet presAssocID="{BEE8541D-B294-4893-A09D-2B345DFB14ED}" presName="rootComposite" presStyleCnt="0"/>
      <dgm:spPr/>
    </dgm:pt>
    <dgm:pt modelId="{59C43DFB-B9D8-4932-B870-B9517DD1F25E}" type="pres">
      <dgm:prSet presAssocID="{BEE8541D-B294-4893-A09D-2B345DFB14ED}" presName="rootText" presStyleLbl="node3" presStyleIdx="1" presStyleCnt="4">
        <dgm:presLayoutVars>
          <dgm:chPref val="3"/>
        </dgm:presLayoutVars>
      </dgm:prSet>
      <dgm:spPr/>
    </dgm:pt>
    <dgm:pt modelId="{38676BB8-1169-4BE2-8976-8E97FB3CA77B}" type="pres">
      <dgm:prSet presAssocID="{BEE8541D-B294-4893-A09D-2B345DFB14ED}" presName="rootConnector" presStyleLbl="node3" presStyleIdx="1" presStyleCnt="4"/>
      <dgm:spPr/>
    </dgm:pt>
    <dgm:pt modelId="{3AABEDCC-B634-4A71-856B-6EA17D9F36EA}" type="pres">
      <dgm:prSet presAssocID="{BEE8541D-B294-4893-A09D-2B345DFB14ED}" presName="hierChild4" presStyleCnt="0"/>
      <dgm:spPr/>
    </dgm:pt>
    <dgm:pt modelId="{FE151392-A71E-4DA0-8754-45EB5FEBAF92}" type="pres">
      <dgm:prSet presAssocID="{BEE8541D-B294-4893-A09D-2B345DFB14ED}" presName="hierChild5" presStyleCnt="0"/>
      <dgm:spPr/>
    </dgm:pt>
    <dgm:pt modelId="{291A044D-309F-4FC6-B132-57CCD5FC4CEA}" type="pres">
      <dgm:prSet presAssocID="{3166B153-981B-42A8-A456-D1CC64E739B9}" presName="hierChild5" presStyleCnt="0"/>
      <dgm:spPr/>
    </dgm:pt>
    <dgm:pt modelId="{744CF9E3-769D-4862-B8B5-2BA8A4F1D8B2}" type="pres">
      <dgm:prSet presAssocID="{5070EFAC-F8A7-494D-B3EE-1417D7148991}" presName="Name37" presStyleLbl="parChTrans1D2" presStyleIdx="2" presStyleCnt="4"/>
      <dgm:spPr/>
    </dgm:pt>
    <dgm:pt modelId="{1DDD0BF9-8AEA-450D-8C5D-DC0B62D08DAD}" type="pres">
      <dgm:prSet presAssocID="{0B90C1C9-2530-4BE7-9C9E-FDCAC6835C33}" presName="hierRoot2" presStyleCnt="0">
        <dgm:presLayoutVars>
          <dgm:hierBranch val="init"/>
        </dgm:presLayoutVars>
      </dgm:prSet>
      <dgm:spPr/>
    </dgm:pt>
    <dgm:pt modelId="{294FF77F-6E22-494B-91BC-FED8A12A880D}" type="pres">
      <dgm:prSet presAssocID="{0B90C1C9-2530-4BE7-9C9E-FDCAC6835C33}" presName="rootComposite" presStyleCnt="0"/>
      <dgm:spPr/>
    </dgm:pt>
    <dgm:pt modelId="{FC3DED43-5B71-4939-ABF3-2FA7D52F15EB}" type="pres">
      <dgm:prSet presAssocID="{0B90C1C9-2530-4BE7-9C9E-FDCAC6835C33}" presName="rootText" presStyleLbl="node2" presStyleIdx="2" presStyleCnt="4" custLinFactNeighborX="7694" custLinFactNeighborY="-20084">
        <dgm:presLayoutVars>
          <dgm:chPref val="3"/>
        </dgm:presLayoutVars>
      </dgm:prSet>
      <dgm:spPr/>
    </dgm:pt>
    <dgm:pt modelId="{AA094014-E885-4F56-9CE2-36DD86CB5F19}" type="pres">
      <dgm:prSet presAssocID="{0B90C1C9-2530-4BE7-9C9E-FDCAC6835C33}" presName="rootConnector" presStyleLbl="node2" presStyleIdx="2" presStyleCnt="4"/>
      <dgm:spPr/>
    </dgm:pt>
    <dgm:pt modelId="{9735E041-E471-4414-ABA9-CE185C6237D7}" type="pres">
      <dgm:prSet presAssocID="{0B90C1C9-2530-4BE7-9C9E-FDCAC6835C33}" presName="hierChild4" presStyleCnt="0"/>
      <dgm:spPr/>
    </dgm:pt>
    <dgm:pt modelId="{F787BA8E-5543-4BB3-B6CD-6CFDFBC40960}" type="pres">
      <dgm:prSet presAssocID="{686BF1C3-7C0A-4110-B5D0-59A832004D2B}" presName="Name37" presStyleLbl="parChTrans1D3" presStyleIdx="2" presStyleCnt="4"/>
      <dgm:spPr/>
    </dgm:pt>
    <dgm:pt modelId="{B4A20EF7-7F23-4A7B-A61E-6630E11B4AE0}" type="pres">
      <dgm:prSet presAssocID="{E51D0B0E-348F-41D7-8BCB-CF62095A0DCC}" presName="hierRoot2" presStyleCnt="0">
        <dgm:presLayoutVars>
          <dgm:hierBranch val="init"/>
        </dgm:presLayoutVars>
      </dgm:prSet>
      <dgm:spPr/>
    </dgm:pt>
    <dgm:pt modelId="{6D8519B5-5121-4A90-8718-F7C55BE8E673}" type="pres">
      <dgm:prSet presAssocID="{E51D0B0E-348F-41D7-8BCB-CF62095A0DCC}" presName="rootComposite" presStyleCnt="0"/>
      <dgm:spPr/>
    </dgm:pt>
    <dgm:pt modelId="{87544384-DB87-4ABA-828C-62C9B1BFAE00}" type="pres">
      <dgm:prSet presAssocID="{E51D0B0E-348F-41D7-8BCB-CF62095A0DCC}" presName="rootText" presStyleLbl="node3" presStyleIdx="2" presStyleCnt="4">
        <dgm:presLayoutVars>
          <dgm:chPref val="3"/>
        </dgm:presLayoutVars>
      </dgm:prSet>
      <dgm:spPr/>
    </dgm:pt>
    <dgm:pt modelId="{76EA79C8-704A-4FF0-A766-9A33ACF389CD}" type="pres">
      <dgm:prSet presAssocID="{E51D0B0E-348F-41D7-8BCB-CF62095A0DCC}" presName="rootConnector" presStyleLbl="node3" presStyleIdx="2" presStyleCnt="4"/>
      <dgm:spPr/>
    </dgm:pt>
    <dgm:pt modelId="{CCE88744-E33B-47E4-ABE3-6D60121F670F}" type="pres">
      <dgm:prSet presAssocID="{E51D0B0E-348F-41D7-8BCB-CF62095A0DCC}" presName="hierChild4" presStyleCnt="0"/>
      <dgm:spPr/>
    </dgm:pt>
    <dgm:pt modelId="{4F46D1A3-A16E-4613-807C-45CDC007368B}" type="pres">
      <dgm:prSet presAssocID="{E51D0B0E-348F-41D7-8BCB-CF62095A0DCC}" presName="hierChild5" presStyleCnt="0"/>
      <dgm:spPr/>
    </dgm:pt>
    <dgm:pt modelId="{CC0A9291-71D6-4FC0-9A6B-F2BE17BF3B6B}" type="pres">
      <dgm:prSet presAssocID="{0B90C1C9-2530-4BE7-9C9E-FDCAC6835C33}" presName="hierChild5" presStyleCnt="0"/>
      <dgm:spPr/>
    </dgm:pt>
    <dgm:pt modelId="{F5F1E16B-3C71-46EF-82BB-E0074582EFA9}" type="pres">
      <dgm:prSet presAssocID="{CAB9AC95-C0B7-48BA-B699-0AFE99AF6F62}" presName="Name37" presStyleLbl="parChTrans1D2" presStyleIdx="3" presStyleCnt="4"/>
      <dgm:spPr/>
    </dgm:pt>
    <dgm:pt modelId="{AE4ECFBB-15BE-4FF4-92EE-AAD2382020A0}" type="pres">
      <dgm:prSet presAssocID="{85521CF2-89B4-46AD-9232-21F15B03EA15}" presName="hierRoot2" presStyleCnt="0">
        <dgm:presLayoutVars>
          <dgm:hierBranch val="init"/>
        </dgm:presLayoutVars>
      </dgm:prSet>
      <dgm:spPr/>
    </dgm:pt>
    <dgm:pt modelId="{31F5BA95-5BC9-4025-BB92-AF0D600171E2}" type="pres">
      <dgm:prSet presAssocID="{85521CF2-89B4-46AD-9232-21F15B03EA15}" presName="rootComposite" presStyleCnt="0"/>
      <dgm:spPr/>
    </dgm:pt>
    <dgm:pt modelId="{2C84A3FF-9022-492F-B534-96F72426817F}" type="pres">
      <dgm:prSet presAssocID="{85521CF2-89B4-46AD-9232-21F15B03EA15}" presName="rootText" presStyleLbl="node2" presStyleIdx="3" presStyleCnt="4" custLinFactNeighborX="7694" custLinFactNeighborY="-20084">
        <dgm:presLayoutVars>
          <dgm:chPref val="3"/>
        </dgm:presLayoutVars>
      </dgm:prSet>
      <dgm:spPr/>
    </dgm:pt>
    <dgm:pt modelId="{B530582B-69B7-4D22-B226-BAC5A867AC77}" type="pres">
      <dgm:prSet presAssocID="{85521CF2-89B4-46AD-9232-21F15B03EA15}" presName="rootConnector" presStyleLbl="node2" presStyleIdx="3" presStyleCnt="4"/>
      <dgm:spPr/>
    </dgm:pt>
    <dgm:pt modelId="{C17523A2-7C0C-468C-BBE9-23FE8A86535B}" type="pres">
      <dgm:prSet presAssocID="{85521CF2-89B4-46AD-9232-21F15B03EA15}" presName="hierChild4" presStyleCnt="0"/>
      <dgm:spPr/>
    </dgm:pt>
    <dgm:pt modelId="{02ACB999-D3FF-4B50-A76E-D12DDEB4C2ED}" type="pres">
      <dgm:prSet presAssocID="{2B62543E-FFCB-4772-88BF-67A0C7FCCA7F}" presName="Name37" presStyleLbl="parChTrans1D3" presStyleIdx="3" presStyleCnt="4"/>
      <dgm:spPr/>
    </dgm:pt>
    <dgm:pt modelId="{99334BEF-E2C0-4A69-80AD-EBD958888C92}" type="pres">
      <dgm:prSet presAssocID="{B7DCC014-A4AC-41EB-AB55-3329AC586041}" presName="hierRoot2" presStyleCnt="0">
        <dgm:presLayoutVars>
          <dgm:hierBranch val="init"/>
        </dgm:presLayoutVars>
      </dgm:prSet>
      <dgm:spPr/>
    </dgm:pt>
    <dgm:pt modelId="{7B7C6352-8C63-44C5-AF68-CAE78AFB299B}" type="pres">
      <dgm:prSet presAssocID="{B7DCC014-A4AC-41EB-AB55-3329AC586041}" presName="rootComposite" presStyleCnt="0"/>
      <dgm:spPr/>
    </dgm:pt>
    <dgm:pt modelId="{44D80C61-28C7-4B54-9E26-BB9AE9D6241E}" type="pres">
      <dgm:prSet presAssocID="{B7DCC014-A4AC-41EB-AB55-3329AC586041}" presName="rootText" presStyleLbl="node3" presStyleIdx="3" presStyleCnt="4">
        <dgm:presLayoutVars>
          <dgm:chPref val="3"/>
        </dgm:presLayoutVars>
      </dgm:prSet>
      <dgm:spPr/>
    </dgm:pt>
    <dgm:pt modelId="{3A21E5E8-A730-4926-8AAD-49871BD01A5A}" type="pres">
      <dgm:prSet presAssocID="{B7DCC014-A4AC-41EB-AB55-3329AC586041}" presName="rootConnector" presStyleLbl="node3" presStyleIdx="3" presStyleCnt="4"/>
      <dgm:spPr/>
    </dgm:pt>
    <dgm:pt modelId="{EBB6CEB6-707A-47BA-BD40-4716114E5352}" type="pres">
      <dgm:prSet presAssocID="{B7DCC014-A4AC-41EB-AB55-3329AC586041}" presName="hierChild4" presStyleCnt="0"/>
      <dgm:spPr/>
    </dgm:pt>
    <dgm:pt modelId="{48D5D8FE-6C50-4760-975A-C9FD0C0833D2}" type="pres">
      <dgm:prSet presAssocID="{B7DCC014-A4AC-41EB-AB55-3329AC586041}" presName="hierChild5" presStyleCnt="0"/>
      <dgm:spPr/>
    </dgm:pt>
    <dgm:pt modelId="{05F49D9D-C2D9-4F75-B9E2-7C52DB95A460}" type="pres">
      <dgm:prSet presAssocID="{85521CF2-89B4-46AD-9232-21F15B03EA15}" presName="hierChild5" presStyleCnt="0"/>
      <dgm:spPr/>
    </dgm:pt>
    <dgm:pt modelId="{44CC4129-3696-4493-AA44-9DB4F2078DCE}" type="pres">
      <dgm:prSet presAssocID="{D8064F5A-441E-492D-9412-0C52D485FFF2}" presName="hierChild3" presStyleCnt="0"/>
      <dgm:spPr/>
    </dgm:pt>
  </dgm:ptLst>
  <dgm:cxnLst>
    <dgm:cxn modelId="{BB149009-19CF-4E28-88FC-AD90E85B4331}" type="presOf" srcId="{BEE8541D-B294-4893-A09D-2B345DFB14ED}" destId="{38676BB8-1169-4BE2-8976-8E97FB3CA77B}" srcOrd="1" destOrd="0" presId="urn:microsoft.com/office/officeart/2005/8/layout/orgChart1"/>
    <dgm:cxn modelId="{C46E3914-5685-4150-959C-C350BA885088}" type="presOf" srcId="{497723CF-48DC-4143-ACF6-1495C17AD248}" destId="{99C1E468-89B1-46A4-90CF-CFB53D3600B5}" srcOrd="1" destOrd="0" presId="urn:microsoft.com/office/officeart/2005/8/layout/orgChart1"/>
    <dgm:cxn modelId="{6A21A016-81C9-4D8F-9F45-AEC4D6C07B55}" type="presOf" srcId="{CAB9AC95-C0B7-48BA-B699-0AFE99AF6F62}" destId="{F5F1E16B-3C71-46EF-82BB-E0074582EFA9}" srcOrd="0" destOrd="0" presId="urn:microsoft.com/office/officeart/2005/8/layout/orgChart1"/>
    <dgm:cxn modelId="{39137F1F-84BD-4B01-B976-A5CC3033B111}" type="presOf" srcId="{0B90C1C9-2530-4BE7-9C9E-FDCAC6835C33}" destId="{AA094014-E885-4F56-9CE2-36DD86CB5F19}" srcOrd="1" destOrd="0" presId="urn:microsoft.com/office/officeart/2005/8/layout/orgChart1"/>
    <dgm:cxn modelId="{D7FF8424-DDDD-469A-BFFD-B983032E143A}" type="presOf" srcId="{4A2FCDFC-3969-431D-B5A9-EDAB08DC7423}" destId="{BFDEAA19-63A0-49E6-975C-2D29AF35BFA5}" srcOrd="0" destOrd="0" presId="urn:microsoft.com/office/officeart/2005/8/layout/orgChart1"/>
    <dgm:cxn modelId="{6077D824-5CCE-428D-AEB7-362E0BE9DC86}" type="presOf" srcId="{3166B153-981B-42A8-A456-D1CC64E739B9}" destId="{7961F477-E0B2-43A7-B126-95F02C1E7FF4}" srcOrd="0" destOrd="0" presId="urn:microsoft.com/office/officeart/2005/8/layout/orgChart1"/>
    <dgm:cxn modelId="{F79D6F2C-DA5C-46BA-877A-72C92C08007B}" type="presOf" srcId="{85521CF2-89B4-46AD-9232-21F15B03EA15}" destId="{B530582B-69B7-4D22-B226-BAC5A867AC77}" srcOrd="1" destOrd="0" presId="urn:microsoft.com/office/officeart/2005/8/layout/orgChart1"/>
    <dgm:cxn modelId="{33513730-A53C-4783-BBDC-FF9A701E478E}" type="presOf" srcId="{3F14217D-DA32-4E2B-82B2-D1FBF7FF93CB}" destId="{CEBE3DFE-E2BA-4C6A-B19E-D6343B6B7B58}" srcOrd="0" destOrd="0" presId="urn:microsoft.com/office/officeart/2005/8/layout/orgChart1"/>
    <dgm:cxn modelId="{F683F73C-A984-4620-BFCD-AE282520B152}" type="presOf" srcId="{5D3745A0-C070-4A2A-BD38-A1E6F1168040}" destId="{D802DABF-25DB-4438-ABA2-219FE0EE69BF}" srcOrd="0" destOrd="0" presId="urn:microsoft.com/office/officeart/2005/8/layout/orgChart1"/>
    <dgm:cxn modelId="{B4EF0D5C-733B-4C36-86E9-8D3D3A83B0B2}" type="presOf" srcId="{5070EFAC-F8A7-494D-B3EE-1417D7148991}" destId="{744CF9E3-769D-4862-B8B5-2BA8A4F1D8B2}" srcOrd="0" destOrd="0" presId="urn:microsoft.com/office/officeart/2005/8/layout/orgChart1"/>
    <dgm:cxn modelId="{F3D5EA5C-9F18-4087-A482-4C8D39309C0E}" type="presOf" srcId="{0B90C1C9-2530-4BE7-9C9E-FDCAC6835C33}" destId="{FC3DED43-5B71-4939-ABF3-2FA7D52F15EB}" srcOrd="0" destOrd="0" presId="urn:microsoft.com/office/officeart/2005/8/layout/orgChart1"/>
    <dgm:cxn modelId="{E60E9342-D6DA-44B5-BF9E-355ABEC44269}" srcId="{3166B153-981B-42A8-A456-D1CC64E739B9}" destId="{BEE8541D-B294-4893-A09D-2B345DFB14ED}" srcOrd="0" destOrd="0" parTransId="{4A2FCDFC-3969-431D-B5A9-EDAB08DC7423}" sibTransId="{58C109CE-6277-4B23-9E89-0A9A91641028}"/>
    <dgm:cxn modelId="{BC1E1271-9B29-4F15-91CD-220CC8FB13CB}" type="presOf" srcId="{0E8820C0-92DE-4EBE-AAE0-D8D619067E4F}" destId="{08BDAEBE-F18B-481D-9C10-DD649F075417}" srcOrd="0" destOrd="0" presId="urn:microsoft.com/office/officeart/2005/8/layout/orgChart1"/>
    <dgm:cxn modelId="{FD5F8C75-035B-4A8B-903A-F13A7F6753C2}" type="presOf" srcId="{17253AA0-1935-4123-A6FD-8AD9A7B47BFA}" destId="{1C9EAD6F-12D4-4626-BBDE-AEF021519746}" srcOrd="0" destOrd="0" presId="urn:microsoft.com/office/officeart/2005/8/layout/orgChart1"/>
    <dgm:cxn modelId="{24F3367B-2F76-441D-BAFB-1500FE6D68A4}" type="presOf" srcId="{2B62543E-FFCB-4772-88BF-67A0C7FCCA7F}" destId="{02ACB999-D3FF-4B50-A76E-D12DDEB4C2ED}" srcOrd="0" destOrd="0" presId="urn:microsoft.com/office/officeart/2005/8/layout/orgChart1"/>
    <dgm:cxn modelId="{46E3A17C-0D59-4596-B8C7-7C1349AF45BE}" type="presOf" srcId="{5D3745A0-C070-4A2A-BD38-A1E6F1168040}" destId="{C17E7E3E-DEC7-47F3-A825-EB308471CB12}" srcOrd="1" destOrd="0" presId="urn:microsoft.com/office/officeart/2005/8/layout/orgChart1"/>
    <dgm:cxn modelId="{65A81E8E-6E52-442E-AF65-0090583B87ED}" srcId="{332DF9A2-0A96-4830-A1F9-D771EFE664A7}" destId="{D8064F5A-441E-492D-9412-0C52D485FFF2}" srcOrd="0" destOrd="0" parTransId="{C3ACCB90-6E47-490F-BCF1-3AC9E2B65578}" sibTransId="{1FBD83FF-7654-4075-8F1E-83E44E70E0E7}"/>
    <dgm:cxn modelId="{2F169992-3E8C-4785-BF3D-7A89049164E3}" type="presOf" srcId="{E51D0B0E-348F-41D7-8BCB-CF62095A0DCC}" destId="{87544384-DB87-4ABA-828C-62C9B1BFAE00}" srcOrd="0" destOrd="0" presId="urn:microsoft.com/office/officeart/2005/8/layout/orgChart1"/>
    <dgm:cxn modelId="{3C5A9897-6A76-4726-BCB6-2813EE8E3BC6}" type="presOf" srcId="{D8064F5A-441E-492D-9412-0C52D485FFF2}" destId="{BCBE7E6C-D5CC-430C-8812-B1A274C06FB4}" srcOrd="0" destOrd="0" presId="urn:microsoft.com/office/officeart/2005/8/layout/orgChart1"/>
    <dgm:cxn modelId="{E034969F-24C0-41A9-B381-0B547E21721E}" type="presOf" srcId="{E51D0B0E-348F-41D7-8BCB-CF62095A0DCC}" destId="{76EA79C8-704A-4FF0-A766-9A33ACF389CD}" srcOrd="1" destOrd="0" presId="urn:microsoft.com/office/officeart/2005/8/layout/orgChart1"/>
    <dgm:cxn modelId="{ECDD92A7-0B72-4D8E-A322-A3D22BC53C1D}" type="presOf" srcId="{B7DCC014-A4AC-41EB-AB55-3329AC586041}" destId="{3A21E5E8-A730-4926-8AAD-49871BD01A5A}" srcOrd="1" destOrd="0" presId="urn:microsoft.com/office/officeart/2005/8/layout/orgChart1"/>
    <dgm:cxn modelId="{0F7272B2-564F-4F67-8FDE-7B7AEC832D1A}" type="presOf" srcId="{497723CF-48DC-4143-ACF6-1495C17AD248}" destId="{1FECE2B4-3E39-4C6F-8C82-C6B030310C1A}" srcOrd="0" destOrd="0" presId="urn:microsoft.com/office/officeart/2005/8/layout/orgChart1"/>
    <dgm:cxn modelId="{EC40DBBB-0B75-4703-9936-740A32B47AEC}" srcId="{D8064F5A-441E-492D-9412-0C52D485FFF2}" destId="{5D3745A0-C070-4A2A-BD38-A1E6F1168040}" srcOrd="0" destOrd="0" parTransId="{3F14217D-DA32-4E2B-82B2-D1FBF7FF93CB}" sibTransId="{B77260B1-989D-4F4D-AAEC-234A27213600}"/>
    <dgm:cxn modelId="{C124FCC0-539D-4E44-8A2D-EDFEFC4C4D49}" srcId="{D8064F5A-441E-492D-9412-0C52D485FFF2}" destId="{85521CF2-89B4-46AD-9232-21F15B03EA15}" srcOrd="3" destOrd="0" parTransId="{CAB9AC95-C0B7-48BA-B699-0AFE99AF6F62}" sibTransId="{ACF0BFE0-6690-4739-AD0E-80C719E8F275}"/>
    <dgm:cxn modelId="{9E8A77C1-A992-4A15-A1BB-EE57C8FA1311}" type="presOf" srcId="{686BF1C3-7C0A-4110-B5D0-59A832004D2B}" destId="{F787BA8E-5543-4BB3-B6CD-6CFDFBC40960}" srcOrd="0" destOrd="0" presId="urn:microsoft.com/office/officeart/2005/8/layout/orgChart1"/>
    <dgm:cxn modelId="{8AD954C8-4F74-471E-9631-6C953D02D814}" type="presOf" srcId="{85521CF2-89B4-46AD-9232-21F15B03EA15}" destId="{2C84A3FF-9022-492F-B534-96F72426817F}" srcOrd="0" destOrd="0" presId="urn:microsoft.com/office/officeart/2005/8/layout/orgChart1"/>
    <dgm:cxn modelId="{0A5E48CB-B21D-459E-8E7C-B5AACCDBEAF9}" srcId="{0B90C1C9-2530-4BE7-9C9E-FDCAC6835C33}" destId="{E51D0B0E-348F-41D7-8BCB-CF62095A0DCC}" srcOrd="0" destOrd="0" parTransId="{686BF1C3-7C0A-4110-B5D0-59A832004D2B}" sibTransId="{DB0FFFEF-DD4B-45FF-B965-B5E55FDE7B36}"/>
    <dgm:cxn modelId="{7AA635CE-51A1-402A-B376-A7C917E124A7}" type="presOf" srcId="{3166B153-981B-42A8-A456-D1CC64E739B9}" destId="{60DD2786-6948-4635-8B04-1DB32DBB48E4}" srcOrd="1" destOrd="0" presId="urn:microsoft.com/office/officeart/2005/8/layout/orgChart1"/>
    <dgm:cxn modelId="{32F247D2-1D76-46D3-A56C-8F3486C8F8FB}" srcId="{D8064F5A-441E-492D-9412-0C52D485FFF2}" destId="{0B90C1C9-2530-4BE7-9C9E-FDCAC6835C33}" srcOrd="2" destOrd="0" parTransId="{5070EFAC-F8A7-494D-B3EE-1417D7148991}" sibTransId="{74E9B038-9449-42AE-AB5E-5E2D845F74D4}"/>
    <dgm:cxn modelId="{D735EED7-00C7-43D7-BDBA-90BEDB82F38C}" srcId="{5D3745A0-C070-4A2A-BD38-A1E6F1168040}" destId="{497723CF-48DC-4143-ACF6-1495C17AD248}" srcOrd="0" destOrd="0" parTransId="{17253AA0-1935-4123-A6FD-8AD9A7B47BFA}" sibTransId="{E1AEEA85-A211-4F3C-BCBF-AB69A16997C4}"/>
    <dgm:cxn modelId="{B812D6DF-237B-4500-8057-B21059D8E775}" type="presOf" srcId="{B7DCC014-A4AC-41EB-AB55-3329AC586041}" destId="{44D80C61-28C7-4B54-9E26-BB9AE9D6241E}" srcOrd="0" destOrd="0" presId="urn:microsoft.com/office/officeart/2005/8/layout/orgChart1"/>
    <dgm:cxn modelId="{F4D4FAE0-42DF-4E66-89C8-C49E8758204F}" type="presOf" srcId="{D8064F5A-441E-492D-9412-0C52D485FFF2}" destId="{67D83055-DDAF-44F1-9620-DCA6C77A7981}" srcOrd="1" destOrd="0" presId="urn:microsoft.com/office/officeart/2005/8/layout/orgChart1"/>
    <dgm:cxn modelId="{47B3E9F2-6297-40D6-AA6E-333F6DF0A42B}" type="presOf" srcId="{332DF9A2-0A96-4830-A1F9-D771EFE664A7}" destId="{253132B3-D105-49B8-9049-935A08ADB68D}" srcOrd="0" destOrd="0" presId="urn:microsoft.com/office/officeart/2005/8/layout/orgChart1"/>
    <dgm:cxn modelId="{D7598CF5-7140-41FB-821C-C4E873DB64E4}" type="presOf" srcId="{BEE8541D-B294-4893-A09D-2B345DFB14ED}" destId="{59C43DFB-B9D8-4932-B870-B9517DD1F25E}" srcOrd="0" destOrd="0" presId="urn:microsoft.com/office/officeart/2005/8/layout/orgChart1"/>
    <dgm:cxn modelId="{DD41D3F5-8666-4460-A316-C4280F64B66D}" srcId="{D8064F5A-441E-492D-9412-0C52D485FFF2}" destId="{3166B153-981B-42A8-A456-D1CC64E739B9}" srcOrd="1" destOrd="0" parTransId="{0E8820C0-92DE-4EBE-AAE0-D8D619067E4F}" sibTransId="{D72BCA48-235E-4EC9-8BD5-5CC1AA78F84A}"/>
    <dgm:cxn modelId="{717B43F6-8E5A-40E4-A93E-3C47831428C2}" srcId="{85521CF2-89B4-46AD-9232-21F15B03EA15}" destId="{B7DCC014-A4AC-41EB-AB55-3329AC586041}" srcOrd="0" destOrd="0" parTransId="{2B62543E-FFCB-4772-88BF-67A0C7FCCA7F}" sibTransId="{71B1E0F5-13A9-49CE-BB18-19E75CEEEF2D}"/>
    <dgm:cxn modelId="{CCC1AD36-A62E-4CD9-B5C1-15FF479853C9}" type="presParOf" srcId="{253132B3-D105-49B8-9049-935A08ADB68D}" destId="{BD64D3BF-4EC5-4049-AF45-D866687DFB22}" srcOrd="0" destOrd="0" presId="urn:microsoft.com/office/officeart/2005/8/layout/orgChart1"/>
    <dgm:cxn modelId="{A759CF92-38E8-4D99-8522-90F4A0B01A37}" type="presParOf" srcId="{BD64D3BF-4EC5-4049-AF45-D866687DFB22}" destId="{1AD05E57-3A1F-4D53-80F7-EA86D4BC0B9F}" srcOrd="0" destOrd="0" presId="urn:microsoft.com/office/officeart/2005/8/layout/orgChart1"/>
    <dgm:cxn modelId="{6BB308CA-3DAA-48BC-A2F2-9CC7DDF537D9}" type="presParOf" srcId="{1AD05E57-3A1F-4D53-80F7-EA86D4BC0B9F}" destId="{BCBE7E6C-D5CC-430C-8812-B1A274C06FB4}" srcOrd="0" destOrd="0" presId="urn:microsoft.com/office/officeart/2005/8/layout/orgChart1"/>
    <dgm:cxn modelId="{61545FAB-F560-474B-B9B0-3D9C0D6D0B7A}" type="presParOf" srcId="{1AD05E57-3A1F-4D53-80F7-EA86D4BC0B9F}" destId="{67D83055-DDAF-44F1-9620-DCA6C77A7981}" srcOrd="1" destOrd="0" presId="urn:microsoft.com/office/officeart/2005/8/layout/orgChart1"/>
    <dgm:cxn modelId="{CEE2494E-DF1B-475B-B607-44386DEC580B}" type="presParOf" srcId="{BD64D3BF-4EC5-4049-AF45-D866687DFB22}" destId="{4BBE033E-41A0-4659-A964-D0A50FAC6B5D}" srcOrd="1" destOrd="0" presId="urn:microsoft.com/office/officeart/2005/8/layout/orgChart1"/>
    <dgm:cxn modelId="{3DB2C3C4-98D9-4E28-9649-1397EFC55AF9}" type="presParOf" srcId="{4BBE033E-41A0-4659-A964-D0A50FAC6B5D}" destId="{CEBE3DFE-E2BA-4C6A-B19E-D6343B6B7B58}" srcOrd="0" destOrd="0" presId="urn:microsoft.com/office/officeart/2005/8/layout/orgChart1"/>
    <dgm:cxn modelId="{A7BAAE20-7089-4777-A1B7-522B4BB216CC}" type="presParOf" srcId="{4BBE033E-41A0-4659-A964-D0A50FAC6B5D}" destId="{10E6722C-2BF2-45EC-BF28-16CB592B1728}" srcOrd="1" destOrd="0" presId="urn:microsoft.com/office/officeart/2005/8/layout/orgChart1"/>
    <dgm:cxn modelId="{76ED362F-E6D4-4370-BD5F-DC3ECE35634A}" type="presParOf" srcId="{10E6722C-2BF2-45EC-BF28-16CB592B1728}" destId="{8F10F2FB-B13C-4C1B-9E79-929170A3BF42}" srcOrd="0" destOrd="0" presId="urn:microsoft.com/office/officeart/2005/8/layout/orgChart1"/>
    <dgm:cxn modelId="{4B36ABA3-4B77-44A3-AD03-853C648BC599}" type="presParOf" srcId="{8F10F2FB-B13C-4C1B-9E79-929170A3BF42}" destId="{D802DABF-25DB-4438-ABA2-219FE0EE69BF}" srcOrd="0" destOrd="0" presId="urn:microsoft.com/office/officeart/2005/8/layout/orgChart1"/>
    <dgm:cxn modelId="{5C874762-E82A-4803-BB4C-847EEC0443FA}" type="presParOf" srcId="{8F10F2FB-B13C-4C1B-9E79-929170A3BF42}" destId="{C17E7E3E-DEC7-47F3-A825-EB308471CB12}" srcOrd="1" destOrd="0" presId="urn:microsoft.com/office/officeart/2005/8/layout/orgChart1"/>
    <dgm:cxn modelId="{75CC93D4-E59D-4C2F-9423-473B8CF7E94E}" type="presParOf" srcId="{10E6722C-2BF2-45EC-BF28-16CB592B1728}" destId="{B20C5EB6-281E-41A1-8F60-FC027CBEE6C2}" srcOrd="1" destOrd="0" presId="urn:microsoft.com/office/officeart/2005/8/layout/orgChart1"/>
    <dgm:cxn modelId="{B2850A46-7D70-4F07-93F2-E7052678CADE}" type="presParOf" srcId="{B20C5EB6-281E-41A1-8F60-FC027CBEE6C2}" destId="{1C9EAD6F-12D4-4626-BBDE-AEF021519746}" srcOrd="0" destOrd="0" presId="urn:microsoft.com/office/officeart/2005/8/layout/orgChart1"/>
    <dgm:cxn modelId="{F7A94C39-CFBE-4746-BBA2-8186DBD1AC7A}" type="presParOf" srcId="{B20C5EB6-281E-41A1-8F60-FC027CBEE6C2}" destId="{46AE8580-0348-40E9-B9C1-EB438950B1F5}" srcOrd="1" destOrd="0" presId="urn:microsoft.com/office/officeart/2005/8/layout/orgChart1"/>
    <dgm:cxn modelId="{39D38B3D-CBB3-4CE4-BD97-C8C216865CE8}" type="presParOf" srcId="{46AE8580-0348-40E9-B9C1-EB438950B1F5}" destId="{C84C3AAC-3130-442B-87D4-365E1D79EFFE}" srcOrd="0" destOrd="0" presId="urn:microsoft.com/office/officeart/2005/8/layout/orgChart1"/>
    <dgm:cxn modelId="{ECDA5343-78A0-45D9-8AB8-F4FCC6DB0F75}" type="presParOf" srcId="{C84C3AAC-3130-442B-87D4-365E1D79EFFE}" destId="{1FECE2B4-3E39-4C6F-8C82-C6B030310C1A}" srcOrd="0" destOrd="0" presId="urn:microsoft.com/office/officeart/2005/8/layout/orgChart1"/>
    <dgm:cxn modelId="{F3D60BEE-6192-417B-8B95-6CDA2D931B34}" type="presParOf" srcId="{C84C3AAC-3130-442B-87D4-365E1D79EFFE}" destId="{99C1E468-89B1-46A4-90CF-CFB53D3600B5}" srcOrd="1" destOrd="0" presId="urn:microsoft.com/office/officeart/2005/8/layout/orgChart1"/>
    <dgm:cxn modelId="{4472002F-1486-4235-9C63-103059B07417}" type="presParOf" srcId="{46AE8580-0348-40E9-B9C1-EB438950B1F5}" destId="{4278DCDA-F31A-496C-A838-E5C0B6B545DB}" srcOrd="1" destOrd="0" presId="urn:microsoft.com/office/officeart/2005/8/layout/orgChart1"/>
    <dgm:cxn modelId="{866839C0-8FC7-4664-835B-92EA19A29190}" type="presParOf" srcId="{46AE8580-0348-40E9-B9C1-EB438950B1F5}" destId="{F176B1F6-4A35-45CB-ADE6-897E84F43940}" srcOrd="2" destOrd="0" presId="urn:microsoft.com/office/officeart/2005/8/layout/orgChart1"/>
    <dgm:cxn modelId="{AC119531-B9CC-4A03-B176-5A5FAF281E56}" type="presParOf" srcId="{10E6722C-2BF2-45EC-BF28-16CB592B1728}" destId="{504D68A2-1B20-453D-8F66-7E2AE3773BB4}" srcOrd="2" destOrd="0" presId="urn:microsoft.com/office/officeart/2005/8/layout/orgChart1"/>
    <dgm:cxn modelId="{844A85E3-AA4F-422C-8E75-575D375F86A5}" type="presParOf" srcId="{4BBE033E-41A0-4659-A964-D0A50FAC6B5D}" destId="{08BDAEBE-F18B-481D-9C10-DD649F075417}" srcOrd="2" destOrd="0" presId="urn:microsoft.com/office/officeart/2005/8/layout/orgChart1"/>
    <dgm:cxn modelId="{D331269E-592C-4183-B439-F0009D1C2AFE}" type="presParOf" srcId="{4BBE033E-41A0-4659-A964-D0A50FAC6B5D}" destId="{A72E6BBE-777F-4527-9B1E-1C2FCD38273A}" srcOrd="3" destOrd="0" presId="urn:microsoft.com/office/officeart/2005/8/layout/orgChart1"/>
    <dgm:cxn modelId="{4014C953-B9B3-4956-B491-6AE25632B057}" type="presParOf" srcId="{A72E6BBE-777F-4527-9B1E-1C2FCD38273A}" destId="{858DD13C-1CBB-4D1D-BCC5-16E54C74B7E8}" srcOrd="0" destOrd="0" presId="urn:microsoft.com/office/officeart/2005/8/layout/orgChart1"/>
    <dgm:cxn modelId="{51D4B0E8-9583-4095-ABFA-FF993E2B38ED}" type="presParOf" srcId="{858DD13C-1CBB-4D1D-BCC5-16E54C74B7E8}" destId="{7961F477-E0B2-43A7-B126-95F02C1E7FF4}" srcOrd="0" destOrd="0" presId="urn:microsoft.com/office/officeart/2005/8/layout/orgChart1"/>
    <dgm:cxn modelId="{3017977F-B654-4862-BD72-B2DD0D8DF067}" type="presParOf" srcId="{858DD13C-1CBB-4D1D-BCC5-16E54C74B7E8}" destId="{60DD2786-6948-4635-8B04-1DB32DBB48E4}" srcOrd="1" destOrd="0" presId="urn:microsoft.com/office/officeart/2005/8/layout/orgChart1"/>
    <dgm:cxn modelId="{10C1788D-39F2-40C6-A415-3012B8C40799}" type="presParOf" srcId="{A72E6BBE-777F-4527-9B1E-1C2FCD38273A}" destId="{81DFB939-732E-45B6-ACFC-2BC3BA8312EA}" srcOrd="1" destOrd="0" presId="urn:microsoft.com/office/officeart/2005/8/layout/orgChart1"/>
    <dgm:cxn modelId="{4E8C07CD-5835-4AB2-9AB7-1C8515106467}" type="presParOf" srcId="{81DFB939-732E-45B6-ACFC-2BC3BA8312EA}" destId="{BFDEAA19-63A0-49E6-975C-2D29AF35BFA5}" srcOrd="0" destOrd="0" presId="urn:microsoft.com/office/officeart/2005/8/layout/orgChart1"/>
    <dgm:cxn modelId="{2EA5F754-D3B2-4DF3-A2A2-DDFCEA2E0E00}" type="presParOf" srcId="{81DFB939-732E-45B6-ACFC-2BC3BA8312EA}" destId="{36E8AA08-5021-4111-8A1C-23476CEDEC45}" srcOrd="1" destOrd="0" presId="urn:microsoft.com/office/officeart/2005/8/layout/orgChart1"/>
    <dgm:cxn modelId="{E427A5AD-B89D-459E-A883-BE76002C79D3}" type="presParOf" srcId="{36E8AA08-5021-4111-8A1C-23476CEDEC45}" destId="{7944B61B-7793-46D4-B379-CB128018B395}" srcOrd="0" destOrd="0" presId="urn:microsoft.com/office/officeart/2005/8/layout/orgChart1"/>
    <dgm:cxn modelId="{E4256399-3763-48A0-843A-2E02F7F2FBA5}" type="presParOf" srcId="{7944B61B-7793-46D4-B379-CB128018B395}" destId="{59C43DFB-B9D8-4932-B870-B9517DD1F25E}" srcOrd="0" destOrd="0" presId="urn:microsoft.com/office/officeart/2005/8/layout/orgChart1"/>
    <dgm:cxn modelId="{46F3AB97-53D1-4EA4-B74E-9EC36D0D82A3}" type="presParOf" srcId="{7944B61B-7793-46D4-B379-CB128018B395}" destId="{38676BB8-1169-4BE2-8976-8E97FB3CA77B}" srcOrd="1" destOrd="0" presId="urn:microsoft.com/office/officeart/2005/8/layout/orgChart1"/>
    <dgm:cxn modelId="{AEF68A6C-D58C-4473-A6CD-1145BCB56D93}" type="presParOf" srcId="{36E8AA08-5021-4111-8A1C-23476CEDEC45}" destId="{3AABEDCC-B634-4A71-856B-6EA17D9F36EA}" srcOrd="1" destOrd="0" presId="urn:microsoft.com/office/officeart/2005/8/layout/orgChart1"/>
    <dgm:cxn modelId="{2394F3C9-E857-4554-BAB1-0D1BF1EB58DA}" type="presParOf" srcId="{36E8AA08-5021-4111-8A1C-23476CEDEC45}" destId="{FE151392-A71E-4DA0-8754-45EB5FEBAF92}" srcOrd="2" destOrd="0" presId="urn:microsoft.com/office/officeart/2005/8/layout/orgChart1"/>
    <dgm:cxn modelId="{27F1561C-413F-4F1C-8E6E-C1AEA23EC6A4}" type="presParOf" srcId="{A72E6BBE-777F-4527-9B1E-1C2FCD38273A}" destId="{291A044D-309F-4FC6-B132-57CCD5FC4CEA}" srcOrd="2" destOrd="0" presId="urn:microsoft.com/office/officeart/2005/8/layout/orgChart1"/>
    <dgm:cxn modelId="{E7D9D0CB-A844-40E5-A495-37269629A5C1}" type="presParOf" srcId="{4BBE033E-41A0-4659-A964-D0A50FAC6B5D}" destId="{744CF9E3-769D-4862-B8B5-2BA8A4F1D8B2}" srcOrd="4" destOrd="0" presId="urn:microsoft.com/office/officeart/2005/8/layout/orgChart1"/>
    <dgm:cxn modelId="{EBA8FDB9-031F-4D38-8D43-DB64161F874E}" type="presParOf" srcId="{4BBE033E-41A0-4659-A964-D0A50FAC6B5D}" destId="{1DDD0BF9-8AEA-450D-8C5D-DC0B62D08DAD}" srcOrd="5" destOrd="0" presId="urn:microsoft.com/office/officeart/2005/8/layout/orgChart1"/>
    <dgm:cxn modelId="{48440571-BDD0-4C79-91CC-3C5C3CF9CAE9}" type="presParOf" srcId="{1DDD0BF9-8AEA-450D-8C5D-DC0B62D08DAD}" destId="{294FF77F-6E22-494B-91BC-FED8A12A880D}" srcOrd="0" destOrd="0" presId="urn:microsoft.com/office/officeart/2005/8/layout/orgChart1"/>
    <dgm:cxn modelId="{E97E5FE4-B731-4788-B850-AAAE4B5DC3F2}" type="presParOf" srcId="{294FF77F-6E22-494B-91BC-FED8A12A880D}" destId="{FC3DED43-5B71-4939-ABF3-2FA7D52F15EB}" srcOrd="0" destOrd="0" presId="urn:microsoft.com/office/officeart/2005/8/layout/orgChart1"/>
    <dgm:cxn modelId="{1D65879F-B4D1-44EF-8B10-6753A1388CDF}" type="presParOf" srcId="{294FF77F-6E22-494B-91BC-FED8A12A880D}" destId="{AA094014-E885-4F56-9CE2-36DD86CB5F19}" srcOrd="1" destOrd="0" presId="urn:microsoft.com/office/officeart/2005/8/layout/orgChart1"/>
    <dgm:cxn modelId="{27510816-84F0-4DAF-B763-367B65DBC4BE}" type="presParOf" srcId="{1DDD0BF9-8AEA-450D-8C5D-DC0B62D08DAD}" destId="{9735E041-E471-4414-ABA9-CE185C6237D7}" srcOrd="1" destOrd="0" presId="urn:microsoft.com/office/officeart/2005/8/layout/orgChart1"/>
    <dgm:cxn modelId="{77B42761-FE76-41E0-A1FE-17E817F8BC8A}" type="presParOf" srcId="{9735E041-E471-4414-ABA9-CE185C6237D7}" destId="{F787BA8E-5543-4BB3-B6CD-6CFDFBC40960}" srcOrd="0" destOrd="0" presId="urn:microsoft.com/office/officeart/2005/8/layout/orgChart1"/>
    <dgm:cxn modelId="{DF84C3B4-57C0-48D2-A0E6-30097AAC6D5B}" type="presParOf" srcId="{9735E041-E471-4414-ABA9-CE185C6237D7}" destId="{B4A20EF7-7F23-4A7B-A61E-6630E11B4AE0}" srcOrd="1" destOrd="0" presId="urn:microsoft.com/office/officeart/2005/8/layout/orgChart1"/>
    <dgm:cxn modelId="{2B3A4A53-9EA2-4652-AF5E-4F058F01FB65}" type="presParOf" srcId="{B4A20EF7-7F23-4A7B-A61E-6630E11B4AE0}" destId="{6D8519B5-5121-4A90-8718-F7C55BE8E673}" srcOrd="0" destOrd="0" presId="urn:microsoft.com/office/officeart/2005/8/layout/orgChart1"/>
    <dgm:cxn modelId="{78475854-25A9-4DCB-950F-C407840982EA}" type="presParOf" srcId="{6D8519B5-5121-4A90-8718-F7C55BE8E673}" destId="{87544384-DB87-4ABA-828C-62C9B1BFAE00}" srcOrd="0" destOrd="0" presId="urn:microsoft.com/office/officeart/2005/8/layout/orgChart1"/>
    <dgm:cxn modelId="{DE4DE387-CB6F-4742-90B9-774A1DFFD057}" type="presParOf" srcId="{6D8519B5-5121-4A90-8718-F7C55BE8E673}" destId="{76EA79C8-704A-4FF0-A766-9A33ACF389CD}" srcOrd="1" destOrd="0" presId="urn:microsoft.com/office/officeart/2005/8/layout/orgChart1"/>
    <dgm:cxn modelId="{3673F372-8BA9-4F00-8341-D67AC0432385}" type="presParOf" srcId="{B4A20EF7-7F23-4A7B-A61E-6630E11B4AE0}" destId="{CCE88744-E33B-47E4-ABE3-6D60121F670F}" srcOrd="1" destOrd="0" presId="urn:microsoft.com/office/officeart/2005/8/layout/orgChart1"/>
    <dgm:cxn modelId="{FA2C4DCE-A8C0-4A3C-A8F7-8D26F3A47C34}" type="presParOf" srcId="{B4A20EF7-7F23-4A7B-A61E-6630E11B4AE0}" destId="{4F46D1A3-A16E-4613-807C-45CDC007368B}" srcOrd="2" destOrd="0" presId="urn:microsoft.com/office/officeart/2005/8/layout/orgChart1"/>
    <dgm:cxn modelId="{ED5E4716-BC2C-4DA7-AF7E-F211A4C36096}" type="presParOf" srcId="{1DDD0BF9-8AEA-450D-8C5D-DC0B62D08DAD}" destId="{CC0A9291-71D6-4FC0-9A6B-F2BE17BF3B6B}" srcOrd="2" destOrd="0" presId="urn:microsoft.com/office/officeart/2005/8/layout/orgChart1"/>
    <dgm:cxn modelId="{9B104E1F-2995-40D3-876F-9D7166A8A408}" type="presParOf" srcId="{4BBE033E-41A0-4659-A964-D0A50FAC6B5D}" destId="{F5F1E16B-3C71-46EF-82BB-E0074582EFA9}" srcOrd="6" destOrd="0" presId="urn:microsoft.com/office/officeart/2005/8/layout/orgChart1"/>
    <dgm:cxn modelId="{5405E0C5-8213-4C86-B43E-487D2B4EE481}" type="presParOf" srcId="{4BBE033E-41A0-4659-A964-D0A50FAC6B5D}" destId="{AE4ECFBB-15BE-4FF4-92EE-AAD2382020A0}" srcOrd="7" destOrd="0" presId="urn:microsoft.com/office/officeart/2005/8/layout/orgChart1"/>
    <dgm:cxn modelId="{B887589E-F50D-4CC6-8ACC-A238319A9BF4}" type="presParOf" srcId="{AE4ECFBB-15BE-4FF4-92EE-AAD2382020A0}" destId="{31F5BA95-5BC9-4025-BB92-AF0D600171E2}" srcOrd="0" destOrd="0" presId="urn:microsoft.com/office/officeart/2005/8/layout/orgChart1"/>
    <dgm:cxn modelId="{5E63844D-4F7F-4F8F-AAB7-EC7D5BBB0EFF}" type="presParOf" srcId="{31F5BA95-5BC9-4025-BB92-AF0D600171E2}" destId="{2C84A3FF-9022-492F-B534-96F72426817F}" srcOrd="0" destOrd="0" presId="urn:microsoft.com/office/officeart/2005/8/layout/orgChart1"/>
    <dgm:cxn modelId="{6325889F-7399-4245-A5BF-05EA63004BD3}" type="presParOf" srcId="{31F5BA95-5BC9-4025-BB92-AF0D600171E2}" destId="{B530582B-69B7-4D22-B226-BAC5A867AC77}" srcOrd="1" destOrd="0" presId="urn:microsoft.com/office/officeart/2005/8/layout/orgChart1"/>
    <dgm:cxn modelId="{323EEA44-24E6-4796-AB37-D357DBC27F2A}" type="presParOf" srcId="{AE4ECFBB-15BE-4FF4-92EE-AAD2382020A0}" destId="{C17523A2-7C0C-468C-BBE9-23FE8A86535B}" srcOrd="1" destOrd="0" presId="urn:microsoft.com/office/officeart/2005/8/layout/orgChart1"/>
    <dgm:cxn modelId="{60879705-A755-4EAF-905A-F9FBDE3EE4CB}" type="presParOf" srcId="{C17523A2-7C0C-468C-BBE9-23FE8A86535B}" destId="{02ACB999-D3FF-4B50-A76E-D12DDEB4C2ED}" srcOrd="0" destOrd="0" presId="urn:microsoft.com/office/officeart/2005/8/layout/orgChart1"/>
    <dgm:cxn modelId="{B8790DAE-ECF6-4486-9C85-5D095BA7DD5E}" type="presParOf" srcId="{C17523A2-7C0C-468C-BBE9-23FE8A86535B}" destId="{99334BEF-E2C0-4A69-80AD-EBD958888C92}" srcOrd="1" destOrd="0" presId="urn:microsoft.com/office/officeart/2005/8/layout/orgChart1"/>
    <dgm:cxn modelId="{127BBCB9-2842-45C0-A9CB-B87E1075E6EF}" type="presParOf" srcId="{99334BEF-E2C0-4A69-80AD-EBD958888C92}" destId="{7B7C6352-8C63-44C5-AF68-CAE78AFB299B}" srcOrd="0" destOrd="0" presId="urn:microsoft.com/office/officeart/2005/8/layout/orgChart1"/>
    <dgm:cxn modelId="{5E421FFE-6012-4CE6-9665-789056A127D1}" type="presParOf" srcId="{7B7C6352-8C63-44C5-AF68-CAE78AFB299B}" destId="{44D80C61-28C7-4B54-9E26-BB9AE9D6241E}" srcOrd="0" destOrd="0" presId="urn:microsoft.com/office/officeart/2005/8/layout/orgChart1"/>
    <dgm:cxn modelId="{8F37C665-B1BF-4F9A-81F4-64D795FD2B96}" type="presParOf" srcId="{7B7C6352-8C63-44C5-AF68-CAE78AFB299B}" destId="{3A21E5E8-A730-4926-8AAD-49871BD01A5A}" srcOrd="1" destOrd="0" presId="urn:microsoft.com/office/officeart/2005/8/layout/orgChart1"/>
    <dgm:cxn modelId="{79092A27-7278-4940-8B35-50ED862EDBD9}" type="presParOf" srcId="{99334BEF-E2C0-4A69-80AD-EBD958888C92}" destId="{EBB6CEB6-707A-47BA-BD40-4716114E5352}" srcOrd="1" destOrd="0" presId="urn:microsoft.com/office/officeart/2005/8/layout/orgChart1"/>
    <dgm:cxn modelId="{CFB3BEBC-B0DE-4F22-80D7-85D899B25388}" type="presParOf" srcId="{99334BEF-E2C0-4A69-80AD-EBD958888C92}" destId="{48D5D8FE-6C50-4760-975A-C9FD0C0833D2}" srcOrd="2" destOrd="0" presId="urn:microsoft.com/office/officeart/2005/8/layout/orgChart1"/>
    <dgm:cxn modelId="{BF447DE0-A5A3-4BC9-86A4-0C9DB6A54F1B}" type="presParOf" srcId="{AE4ECFBB-15BE-4FF4-92EE-AAD2382020A0}" destId="{05F49D9D-C2D9-4F75-B9E2-7C52DB95A460}" srcOrd="2" destOrd="0" presId="urn:microsoft.com/office/officeart/2005/8/layout/orgChart1"/>
    <dgm:cxn modelId="{7E918CC1-9F12-4B38-8049-839B8A1D3B8B}" type="presParOf" srcId="{BD64D3BF-4EC5-4049-AF45-D866687DFB22}" destId="{44CC4129-3696-4493-AA44-9DB4F2078DC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60BBA-7C8A-D149-ABD9-5279CB164A81}">
      <dsp:nvSpPr>
        <dsp:cNvPr id="0" name=""/>
        <dsp:cNvSpPr/>
      </dsp:nvSpPr>
      <dsp:spPr>
        <a:xfrm rot="10800000">
          <a:off x="1465686" y="262"/>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Rebecca Bryant, PhD</a:t>
          </a:r>
        </a:p>
        <a:p>
          <a:pPr marL="0" lvl="0" indent="0" algn="ctr" defTabSz="755650">
            <a:lnSpc>
              <a:spcPct val="90000"/>
            </a:lnSpc>
            <a:spcBef>
              <a:spcPct val="0"/>
            </a:spcBef>
            <a:spcAft>
              <a:spcPct val="35000"/>
            </a:spcAft>
            <a:buNone/>
          </a:pPr>
          <a:r>
            <a:rPr lang="en-US" sz="1700" kern="1200" dirty="0"/>
            <a:t>Senior Program Officer, OCLC Research</a:t>
          </a:r>
        </a:p>
      </dsp:txBody>
      <dsp:txXfrm rot="10800000">
        <a:off x="1714374" y="262"/>
        <a:ext cx="4582977" cy="994753"/>
      </dsp:txXfrm>
    </dsp:sp>
    <dsp:sp modelId="{D38647DA-9055-3C43-BC61-8627006658D0}">
      <dsp:nvSpPr>
        <dsp:cNvPr id="0" name=""/>
        <dsp:cNvSpPr/>
      </dsp:nvSpPr>
      <dsp:spPr>
        <a:xfrm>
          <a:off x="968309" y="262"/>
          <a:ext cx="994753" cy="99475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3D4EB-D2B3-9C45-A7AE-CEBEF8CDAA94}">
      <dsp:nvSpPr>
        <dsp:cNvPr id="0" name=""/>
        <dsp:cNvSpPr/>
      </dsp:nvSpPr>
      <dsp:spPr>
        <a:xfrm rot="10800000">
          <a:off x="1465686" y="1291957"/>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Alison Hitchens</a:t>
          </a:r>
        </a:p>
        <a:p>
          <a:pPr marL="0" lvl="0" indent="0" algn="ctr" defTabSz="755650">
            <a:lnSpc>
              <a:spcPct val="90000"/>
            </a:lnSpc>
            <a:spcBef>
              <a:spcPct val="0"/>
            </a:spcBef>
            <a:spcAft>
              <a:spcPct val="35000"/>
            </a:spcAft>
            <a:buNone/>
          </a:pPr>
          <a:r>
            <a:rPr lang="en-US" sz="1700" kern="1200" dirty="0"/>
            <a:t>Associate University Librarian, University of Waterloo</a:t>
          </a:r>
        </a:p>
      </dsp:txBody>
      <dsp:txXfrm rot="10800000">
        <a:off x="1714374" y="1291957"/>
        <a:ext cx="4582977" cy="994753"/>
      </dsp:txXfrm>
    </dsp:sp>
    <dsp:sp modelId="{2BCA3D46-A570-8445-BDE9-E05562CB0E71}">
      <dsp:nvSpPr>
        <dsp:cNvPr id="0" name=""/>
        <dsp:cNvSpPr/>
      </dsp:nvSpPr>
      <dsp:spPr>
        <a:xfrm>
          <a:off x="968309" y="1291957"/>
          <a:ext cx="994753" cy="99475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487A35-BBCF-104C-AFBF-D797246CB483}">
      <dsp:nvSpPr>
        <dsp:cNvPr id="0" name=""/>
        <dsp:cNvSpPr/>
      </dsp:nvSpPr>
      <dsp:spPr>
        <a:xfrm rot="10800000">
          <a:off x="1465686" y="2583652"/>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Ian Milligan, PhD</a:t>
          </a:r>
        </a:p>
        <a:p>
          <a:pPr marL="0" lvl="0" indent="0" algn="ctr" defTabSz="755650">
            <a:lnSpc>
              <a:spcPct val="90000"/>
            </a:lnSpc>
            <a:spcBef>
              <a:spcPct val="0"/>
            </a:spcBef>
            <a:spcAft>
              <a:spcPct val="35000"/>
            </a:spcAft>
            <a:buNone/>
          </a:pPr>
          <a:r>
            <a:rPr lang="en-US" sz="1700" b="0" i="0" kern="1200" dirty="0"/>
            <a:t>Associate Vice-President, Research Oversight and Analysis, University of Waterloo</a:t>
          </a:r>
          <a:endParaRPr lang="en-US" sz="1700" kern="1200" dirty="0"/>
        </a:p>
      </dsp:txBody>
      <dsp:txXfrm rot="10800000">
        <a:off x="1714374" y="2583652"/>
        <a:ext cx="4582977" cy="994753"/>
      </dsp:txXfrm>
    </dsp:sp>
    <dsp:sp modelId="{3376ACDB-657E-5F41-A5D3-2293DD0EC123}">
      <dsp:nvSpPr>
        <dsp:cNvPr id="0" name=""/>
        <dsp:cNvSpPr/>
      </dsp:nvSpPr>
      <dsp:spPr>
        <a:xfrm>
          <a:off x="968309" y="2583652"/>
          <a:ext cx="994753" cy="994753"/>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BCDCC-5511-6946-A26E-9E82C5A0F934}">
      <dsp:nvSpPr>
        <dsp:cNvPr id="0" name=""/>
        <dsp:cNvSpPr/>
      </dsp:nvSpPr>
      <dsp:spPr>
        <a:xfrm rot="10800000">
          <a:off x="1465686" y="3875347"/>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Anne </a:t>
          </a:r>
          <a:r>
            <a:rPr lang="en-US" sz="1700" kern="1200" dirty="0" err="1"/>
            <a:t>Rauh</a:t>
          </a:r>
          <a:endParaRPr lang="en-US" sz="1700" kern="1200" dirty="0"/>
        </a:p>
        <a:p>
          <a:pPr marL="0" lvl="0" indent="0" algn="ctr" defTabSz="755650">
            <a:lnSpc>
              <a:spcPct val="90000"/>
            </a:lnSpc>
            <a:spcBef>
              <a:spcPct val="0"/>
            </a:spcBef>
            <a:spcAft>
              <a:spcPct val="35000"/>
            </a:spcAft>
            <a:buNone/>
          </a:pPr>
          <a:r>
            <a:rPr lang="en-US" sz="1700" kern="1200" dirty="0"/>
            <a:t>Head of Collections &amp; Research Services, Syracuse University</a:t>
          </a:r>
        </a:p>
      </dsp:txBody>
      <dsp:txXfrm rot="10800000">
        <a:off x="1714374" y="3875347"/>
        <a:ext cx="4582977" cy="994753"/>
      </dsp:txXfrm>
    </dsp:sp>
    <dsp:sp modelId="{6751D231-36E2-0640-9896-754290B1310D}">
      <dsp:nvSpPr>
        <dsp:cNvPr id="0" name=""/>
        <dsp:cNvSpPr/>
      </dsp:nvSpPr>
      <dsp:spPr>
        <a:xfrm>
          <a:off x="946703" y="3875347"/>
          <a:ext cx="994753" cy="994753"/>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C4129-E217-084E-B6FB-440F1A82BAB0}">
      <dsp:nvSpPr>
        <dsp:cNvPr id="0" name=""/>
        <dsp:cNvSpPr/>
      </dsp:nvSpPr>
      <dsp:spPr>
        <a:xfrm>
          <a:off x="6642545" y="1300810"/>
          <a:ext cx="161016" cy="2018078"/>
        </a:xfrm>
        <a:custGeom>
          <a:avLst/>
          <a:gdLst/>
          <a:ahLst/>
          <a:cxnLst/>
          <a:rect l="0" t="0" r="0" b="0"/>
          <a:pathLst>
            <a:path>
              <a:moveTo>
                <a:pt x="0" y="0"/>
              </a:moveTo>
              <a:lnTo>
                <a:pt x="0" y="2018078"/>
              </a:lnTo>
              <a:lnTo>
                <a:pt x="161016" y="20180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28E3B1-BFD2-0542-926F-69323011F289}">
      <dsp:nvSpPr>
        <dsp:cNvPr id="0" name=""/>
        <dsp:cNvSpPr/>
      </dsp:nvSpPr>
      <dsp:spPr>
        <a:xfrm>
          <a:off x="6642545" y="1300810"/>
          <a:ext cx="161016" cy="1255931"/>
        </a:xfrm>
        <a:custGeom>
          <a:avLst/>
          <a:gdLst/>
          <a:ahLst/>
          <a:cxnLst/>
          <a:rect l="0" t="0" r="0" b="0"/>
          <a:pathLst>
            <a:path>
              <a:moveTo>
                <a:pt x="0" y="0"/>
              </a:moveTo>
              <a:lnTo>
                <a:pt x="0" y="1255931"/>
              </a:lnTo>
              <a:lnTo>
                <a:pt x="161016" y="12559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C7AA2-BF1E-1747-883B-5F6DC4B8E3E7}">
      <dsp:nvSpPr>
        <dsp:cNvPr id="0" name=""/>
        <dsp:cNvSpPr/>
      </dsp:nvSpPr>
      <dsp:spPr>
        <a:xfrm>
          <a:off x="6642545" y="1300810"/>
          <a:ext cx="161016" cy="493785"/>
        </a:xfrm>
        <a:custGeom>
          <a:avLst/>
          <a:gdLst/>
          <a:ahLst/>
          <a:cxnLst/>
          <a:rect l="0" t="0" r="0" b="0"/>
          <a:pathLst>
            <a:path>
              <a:moveTo>
                <a:pt x="0" y="0"/>
              </a:moveTo>
              <a:lnTo>
                <a:pt x="0" y="493785"/>
              </a:lnTo>
              <a:lnTo>
                <a:pt x="161016" y="4937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FC2BE6-F703-0049-A256-EB9B1C56775D}">
      <dsp:nvSpPr>
        <dsp:cNvPr id="0" name=""/>
        <dsp:cNvSpPr/>
      </dsp:nvSpPr>
      <dsp:spPr>
        <a:xfrm>
          <a:off x="5144744" y="536723"/>
          <a:ext cx="1927179" cy="227364"/>
        </a:xfrm>
        <a:custGeom>
          <a:avLst/>
          <a:gdLst/>
          <a:ahLst/>
          <a:cxnLst/>
          <a:rect l="0" t="0" r="0" b="0"/>
          <a:pathLst>
            <a:path>
              <a:moveTo>
                <a:pt x="0" y="0"/>
              </a:moveTo>
              <a:lnTo>
                <a:pt x="0" y="114652"/>
              </a:lnTo>
              <a:lnTo>
                <a:pt x="1927179" y="114652"/>
              </a:lnTo>
              <a:lnTo>
                <a:pt x="1927179" y="2273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91710-3D2A-9247-BE87-E24C5897FD7C}">
      <dsp:nvSpPr>
        <dsp:cNvPr id="0" name=""/>
        <dsp:cNvSpPr/>
      </dsp:nvSpPr>
      <dsp:spPr>
        <a:xfrm>
          <a:off x="5343675" y="1300810"/>
          <a:ext cx="161016" cy="2018078"/>
        </a:xfrm>
        <a:custGeom>
          <a:avLst/>
          <a:gdLst/>
          <a:ahLst/>
          <a:cxnLst/>
          <a:rect l="0" t="0" r="0" b="0"/>
          <a:pathLst>
            <a:path>
              <a:moveTo>
                <a:pt x="0" y="0"/>
              </a:moveTo>
              <a:lnTo>
                <a:pt x="0" y="2018078"/>
              </a:lnTo>
              <a:lnTo>
                <a:pt x="161016" y="20180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477B4-90B5-CA42-A9D9-FFB880CE1A64}">
      <dsp:nvSpPr>
        <dsp:cNvPr id="0" name=""/>
        <dsp:cNvSpPr/>
      </dsp:nvSpPr>
      <dsp:spPr>
        <a:xfrm>
          <a:off x="5343675" y="1300810"/>
          <a:ext cx="161016" cy="1255931"/>
        </a:xfrm>
        <a:custGeom>
          <a:avLst/>
          <a:gdLst/>
          <a:ahLst/>
          <a:cxnLst/>
          <a:rect l="0" t="0" r="0" b="0"/>
          <a:pathLst>
            <a:path>
              <a:moveTo>
                <a:pt x="0" y="0"/>
              </a:moveTo>
              <a:lnTo>
                <a:pt x="0" y="1255931"/>
              </a:lnTo>
              <a:lnTo>
                <a:pt x="161016" y="12559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A6E8B2-C51F-394E-AD31-E5582116CBC9}">
      <dsp:nvSpPr>
        <dsp:cNvPr id="0" name=""/>
        <dsp:cNvSpPr/>
      </dsp:nvSpPr>
      <dsp:spPr>
        <a:xfrm>
          <a:off x="5343675" y="1300810"/>
          <a:ext cx="161016" cy="493785"/>
        </a:xfrm>
        <a:custGeom>
          <a:avLst/>
          <a:gdLst/>
          <a:ahLst/>
          <a:cxnLst/>
          <a:rect l="0" t="0" r="0" b="0"/>
          <a:pathLst>
            <a:path>
              <a:moveTo>
                <a:pt x="0" y="0"/>
              </a:moveTo>
              <a:lnTo>
                <a:pt x="0" y="493785"/>
              </a:lnTo>
              <a:lnTo>
                <a:pt x="161016" y="4937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EBAF40-4CFC-FD4A-BB4B-6546CB959E0B}">
      <dsp:nvSpPr>
        <dsp:cNvPr id="0" name=""/>
        <dsp:cNvSpPr/>
      </dsp:nvSpPr>
      <dsp:spPr>
        <a:xfrm>
          <a:off x="5144744" y="536723"/>
          <a:ext cx="628309" cy="227364"/>
        </a:xfrm>
        <a:custGeom>
          <a:avLst/>
          <a:gdLst/>
          <a:ahLst/>
          <a:cxnLst/>
          <a:rect l="0" t="0" r="0" b="0"/>
          <a:pathLst>
            <a:path>
              <a:moveTo>
                <a:pt x="0" y="0"/>
              </a:moveTo>
              <a:lnTo>
                <a:pt x="0" y="114652"/>
              </a:lnTo>
              <a:lnTo>
                <a:pt x="628309" y="114652"/>
              </a:lnTo>
              <a:lnTo>
                <a:pt x="628309" y="2273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65E003-18C1-8548-8D3C-CF04C75A819F}">
      <dsp:nvSpPr>
        <dsp:cNvPr id="0" name=""/>
        <dsp:cNvSpPr/>
      </dsp:nvSpPr>
      <dsp:spPr>
        <a:xfrm>
          <a:off x="4044805" y="1300810"/>
          <a:ext cx="161016" cy="2780225"/>
        </a:xfrm>
        <a:custGeom>
          <a:avLst/>
          <a:gdLst/>
          <a:ahLst/>
          <a:cxnLst/>
          <a:rect l="0" t="0" r="0" b="0"/>
          <a:pathLst>
            <a:path>
              <a:moveTo>
                <a:pt x="0" y="0"/>
              </a:moveTo>
              <a:lnTo>
                <a:pt x="0" y="2780225"/>
              </a:lnTo>
              <a:lnTo>
                <a:pt x="161016" y="27802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7B191B-44AB-034E-9C1F-3583536C4508}">
      <dsp:nvSpPr>
        <dsp:cNvPr id="0" name=""/>
        <dsp:cNvSpPr/>
      </dsp:nvSpPr>
      <dsp:spPr>
        <a:xfrm>
          <a:off x="4044805" y="1300810"/>
          <a:ext cx="161016" cy="2018078"/>
        </a:xfrm>
        <a:custGeom>
          <a:avLst/>
          <a:gdLst/>
          <a:ahLst/>
          <a:cxnLst/>
          <a:rect l="0" t="0" r="0" b="0"/>
          <a:pathLst>
            <a:path>
              <a:moveTo>
                <a:pt x="0" y="0"/>
              </a:moveTo>
              <a:lnTo>
                <a:pt x="0" y="2018078"/>
              </a:lnTo>
              <a:lnTo>
                <a:pt x="161016" y="20180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DD259C-6964-9246-A623-0B4504DCEFC4}">
      <dsp:nvSpPr>
        <dsp:cNvPr id="0" name=""/>
        <dsp:cNvSpPr/>
      </dsp:nvSpPr>
      <dsp:spPr>
        <a:xfrm>
          <a:off x="4044805" y="1300810"/>
          <a:ext cx="161016" cy="1255931"/>
        </a:xfrm>
        <a:custGeom>
          <a:avLst/>
          <a:gdLst/>
          <a:ahLst/>
          <a:cxnLst/>
          <a:rect l="0" t="0" r="0" b="0"/>
          <a:pathLst>
            <a:path>
              <a:moveTo>
                <a:pt x="0" y="0"/>
              </a:moveTo>
              <a:lnTo>
                <a:pt x="0" y="1255931"/>
              </a:lnTo>
              <a:lnTo>
                <a:pt x="161016" y="12559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0450C-F215-B049-AADF-AE6E4592B158}">
      <dsp:nvSpPr>
        <dsp:cNvPr id="0" name=""/>
        <dsp:cNvSpPr/>
      </dsp:nvSpPr>
      <dsp:spPr>
        <a:xfrm>
          <a:off x="4044805" y="1300810"/>
          <a:ext cx="161016" cy="493785"/>
        </a:xfrm>
        <a:custGeom>
          <a:avLst/>
          <a:gdLst/>
          <a:ahLst/>
          <a:cxnLst/>
          <a:rect l="0" t="0" r="0" b="0"/>
          <a:pathLst>
            <a:path>
              <a:moveTo>
                <a:pt x="0" y="0"/>
              </a:moveTo>
              <a:lnTo>
                <a:pt x="0" y="493785"/>
              </a:lnTo>
              <a:lnTo>
                <a:pt x="161016" y="4937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99A646-4006-DD4E-BE1B-36AB7B9640A8}">
      <dsp:nvSpPr>
        <dsp:cNvPr id="0" name=""/>
        <dsp:cNvSpPr/>
      </dsp:nvSpPr>
      <dsp:spPr>
        <a:xfrm>
          <a:off x="4474184" y="536723"/>
          <a:ext cx="670560" cy="227364"/>
        </a:xfrm>
        <a:custGeom>
          <a:avLst/>
          <a:gdLst/>
          <a:ahLst/>
          <a:cxnLst/>
          <a:rect l="0" t="0" r="0" b="0"/>
          <a:pathLst>
            <a:path>
              <a:moveTo>
                <a:pt x="670560" y="0"/>
              </a:moveTo>
              <a:lnTo>
                <a:pt x="670560" y="114652"/>
              </a:lnTo>
              <a:lnTo>
                <a:pt x="0" y="114652"/>
              </a:lnTo>
              <a:lnTo>
                <a:pt x="0" y="2273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A3D4E-0584-2E43-AE2A-58FFD83E7BBA}">
      <dsp:nvSpPr>
        <dsp:cNvPr id="0" name=""/>
        <dsp:cNvSpPr/>
      </dsp:nvSpPr>
      <dsp:spPr>
        <a:xfrm>
          <a:off x="2745936" y="1300810"/>
          <a:ext cx="161016" cy="2018078"/>
        </a:xfrm>
        <a:custGeom>
          <a:avLst/>
          <a:gdLst/>
          <a:ahLst/>
          <a:cxnLst/>
          <a:rect l="0" t="0" r="0" b="0"/>
          <a:pathLst>
            <a:path>
              <a:moveTo>
                <a:pt x="0" y="0"/>
              </a:moveTo>
              <a:lnTo>
                <a:pt x="0" y="2018078"/>
              </a:lnTo>
              <a:lnTo>
                <a:pt x="161016" y="201807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1ACA18-6CC0-4D4E-9856-7BBDC99F5C29}">
      <dsp:nvSpPr>
        <dsp:cNvPr id="0" name=""/>
        <dsp:cNvSpPr/>
      </dsp:nvSpPr>
      <dsp:spPr>
        <a:xfrm>
          <a:off x="2745936" y="1300810"/>
          <a:ext cx="161016" cy="1255931"/>
        </a:xfrm>
        <a:custGeom>
          <a:avLst/>
          <a:gdLst/>
          <a:ahLst/>
          <a:cxnLst/>
          <a:rect l="0" t="0" r="0" b="0"/>
          <a:pathLst>
            <a:path>
              <a:moveTo>
                <a:pt x="0" y="0"/>
              </a:moveTo>
              <a:lnTo>
                <a:pt x="0" y="1255931"/>
              </a:lnTo>
              <a:lnTo>
                <a:pt x="161016" y="12559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122A05-989A-C341-B1BE-BD78A2E8C6C0}">
      <dsp:nvSpPr>
        <dsp:cNvPr id="0" name=""/>
        <dsp:cNvSpPr/>
      </dsp:nvSpPr>
      <dsp:spPr>
        <a:xfrm>
          <a:off x="2745936" y="1300810"/>
          <a:ext cx="161016" cy="493785"/>
        </a:xfrm>
        <a:custGeom>
          <a:avLst/>
          <a:gdLst/>
          <a:ahLst/>
          <a:cxnLst/>
          <a:rect l="0" t="0" r="0" b="0"/>
          <a:pathLst>
            <a:path>
              <a:moveTo>
                <a:pt x="0" y="0"/>
              </a:moveTo>
              <a:lnTo>
                <a:pt x="0" y="493785"/>
              </a:lnTo>
              <a:lnTo>
                <a:pt x="161016" y="49378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FC83B-0457-CD44-8AD9-95374CD6E092}">
      <dsp:nvSpPr>
        <dsp:cNvPr id="0" name=""/>
        <dsp:cNvSpPr/>
      </dsp:nvSpPr>
      <dsp:spPr>
        <a:xfrm>
          <a:off x="3175314" y="536723"/>
          <a:ext cx="1969430" cy="227364"/>
        </a:xfrm>
        <a:custGeom>
          <a:avLst/>
          <a:gdLst/>
          <a:ahLst/>
          <a:cxnLst/>
          <a:rect l="0" t="0" r="0" b="0"/>
          <a:pathLst>
            <a:path>
              <a:moveTo>
                <a:pt x="1969430" y="0"/>
              </a:moveTo>
              <a:lnTo>
                <a:pt x="1969430" y="114652"/>
              </a:lnTo>
              <a:lnTo>
                <a:pt x="0" y="114652"/>
              </a:lnTo>
              <a:lnTo>
                <a:pt x="0" y="2273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BE7E6C-D5CC-430C-8812-B1A274C06FB4}">
      <dsp:nvSpPr>
        <dsp:cNvPr id="0" name=""/>
        <dsp:cNvSpPr/>
      </dsp:nvSpPr>
      <dsp:spPr>
        <a:xfrm>
          <a:off x="4608021" y="0"/>
          <a:ext cx="1073446" cy="536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Department Head</a:t>
          </a:r>
        </a:p>
      </dsp:txBody>
      <dsp:txXfrm>
        <a:off x="4608021" y="0"/>
        <a:ext cx="1073446" cy="536723"/>
      </dsp:txXfrm>
    </dsp:sp>
    <dsp:sp modelId="{355043B6-8CCA-A041-ADD1-CD6A074A426A}">
      <dsp:nvSpPr>
        <dsp:cNvPr id="0" name=""/>
        <dsp:cNvSpPr/>
      </dsp:nvSpPr>
      <dsp:spPr>
        <a:xfrm>
          <a:off x="2638591" y="764087"/>
          <a:ext cx="1073446" cy="5367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Science Librarian</a:t>
          </a:r>
        </a:p>
      </dsp:txBody>
      <dsp:txXfrm>
        <a:off x="2638591" y="764087"/>
        <a:ext cx="1073446" cy="536723"/>
      </dsp:txXfrm>
    </dsp:sp>
    <dsp:sp modelId="{40EB08F7-E91E-7D4B-AE35-D7D140D04B6C}">
      <dsp:nvSpPr>
        <dsp:cNvPr id="0" name=""/>
        <dsp:cNvSpPr/>
      </dsp:nvSpPr>
      <dsp:spPr>
        <a:xfrm>
          <a:off x="2906953" y="1526234"/>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Information Studies Librarian</a:t>
          </a:r>
        </a:p>
      </dsp:txBody>
      <dsp:txXfrm>
        <a:off x="2906953" y="1526234"/>
        <a:ext cx="1073446" cy="536723"/>
      </dsp:txXfrm>
    </dsp:sp>
    <dsp:sp modelId="{9B044507-BACB-6A4C-A03C-BB79DD23C858}">
      <dsp:nvSpPr>
        <dsp:cNvPr id="0" name=""/>
        <dsp:cNvSpPr/>
      </dsp:nvSpPr>
      <dsp:spPr>
        <a:xfrm>
          <a:off x="2906953" y="2288380"/>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Allied Health and Social Work Librarian</a:t>
          </a:r>
        </a:p>
      </dsp:txBody>
      <dsp:txXfrm>
        <a:off x="2906953" y="2288380"/>
        <a:ext cx="1073446" cy="536723"/>
      </dsp:txXfrm>
    </dsp:sp>
    <dsp:sp modelId="{86A11536-6FC3-D84D-9BC4-567E6A07E0FA}">
      <dsp:nvSpPr>
        <dsp:cNvPr id="0" name=""/>
        <dsp:cNvSpPr/>
      </dsp:nvSpPr>
      <dsp:spPr>
        <a:xfrm>
          <a:off x="2906953" y="3050527"/>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Business Librarian</a:t>
          </a:r>
        </a:p>
      </dsp:txBody>
      <dsp:txXfrm>
        <a:off x="2906953" y="3050527"/>
        <a:ext cx="1073446" cy="536723"/>
      </dsp:txXfrm>
    </dsp:sp>
    <dsp:sp modelId="{1DF7825B-21CC-E348-B1FF-1513BE9E5F05}">
      <dsp:nvSpPr>
        <dsp:cNvPr id="0" name=""/>
        <dsp:cNvSpPr/>
      </dsp:nvSpPr>
      <dsp:spPr>
        <a:xfrm>
          <a:off x="3937461" y="764087"/>
          <a:ext cx="1073446" cy="5367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Education Librarian</a:t>
          </a:r>
        </a:p>
      </dsp:txBody>
      <dsp:txXfrm>
        <a:off x="3937461" y="764087"/>
        <a:ext cx="1073446" cy="536723"/>
      </dsp:txXfrm>
    </dsp:sp>
    <dsp:sp modelId="{CA7D64D5-F439-B140-BB6A-0C2135DD1894}">
      <dsp:nvSpPr>
        <dsp:cNvPr id="0" name=""/>
        <dsp:cNvSpPr/>
      </dsp:nvSpPr>
      <dsp:spPr>
        <a:xfrm>
          <a:off x="4205822" y="1526234"/>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Engineering Librarian</a:t>
          </a:r>
        </a:p>
      </dsp:txBody>
      <dsp:txXfrm>
        <a:off x="4205822" y="1526234"/>
        <a:ext cx="1073446" cy="536723"/>
      </dsp:txXfrm>
    </dsp:sp>
    <dsp:sp modelId="{8A1C84E3-A614-9243-854A-70CFB4B2C185}">
      <dsp:nvSpPr>
        <dsp:cNvPr id="0" name=""/>
        <dsp:cNvSpPr/>
      </dsp:nvSpPr>
      <dsp:spPr>
        <a:xfrm>
          <a:off x="4205822" y="2288380"/>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Social Science Librarian</a:t>
          </a:r>
        </a:p>
      </dsp:txBody>
      <dsp:txXfrm>
        <a:off x="4205822" y="2288380"/>
        <a:ext cx="1073446" cy="536723"/>
      </dsp:txXfrm>
    </dsp:sp>
    <dsp:sp modelId="{BA971725-DED5-DE4C-B27F-B13FB9241105}">
      <dsp:nvSpPr>
        <dsp:cNvPr id="0" name=""/>
        <dsp:cNvSpPr/>
      </dsp:nvSpPr>
      <dsp:spPr>
        <a:xfrm>
          <a:off x="4205822" y="3050527"/>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Communication Librarian</a:t>
          </a:r>
        </a:p>
      </dsp:txBody>
      <dsp:txXfrm>
        <a:off x="4205822" y="3050527"/>
        <a:ext cx="1073446" cy="536723"/>
      </dsp:txXfrm>
    </dsp:sp>
    <dsp:sp modelId="{255BB481-ABAF-CC45-906F-60D13A1F2262}">
      <dsp:nvSpPr>
        <dsp:cNvPr id="0" name=""/>
        <dsp:cNvSpPr/>
      </dsp:nvSpPr>
      <dsp:spPr>
        <a:xfrm>
          <a:off x="4205822" y="3812674"/>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FFFFFF"/>
              </a:solidFill>
              <a:latin typeface="Sherman Sans Book" pitchFamily="50" charset="0"/>
              <a:ea typeface="Sherman Sans Book" pitchFamily="50" charset="0"/>
              <a:cs typeface="+mn-cs"/>
            </a:rPr>
            <a:t>Art</a:t>
          </a:r>
          <a:r>
            <a:rPr lang="en-US" sz="1000" kern="1200" dirty="0">
              <a:latin typeface="Sherman Sans Book" pitchFamily="50" charset="0"/>
              <a:ea typeface="Sherman Sans Book" pitchFamily="50" charset="0"/>
            </a:rPr>
            <a:t> </a:t>
          </a:r>
          <a:r>
            <a:rPr lang="en-US" sz="1000" kern="1200" dirty="0">
              <a:solidFill>
                <a:srgbClr val="FFFFFF"/>
              </a:solidFill>
              <a:latin typeface="Sherman Sans Book" pitchFamily="50" charset="0"/>
              <a:ea typeface="Sherman Sans Book" pitchFamily="50" charset="0"/>
              <a:cs typeface="+mn-cs"/>
            </a:rPr>
            <a:t>Librarian</a:t>
          </a:r>
        </a:p>
      </dsp:txBody>
      <dsp:txXfrm>
        <a:off x="4205822" y="3812674"/>
        <a:ext cx="1073446" cy="536723"/>
      </dsp:txXfrm>
    </dsp:sp>
    <dsp:sp modelId="{19D7AD28-092D-7F4A-8FCE-EE315C5EF3E0}">
      <dsp:nvSpPr>
        <dsp:cNvPr id="0" name=""/>
        <dsp:cNvSpPr/>
      </dsp:nvSpPr>
      <dsp:spPr>
        <a:xfrm>
          <a:off x="5236331" y="764087"/>
          <a:ext cx="1073446" cy="5367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Humanities Librarian</a:t>
          </a:r>
        </a:p>
      </dsp:txBody>
      <dsp:txXfrm>
        <a:off x="5236331" y="764087"/>
        <a:ext cx="1073446" cy="536723"/>
      </dsp:txXfrm>
    </dsp:sp>
    <dsp:sp modelId="{05DF0FCD-2F55-CE46-9E85-12AA13EEEFB0}">
      <dsp:nvSpPr>
        <dsp:cNvPr id="0" name=""/>
        <dsp:cNvSpPr/>
      </dsp:nvSpPr>
      <dsp:spPr>
        <a:xfrm>
          <a:off x="5504692" y="1526234"/>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FFFFFF"/>
              </a:solidFill>
              <a:latin typeface="Sherman Sans Book" pitchFamily="50" charset="0"/>
              <a:ea typeface="Sherman Sans Book" pitchFamily="50" charset="0"/>
              <a:cs typeface="+mn-cs"/>
            </a:rPr>
            <a:t>Research</a:t>
          </a:r>
          <a:r>
            <a:rPr lang="en-US" sz="1000" kern="1200" dirty="0">
              <a:latin typeface="Sherman Sans Book" pitchFamily="50" charset="0"/>
              <a:ea typeface="Sherman Sans Book" pitchFamily="50" charset="0"/>
            </a:rPr>
            <a:t> Data Librarian</a:t>
          </a:r>
        </a:p>
      </dsp:txBody>
      <dsp:txXfrm>
        <a:off x="5504692" y="1526234"/>
        <a:ext cx="1073446" cy="536723"/>
      </dsp:txXfrm>
    </dsp:sp>
    <dsp:sp modelId="{22854AA9-2D44-334D-9435-D4304CC9D6E3}">
      <dsp:nvSpPr>
        <dsp:cNvPr id="0" name=""/>
        <dsp:cNvSpPr/>
      </dsp:nvSpPr>
      <dsp:spPr>
        <a:xfrm>
          <a:off x="5504692" y="2288380"/>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Music Librarian</a:t>
          </a:r>
        </a:p>
      </dsp:txBody>
      <dsp:txXfrm>
        <a:off x="5504692" y="2288380"/>
        <a:ext cx="1073446" cy="536723"/>
      </dsp:txXfrm>
    </dsp:sp>
    <dsp:sp modelId="{7A98A6ED-6997-CC4C-8C66-AD9B2CA25A3B}">
      <dsp:nvSpPr>
        <dsp:cNvPr id="0" name=""/>
        <dsp:cNvSpPr/>
      </dsp:nvSpPr>
      <dsp:spPr>
        <a:xfrm>
          <a:off x="5504692" y="3050527"/>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00050">
            <a:lnSpc>
              <a:spcPct val="90000"/>
            </a:lnSpc>
            <a:spcBef>
              <a:spcPct val="0"/>
            </a:spcBef>
            <a:spcAft>
              <a:spcPct val="35000"/>
            </a:spcAft>
            <a:buNone/>
          </a:pPr>
          <a:r>
            <a:rPr lang="en-US" sz="1000" kern="1200" dirty="0">
              <a:solidFill>
                <a:srgbClr val="FFFFFF"/>
              </a:solidFill>
              <a:latin typeface="Sherman Sans Book" pitchFamily="50" charset="0"/>
              <a:ea typeface="Sherman Sans Book" pitchFamily="50" charset="0"/>
              <a:cs typeface="+mn-cs"/>
            </a:rPr>
            <a:t>Open Scholarship Librarian</a:t>
          </a:r>
        </a:p>
      </dsp:txBody>
      <dsp:txXfrm>
        <a:off x="5504692" y="3050527"/>
        <a:ext cx="1073446" cy="536723"/>
      </dsp:txXfrm>
    </dsp:sp>
    <dsp:sp modelId="{981C7431-3FA5-6D4C-B669-B40C8882FC82}">
      <dsp:nvSpPr>
        <dsp:cNvPr id="0" name=""/>
        <dsp:cNvSpPr/>
      </dsp:nvSpPr>
      <dsp:spPr>
        <a:xfrm>
          <a:off x="6535200" y="764087"/>
          <a:ext cx="1073446" cy="5367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Collection Development Librarian</a:t>
          </a:r>
        </a:p>
      </dsp:txBody>
      <dsp:txXfrm>
        <a:off x="6535200" y="764087"/>
        <a:ext cx="1073446" cy="536723"/>
      </dsp:txXfrm>
    </dsp:sp>
    <dsp:sp modelId="{1744FBA5-A1FF-3B45-90AC-8FF1343D177B}">
      <dsp:nvSpPr>
        <dsp:cNvPr id="0" name=""/>
        <dsp:cNvSpPr/>
      </dsp:nvSpPr>
      <dsp:spPr>
        <a:xfrm>
          <a:off x="6803562" y="1526234"/>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Government Documents and Geoscience Librarian</a:t>
          </a:r>
        </a:p>
      </dsp:txBody>
      <dsp:txXfrm>
        <a:off x="6803562" y="1526234"/>
        <a:ext cx="1073446" cy="536723"/>
      </dsp:txXfrm>
    </dsp:sp>
    <dsp:sp modelId="{7E860DE3-ABBB-C749-A969-16E1B0D0DB01}">
      <dsp:nvSpPr>
        <dsp:cNvPr id="0" name=""/>
        <dsp:cNvSpPr/>
      </dsp:nvSpPr>
      <dsp:spPr>
        <a:xfrm>
          <a:off x="6803562" y="2288380"/>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Architecture Librarian </a:t>
          </a:r>
        </a:p>
      </dsp:txBody>
      <dsp:txXfrm>
        <a:off x="6803562" y="2288380"/>
        <a:ext cx="1073446" cy="536723"/>
      </dsp:txXfrm>
    </dsp:sp>
    <dsp:sp modelId="{80D50717-27EF-1541-805E-A15938D074D6}">
      <dsp:nvSpPr>
        <dsp:cNvPr id="0" name=""/>
        <dsp:cNvSpPr/>
      </dsp:nvSpPr>
      <dsp:spPr>
        <a:xfrm>
          <a:off x="6803562" y="3050527"/>
          <a:ext cx="1073446" cy="53672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Sherman Sans Book" pitchFamily="50" charset="0"/>
              <a:ea typeface="Sherman Sans Book" pitchFamily="50" charset="0"/>
            </a:rPr>
            <a:t>Collection Development Librarian</a:t>
          </a:r>
          <a:endParaRPr lang="en-US" sz="900" kern="1200" dirty="0"/>
        </a:p>
      </dsp:txBody>
      <dsp:txXfrm>
        <a:off x="6803562" y="3050527"/>
        <a:ext cx="1073446" cy="5367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6E6D-ECEE-6045-9046-38042D5B1EBE}">
      <dsp:nvSpPr>
        <dsp:cNvPr id="0" name=""/>
        <dsp:cNvSpPr/>
      </dsp:nvSpPr>
      <dsp:spPr>
        <a:xfrm rot="16200000">
          <a:off x="1541065" y="-1541065"/>
          <a:ext cx="2175669" cy="5257800"/>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Instruction</a:t>
          </a:r>
        </a:p>
      </dsp:txBody>
      <dsp:txXfrm rot="5400000">
        <a:off x="0" y="0"/>
        <a:ext cx="5257800" cy="1631751"/>
      </dsp:txXfrm>
    </dsp:sp>
    <dsp:sp modelId="{7238E303-1848-5D42-AEBC-02348C122F1A}">
      <dsp:nvSpPr>
        <dsp:cNvPr id="0" name=""/>
        <dsp:cNvSpPr/>
      </dsp:nvSpPr>
      <dsp:spPr>
        <a:xfrm>
          <a:off x="5257800" y="0"/>
          <a:ext cx="5257800" cy="2175669"/>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Digital and Open Scholarship</a:t>
          </a:r>
        </a:p>
      </dsp:txBody>
      <dsp:txXfrm>
        <a:off x="5257800" y="0"/>
        <a:ext cx="5257800" cy="1631751"/>
      </dsp:txXfrm>
    </dsp:sp>
    <dsp:sp modelId="{6E90E72A-21ED-B146-8ADC-8C613B6CE247}">
      <dsp:nvSpPr>
        <dsp:cNvPr id="0" name=""/>
        <dsp:cNvSpPr/>
      </dsp:nvSpPr>
      <dsp:spPr>
        <a:xfrm rot="10800000">
          <a:off x="0" y="2175669"/>
          <a:ext cx="5257800" cy="2175669"/>
        </a:xfrm>
        <a:prstGeom prst="round1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Collections</a:t>
          </a:r>
        </a:p>
      </dsp:txBody>
      <dsp:txXfrm rot="10800000">
        <a:off x="0" y="2719586"/>
        <a:ext cx="5257800" cy="1631751"/>
      </dsp:txXfrm>
    </dsp:sp>
    <dsp:sp modelId="{A7F7AEB2-E8CF-5640-9B9A-7AF1D5FC233F}">
      <dsp:nvSpPr>
        <dsp:cNvPr id="0" name=""/>
        <dsp:cNvSpPr/>
      </dsp:nvSpPr>
      <dsp:spPr>
        <a:xfrm rot="5400000">
          <a:off x="6798865" y="634603"/>
          <a:ext cx="2175669" cy="5257800"/>
        </a:xfrm>
        <a:prstGeom prst="round1Rect">
          <a:avLst/>
        </a:prstGeom>
        <a:solidFill>
          <a:schemeClr val="accent5"/>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Research Impact</a:t>
          </a:r>
        </a:p>
      </dsp:txBody>
      <dsp:txXfrm rot="-5400000">
        <a:off x="5257800" y="2719586"/>
        <a:ext cx="5257800" cy="1631751"/>
      </dsp:txXfrm>
    </dsp:sp>
    <dsp:sp modelId="{1D5B509A-A54C-D84F-B1A6-E8ADDC60BAA9}">
      <dsp:nvSpPr>
        <dsp:cNvPr id="0" name=""/>
        <dsp:cNvSpPr/>
      </dsp:nvSpPr>
      <dsp:spPr>
        <a:xfrm>
          <a:off x="3680460" y="1631751"/>
          <a:ext cx="3154680" cy="1087834"/>
        </a:xfrm>
        <a:prstGeom prst="roundRect">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Liaison Relationships </a:t>
          </a:r>
        </a:p>
      </dsp:txBody>
      <dsp:txXfrm>
        <a:off x="3733564" y="1684855"/>
        <a:ext cx="3048472" cy="9816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0AF09-F160-1743-B64D-0CAE2148CA73}">
      <dsp:nvSpPr>
        <dsp:cNvPr id="0" name=""/>
        <dsp:cNvSpPr/>
      </dsp:nvSpPr>
      <dsp:spPr>
        <a:xfrm>
          <a:off x="1283" y="0"/>
          <a:ext cx="3337470" cy="435133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solidFill>
                <a:schemeClr val="accent1"/>
              </a:solidFill>
            </a:rPr>
            <a:t>Individual</a:t>
          </a:r>
        </a:p>
      </dsp:txBody>
      <dsp:txXfrm>
        <a:off x="1283" y="0"/>
        <a:ext cx="3337470" cy="1305401"/>
      </dsp:txXfrm>
    </dsp:sp>
    <dsp:sp modelId="{ED4E78E1-DB65-BE47-B708-763E0A7EA356}">
      <dsp:nvSpPr>
        <dsp:cNvPr id="0" name=""/>
        <dsp:cNvSpPr/>
      </dsp:nvSpPr>
      <dsp:spPr>
        <a:xfrm>
          <a:off x="335030" y="1305613"/>
          <a:ext cx="2669976" cy="41776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Clr>
              <a:srgbClr val="FFFFFF"/>
            </a:buClr>
            <a:buSzPts val="1200"/>
            <a:buFont typeface="Roboto"/>
            <a:buNone/>
          </a:pPr>
          <a:r>
            <a:rPr lang="en-US" sz="1200" kern="1200" dirty="0">
              <a:solidFill>
                <a:schemeClr val="tx2"/>
              </a:solidFill>
              <a:latin typeface="Roboto"/>
              <a:ea typeface="Roboto"/>
              <a:cs typeface="Roboto"/>
              <a:sym typeface="Roboto"/>
            </a:rPr>
            <a:t>Tenure and promotion reporting </a:t>
          </a:r>
          <a:endParaRPr lang="en-US" sz="1200" kern="1200" dirty="0">
            <a:solidFill>
              <a:schemeClr val="tx2"/>
            </a:solidFill>
          </a:endParaRPr>
        </a:p>
      </dsp:txBody>
      <dsp:txXfrm>
        <a:off x="347266" y="1317849"/>
        <a:ext cx="2645504" cy="393292"/>
      </dsp:txXfrm>
    </dsp:sp>
    <dsp:sp modelId="{B852FBF0-FDED-D645-9AB6-04B8AA3D43E8}">
      <dsp:nvSpPr>
        <dsp:cNvPr id="0" name=""/>
        <dsp:cNvSpPr/>
      </dsp:nvSpPr>
      <dsp:spPr>
        <a:xfrm>
          <a:off x="335030" y="1787649"/>
          <a:ext cx="2669976" cy="41776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latin typeface="Roboto"/>
              <a:ea typeface="Roboto"/>
              <a:cs typeface="Roboto"/>
              <a:sym typeface="Roboto"/>
            </a:rPr>
            <a:t>Tenure and promotion planning impact planning</a:t>
          </a:r>
        </a:p>
      </dsp:txBody>
      <dsp:txXfrm>
        <a:off x="347266" y="1799885"/>
        <a:ext cx="2645504" cy="393292"/>
      </dsp:txXfrm>
    </dsp:sp>
    <dsp:sp modelId="{0350EBB1-9673-6C49-9D33-F725F77B340F}">
      <dsp:nvSpPr>
        <dsp:cNvPr id="0" name=""/>
        <dsp:cNvSpPr/>
      </dsp:nvSpPr>
      <dsp:spPr>
        <a:xfrm>
          <a:off x="335030" y="2269685"/>
          <a:ext cx="2669976" cy="41776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latin typeface="Roboto"/>
              <a:ea typeface="Roboto"/>
              <a:cs typeface="Roboto"/>
              <a:sym typeface="Roboto"/>
            </a:rPr>
            <a:t>Researcher profiles</a:t>
          </a:r>
        </a:p>
      </dsp:txBody>
      <dsp:txXfrm>
        <a:off x="347266" y="2281921"/>
        <a:ext cx="2645504" cy="393292"/>
      </dsp:txXfrm>
    </dsp:sp>
    <dsp:sp modelId="{2661A32F-5156-DC41-AC58-C266DC28E884}">
      <dsp:nvSpPr>
        <dsp:cNvPr id="0" name=""/>
        <dsp:cNvSpPr/>
      </dsp:nvSpPr>
      <dsp:spPr>
        <a:xfrm>
          <a:off x="335030" y="2751721"/>
          <a:ext cx="2669976" cy="41776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latin typeface="Roboto"/>
              <a:ea typeface="Roboto"/>
              <a:cs typeface="Roboto"/>
              <a:sym typeface="Roboto"/>
            </a:rPr>
            <a:t>Identifying interdisciplinary journals</a:t>
          </a:r>
        </a:p>
      </dsp:txBody>
      <dsp:txXfrm>
        <a:off x="347266" y="2763957"/>
        <a:ext cx="2645504" cy="393292"/>
      </dsp:txXfrm>
    </dsp:sp>
    <dsp:sp modelId="{325E2E4F-DA64-3D48-83D6-FFA052B26BDD}">
      <dsp:nvSpPr>
        <dsp:cNvPr id="0" name=""/>
        <dsp:cNvSpPr/>
      </dsp:nvSpPr>
      <dsp:spPr>
        <a:xfrm>
          <a:off x="335030" y="3233758"/>
          <a:ext cx="2669976" cy="41776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latin typeface="Roboto"/>
              <a:ea typeface="Roboto"/>
              <a:cs typeface="Roboto"/>
              <a:sym typeface="Roboto"/>
            </a:rPr>
            <a:t>Systematic reviews and evidence synthesis</a:t>
          </a:r>
        </a:p>
      </dsp:txBody>
      <dsp:txXfrm>
        <a:off x="347266" y="3245994"/>
        <a:ext cx="2645504" cy="393292"/>
      </dsp:txXfrm>
    </dsp:sp>
    <dsp:sp modelId="{01B8ECB0-92BC-AC4E-A99A-15EAFFA7D9C6}">
      <dsp:nvSpPr>
        <dsp:cNvPr id="0" name=""/>
        <dsp:cNvSpPr/>
      </dsp:nvSpPr>
      <dsp:spPr>
        <a:xfrm>
          <a:off x="335030" y="3715794"/>
          <a:ext cx="2669976" cy="41776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2"/>
              </a:solidFill>
              <a:latin typeface="Roboto"/>
              <a:ea typeface="Roboto"/>
              <a:cs typeface="Roboto"/>
              <a:sym typeface="Roboto"/>
            </a:rPr>
            <a:t>Open access for greater impact inquires</a:t>
          </a:r>
        </a:p>
      </dsp:txBody>
      <dsp:txXfrm>
        <a:off x="347266" y="3728030"/>
        <a:ext cx="2645504" cy="393292"/>
      </dsp:txXfrm>
    </dsp:sp>
    <dsp:sp modelId="{D8484C81-1FC4-9C42-8C47-FFD1A49617AB}">
      <dsp:nvSpPr>
        <dsp:cNvPr id="0" name=""/>
        <dsp:cNvSpPr/>
      </dsp:nvSpPr>
      <dsp:spPr>
        <a:xfrm>
          <a:off x="3589064" y="0"/>
          <a:ext cx="3337470" cy="435133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solidFill>
                <a:schemeClr val="accent1"/>
              </a:solidFill>
            </a:rPr>
            <a:t>Group</a:t>
          </a:r>
        </a:p>
      </dsp:txBody>
      <dsp:txXfrm>
        <a:off x="3589064" y="0"/>
        <a:ext cx="3337470" cy="1305401"/>
      </dsp:txXfrm>
    </dsp:sp>
    <dsp:sp modelId="{1F164BC2-45E1-CA4C-9688-D4E7F69C2FD9}">
      <dsp:nvSpPr>
        <dsp:cNvPr id="0" name=""/>
        <dsp:cNvSpPr/>
      </dsp:nvSpPr>
      <dsp:spPr>
        <a:xfrm>
          <a:off x="3922811" y="1306224"/>
          <a:ext cx="2669976" cy="5033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Grant compliance reporting</a:t>
          </a:r>
        </a:p>
      </dsp:txBody>
      <dsp:txXfrm>
        <a:off x="3937555" y="1320968"/>
        <a:ext cx="2640488" cy="473901"/>
      </dsp:txXfrm>
    </dsp:sp>
    <dsp:sp modelId="{BA1F4989-5F95-EF46-ABF5-3BA63A5B1DAC}">
      <dsp:nvSpPr>
        <dsp:cNvPr id="0" name=""/>
        <dsp:cNvSpPr/>
      </dsp:nvSpPr>
      <dsp:spPr>
        <a:xfrm>
          <a:off x="3922811" y="1887058"/>
          <a:ext cx="2669976" cy="5033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Group research profiles or webpages</a:t>
          </a:r>
        </a:p>
      </dsp:txBody>
      <dsp:txXfrm>
        <a:off x="3937555" y="1901802"/>
        <a:ext cx="2640488" cy="473901"/>
      </dsp:txXfrm>
    </dsp:sp>
    <dsp:sp modelId="{051C7BA3-282E-F840-975A-42FBB642CE57}">
      <dsp:nvSpPr>
        <dsp:cNvPr id="0" name=""/>
        <dsp:cNvSpPr/>
      </dsp:nvSpPr>
      <dsp:spPr>
        <a:xfrm>
          <a:off x="3922811" y="2467891"/>
          <a:ext cx="2669976" cy="5033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Regularizing reporting and setting up dashboards</a:t>
          </a:r>
        </a:p>
      </dsp:txBody>
      <dsp:txXfrm>
        <a:off x="3937555" y="2482635"/>
        <a:ext cx="2640488" cy="473901"/>
      </dsp:txXfrm>
    </dsp:sp>
    <dsp:sp modelId="{E7BA36F5-ADDC-7A4F-9EE3-8383AC333887}">
      <dsp:nvSpPr>
        <dsp:cNvPr id="0" name=""/>
        <dsp:cNvSpPr/>
      </dsp:nvSpPr>
      <dsp:spPr>
        <a:xfrm>
          <a:off x="3922811" y="3048725"/>
          <a:ext cx="2669976" cy="5033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Disciplinary best practices for research productivity reporting</a:t>
          </a:r>
        </a:p>
      </dsp:txBody>
      <dsp:txXfrm>
        <a:off x="3937555" y="3063469"/>
        <a:ext cx="2640488" cy="473901"/>
      </dsp:txXfrm>
    </dsp:sp>
    <dsp:sp modelId="{9024FAFD-0768-334F-9727-BE34522C1FF1}">
      <dsp:nvSpPr>
        <dsp:cNvPr id="0" name=""/>
        <dsp:cNvSpPr/>
      </dsp:nvSpPr>
      <dsp:spPr>
        <a:xfrm>
          <a:off x="3922811" y="3629558"/>
          <a:ext cx="2669976" cy="503389"/>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Funding opportunity resources and use guides</a:t>
          </a:r>
        </a:p>
      </dsp:txBody>
      <dsp:txXfrm>
        <a:off x="3937555" y="3644302"/>
        <a:ext cx="2640488" cy="473901"/>
      </dsp:txXfrm>
    </dsp:sp>
    <dsp:sp modelId="{9949E5F5-ABBF-D44B-BEA1-8B223C2BE9F3}">
      <dsp:nvSpPr>
        <dsp:cNvPr id="0" name=""/>
        <dsp:cNvSpPr/>
      </dsp:nvSpPr>
      <dsp:spPr>
        <a:xfrm>
          <a:off x="7176845" y="0"/>
          <a:ext cx="3337470" cy="435133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solidFill>
                <a:schemeClr val="accent1"/>
              </a:solidFill>
            </a:rPr>
            <a:t>University</a:t>
          </a:r>
        </a:p>
      </dsp:txBody>
      <dsp:txXfrm>
        <a:off x="7176845" y="0"/>
        <a:ext cx="3337470" cy="1305401"/>
      </dsp:txXfrm>
    </dsp:sp>
    <dsp:sp modelId="{C22E03B7-E328-0849-897C-79AC8B214956}">
      <dsp:nvSpPr>
        <dsp:cNvPr id="0" name=""/>
        <dsp:cNvSpPr/>
      </dsp:nvSpPr>
      <dsp:spPr>
        <a:xfrm>
          <a:off x="7510592" y="1308057"/>
          <a:ext cx="2669976" cy="35630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Scopus record clean up</a:t>
          </a:r>
        </a:p>
      </dsp:txBody>
      <dsp:txXfrm>
        <a:off x="7521028" y="1318493"/>
        <a:ext cx="2649104" cy="335436"/>
      </dsp:txXfrm>
    </dsp:sp>
    <dsp:sp modelId="{06F7067A-14C5-FA40-9FB9-35F042D2E8E8}">
      <dsp:nvSpPr>
        <dsp:cNvPr id="0" name=""/>
        <dsp:cNvSpPr/>
      </dsp:nvSpPr>
      <dsp:spPr>
        <a:xfrm>
          <a:off x="7510592" y="1719182"/>
          <a:ext cx="2669976" cy="35630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Campus system interconnectivity</a:t>
          </a:r>
        </a:p>
      </dsp:txBody>
      <dsp:txXfrm>
        <a:off x="7521028" y="1729618"/>
        <a:ext cx="2649104" cy="335436"/>
      </dsp:txXfrm>
    </dsp:sp>
    <dsp:sp modelId="{7F9AFC97-22D8-0B44-B26B-B9C27906890B}">
      <dsp:nvSpPr>
        <dsp:cNvPr id="0" name=""/>
        <dsp:cNvSpPr/>
      </dsp:nvSpPr>
      <dsp:spPr>
        <a:xfrm>
          <a:off x="7510592" y="2130307"/>
          <a:ext cx="2669976" cy="35630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Intermural grant reporting</a:t>
          </a:r>
        </a:p>
      </dsp:txBody>
      <dsp:txXfrm>
        <a:off x="7521028" y="2140743"/>
        <a:ext cx="2649104" cy="335436"/>
      </dsp:txXfrm>
    </dsp:sp>
    <dsp:sp modelId="{2134F13A-77EC-5442-80E1-CE1AFD814C2A}">
      <dsp:nvSpPr>
        <dsp:cNvPr id="0" name=""/>
        <dsp:cNvSpPr/>
      </dsp:nvSpPr>
      <dsp:spPr>
        <a:xfrm>
          <a:off x="7510592" y="2541432"/>
          <a:ext cx="2669976" cy="35630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RFI and proposal requests</a:t>
          </a:r>
        </a:p>
      </dsp:txBody>
      <dsp:txXfrm>
        <a:off x="7521028" y="2551868"/>
        <a:ext cx="2649104" cy="335436"/>
      </dsp:txXfrm>
    </dsp:sp>
    <dsp:sp modelId="{B08CD482-0CCE-F240-91D5-CA6EEF00EAAD}">
      <dsp:nvSpPr>
        <dsp:cNvPr id="0" name=""/>
        <dsp:cNvSpPr/>
      </dsp:nvSpPr>
      <dsp:spPr>
        <a:xfrm>
          <a:off x="7510592" y="2952557"/>
          <a:ext cx="2669976" cy="35630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RIM management</a:t>
          </a:r>
        </a:p>
      </dsp:txBody>
      <dsp:txXfrm>
        <a:off x="7521028" y="2962993"/>
        <a:ext cx="2649104" cy="335436"/>
      </dsp:txXfrm>
    </dsp:sp>
    <dsp:sp modelId="{F6C5365F-50CC-264F-9EBB-41FFF71FE754}">
      <dsp:nvSpPr>
        <dsp:cNvPr id="0" name=""/>
        <dsp:cNvSpPr/>
      </dsp:nvSpPr>
      <dsp:spPr>
        <a:xfrm>
          <a:off x="7510592" y="3363682"/>
          <a:ext cx="2669976" cy="35630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ORCID integration </a:t>
          </a:r>
        </a:p>
      </dsp:txBody>
      <dsp:txXfrm>
        <a:off x="7521028" y="3374118"/>
        <a:ext cx="2649104" cy="335436"/>
      </dsp:txXfrm>
    </dsp:sp>
    <dsp:sp modelId="{BFD712EC-97E5-1140-AA9E-8219FD8C4854}">
      <dsp:nvSpPr>
        <dsp:cNvPr id="0" name=""/>
        <dsp:cNvSpPr/>
      </dsp:nvSpPr>
      <dsp:spPr>
        <a:xfrm>
          <a:off x="7510592" y="3774806"/>
          <a:ext cx="2669976" cy="35630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Responsible research assessment</a:t>
          </a:r>
        </a:p>
      </dsp:txBody>
      <dsp:txXfrm>
        <a:off x="7521028" y="3785242"/>
        <a:ext cx="2649104" cy="3354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6E6D-ECEE-6045-9046-38042D5B1EBE}">
      <dsp:nvSpPr>
        <dsp:cNvPr id="0" name=""/>
        <dsp:cNvSpPr/>
      </dsp:nvSpPr>
      <dsp:spPr>
        <a:xfrm rot="16200000">
          <a:off x="1541065" y="-1541065"/>
          <a:ext cx="2175669" cy="525780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dirty="0"/>
            <a:t>Instruction</a:t>
          </a:r>
        </a:p>
        <a:p>
          <a:pPr marL="114300" lvl="1" indent="-114300" algn="l" defTabSz="666750">
            <a:lnSpc>
              <a:spcPct val="90000"/>
            </a:lnSpc>
            <a:spcBef>
              <a:spcPct val="0"/>
            </a:spcBef>
            <a:spcAft>
              <a:spcPct val="15000"/>
            </a:spcAft>
            <a:buChar char="•"/>
          </a:pPr>
          <a:r>
            <a:rPr lang="en-US" sz="1500" kern="1200" dirty="0"/>
            <a:t>Information literacy program</a:t>
          </a:r>
        </a:p>
        <a:p>
          <a:pPr marL="114300" lvl="1" indent="-114300" algn="l" defTabSz="666750">
            <a:lnSpc>
              <a:spcPct val="90000"/>
            </a:lnSpc>
            <a:spcBef>
              <a:spcPct val="0"/>
            </a:spcBef>
            <a:spcAft>
              <a:spcPct val="15000"/>
            </a:spcAft>
            <a:buChar char="•"/>
          </a:pPr>
          <a:r>
            <a:rPr lang="en-US" sz="1500" kern="1200" dirty="0"/>
            <a:t>Graduate School</a:t>
          </a:r>
        </a:p>
        <a:p>
          <a:pPr marL="114300" lvl="1" indent="-114300" algn="l" defTabSz="666750">
            <a:lnSpc>
              <a:spcPct val="90000"/>
            </a:lnSpc>
            <a:spcBef>
              <a:spcPct val="0"/>
            </a:spcBef>
            <a:spcAft>
              <a:spcPct val="15000"/>
            </a:spcAft>
            <a:buChar char="•"/>
          </a:pPr>
          <a:r>
            <a:rPr lang="en-US" sz="1500" kern="1200" dirty="0"/>
            <a:t>Graduate Student Organization</a:t>
          </a:r>
        </a:p>
      </dsp:txBody>
      <dsp:txXfrm rot="5400000">
        <a:off x="0" y="0"/>
        <a:ext cx="5257800" cy="1631751"/>
      </dsp:txXfrm>
    </dsp:sp>
    <dsp:sp modelId="{7238E303-1848-5D42-AEBC-02348C122F1A}">
      <dsp:nvSpPr>
        <dsp:cNvPr id="0" name=""/>
        <dsp:cNvSpPr/>
      </dsp:nvSpPr>
      <dsp:spPr>
        <a:xfrm>
          <a:off x="5257800" y="0"/>
          <a:ext cx="5257800" cy="2175669"/>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dirty="0"/>
            <a:t>Digital and Open Scholarship</a:t>
          </a:r>
        </a:p>
        <a:p>
          <a:pPr marL="114300" lvl="1" indent="-114300" algn="l" defTabSz="666750">
            <a:lnSpc>
              <a:spcPct val="90000"/>
            </a:lnSpc>
            <a:spcBef>
              <a:spcPct val="0"/>
            </a:spcBef>
            <a:spcAft>
              <a:spcPct val="15000"/>
            </a:spcAft>
            <a:buChar char="•"/>
          </a:pPr>
          <a:r>
            <a:rPr lang="en-US" sz="1500" kern="1200" dirty="0"/>
            <a:t>Digital Stewardship</a:t>
          </a:r>
        </a:p>
        <a:p>
          <a:pPr marL="114300" lvl="1" indent="-114300" algn="l" defTabSz="666750">
            <a:lnSpc>
              <a:spcPct val="90000"/>
            </a:lnSpc>
            <a:spcBef>
              <a:spcPct val="0"/>
            </a:spcBef>
            <a:spcAft>
              <a:spcPct val="15000"/>
            </a:spcAft>
            <a:buChar char="•"/>
          </a:pPr>
          <a:r>
            <a:rPr lang="en-US" sz="1500" kern="1200" dirty="0"/>
            <a:t>Office of Sponsored Programs</a:t>
          </a:r>
        </a:p>
      </dsp:txBody>
      <dsp:txXfrm>
        <a:off x="5257800" y="0"/>
        <a:ext cx="5257800" cy="1631751"/>
      </dsp:txXfrm>
    </dsp:sp>
    <dsp:sp modelId="{6E90E72A-21ED-B146-8ADC-8C613B6CE247}">
      <dsp:nvSpPr>
        <dsp:cNvPr id="0" name=""/>
        <dsp:cNvSpPr/>
      </dsp:nvSpPr>
      <dsp:spPr>
        <a:xfrm rot="10800000">
          <a:off x="0" y="2175669"/>
          <a:ext cx="5257800" cy="2175669"/>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dirty="0"/>
            <a:t>Collections</a:t>
          </a:r>
        </a:p>
        <a:p>
          <a:pPr marL="114300" lvl="1" indent="-114300" algn="l" defTabSz="666750">
            <a:lnSpc>
              <a:spcPct val="90000"/>
            </a:lnSpc>
            <a:spcBef>
              <a:spcPct val="0"/>
            </a:spcBef>
            <a:spcAft>
              <a:spcPct val="15000"/>
            </a:spcAft>
            <a:buChar char="•"/>
          </a:pPr>
          <a:r>
            <a:rPr lang="en-US" sz="1500" kern="1200" dirty="0"/>
            <a:t>Acquisitions</a:t>
          </a:r>
        </a:p>
        <a:p>
          <a:pPr marL="114300" lvl="1" indent="-114300" algn="l" defTabSz="666750">
            <a:lnSpc>
              <a:spcPct val="90000"/>
            </a:lnSpc>
            <a:spcBef>
              <a:spcPct val="0"/>
            </a:spcBef>
            <a:spcAft>
              <a:spcPct val="15000"/>
            </a:spcAft>
            <a:buChar char="•"/>
          </a:pPr>
          <a:r>
            <a:rPr lang="en-US" sz="1500" kern="1200" dirty="0"/>
            <a:t>Cataloging</a:t>
          </a:r>
        </a:p>
        <a:p>
          <a:pPr marL="114300" lvl="1" indent="-114300" algn="l" defTabSz="666750">
            <a:lnSpc>
              <a:spcPct val="90000"/>
            </a:lnSpc>
            <a:spcBef>
              <a:spcPct val="0"/>
            </a:spcBef>
            <a:spcAft>
              <a:spcPct val="15000"/>
            </a:spcAft>
            <a:buChar char="•"/>
          </a:pPr>
          <a:r>
            <a:rPr lang="en-US" sz="1500" kern="1200" dirty="0"/>
            <a:t>Electronic resource management</a:t>
          </a:r>
        </a:p>
        <a:p>
          <a:pPr marL="114300" lvl="1" indent="-114300" algn="l" defTabSz="666750">
            <a:lnSpc>
              <a:spcPct val="90000"/>
            </a:lnSpc>
            <a:spcBef>
              <a:spcPct val="0"/>
            </a:spcBef>
            <a:spcAft>
              <a:spcPct val="15000"/>
            </a:spcAft>
            <a:buChar char="•"/>
          </a:pPr>
          <a:r>
            <a:rPr lang="en-US" sz="1500" kern="1200" dirty="0"/>
            <a:t>Program management center</a:t>
          </a:r>
        </a:p>
      </dsp:txBody>
      <dsp:txXfrm rot="10800000">
        <a:off x="0" y="2719586"/>
        <a:ext cx="5257800" cy="1631751"/>
      </dsp:txXfrm>
    </dsp:sp>
    <dsp:sp modelId="{A7F7AEB2-E8CF-5640-9B9A-7AF1D5FC233F}">
      <dsp:nvSpPr>
        <dsp:cNvPr id="0" name=""/>
        <dsp:cNvSpPr/>
      </dsp:nvSpPr>
      <dsp:spPr>
        <a:xfrm rot="5400000">
          <a:off x="6798865" y="634603"/>
          <a:ext cx="2175669" cy="52578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l" defTabSz="844550">
            <a:lnSpc>
              <a:spcPct val="90000"/>
            </a:lnSpc>
            <a:spcBef>
              <a:spcPct val="0"/>
            </a:spcBef>
            <a:spcAft>
              <a:spcPct val="35000"/>
            </a:spcAft>
            <a:buNone/>
          </a:pPr>
          <a:r>
            <a:rPr lang="en-US" sz="1900" kern="1200" dirty="0"/>
            <a:t>Research Impact</a:t>
          </a:r>
        </a:p>
        <a:p>
          <a:pPr marL="114300" lvl="1" indent="-114300" algn="l" defTabSz="666750">
            <a:lnSpc>
              <a:spcPct val="90000"/>
            </a:lnSpc>
            <a:spcBef>
              <a:spcPct val="0"/>
            </a:spcBef>
            <a:spcAft>
              <a:spcPct val="15000"/>
            </a:spcAft>
            <a:buChar char="•"/>
          </a:pPr>
          <a:r>
            <a:rPr lang="en-US" sz="1500" kern="1200" dirty="0"/>
            <a:t>Office of Research</a:t>
          </a:r>
        </a:p>
        <a:p>
          <a:pPr marL="114300" lvl="1" indent="-114300" algn="l" defTabSz="666750">
            <a:lnSpc>
              <a:spcPct val="90000"/>
            </a:lnSpc>
            <a:spcBef>
              <a:spcPct val="0"/>
            </a:spcBef>
            <a:spcAft>
              <a:spcPct val="15000"/>
            </a:spcAft>
            <a:buChar char="•"/>
          </a:pPr>
          <a:r>
            <a:rPr lang="en-US" sz="1500" kern="1200" dirty="0"/>
            <a:t>Research development</a:t>
          </a:r>
        </a:p>
        <a:p>
          <a:pPr marL="114300" lvl="1" indent="-114300" algn="l" defTabSz="666750">
            <a:lnSpc>
              <a:spcPct val="90000"/>
            </a:lnSpc>
            <a:spcBef>
              <a:spcPct val="0"/>
            </a:spcBef>
            <a:spcAft>
              <a:spcPct val="15000"/>
            </a:spcAft>
            <a:buChar char="•"/>
          </a:pPr>
          <a:r>
            <a:rPr lang="en-US" sz="1500" kern="1200" dirty="0"/>
            <a:t>Proposal support services</a:t>
          </a:r>
        </a:p>
        <a:p>
          <a:pPr marL="114300" lvl="1" indent="-114300" algn="l" defTabSz="666750">
            <a:lnSpc>
              <a:spcPct val="90000"/>
            </a:lnSpc>
            <a:spcBef>
              <a:spcPct val="0"/>
            </a:spcBef>
            <a:spcAft>
              <a:spcPct val="15000"/>
            </a:spcAft>
            <a:buChar char="•"/>
          </a:pPr>
          <a:r>
            <a:rPr lang="en-US" sz="1500" kern="1200" dirty="0"/>
            <a:t>Institutional Research</a:t>
          </a:r>
        </a:p>
      </dsp:txBody>
      <dsp:txXfrm rot="-5400000">
        <a:off x="5257800" y="2719586"/>
        <a:ext cx="5257800" cy="1631751"/>
      </dsp:txXfrm>
    </dsp:sp>
    <dsp:sp modelId="{1D5B509A-A54C-D84F-B1A6-E8ADDC60BAA9}">
      <dsp:nvSpPr>
        <dsp:cNvPr id="0" name=""/>
        <dsp:cNvSpPr/>
      </dsp:nvSpPr>
      <dsp:spPr>
        <a:xfrm>
          <a:off x="3680460" y="1631751"/>
          <a:ext cx="3154680" cy="1087834"/>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Liaison Relationships </a:t>
          </a:r>
          <a:endParaRPr lang="en-US" sz="1900" kern="1200" dirty="0"/>
        </a:p>
      </dsp:txBody>
      <dsp:txXfrm>
        <a:off x="3733564" y="1684855"/>
        <a:ext cx="3048472" cy="9816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60BBA-7C8A-D149-ABD9-5279CB164A81}">
      <dsp:nvSpPr>
        <dsp:cNvPr id="0" name=""/>
        <dsp:cNvSpPr/>
      </dsp:nvSpPr>
      <dsp:spPr>
        <a:xfrm rot="10800000">
          <a:off x="1465686" y="262"/>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Rebecca Bryant, PhD</a:t>
          </a:r>
        </a:p>
        <a:p>
          <a:pPr marL="0" lvl="0" indent="0" algn="ctr" defTabSz="755650">
            <a:lnSpc>
              <a:spcPct val="90000"/>
            </a:lnSpc>
            <a:spcBef>
              <a:spcPct val="0"/>
            </a:spcBef>
            <a:spcAft>
              <a:spcPct val="35000"/>
            </a:spcAft>
            <a:buNone/>
          </a:pPr>
          <a:r>
            <a:rPr lang="en-US" sz="1700" kern="1200" dirty="0"/>
            <a:t>Senior Program Officer, OCLC Research</a:t>
          </a:r>
        </a:p>
      </dsp:txBody>
      <dsp:txXfrm rot="10800000">
        <a:off x="1714374" y="262"/>
        <a:ext cx="4582977" cy="994753"/>
      </dsp:txXfrm>
    </dsp:sp>
    <dsp:sp modelId="{D38647DA-9055-3C43-BC61-8627006658D0}">
      <dsp:nvSpPr>
        <dsp:cNvPr id="0" name=""/>
        <dsp:cNvSpPr/>
      </dsp:nvSpPr>
      <dsp:spPr>
        <a:xfrm>
          <a:off x="968309" y="262"/>
          <a:ext cx="994753" cy="99475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43D4EB-D2B3-9C45-A7AE-CEBEF8CDAA94}">
      <dsp:nvSpPr>
        <dsp:cNvPr id="0" name=""/>
        <dsp:cNvSpPr/>
      </dsp:nvSpPr>
      <dsp:spPr>
        <a:xfrm rot="10800000">
          <a:off x="1465686" y="1291957"/>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Alison Hitchens</a:t>
          </a:r>
        </a:p>
        <a:p>
          <a:pPr marL="0" lvl="0" indent="0" algn="ctr" defTabSz="755650">
            <a:lnSpc>
              <a:spcPct val="90000"/>
            </a:lnSpc>
            <a:spcBef>
              <a:spcPct val="0"/>
            </a:spcBef>
            <a:spcAft>
              <a:spcPct val="35000"/>
            </a:spcAft>
            <a:buNone/>
          </a:pPr>
          <a:r>
            <a:rPr lang="en-US" sz="1700" kern="1200" dirty="0"/>
            <a:t>Associate University Librarian, University of Waterloo</a:t>
          </a:r>
        </a:p>
      </dsp:txBody>
      <dsp:txXfrm rot="10800000">
        <a:off x="1714374" y="1291957"/>
        <a:ext cx="4582977" cy="994753"/>
      </dsp:txXfrm>
    </dsp:sp>
    <dsp:sp modelId="{2BCA3D46-A570-8445-BDE9-E05562CB0E71}">
      <dsp:nvSpPr>
        <dsp:cNvPr id="0" name=""/>
        <dsp:cNvSpPr/>
      </dsp:nvSpPr>
      <dsp:spPr>
        <a:xfrm>
          <a:off x="968309" y="1291957"/>
          <a:ext cx="994753" cy="99475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487A35-BBCF-104C-AFBF-D797246CB483}">
      <dsp:nvSpPr>
        <dsp:cNvPr id="0" name=""/>
        <dsp:cNvSpPr/>
      </dsp:nvSpPr>
      <dsp:spPr>
        <a:xfrm rot="10800000">
          <a:off x="1465686" y="2583652"/>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Ian Milligan, PhD</a:t>
          </a:r>
        </a:p>
        <a:p>
          <a:pPr marL="0" lvl="0" indent="0" algn="ctr" defTabSz="755650">
            <a:lnSpc>
              <a:spcPct val="90000"/>
            </a:lnSpc>
            <a:spcBef>
              <a:spcPct val="0"/>
            </a:spcBef>
            <a:spcAft>
              <a:spcPct val="35000"/>
            </a:spcAft>
            <a:buNone/>
          </a:pPr>
          <a:r>
            <a:rPr lang="en-US" sz="1700" b="0" i="0" kern="1200" dirty="0"/>
            <a:t>Associate Vice-President, Research Oversight and Analysis, University of Waterloo</a:t>
          </a:r>
          <a:endParaRPr lang="en-US" sz="1700" kern="1200" dirty="0"/>
        </a:p>
      </dsp:txBody>
      <dsp:txXfrm rot="10800000">
        <a:off x="1714374" y="2583652"/>
        <a:ext cx="4582977" cy="994753"/>
      </dsp:txXfrm>
    </dsp:sp>
    <dsp:sp modelId="{3376ACDB-657E-5F41-A5D3-2293DD0EC123}">
      <dsp:nvSpPr>
        <dsp:cNvPr id="0" name=""/>
        <dsp:cNvSpPr/>
      </dsp:nvSpPr>
      <dsp:spPr>
        <a:xfrm>
          <a:off x="968309" y="2583652"/>
          <a:ext cx="994753" cy="994753"/>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BCDCC-5511-6946-A26E-9E82C5A0F934}">
      <dsp:nvSpPr>
        <dsp:cNvPr id="0" name=""/>
        <dsp:cNvSpPr/>
      </dsp:nvSpPr>
      <dsp:spPr>
        <a:xfrm rot="10800000">
          <a:off x="1465686" y="3875347"/>
          <a:ext cx="4831665" cy="99475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659"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Anne </a:t>
          </a:r>
          <a:r>
            <a:rPr lang="en-US" sz="1700" kern="1200" dirty="0" err="1"/>
            <a:t>Rauh</a:t>
          </a:r>
          <a:endParaRPr lang="en-US" sz="1700" kern="1200" dirty="0"/>
        </a:p>
        <a:p>
          <a:pPr marL="0" lvl="0" indent="0" algn="ctr" defTabSz="755650">
            <a:lnSpc>
              <a:spcPct val="90000"/>
            </a:lnSpc>
            <a:spcBef>
              <a:spcPct val="0"/>
            </a:spcBef>
            <a:spcAft>
              <a:spcPct val="35000"/>
            </a:spcAft>
            <a:buNone/>
          </a:pPr>
          <a:r>
            <a:rPr lang="en-US" sz="1700" kern="1200" dirty="0"/>
            <a:t>Head of Collections &amp; Research Services, Syracuse University</a:t>
          </a:r>
        </a:p>
      </dsp:txBody>
      <dsp:txXfrm rot="10800000">
        <a:off x="1714374" y="3875347"/>
        <a:ext cx="4582977" cy="994753"/>
      </dsp:txXfrm>
    </dsp:sp>
    <dsp:sp modelId="{6751D231-36E2-0640-9896-754290B1310D}">
      <dsp:nvSpPr>
        <dsp:cNvPr id="0" name=""/>
        <dsp:cNvSpPr/>
      </dsp:nvSpPr>
      <dsp:spPr>
        <a:xfrm>
          <a:off x="946703" y="3875347"/>
          <a:ext cx="994753" cy="994753"/>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73B7C-6E09-2344-8113-CCC8C58DAE66}">
      <dsp:nvSpPr>
        <dsp:cNvPr id="0" name=""/>
        <dsp:cNvSpPr/>
      </dsp:nvSpPr>
      <dsp:spPr>
        <a:xfrm>
          <a:off x="3296" y="537668"/>
          <a:ext cx="2615256" cy="156915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dirty="0"/>
            <a:t>Scholarly communications (&amp; repositories)</a:t>
          </a:r>
          <a:endParaRPr lang="en-US" sz="2600" kern="1200" dirty="0"/>
        </a:p>
      </dsp:txBody>
      <dsp:txXfrm>
        <a:off x="3296" y="537668"/>
        <a:ext cx="2615256" cy="1569154"/>
      </dsp:txXfrm>
    </dsp:sp>
    <dsp:sp modelId="{6C81F851-9DF9-0B42-807A-C12B2A1782F9}">
      <dsp:nvSpPr>
        <dsp:cNvPr id="0" name=""/>
        <dsp:cNvSpPr/>
      </dsp:nvSpPr>
      <dsp:spPr>
        <a:xfrm>
          <a:off x="2880078" y="537668"/>
          <a:ext cx="2615256" cy="156915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a:t>Research data management (RDM)</a:t>
          </a:r>
          <a:endParaRPr lang="en-US" sz="2600" kern="1200"/>
        </a:p>
      </dsp:txBody>
      <dsp:txXfrm>
        <a:off x="2880078" y="537668"/>
        <a:ext cx="2615256" cy="1569154"/>
      </dsp:txXfrm>
    </dsp:sp>
    <dsp:sp modelId="{C6C2A729-4347-C04C-90B0-F911C1F278D4}">
      <dsp:nvSpPr>
        <dsp:cNvPr id="0" name=""/>
        <dsp:cNvSpPr/>
      </dsp:nvSpPr>
      <dsp:spPr>
        <a:xfrm>
          <a:off x="5756861" y="537668"/>
          <a:ext cx="2615256" cy="156915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dirty="0"/>
            <a:t>Library publishing</a:t>
          </a:r>
          <a:endParaRPr lang="en-US" sz="2600" kern="1200" dirty="0"/>
        </a:p>
      </dsp:txBody>
      <dsp:txXfrm>
        <a:off x="5756861" y="537668"/>
        <a:ext cx="2615256" cy="1569154"/>
      </dsp:txXfrm>
    </dsp:sp>
    <dsp:sp modelId="{A391EA66-87F2-8145-B1AE-891EA1E49456}">
      <dsp:nvSpPr>
        <dsp:cNvPr id="0" name=""/>
        <dsp:cNvSpPr/>
      </dsp:nvSpPr>
      <dsp:spPr>
        <a:xfrm>
          <a:off x="8633643" y="537668"/>
          <a:ext cx="2615256" cy="156915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a:t>Copyright</a:t>
          </a:r>
          <a:endParaRPr lang="en-US" sz="2600" kern="1200"/>
        </a:p>
      </dsp:txBody>
      <dsp:txXfrm>
        <a:off x="8633643" y="537668"/>
        <a:ext cx="2615256" cy="1569154"/>
      </dsp:txXfrm>
    </dsp:sp>
    <dsp:sp modelId="{0ADA3C71-1340-0A48-8BAB-ABE8589C80A2}">
      <dsp:nvSpPr>
        <dsp:cNvPr id="0" name=""/>
        <dsp:cNvSpPr/>
      </dsp:nvSpPr>
      <dsp:spPr>
        <a:xfrm>
          <a:off x="1441687" y="2368348"/>
          <a:ext cx="2615256" cy="156915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a:t>Digital humanities</a:t>
          </a:r>
          <a:endParaRPr lang="en-US" sz="2600" kern="1200"/>
        </a:p>
      </dsp:txBody>
      <dsp:txXfrm>
        <a:off x="1441687" y="2368348"/>
        <a:ext cx="2615256" cy="1569154"/>
      </dsp:txXfrm>
    </dsp:sp>
    <dsp:sp modelId="{3698D9D0-8CC5-CC46-94B2-CD622FC26DB7}">
      <dsp:nvSpPr>
        <dsp:cNvPr id="0" name=""/>
        <dsp:cNvSpPr/>
      </dsp:nvSpPr>
      <dsp:spPr>
        <a:xfrm>
          <a:off x="4318470" y="2368348"/>
          <a:ext cx="2615256" cy="156915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a:t>RIM systems and scholarly profiles</a:t>
          </a:r>
          <a:endParaRPr lang="en-US" sz="2600" kern="1200"/>
        </a:p>
      </dsp:txBody>
      <dsp:txXfrm>
        <a:off x="4318470" y="2368348"/>
        <a:ext cx="2615256" cy="1569154"/>
      </dsp:txXfrm>
    </dsp:sp>
    <dsp:sp modelId="{AD272D63-C884-DE44-A217-FA2299149AD0}">
      <dsp:nvSpPr>
        <dsp:cNvPr id="0" name=""/>
        <dsp:cNvSpPr/>
      </dsp:nvSpPr>
      <dsp:spPr>
        <a:xfrm>
          <a:off x="7195252" y="2368348"/>
          <a:ext cx="2615256" cy="156915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dirty="0"/>
            <a:t>Research impact</a:t>
          </a:r>
          <a:endParaRPr lang="en-US" sz="2600" kern="1200" dirty="0"/>
        </a:p>
      </dsp:txBody>
      <dsp:txXfrm>
        <a:off x="7195252" y="2368348"/>
        <a:ext cx="2615256" cy="1569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60BBA-7C8A-D149-ABD9-5279CB164A81}">
      <dsp:nvSpPr>
        <dsp:cNvPr id="0" name=""/>
        <dsp:cNvSpPr/>
      </dsp:nvSpPr>
      <dsp:spPr>
        <a:xfrm rot="10800000">
          <a:off x="1223834" y="1627"/>
          <a:ext cx="4113614" cy="75079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79"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Rebecca Bryant, PhD</a:t>
          </a:r>
        </a:p>
      </dsp:txBody>
      <dsp:txXfrm rot="10800000">
        <a:off x="1411532" y="1627"/>
        <a:ext cx="3925916" cy="750793"/>
      </dsp:txXfrm>
    </dsp:sp>
    <dsp:sp modelId="{D38647DA-9055-3C43-BC61-8627006658D0}">
      <dsp:nvSpPr>
        <dsp:cNvPr id="0" name=""/>
        <dsp:cNvSpPr/>
      </dsp:nvSpPr>
      <dsp:spPr>
        <a:xfrm>
          <a:off x="848437" y="1627"/>
          <a:ext cx="750793" cy="75079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487A35-BBCF-104C-AFBF-D797246CB483}">
      <dsp:nvSpPr>
        <dsp:cNvPr id="0" name=""/>
        <dsp:cNvSpPr/>
      </dsp:nvSpPr>
      <dsp:spPr>
        <a:xfrm rot="10800000">
          <a:off x="1223834" y="976538"/>
          <a:ext cx="4113614" cy="75079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79"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Annette Dortmund, PhD</a:t>
          </a:r>
        </a:p>
      </dsp:txBody>
      <dsp:txXfrm rot="10800000">
        <a:off x="1411532" y="976538"/>
        <a:ext cx="3925916" cy="750793"/>
      </dsp:txXfrm>
    </dsp:sp>
    <dsp:sp modelId="{3376ACDB-657E-5F41-A5D3-2293DD0EC123}">
      <dsp:nvSpPr>
        <dsp:cNvPr id="0" name=""/>
        <dsp:cNvSpPr/>
      </dsp:nvSpPr>
      <dsp:spPr>
        <a:xfrm>
          <a:off x="848437" y="976538"/>
          <a:ext cx="750793" cy="75079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BCDCC-5511-6946-A26E-9E82C5A0F934}">
      <dsp:nvSpPr>
        <dsp:cNvPr id="0" name=""/>
        <dsp:cNvSpPr/>
      </dsp:nvSpPr>
      <dsp:spPr>
        <a:xfrm rot="10800000">
          <a:off x="1223834" y="1951450"/>
          <a:ext cx="4113614" cy="75079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079"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Brian Lavoie, PhD</a:t>
          </a:r>
        </a:p>
      </dsp:txBody>
      <dsp:txXfrm rot="10800000">
        <a:off x="1411532" y="1951450"/>
        <a:ext cx="3925916" cy="750793"/>
      </dsp:txXfrm>
    </dsp:sp>
    <dsp:sp modelId="{6751D231-36E2-0640-9896-754290B1310D}">
      <dsp:nvSpPr>
        <dsp:cNvPr id="0" name=""/>
        <dsp:cNvSpPr/>
      </dsp:nvSpPr>
      <dsp:spPr>
        <a:xfrm>
          <a:off x="848437" y="1951450"/>
          <a:ext cx="750793" cy="750793"/>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73DBE-9019-B148-A163-2B556AB8FBCE}">
      <dsp:nvSpPr>
        <dsp:cNvPr id="0" name=""/>
        <dsp:cNvSpPr/>
      </dsp:nvSpPr>
      <dsp:spPr>
        <a:xfrm>
          <a:off x="2362" y="0"/>
          <a:ext cx="3675644" cy="447517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kern="1200" baseline="0"/>
            <a:t>Secure buy-in</a:t>
          </a:r>
          <a:endParaRPr lang="en-US" sz="1900" kern="1200"/>
        </a:p>
        <a:p>
          <a:pPr marL="114300" lvl="1" indent="-114300" algn="l" defTabSz="666750">
            <a:lnSpc>
              <a:spcPct val="90000"/>
            </a:lnSpc>
            <a:spcBef>
              <a:spcPct val="0"/>
            </a:spcBef>
            <a:spcAft>
              <a:spcPct val="15000"/>
            </a:spcAft>
            <a:buChar char="•"/>
          </a:pPr>
          <a:r>
            <a:rPr lang="en-US" sz="1500" kern="1200"/>
            <a:t>Know your audience</a:t>
          </a:r>
        </a:p>
        <a:p>
          <a:pPr marL="114300" lvl="1" indent="-114300" algn="l" defTabSz="666750">
            <a:lnSpc>
              <a:spcPct val="90000"/>
            </a:lnSpc>
            <a:spcBef>
              <a:spcPct val="0"/>
            </a:spcBef>
            <a:spcAft>
              <a:spcPct val="15000"/>
            </a:spcAft>
            <a:buChar char="•"/>
          </a:pPr>
          <a:r>
            <a:rPr lang="en-US" sz="1500" kern="1200"/>
            <a:t>Speak their language</a:t>
          </a:r>
        </a:p>
        <a:p>
          <a:pPr marL="114300" lvl="1" indent="-114300" algn="l" defTabSz="666750">
            <a:lnSpc>
              <a:spcPct val="90000"/>
            </a:lnSpc>
            <a:spcBef>
              <a:spcPct val="0"/>
            </a:spcBef>
            <a:spcAft>
              <a:spcPct val="15000"/>
            </a:spcAft>
            <a:buChar char="•"/>
          </a:pPr>
          <a:r>
            <a:rPr lang="en-US" sz="1500" kern="1200"/>
            <a:t>Offer concrete solutions</a:t>
          </a:r>
        </a:p>
        <a:p>
          <a:pPr marL="114300" lvl="1" indent="-114300" algn="l" defTabSz="666750">
            <a:lnSpc>
              <a:spcPct val="90000"/>
            </a:lnSpc>
            <a:spcBef>
              <a:spcPct val="0"/>
            </a:spcBef>
            <a:spcAft>
              <a:spcPct val="15000"/>
            </a:spcAft>
            <a:buChar char="•"/>
          </a:pPr>
          <a:r>
            <a:rPr lang="en-US" sz="1500" kern="1200"/>
            <a:t>Be sensitive to timing</a:t>
          </a:r>
        </a:p>
      </dsp:txBody>
      <dsp:txXfrm>
        <a:off x="2362" y="1790068"/>
        <a:ext cx="3675644" cy="1790068"/>
      </dsp:txXfrm>
    </dsp:sp>
    <dsp:sp modelId="{D6E8C17E-7DB6-F74B-B46A-B1831328B696}">
      <dsp:nvSpPr>
        <dsp:cNvPr id="0" name=""/>
        <dsp:cNvSpPr/>
      </dsp:nvSpPr>
      <dsp:spPr>
        <a:xfrm>
          <a:off x="1095068" y="268510"/>
          <a:ext cx="1490231" cy="149023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98C02-0FB5-DE46-9978-610EB5A861F3}">
      <dsp:nvSpPr>
        <dsp:cNvPr id="0" name=""/>
        <dsp:cNvSpPr/>
      </dsp:nvSpPr>
      <dsp:spPr>
        <a:xfrm>
          <a:off x="3788276" y="0"/>
          <a:ext cx="3675644" cy="447517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kern="1200" baseline="0"/>
            <a:t>Build relationships</a:t>
          </a:r>
          <a:endParaRPr lang="en-US" sz="1900" kern="1200"/>
        </a:p>
        <a:p>
          <a:pPr marL="114300" lvl="1" indent="-114300" algn="l" defTabSz="666750">
            <a:lnSpc>
              <a:spcPct val="90000"/>
            </a:lnSpc>
            <a:spcBef>
              <a:spcPct val="0"/>
            </a:spcBef>
            <a:spcAft>
              <a:spcPct val="15000"/>
            </a:spcAft>
            <a:buChar char="•"/>
          </a:pPr>
          <a:r>
            <a:rPr lang="en-US" sz="1500" kern="1200"/>
            <a:t>Find opportunities to connect</a:t>
          </a:r>
        </a:p>
        <a:p>
          <a:pPr marL="114300" lvl="1" indent="-114300" algn="l" defTabSz="666750">
            <a:lnSpc>
              <a:spcPct val="90000"/>
            </a:lnSpc>
            <a:spcBef>
              <a:spcPct val="0"/>
            </a:spcBef>
            <a:spcAft>
              <a:spcPct val="15000"/>
            </a:spcAft>
            <a:buChar char="•"/>
          </a:pPr>
          <a:r>
            <a:rPr lang="en-US" sz="1500" kern="1200"/>
            <a:t>Leverage shared staff</a:t>
          </a:r>
        </a:p>
        <a:p>
          <a:pPr marL="114300" lvl="1" indent="-114300" algn="l" defTabSz="666750">
            <a:lnSpc>
              <a:spcPct val="90000"/>
            </a:lnSpc>
            <a:spcBef>
              <a:spcPct val="0"/>
            </a:spcBef>
            <a:spcAft>
              <a:spcPct val="15000"/>
            </a:spcAft>
            <a:buChar char="•"/>
          </a:pPr>
          <a:r>
            <a:rPr lang="en-US" sz="1500" kern="1200"/>
            <a:t>Utilize embedded staff</a:t>
          </a:r>
        </a:p>
      </dsp:txBody>
      <dsp:txXfrm>
        <a:off x="3788276" y="1790068"/>
        <a:ext cx="3675644" cy="1790068"/>
      </dsp:txXfrm>
    </dsp:sp>
    <dsp:sp modelId="{FB937A75-0A02-EB4D-AFBD-F155EAD1F789}">
      <dsp:nvSpPr>
        <dsp:cNvPr id="0" name=""/>
        <dsp:cNvSpPr/>
      </dsp:nvSpPr>
      <dsp:spPr>
        <a:xfrm>
          <a:off x="4880982" y="268510"/>
          <a:ext cx="1490231" cy="1490231"/>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BB67D-5695-8841-911C-29698276528E}">
      <dsp:nvSpPr>
        <dsp:cNvPr id="0" name=""/>
        <dsp:cNvSpPr/>
      </dsp:nvSpPr>
      <dsp:spPr>
        <a:xfrm>
          <a:off x="7574190" y="0"/>
          <a:ext cx="3675644" cy="447517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kern="1200" baseline="0"/>
            <a:t>Troubleshoot</a:t>
          </a:r>
          <a:endParaRPr lang="en-US" sz="1900" kern="1200"/>
        </a:p>
        <a:p>
          <a:pPr marL="114300" lvl="1" indent="-114300" algn="l" defTabSz="666750">
            <a:lnSpc>
              <a:spcPct val="90000"/>
            </a:lnSpc>
            <a:spcBef>
              <a:spcPct val="0"/>
            </a:spcBef>
            <a:spcAft>
              <a:spcPct val="15000"/>
            </a:spcAft>
            <a:buChar char="•"/>
          </a:pPr>
          <a:r>
            <a:rPr lang="en-US" sz="1500" kern="1200"/>
            <a:t>Find ‘connectors’</a:t>
          </a:r>
        </a:p>
        <a:p>
          <a:pPr marL="114300" lvl="1" indent="-114300" algn="l" defTabSz="666750">
            <a:lnSpc>
              <a:spcPct val="90000"/>
            </a:lnSpc>
            <a:spcBef>
              <a:spcPct val="0"/>
            </a:spcBef>
            <a:spcAft>
              <a:spcPct val="15000"/>
            </a:spcAft>
            <a:buChar char="•"/>
          </a:pPr>
          <a:r>
            <a:rPr lang="en-US" sz="1500" kern="1200"/>
            <a:t>Manage personalities</a:t>
          </a:r>
        </a:p>
        <a:p>
          <a:pPr marL="114300" lvl="1" indent="-114300" algn="l" defTabSz="666750">
            <a:lnSpc>
              <a:spcPct val="90000"/>
            </a:lnSpc>
            <a:spcBef>
              <a:spcPct val="0"/>
            </a:spcBef>
            <a:spcAft>
              <a:spcPct val="15000"/>
            </a:spcAft>
            <a:buChar char="•"/>
          </a:pPr>
          <a:r>
            <a:rPr lang="en-US" sz="1500" kern="1200"/>
            <a:t>Be confident in your value</a:t>
          </a:r>
        </a:p>
        <a:p>
          <a:pPr marL="114300" lvl="1" indent="-114300" algn="l" defTabSz="666750">
            <a:lnSpc>
              <a:spcPct val="90000"/>
            </a:lnSpc>
            <a:spcBef>
              <a:spcPct val="0"/>
            </a:spcBef>
            <a:spcAft>
              <a:spcPct val="15000"/>
            </a:spcAft>
            <a:buChar char="•"/>
          </a:pPr>
          <a:r>
            <a:rPr lang="en-US" sz="1500" kern="1200"/>
            <a:t>Manage resistance &amp; sustain energy</a:t>
          </a:r>
        </a:p>
      </dsp:txBody>
      <dsp:txXfrm>
        <a:off x="7574190" y="1790068"/>
        <a:ext cx="3675644" cy="1790068"/>
      </dsp:txXfrm>
    </dsp:sp>
    <dsp:sp modelId="{13E1830C-927D-5741-84B4-E6B3D3D3AA08}">
      <dsp:nvSpPr>
        <dsp:cNvPr id="0" name=""/>
        <dsp:cNvSpPr/>
      </dsp:nvSpPr>
      <dsp:spPr>
        <a:xfrm>
          <a:off x="8666896" y="268510"/>
          <a:ext cx="1490231" cy="1490231"/>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BEEED-B1B7-5748-94C3-9272A65CB0E6}">
      <dsp:nvSpPr>
        <dsp:cNvPr id="0" name=""/>
        <dsp:cNvSpPr/>
      </dsp:nvSpPr>
      <dsp:spPr>
        <a:xfrm>
          <a:off x="450087" y="3580136"/>
          <a:ext cx="10352021" cy="671275"/>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C4129-E217-084E-B6FB-440F1A82BAB0}">
      <dsp:nvSpPr>
        <dsp:cNvPr id="0" name=""/>
        <dsp:cNvSpPr/>
      </dsp:nvSpPr>
      <dsp:spPr>
        <a:xfrm>
          <a:off x="5267952" y="1740873"/>
          <a:ext cx="4983409" cy="488961"/>
        </a:xfrm>
        <a:custGeom>
          <a:avLst/>
          <a:gdLst/>
          <a:ahLst/>
          <a:cxnLst/>
          <a:rect l="0" t="0" r="0" b="0"/>
          <a:pathLst>
            <a:path>
              <a:moveTo>
                <a:pt x="0" y="0"/>
              </a:moveTo>
              <a:lnTo>
                <a:pt x="0" y="434795"/>
              </a:lnTo>
              <a:lnTo>
                <a:pt x="4983409" y="434795"/>
              </a:lnTo>
              <a:lnTo>
                <a:pt x="4983409"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91710-3D2A-9247-BE87-E24C5897FD7C}">
      <dsp:nvSpPr>
        <dsp:cNvPr id="0" name=""/>
        <dsp:cNvSpPr/>
      </dsp:nvSpPr>
      <dsp:spPr>
        <a:xfrm>
          <a:off x="5267952" y="1740873"/>
          <a:ext cx="4359214" cy="488961"/>
        </a:xfrm>
        <a:custGeom>
          <a:avLst/>
          <a:gdLst/>
          <a:ahLst/>
          <a:cxnLst/>
          <a:rect l="0" t="0" r="0" b="0"/>
          <a:pathLst>
            <a:path>
              <a:moveTo>
                <a:pt x="0" y="0"/>
              </a:moveTo>
              <a:lnTo>
                <a:pt x="0" y="434795"/>
              </a:lnTo>
              <a:lnTo>
                <a:pt x="4359214" y="434795"/>
              </a:lnTo>
              <a:lnTo>
                <a:pt x="4359214"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A6E8B2-C51F-394E-AD31-E5582116CBC9}">
      <dsp:nvSpPr>
        <dsp:cNvPr id="0" name=""/>
        <dsp:cNvSpPr/>
      </dsp:nvSpPr>
      <dsp:spPr>
        <a:xfrm>
          <a:off x="5267952" y="1740873"/>
          <a:ext cx="3735019" cy="488961"/>
        </a:xfrm>
        <a:custGeom>
          <a:avLst/>
          <a:gdLst/>
          <a:ahLst/>
          <a:cxnLst/>
          <a:rect l="0" t="0" r="0" b="0"/>
          <a:pathLst>
            <a:path>
              <a:moveTo>
                <a:pt x="0" y="0"/>
              </a:moveTo>
              <a:lnTo>
                <a:pt x="0" y="434795"/>
              </a:lnTo>
              <a:lnTo>
                <a:pt x="3735019" y="434795"/>
              </a:lnTo>
              <a:lnTo>
                <a:pt x="3735019"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FC2BE6-F703-0049-A256-EB9B1C56775D}">
      <dsp:nvSpPr>
        <dsp:cNvPr id="0" name=""/>
        <dsp:cNvSpPr/>
      </dsp:nvSpPr>
      <dsp:spPr>
        <a:xfrm>
          <a:off x="5267952" y="1740873"/>
          <a:ext cx="3110824" cy="488961"/>
        </a:xfrm>
        <a:custGeom>
          <a:avLst/>
          <a:gdLst/>
          <a:ahLst/>
          <a:cxnLst/>
          <a:rect l="0" t="0" r="0" b="0"/>
          <a:pathLst>
            <a:path>
              <a:moveTo>
                <a:pt x="0" y="0"/>
              </a:moveTo>
              <a:lnTo>
                <a:pt x="0" y="434795"/>
              </a:lnTo>
              <a:lnTo>
                <a:pt x="3110824" y="434795"/>
              </a:lnTo>
              <a:lnTo>
                <a:pt x="3110824"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28E3B1-BFD2-0542-926F-69323011F289}">
      <dsp:nvSpPr>
        <dsp:cNvPr id="0" name=""/>
        <dsp:cNvSpPr/>
      </dsp:nvSpPr>
      <dsp:spPr>
        <a:xfrm>
          <a:off x="5267952" y="1740873"/>
          <a:ext cx="2486628" cy="488961"/>
        </a:xfrm>
        <a:custGeom>
          <a:avLst/>
          <a:gdLst/>
          <a:ahLst/>
          <a:cxnLst/>
          <a:rect l="0" t="0" r="0" b="0"/>
          <a:pathLst>
            <a:path>
              <a:moveTo>
                <a:pt x="0" y="0"/>
              </a:moveTo>
              <a:lnTo>
                <a:pt x="0" y="434795"/>
              </a:lnTo>
              <a:lnTo>
                <a:pt x="2486628" y="434795"/>
              </a:lnTo>
              <a:lnTo>
                <a:pt x="2486628"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BC7AA2-BF1E-1747-883B-5F6DC4B8E3E7}">
      <dsp:nvSpPr>
        <dsp:cNvPr id="0" name=""/>
        <dsp:cNvSpPr/>
      </dsp:nvSpPr>
      <dsp:spPr>
        <a:xfrm>
          <a:off x="5267952" y="1740873"/>
          <a:ext cx="1862433" cy="488961"/>
        </a:xfrm>
        <a:custGeom>
          <a:avLst/>
          <a:gdLst/>
          <a:ahLst/>
          <a:cxnLst/>
          <a:rect l="0" t="0" r="0" b="0"/>
          <a:pathLst>
            <a:path>
              <a:moveTo>
                <a:pt x="0" y="0"/>
              </a:moveTo>
              <a:lnTo>
                <a:pt x="0" y="434795"/>
              </a:lnTo>
              <a:lnTo>
                <a:pt x="1862433" y="434795"/>
              </a:lnTo>
              <a:lnTo>
                <a:pt x="1862433"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EBAF40-4CFC-FD4A-BB4B-6546CB959E0B}">
      <dsp:nvSpPr>
        <dsp:cNvPr id="0" name=""/>
        <dsp:cNvSpPr/>
      </dsp:nvSpPr>
      <dsp:spPr>
        <a:xfrm>
          <a:off x="5267952" y="1740873"/>
          <a:ext cx="1238238" cy="488961"/>
        </a:xfrm>
        <a:custGeom>
          <a:avLst/>
          <a:gdLst/>
          <a:ahLst/>
          <a:cxnLst/>
          <a:rect l="0" t="0" r="0" b="0"/>
          <a:pathLst>
            <a:path>
              <a:moveTo>
                <a:pt x="0" y="0"/>
              </a:moveTo>
              <a:lnTo>
                <a:pt x="0" y="434795"/>
              </a:lnTo>
              <a:lnTo>
                <a:pt x="1238238" y="434795"/>
              </a:lnTo>
              <a:lnTo>
                <a:pt x="1238238"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65E003-18C1-8548-8D3C-CF04C75A819F}">
      <dsp:nvSpPr>
        <dsp:cNvPr id="0" name=""/>
        <dsp:cNvSpPr/>
      </dsp:nvSpPr>
      <dsp:spPr>
        <a:xfrm>
          <a:off x="5267952" y="1740873"/>
          <a:ext cx="614043" cy="488961"/>
        </a:xfrm>
        <a:custGeom>
          <a:avLst/>
          <a:gdLst/>
          <a:ahLst/>
          <a:cxnLst/>
          <a:rect l="0" t="0" r="0" b="0"/>
          <a:pathLst>
            <a:path>
              <a:moveTo>
                <a:pt x="0" y="0"/>
              </a:moveTo>
              <a:lnTo>
                <a:pt x="0" y="434795"/>
              </a:lnTo>
              <a:lnTo>
                <a:pt x="614043" y="434795"/>
              </a:lnTo>
              <a:lnTo>
                <a:pt x="614043"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477B4-90B5-CA42-A9D9-FFB880CE1A64}">
      <dsp:nvSpPr>
        <dsp:cNvPr id="0" name=""/>
        <dsp:cNvSpPr/>
      </dsp:nvSpPr>
      <dsp:spPr>
        <a:xfrm>
          <a:off x="5212080" y="1740873"/>
          <a:ext cx="91440" cy="488961"/>
        </a:xfrm>
        <a:custGeom>
          <a:avLst/>
          <a:gdLst/>
          <a:ahLst/>
          <a:cxnLst/>
          <a:rect l="0" t="0" r="0" b="0"/>
          <a:pathLst>
            <a:path>
              <a:moveTo>
                <a:pt x="55872" y="0"/>
              </a:moveTo>
              <a:lnTo>
                <a:pt x="55872" y="434795"/>
              </a:lnTo>
              <a:lnTo>
                <a:pt x="45720" y="434795"/>
              </a:lnTo>
              <a:lnTo>
                <a:pt x="4572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7B191B-44AB-034E-9C1F-3583536C4508}">
      <dsp:nvSpPr>
        <dsp:cNvPr id="0" name=""/>
        <dsp:cNvSpPr/>
      </dsp:nvSpPr>
      <dsp:spPr>
        <a:xfrm>
          <a:off x="4633604" y="1740873"/>
          <a:ext cx="634347" cy="488961"/>
        </a:xfrm>
        <a:custGeom>
          <a:avLst/>
          <a:gdLst/>
          <a:ahLst/>
          <a:cxnLst/>
          <a:rect l="0" t="0" r="0" b="0"/>
          <a:pathLst>
            <a:path>
              <a:moveTo>
                <a:pt x="634347" y="0"/>
              </a:moveTo>
              <a:lnTo>
                <a:pt x="634347"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A3D4E-0584-2E43-AE2A-58FFD83E7BBA}">
      <dsp:nvSpPr>
        <dsp:cNvPr id="0" name=""/>
        <dsp:cNvSpPr/>
      </dsp:nvSpPr>
      <dsp:spPr>
        <a:xfrm>
          <a:off x="4009409" y="1740873"/>
          <a:ext cx="1258542" cy="488961"/>
        </a:xfrm>
        <a:custGeom>
          <a:avLst/>
          <a:gdLst/>
          <a:ahLst/>
          <a:cxnLst/>
          <a:rect l="0" t="0" r="0" b="0"/>
          <a:pathLst>
            <a:path>
              <a:moveTo>
                <a:pt x="1258542" y="0"/>
              </a:moveTo>
              <a:lnTo>
                <a:pt x="1258542"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1ACA18-6CC0-4D4E-9856-7BBDC99F5C29}">
      <dsp:nvSpPr>
        <dsp:cNvPr id="0" name=""/>
        <dsp:cNvSpPr/>
      </dsp:nvSpPr>
      <dsp:spPr>
        <a:xfrm>
          <a:off x="3385214" y="1740873"/>
          <a:ext cx="1882738" cy="488961"/>
        </a:xfrm>
        <a:custGeom>
          <a:avLst/>
          <a:gdLst/>
          <a:ahLst/>
          <a:cxnLst/>
          <a:rect l="0" t="0" r="0" b="0"/>
          <a:pathLst>
            <a:path>
              <a:moveTo>
                <a:pt x="1882738" y="0"/>
              </a:moveTo>
              <a:lnTo>
                <a:pt x="1882738"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122A05-989A-C341-B1BE-BD78A2E8C6C0}">
      <dsp:nvSpPr>
        <dsp:cNvPr id="0" name=""/>
        <dsp:cNvSpPr/>
      </dsp:nvSpPr>
      <dsp:spPr>
        <a:xfrm>
          <a:off x="2761018" y="1740873"/>
          <a:ext cx="2506933" cy="488961"/>
        </a:xfrm>
        <a:custGeom>
          <a:avLst/>
          <a:gdLst/>
          <a:ahLst/>
          <a:cxnLst/>
          <a:rect l="0" t="0" r="0" b="0"/>
          <a:pathLst>
            <a:path>
              <a:moveTo>
                <a:pt x="2506933" y="0"/>
              </a:moveTo>
              <a:lnTo>
                <a:pt x="2506933"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DD259C-6964-9246-A623-0B4504DCEFC4}">
      <dsp:nvSpPr>
        <dsp:cNvPr id="0" name=""/>
        <dsp:cNvSpPr/>
      </dsp:nvSpPr>
      <dsp:spPr>
        <a:xfrm>
          <a:off x="2136823" y="1740873"/>
          <a:ext cx="3131128" cy="488961"/>
        </a:xfrm>
        <a:custGeom>
          <a:avLst/>
          <a:gdLst/>
          <a:ahLst/>
          <a:cxnLst/>
          <a:rect l="0" t="0" r="0" b="0"/>
          <a:pathLst>
            <a:path>
              <a:moveTo>
                <a:pt x="3131128" y="0"/>
              </a:moveTo>
              <a:lnTo>
                <a:pt x="3131128"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99A646-4006-DD4E-BE1B-36AB7B9640A8}">
      <dsp:nvSpPr>
        <dsp:cNvPr id="0" name=""/>
        <dsp:cNvSpPr/>
      </dsp:nvSpPr>
      <dsp:spPr>
        <a:xfrm>
          <a:off x="1512628" y="1740873"/>
          <a:ext cx="3755323" cy="488961"/>
        </a:xfrm>
        <a:custGeom>
          <a:avLst/>
          <a:gdLst/>
          <a:ahLst/>
          <a:cxnLst/>
          <a:rect l="0" t="0" r="0" b="0"/>
          <a:pathLst>
            <a:path>
              <a:moveTo>
                <a:pt x="3755323" y="0"/>
              </a:moveTo>
              <a:lnTo>
                <a:pt x="3755323"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0450C-F215-B049-AADF-AE6E4592B158}">
      <dsp:nvSpPr>
        <dsp:cNvPr id="0" name=""/>
        <dsp:cNvSpPr/>
      </dsp:nvSpPr>
      <dsp:spPr>
        <a:xfrm>
          <a:off x="888433" y="1740873"/>
          <a:ext cx="4379519" cy="488961"/>
        </a:xfrm>
        <a:custGeom>
          <a:avLst/>
          <a:gdLst/>
          <a:ahLst/>
          <a:cxnLst/>
          <a:rect l="0" t="0" r="0" b="0"/>
          <a:pathLst>
            <a:path>
              <a:moveTo>
                <a:pt x="4379519" y="0"/>
              </a:moveTo>
              <a:lnTo>
                <a:pt x="4379519"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FC83B-0457-CD44-8AD9-95374CD6E092}">
      <dsp:nvSpPr>
        <dsp:cNvPr id="0" name=""/>
        <dsp:cNvSpPr/>
      </dsp:nvSpPr>
      <dsp:spPr>
        <a:xfrm>
          <a:off x="264237" y="1740873"/>
          <a:ext cx="5003714" cy="488961"/>
        </a:xfrm>
        <a:custGeom>
          <a:avLst/>
          <a:gdLst/>
          <a:ahLst/>
          <a:cxnLst/>
          <a:rect l="0" t="0" r="0" b="0"/>
          <a:pathLst>
            <a:path>
              <a:moveTo>
                <a:pt x="5003714" y="0"/>
              </a:moveTo>
              <a:lnTo>
                <a:pt x="5003714" y="434795"/>
              </a:lnTo>
              <a:lnTo>
                <a:pt x="0" y="434795"/>
              </a:lnTo>
              <a:lnTo>
                <a:pt x="0" y="4889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BE7E6C-D5CC-430C-8812-B1A274C06FB4}">
      <dsp:nvSpPr>
        <dsp:cNvPr id="0" name=""/>
        <dsp:cNvSpPr/>
      </dsp:nvSpPr>
      <dsp:spPr>
        <a:xfrm>
          <a:off x="5010020" y="1482941"/>
          <a:ext cx="515863" cy="2579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Department Head</a:t>
          </a:r>
        </a:p>
      </dsp:txBody>
      <dsp:txXfrm>
        <a:off x="5010020" y="1482941"/>
        <a:ext cx="515863" cy="257931"/>
      </dsp:txXfrm>
    </dsp:sp>
    <dsp:sp modelId="{355043B6-8CCA-A041-ADD1-CD6A074A426A}">
      <dsp:nvSpPr>
        <dsp:cNvPr id="0" name=""/>
        <dsp:cNvSpPr/>
      </dsp:nvSpPr>
      <dsp:spPr>
        <a:xfrm>
          <a:off x="6305"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Science Librarian</a:t>
          </a:r>
        </a:p>
      </dsp:txBody>
      <dsp:txXfrm>
        <a:off x="6305" y="2229834"/>
        <a:ext cx="515863" cy="257931"/>
      </dsp:txXfrm>
    </dsp:sp>
    <dsp:sp modelId="{CA7D64D5-F439-B140-BB6A-0C2135DD1894}">
      <dsp:nvSpPr>
        <dsp:cNvPr id="0" name=""/>
        <dsp:cNvSpPr/>
      </dsp:nvSpPr>
      <dsp:spPr>
        <a:xfrm>
          <a:off x="630501"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Engineering Librarian</a:t>
          </a:r>
        </a:p>
      </dsp:txBody>
      <dsp:txXfrm>
        <a:off x="630501" y="2229834"/>
        <a:ext cx="515863" cy="257931"/>
      </dsp:txXfrm>
    </dsp:sp>
    <dsp:sp modelId="{1DF7825B-21CC-E348-B1FF-1513BE9E5F05}">
      <dsp:nvSpPr>
        <dsp:cNvPr id="0" name=""/>
        <dsp:cNvSpPr/>
      </dsp:nvSpPr>
      <dsp:spPr>
        <a:xfrm>
          <a:off x="1254696"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Education Librarian</a:t>
          </a:r>
        </a:p>
      </dsp:txBody>
      <dsp:txXfrm>
        <a:off x="1254696" y="2229834"/>
        <a:ext cx="515863" cy="257931"/>
      </dsp:txXfrm>
    </dsp:sp>
    <dsp:sp modelId="{8A1C84E3-A614-9243-854A-70CFB4B2C185}">
      <dsp:nvSpPr>
        <dsp:cNvPr id="0" name=""/>
        <dsp:cNvSpPr/>
      </dsp:nvSpPr>
      <dsp:spPr>
        <a:xfrm>
          <a:off x="1878891"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Social Science Librarian</a:t>
          </a:r>
        </a:p>
      </dsp:txBody>
      <dsp:txXfrm>
        <a:off x="1878891" y="2229834"/>
        <a:ext cx="515863" cy="257931"/>
      </dsp:txXfrm>
    </dsp:sp>
    <dsp:sp modelId="{40EB08F7-E91E-7D4B-AE35-D7D140D04B6C}">
      <dsp:nvSpPr>
        <dsp:cNvPr id="0" name=""/>
        <dsp:cNvSpPr/>
      </dsp:nvSpPr>
      <dsp:spPr>
        <a:xfrm>
          <a:off x="2503086"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Information Studies Librarian</a:t>
          </a:r>
        </a:p>
      </dsp:txBody>
      <dsp:txXfrm>
        <a:off x="2503086" y="2229834"/>
        <a:ext cx="515863" cy="257931"/>
      </dsp:txXfrm>
    </dsp:sp>
    <dsp:sp modelId="{9B044507-BACB-6A4C-A03C-BB79DD23C858}">
      <dsp:nvSpPr>
        <dsp:cNvPr id="0" name=""/>
        <dsp:cNvSpPr/>
      </dsp:nvSpPr>
      <dsp:spPr>
        <a:xfrm>
          <a:off x="3127282"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Allied Health and Social Work Librarian</a:t>
          </a:r>
        </a:p>
      </dsp:txBody>
      <dsp:txXfrm>
        <a:off x="3127282" y="2229834"/>
        <a:ext cx="515863" cy="257931"/>
      </dsp:txXfrm>
    </dsp:sp>
    <dsp:sp modelId="{86A11536-6FC3-D84D-9BC4-567E6A07E0FA}">
      <dsp:nvSpPr>
        <dsp:cNvPr id="0" name=""/>
        <dsp:cNvSpPr/>
      </dsp:nvSpPr>
      <dsp:spPr>
        <a:xfrm>
          <a:off x="3751477"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Business Librarian</a:t>
          </a:r>
        </a:p>
      </dsp:txBody>
      <dsp:txXfrm>
        <a:off x="3751477" y="2229834"/>
        <a:ext cx="515863" cy="257931"/>
      </dsp:txXfrm>
    </dsp:sp>
    <dsp:sp modelId="{BA971725-DED5-DE4C-B27F-B13FB9241105}">
      <dsp:nvSpPr>
        <dsp:cNvPr id="0" name=""/>
        <dsp:cNvSpPr/>
      </dsp:nvSpPr>
      <dsp:spPr>
        <a:xfrm>
          <a:off x="4375672"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Communication Librarian</a:t>
          </a:r>
        </a:p>
      </dsp:txBody>
      <dsp:txXfrm>
        <a:off x="4375672" y="2229834"/>
        <a:ext cx="515863" cy="257931"/>
      </dsp:txXfrm>
    </dsp:sp>
    <dsp:sp modelId="{22854AA9-2D44-334D-9435-D4304CC9D6E3}">
      <dsp:nvSpPr>
        <dsp:cNvPr id="0" name=""/>
        <dsp:cNvSpPr/>
      </dsp:nvSpPr>
      <dsp:spPr>
        <a:xfrm>
          <a:off x="4999868"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Music Librarian</a:t>
          </a:r>
        </a:p>
      </dsp:txBody>
      <dsp:txXfrm>
        <a:off x="4999868" y="2229834"/>
        <a:ext cx="515863" cy="257931"/>
      </dsp:txXfrm>
    </dsp:sp>
    <dsp:sp modelId="{255BB481-ABAF-CC45-906F-60D13A1F2262}">
      <dsp:nvSpPr>
        <dsp:cNvPr id="0" name=""/>
        <dsp:cNvSpPr/>
      </dsp:nvSpPr>
      <dsp:spPr>
        <a:xfrm>
          <a:off x="5624063"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Art Librarian</a:t>
          </a:r>
        </a:p>
      </dsp:txBody>
      <dsp:txXfrm>
        <a:off x="5624063" y="2229834"/>
        <a:ext cx="515863" cy="257931"/>
      </dsp:txXfrm>
    </dsp:sp>
    <dsp:sp modelId="{19D7AD28-092D-7F4A-8FCE-EE315C5EF3E0}">
      <dsp:nvSpPr>
        <dsp:cNvPr id="0" name=""/>
        <dsp:cNvSpPr/>
      </dsp:nvSpPr>
      <dsp:spPr>
        <a:xfrm>
          <a:off x="6248258"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Humanities Librarian</a:t>
          </a:r>
        </a:p>
      </dsp:txBody>
      <dsp:txXfrm>
        <a:off x="6248258" y="2229834"/>
        <a:ext cx="515863" cy="257931"/>
      </dsp:txXfrm>
    </dsp:sp>
    <dsp:sp modelId="{1744FBA5-A1FF-3B45-90AC-8FF1343D177B}">
      <dsp:nvSpPr>
        <dsp:cNvPr id="0" name=""/>
        <dsp:cNvSpPr/>
      </dsp:nvSpPr>
      <dsp:spPr>
        <a:xfrm>
          <a:off x="6872453"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Government Documents and Geoscience Librarian</a:t>
          </a:r>
        </a:p>
      </dsp:txBody>
      <dsp:txXfrm>
        <a:off x="6872453" y="2229834"/>
        <a:ext cx="515863" cy="257931"/>
      </dsp:txXfrm>
    </dsp:sp>
    <dsp:sp modelId="{7E860DE3-ABBB-C749-A969-16E1B0D0DB01}">
      <dsp:nvSpPr>
        <dsp:cNvPr id="0" name=""/>
        <dsp:cNvSpPr/>
      </dsp:nvSpPr>
      <dsp:spPr>
        <a:xfrm>
          <a:off x="7496649"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Architecture Librarian </a:t>
          </a:r>
        </a:p>
      </dsp:txBody>
      <dsp:txXfrm>
        <a:off x="7496649" y="2229834"/>
        <a:ext cx="515863" cy="257931"/>
      </dsp:txXfrm>
    </dsp:sp>
    <dsp:sp modelId="{981C7431-3FA5-6D4C-B669-B40C8882FC82}">
      <dsp:nvSpPr>
        <dsp:cNvPr id="0" name=""/>
        <dsp:cNvSpPr/>
      </dsp:nvSpPr>
      <dsp:spPr>
        <a:xfrm>
          <a:off x="8120844"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Collection Development Librarian</a:t>
          </a:r>
        </a:p>
      </dsp:txBody>
      <dsp:txXfrm>
        <a:off x="8120844" y="2229834"/>
        <a:ext cx="515863" cy="257931"/>
      </dsp:txXfrm>
    </dsp:sp>
    <dsp:sp modelId="{05DF0FCD-2F55-CE46-9E85-12AA13EEEFB0}">
      <dsp:nvSpPr>
        <dsp:cNvPr id="0" name=""/>
        <dsp:cNvSpPr/>
      </dsp:nvSpPr>
      <dsp:spPr>
        <a:xfrm>
          <a:off x="8745039"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Research Data Librarian</a:t>
          </a:r>
        </a:p>
      </dsp:txBody>
      <dsp:txXfrm>
        <a:off x="8745039" y="2229834"/>
        <a:ext cx="515863" cy="257931"/>
      </dsp:txXfrm>
    </dsp:sp>
    <dsp:sp modelId="{7A98A6ED-6997-CC4C-8C66-AD9B2CA25A3B}">
      <dsp:nvSpPr>
        <dsp:cNvPr id="0" name=""/>
        <dsp:cNvSpPr/>
      </dsp:nvSpPr>
      <dsp:spPr>
        <a:xfrm>
          <a:off x="9369234"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Open Scholarship Librarian</a:t>
          </a:r>
        </a:p>
      </dsp:txBody>
      <dsp:txXfrm>
        <a:off x="9369234" y="2229834"/>
        <a:ext cx="515863" cy="257931"/>
      </dsp:txXfrm>
    </dsp:sp>
    <dsp:sp modelId="{80D50717-27EF-1541-805E-A15938D074D6}">
      <dsp:nvSpPr>
        <dsp:cNvPr id="0" name=""/>
        <dsp:cNvSpPr/>
      </dsp:nvSpPr>
      <dsp:spPr>
        <a:xfrm>
          <a:off x="9993430" y="2229834"/>
          <a:ext cx="515863" cy="2579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latin typeface="Sherman Sans Book" pitchFamily="50" charset="0"/>
              <a:ea typeface="Sherman Sans Book" pitchFamily="50" charset="0"/>
            </a:rPr>
            <a:t>Collection Development Librarian</a:t>
          </a:r>
          <a:endParaRPr lang="en-US" sz="500" kern="1200" dirty="0"/>
        </a:p>
      </dsp:txBody>
      <dsp:txXfrm>
        <a:off x="9993430" y="2229834"/>
        <a:ext cx="515863" cy="2579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A05E6-A635-7D46-B9EE-47A828197274}">
      <dsp:nvSpPr>
        <dsp:cNvPr id="0" name=""/>
        <dsp:cNvSpPr/>
      </dsp:nvSpPr>
      <dsp:spPr>
        <a:xfrm>
          <a:off x="1283" y="0"/>
          <a:ext cx="3337470" cy="43513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Sherman Sans Book" pitchFamily="50" charset="0"/>
              <a:ea typeface="Sherman Sans Book" pitchFamily="50" charset="0"/>
            </a:rPr>
            <a:t>Subject Specialty</a:t>
          </a:r>
        </a:p>
      </dsp:txBody>
      <dsp:txXfrm>
        <a:off x="1283" y="0"/>
        <a:ext cx="3337470" cy="1305401"/>
      </dsp:txXfrm>
    </dsp:sp>
    <dsp:sp modelId="{4DEA022A-4B2D-BB48-B005-A423A10A0A5A}">
      <dsp:nvSpPr>
        <dsp:cNvPr id="0" name=""/>
        <dsp:cNvSpPr/>
      </dsp:nvSpPr>
      <dsp:spPr>
        <a:xfrm>
          <a:off x="335030" y="1306224"/>
          <a:ext cx="2669976" cy="5033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Collections</a:t>
          </a:r>
        </a:p>
      </dsp:txBody>
      <dsp:txXfrm>
        <a:off x="349774" y="1320968"/>
        <a:ext cx="2640488" cy="473901"/>
      </dsp:txXfrm>
    </dsp:sp>
    <dsp:sp modelId="{13A2CE23-161B-9746-AA4A-B80E7BACDE00}">
      <dsp:nvSpPr>
        <dsp:cNvPr id="0" name=""/>
        <dsp:cNvSpPr/>
      </dsp:nvSpPr>
      <dsp:spPr>
        <a:xfrm>
          <a:off x="335030" y="1887058"/>
          <a:ext cx="2669976" cy="50338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Research</a:t>
          </a:r>
        </a:p>
      </dsp:txBody>
      <dsp:txXfrm>
        <a:off x="349774" y="1901802"/>
        <a:ext cx="2640488" cy="473901"/>
      </dsp:txXfrm>
    </dsp:sp>
    <dsp:sp modelId="{83CA2C2B-5D06-F642-843B-FFC41C23F955}">
      <dsp:nvSpPr>
        <dsp:cNvPr id="0" name=""/>
        <dsp:cNvSpPr/>
      </dsp:nvSpPr>
      <dsp:spPr>
        <a:xfrm>
          <a:off x="335030" y="2467891"/>
          <a:ext cx="2669976" cy="50338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Instruction</a:t>
          </a:r>
        </a:p>
      </dsp:txBody>
      <dsp:txXfrm>
        <a:off x="349774" y="2482635"/>
        <a:ext cx="2640488" cy="473901"/>
      </dsp:txXfrm>
    </dsp:sp>
    <dsp:sp modelId="{F9FB6F81-34E1-324D-BBA1-E8C0FD10F0AF}">
      <dsp:nvSpPr>
        <dsp:cNvPr id="0" name=""/>
        <dsp:cNvSpPr/>
      </dsp:nvSpPr>
      <dsp:spPr>
        <a:xfrm>
          <a:off x="335030" y="3048725"/>
          <a:ext cx="2669976" cy="5033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Data</a:t>
          </a:r>
        </a:p>
      </dsp:txBody>
      <dsp:txXfrm>
        <a:off x="349774" y="3063469"/>
        <a:ext cx="2640488" cy="473901"/>
      </dsp:txXfrm>
    </dsp:sp>
    <dsp:sp modelId="{347CC516-4BF6-8F4C-ABF3-10D057B68322}">
      <dsp:nvSpPr>
        <dsp:cNvPr id="0" name=""/>
        <dsp:cNvSpPr/>
      </dsp:nvSpPr>
      <dsp:spPr>
        <a:xfrm>
          <a:off x="335030" y="3629558"/>
          <a:ext cx="2669976" cy="50338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Scholarly Communications</a:t>
          </a:r>
        </a:p>
      </dsp:txBody>
      <dsp:txXfrm>
        <a:off x="349774" y="3644302"/>
        <a:ext cx="2640488" cy="473901"/>
      </dsp:txXfrm>
    </dsp:sp>
    <dsp:sp modelId="{D8D59660-D15D-F64D-BD53-1F7F28F16162}">
      <dsp:nvSpPr>
        <dsp:cNvPr id="0" name=""/>
        <dsp:cNvSpPr/>
      </dsp:nvSpPr>
      <dsp:spPr>
        <a:xfrm>
          <a:off x="3589064" y="0"/>
          <a:ext cx="3337470" cy="43513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Sherman Sans Book" pitchFamily="50" charset="0"/>
              <a:ea typeface="Sherman Sans Book" pitchFamily="50" charset="0"/>
            </a:rPr>
            <a:t>Subject Specialty</a:t>
          </a:r>
        </a:p>
      </dsp:txBody>
      <dsp:txXfrm>
        <a:off x="3589064" y="0"/>
        <a:ext cx="3337470" cy="1305401"/>
      </dsp:txXfrm>
    </dsp:sp>
    <dsp:sp modelId="{79C929EF-B722-7545-87E8-5DFCA01DC945}">
      <dsp:nvSpPr>
        <dsp:cNvPr id="0" name=""/>
        <dsp:cNvSpPr/>
      </dsp:nvSpPr>
      <dsp:spPr>
        <a:xfrm>
          <a:off x="3922811" y="1306224"/>
          <a:ext cx="2669976" cy="5033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Collections</a:t>
          </a:r>
        </a:p>
      </dsp:txBody>
      <dsp:txXfrm>
        <a:off x="3937555" y="1320968"/>
        <a:ext cx="2640488" cy="473901"/>
      </dsp:txXfrm>
    </dsp:sp>
    <dsp:sp modelId="{41801CE0-FF35-634C-9F10-BC5CB25B125B}">
      <dsp:nvSpPr>
        <dsp:cNvPr id="0" name=""/>
        <dsp:cNvSpPr/>
      </dsp:nvSpPr>
      <dsp:spPr>
        <a:xfrm>
          <a:off x="3922811" y="1887058"/>
          <a:ext cx="2669976" cy="50338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Research</a:t>
          </a:r>
        </a:p>
      </dsp:txBody>
      <dsp:txXfrm>
        <a:off x="3937555" y="1901802"/>
        <a:ext cx="2640488" cy="473901"/>
      </dsp:txXfrm>
    </dsp:sp>
    <dsp:sp modelId="{E3FD758D-6168-D946-B8E6-B3BBFA8DDF79}">
      <dsp:nvSpPr>
        <dsp:cNvPr id="0" name=""/>
        <dsp:cNvSpPr/>
      </dsp:nvSpPr>
      <dsp:spPr>
        <a:xfrm>
          <a:off x="3922811" y="2467891"/>
          <a:ext cx="2669976" cy="50338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Instruction</a:t>
          </a:r>
        </a:p>
      </dsp:txBody>
      <dsp:txXfrm>
        <a:off x="3937555" y="2482635"/>
        <a:ext cx="2640488" cy="473901"/>
      </dsp:txXfrm>
    </dsp:sp>
    <dsp:sp modelId="{6719C835-0796-684E-9582-05DD04152CF1}">
      <dsp:nvSpPr>
        <dsp:cNvPr id="0" name=""/>
        <dsp:cNvSpPr/>
      </dsp:nvSpPr>
      <dsp:spPr>
        <a:xfrm>
          <a:off x="3922811" y="3048725"/>
          <a:ext cx="2669976" cy="5033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Data</a:t>
          </a:r>
        </a:p>
      </dsp:txBody>
      <dsp:txXfrm>
        <a:off x="3937555" y="3063469"/>
        <a:ext cx="2640488" cy="473901"/>
      </dsp:txXfrm>
    </dsp:sp>
    <dsp:sp modelId="{80D0E91B-2BBA-BA4E-B9BA-DA6B34FAF1C1}">
      <dsp:nvSpPr>
        <dsp:cNvPr id="0" name=""/>
        <dsp:cNvSpPr/>
      </dsp:nvSpPr>
      <dsp:spPr>
        <a:xfrm>
          <a:off x="3922811" y="3629558"/>
          <a:ext cx="2669976" cy="50338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Scholarly Communications</a:t>
          </a:r>
        </a:p>
      </dsp:txBody>
      <dsp:txXfrm>
        <a:off x="3937555" y="3644302"/>
        <a:ext cx="2640488" cy="473901"/>
      </dsp:txXfrm>
    </dsp:sp>
    <dsp:sp modelId="{BE5421A7-39E8-D847-B0E7-652B05251644}">
      <dsp:nvSpPr>
        <dsp:cNvPr id="0" name=""/>
        <dsp:cNvSpPr/>
      </dsp:nvSpPr>
      <dsp:spPr>
        <a:xfrm>
          <a:off x="7176845" y="0"/>
          <a:ext cx="3337470" cy="43513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Sherman Sans Book" pitchFamily="50" charset="0"/>
              <a:ea typeface="Sherman Sans Book" pitchFamily="50" charset="0"/>
            </a:rPr>
            <a:t>Subject Specialty</a:t>
          </a:r>
        </a:p>
      </dsp:txBody>
      <dsp:txXfrm>
        <a:off x="7176845" y="0"/>
        <a:ext cx="3337470" cy="1305401"/>
      </dsp:txXfrm>
    </dsp:sp>
    <dsp:sp modelId="{10782E2E-49C4-F345-A737-9F2417D52320}">
      <dsp:nvSpPr>
        <dsp:cNvPr id="0" name=""/>
        <dsp:cNvSpPr/>
      </dsp:nvSpPr>
      <dsp:spPr>
        <a:xfrm>
          <a:off x="7510592" y="1306224"/>
          <a:ext cx="2669976" cy="5033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Collections</a:t>
          </a:r>
        </a:p>
      </dsp:txBody>
      <dsp:txXfrm>
        <a:off x="7525336" y="1320968"/>
        <a:ext cx="2640488" cy="473901"/>
      </dsp:txXfrm>
    </dsp:sp>
    <dsp:sp modelId="{2D012600-1F7D-0642-A5D0-DB6AEDA3BF2D}">
      <dsp:nvSpPr>
        <dsp:cNvPr id="0" name=""/>
        <dsp:cNvSpPr/>
      </dsp:nvSpPr>
      <dsp:spPr>
        <a:xfrm>
          <a:off x="7510592" y="1887058"/>
          <a:ext cx="2669976" cy="50338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Research</a:t>
          </a:r>
        </a:p>
      </dsp:txBody>
      <dsp:txXfrm>
        <a:off x="7525336" y="1901802"/>
        <a:ext cx="2640488" cy="473901"/>
      </dsp:txXfrm>
    </dsp:sp>
    <dsp:sp modelId="{F1639836-6439-1A4B-8D75-DA0CD4DD74D6}">
      <dsp:nvSpPr>
        <dsp:cNvPr id="0" name=""/>
        <dsp:cNvSpPr/>
      </dsp:nvSpPr>
      <dsp:spPr>
        <a:xfrm>
          <a:off x="7510592" y="2467891"/>
          <a:ext cx="2669976" cy="50338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Instruction</a:t>
          </a:r>
        </a:p>
      </dsp:txBody>
      <dsp:txXfrm>
        <a:off x="7525336" y="2482635"/>
        <a:ext cx="2640488" cy="473901"/>
      </dsp:txXfrm>
    </dsp:sp>
    <dsp:sp modelId="{468B27B6-5800-3C41-9BCB-8E41813BFB71}">
      <dsp:nvSpPr>
        <dsp:cNvPr id="0" name=""/>
        <dsp:cNvSpPr/>
      </dsp:nvSpPr>
      <dsp:spPr>
        <a:xfrm>
          <a:off x="7510592" y="3048725"/>
          <a:ext cx="2669976" cy="5033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Data</a:t>
          </a:r>
        </a:p>
      </dsp:txBody>
      <dsp:txXfrm>
        <a:off x="7525336" y="3063469"/>
        <a:ext cx="2640488" cy="473901"/>
      </dsp:txXfrm>
    </dsp:sp>
    <dsp:sp modelId="{4D8FC379-25C1-B84E-AFBB-29089D9C7044}">
      <dsp:nvSpPr>
        <dsp:cNvPr id="0" name=""/>
        <dsp:cNvSpPr/>
      </dsp:nvSpPr>
      <dsp:spPr>
        <a:xfrm>
          <a:off x="7510592" y="3629558"/>
          <a:ext cx="2669976" cy="50338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herman Sans Book" pitchFamily="50" charset="0"/>
              <a:ea typeface="Sherman Sans Book" pitchFamily="50" charset="0"/>
            </a:rPr>
            <a:t>Scholarly Communications</a:t>
          </a:r>
        </a:p>
      </dsp:txBody>
      <dsp:txXfrm>
        <a:off x="7525336" y="3644302"/>
        <a:ext cx="2640488" cy="4739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A05E6-A635-7D46-B9EE-47A828197274}">
      <dsp:nvSpPr>
        <dsp:cNvPr id="0" name=""/>
        <dsp:cNvSpPr/>
      </dsp:nvSpPr>
      <dsp:spPr>
        <a:xfrm>
          <a:off x="1283" y="0"/>
          <a:ext cx="3337470" cy="43513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Sherman Sans Book" pitchFamily="50" charset="0"/>
              <a:ea typeface="Sherman Sans Book" pitchFamily="50" charset="0"/>
            </a:rPr>
            <a:t>Subject Specialty</a:t>
          </a:r>
        </a:p>
      </dsp:txBody>
      <dsp:txXfrm>
        <a:off x="1283" y="0"/>
        <a:ext cx="3337470" cy="1305401"/>
      </dsp:txXfrm>
    </dsp:sp>
    <dsp:sp modelId="{4DEA022A-4B2D-BB48-B005-A423A10A0A5A}">
      <dsp:nvSpPr>
        <dsp:cNvPr id="0" name=""/>
        <dsp:cNvSpPr/>
      </dsp:nvSpPr>
      <dsp:spPr>
        <a:xfrm>
          <a:off x="360902" y="1306489"/>
          <a:ext cx="2669976" cy="11084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Collections</a:t>
          </a:r>
        </a:p>
      </dsp:txBody>
      <dsp:txXfrm>
        <a:off x="393369" y="1338956"/>
        <a:ext cx="2605042" cy="1043564"/>
      </dsp:txXfrm>
    </dsp:sp>
    <dsp:sp modelId="{13A2CE23-161B-9746-AA4A-B80E7BACDE00}">
      <dsp:nvSpPr>
        <dsp:cNvPr id="0" name=""/>
        <dsp:cNvSpPr/>
      </dsp:nvSpPr>
      <dsp:spPr>
        <a:xfrm>
          <a:off x="335030" y="2455516"/>
          <a:ext cx="2669976" cy="76528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Research</a:t>
          </a:r>
        </a:p>
      </dsp:txBody>
      <dsp:txXfrm>
        <a:off x="357444" y="2477930"/>
        <a:ext cx="2625148" cy="720453"/>
      </dsp:txXfrm>
    </dsp:sp>
    <dsp:sp modelId="{83CA2C2B-5D06-F642-843B-FFC41C23F955}">
      <dsp:nvSpPr>
        <dsp:cNvPr id="0" name=""/>
        <dsp:cNvSpPr/>
      </dsp:nvSpPr>
      <dsp:spPr>
        <a:xfrm>
          <a:off x="335030" y="3261326"/>
          <a:ext cx="2669976" cy="2634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Instruction</a:t>
          </a:r>
        </a:p>
      </dsp:txBody>
      <dsp:txXfrm>
        <a:off x="342746" y="3269042"/>
        <a:ext cx="2654544" cy="248001"/>
      </dsp:txXfrm>
    </dsp:sp>
    <dsp:sp modelId="{F9FB6F81-34E1-324D-BBA1-E8C0FD10F0AF}">
      <dsp:nvSpPr>
        <dsp:cNvPr id="0" name=""/>
        <dsp:cNvSpPr/>
      </dsp:nvSpPr>
      <dsp:spPr>
        <a:xfrm>
          <a:off x="335030" y="3565287"/>
          <a:ext cx="2669976" cy="26343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Data</a:t>
          </a:r>
        </a:p>
      </dsp:txBody>
      <dsp:txXfrm>
        <a:off x="342746" y="3573003"/>
        <a:ext cx="2654544" cy="248001"/>
      </dsp:txXfrm>
    </dsp:sp>
    <dsp:sp modelId="{347CC516-4BF6-8F4C-ABF3-10D057B68322}">
      <dsp:nvSpPr>
        <dsp:cNvPr id="0" name=""/>
        <dsp:cNvSpPr/>
      </dsp:nvSpPr>
      <dsp:spPr>
        <a:xfrm>
          <a:off x="335030" y="3869249"/>
          <a:ext cx="2669976" cy="2634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Scholarly Communications</a:t>
          </a:r>
        </a:p>
      </dsp:txBody>
      <dsp:txXfrm>
        <a:off x="342746" y="3876965"/>
        <a:ext cx="2654544" cy="248001"/>
      </dsp:txXfrm>
    </dsp:sp>
    <dsp:sp modelId="{D8D59660-D15D-F64D-BD53-1F7F28F16162}">
      <dsp:nvSpPr>
        <dsp:cNvPr id="0" name=""/>
        <dsp:cNvSpPr/>
      </dsp:nvSpPr>
      <dsp:spPr>
        <a:xfrm>
          <a:off x="3589064" y="0"/>
          <a:ext cx="3337470" cy="43513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Sherman Sans Book" pitchFamily="50" charset="0"/>
              <a:ea typeface="Sherman Sans Book" pitchFamily="50" charset="0"/>
            </a:rPr>
            <a:t>Subject Specialty</a:t>
          </a:r>
        </a:p>
      </dsp:txBody>
      <dsp:txXfrm>
        <a:off x="3589064" y="0"/>
        <a:ext cx="3337470" cy="1305401"/>
      </dsp:txXfrm>
    </dsp:sp>
    <dsp:sp modelId="{79C929EF-B722-7545-87E8-5DFCA01DC945}">
      <dsp:nvSpPr>
        <dsp:cNvPr id="0" name=""/>
        <dsp:cNvSpPr/>
      </dsp:nvSpPr>
      <dsp:spPr>
        <a:xfrm>
          <a:off x="3922811" y="1305880"/>
          <a:ext cx="2669976" cy="6616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Collections</a:t>
          </a:r>
        </a:p>
      </dsp:txBody>
      <dsp:txXfrm>
        <a:off x="3942190" y="1325259"/>
        <a:ext cx="2631218" cy="622876"/>
      </dsp:txXfrm>
    </dsp:sp>
    <dsp:sp modelId="{41801CE0-FF35-634C-9F10-BC5CB25B125B}">
      <dsp:nvSpPr>
        <dsp:cNvPr id="0" name=""/>
        <dsp:cNvSpPr/>
      </dsp:nvSpPr>
      <dsp:spPr>
        <a:xfrm>
          <a:off x="3922811" y="2012027"/>
          <a:ext cx="2669976" cy="28932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Research</a:t>
          </a:r>
        </a:p>
      </dsp:txBody>
      <dsp:txXfrm>
        <a:off x="3931285" y="2020501"/>
        <a:ext cx="2653028" cy="272379"/>
      </dsp:txXfrm>
    </dsp:sp>
    <dsp:sp modelId="{E3FD758D-6168-D946-B8E6-B3BBFA8DDF79}">
      <dsp:nvSpPr>
        <dsp:cNvPr id="0" name=""/>
        <dsp:cNvSpPr/>
      </dsp:nvSpPr>
      <dsp:spPr>
        <a:xfrm>
          <a:off x="3922811" y="2345867"/>
          <a:ext cx="2669976" cy="111974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Instruction</a:t>
          </a:r>
        </a:p>
      </dsp:txBody>
      <dsp:txXfrm>
        <a:off x="3955607" y="2378663"/>
        <a:ext cx="2604384" cy="1054153"/>
      </dsp:txXfrm>
    </dsp:sp>
    <dsp:sp modelId="{849CD239-40AD-47A3-8D18-CD105725F927}">
      <dsp:nvSpPr>
        <dsp:cNvPr id="0" name=""/>
        <dsp:cNvSpPr/>
      </dsp:nvSpPr>
      <dsp:spPr>
        <a:xfrm>
          <a:off x="3922811" y="3510124"/>
          <a:ext cx="2669976" cy="28932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Digital Scholarship</a:t>
          </a:r>
        </a:p>
      </dsp:txBody>
      <dsp:txXfrm>
        <a:off x="3931285" y="3518598"/>
        <a:ext cx="2653028" cy="272379"/>
      </dsp:txXfrm>
    </dsp:sp>
    <dsp:sp modelId="{2EDA8309-CA46-A343-B460-93D926FAD14B}">
      <dsp:nvSpPr>
        <dsp:cNvPr id="0" name=""/>
        <dsp:cNvSpPr/>
      </dsp:nvSpPr>
      <dsp:spPr>
        <a:xfrm>
          <a:off x="3922811" y="3843964"/>
          <a:ext cx="2669976" cy="28932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Scholarly Communication</a:t>
          </a:r>
        </a:p>
      </dsp:txBody>
      <dsp:txXfrm>
        <a:off x="3931285" y="3852438"/>
        <a:ext cx="2653028" cy="272379"/>
      </dsp:txXfrm>
    </dsp:sp>
    <dsp:sp modelId="{BE5421A7-39E8-D847-B0E7-652B05251644}">
      <dsp:nvSpPr>
        <dsp:cNvPr id="0" name=""/>
        <dsp:cNvSpPr/>
      </dsp:nvSpPr>
      <dsp:spPr>
        <a:xfrm>
          <a:off x="7176845" y="0"/>
          <a:ext cx="3337470" cy="43513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Sherman Sans Book" pitchFamily="50" charset="0"/>
              <a:ea typeface="Sherman Sans Book" pitchFamily="50" charset="0"/>
            </a:rPr>
            <a:t>Subject Specialty</a:t>
          </a:r>
        </a:p>
      </dsp:txBody>
      <dsp:txXfrm>
        <a:off x="7176845" y="0"/>
        <a:ext cx="3337470" cy="1305401"/>
      </dsp:txXfrm>
    </dsp:sp>
    <dsp:sp modelId="{10782E2E-49C4-F345-A737-9F2417D52320}">
      <dsp:nvSpPr>
        <dsp:cNvPr id="0" name=""/>
        <dsp:cNvSpPr/>
      </dsp:nvSpPr>
      <dsp:spPr>
        <a:xfrm>
          <a:off x="7510592" y="1306414"/>
          <a:ext cx="2669976" cy="23477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Collections</a:t>
          </a:r>
        </a:p>
      </dsp:txBody>
      <dsp:txXfrm>
        <a:off x="7517468" y="1313290"/>
        <a:ext cx="2656224" cy="221024"/>
      </dsp:txXfrm>
    </dsp:sp>
    <dsp:sp modelId="{2D012600-1F7D-0642-A5D0-DB6AEDA3BF2D}">
      <dsp:nvSpPr>
        <dsp:cNvPr id="0" name=""/>
        <dsp:cNvSpPr/>
      </dsp:nvSpPr>
      <dsp:spPr>
        <a:xfrm>
          <a:off x="7510592" y="1577311"/>
          <a:ext cx="2669976" cy="69578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Research</a:t>
          </a:r>
        </a:p>
      </dsp:txBody>
      <dsp:txXfrm>
        <a:off x="7530971" y="1597690"/>
        <a:ext cx="2629218" cy="655028"/>
      </dsp:txXfrm>
    </dsp:sp>
    <dsp:sp modelId="{F1639836-6439-1A4B-8D75-DA0CD4DD74D6}">
      <dsp:nvSpPr>
        <dsp:cNvPr id="0" name=""/>
        <dsp:cNvSpPr/>
      </dsp:nvSpPr>
      <dsp:spPr>
        <a:xfrm>
          <a:off x="7510592" y="2309217"/>
          <a:ext cx="2669976" cy="23477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Instruction</a:t>
          </a:r>
        </a:p>
      </dsp:txBody>
      <dsp:txXfrm>
        <a:off x="7517468" y="2316093"/>
        <a:ext cx="2656224" cy="221024"/>
      </dsp:txXfrm>
    </dsp:sp>
    <dsp:sp modelId="{468B27B6-5800-3C41-9BCB-8E41813BFB71}">
      <dsp:nvSpPr>
        <dsp:cNvPr id="0" name=""/>
        <dsp:cNvSpPr/>
      </dsp:nvSpPr>
      <dsp:spPr>
        <a:xfrm>
          <a:off x="7510592" y="2580113"/>
          <a:ext cx="2669976" cy="2347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Data</a:t>
          </a:r>
        </a:p>
      </dsp:txBody>
      <dsp:txXfrm>
        <a:off x="7517468" y="2586989"/>
        <a:ext cx="2656224" cy="221024"/>
      </dsp:txXfrm>
    </dsp:sp>
    <dsp:sp modelId="{4D8FC379-25C1-B84E-AFBB-29089D9C7044}">
      <dsp:nvSpPr>
        <dsp:cNvPr id="0" name=""/>
        <dsp:cNvSpPr/>
      </dsp:nvSpPr>
      <dsp:spPr>
        <a:xfrm>
          <a:off x="7477124" y="2851010"/>
          <a:ext cx="2736912" cy="128174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Sherman Sans Book" pitchFamily="50" charset="0"/>
              <a:ea typeface="Sherman Sans Book" pitchFamily="50" charset="0"/>
            </a:rPr>
            <a:t>Scholarly Communications</a:t>
          </a:r>
        </a:p>
      </dsp:txBody>
      <dsp:txXfrm>
        <a:off x="7514665" y="2888551"/>
        <a:ext cx="2661830" cy="12066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6E6D-ECEE-6045-9046-38042D5B1EBE}">
      <dsp:nvSpPr>
        <dsp:cNvPr id="0" name=""/>
        <dsp:cNvSpPr/>
      </dsp:nvSpPr>
      <dsp:spPr>
        <a:xfrm rot="16200000">
          <a:off x="1541065" y="-1541065"/>
          <a:ext cx="2175669" cy="525780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Instruction</a:t>
          </a:r>
        </a:p>
      </dsp:txBody>
      <dsp:txXfrm rot="5400000">
        <a:off x="0" y="0"/>
        <a:ext cx="5257800" cy="1631751"/>
      </dsp:txXfrm>
    </dsp:sp>
    <dsp:sp modelId="{7238E303-1848-5D42-AEBC-02348C122F1A}">
      <dsp:nvSpPr>
        <dsp:cNvPr id="0" name=""/>
        <dsp:cNvSpPr/>
      </dsp:nvSpPr>
      <dsp:spPr>
        <a:xfrm>
          <a:off x="5257800" y="0"/>
          <a:ext cx="5257800" cy="2175669"/>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Digital and Open Scholarship</a:t>
          </a:r>
        </a:p>
      </dsp:txBody>
      <dsp:txXfrm>
        <a:off x="5257800" y="0"/>
        <a:ext cx="5257800" cy="1631751"/>
      </dsp:txXfrm>
    </dsp:sp>
    <dsp:sp modelId="{6E90E72A-21ED-B146-8ADC-8C613B6CE247}">
      <dsp:nvSpPr>
        <dsp:cNvPr id="0" name=""/>
        <dsp:cNvSpPr/>
      </dsp:nvSpPr>
      <dsp:spPr>
        <a:xfrm rot="10800000">
          <a:off x="0" y="2175669"/>
          <a:ext cx="5257800" cy="2175669"/>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Collections</a:t>
          </a:r>
        </a:p>
      </dsp:txBody>
      <dsp:txXfrm rot="10800000">
        <a:off x="0" y="2719586"/>
        <a:ext cx="5257800" cy="1631751"/>
      </dsp:txXfrm>
    </dsp:sp>
    <dsp:sp modelId="{A7F7AEB2-E8CF-5640-9B9A-7AF1D5FC233F}">
      <dsp:nvSpPr>
        <dsp:cNvPr id="0" name=""/>
        <dsp:cNvSpPr/>
      </dsp:nvSpPr>
      <dsp:spPr>
        <a:xfrm rot="5400000">
          <a:off x="6798865" y="634603"/>
          <a:ext cx="2175669" cy="52578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Research Impact</a:t>
          </a:r>
        </a:p>
      </dsp:txBody>
      <dsp:txXfrm rot="-5400000">
        <a:off x="5257800" y="2719586"/>
        <a:ext cx="5257800" cy="1631751"/>
      </dsp:txXfrm>
    </dsp:sp>
    <dsp:sp modelId="{1D5B509A-A54C-D84F-B1A6-E8ADDC60BAA9}">
      <dsp:nvSpPr>
        <dsp:cNvPr id="0" name=""/>
        <dsp:cNvSpPr/>
      </dsp:nvSpPr>
      <dsp:spPr>
        <a:xfrm>
          <a:off x="3680460" y="1631751"/>
          <a:ext cx="3154680" cy="1087834"/>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Liaison Relationships </a:t>
          </a:r>
        </a:p>
      </dsp:txBody>
      <dsp:txXfrm>
        <a:off x="3733564" y="1684855"/>
        <a:ext cx="3048472" cy="9816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CB999-D3FF-4B50-A76E-D12DDEB4C2ED}">
      <dsp:nvSpPr>
        <dsp:cNvPr id="0" name=""/>
        <dsp:cNvSpPr/>
      </dsp:nvSpPr>
      <dsp:spPr>
        <a:xfrm>
          <a:off x="8201246" y="2497761"/>
          <a:ext cx="157320" cy="1206758"/>
        </a:xfrm>
        <a:custGeom>
          <a:avLst/>
          <a:gdLst/>
          <a:ahLst/>
          <a:cxnLst/>
          <a:rect l="0" t="0" r="0" b="0"/>
          <a:pathLst>
            <a:path>
              <a:moveTo>
                <a:pt x="0" y="0"/>
              </a:moveTo>
              <a:lnTo>
                <a:pt x="0" y="1206758"/>
              </a:lnTo>
              <a:lnTo>
                <a:pt x="157320" y="12067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F1E16B-3C71-46EF-82BB-E0074582EFA9}">
      <dsp:nvSpPr>
        <dsp:cNvPr id="0" name=""/>
        <dsp:cNvSpPr/>
      </dsp:nvSpPr>
      <dsp:spPr>
        <a:xfrm>
          <a:off x="5031013" y="1076655"/>
          <a:ext cx="4031556" cy="344450"/>
        </a:xfrm>
        <a:custGeom>
          <a:avLst/>
          <a:gdLst/>
          <a:ahLst/>
          <a:cxnLst/>
          <a:rect l="0" t="0" r="0" b="0"/>
          <a:pathLst>
            <a:path>
              <a:moveTo>
                <a:pt x="0" y="0"/>
              </a:moveTo>
              <a:lnTo>
                <a:pt x="0" y="118353"/>
              </a:lnTo>
              <a:lnTo>
                <a:pt x="4031556" y="118353"/>
              </a:lnTo>
              <a:lnTo>
                <a:pt x="4031556" y="34445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87BA8E-5543-4BB3-B6CD-6CFDFBC40960}">
      <dsp:nvSpPr>
        <dsp:cNvPr id="0" name=""/>
        <dsp:cNvSpPr/>
      </dsp:nvSpPr>
      <dsp:spPr>
        <a:xfrm>
          <a:off x="5595740" y="2497761"/>
          <a:ext cx="157320" cy="1206758"/>
        </a:xfrm>
        <a:custGeom>
          <a:avLst/>
          <a:gdLst/>
          <a:ahLst/>
          <a:cxnLst/>
          <a:rect l="0" t="0" r="0" b="0"/>
          <a:pathLst>
            <a:path>
              <a:moveTo>
                <a:pt x="0" y="0"/>
              </a:moveTo>
              <a:lnTo>
                <a:pt x="0" y="1206758"/>
              </a:lnTo>
              <a:lnTo>
                <a:pt x="157320" y="12067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4CF9E3-769D-4862-B8B5-2BA8A4F1D8B2}">
      <dsp:nvSpPr>
        <dsp:cNvPr id="0" name=""/>
        <dsp:cNvSpPr/>
      </dsp:nvSpPr>
      <dsp:spPr>
        <a:xfrm>
          <a:off x="5031013" y="1076655"/>
          <a:ext cx="1426051" cy="344450"/>
        </a:xfrm>
        <a:custGeom>
          <a:avLst/>
          <a:gdLst/>
          <a:ahLst/>
          <a:cxnLst/>
          <a:rect l="0" t="0" r="0" b="0"/>
          <a:pathLst>
            <a:path>
              <a:moveTo>
                <a:pt x="0" y="0"/>
              </a:moveTo>
              <a:lnTo>
                <a:pt x="0" y="118353"/>
              </a:lnTo>
              <a:lnTo>
                <a:pt x="1426051" y="118353"/>
              </a:lnTo>
              <a:lnTo>
                <a:pt x="1426051" y="34445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DEAA19-63A0-49E6-975C-2D29AF35BFA5}">
      <dsp:nvSpPr>
        <dsp:cNvPr id="0" name=""/>
        <dsp:cNvSpPr/>
      </dsp:nvSpPr>
      <dsp:spPr>
        <a:xfrm>
          <a:off x="2990234" y="2497761"/>
          <a:ext cx="157320" cy="1206758"/>
        </a:xfrm>
        <a:custGeom>
          <a:avLst/>
          <a:gdLst/>
          <a:ahLst/>
          <a:cxnLst/>
          <a:rect l="0" t="0" r="0" b="0"/>
          <a:pathLst>
            <a:path>
              <a:moveTo>
                <a:pt x="0" y="0"/>
              </a:moveTo>
              <a:lnTo>
                <a:pt x="0" y="1206758"/>
              </a:lnTo>
              <a:lnTo>
                <a:pt x="157320" y="12067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BDAEBE-F18B-481D-9C10-DD649F075417}">
      <dsp:nvSpPr>
        <dsp:cNvPr id="0" name=""/>
        <dsp:cNvSpPr/>
      </dsp:nvSpPr>
      <dsp:spPr>
        <a:xfrm>
          <a:off x="3851559" y="1076655"/>
          <a:ext cx="1179454" cy="344450"/>
        </a:xfrm>
        <a:custGeom>
          <a:avLst/>
          <a:gdLst/>
          <a:ahLst/>
          <a:cxnLst/>
          <a:rect l="0" t="0" r="0" b="0"/>
          <a:pathLst>
            <a:path>
              <a:moveTo>
                <a:pt x="1179454" y="0"/>
              </a:moveTo>
              <a:lnTo>
                <a:pt x="1179454" y="118353"/>
              </a:lnTo>
              <a:lnTo>
                <a:pt x="0" y="118353"/>
              </a:lnTo>
              <a:lnTo>
                <a:pt x="0" y="34445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9EAD6F-12D4-4626-BBDE-AEF021519746}">
      <dsp:nvSpPr>
        <dsp:cNvPr id="0" name=""/>
        <dsp:cNvSpPr/>
      </dsp:nvSpPr>
      <dsp:spPr>
        <a:xfrm>
          <a:off x="384729" y="2497761"/>
          <a:ext cx="157320" cy="1206758"/>
        </a:xfrm>
        <a:custGeom>
          <a:avLst/>
          <a:gdLst/>
          <a:ahLst/>
          <a:cxnLst/>
          <a:rect l="0" t="0" r="0" b="0"/>
          <a:pathLst>
            <a:path>
              <a:moveTo>
                <a:pt x="0" y="0"/>
              </a:moveTo>
              <a:lnTo>
                <a:pt x="0" y="1206758"/>
              </a:lnTo>
              <a:lnTo>
                <a:pt x="157320" y="12067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BE3DFE-E2BA-4C6A-B19E-D6343B6B7B58}">
      <dsp:nvSpPr>
        <dsp:cNvPr id="0" name=""/>
        <dsp:cNvSpPr/>
      </dsp:nvSpPr>
      <dsp:spPr>
        <a:xfrm>
          <a:off x="1246053" y="1076655"/>
          <a:ext cx="3784959" cy="344450"/>
        </a:xfrm>
        <a:custGeom>
          <a:avLst/>
          <a:gdLst/>
          <a:ahLst/>
          <a:cxnLst/>
          <a:rect l="0" t="0" r="0" b="0"/>
          <a:pathLst>
            <a:path>
              <a:moveTo>
                <a:pt x="3784959" y="0"/>
              </a:moveTo>
              <a:lnTo>
                <a:pt x="3784959" y="118353"/>
              </a:lnTo>
              <a:lnTo>
                <a:pt x="0" y="118353"/>
              </a:lnTo>
              <a:lnTo>
                <a:pt x="0" y="34445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BE7E6C-D5CC-430C-8812-B1A274C06FB4}">
      <dsp:nvSpPr>
        <dsp:cNvPr id="0" name=""/>
        <dsp:cNvSpPr/>
      </dsp:nvSpPr>
      <dsp:spPr>
        <a:xfrm>
          <a:off x="3954358" y="0"/>
          <a:ext cx="2153310" cy="10766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Department Head</a:t>
          </a:r>
        </a:p>
      </dsp:txBody>
      <dsp:txXfrm>
        <a:off x="3954358" y="0"/>
        <a:ext cx="2153310" cy="1076655"/>
      </dsp:txXfrm>
    </dsp:sp>
    <dsp:sp modelId="{D802DABF-25DB-4438-ABA2-219FE0EE69BF}">
      <dsp:nvSpPr>
        <dsp:cNvPr id="0" name=""/>
        <dsp:cNvSpPr/>
      </dsp:nvSpPr>
      <dsp:spPr>
        <a:xfrm>
          <a:off x="169398" y="1421105"/>
          <a:ext cx="2153310" cy="107665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Subject Instruction Team Lead</a:t>
          </a:r>
        </a:p>
      </dsp:txBody>
      <dsp:txXfrm>
        <a:off x="169398" y="1421105"/>
        <a:ext cx="2153310" cy="1076655"/>
      </dsp:txXfrm>
    </dsp:sp>
    <dsp:sp modelId="{1FECE2B4-3E39-4C6F-8C82-C6B030310C1A}">
      <dsp:nvSpPr>
        <dsp:cNvPr id="0" name=""/>
        <dsp:cNvSpPr/>
      </dsp:nvSpPr>
      <dsp:spPr>
        <a:xfrm>
          <a:off x="542050" y="3166191"/>
          <a:ext cx="2153310" cy="10766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3-5 Librarians</a:t>
          </a:r>
        </a:p>
      </dsp:txBody>
      <dsp:txXfrm>
        <a:off x="542050" y="3166191"/>
        <a:ext cx="2153310" cy="1076655"/>
      </dsp:txXfrm>
    </dsp:sp>
    <dsp:sp modelId="{7961F477-E0B2-43A7-B126-95F02C1E7FF4}">
      <dsp:nvSpPr>
        <dsp:cNvPr id="0" name=""/>
        <dsp:cNvSpPr/>
      </dsp:nvSpPr>
      <dsp:spPr>
        <a:xfrm>
          <a:off x="2774903" y="1421105"/>
          <a:ext cx="2153310" cy="107665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Research Impact Team Lead</a:t>
          </a:r>
        </a:p>
      </dsp:txBody>
      <dsp:txXfrm>
        <a:off x="2774903" y="1421105"/>
        <a:ext cx="2153310" cy="1076655"/>
      </dsp:txXfrm>
    </dsp:sp>
    <dsp:sp modelId="{59C43DFB-B9D8-4932-B870-B9517DD1F25E}">
      <dsp:nvSpPr>
        <dsp:cNvPr id="0" name=""/>
        <dsp:cNvSpPr/>
      </dsp:nvSpPr>
      <dsp:spPr>
        <a:xfrm>
          <a:off x="3147555" y="3166191"/>
          <a:ext cx="2153310" cy="10766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3-5 Librarians</a:t>
          </a:r>
        </a:p>
      </dsp:txBody>
      <dsp:txXfrm>
        <a:off x="3147555" y="3166191"/>
        <a:ext cx="2153310" cy="1076655"/>
      </dsp:txXfrm>
    </dsp:sp>
    <dsp:sp modelId="{FC3DED43-5B71-4939-ABF3-2FA7D52F15EB}">
      <dsp:nvSpPr>
        <dsp:cNvPr id="0" name=""/>
        <dsp:cNvSpPr/>
      </dsp:nvSpPr>
      <dsp:spPr>
        <a:xfrm>
          <a:off x="5380409" y="1421105"/>
          <a:ext cx="2153310" cy="107665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Digital and Open Scholarship Team Lead</a:t>
          </a:r>
        </a:p>
      </dsp:txBody>
      <dsp:txXfrm>
        <a:off x="5380409" y="1421105"/>
        <a:ext cx="2153310" cy="1076655"/>
      </dsp:txXfrm>
    </dsp:sp>
    <dsp:sp modelId="{87544384-DB87-4ABA-828C-62C9B1BFAE00}">
      <dsp:nvSpPr>
        <dsp:cNvPr id="0" name=""/>
        <dsp:cNvSpPr/>
      </dsp:nvSpPr>
      <dsp:spPr>
        <a:xfrm>
          <a:off x="5753061" y="3166191"/>
          <a:ext cx="2153310" cy="10766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3-5 Librarians</a:t>
          </a:r>
        </a:p>
      </dsp:txBody>
      <dsp:txXfrm>
        <a:off x="5753061" y="3166191"/>
        <a:ext cx="2153310" cy="1076655"/>
      </dsp:txXfrm>
    </dsp:sp>
    <dsp:sp modelId="{2C84A3FF-9022-492F-B534-96F72426817F}">
      <dsp:nvSpPr>
        <dsp:cNvPr id="0" name=""/>
        <dsp:cNvSpPr/>
      </dsp:nvSpPr>
      <dsp:spPr>
        <a:xfrm>
          <a:off x="7985915" y="1421105"/>
          <a:ext cx="2153310" cy="107665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Collections Team Lead</a:t>
          </a:r>
        </a:p>
      </dsp:txBody>
      <dsp:txXfrm>
        <a:off x="7985915" y="1421105"/>
        <a:ext cx="2153310" cy="1076655"/>
      </dsp:txXfrm>
    </dsp:sp>
    <dsp:sp modelId="{44D80C61-28C7-4B54-9E26-BB9AE9D6241E}">
      <dsp:nvSpPr>
        <dsp:cNvPr id="0" name=""/>
        <dsp:cNvSpPr/>
      </dsp:nvSpPr>
      <dsp:spPr>
        <a:xfrm>
          <a:off x="8358567" y="3166191"/>
          <a:ext cx="2153310" cy="10766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Sherman Sans Book" pitchFamily="50" charset="0"/>
              <a:ea typeface="Sherman Sans Book" pitchFamily="50" charset="0"/>
            </a:rPr>
            <a:t>3-5 Librarians</a:t>
          </a:r>
        </a:p>
      </dsp:txBody>
      <dsp:txXfrm>
        <a:off x="8358567" y="3166191"/>
        <a:ext cx="2153310" cy="107665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A3515-8A48-7142-BD7D-CB2501D1DF51}"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2B42B-9C35-BE4B-ABC0-B2B3317CF203}" type="slidenum">
              <a:rPr lang="en-US" smtClean="0"/>
              <a:t>‹#›</a:t>
            </a:fld>
            <a:endParaRPr lang="en-US"/>
          </a:p>
        </p:txBody>
      </p:sp>
    </p:spTree>
    <p:extLst>
      <p:ext uri="{BB962C8B-B14F-4D97-AF65-F5344CB8AC3E}">
        <p14:creationId xmlns:p14="http://schemas.microsoft.com/office/powerpoint/2010/main" val="81737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08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9CC7F-D7FD-7142-9894-9CD0A54CF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791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9CC7F-D7FD-7142-9894-9CD0A54CF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569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9CC7F-D7FD-7142-9894-9CD0A54CF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10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9CC7F-D7FD-7142-9894-9CD0A54CF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196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9CC7F-D7FD-7142-9894-9CD0A54CF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89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9CC7F-D7FD-7142-9894-9CD0A54CF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845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00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51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51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07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9E186-2784-4B78-9A42-DFBF7F3CA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960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514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931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572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dirty="0"/>
          </a:p>
        </p:txBody>
      </p:sp>
      <p:sp>
        <p:nvSpPr>
          <p:cNvPr id="888" name="Google Shape;88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08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15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D2B42B-9C35-BE4B-ABC0-B2B3317CF203}" type="slidenum">
              <a:rPr lang="en-US" smtClean="0"/>
              <a:t>3</a:t>
            </a:fld>
            <a:endParaRPr lang="en-US"/>
          </a:p>
        </p:txBody>
      </p:sp>
    </p:spTree>
    <p:extLst>
      <p:ext uri="{BB962C8B-B14F-4D97-AF65-F5344CB8AC3E}">
        <p14:creationId xmlns:p14="http://schemas.microsoft.com/office/powerpoint/2010/main" val="425655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endParaRPr lang="en-US"/>
          </a:p>
        </p:txBody>
      </p:sp>
      <p:sp>
        <p:nvSpPr>
          <p:cNvPr id="4" name="Slide Number Placeholder 3"/>
          <p:cNvSpPr>
            <a:spLocks noGrp="1"/>
          </p:cNvSpPr>
          <p:nvPr>
            <p:ph type="sldNum" sz="quarter" idx="5"/>
          </p:nvPr>
        </p:nvSpPr>
        <p:spPr/>
        <p:txBody>
          <a:bodyPr/>
          <a:lstStyle/>
          <a:p>
            <a:fld id="{19D2B42B-9C35-BE4B-ABC0-B2B3317CF203}" type="slidenum">
              <a:rPr lang="en-US" smtClean="0"/>
              <a:t>4</a:t>
            </a:fld>
            <a:endParaRPr lang="en-US"/>
          </a:p>
        </p:txBody>
      </p:sp>
    </p:spTree>
    <p:extLst>
      <p:ext uri="{BB962C8B-B14F-4D97-AF65-F5344CB8AC3E}">
        <p14:creationId xmlns:p14="http://schemas.microsoft.com/office/powerpoint/2010/main" val="347165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D2B42B-9C35-BE4B-ABC0-B2B3317CF203}" type="slidenum">
              <a:rPr lang="en-US" smtClean="0"/>
              <a:t>5</a:t>
            </a:fld>
            <a:endParaRPr lang="en-US"/>
          </a:p>
        </p:txBody>
      </p:sp>
    </p:spTree>
    <p:extLst>
      <p:ext uri="{BB962C8B-B14F-4D97-AF65-F5344CB8AC3E}">
        <p14:creationId xmlns:p14="http://schemas.microsoft.com/office/powerpoint/2010/main" val="3000643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56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72ECF1-9459-6B44-9FB0-F46FDC39B5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68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67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9CC7F-D7FD-7142-9894-9CD0A54CFB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56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tiff"/><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emf"/><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1.emf"/><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2.sv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w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w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1.w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38.w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B3E0-E16D-8944-9173-08F55AED2D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8795D5-9320-D44E-92C7-D6F0F2F54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FE5F5-1E12-8143-AC04-E4C731067DAA}"/>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5" name="Footer Placeholder 4">
            <a:extLst>
              <a:ext uri="{FF2B5EF4-FFF2-40B4-BE49-F238E27FC236}">
                <a16:creationId xmlns:a16="http://schemas.microsoft.com/office/drawing/2014/main" id="{42A8B3E5-6C86-7C49-A074-1164E6605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B8098-F857-054B-BC38-2E1083073EE1}"/>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598575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CDCC-5E2A-3941-B8B9-1F620EBFE3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A4192-E6D8-3D4C-9437-D85899E7B8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D7448-3D39-AD43-BA26-721EA48246FC}"/>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5" name="Footer Placeholder 4">
            <a:extLst>
              <a:ext uri="{FF2B5EF4-FFF2-40B4-BE49-F238E27FC236}">
                <a16:creationId xmlns:a16="http://schemas.microsoft.com/office/drawing/2014/main" id="{6C47EA25-DE73-7E41-AF7A-3F11D5B86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F4204-4C2D-5640-960F-20441CC3D3BE}"/>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9139058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57"/>
        <p:cNvGrpSpPr/>
        <p:nvPr/>
      </p:nvGrpSpPr>
      <p:grpSpPr>
        <a:xfrm>
          <a:off x="0" y="0"/>
          <a:ext cx="0" cy="0"/>
          <a:chOff x="0" y="0"/>
          <a:chExt cx="0" cy="0"/>
        </a:xfrm>
      </p:grpSpPr>
      <p:sp>
        <p:nvSpPr>
          <p:cNvPr id="358" name="Google Shape;358;p1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9" name="Google Shape;359;p1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0" name="Google Shape;360;p1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1" name="Google Shape;361;p1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1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16017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64"/>
        <p:cNvGrpSpPr/>
        <p:nvPr/>
      </p:nvGrpSpPr>
      <p:grpSpPr>
        <a:xfrm>
          <a:off x="0" y="0"/>
          <a:ext cx="0" cy="0"/>
          <a:chOff x="0" y="0"/>
          <a:chExt cx="0" cy="0"/>
        </a:xfrm>
      </p:grpSpPr>
      <p:sp>
        <p:nvSpPr>
          <p:cNvPr id="365" name="Google Shape;365;p1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2216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0"/>
        <p:cNvGrpSpPr/>
        <p:nvPr/>
      </p:nvGrpSpPr>
      <p:grpSpPr>
        <a:xfrm>
          <a:off x="0" y="0"/>
          <a:ext cx="0" cy="0"/>
          <a:chOff x="0" y="0"/>
          <a:chExt cx="0" cy="0"/>
        </a:xfrm>
      </p:grpSpPr>
      <p:sp>
        <p:nvSpPr>
          <p:cNvPr id="371" name="Google Shape;371;p1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p1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819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3C6CA3-F3A6-3C4A-A593-1FCB6F2C7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45555-84BB-AC4F-8FBC-F2A4C3A6DC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4FE25-4CE1-2B45-94A3-2BCA18BBBDBD}"/>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5" name="Footer Placeholder 4">
            <a:extLst>
              <a:ext uri="{FF2B5EF4-FFF2-40B4-BE49-F238E27FC236}">
                <a16:creationId xmlns:a16="http://schemas.microsoft.com/office/drawing/2014/main" id="{C8818AD1-A7BE-D141-BF90-9A93618B8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7D969-A1F6-0B44-981F-5EC528AE79F2}"/>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83299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14790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94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6219085"/>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28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23475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3"/>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4" y="-20638"/>
            <a:ext cx="1502833" cy="6899275"/>
          </a:xfrm>
          <a:prstGeom prst="rect">
            <a:avLst/>
          </a:prstGeom>
          <a:solidFill>
            <a:schemeClr val="accent1"/>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3" y="4997711"/>
            <a:ext cx="8204199" cy="954107"/>
          </a:xfrm>
          <a:prstGeom prst="rect">
            <a:avLst/>
          </a:prstGeom>
          <a:solidFill>
            <a:schemeClr val="lt1"/>
          </a:solidFill>
          <a:ln>
            <a:noFill/>
          </a:ln>
        </p:spPr>
        <p:txBody>
          <a:bodyPr spcFirstLastPara="1" wrap="square" lIns="91425" tIns="91425" rIns="91425" bIns="91425" anchor="t" anchorCtr="0"/>
          <a:lstStyle>
            <a:lvl1pPr marL="457189" marR="0" lvl="0" indent="-228594"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9"/>
            <a:ext cx="7480299" cy="352425"/>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2"/>
            <a:ext cx="916227" cy="291624"/>
          </a:xfrm>
          <a:prstGeom prst="rect">
            <a:avLst/>
          </a:prstGeom>
          <a:noFill/>
          <a:ln>
            <a:noFill/>
          </a:ln>
        </p:spPr>
      </p:pic>
    </p:spTree>
    <p:extLst>
      <p:ext uri="{BB962C8B-B14F-4D97-AF65-F5344CB8AC3E}">
        <p14:creationId xmlns:p14="http://schemas.microsoft.com/office/powerpoint/2010/main" val="4015168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105"/>
        <p:cNvGrpSpPr/>
        <p:nvPr/>
      </p:nvGrpSpPr>
      <p:grpSpPr>
        <a:xfrm>
          <a:off x="0" y="0"/>
          <a:ext cx="0" cy="0"/>
          <a:chOff x="0" y="0"/>
          <a:chExt cx="0" cy="0"/>
        </a:xfrm>
      </p:grpSpPr>
      <p:sp>
        <p:nvSpPr>
          <p:cNvPr id="106" name="Shape 106"/>
          <p:cNvSpPr/>
          <p:nvPr/>
        </p:nvSpPr>
        <p:spPr>
          <a:xfrm>
            <a:off x="3"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3"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7"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7"/>
            <a:ext cx="11252196" cy="4475169"/>
          </a:xfrm>
          <a:prstGeom prst="rect">
            <a:avLst/>
          </a:prstGeom>
          <a:noFill/>
          <a:ln>
            <a:noFill/>
          </a:ln>
        </p:spPr>
        <p:txBody>
          <a:bodyPr spcFirstLastPara="1" wrap="square" lIns="91425" tIns="91425" rIns="91425" bIns="91425" anchor="t" anchorCtr="0"/>
          <a:lstStyle>
            <a:lvl1pPr marL="457189" marR="0" lvl="0"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2"/>
            <a:ext cx="916227" cy="291624"/>
          </a:xfrm>
          <a:prstGeom prst="rect">
            <a:avLst/>
          </a:prstGeom>
          <a:noFill/>
          <a:ln>
            <a:noFill/>
          </a:ln>
        </p:spPr>
      </p:pic>
    </p:spTree>
    <p:extLst>
      <p:ext uri="{BB962C8B-B14F-4D97-AF65-F5344CB8AC3E}">
        <p14:creationId xmlns:p14="http://schemas.microsoft.com/office/powerpoint/2010/main" val="3372926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5"/>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5" y="1773170"/>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70"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a:t>Speaker Name</a:t>
            </a:r>
          </a:p>
        </p:txBody>
      </p:sp>
      <p:sp>
        <p:nvSpPr>
          <p:cNvPr id="17" name="Text Placeholder 2"/>
          <p:cNvSpPr>
            <a:spLocks noGrp="1"/>
          </p:cNvSpPr>
          <p:nvPr>
            <p:ph type="body" sz="quarter" idx="18" hasCustomPrompt="1"/>
          </p:nvPr>
        </p:nvSpPr>
        <p:spPr>
          <a:xfrm>
            <a:off x="971595" y="4818453"/>
            <a:ext cx="1819631" cy="410369"/>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Tree>
    <p:extLst>
      <p:ext uri="{BB962C8B-B14F-4D97-AF65-F5344CB8AC3E}">
        <p14:creationId xmlns:p14="http://schemas.microsoft.com/office/powerpoint/2010/main" val="386165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70" y="199072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29"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9" y="2764534"/>
            <a:ext cx="7636932" cy="852172"/>
          </a:xfrm>
          <a:prstGeom prst="rect">
            <a:avLst/>
          </a:prstGeom>
        </p:spPr>
        <p:txBody>
          <a:bodyPr vert="horz">
            <a:normAutofit/>
          </a:bodyPr>
          <a:lstStyle>
            <a:lvl1pPr marL="0" marR="0" indent="0" algn="l" defTabSz="609570"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70"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8"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8"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70"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25301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E49E-177B-E545-9B82-F3889CD93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088AF-80A7-D447-8A9B-65582AA72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41132-EE4F-3440-9969-1B8CF8116AA8}"/>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5" name="Footer Placeholder 4">
            <a:extLst>
              <a:ext uri="{FF2B5EF4-FFF2-40B4-BE49-F238E27FC236}">
                <a16:creationId xmlns:a16="http://schemas.microsoft.com/office/drawing/2014/main" id="{969B0CDE-494C-BA4B-AB60-7E487A5D6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D2776-DF8D-CD46-893A-58DD09C33D12}"/>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424074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70" y="550913"/>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29" y="1246768"/>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9" y="1324719"/>
            <a:ext cx="7636932" cy="852172"/>
          </a:xfrm>
          <a:prstGeom prst="rect">
            <a:avLst/>
          </a:prstGeom>
        </p:spPr>
        <p:txBody>
          <a:bodyPr vert="horz">
            <a:normAutofit/>
          </a:bodyPr>
          <a:lstStyle>
            <a:lvl1pPr marL="0" marR="0" indent="0" algn="l" defTabSz="609570"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70"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8"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8"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70"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70" y="35951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29"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9" y="4368918"/>
            <a:ext cx="7636932" cy="852172"/>
          </a:xfrm>
          <a:prstGeom prst="rect">
            <a:avLst/>
          </a:prstGeom>
        </p:spPr>
        <p:txBody>
          <a:bodyPr vert="horz">
            <a:normAutofit/>
          </a:bodyPr>
          <a:lstStyle>
            <a:lvl1pPr marL="0" marR="0" indent="0" algn="l" defTabSz="609570"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70"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8"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8"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70"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34884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7" y="1108083"/>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70"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70"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2" y="850902"/>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3"/>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610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3" y="1372997"/>
            <a:ext cx="11252197" cy="4475171"/>
          </a:xfrm>
          <a:prstGeom prst="rect">
            <a:avLst/>
          </a:prstGeom>
        </p:spPr>
        <p:txBody>
          <a:bodyPr vert="horz"/>
          <a:lstStyle>
            <a:lvl1pPr marL="457178" indent="-457178">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78" marR="0" lvl="0" indent="-457178" algn="l" defTabSz="60957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2718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889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331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7" y="6347610"/>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938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70"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4"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3"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8"/>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212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2"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9"/>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6"/>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2" y="1690436"/>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2" y="2010981"/>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7" y="6347610"/>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727" y="1"/>
            <a:ext cx="6105280" cy="5850667"/>
          </a:xfrm>
          <a:prstGeom prst="rect">
            <a:avLst/>
          </a:prstGeom>
        </p:spPr>
      </p:pic>
    </p:spTree>
    <p:extLst>
      <p:ext uri="{BB962C8B-B14F-4D97-AF65-F5344CB8AC3E}">
        <p14:creationId xmlns:p14="http://schemas.microsoft.com/office/powerpoint/2010/main" val="63458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8"/>
            <a:ext cx="10955859" cy="810295"/>
          </a:xfrm>
          <a:prstGeom prst="rect">
            <a:avLst/>
          </a:prstGeom>
        </p:spPr>
      </p:pic>
      <p:sp>
        <p:nvSpPr>
          <p:cNvPr id="7" name="Rectangle 6"/>
          <p:cNvSpPr/>
          <p:nvPr userDrawn="1"/>
        </p:nvSpPr>
        <p:spPr>
          <a:xfrm rot="16200000">
            <a:off x="636254" y="5149332"/>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userDrawn="1"/>
        </p:nvSpPr>
        <p:spPr>
          <a:xfrm>
            <a:off x="1" y="4938918"/>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8"/>
          <p:cNvSpPr>
            <a:spLocks noGrp="1"/>
          </p:cNvSpPr>
          <p:nvPr>
            <p:ph type="body" sz="quarter" idx="10" hasCustomPrompt="1"/>
          </p:nvPr>
        </p:nvSpPr>
        <p:spPr>
          <a:xfrm>
            <a:off x="975787" y="1108609"/>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3" y="3196725"/>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201"/>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4"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7" y="6347610"/>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7769480" y="5051335"/>
            <a:ext cx="116923" cy="423333"/>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13135" y="5206657"/>
            <a:ext cx="114807" cy="114807"/>
          </a:xfrm>
          <a:prstGeom prst="rect">
            <a:avLst/>
          </a:prstGeom>
        </p:spPr>
      </p:pic>
    </p:spTree>
    <p:extLst>
      <p:ext uri="{BB962C8B-B14F-4D97-AF65-F5344CB8AC3E}">
        <p14:creationId xmlns:p14="http://schemas.microsoft.com/office/powerpoint/2010/main" val="141521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105"/>
        <p:cNvGrpSpPr/>
        <p:nvPr/>
      </p:nvGrpSpPr>
      <p:grpSpPr>
        <a:xfrm>
          <a:off x="0" y="0"/>
          <a:ext cx="0" cy="0"/>
          <a:chOff x="0" y="0"/>
          <a:chExt cx="0" cy="0"/>
        </a:xfrm>
      </p:grpSpPr>
      <p:sp>
        <p:nvSpPr>
          <p:cNvPr id="106" name="Shape 106"/>
          <p:cNvSpPr/>
          <p:nvPr/>
        </p:nvSpPr>
        <p:spPr>
          <a:xfrm>
            <a:off x="3"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3"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7"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7"/>
            <a:ext cx="11252196" cy="4475169"/>
          </a:xfrm>
          <a:prstGeom prst="rect">
            <a:avLst/>
          </a:prstGeom>
          <a:noFill/>
          <a:ln>
            <a:noFill/>
          </a:ln>
        </p:spPr>
        <p:txBody>
          <a:bodyPr spcFirstLastPara="1" wrap="square" lIns="91425" tIns="91425" rIns="91425" bIns="91425" anchor="t" anchorCtr="0"/>
          <a:lstStyle>
            <a:lvl1pPr marL="457189" marR="0" lvl="0"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2"/>
            <a:ext cx="916227" cy="291624"/>
          </a:xfrm>
          <a:prstGeom prst="rect">
            <a:avLst/>
          </a:prstGeom>
          <a:noFill/>
          <a:ln>
            <a:noFill/>
          </a:ln>
        </p:spPr>
      </p:pic>
    </p:spTree>
    <p:extLst>
      <p:ext uri="{BB962C8B-B14F-4D97-AF65-F5344CB8AC3E}">
        <p14:creationId xmlns:p14="http://schemas.microsoft.com/office/powerpoint/2010/main" val="288634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FA72-0314-0847-825D-B3E42633F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2E5DB3-2E27-1B46-95F6-ED289D7EF7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ADF22-48A9-3340-A3DA-41BE7DADC79C}"/>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5" name="Footer Placeholder 4">
            <a:extLst>
              <a:ext uri="{FF2B5EF4-FFF2-40B4-BE49-F238E27FC236}">
                <a16:creationId xmlns:a16="http://schemas.microsoft.com/office/drawing/2014/main" id="{0EA8B624-EA4F-9B43-8ED5-D57ED0454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D6996-2089-9B4E-BC41-E1BE102AAF68}"/>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4024276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296CF0-AE60-CF4C-8B6B-FCC4EED36A56}"/>
              </a:ext>
            </a:extLst>
          </p:cNvPr>
          <p:cNvSpPr/>
          <p:nvPr userDrawn="1"/>
        </p:nvSpPr>
        <p:spPr>
          <a:xfrm>
            <a:off x="0" y="86830"/>
            <a:ext cx="12192000" cy="5124740"/>
          </a:xfrm>
          <a:prstGeom prst="rect">
            <a:avLst/>
          </a:prstGeom>
          <a:solidFill>
            <a:srgbClr val="D9D9D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4" name="Graphic 3">
            <a:extLst>
              <a:ext uri="{FF2B5EF4-FFF2-40B4-BE49-F238E27FC236}">
                <a16:creationId xmlns:a16="http://schemas.microsoft.com/office/drawing/2014/main" id="{6633D0CA-7328-0B46-B2FE-978456AA4D4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5902"/>
          <a:stretch/>
        </p:blipFill>
        <p:spPr>
          <a:xfrm>
            <a:off x="0" y="82719"/>
            <a:ext cx="12192000" cy="3816256"/>
          </a:xfrm>
          <a:prstGeom prst="rect">
            <a:avLst/>
          </a:prstGeom>
        </p:spPr>
      </p:pic>
      <p:grpSp>
        <p:nvGrpSpPr>
          <p:cNvPr id="15" name="Group 14">
            <a:extLst>
              <a:ext uri="{FF2B5EF4-FFF2-40B4-BE49-F238E27FC236}">
                <a16:creationId xmlns:a16="http://schemas.microsoft.com/office/drawing/2014/main" id="{646DFC23-09B1-DD4E-B292-DA8AF3D450B3}"/>
              </a:ext>
            </a:extLst>
          </p:cNvPr>
          <p:cNvGrpSpPr/>
          <p:nvPr userDrawn="1"/>
        </p:nvGrpSpPr>
        <p:grpSpPr>
          <a:xfrm>
            <a:off x="0" y="0"/>
            <a:ext cx="12192000" cy="79741"/>
            <a:chOff x="0" y="4686300"/>
            <a:chExt cx="9144000" cy="457200"/>
          </a:xfrm>
        </p:grpSpPr>
        <p:sp>
          <p:nvSpPr>
            <p:cNvPr id="16" name="Rectangle 15">
              <a:extLst>
                <a:ext uri="{FF2B5EF4-FFF2-40B4-BE49-F238E27FC236}">
                  <a16:creationId xmlns:a16="http://schemas.microsoft.com/office/drawing/2014/main" id="{1F7DA86F-02F9-AD4C-89C0-04F8BB85D28C}"/>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7" name="Rectangle 16">
              <a:extLst>
                <a:ext uri="{FF2B5EF4-FFF2-40B4-BE49-F238E27FC236}">
                  <a16:creationId xmlns:a16="http://schemas.microsoft.com/office/drawing/2014/main" id="{9B6DB6D3-64E4-7441-B854-57FA5048ABFA}"/>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8" name="Rectangle 17">
              <a:extLst>
                <a:ext uri="{FF2B5EF4-FFF2-40B4-BE49-F238E27FC236}">
                  <a16:creationId xmlns:a16="http://schemas.microsoft.com/office/drawing/2014/main" id="{7CC1A487-1BDB-374F-AF2D-135B6653AA61}"/>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 name="Rectangle 1">
            <a:extLst>
              <a:ext uri="{FF2B5EF4-FFF2-40B4-BE49-F238E27FC236}">
                <a16:creationId xmlns:a16="http://schemas.microsoft.com/office/drawing/2014/main" id="{AA8646CF-7AE6-EA43-A21D-1E8CF8A1DE4A}"/>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sp>
        <p:nvSpPr>
          <p:cNvPr id="8" name="Rectangle 7">
            <a:extLst>
              <a:ext uri="{FF2B5EF4-FFF2-40B4-BE49-F238E27FC236}">
                <a16:creationId xmlns:a16="http://schemas.microsoft.com/office/drawing/2014/main" id="{1C9072B2-6212-F946-BBDF-E79C24B2CA93}"/>
              </a:ext>
            </a:extLst>
          </p:cNvPr>
          <p:cNvSpPr/>
          <p:nvPr userDrawn="1"/>
        </p:nvSpPr>
        <p:spPr>
          <a:xfrm>
            <a:off x="0" y="5235128"/>
            <a:ext cx="12192000" cy="16228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14" name="Graphic 13">
            <a:extLst>
              <a:ext uri="{FF2B5EF4-FFF2-40B4-BE49-F238E27FC236}">
                <a16:creationId xmlns:a16="http://schemas.microsoft.com/office/drawing/2014/main" id="{F5D23429-C6C7-4B46-980A-FE0D8A2E164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627" t="2061" r="64236" b="24104"/>
          <a:stretch/>
        </p:blipFill>
        <p:spPr>
          <a:xfrm>
            <a:off x="1" y="0"/>
            <a:ext cx="5801817" cy="6857840"/>
          </a:xfrm>
          <a:prstGeom prst="rect">
            <a:avLst/>
          </a:prstGeom>
        </p:spPr>
      </p:pic>
      <p:pic>
        <p:nvPicPr>
          <p:cNvPr id="3" name="Picture 2">
            <a:extLst>
              <a:ext uri="{FF2B5EF4-FFF2-40B4-BE49-F238E27FC236}">
                <a16:creationId xmlns:a16="http://schemas.microsoft.com/office/drawing/2014/main" id="{8CE8AC6B-6F22-1744-BFFA-74571A9DB13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4527" r="20125"/>
          <a:stretch/>
        </p:blipFill>
        <p:spPr>
          <a:xfrm>
            <a:off x="0" y="2136658"/>
            <a:ext cx="12192000" cy="3098471"/>
          </a:xfrm>
          <a:prstGeom prst="rect">
            <a:avLst/>
          </a:prstGeom>
        </p:spPr>
      </p:pic>
      <p:sp>
        <p:nvSpPr>
          <p:cNvPr id="25" name="Text Placeholder 24"/>
          <p:cNvSpPr>
            <a:spLocks noGrp="1"/>
          </p:cNvSpPr>
          <p:nvPr>
            <p:ph type="body" sz="quarter" idx="13" hasCustomPrompt="1"/>
          </p:nvPr>
        </p:nvSpPr>
        <p:spPr>
          <a:xfrm>
            <a:off x="2415823" y="5442069"/>
            <a:ext cx="3783936" cy="1186089"/>
          </a:xfrm>
          <a:prstGeom prst="rect">
            <a:avLst/>
          </a:prstGeom>
        </p:spPr>
        <p:txBody>
          <a:bodyPr lIns="0"/>
          <a:lstStyle>
            <a:lvl1pPr marL="0" indent="0">
              <a:buNone/>
              <a:defRPr sz="1600" b="1" cap="all" spc="27" baseline="0">
                <a:solidFill>
                  <a:schemeClr val="bg1"/>
                </a:solidFill>
              </a:defRPr>
            </a:lvl1pPr>
          </a:lstStyle>
          <a:p>
            <a:pPr lvl="0"/>
            <a:r>
              <a:rPr lang="en-US" dirty="0"/>
              <a:t>JANE </a:t>
            </a:r>
            <a:r>
              <a:rPr lang="en-US" dirty="0" err="1"/>
              <a:t>SMItH</a:t>
            </a:r>
            <a:r>
              <a:rPr lang="en-US" dirty="0"/>
              <a:t>, </a:t>
            </a:r>
            <a:br>
              <a:rPr lang="en-US" dirty="0"/>
            </a:br>
            <a:r>
              <a:rPr lang="en-US" dirty="0"/>
              <a:t>NAME OF ORGANIZATION</a:t>
            </a:r>
          </a:p>
        </p:txBody>
      </p:sp>
      <p:pic>
        <p:nvPicPr>
          <p:cNvPr id="13" name="Graphic 12">
            <a:extLst>
              <a:ext uri="{FF2B5EF4-FFF2-40B4-BE49-F238E27FC236}">
                <a16:creationId xmlns:a16="http://schemas.microsoft.com/office/drawing/2014/main" id="{02477306-DD75-294E-AC2E-6B01CA79D0C8}"/>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953489" y="6333673"/>
            <a:ext cx="907777" cy="294487"/>
          </a:xfrm>
          <a:prstGeom prst="rect">
            <a:avLst/>
          </a:prstGeom>
        </p:spPr>
      </p:pic>
      <p:sp>
        <p:nvSpPr>
          <p:cNvPr id="10" name="Text Placeholder 9">
            <a:extLst>
              <a:ext uri="{FF2B5EF4-FFF2-40B4-BE49-F238E27FC236}">
                <a16:creationId xmlns:a16="http://schemas.microsoft.com/office/drawing/2014/main" id="{E5614D90-4937-8247-A50D-C3795D7957A7}"/>
              </a:ext>
            </a:extLst>
          </p:cNvPr>
          <p:cNvSpPr>
            <a:spLocks noGrp="1"/>
          </p:cNvSpPr>
          <p:nvPr>
            <p:ph type="body" sz="quarter" idx="17" hasCustomPrompt="1"/>
          </p:nvPr>
        </p:nvSpPr>
        <p:spPr>
          <a:xfrm>
            <a:off x="2415824" y="2457532"/>
            <a:ext cx="9445977" cy="2434945"/>
          </a:xfrm>
          <a:prstGeom prst="rect">
            <a:avLst/>
          </a:prstGeom>
        </p:spPr>
        <p:txBody>
          <a:bodyPr wrap="square" lIns="0" anchor="ctr" anchorCtr="0">
            <a:normAutofit/>
          </a:bodyPr>
          <a:lstStyle>
            <a:lvl1pPr marL="0" indent="0">
              <a:buNone/>
              <a:defRPr sz="4800" b="1"/>
            </a:lvl1pPr>
            <a:lvl2pPr>
              <a:defRPr sz="5333" b="1"/>
            </a:lvl2pPr>
            <a:lvl3pPr>
              <a:defRPr sz="5333" b="1"/>
            </a:lvl3pPr>
            <a:lvl4pPr>
              <a:defRPr sz="5333" b="1"/>
            </a:lvl4pPr>
            <a:lvl5pPr>
              <a:defRPr sz="5333" b="1"/>
            </a:lvl5pPr>
          </a:lstStyle>
          <a:p>
            <a:pPr lvl="0"/>
            <a:r>
              <a:rPr lang="en-US" dirty="0"/>
              <a:t>Title of presentation goes here and it can be two lines long</a:t>
            </a:r>
          </a:p>
        </p:txBody>
      </p:sp>
      <p:sp>
        <p:nvSpPr>
          <p:cNvPr id="27" name="Text Placeholder 24">
            <a:extLst>
              <a:ext uri="{FF2B5EF4-FFF2-40B4-BE49-F238E27FC236}">
                <a16:creationId xmlns:a16="http://schemas.microsoft.com/office/drawing/2014/main" id="{73008A6D-7C63-1643-A8B8-85420D8B63E4}"/>
              </a:ext>
            </a:extLst>
          </p:cNvPr>
          <p:cNvSpPr>
            <a:spLocks noGrp="1"/>
          </p:cNvSpPr>
          <p:nvPr>
            <p:ph type="body" sz="quarter" idx="18" hasCustomPrompt="1"/>
          </p:nvPr>
        </p:nvSpPr>
        <p:spPr>
          <a:xfrm>
            <a:off x="6571748" y="5442069"/>
            <a:ext cx="3783936" cy="1186089"/>
          </a:xfrm>
          <a:prstGeom prst="rect">
            <a:avLst/>
          </a:prstGeom>
        </p:spPr>
        <p:txBody>
          <a:bodyPr lIns="0"/>
          <a:lstStyle>
            <a:lvl1pPr marL="0" indent="0">
              <a:buNone/>
              <a:defRPr sz="1600" b="1" cap="all" spc="27" baseline="0">
                <a:solidFill>
                  <a:schemeClr val="bg1"/>
                </a:solidFill>
              </a:defRPr>
            </a:lvl1pPr>
          </a:lstStyle>
          <a:p>
            <a:pPr lvl="0"/>
            <a:r>
              <a:rPr lang="en-US" dirty="0"/>
              <a:t>JANE </a:t>
            </a:r>
            <a:r>
              <a:rPr lang="en-US" dirty="0" err="1"/>
              <a:t>SMItH</a:t>
            </a:r>
            <a:r>
              <a:rPr lang="en-US" dirty="0"/>
              <a:t>, </a:t>
            </a:r>
            <a:br>
              <a:rPr lang="en-US" dirty="0"/>
            </a:br>
            <a:r>
              <a:rPr lang="en-US" dirty="0"/>
              <a:t>NAME OF ORGANIZATION</a:t>
            </a:r>
          </a:p>
        </p:txBody>
      </p:sp>
      <p:pic>
        <p:nvPicPr>
          <p:cNvPr id="19" name="Picture 18">
            <a:extLst>
              <a:ext uri="{FF2B5EF4-FFF2-40B4-BE49-F238E27FC236}">
                <a16:creationId xmlns:a16="http://schemas.microsoft.com/office/drawing/2014/main" id="{74A5010D-9A64-8243-9A59-3FCE8138C5CD}"/>
              </a:ext>
            </a:extLst>
          </p:cNvPr>
          <p:cNvPicPr>
            <a:picLocks noChangeAspect="1"/>
          </p:cNvPicPr>
          <p:nvPr userDrawn="1"/>
        </p:nvPicPr>
        <p:blipFill>
          <a:blip r:embed="rId9"/>
          <a:stretch>
            <a:fillRect/>
          </a:stretch>
        </p:blipFill>
        <p:spPr>
          <a:xfrm>
            <a:off x="7518284" y="748965"/>
            <a:ext cx="4555067" cy="999067"/>
          </a:xfrm>
          <a:prstGeom prst="rect">
            <a:avLst/>
          </a:prstGeom>
        </p:spPr>
      </p:pic>
    </p:spTree>
    <p:extLst>
      <p:ext uri="{BB962C8B-B14F-4D97-AF65-F5344CB8AC3E}">
        <p14:creationId xmlns:p14="http://schemas.microsoft.com/office/powerpoint/2010/main" val="162090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485930" y="1849022"/>
            <a:ext cx="2348109" cy="2442597"/>
          </a:xfrm>
          <a:prstGeom prst="ellipse">
            <a:avLst/>
          </a:prstGeom>
        </p:spPr>
        <p:txBody>
          <a:bodyPr vert="horz" anchor="ctr" anchorCtr="0"/>
          <a:lstStyle>
            <a:lvl1pPr marL="0" indent="0" algn="ctr">
              <a:spcBef>
                <a:spcPts val="0"/>
              </a:spcBef>
              <a:buNone/>
              <a:defRPr sz="1867" baseline="0">
                <a:solidFill>
                  <a:schemeClr val="tx1"/>
                </a:solidFill>
                <a:latin typeface="+mn-lt"/>
              </a:defRPr>
            </a:lvl1pPr>
          </a:lstStyle>
          <a:p>
            <a:r>
              <a:rPr lang="en-US" dirty="0"/>
              <a:t>Place Speaker </a:t>
            </a:r>
            <a:br>
              <a:rPr lang="en-US" dirty="0"/>
            </a:br>
            <a:r>
              <a:rPr lang="en-US" dirty="0"/>
              <a:t>Photo Here</a:t>
            </a:r>
          </a:p>
        </p:txBody>
      </p:sp>
      <p:sp>
        <p:nvSpPr>
          <p:cNvPr id="13" name="Text Placeholder 12"/>
          <p:cNvSpPr>
            <a:spLocks noGrp="1"/>
          </p:cNvSpPr>
          <p:nvPr>
            <p:ph type="body" sz="quarter" idx="12" hasCustomPrompt="1"/>
          </p:nvPr>
        </p:nvSpPr>
        <p:spPr>
          <a:xfrm>
            <a:off x="4121125" y="3103438"/>
            <a:ext cx="6707025" cy="852172"/>
          </a:xfrm>
          <a:prstGeom prst="rect">
            <a:avLst/>
          </a:prstGeom>
        </p:spPr>
        <p:txBody>
          <a:bodyPr vert="horz" lIns="0" tIns="0" rIns="182880">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baseline="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3" name="Text Placeholder 2"/>
          <p:cNvSpPr>
            <a:spLocks noGrp="1"/>
          </p:cNvSpPr>
          <p:nvPr>
            <p:ph type="body" sz="quarter" idx="13" hasCustomPrompt="1"/>
          </p:nvPr>
        </p:nvSpPr>
        <p:spPr>
          <a:xfrm>
            <a:off x="4121114" y="2388449"/>
            <a:ext cx="6707036" cy="650875"/>
          </a:xfrm>
          <a:prstGeom prst="rect">
            <a:avLst/>
          </a:prstGeom>
        </p:spPr>
        <p:txBody>
          <a:bodyPr vert="horz" lIns="0" rIns="182880" bIns="0" anchor="b" anchorCtr="0"/>
          <a:lstStyle>
            <a:lvl1pPr marL="0" indent="0">
              <a:buNone/>
              <a:defRPr sz="4800" b="1" baseline="0">
                <a:solidFill>
                  <a:schemeClr val="tx2"/>
                </a:solidFill>
              </a:defRPr>
            </a:lvl1pPr>
          </a:lstStyle>
          <a:p>
            <a:pPr lvl="0"/>
            <a:r>
              <a:rPr lang="en-US" dirty="0"/>
              <a:t>Speaker Name</a:t>
            </a:r>
          </a:p>
        </p:txBody>
      </p:sp>
      <p:grpSp>
        <p:nvGrpSpPr>
          <p:cNvPr id="18" name="Group 17">
            <a:extLst>
              <a:ext uri="{FF2B5EF4-FFF2-40B4-BE49-F238E27FC236}">
                <a16:creationId xmlns:a16="http://schemas.microsoft.com/office/drawing/2014/main" id="{2792B709-DFB2-6641-8CFC-19907D68DA12}"/>
              </a:ext>
            </a:extLst>
          </p:cNvPr>
          <p:cNvGrpSpPr/>
          <p:nvPr userDrawn="1"/>
        </p:nvGrpSpPr>
        <p:grpSpPr>
          <a:xfrm>
            <a:off x="0" y="0"/>
            <a:ext cx="12192000" cy="79741"/>
            <a:chOff x="0" y="4686300"/>
            <a:chExt cx="9144000" cy="457200"/>
          </a:xfrm>
        </p:grpSpPr>
        <p:sp>
          <p:nvSpPr>
            <p:cNvPr id="21" name="Rectangle 20">
              <a:extLst>
                <a:ext uri="{FF2B5EF4-FFF2-40B4-BE49-F238E27FC236}">
                  <a16:creationId xmlns:a16="http://schemas.microsoft.com/office/drawing/2014/main" id="{B169C9CD-122B-C74E-8BE6-5CC28D1B93BD}"/>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a:extLst>
                <a:ext uri="{FF2B5EF4-FFF2-40B4-BE49-F238E27FC236}">
                  <a16:creationId xmlns:a16="http://schemas.microsoft.com/office/drawing/2014/main" id="{6B65B159-9634-1C40-9EE9-B44844124105}"/>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5" name="Rectangle 24">
              <a:extLst>
                <a:ext uri="{FF2B5EF4-FFF2-40B4-BE49-F238E27FC236}">
                  <a16:creationId xmlns:a16="http://schemas.microsoft.com/office/drawing/2014/main" id="{64381B95-F131-5347-979A-5D65AD03A12A}"/>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6" name="Rectangle 25">
            <a:extLst>
              <a:ext uri="{FF2B5EF4-FFF2-40B4-BE49-F238E27FC236}">
                <a16:creationId xmlns:a16="http://schemas.microsoft.com/office/drawing/2014/main" id="{034811A5-0C70-3349-9625-4C039188BBC8}"/>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28" name="Graphic 27">
            <a:extLst>
              <a:ext uri="{FF2B5EF4-FFF2-40B4-BE49-F238E27FC236}">
                <a16:creationId xmlns:a16="http://schemas.microsoft.com/office/drawing/2014/main" id="{2604DC27-84FD-8146-94C4-726D83D3F3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3489" y="6333673"/>
            <a:ext cx="907777" cy="294487"/>
          </a:xfrm>
          <a:prstGeom prst="rect">
            <a:avLst/>
          </a:prstGeom>
        </p:spPr>
      </p:pic>
      <p:pic>
        <p:nvPicPr>
          <p:cNvPr id="12" name="Picture 11">
            <a:extLst>
              <a:ext uri="{FF2B5EF4-FFF2-40B4-BE49-F238E27FC236}">
                <a16:creationId xmlns:a16="http://schemas.microsoft.com/office/drawing/2014/main" id="{347BDCA2-62F6-C841-BE5D-2B94B1A566AE}"/>
              </a:ext>
            </a:extLst>
          </p:cNvPr>
          <p:cNvPicPr>
            <a:picLocks noChangeAspect="1"/>
          </p:cNvPicPr>
          <p:nvPr userDrawn="1"/>
        </p:nvPicPr>
        <p:blipFill>
          <a:blip r:embed="rId4"/>
          <a:stretch>
            <a:fillRect/>
          </a:stretch>
        </p:blipFill>
        <p:spPr>
          <a:xfrm>
            <a:off x="188645" y="6246791"/>
            <a:ext cx="3860800" cy="508000"/>
          </a:xfrm>
          <a:prstGeom prst="rect">
            <a:avLst/>
          </a:prstGeom>
        </p:spPr>
      </p:pic>
    </p:spTree>
    <p:extLst>
      <p:ext uri="{BB962C8B-B14F-4D97-AF65-F5344CB8AC3E}">
        <p14:creationId xmlns:p14="http://schemas.microsoft.com/office/powerpoint/2010/main" val="41729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 Intro: Two Speakers">
    <p:spTree>
      <p:nvGrpSpPr>
        <p:cNvPr id="1" name=""/>
        <p:cNvGrpSpPr/>
        <p:nvPr/>
      </p:nvGrpSpPr>
      <p:grpSpPr>
        <a:xfrm>
          <a:off x="0" y="0"/>
          <a:ext cx="0" cy="0"/>
          <a:chOff x="0" y="0"/>
          <a:chExt cx="0" cy="0"/>
        </a:xfrm>
      </p:grpSpPr>
      <p:sp>
        <p:nvSpPr>
          <p:cNvPr id="30" name="Picture Placeholder 8"/>
          <p:cNvSpPr>
            <a:spLocks noGrp="1"/>
          </p:cNvSpPr>
          <p:nvPr>
            <p:ph type="pic" sz="quarter" idx="10" hasCustomPrompt="1"/>
          </p:nvPr>
        </p:nvSpPr>
        <p:spPr>
          <a:xfrm>
            <a:off x="1470092" y="1298435"/>
            <a:ext cx="1987296" cy="1984227"/>
          </a:xfrm>
          <a:prstGeom prst="ellipse">
            <a:avLst/>
          </a:prstGeom>
        </p:spPr>
        <p:txBody>
          <a:bodyPr vert="horz" anchor="ctr" anchorCtr="0"/>
          <a:lstStyle>
            <a:lvl1pPr marL="0" indent="0" algn="ctr">
              <a:spcBef>
                <a:spcPts val="0"/>
              </a:spcBef>
              <a:buNone/>
              <a:defRPr sz="1867" baseline="0">
                <a:solidFill>
                  <a:schemeClr val="tx1"/>
                </a:solidFill>
                <a:latin typeface="+mn-lt"/>
              </a:defRPr>
            </a:lvl1pPr>
          </a:lstStyle>
          <a:p>
            <a:r>
              <a:rPr lang="en-US" dirty="0"/>
              <a:t>Place Speaker </a:t>
            </a:r>
            <a:br>
              <a:rPr lang="en-US" dirty="0"/>
            </a:br>
            <a:r>
              <a:rPr lang="en-US" dirty="0"/>
              <a:t>Photo Here</a:t>
            </a:r>
          </a:p>
        </p:txBody>
      </p:sp>
      <p:sp>
        <p:nvSpPr>
          <p:cNvPr id="31" name="Text Placeholder 12"/>
          <p:cNvSpPr>
            <a:spLocks noGrp="1"/>
          </p:cNvSpPr>
          <p:nvPr>
            <p:ph type="body" sz="quarter" idx="12" hasCustomPrompt="1"/>
          </p:nvPr>
        </p:nvSpPr>
        <p:spPr>
          <a:xfrm>
            <a:off x="3738834" y="2307923"/>
            <a:ext cx="6707025" cy="852172"/>
          </a:xfrm>
          <a:prstGeom prst="rect">
            <a:avLst/>
          </a:prstGeom>
        </p:spPr>
        <p:txBody>
          <a:bodyPr vert="horz" lIns="0" tIns="0" rIns="182880">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baseline="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32" name="Text Placeholder 2"/>
          <p:cNvSpPr>
            <a:spLocks noGrp="1"/>
          </p:cNvSpPr>
          <p:nvPr>
            <p:ph type="body" sz="quarter" idx="13" hasCustomPrompt="1"/>
          </p:nvPr>
        </p:nvSpPr>
        <p:spPr>
          <a:xfrm>
            <a:off x="3738823" y="1603267"/>
            <a:ext cx="6707036" cy="650875"/>
          </a:xfrm>
          <a:prstGeom prst="rect">
            <a:avLst/>
          </a:prstGeom>
        </p:spPr>
        <p:txBody>
          <a:bodyPr vert="horz" lIns="0" rIns="182880" bIns="0" anchor="b" anchorCtr="0"/>
          <a:lstStyle>
            <a:lvl1pPr marL="0" indent="0">
              <a:buNone/>
              <a:defRPr sz="4800" b="1" baseline="0">
                <a:solidFill>
                  <a:schemeClr val="tx2"/>
                </a:solidFill>
              </a:defRPr>
            </a:lvl1pPr>
          </a:lstStyle>
          <a:p>
            <a:pPr lvl="0"/>
            <a:r>
              <a:rPr lang="en-US" dirty="0"/>
              <a:t>Speaker Name</a:t>
            </a:r>
          </a:p>
        </p:txBody>
      </p:sp>
      <p:sp>
        <p:nvSpPr>
          <p:cNvPr id="34" name="Text Placeholder 12"/>
          <p:cNvSpPr>
            <a:spLocks noGrp="1"/>
          </p:cNvSpPr>
          <p:nvPr>
            <p:ph type="body" sz="quarter" idx="15" hasCustomPrompt="1"/>
          </p:nvPr>
        </p:nvSpPr>
        <p:spPr>
          <a:xfrm>
            <a:off x="3738834" y="4621715"/>
            <a:ext cx="6707025" cy="852172"/>
          </a:xfrm>
          <a:prstGeom prst="rect">
            <a:avLst/>
          </a:prstGeom>
        </p:spPr>
        <p:txBody>
          <a:bodyPr vert="horz" lIns="0" tIns="0" rIns="182880">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baseline="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35" name="Text Placeholder 2"/>
          <p:cNvSpPr>
            <a:spLocks noGrp="1"/>
          </p:cNvSpPr>
          <p:nvPr>
            <p:ph type="body" sz="quarter" idx="16" hasCustomPrompt="1"/>
          </p:nvPr>
        </p:nvSpPr>
        <p:spPr>
          <a:xfrm>
            <a:off x="3738823" y="3917059"/>
            <a:ext cx="6707036" cy="650875"/>
          </a:xfrm>
          <a:prstGeom prst="rect">
            <a:avLst/>
          </a:prstGeom>
        </p:spPr>
        <p:txBody>
          <a:bodyPr vert="horz" lIns="0" rIns="182880" bIns="0" anchor="b" anchorCtr="0"/>
          <a:lstStyle>
            <a:lvl1pPr marL="0" indent="0">
              <a:buNone/>
              <a:defRPr sz="4800" b="1" baseline="0">
                <a:solidFill>
                  <a:schemeClr val="tx2"/>
                </a:solidFill>
              </a:defRPr>
            </a:lvl1pPr>
          </a:lstStyle>
          <a:p>
            <a:pPr lvl="0"/>
            <a:r>
              <a:rPr lang="en-US" dirty="0"/>
              <a:t>Speaker Name</a:t>
            </a:r>
          </a:p>
        </p:txBody>
      </p:sp>
      <p:sp>
        <p:nvSpPr>
          <p:cNvPr id="37" name="Picture Placeholder 8"/>
          <p:cNvSpPr>
            <a:spLocks noGrp="1"/>
          </p:cNvSpPr>
          <p:nvPr>
            <p:ph type="pic" sz="quarter" idx="17" hasCustomPrompt="1"/>
          </p:nvPr>
        </p:nvSpPr>
        <p:spPr>
          <a:xfrm>
            <a:off x="1470092" y="3577133"/>
            <a:ext cx="1987296" cy="1987296"/>
          </a:xfrm>
          <a:prstGeom prst="ellipse">
            <a:avLst/>
          </a:prstGeom>
        </p:spPr>
        <p:txBody>
          <a:bodyPr vert="horz" anchor="ctr" anchorCtr="0"/>
          <a:lstStyle>
            <a:lvl1pPr marL="0" indent="0" algn="ctr">
              <a:spcBef>
                <a:spcPts val="0"/>
              </a:spcBef>
              <a:buNone/>
              <a:defRPr sz="1867" baseline="0">
                <a:solidFill>
                  <a:schemeClr val="tx1"/>
                </a:solidFill>
                <a:latin typeface="+mn-lt"/>
              </a:defRPr>
            </a:lvl1pPr>
          </a:lstStyle>
          <a:p>
            <a:r>
              <a:rPr lang="en-US" dirty="0"/>
              <a:t>Place Speaker </a:t>
            </a:r>
            <a:br>
              <a:rPr lang="en-US" dirty="0"/>
            </a:br>
            <a:r>
              <a:rPr lang="en-US" dirty="0"/>
              <a:t>Photo Here</a:t>
            </a:r>
          </a:p>
        </p:txBody>
      </p:sp>
      <p:grpSp>
        <p:nvGrpSpPr>
          <p:cNvPr id="24" name="Group 23">
            <a:extLst>
              <a:ext uri="{FF2B5EF4-FFF2-40B4-BE49-F238E27FC236}">
                <a16:creationId xmlns:a16="http://schemas.microsoft.com/office/drawing/2014/main" id="{CBB98407-E837-434D-8475-F4E43769CC1E}"/>
              </a:ext>
            </a:extLst>
          </p:cNvPr>
          <p:cNvGrpSpPr/>
          <p:nvPr userDrawn="1"/>
        </p:nvGrpSpPr>
        <p:grpSpPr>
          <a:xfrm>
            <a:off x="0" y="0"/>
            <a:ext cx="12192000" cy="79741"/>
            <a:chOff x="0" y="4686300"/>
            <a:chExt cx="9144000" cy="457200"/>
          </a:xfrm>
        </p:grpSpPr>
        <p:sp>
          <p:nvSpPr>
            <p:cNvPr id="25" name="Rectangle 24">
              <a:extLst>
                <a:ext uri="{FF2B5EF4-FFF2-40B4-BE49-F238E27FC236}">
                  <a16:creationId xmlns:a16="http://schemas.microsoft.com/office/drawing/2014/main" id="{1490E9EA-D2E5-EA47-8E73-31908FE343CB}"/>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Rectangle 25">
              <a:extLst>
                <a:ext uri="{FF2B5EF4-FFF2-40B4-BE49-F238E27FC236}">
                  <a16:creationId xmlns:a16="http://schemas.microsoft.com/office/drawing/2014/main" id="{48F5DF83-552B-E64E-9FF4-327805CEE145}"/>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7" name="Rectangle 26">
              <a:extLst>
                <a:ext uri="{FF2B5EF4-FFF2-40B4-BE49-F238E27FC236}">
                  <a16:creationId xmlns:a16="http://schemas.microsoft.com/office/drawing/2014/main" id="{495D909C-6E1A-014D-9640-55ABEEA6DB6B}"/>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8" name="Rectangle 27">
            <a:extLst>
              <a:ext uri="{FF2B5EF4-FFF2-40B4-BE49-F238E27FC236}">
                <a16:creationId xmlns:a16="http://schemas.microsoft.com/office/drawing/2014/main" id="{7CF30149-7CB9-BE4E-B9EC-7E0B8F6E57FC}"/>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33" name="Graphic 32">
            <a:extLst>
              <a:ext uri="{FF2B5EF4-FFF2-40B4-BE49-F238E27FC236}">
                <a16:creationId xmlns:a16="http://schemas.microsoft.com/office/drawing/2014/main" id="{10488A89-24A8-0E45-AC33-BF0782746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3489" y="6333673"/>
            <a:ext cx="907777" cy="294487"/>
          </a:xfrm>
          <a:prstGeom prst="rect">
            <a:avLst/>
          </a:prstGeom>
        </p:spPr>
      </p:pic>
      <p:pic>
        <p:nvPicPr>
          <p:cNvPr id="15" name="Picture 14">
            <a:extLst>
              <a:ext uri="{FF2B5EF4-FFF2-40B4-BE49-F238E27FC236}">
                <a16:creationId xmlns:a16="http://schemas.microsoft.com/office/drawing/2014/main" id="{215D5CF7-27FE-B842-B58E-BF52316CECBE}"/>
              </a:ext>
            </a:extLst>
          </p:cNvPr>
          <p:cNvPicPr>
            <a:picLocks noChangeAspect="1"/>
          </p:cNvPicPr>
          <p:nvPr userDrawn="1"/>
        </p:nvPicPr>
        <p:blipFill>
          <a:blip r:embed="rId4"/>
          <a:stretch>
            <a:fillRect/>
          </a:stretch>
        </p:blipFill>
        <p:spPr>
          <a:xfrm>
            <a:off x="188645" y="6246791"/>
            <a:ext cx="3860800" cy="508000"/>
          </a:xfrm>
          <a:prstGeom prst="rect">
            <a:avLst/>
          </a:prstGeom>
        </p:spPr>
      </p:pic>
    </p:spTree>
    <p:extLst>
      <p:ext uri="{BB962C8B-B14F-4D97-AF65-F5344CB8AC3E}">
        <p14:creationId xmlns:p14="http://schemas.microsoft.com/office/powerpoint/2010/main" val="166088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w Section">
    <p:bg>
      <p:bgPr>
        <a:solidFill>
          <a:schemeClr val="bg1">
            <a:alpha val="55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04EEF62-5004-B14A-B382-C7657D9F733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3963" t="14775" r="13963" b="19228"/>
          <a:stretch/>
        </p:blipFill>
        <p:spPr>
          <a:xfrm>
            <a:off x="0" y="79742"/>
            <a:ext cx="12192000" cy="6778257"/>
          </a:xfrm>
          <a:prstGeom prst="rect">
            <a:avLst/>
          </a:prstGeom>
        </p:spPr>
      </p:pic>
      <p:sp>
        <p:nvSpPr>
          <p:cNvPr id="6" name="Text Placeholder 5"/>
          <p:cNvSpPr>
            <a:spLocks noGrp="1"/>
          </p:cNvSpPr>
          <p:nvPr>
            <p:ph type="body" sz="quarter" idx="10" hasCustomPrompt="1"/>
          </p:nvPr>
        </p:nvSpPr>
        <p:spPr>
          <a:xfrm>
            <a:off x="1177872" y="2069970"/>
            <a:ext cx="9836257" cy="2961633"/>
          </a:xfrm>
          <a:prstGeom prst="rect">
            <a:avLst/>
          </a:prstGeom>
        </p:spPr>
        <p:txBody>
          <a:bodyPr bIns="365760" anchor="ctr" anchorCtr="0"/>
          <a:lstStyle>
            <a:lvl1pPr marL="0" indent="0" algn="ctr">
              <a:buNone/>
              <a:defRPr sz="7200" baseline="0">
                <a:solidFill>
                  <a:schemeClr val="tx1"/>
                </a:solidFill>
              </a:defRPr>
            </a:lvl1pPr>
          </a:lstStyle>
          <a:p>
            <a:pPr lvl="0"/>
            <a:r>
              <a:rPr lang="en-US" dirty="0"/>
              <a:t>Section title goes here</a:t>
            </a:r>
          </a:p>
        </p:txBody>
      </p:sp>
      <p:grpSp>
        <p:nvGrpSpPr>
          <p:cNvPr id="20" name="Group 19">
            <a:extLst>
              <a:ext uri="{FF2B5EF4-FFF2-40B4-BE49-F238E27FC236}">
                <a16:creationId xmlns:a16="http://schemas.microsoft.com/office/drawing/2014/main" id="{E39BEBA9-63F8-9449-B76B-38AAECF1D69A}"/>
              </a:ext>
            </a:extLst>
          </p:cNvPr>
          <p:cNvGrpSpPr/>
          <p:nvPr userDrawn="1"/>
        </p:nvGrpSpPr>
        <p:grpSpPr>
          <a:xfrm>
            <a:off x="0" y="0"/>
            <a:ext cx="12192000" cy="79741"/>
            <a:chOff x="0" y="4686300"/>
            <a:chExt cx="9144000" cy="457200"/>
          </a:xfrm>
        </p:grpSpPr>
        <p:sp>
          <p:nvSpPr>
            <p:cNvPr id="21" name="Rectangle 20">
              <a:extLst>
                <a:ext uri="{FF2B5EF4-FFF2-40B4-BE49-F238E27FC236}">
                  <a16:creationId xmlns:a16="http://schemas.microsoft.com/office/drawing/2014/main" id="{05B883C5-4217-5E4B-BFC5-8D439CB44D98}"/>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2" name="Rectangle 21">
              <a:extLst>
                <a:ext uri="{FF2B5EF4-FFF2-40B4-BE49-F238E27FC236}">
                  <a16:creationId xmlns:a16="http://schemas.microsoft.com/office/drawing/2014/main" id="{9ECCB360-A527-5547-B4F6-8BA7F3DE3061}"/>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a:extLst>
                <a:ext uri="{FF2B5EF4-FFF2-40B4-BE49-F238E27FC236}">
                  <a16:creationId xmlns:a16="http://schemas.microsoft.com/office/drawing/2014/main" id="{9548392D-4A53-A342-9F26-62B327ECA883}"/>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4" name="Rectangle 23">
            <a:extLst>
              <a:ext uri="{FF2B5EF4-FFF2-40B4-BE49-F238E27FC236}">
                <a16:creationId xmlns:a16="http://schemas.microsoft.com/office/drawing/2014/main" id="{393A88CF-A9A2-7540-B1C5-D411C0D33C57}"/>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26" name="Graphic 25">
            <a:extLst>
              <a:ext uri="{FF2B5EF4-FFF2-40B4-BE49-F238E27FC236}">
                <a16:creationId xmlns:a16="http://schemas.microsoft.com/office/drawing/2014/main" id="{B1BDD450-2A15-DD43-B00C-B4929B7C9CA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53489" y="6333673"/>
            <a:ext cx="907777" cy="294487"/>
          </a:xfrm>
          <a:prstGeom prst="rect">
            <a:avLst/>
          </a:prstGeom>
        </p:spPr>
      </p:pic>
      <p:pic>
        <p:nvPicPr>
          <p:cNvPr id="11" name="Picture 10">
            <a:extLst>
              <a:ext uri="{FF2B5EF4-FFF2-40B4-BE49-F238E27FC236}">
                <a16:creationId xmlns:a16="http://schemas.microsoft.com/office/drawing/2014/main" id="{665B63C8-5345-254A-B234-57AAC40E4294}"/>
              </a:ext>
            </a:extLst>
          </p:cNvPr>
          <p:cNvPicPr>
            <a:picLocks noChangeAspect="1"/>
          </p:cNvPicPr>
          <p:nvPr userDrawn="1"/>
        </p:nvPicPr>
        <p:blipFill>
          <a:blip r:embed="rId6">
            <a:lum bright="100000" contrast="100000"/>
          </a:blip>
          <a:stretch>
            <a:fillRect/>
          </a:stretch>
        </p:blipFill>
        <p:spPr>
          <a:xfrm>
            <a:off x="188645" y="6246791"/>
            <a:ext cx="3860800" cy="508000"/>
          </a:xfrm>
          <a:prstGeom prst="rect">
            <a:avLst/>
          </a:prstGeom>
        </p:spPr>
      </p:pic>
    </p:spTree>
    <p:extLst>
      <p:ext uri="{BB962C8B-B14F-4D97-AF65-F5344CB8AC3E}">
        <p14:creationId xmlns:p14="http://schemas.microsoft.com/office/powerpoint/2010/main" val="34439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With Tex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grpSp>
        <p:nvGrpSpPr>
          <p:cNvPr id="21" name="Group 20">
            <a:extLst>
              <a:ext uri="{FF2B5EF4-FFF2-40B4-BE49-F238E27FC236}">
                <a16:creationId xmlns:a16="http://schemas.microsoft.com/office/drawing/2014/main" id="{3A1E0B65-EC3A-634A-A65C-F2FEC2AEAFAA}"/>
              </a:ext>
            </a:extLst>
          </p:cNvPr>
          <p:cNvGrpSpPr/>
          <p:nvPr userDrawn="1"/>
        </p:nvGrpSpPr>
        <p:grpSpPr>
          <a:xfrm>
            <a:off x="0" y="0"/>
            <a:ext cx="12192000" cy="79741"/>
            <a:chOff x="0" y="4686300"/>
            <a:chExt cx="9144000" cy="457200"/>
          </a:xfrm>
        </p:grpSpPr>
        <p:sp>
          <p:nvSpPr>
            <p:cNvPr id="22" name="Rectangle 21">
              <a:extLst>
                <a:ext uri="{FF2B5EF4-FFF2-40B4-BE49-F238E27FC236}">
                  <a16:creationId xmlns:a16="http://schemas.microsoft.com/office/drawing/2014/main" id="{D709D447-E4E7-A146-8F8D-40EEC7BE6A5B}"/>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a:extLst>
                <a:ext uri="{FF2B5EF4-FFF2-40B4-BE49-F238E27FC236}">
                  <a16:creationId xmlns:a16="http://schemas.microsoft.com/office/drawing/2014/main" id="{833C5EEF-273E-434A-A557-CD1C358E0EC6}"/>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a:extLst>
                <a:ext uri="{FF2B5EF4-FFF2-40B4-BE49-F238E27FC236}">
                  <a16:creationId xmlns:a16="http://schemas.microsoft.com/office/drawing/2014/main" id="{74A115F7-9045-0F46-968C-97CE7084ACEA}"/>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5" name="Rectangle 24">
            <a:extLst>
              <a:ext uri="{FF2B5EF4-FFF2-40B4-BE49-F238E27FC236}">
                <a16:creationId xmlns:a16="http://schemas.microsoft.com/office/drawing/2014/main" id="{EA5A22AA-587A-484A-97DA-A109691FBDFE}"/>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27" name="Graphic 26">
            <a:extLst>
              <a:ext uri="{FF2B5EF4-FFF2-40B4-BE49-F238E27FC236}">
                <a16:creationId xmlns:a16="http://schemas.microsoft.com/office/drawing/2014/main" id="{41CBD9D8-7872-7145-A036-0D8E20EC1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3489" y="6333673"/>
            <a:ext cx="907777" cy="294487"/>
          </a:xfrm>
          <a:prstGeom prst="rect">
            <a:avLst/>
          </a:prstGeom>
        </p:spPr>
      </p:pic>
      <p:pic>
        <p:nvPicPr>
          <p:cNvPr id="12" name="Picture 11">
            <a:extLst>
              <a:ext uri="{FF2B5EF4-FFF2-40B4-BE49-F238E27FC236}">
                <a16:creationId xmlns:a16="http://schemas.microsoft.com/office/drawing/2014/main" id="{FF3BF1BA-C4B3-5845-A385-97F19DED9C1C}"/>
              </a:ext>
            </a:extLst>
          </p:cNvPr>
          <p:cNvPicPr>
            <a:picLocks noChangeAspect="1"/>
          </p:cNvPicPr>
          <p:nvPr userDrawn="1"/>
        </p:nvPicPr>
        <p:blipFill>
          <a:blip r:embed="rId4"/>
          <a:stretch>
            <a:fillRect/>
          </a:stretch>
        </p:blipFill>
        <p:spPr>
          <a:xfrm>
            <a:off x="188645" y="6246791"/>
            <a:ext cx="3860800" cy="508000"/>
          </a:xfrm>
          <a:prstGeom prst="rect">
            <a:avLst/>
          </a:prstGeom>
        </p:spPr>
      </p:pic>
    </p:spTree>
    <p:extLst>
      <p:ext uri="{BB962C8B-B14F-4D97-AF65-F5344CB8AC3E}">
        <p14:creationId xmlns:p14="http://schemas.microsoft.com/office/powerpoint/2010/main" val="25279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No Tex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grpSp>
        <p:nvGrpSpPr>
          <p:cNvPr id="17" name="Group 16">
            <a:extLst>
              <a:ext uri="{FF2B5EF4-FFF2-40B4-BE49-F238E27FC236}">
                <a16:creationId xmlns:a16="http://schemas.microsoft.com/office/drawing/2014/main" id="{B49E17D6-C336-674B-A244-22C006875EBA}"/>
              </a:ext>
            </a:extLst>
          </p:cNvPr>
          <p:cNvGrpSpPr/>
          <p:nvPr userDrawn="1"/>
        </p:nvGrpSpPr>
        <p:grpSpPr>
          <a:xfrm>
            <a:off x="0" y="0"/>
            <a:ext cx="12192000" cy="79741"/>
            <a:chOff x="0" y="4686300"/>
            <a:chExt cx="9144000" cy="457200"/>
          </a:xfrm>
        </p:grpSpPr>
        <p:sp>
          <p:nvSpPr>
            <p:cNvPr id="18" name="Rectangle 17">
              <a:extLst>
                <a:ext uri="{FF2B5EF4-FFF2-40B4-BE49-F238E27FC236}">
                  <a16:creationId xmlns:a16="http://schemas.microsoft.com/office/drawing/2014/main" id="{51050C25-1D6F-0848-91CF-48E8CFFB0ABF}"/>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a:extLst>
                <a:ext uri="{FF2B5EF4-FFF2-40B4-BE49-F238E27FC236}">
                  <a16:creationId xmlns:a16="http://schemas.microsoft.com/office/drawing/2014/main" id="{E14CD368-AE44-0A46-B807-904AA15E944D}"/>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2" name="Rectangle 21">
              <a:extLst>
                <a:ext uri="{FF2B5EF4-FFF2-40B4-BE49-F238E27FC236}">
                  <a16:creationId xmlns:a16="http://schemas.microsoft.com/office/drawing/2014/main" id="{C4F00942-8B22-E34C-819B-C9A11F7D2912}"/>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3" name="Rectangle 22">
            <a:extLst>
              <a:ext uri="{FF2B5EF4-FFF2-40B4-BE49-F238E27FC236}">
                <a16:creationId xmlns:a16="http://schemas.microsoft.com/office/drawing/2014/main" id="{21F02DCF-D6E7-7842-87A5-410A3A966FE6}"/>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25" name="Graphic 24">
            <a:extLst>
              <a:ext uri="{FF2B5EF4-FFF2-40B4-BE49-F238E27FC236}">
                <a16:creationId xmlns:a16="http://schemas.microsoft.com/office/drawing/2014/main" id="{BA85E9A6-CDCF-1A49-99C5-4598F0B3F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3489" y="6333673"/>
            <a:ext cx="907777" cy="294487"/>
          </a:xfrm>
          <a:prstGeom prst="rect">
            <a:avLst/>
          </a:prstGeom>
        </p:spPr>
      </p:pic>
      <p:pic>
        <p:nvPicPr>
          <p:cNvPr id="10" name="Picture 9">
            <a:extLst>
              <a:ext uri="{FF2B5EF4-FFF2-40B4-BE49-F238E27FC236}">
                <a16:creationId xmlns:a16="http://schemas.microsoft.com/office/drawing/2014/main" id="{613251B8-6373-CF47-BEF6-198EC8A8F421}"/>
              </a:ext>
            </a:extLst>
          </p:cNvPr>
          <p:cNvPicPr>
            <a:picLocks noChangeAspect="1"/>
          </p:cNvPicPr>
          <p:nvPr userDrawn="1"/>
        </p:nvPicPr>
        <p:blipFill>
          <a:blip r:embed="rId4"/>
          <a:stretch>
            <a:fillRect/>
          </a:stretch>
        </p:blipFill>
        <p:spPr>
          <a:xfrm>
            <a:off x="188645" y="6246791"/>
            <a:ext cx="3860800" cy="508000"/>
          </a:xfrm>
          <a:prstGeom prst="rect">
            <a:avLst/>
          </a:prstGeom>
        </p:spPr>
      </p:pic>
    </p:spTree>
    <p:extLst>
      <p:ext uri="{BB962C8B-B14F-4D97-AF65-F5344CB8AC3E}">
        <p14:creationId xmlns:p14="http://schemas.microsoft.com/office/powerpoint/2010/main" val="169903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B854DD5-D7A5-4C48-9F16-FE00C8ACB168}"/>
              </a:ext>
            </a:extLst>
          </p:cNvPr>
          <p:cNvGrpSpPr/>
          <p:nvPr userDrawn="1"/>
        </p:nvGrpSpPr>
        <p:grpSpPr>
          <a:xfrm>
            <a:off x="0" y="0"/>
            <a:ext cx="12192000" cy="79741"/>
            <a:chOff x="0" y="4686300"/>
            <a:chExt cx="9144000" cy="457200"/>
          </a:xfrm>
        </p:grpSpPr>
        <p:sp>
          <p:nvSpPr>
            <p:cNvPr id="17" name="Rectangle 16">
              <a:extLst>
                <a:ext uri="{FF2B5EF4-FFF2-40B4-BE49-F238E27FC236}">
                  <a16:creationId xmlns:a16="http://schemas.microsoft.com/office/drawing/2014/main" id="{34AF1B1B-D5F1-E942-9070-5934B39A8ADE}"/>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a:extLst>
                <a:ext uri="{FF2B5EF4-FFF2-40B4-BE49-F238E27FC236}">
                  <a16:creationId xmlns:a16="http://schemas.microsoft.com/office/drawing/2014/main" id="{F175D595-CD92-D24A-9F2F-45AC30AC70E0}"/>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a:extLst>
                <a:ext uri="{FF2B5EF4-FFF2-40B4-BE49-F238E27FC236}">
                  <a16:creationId xmlns:a16="http://schemas.microsoft.com/office/drawing/2014/main" id="{08163AEB-3BEE-A34F-A4E2-DE9EDF5B938E}"/>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2" name="Rectangle 21">
            <a:extLst>
              <a:ext uri="{FF2B5EF4-FFF2-40B4-BE49-F238E27FC236}">
                <a16:creationId xmlns:a16="http://schemas.microsoft.com/office/drawing/2014/main" id="{C94A8E34-C8C4-1541-9BB8-A7B5A32D06E3}"/>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24" name="Graphic 23">
            <a:extLst>
              <a:ext uri="{FF2B5EF4-FFF2-40B4-BE49-F238E27FC236}">
                <a16:creationId xmlns:a16="http://schemas.microsoft.com/office/drawing/2014/main" id="{6AE0B996-3004-C94E-A064-DDBDCA2D61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3489" y="6333673"/>
            <a:ext cx="907777" cy="294487"/>
          </a:xfrm>
          <a:prstGeom prst="rect">
            <a:avLst/>
          </a:prstGeom>
        </p:spPr>
      </p:pic>
      <p:pic>
        <p:nvPicPr>
          <p:cNvPr id="9" name="Picture 8">
            <a:extLst>
              <a:ext uri="{FF2B5EF4-FFF2-40B4-BE49-F238E27FC236}">
                <a16:creationId xmlns:a16="http://schemas.microsoft.com/office/drawing/2014/main" id="{9521BEC6-DC18-6A4D-A2F5-C938323B9595}"/>
              </a:ext>
            </a:extLst>
          </p:cNvPr>
          <p:cNvPicPr>
            <a:picLocks noChangeAspect="1"/>
          </p:cNvPicPr>
          <p:nvPr userDrawn="1"/>
        </p:nvPicPr>
        <p:blipFill>
          <a:blip r:embed="rId4"/>
          <a:stretch>
            <a:fillRect/>
          </a:stretch>
        </p:blipFill>
        <p:spPr>
          <a:xfrm>
            <a:off x="188645" y="6246791"/>
            <a:ext cx="3860800" cy="508000"/>
          </a:xfrm>
          <a:prstGeom prst="rect">
            <a:avLst/>
          </a:prstGeom>
        </p:spPr>
      </p:pic>
    </p:spTree>
    <p:extLst>
      <p:ext uri="{BB962C8B-B14F-4D97-AF65-F5344CB8AC3E}">
        <p14:creationId xmlns:p14="http://schemas.microsoft.com/office/powerpoint/2010/main" val="130680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296CF0-AE60-CF4C-8B6B-FCC4EED36A56}"/>
              </a:ext>
            </a:extLst>
          </p:cNvPr>
          <p:cNvSpPr/>
          <p:nvPr userDrawn="1"/>
        </p:nvSpPr>
        <p:spPr>
          <a:xfrm>
            <a:off x="0" y="86829"/>
            <a:ext cx="12192000" cy="6771171"/>
          </a:xfrm>
          <a:prstGeom prst="rect">
            <a:avLst/>
          </a:prstGeom>
          <a:solidFill>
            <a:srgbClr val="D9D9D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sp>
        <p:nvSpPr>
          <p:cNvPr id="26" name="Freeform 25">
            <a:extLst>
              <a:ext uri="{FF2B5EF4-FFF2-40B4-BE49-F238E27FC236}">
                <a16:creationId xmlns:a16="http://schemas.microsoft.com/office/drawing/2014/main" id="{AC0DD912-7F80-294C-94BC-3520E4582376}"/>
              </a:ext>
            </a:extLst>
          </p:cNvPr>
          <p:cNvSpPr/>
          <p:nvPr userDrawn="1"/>
        </p:nvSpPr>
        <p:spPr>
          <a:xfrm>
            <a:off x="832635" y="3468302"/>
            <a:ext cx="4956257" cy="1053321"/>
          </a:xfrm>
          <a:custGeom>
            <a:avLst/>
            <a:gdLst>
              <a:gd name="connsiteX0" fmla="*/ 0 w 3278155"/>
              <a:gd name="connsiteY0" fmla="*/ 696685 h 696685"/>
              <a:gd name="connsiteX1" fmla="*/ 2581470 w 3278155"/>
              <a:gd name="connsiteY1" fmla="*/ 696685 h 696685"/>
              <a:gd name="connsiteX2" fmla="*/ 3278155 w 3278155"/>
              <a:gd name="connsiteY2" fmla="*/ 0 h 696685"/>
              <a:gd name="connsiteX3" fmla="*/ 702907 w 3278155"/>
              <a:gd name="connsiteY3" fmla="*/ 0 h 696685"/>
              <a:gd name="connsiteX4" fmla="*/ 0 w 3278155"/>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155" h="696685">
                <a:moveTo>
                  <a:pt x="0" y="696685"/>
                </a:moveTo>
                <a:lnTo>
                  <a:pt x="2581470" y="696685"/>
                </a:lnTo>
                <a:lnTo>
                  <a:pt x="3278155" y="0"/>
                </a:lnTo>
                <a:lnTo>
                  <a:pt x="702907" y="0"/>
                </a:lnTo>
                <a:lnTo>
                  <a:pt x="0" y="696685"/>
                </a:lnTo>
                <a:close/>
              </a:path>
            </a:pathLst>
          </a:cu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pic>
        <p:nvPicPr>
          <p:cNvPr id="4" name="Graphic 3">
            <a:extLst>
              <a:ext uri="{FF2B5EF4-FFF2-40B4-BE49-F238E27FC236}">
                <a16:creationId xmlns:a16="http://schemas.microsoft.com/office/drawing/2014/main" id="{6633D0CA-7328-0B46-B2FE-978456AA4D4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5901" b="-72860"/>
          <a:stretch/>
        </p:blipFill>
        <p:spPr>
          <a:xfrm>
            <a:off x="0" y="82718"/>
            <a:ext cx="12192000" cy="6771169"/>
          </a:xfrm>
          <a:prstGeom prst="rect">
            <a:avLst/>
          </a:prstGeom>
        </p:spPr>
      </p:pic>
      <p:pic>
        <p:nvPicPr>
          <p:cNvPr id="12" name="Graphic 11">
            <a:extLst>
              <a:ext uri="{FF2B5EF4-FFF2-40B4-BE49-F238E27FC236}">
                <a16:creationId xmlns:a16="http://schemas.microsoft.com/office/drawing/2014/main" id="{37073D3A-B767-5A4F-8909-3964761C475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52149" t="-285" r="78" b="23652"/>
          <a:stretch/>
        </p:blipFill>
        <p:spPr>
          <a:xfrm>
            <a:off x="1" y="-1"/>
            <a:ext cx="6834436" cy="6853887"/>
          </a:xfrm>
          <a:prstGeom prst="rect">
            <a:avLst/>
          </a:prstGeom>
        </p:spPr>
      </p:pic>
      <p:grpSp>
        <p:nvGrpSpPr>
          <p:cNvPr id="15" name="Group 14">
            <a:extLst>
              <a:ext uri="{FF2B5EF4-FFF2-40B4-BE49-F238E27FC236}">
                <a16:creationId xmlns:a16="http://schemas.microsoft.com/office/drawing/2014/main" id="{646DFC23-09B1-DD4E-B292-DA8AF3D450B3}"/>
              </a:ext>
            </a:extLst>
          </p:cNvPr>
          <p:cNvGrpSpPr/>
          <p:nvPr userDrawn="1"/>
        </p:nvGrpSpPr>
        <p:grpSpPr>
          <a:xfrm>
            <a:off x="0" y="0"/>
            <a:ext cx="12192000" cy="79741"/>
            <a:chOff x="0" y="4686300"/>
            <a:chExt cx="9144000" cy="457200"/>
          </a:xfrm>
        </p:grpSpPr>
        <p:sp>
          <p:nvSpPr>
            <p:cNvPr id="16" name="Rectangle 15">
              <a:extLst>
                <a:ext uri="{FF2B5EF4-FFF2-40B4-BE49-F238E27FC236}">
                  <a16:creationId xmlns:a16="http://schemas.microsoft.com/office/drawing/2014/main" id="{1F7DA86F-02F9-AD4C-89C0-04F8BB85D28C}"/>
                </a:ext>
              </a:extLst>
            </p:cNvPr>
            <p:cNvSpPr/>
            <p:nvPr userDrawn="1"/>
          </p:nvSpPr>
          <p:spPr>
            <a:xfrm>
              <a:off x="2209800" y="4686300"/>
              <a:ext cx="6934200" cy="457200"/>
            </a:xfrm>
            <a:prstGeom prst="rect">
              <a:avLst/>
            </a:prstGeom>
            <a:solidFill>
              <a:srgbClr val="F7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7" name="Rectangle 16">
              <a:extLst>
                <a:ext uri="{FF2B5EF4-FFF2-40B4-BE49-F238E27FC236}">
                  <a16:creationId xmlns:a16="http://schemas.microsoft.com/office/drawing/2014/main" id="{9B6DB6D3-64E4-7441-B854-57FA5048ABFA}"/>
                </a:ext>
              </a:extLst>
            </p:cNvPr>
            <p:cNvSpPr/>
            <p:nvPr userDrawn="1"/>
          </p:nvSpPr>
          <p:spPr>
            <a:xfrm>
              <a:off x="0" y="4686300"/>
              <a:ext cx="2209800" cy="457200"/>
            </a:xfrm>
            <a:prstGeom prst="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8" name="Rectangle 17">
              <a:extLst>
                <a:ext uri="{FF2B5EF4-FFF2-40B4-BE49-F238E27FC236}">
                  <a16:creationId xmlns:a16="http://schemas.microsoft.com/office/drawing/2014/main" id="{7CC1A487-1BDB-374F-AF2D-135B6653AA61}"/>
                </a:ext>
              </a:extLst>
            </p:cNvPr>
            <p:cNvSpPr/>
            <p:nvPr userDrawn="1"/>
          </p:nvSpPr>
          <p:spPr>
            <a:xfrm>
              <a:off x="2209800" y="4686300"/>
              <a:ext cx="1060450" cy="457200"/>
            </a:xfrm>
            <a:prstGeom prst="rect">
              <a:avLst/>
            </a:prstGeom>
            <a:solidFill>
              <a:srgbClr val="E977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 name="Rectangle 1">
            <a:extLst>
              <a:ext uri="{FF2B5EF4-FFF2-40B4-BE49-F238E27FC236}">
                <a16:creationId xmlns:a16="http://schemas.microsoft.com/office/drawing/2014/main" id="{AA8646CF-7AE6-EA43-A21D-1E8CF8A1DE4A}"/>
              </a:ext>
            </a:extLst>
          </p:cNvPr>
          <p:cNvSpPr/>
          <p:nvPr userDrawn="1"/>
        </p:nvSpPr>
        <p:spPr>
          <a:xfrm>
            <a:off x="0" y="82719"/>
            <a:ext cx="12192000" cy="67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sp>
        <p:nvSpPr>
          <p:cNvPr id="20" name="Freeform 19">
            <a:extLst>
              <a:ext uri="{FF2B5EF4-FFF2-40B4-BE49-F238E27FC236}">
                <a16:creationId xmlns:a16="http://schemas.microsoft.com/office/drawing/2014/main" id="{FA5E7F15-B1B1-6840-8EC8-5B0D13E8A5A8}"/>
              </a:ext>
            </a:extLst>
          </p:cNvPr>
          <p:cNvSpPr/>
          <p:nvPr userDrawn="1"/>
        </p:nvSpPr>
        <p:spPr>
          <a:xfrm>
            <a:off x="1061113" y="3243793"/>
            <a:ext cx="4956257" cy="1053321"/>
          </a:xfrm>
          <a:custGeom>
            <a:avLst/>
            <a:gdLst>
              <a:gd name="connsiteX0" fmla="*/ 0 w 3278155"/>
              <a:gd name="connsiteY0" fmla="*/ 696685 h 696685"/>
              <a:gd name="connsiteX1" fmla="*/ 2581470 w 3278155"/>
              <a:gd name="connsiteY1" fmla="*/ 696685 h 696685"/>
              <a:gd name="connsiteX2" fmla="*/ 3278155 w 3278155"/>
              <a:gd name="connsiteY2" fmla="*/ 0 h 696685"/>
              <a:gd name="connsiteX3" fmla="*/ 702907 w 3278155"/>
              <a:gd name="connsiteY3" fmla="*/ 0 h 696685"/>
              <a:gd name="connsiteX4" fmla="*/ 0 w 3278155"/>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155" h="696685">
                <a:moveTo>
                  <a:pt x="0" y="696685"/>
                </a:moveTo>
                <a:lnTo>
                  <a:pt x="2581470" y="696685"/>
                </a:lnTo>
                <a:lnTo>
                  <a:pt x="3278155" y="0"/>
                </a:lnTo>
                <a:lnTo>
                  <a:pt x="702907" y="0"/>
                </a:lnTo>
                <a:lnTo>
                  <a:pt x="0" y="696685"/>
                </a:lnTo>
                <a:close/>
              </a:path>
            </a:pathLst>
          </a:cu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400"/>
          </a:p>
        </p:txBody>
      </p:sp>
      <p:sp>
        <p:nvSpPr>
          <p:cNvPr id="22" name="TextBox 21">
            <a:extLst>
              <a:ext uri="{FF2B5EF4-FFF2-40B4-BE49-F238E27FC236}">
                <a16:creationId xmlns:a16="http://schemas.microsoft.com/office/drawing/2014/main" id="{150405BD-0EF6-6547-8745-426F052C7882}"/>
              </a:ext>
            </a:extLst>
          </p:cNvPr>
          <p:cNvSpPr txBox="1"/>
          <p:nvPr userDrawn="1"/>
        </p:nvSpPr>
        <p:spPr>
          <a:xfrm>
            <a:off x="2013475" y="3347503"/>
            <a:ext cx="3088320" cy="748988"/>
          </a:xfrm>
          <a:prstGeom prst="rect">
            <a:avLst/>
          </a:prstGeom>
          <a:noFill/>
        </p:spPr>
        <p:txBody>
          <a:bodyPr wrap="square" rtlCol="0">
            <a:spAutoFit/>
          </a:bodyPr>
          <a:lstStyle/>
          <a:p>
            <a:r>
              <a:rPr lang="en-US" sz="4267" b="1" dirty="0"/>
              <a:t>Thank you</a:t>
            </a:r>
          </a:p>
        </p:txBody>
      </p:sp>
      <p:sp>
        <p:nvSpPr>
          <p:cNvPr id="28" name="Text Placeholder 6">
            <a:extLst>
              <a:ext uri="{FF2B5EF4-FFF2-40B4-BE49-F238E27FC236}">
                <a16:creationId xmlns:a16="http://schemas.microsoft.com/office/drawing/2014/main" id="{18DEA277-A3C6-3A42-B1D0-988E03539710}"/>
              </a:ext>
            </a:extLst>
          </p:cNvPr>
          <p:cNvSpPr>
            <a:spLocks noGrp="1"/>
          </p:cNvSpPr>
          <p:nvPr>
            <p:ph type="body" sz="quarter" idx="10" hasCustomPrompt="1"/>
          </p:nvPr>
        </p:nvSpPr>
        <p:spPr>
          <a:xfrm>
            <a:off x="6834437" y="2470334"/>
            <a:ext cx="5009551" cy="617884"/>
          </a:xfrm>
          <a:prstGeom prst="rect">
            <a:avLst/>
          </a:prstGeom>
        </p:spPr>
        <p:txBody>
          <a:bodyPr lIns="0"/>
          <a:lstStyle>
            <a:lvl1pPr marL="0" indent="0">
              <a:buNone/>
              <a:defRPr sz="3733" b="1">
                <a:solidFill>
                  <a:schemeClr val="accent3"/>
                </a:solidFill>
              </a:defRPr>
            </a:lvl1pPr>
          </a:lstStyle>
          <a:p>
            <a:pPr lvl="0"/>
            <a:r>
              <a:rPr lang="en-US" dirty="0"/>
              <a:t>Jane Smith</a:t>
            </a:r>
          </a:p>
        </p:txBody>
      </p:sp>
      <p:sp>
        <p:nvSpPr>
          <p:cNvPr id="29" name="Text Placeholder 40">
            <a:extLst>
              <a:ext uri="{FF2B5EF4-FFF2-40B4-BE49-F238E27FC236}">
                <a16:creationId xmlns:a16="http://schemas.microsoft.com/office/drawing/2014/main" id="{404725A5-BC90-4D40-8132-C6D0932AB214}"/>
              </a:ext>
            </a:extLst>
          </p:cNvPr>
          <p:cNvSpPr>
            <a:spLocks noGrp="1"/>
          </p:cNvSpPr>
          <p:nvPr>
            <p:ph type="body" sz="quarter" idx="16" hasCustomPrompt="1"/>
          </p:nvPr>
        </p:nvSpPr>
        <p:spPr>
          <a:xfrm>
            <a:off x="6834437" y="3108885"/>
            <a:ext cx="5009551" cy="450092"/>
          </a:xfrm>
          <a:prstGeom prst="rect">
            <a:avLst/>
          </a:prstGeom>
        </p:spPr>
        <p:txBody>
          <a:bodyPr lIns="0"/>
          <a:lstStyle>
            <a:lvl1pPr marL="0" indent="0">
              <a:spcBef>
                <a:spcPts val="0"/>
              </a:spcBef>
              <a:buNone/>
              <a:defRPr sz="1867" b="1" cap="all" spc="27" baseline="0"/>
            </a:lvl1pPr>
          </a:lstStyle>
          <a:p>
            <a:pPr lvl="0"/>
            <a:r>
              <a:rPr lang="en-US" dirty="0"/>
              <a:t>NAME OF ORGANIZATION</a:t>
            </a:r>
          </a:p>
        </p:txBody>
      </p:sp>
      <p:sp>
        <p:nvSpPr>
          <p:cNvPr id="31" name="Text Placeholder 43">
            <a:extLst>
              <a:ext uri="{FF2B5EF4-FFF2-40B4-BE49-F238E27FC236}">
                <a16:creationId xmlns:a16="http://schemas.microsoft.com/office/drawing/2014/main" id="{FAD190AA-F2D6-4341-A48C-7DA009E8A723}"/>
              </a:ext>
            </a:extLst>
          </p:cNvPr>
          <p:cNvSpPr>
            <a:spLocks noGrp="1"/>
          </p:cNvSpPr>
          <p:nvPr>
            <p:ph type="body" sz="quarter" idx="17" hasCustomPrompt="1"/>
          </p:nvPr>
        </p:nvSpPr>
        <p:spPr>
          <a:xfrm>
            <a:off x="6834435" y="3558976"/>
            <a:ext cx="5009551" cy="550544"/>
          </a:xfrm>
          <a:prstGeom prst="rect">
            <a:avLst/>
          </a:prstGeom>
        </p:spPr>
        <p:txBody>
          <a:bodyPr lIns="0"/>
          <a:lstStyle>
            <a:lvl1pPr marL="0" indent="0">
              <a:buNone/>
              <a:defRPr sz="1867">
                <a:solidFill>
                  <a:schemeClr val="tx1">
                    <a:lumMod val="65000"/>
                    <a:lumOff val="35000"/>
                  </a:schemeClr>
                </a:solidFill>
              </a:defRPr>
            </a:lvl1pPr>
          </a:lstStyle>
          <a:p>
            <a:pPr lvl="0"/>
            <a:r>
              <a:rPr lang="en-US" dirty="0" err="1"/>
              <a:t>email@address.org</a:t>
            </a:r>
            <a:endParaRPr lang="en-US" dirty="0"/>
          </a:p>
        </p:txBody>
      </p:sp>
      <p:sp>
        <p:nvSpPr>
          <p:cNvPr id="35" name="Text Placeholder 6">
            <a:extLst>
              <a:ext uri="{FF2B5EF4-FFF2-40B4-BE49-F238E27FC236}">
                <a16:creationId xmlns:a16="http://schemas.microsoft.com/office/drawing/2014/main" id="{D43AF015-A253-E048-A249-4699182418B9}"/>
              </a:ext>
            </a:extLst>
          </p:cNvPr>
          <p:cNvSpPr>
            <a:spLocks noGrp="1"/>
          </p:cNvSpPr>
          <p:nvPr>
            <p:ph type="body" sz="quarter" idx="18" hasCustomPrompt="1"/>
          </p:nvPr>
        </p:nvSpPr>
        <p:spPr>
          <a:xfrm>
            <a:off x="6820131" y="4377997"/>
            <a:ext cx="5009551" cy="617884"/>
          </a:xfrm>
          <a:prstGeom prst="rect">
            <a:avLst/>
          </a:prstGeom>
        </p:spPr>
        <p:txBody>
          <a:bodyPr lIns="0"/>
          <a:lstStyle>
            <a:lvl1pPr marL="0" indent="0">
              <a:buNone/>
              <a:defRPr sz="3733" b="1">
                <a:solidFill>
                  <a:schemeClr val="accent3"/>
                </a:solidFill>
              </a:defRPr>
            </a:lvl1pPr>
          </a:lstStyle>
          <a:p>
            <a:pPr lvl="0"/>
            <a:r>
              <a:rPr lang="en-US" dirty="0"/>
              <a:t>Jane Smith</a:t>
            </a:r>
          </a:p>
        </p:txBody>
      </p:sp>
      <p:sp>
        <p:nvSpPr>
          <p:cNvPr id="36" name="Text Placeholder 40">
            <a:extLst>
              <a:ext uri="{FF2B5EF4-FFF2-40B4-BE49-F238E27FC236}">
                <a16:creationId xmlns:a16="http://schemas.microsoft.com/office/drawing/2014/main" id="{F6F1A847-80E0-0245-AA7A-1CA13FE13626}"/>
              </a:ext>
            </a:extLst>
          </p:cNvPr>
          <p:cNvSpPr>
            <a:spLocks noGrp="1"/>
          </p:cNvSpPr>
          <p:nvPr>
            <p:ph type="body" sz="quarter" idx="19" hasCustomPrompt="1"/>
          </p:nvPr>
        </p:nvSpPr>
        <p:spPr>
          <a:xfrm>
            <a:off x="6820131" y="5016547"/>
            <a:ext cx="5009551" cy="450092"/>
          </a:xfrm>
          <a:prstGeom prst="rect">
            <a:avLst/>
          </a:prstGeom>
        </p:spPr>
        <p:txBody>
          <a:bodyPr lIns="0"/>
          <a:lstStyle>
            <a:lvl1pPr marL="0" indent="0">
              <a:spcBef>
                <a:spcPts val="0"/>
              </a:spcBef>
              <a:buNone/>
              <a:defRPr sz="1867" b="1" cap="all" spc="27" baseline="0"/>
            </a:lvl1pPr>
          </a:lstStyle>
          <a:p>
            <a:pPr lvl="0"/>
            <a:r>
              <a:rPr lang="en-US" dirty="0"/>
              <a:t>NAME OF ORGANIZATION</a:t>
            </a:r>
          </a:p>
        </p:txBody>
      </p:sp>
      <p:sp>
        <p:nvSpPr>
          <p:cNvPr id="37" name="Text Placeholder 43">
            <a:extLst>
              <a:ext uri="{FF2B5EF4-FFF2-40B4-BE49-F238E27FC236}">
                <a16:creationId xmlns:a16="http://schemas.microsoft.com/office/drawing/2014/main" id="{14B5C8E8-5349-8F4F-917C-F95922DE8CFD}"/>
              </a:ext>
            </a:extLst>
          </p:cNvPr>
          <p:cNvSpPr>
            <a:spLocks noGrp="1"/>
          </p:cNvSpPr>
          <p:nvPr>
            <p:ph type="body" sz="quarter" idx="20" hasCustomPrompt="1"/>
          </p:nvPr>
        </p:nvSpPr>
        <p:spPr>
          <a:xfrm>
            <a:off x="6820130" y="5466639"/>
            <a:ext cx="5009551" cy="550544"/>
          </a:xfrm>
          <a:prstGeom prst="rect">
            <a:avLst/>
          </a:prstGeom>
        </p:spPr>
        <p:txBody>
          <a:bodyPr lIns="0"/>
          <a:lstStyle>
            <a:lvl1pPr marL="0" indent="0">
              <a:buNone/>
              <a:defRPr sz="1867">
                <a:solidFill>
                  <a:schemeClr val="tx1">
                    <a:lumMod val="65000"/>
                    <a:lumOff val="35000"/>
                  </a:schemeClr>
                </a:solidFill>
              </a:defRPr>
            </a:lvl1pPr>
          </a:lstStyle>
          <a:p>
            <a:pPr lvl="0"/>
            <a:r>
              <a:rPr lang="en-US" dirty="0" err="1"/>
              <a:t>email@address.org</a:t>
            </a:r>
            <a:endParaRPr lang="en-US" dirty="0"/>
          </a:p>
        </p:txBody>
      </p:sp>
      <p:pic>
        <p:nvPicPr>
          <p:cNvPr id="38" name="Graphic 37">
            <a:extLst>
              <a:ext uri="{FF2B5EF4-FFF2-40B4-BE49-F238E27FC236}">
                <a16:creationId xmlns:a16="http://schemas.microsoft.com/office/drawing/2014/main" id="{5ACB3A8F-7D9E-004A-AE94-9766D794679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53489" y="6333673"/>
            <a:ext cx="907777" cy="294487"/>
          </a:xfrm>
          <a:prstGeom prst="rect">
            <a:avLst/>
          </a:prstGeom>
        </p:spPr>
      </p:pic>
      <p:pic>
        <p:nvPicPr>
          <p:cNvPr id="3" name="Picture 2">
            <a:extLst>
              <a:ext uri="{FF2B5EF4-FFF2-40B4-BE49-F238E27FC236}">
                <a16:creationId xmlns:a16="http://schemas.microsoft.com/office/drawing/2014/main" id="{573F7B53-D359-144E-9E29-B7D8E88AFB70}"/>
              </a:ext>
            </a:extLst>
          </p:cNvPr>
          <p:cNvPicPr>
            <a:picLocks noChangeAspect="1"/>
          </p:cNvPicPr>
          <p:nvPr userDrawn="1"/>
        </p:nvPicPr>
        <p:blipFill>
          <a:blip r:embed="rId8"/>
          <a:stretch>
            <a:fillRect/>
          </a:stretch>
        </p:blipFill>
        <p:spPr>
          <a:xfrm>
            <a:off x="7518284" y="1127127"/>
            <a:ext cx="4555067" cy="999067"/>
          </a:xfrm>
          <a:prstGeom prst="rect">
            <a:avLst/>
          </a:prstGeom>
        </p:spPr>
      </p:pic>
    </p:spTree>
    <p:extLst>
      <p:ext uri="{BB962C8B-B14F-4D97-AF65-F5344CB8AC3E}">
        <p14:creationId xmlns:p14="http://schemas.microsoft.com/office/powerpoint/2010/main" val="228764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20084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62955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256C-F208-B449-8A03-E338F0366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0A959C-77D7-1442-8520-6F3E8EA8E9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AF33BA-CA35-5A44-B1C7-FE8C5A3B2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501059-8F9C-0646-A8EB-E232DDE11058}"/>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6" name="Footer Placeholder 5">
            <a:extLst>
              <a:ext uri="{FF2B5EF4-FFF2-40B4-BE49-F238E27FC236}">
                <a16:creationId xmlns:a16="http://schemas.microsoft.com/office/drawing/2014/main" id="{B5DDC75D-7435-5643-8F63-D6E1BBC9D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CEA34-41D6-514D-8071-4C9E55DC0F46}"/>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789960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48368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74553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44054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8A4C3EA6-B673-4283-9DD6-799B6AE49A8A}"/>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75697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6219085"/>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32114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03142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liennummernplatzhalter 16">
            <a:extLst>
              <a:ext uri="{FF2B5EF4-FFF2-40B4-BE49-F238E27FC236}">
                <a16:creationId xmlns:a16="http://schemas.microsoft.com/office/drawing/2014/main" id="{EBE7FBBD-2D15-434A-9BBD-E32D1247E962}"/>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402051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727" y="0"/>
            <a:ext cx="6105280" cy="5850667"/>
          </a:xfrm>
          <a:prstGeom prst="rect">
            <a:avLst/>
          </a:prstGeom>
        </p:spPr>
      </p:pic>
      <p:sp>
        <p:nvSpPr>
          <p:cNvPr id="11" name="Foliennummernplatzhalter 16">
            <a:extLst>
              <a:ext uri="{FF2B5EF4-FFF2-40B4-BE49-F238E27FC236}">
                <a16:creationId xmlns:a16="http://schemas.microsoft.com/office/drawing/2014/main" id="{7F6932CD-ABBB-4A44-81F3-7BB08D26F40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22223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44D07B55-7EFB-4F7E-B8EE-9B7C8C31FC9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15930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488CA-3328-844C-95BD-C5D2A1D1A81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E886C28-7C2B-4140-9288-B7B8C83E6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CB8C85-3D79-1A4E-8005-69B84CA3C9A0}"/>
              </a:ext>
            </a:extLst>
          </p:cNvPr>
          <p:cNvSpPr>
            <a:spLocks noGrp="1"/>
          </p:cNvSpPr>
          <p:nvPr>
            <p:ph type="sldNum" sz="quarter" idx="12"/>
          </p:nvPr>
        </p:nvSpPr>
        <p:spPr>
          <a:xfrm>
            <a:off x="8087317" y="6172963"/>
            <a:ext cx="4104684" cy="685037"/>
          </a:xfrm>
          <a:prstGeom prst="rect">
            <a:avLst/>
          </a:prstGeom>
        </p:spPr>
        <p:txBody>
          <a:bodyPr/>
          <a:lstStyle/>
          <a:p>
            <a:fld id="{FBF82AE8-B900-9645-9437-C4E98360193C}" type="slidenum">
              <a:rPr lang="en-US" smtClean="0"/>
              <a:t>‹#›</a:t>
            </a:fld>
            <a:endParaRPr lang="en-US"/>
          </a:p>
        </p:txBody>
      </p:sp>
      <p:sp>
        <p:nvSpPr>
          <p:cNvPr id="5" name="Foliennummernplatzhalter 16">
            <a:extLst>
              <a:ext uri="{FF2B5EF4-FFF2-40B4-BE49-F238E27FC236}">
                <a16:creationId xmlns:a16="http://schemas.microsoft.com/office/drawing/2014/main" id="{8BE66258-572E-4356-BF24-8B945A812B0E}"/>
              </a:ext>
            </a:extLst>
          </p:cNvPr>
          <p:cNvSpPr txBox="1">
            <a:spLocks/>
          </p:cNvSpPr>
          <p:nvPr userDrawn="1"/>
        </p:nvSpPr>
        <p:spPr>
          <a:xfrm>
            <a:off x="1" y="6209849"/>
            <a:ext cx="10695708" cy="574260"/>
          </a:xfrm>
          <a:prstGeom prst="rect">
            <a:avLst/>
          </a:prstGeom>
        </p:spPr>
        <p:txBody>
          <a:bodyPr vert="horz" lIns="126357" tIns="63179" rIns="126357" bIns="63179" rtlCol="0" anchor="b"/>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E911E4-7CD8-4F9C-B647-4242FE4D1061}" type="slidenum">
              <a:rPr lang="de-DE" sz="1600" smtClean="0"/>
              <a:pPr/>
              <a:t>‹#›</a:t>
            </a:fld>
            <a:endParaRPr lang="de-DE" sz="1600" dirty="0"/>
          </a:p>
        </p:txBody>
      </p:sp>
    </p:spTree>
    <p:extLst>
      <p:ext uri="{BB962C8B-B14F-4D97-AF65-F5344CB8AC3E}">
        <p14:creationId xmlns:p14="http://schemas.microsoft.com/office/powerpoint/2010/main" val="2774968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3028-4AC0-D84A-9D50-D26D1B1060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233838-421B-0F4F-8425-59FC1290B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620FF-DE14-D148-8203-733A717903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07535-6F01-E049-BF55-028B9000B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2D0DB-E944-C94F-B8E6-12F8B2BB39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3FCF10-CAD0-EA41-988E-82AF05A1FA48}"/>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8" name="Footer Placeholder 7">
            <a:extLst>
              <a:ext uri="{FF2B5EF4-FFF2-40B4-BE49-F238E27FC236}">
                <a16:creationId xmlns:a16="http://schemas.microsoft.com/office/drawing/2014/main" id="{2C9C2DEC-794A-C540-A5FD-CCA35DA0A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58E7E0-A37B-5744-971B-15D7FC6034FB}"/>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615484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Content- Bullet">
  <p:cSld name="2_Content- Bullet">
    <p:spTree>
      <p:nvGrpSpPr>
        <p:cNvPr id="1" name="Shape 112"/>
        <p:cNvGrpSpPr/>
        <p:nvPr/>
      </p:nvGrpSpPr>
      <p:grpSpPr>
        <a:xfrm>
          <a:off x="0" y="0"/>
          <a:ext cx="0" cy="0"/>
          <a:chOff x="0" y="0"/>
          <a:chExt cx="0" cy="0"/>
        </a:xfrm>
      </p:grpSpPr>
      <p:sp>
        <p:nvSpPr>
          <p:cNvPr id="116" name="Shape 116"/>
          <p:cNvSpPr txBox="1">
            <a:spLocks noGrp="1"/>
          </p:cNvSpPr>
          <p:nvPr>
            <p:ph type="body" idx="1"/>
          </p:nvPr>
        </p:nvSpPr>
        <p:spPr>
          <a:xfrm>
            <a:off x="454384" y="457739"/>
            <a:ext cx="11252197" cy="915256"/>
          </a:xfrm>
          <a:prstGeom prst="rect">
            <a:avLst/>
          </a:prstGeom>
          <a:noFill/>
          <a:ln>
            <a:noFill/>
          </a:ln>
        </p:spPr>
        <p:txBody>
          <a:bodyPr spcFirstLastPara="1" wrap="square" lIns="91425" tIns="91425" rIns="91425" bIns="91425" anchor="t" anchorCtr="0"/>
          <a:lstStyle>
            <a:lvl1pPr marL="342882" marR="0" lvl="0" indent="-171442" algn="l" rtl="0">
              <a:lnSpc>
                <a:spcPct val="100000"/>
              </a:lnSpc>
              <a:spcBef>
                <a:spcPts val="0"/>
              </a:spcBef>
              <a:spcAft>
                <a:spcPts val="0"/>
              </a:spcAft>
              <a:buClr>
                <a:schemeClr val="lt2"/>
              </a:buClr>
              <a:buSzPts val="3600"/>
              <a:buFont typeface="Arial"/>
              <a:buNone/>
              <a:defRPr sz="2700" b="1" i="0" u="none" strike="noStrike" cap="none">
                <a:solidFill>
                  <a:schemeClr val="lt2"/>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body" idx="2"/>
          </p:nvPr>
        </p:nvSpPr>
        <p:spPr>
          <a:xfrm>
            <a:off x="454384" y="1373001"/>
            <a:ext cx="11252197" cy="4475171"/>
          </a:xfrm>
          <a:prstGeom prst="rect">
            <a:avLst/>
          </a:prstGeom>
          <a:noFill/>
          <a:ln>
            <a:noFill/>
          </a:ln>
        </p:spPr>
        <p:txBody>
          <a:bodyPr spcFirstLastPara="1" wrap="square" lIns="91425" tIns="91425" rIns="91425" bIns="91425" anchor="t" anchorCtr="0"/>
          <a:lstStyle>
            <a:lvl1pPr marL="342882" marR="0" lvl="0" indent="-285737" algn="l" rtl="0">
              <a:lnSpc>
                <a:spcPct val="100000"/>
              </a:lnSpc>
              <a:spcBef>
                <a:spcPts val="0"/>
              </a:spcBef>
              <a:spcAft>
                <a:spcPts val="0"/>
              </a:spcAft>
              <a:buClr>
                <a:srgbClr val="000000"/>
              </a:buClr>
              <a:buSzPts val="2400"/>
              <a:buFont typeface="Arial"/>
              <a:buChar char="•"/>
              <a:defRPr sz="1800" b="0" i="0" u="none" strike="noStrike" cap="none">
                <a:solidFill>
                  <a:srgbClr val="000000"/>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2200"/>
              <a:buFont typeface="Arial"/>
              <a:buNone/>
              <a:defRPr sz="16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2300"/>
              <a:buFont typeface="Arial"/>
              <a:buNone/>
              <a:defRPr sz="1725"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4" name="Foliennummernplatzhalter 16">
            <a:extLst>
              <a:ext uri="{FF2B5EF4-FFF2-40B4-BE49-F238E27FC236}">
                <a16:creationId xmlns:a16="http://schemas.microsoft.com/office/drawing/2014/main" id="{2981915E-B57E-465B-8E95-36E734C5DDDD}"/>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9096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1895191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434268" y="5670949"/>
            <a:ext cx="2831372" cy="724754"/>
          </a:xfrm>
          <a:prstGeom prst="rect">
            <a:avLst/>
          </a:prstGeom>
        </p:spPr>
      </p:pic>
      <p:sp>
        <p:nvSpPr>
          <p:cNvPr id="2" name="Title 1"/>
          <p:cNvSpPr>
            <a:spLocks noGrp="1"/>
          </p:cNvSpPr>
          <p:nvPr>
            <p:ph type="ctrTitle" hasCustomPrompt="1"/>
          </p:nvPr>
        </p:nvSpPr>
        <p:spPr>
          <a:xfrm>
            <a:off x="452740" y="1028940"/>
            <a:ext cx="9719960" cy="1474115"/>
          </a:xfrm>
        </p:spPr>
        <p:txBody>
          <a:bodyPr lIns="0" anchor="b">
            <a:noAutofit/>
          </a:bodyPr>
          <a:lstStyle>
            <a:lvl1pPr algn="l">
              <a:defRPr sz="5400" b="1">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166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pic>
        <p:nvPicPr>
          <p:cNvPr id="15" name="Picture 14"/>
          <p:cNvPicPr>
            <a:picLocks noChangeAspect="1"/>
          </p:cNvPicPr>
          <p:nvPr userDrawn="1"/>
        </p:nvPicPr>
        <p:blipFill>
          <a:blip r:embed="rId2"/>
          <a:stretch>
            <a:fillRect/>
          </a:stretch>
        </p:blipFill>
        <p:spPr>
          <a:xfrm>
            <a:off x="434268" y="5670949"/>
            <a:ext cx="2831372" cy="724754"/>
          </a:xfrm>
          <a:prstGeom prst="rect">
            <a:avLst/>
          </a:prstGeom>
        </p:spPr>
      </p:pic>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138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clrChange>
              <a:clrFrom>
                <a:srgbClr val="000000"/>
              </a:clrFrom>
              <a:clrTo>
                <a:srgbClr val="000000">
                  <a:alpha val="0"/>
                </a:srgbClr>
              </a:clrTo>
            </a:clrChange>
          </a:blip>
          <a:stretch>
            <a:fillRect/>
          </a:stretch>
        </p:blipFill>
        <p:spPr>
          <a:xfrm>
            <a:off x="434267" y="5680659"/>
            <a:ext cx="2770751" cy="717639"/>
          </a:xfrm>
          <a:prstGeom prst="rect">
            <a:avLst/>
          </a:prstGeom>
        </p:spPr>
      </p:pic>
      <p:sp>
        <p:nvSpPr>
          <p:cNvPr id="2" name="Title 1"/>
          <p:cNvSpPr>
            <a:spLocks noGrp="1"/>
          </p:cNvSpPr>
          <p:nvPr>
            <p:ph type="ctrTitle" hasCustomPrompt="1"/>
          </p:nvPr>
        </p:nvSpPr>
        <p:spPr>
          <a:xfrm>
            <a:off x="452740" y="1028940"/>
            <a:ext cx="9516760" cy="1474115"/>
          </a:xfrm>
        </p:spPr>
        <p:txBody>
          <a:bodyPr lIns="0" anchor="b">
            <a:noAutofit/>
          </a:bodyPr>
          <a:lstStyle>
            <a:lvl1pPr algn="l">
              <a:defRPr sz="5400" b="1" cap="all" baseline="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86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3/20/2023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pic>
        <p:nvPicPr>
          <p:cNvPr id="16" name="Picture 15"/>
          <p:cNvPicPr>
            <a:picLocks noChangeAspect="1"/>
          </p:cNvPicPr>
          <p:nvPr userDrawn="1"/>
        </p:nvPicPr>
        <p:blipFill>
          <a:blip r:embed="rId2">
            <a:clrChange>
              <a:clrFrom>
                <a:srgbClr val="000000"/>
              </a:clrFrom>
              <a:clrTo>
                <a:srgbClr val="000000">
                  <a:alpha val="0"/>
                </a:srgbClr>
              </a:clrTo>
            </a:clrChange>
          </a:blip>
          <a:stretch>
            <a:fillRect/>
          </a:stretch>
        </p:blipFill>
        <p:spPr>
          <a:xfrm>
            <a:off x="434267" y="5680659"/>
            <a:ext cx="2770751" cy="717639"/>
          </a:xfrm>
          <a:prstGeom prst="rect">
            <a:avLst/>
          </a:prstGeom>
        </p:spPr>
      </p:pic>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73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3/20/2023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64502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3/20/2023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367222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cap="all"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3/20/2023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302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227413"/>
            <a:ext cx="8770620" cy="1212056"/>
          </a:xfrm>
        </p:spPr>
        <p:txBody>
          <a:bodyPr anchor="b">
            <a:noAutofit/>
          </a:bodyPr>
          <a:lstStyle>
            <a:lvl1pPr algn="l">
              <a:defRPr sz="4000" cap="all"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447299"/>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51004" y="6335309"/>
            <a:ext cx="1181114" cy="250337"/>
          </a:xfrm>
        </p:spPr>
        <p:txBody>
          <a:bodyPr/>
          <a:lstStyle/>
          <a:p>
            <a:fld id="{72EFF9E2-52BD-4C8D-9C57-79F661DB94A1}" type="datetime1">
              <a:rPr lang="en-US" smtClean="0"/>
              <a:t>3/20/2023</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320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8AA3-209B-7B49-8EC5-F36EF46DA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BE857-4ACA-7249-8055-FA2C56BB19A8}"/>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4" name="Footer Placeholder 3">
            <a:extLst>
              <a:ext uri="{FF2B5EF4-FFF2-40B4-BE49-F238E27FC236}">
                <a16:creationId xmlns:a16="http://schemas.microsoft.com/office/drawing/2014/main" id="{567A407B-17D5-774C-852A-E222D35C6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7D825-13CD-1848-B6C8-03A845F61500}"/>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536492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3/20/2023</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8107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3/20/2023</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3723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3/20/2023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61625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3/20/2023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2585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751004" y="6335309"/>
            <a:ext cx="1181114" cy="250337"/>
          </a:xfrm>
        </p:spPr>
        <p:txBody>
          <a:bodyPr/>
          <a:lstStyle/>
          <a:p>
            <a:fld id="{1E55829F-8847-4C2A-8DD0-690EAD78E53F}" type="datetime1">
              <a:rPr lang="en-US" smtClean="0"/>
              <a:t>3/20/2023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a:extLst>
              <a:ext uri="{FF2B5EF4-FFF2-40B4-BE49-F238E27FC236}">
                <a16:creationId xmlns:a16="http://schemas.microsoft.com/office/drawing/2014/main" id="{DD7F9787-DD3A-4646-BB48-620C816C001A}"/>
              </a:ext>
            </a:extLst>
          </p:cNvPr>
          <p:cNvGrpSpPr/>
          <p:nvPr userDrawn="1"/>
        </p:nvGrpSpPr>
        <p:grpSpPr>
          <a:xfrm>
            <a:off x="0" y="0"/>
            <a:ext cx="12192000" cy="397164"/>
            <a:chOff x="421830" y="1342659"/>
            <a:chExt cx="10018760" cy="290558"/>
          </a:xfrm>
        </p:grpSpPr>
        <p:sp>
          <p:nvSpPr>
            <p:cNvPr id="9" name="Rectangle 8">
              <a:extLst>
                <a:ext uri="{FF2B5EF4-FFF2-40B4-BE49-F238E27FC236}">
                  <a16:creationId xmlns:a16="http://schemas.microsoft.com/office/drawing/2014/main" id="{DEE774CE-34EE-2A47-A6A9-4B48522F6F9B}"/>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E01E9A-F832-2C47-AF13-96DA2A545D41}"/>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87FCA5-98BF-7C4F-A6A8-ABE67A0572DD}"/>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2F3CFE-9373-F940-8224-EC432E30E4E7}"/>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861B21-0880-4F42-9446-62738D693F11}"/>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244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3/20/2023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grpSp>
        <p:nvGrpSpPr>
          <p:cNvPr id="10" name="Group 9">
            <a:extLst>
              <a:ext uri="{FF2B5EF4-FFF2-40B4-BE49-F238E27FC236}">
                <a16:creationId xmlns:a16="http://schemas.microsoft.com/office/drawing/2014/main" id="{C31A6E2A-9139-B54F-B1FF-E0B2EAF2E0A2}"/>
              </a:ext>
            </a:extLst>
          </p:cNvPr>
          <p:cNvGrpSpPr/>
          <p:nvPr userDrawn="1"/>
        </p:nvGrpSpPr>
        <p:grpSpPr>
          <a:xfrm>
            <a:off x="0" y="0"/>
            <a:ext cx="12192000" cy="397164"/>
            <a:chOff x="421830" y="1342659"/>
            <a:chExt cx="10018760" cy="290558"/>
          </a:xfrm>
        </p:grpSpPr>
        <p:sp>
          <p:nvSpPr>
            <p:cNvPr id="11" name="Rectangle 10">
              <a:extLst>
                <a:ext uri="{FF2B5EF4-FFF2-40B4-BE49-F238E27FC236}">
                  <a16:creationId xmlns:a16="http://schemas.microsoft.com/office/drawing/2014/main" id="{EF94BC15-3F11-B846-AE64-D1C8A8E867F5}"/>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B6EE1D-AED7-924E-8D18-B9F1399A910E}"/>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1E2A49-C1E0-024C-876B-A61D2B440E03}"/>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64F300-FB37-FE41-9129-DD2824002FB5}"/>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CAF651-5F7E-0248-8C8E-3A4B3D0F11B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684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845819"/>
            <a:ext cx="5440648" cy="5407201"/>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3/20/2023</a:t>
            </a:fld>
            <a:endParaRPr lang="en-US"/>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5587999"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FE96372-A208-F546-B7FD-C0747128C2DF}"/>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BA30D062-4D3C-FB49-BC12-289C4E63859A}"/>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951BF5-3B10-4647-AE43-6C4FB2FD5AC6}"/>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7D11F8-300C-DC45-9476-8111932FAB3B}"/>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48535B-B3BB-5C4C-B115-599D8CDF7D82}"/>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EF38F5-382A-BF49-BD63-C36DDD7A004C}"/>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43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3/20/2023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D72CD653-AD35-5141-A8C6-BF79EBE4AA02}"/>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808B38EE-3C4F-0B4A-9115-527C95121823}"/>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646519-2BAF-9047-B121-BF7E7F710823}"/>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4D2608-732A-4741-BC48-7812A87E4D8D}"/>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F9B098-4EE4-474A-8979-CFAB574D8621}"/>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D87E91-D511-9145-BCBD-28DFC726F67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758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3/20/2023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220DDFC3-6F0D-5E4C-8D30-C78126C00C6D}"/>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6CF758B-0EB2-F34B-BE1F-5B7DBD0D91DF}"/>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2C1F90-E5C7-6D46-8B27-E98D1AD0BD1D}"/>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A86E65-C9CD-3C43-9237-76ACBCE5AEA5}"/>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0010F3-1A9C-9049-8C1B-2C5FACE5795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0527D8-16AA-B94D-A437-8734019F07E3}"/>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326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lvl1pPr>
              <a:defRPr>
                <a:solidFill>
                  <a:schemeClr val="bg1"/>
                </a:solidFill>
              </a:defRPr>
            </a:lvl1pPr>
          </a:lstStyle>
          <a:p>
            <a:fld id="{5FDFC970-B950-4395-A833-47227D4A68CA}" type="datetime1">
              <a:rPr lang="en-US" smtClean="0"/>
              <a:pPr/>
              <a:t>3/20/2023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8740DD73-AC1C-0641-8C33-791A62EF34B7}"/>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60B8DB0B-D7AD-E443-A9FA-6978FE21FA00}"/>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FEB15A-A8CF-CA4A-BCB9-2DEEC6268E6B}"/>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2309BB-A9D7-E64D-8EF7-0E490151B952}"/>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22BAE-45F8-9D49-A3CD-17513F341915}"/>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567BB1-0BFA-DE41-9739-5EC1F580B29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345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3995F-8773-C54C-808A-5311C87A31C3}"/>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3" name="Footer Placeholder 2">
            <a:extLst>
              <a:ext uri="{FF2B5EF4-FFF2-40B4-BE49-F238E27FC236}">
                <a16:creationId xmlns:a16="http://schemas.microsoft.com/office/drawing/2014/main" id="{9956641C-366B-E640-8813-B70127858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B38804-FD1F-D241-AA02-EEBAC08D6A41}"/>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127868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1204402"/>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none"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p>
            <a:fld id="{75D660D7-90CE-4513-A3CE-C070B9421917}" type="datetime1">
              <a:rPr lang="en-US" smtClean="0"/>
              <a:t>3/20/2023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866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bg>
      <p:bgPr>
        <a:solidFill>
          <a:schemeClr val="tx1"/>
        </a:solidFill>
        <a:effectLst/>
      </p:bgPr>
    </p:bg>
    <p:spTree>
      <p:nvGrpSpPr>
        <p:cNvPr id="1" name=""/>
        <p:cNvGrpSpPr/>
        <p:nvPr/>
      </p:nvGrpSpPr>
      <p:grpSpPr>
        <a:xfrm>
          <a:off x="0" y="0"/>
          <a:ext cx="0" cy="0"/>
          <a:chOff x="0" y="0"/>
          <a:chExt cx="0" cy="0"/>
        </a:xfrm>
      </p:grpSpPr>
      <p:pic>
        <p:nvPicPr>
          <p:cNvPr id="11" name="Picture 10" title="University of Waterloo"/>
          <p:cNvPicPr>
            <a:picLocks noChangeAspect="1"/>
          </p:cNvPicPr>
          <p:nvPr userDrawn="1"/>
        </p:nvPicPr>
        <p:blipFill rotWithShape="1">
          <a:blip r:embed="rId2">
            <a:extLst>
              <a:ext uri="{28A0092B-C50C-407E-A947-70E740481C1C}">
                <a14:useLocalDpi xmlns:a14="http://schemas.microsoft.com/office/drawing/2010/main" val="0"/>
              </a:ext>
            </a:extLst>
          </a:blip>
          <a:srcRect l="13985" t="13985" r="13985" b="13985"/>
          <a:stretch/>
        </p:blipFill>
        <p:spPr bwMode="gray">
          <a:xfrm>
            <a:off x="3781997" y="1779967"/>
            <a:ext cx="4628005" cy="3005998"/>
          </a:xfrm>
          <a:prstGeom prst="rect">
            <a:avLst/>
          </a:prstGeom>
          <a:effectLst/>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marL="0" algn="ctr">
              <a:lnSpc>
                <a:spcPct val="75000"/>
              </a:lnSpc>
              <a:defRPr lang="en-US" sz="1800" b="0" i="0" cap="none" baseline="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3/20/2023</a:t>
            </a:fld>
            <a:endParaRPr lang="en-US"/>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13" name="Group 12">
            <a:extLst>
              <a:ext uri="{FF2B5EF4-FFF2-40B4-BE49-F238E27FC236}">
                <a16:creationId xmlns:a16="http://schemas.microsoft.com/office/drawing/2014/main" id="{A3F1FAFC-408D-0840-BF87-C10DEF00AE57}"/>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B31609E3-BEF5-DF4C-8E07-DA3B468D1EFE}"/>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6397E2-7B07-A34D-BAD4-108B31B92077}"/>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086606-36A8-EA42-A473-1353FDBE6400}"/>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ED482C-BC79-A14A-91C5-BEDF9D7DDF4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FBB297-7D6E-4447-9C11-F3CE63C4A40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9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losing Slide_Y+W">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F653FE-3A86-E844-A53F-0361E59D70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3660" y="4585014"/>
            <a:ext cx="1884680" cy="533400"/>
          </a:xfrm>
          <a:prstGeom prst="rect">
            <a:avLst/>
          </a:prstGeom>
        </p:spPr>
      </p:pic>
      <p:pic>
        <p:nvPicPr>
          <p:cNvPr id="24" name="Picture 23">
            <a:extLst>
              <a:ext uri="{FF2B5EF4-FFF2-40B4-BE49-F238E27FC236}">
                <a16:creationId xmlns:a16="http://schemas.microsoft.com/office/drawing/2014/main" id="{48ADE716-1136-A547-A8CE-EAC2B309AA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8648" y="5270227"/>
            <a:ext cx="3854704" cy="252476"/>
          </a:xfrm>
          <a:prstGeom prst="rect">
            <a:avLst/>
          </a:prstGeom>
        </p:spPr>
      </p:pic>
      <p:sp>
        <p:nvSpPr>
          <p:cNvPr id="6" name="Date Placeholder 5"/>
          <p:cNvSpPr>
            <a:spLocks noGrp="1"/>
          </p:cNvSpPr>
          <p:nvPr>
            <p:ph type="dt" sz="half" idx="10"/>
          </p:nvPr>
        </p:nvSpPr>
        <p:spPr>
          <a:xfrm>
            <a:off x="10751004" y="6335309"/>
            <a:ext cx="1181114" cy="250337"/>
          </a:xfrm>
        </p:spPr>
        <p:txBody>
          <a:bodyPr/>
          <a:lstStyle/>
          <a:p>
            <a:fld id="{75D660D7-90CE-4513-A3CE-C070B9421917}" type="datetime1">
              <a:rPr lang="en-US" smtClean="0"/>
              <a:t>3/20/2023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title="University of Waterloo">
            <a:extLst>
              <a:ext uri="{FF2B5EF4-FFF2-40B4-BE49-F238E27FC236}">
                <a16:creationId xmlns:a16="http://schemas.microsoft.com/office/drawing/2014/main" id="{3A3088FF-BF54-E04E-8115-1F3BD77ADC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6731" y="883196"/>
            <a:ext cx="5758536" cy="3736193"/>
          </a:xfrm>
          <a:prstGeom prst="rect">
            <a:avLst/>
          </a:prstGeom>
        </p:spPr>
      </p:pic>
    </p:spTree>
    <p:extLst>
      <p:ext uri="{BB962C8B-B14F-4D97-AF65-F5344CB8AC3E}">
        <p14:creationId xmlns:p14="http://schemas.microsoft.com/office/powerpoint/2010/main" val="33736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Closing Slide_Y+W_ALT">
    <p:bg>
      <p:bgPr>
        <a:solidFill>
          <a:schemeClr val="tx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3/20/2023</a:t>
            </a:fld>
            <a:endParaRPr lang="en-US"/>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13" name="Group 12">
            <a:extLst>
              <a:ext uri="{FF2B5EF4-FFF2-40B4-BE49-F238E27FC236}">
                <a16:creationId xmlns:a16="http://schemas.microsoft.com/office/drawing/2014/main" id="{A3F1FAFC-408D-0840-BF87-C10DEF00AE57}"/>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B31609E3-BEF5-DF4C-8E07-DA3B468D1EFE}"/>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6397E2-7B07-A34D-BAD4-108B31B92077}"/>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086606-36A8-EA42-A473-1353FDBE6400}"/>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ED482C-BC79-A14A-91C5-BEDF9D7DDF4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FBB297-7D6E-4447-9C11-F3CE63C4A40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61B2F895-74F6-5245-9741-0020E25D8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3660" y="4592032"/>
            <a:ext cx="1884680" cy="533400"/>
          </a:xfrm>
          <a:prstGeom prst="rect">
            <a:avLst/>
          </a:prstGeom>
        </p:spPr>
      </p:pic>
      <p:pic>
        <p:nvPicPr>
          <p:cNvPr id="22" name="Picture 21">
            <a:extLst>
              <a:ext uri="{FF2B5EF4-FFF2-40B4-BE49-F238E27FC236}">
                <a16:creationId xmlns:a16="http://schemas.microsoft.com/office/drawing/2014/main" id="{1D46E8A0-B6BB-1D40-8410-044E5B2039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8648" y="5277245"/>
            <a:ext cx="3854704" cy="252476"/>
          </a:xfrm>
          <a:prstGeom prst="rect">
            <a:avLst/>
          </a:prstGeom>
        </p:spPr>
      </p:pic>
      <p:sp>
        <p:nvSpPr>
          <p:cNvPr id="3" name="TextBox 2">
            <a:extLst>
              <a:ext uri="{FF2B5EF4-FFF2-40B4-BE49-F238E27FC236}">
                <a16:creationId xmlns:a16="http://schemas.microsoft.com/office/drawing/2014/main" id="{D4747904-A0FC-F14A-9236-E3A1ADBB8DEF}"/>
              </a:ext>
            </a:extLst>
          </p:cNvPr>
          <p:cNvSpPr txBox="1"/>
          <p:nvPr userDrawn="1"/>
        </p:nvSpPr>
        <p:spPr>
          <a:xfrm>
            <a:off x="4851400" y="7247467"/>
            <a:ext cx="184731" cy="369332"/>
          </a:xfrm>
          <a:prstGeom prst="rect">
            <a:avLst/>
          </a:prstGeom>
          <a:noFill/>
        </p:spPr>
        <p:txBody>
          <a:bodyPr wrap="none" rtlCol="0">
            <a:spAutoFit/>
          </a:bodyPr>
          <a:lstStyle/>
          <a:p>
            <a:endParaRPr lang="en-US"/>
          </a:p>
        </p:txBody>
      </p:sp>
      <p:pic>
        <p:nvPicPr>
          <p:cNvPr id="24" name="Picture 23" title="University of Waterloo">
            <a:extLst>
              <a:ext uri="{FF2B5EF4-FFF2-40B4-BE49-F238E27FC236}">
                <a16:creationId xmlns:a16="http://schemas.microsoft.com/office/drawing/2014/main" id="{20257D9E-F7C4-F945-A5BF-B227315677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985" t="13985" r="13985" b="13985"/>
          <a:stretch/>
        </p:blipFill>
        <p:spPr bwMode="gray">
          <a:xfrm>
            <a:off x="4015977" y="1407095"/>
            <a:ext cx="4160045" cy="2702047"/>
          </a:xfrm>
          <a:prstGeom prst="rect">
            <a:avLst/>
          </a:prstGeom>
          <a:effectLst/>
        </p:spPr>
      </p:pic>
    </p:spTree>
    <p:extLst>
      <p:ext uri="{BB962C8B-B14F-4D97-AF65-F5344CB8AC3E}">
        <p14:creationId xmlns:p14="http://schemas.microsoft.com/office/powerpoint/2010/main" val="35641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731520" y="1879447"/>
            <a:ext cx="6583680" cy="2387600"/>
          </a:xfrm>
          <a:prstGeom prst="rect">
            <a:avLst/>
          </a:prstGeo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731520" y="4975122"/>
            <a:ext cx="6583680" cy="1039761"/>
          </a:xfrm>
          <a:prstGeom prst="rect">
            <a:avLst/>
          </a:prstGeo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3" descr="Syracuse University is presented next to a block S in orange on a white background." title="Syracuse University Logo">
            <a:extLst>
              <a:ext uri="{FF2B5EF4-FFF2-40B4-BE49-F238E27FC236}">
                <a16:creationId xmlns:a16="http://schemas.microsoft.com/office/drawing/2014/main" id="{45EA3A71-4B99-694C-96D0-5C3A8731AD4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0664" y="466344"/>
            <a:ext cx="3300984" cy="621792"/>
          </a:xfrm>
          <a:prstGeom prst="rect">
            <a:avLst/>
          </a:prstGeom>
        </p:spPr>
      </p:pic>
      <p:pic>
        <p:nvPicPr>
          <p:cNvPr id="6" name="Picture 5">
            <a:extLst>
              <a:ext uri="{FF2B5EF4-FFF2-40B4-BE49-F238E27FC236}">
                <a16:creationId xmlns:a16="http://schemas.microsoft.com/office/drawing/2014/main" id="{D1221376-2AE5-2440-A379-02BA6AB57591}"/>
              </a:ext>
            </a:extLst>
          </p:cNvPr>
          <p:cNvPicPr>
            <a:picLocks noChangeAspect="1"/>
          </p:cNvPicPr>
          <p:nvPr userDrawn="1"/>
        </p:nvPicPr>
        <p:blipFill>
          <a:blip r:embed="rId3"/>
          <a:stretch>
            <a:fillRect/>
          </a:stretch>
        </p:blipFill>
        <p:spPr>
          <a:xfrm>
            <a:off x="7571667" y="442093"/>
            <a:ext cx="4335411" cy="5963476"/>
          </a:xfrm>
          <a:prstGeom prst="rect">
            <a:avLst/>
          </a:prstGeom>
        </p:spPr>
      </p:pic>
    </p:spTree>
    <p:extLst>
      <p:ext uri="{BB962C8B-B14F-4D97-AF65-F5344CB8AC3E}">
        <p14:creationId xmlns:p14="http://schemas.microsoft.com/office/powerpoint/2010/main" val="3609956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731520" y="1879447"/>
            <a:ext cx="6583680" cy="2387600"/>
          </a:xfrm>
          <a:prstGeom prst="rect">
            <a:avLst/>
          </a:prstGeo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731520" y="4975122"/>
            <a:ext cx="6583680" cy="1039761"/>
          </a:xfrm>
          <a:prstGeom prst="rect">
            <a:avLst/>
          </a:prstGeo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3" descr="Syracuse University is presented next to a block S in orange on a white background." title="Syracuse University Logo">
            <a:extLst>
              <a:ext uri="{FF2B5EF4-FFF2-40B4-BE49-F238E27FC236}">
                <a16:creationId xmlns:a16="http://schemas.microsoft.com/office/drawing/2014/main" id="{33CC16B8-858B-E641-A281-B2BCE05C59E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0664" y="466344"/>
            <a:ext cx="3300984" cy="621792"/>
          </a:xfrm>
          <a:prstGeom prst="rect">
            <a:avLst/>
          </a:prstGeom>
        </p:spPr>
      </p:pic>
      <p:pic>
        <p:nvPicPr>
          <p:cNvPr id="6" name="Picture 5">
            <a:extLst>
              <a:ext uri="{FF2B5EF4-FFF2-40B4-BE49-F238E27FC236}">
                <a16:creationId xmlns:a16="http://schemas.microsoft.com/office/drawing/2014/main" id="{ED46B1D7-54A6-6E48-B3EB-C57020102EE7}"/>
              </a:ext>
            </a:extLst>
          </p:cNvPr>
          <p:cNvPicPr>
            <a:picLocks noChangeAspect="1"/>
          </p:cNvPicPr>
          <p:nvPr userDrawn="1"/>
        </p:nvPicPr>
        <p:blipFill>
          <a:blip r:embed="rId3"/>
          <a:stretch>
            <a:fillRect/>
          </a:stretch>
        </p:blipFill>
        <p:spPr>
          <a:xfrm>
            <a:off x="7571666" y="447261"/>
            <a:ext cx="4335412" cy="5963478"/>
          </a:xfrm>
          <a:prstGeom prst="rect">
            <a:avLst/>
          </a:prstGeom>
        </p:spPr>
      </p:pic>
    </p:spTree>
    <p:extLst>
      <p:ext uri="{BB962C8B-B14F-4D97-AF65-F5344CB8AC3E}">
        <p14:creationId xmlns:p14="http://schemas.microsoft.com/office/powerpoint/2010/main" val="7439798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with Block S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731520" y="1879447"/>
            <a:ext cx="6583680" cy="2387600"/>
          </a:xfrm>
          <a:prstGeom prst="rect">
            <a:avLst/>
          </a:prstGeo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731520" y="4975122"/>
            <a:ext cx="6583680" cy="1039761"/>
          </a:xfrm>
          <a:prstGeom prst="rect">
            <a:avLst/>
          </a:prstGeo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3" descr="Syracuse University is presented next to a block S in white on an orange background" title="Syracuse University Logo">
            <a:extLst>
              <a:ext uri="{FF2B5EF4-FFF2-40B4-BE49-F238E27FC236}">
                <a16:creationId xmlns:a16="http://schemas.microsoft.com/office/drawing/2014/main" id="{7CF03E9B-FCD7-F442-A254-65ABE0B4FC5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9" t="408" r="-69" b="-408"/>
          <a:stretch/>
        </p:blipFill>
        <p:spPr>
          <a:xfrm>
            <a:off x="740664" y="466344"/>
            <a:ext cx="3300984" cy="621792"/>
          </a:xfrm>
          <a:prstGeom prst="rect">
            <a:avLst/>
          </a:prstGeom>
        </p:spPr>
      </p:pic>
      <p:pic>
        <p:nvPicPr>
          <p:cNvPr id="6" name="Picture 5">
            <a:extLst>
              <a:ext uri="{FF2B5EF4-FFF2-40B4-BE49-F238E27FC236}">
                <a16:creationId xmlns:a16="http://schemas.microsoft.com/office/drawing/2014/main" id="{C6CDF402-FE80-D343-802B-79962E0F5AE5}"/>
              </a:ext>
            </a:extLst>
          </p:cNvPr>
          <p:cNvPicPr>
            <a:picLocks noChangeAspect="1"/>
          </p:cNvPicPr>
          <p:nvPr userDrawn="1"/>
        </p:nvPicPr>
        <p:blipFill>
          <a:blip r:embed="rId3"/>
          <a:stretch>
            <a:fillRect/>
          </a:stretch>
        </p:blipFill>
        <p:spPr>
          <a:xfrm>
            <a:off x="7571666" y="447261"/>
            <a:ext cx="4335412" cy="5963478"/>
          </a:xfrm>
          <a:prstGeom prst="rect">
            <a:avLst/>
          </a:prstGeom>
        </p:spPr>
      </p:pic>
    </p:spTree>
    <p:extLst>
      <p:ext uri="{BB962C8B-B14F-4D97-AF65-F5344CB8AC3E}">
        <p14:creationId xmlns:p14="http://schemas.microsoft.com/office/powerpoint/2010/main" val="6184630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457200" y="1879447"/>
            <a:ext cx="4390103" cy="2387600"/>
          </a:xfrm>
          <a:prstGeom prst="rect">
            <a:avLst/>
          </a:prstGeo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457200" y="4975122"/>
            <a:ext cx="4390103" cy="1039761"/>
          </a:xfrm>
          <a:prstGeom prst="rect">
            <a:avLst/>
          </a:prstGeom>
        </p:spPr>
        <p:txBody>
          <a:bodyPr>
            <a:norm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3">
            <a:extLst>
              <a:ext uri="{FF2B5EF4-FFF2-40B4-BE49-F238E27FC236}">
                <a16:creationId xmlns:a16="http://schemas.microsoft.com/office/drawing/2014/main" id="{369042D0-5033-4541-ADD4-1239414CD9A6}"/>
              </a:ext>
            </a:extLst>
          </p:cNvPr>
          <p:cNvSpPr>
            <a:spLocks noGrp="1"/>
          </p:cNvSpPr>
          <p:nvPr>
            <p:ph type="pic" sz="quarter" idx="10"/>
          </p:nvPr>
        </p:nvSpPr>
        <p:spPr>
          <a:xfrm>
            <a:off x="5029200" y="0"/>
            <a:ext cx="7162800" cy="6858000"/>
          </a:xfrm>
          <a:solidFill>
            <a:schemeClr val="bg1"/>
          </a:solidFill>
        </p:spPr>
        <p:txBody>
          <a:bodyPr/>
          <a:lstStyle>
            <a:lvl1pPr marL="0" indent="0">
              <a:buNone/>
              <a:defRPr/>
            </a:lvl1pPr>
          </a:lstStyle>
          <a:p>
            <a:endParaRPr lang="en-US" dirty="0"/>
          </a:p>
        </p:txBody>
      </p:sp>
      <p:pic>
        <p:nvPicPr>
          <p:cNvPr id="7" name="Picture 4" descr="Syracuse University is presented next to a block S in white on an orange background" title="Syracuse University Logo">
            <a:extLst>
              <a:ext uri="{FF2B5EF4-FFF2-40B4-BE49-F238E27FC236}">
                <a16:creationId xmlns:a16="http://schemas.microsoft.com/office/drawing/2014/main" id="{DE7701AA-76BC-3943-BF2D-8660BCB5DAE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735" b="735"/>
          <a:stretch/>
        </p:blipFill>
        <p:spPr>
          <a:xfrm>
            <a:off x="457200" y="457200"/>
            <a:ext cx="3300984" cy="621792"/>
          </a:xfrm>
          <a:prstGeom prst="rect">
            <a:avLst/>
          </a:prstGeom>
        </p:spPr>
      </p:pic>
    </p:spTree>
    <p:extLst>
      <p:ext uri="{BB962C8B-B14F-4D97-AF65-F5344CB8AC3E}">
        <p14:creationId xmlns:p14="http://schemas.microsoft.com/office/powerpoint/2010/main" val="1277653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7C3A-EF0B-4240-8101-CB6524BBA48C}"/>
              </a:ext>
            </a:extLst>
          </p:cNvPr>
          <p:cNvSpPr>
            <a:spLocks noGrp="1"/>
          </p:cNvSpPr>
          <p:nvPr>
            <p:ph type="ctrTitle"/>
          </p:nvPr>
        </p:nvSpPr>
        <p:spPr>
          <a:xfrm>
            <a:off x="457200" y="1879447"/>
            <a:ext cx="4390103" cy="2387600"/>
          </a:xfrm>
          <a:prstGeom prst="rect">
            <a:avLst/>
          </a:prstGeo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1FAD06B-ADEF-9846-AB81-A4E3AE9CC54A}"/>
              </a:ext>
            </a:extLst>
          </p:cNvPr>
          <p:cNvSpPr>
            <a:spLocks noGrp="1"/>
          </p:cNvSpPr>
          <p:nvPr>
            <p:ph type="subTitle" idx="1"/>
          </p:nvPr>
        </p:nvSpPr>
        <p:spPr>
          <a:xfrm>
            <a:off x="457200" y="4975122"/>
            <a:ext cx="4390103" cy="1039761"/>
          </a:xfrm>
          <a:prstGeom prst="rect">
            <a:avLst/>
          </a:prstGeo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3">
            <a:extLst>
              <a:ext uri="{FF2B5EF4-FFF2-40B4-BE49-F238E27FC236}">
                <a16:creationId xmlns:a16="http://schemas.microsoft.com/office/drawing/2014/main" id="{DC87AD74-788A-2745-9A83-3936DD28B959}"/>
              </a:ext>
            </a:extLst>
          </p:cNvPr>
          <p:cNvSpPr>
            <a:spLocks noGrp="1"/>
          </p:cNvSpPr>
          <p:nvPr>
            <p:ph type="pic" sz="quarter" idx="10"/>
          </p:nvPr>
        </p:nvSpPr>
        <p:spPr>
          <a:xfrm>
            <a:off x="5029200" y="0"/>
            <a:ext cx="7162800" cy="6858000"/>
          </a:xfrm>
          <a:solidFill>
            <a:schemeClr val="bg1"/>
          </a:solidFill>
        </p:spPr>
        <p:txBody>
          <a:bodyPr/>
          <a:lstStyle>
            <a:lvl1pPr marL="0" indent="0">
              <a:buNone/>
              <a:defRPr/>
            </a:lvl1pPr>
          </a:lstStyle>
          <a:p>
            <a:endParaRPr lang="en-US" dirty="0"/>
          </a:p>
        </p:txBody>
      </p:sp>
      <p:pic>
        <p:nvPicPr>
          <p:cNvPr id="6" name="Picture 4" descr="Syracuse University is presented next to a block S in orange on a navy background. " title="Syracuse University Logo">
            <a:extLst>
              <a:ext uri="{FF2B5EF4-FFF2-40B4-BE49-F238E27FC236}">
                <a16:creationId xmlns:a16="http://schemas.microsoft.com/office/drawing/2014/main" id="{BAA10509-61C6-614C-9E42-CC55FDFFA3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7200" y="457200"/>
            <a:ext cx="3300984" cy="621792"/>
          </a:xfrm>
          <a:prstGeom prst="rect">
            <a:avLst/>
          </a:prstGeom>
        </p:spPr>
      </p:pic>
    </p:spTree>
    <p:extLst>
      <p:ext uri="{BB962C8B-B14F-4D97-AF65-F5344CB8AC3E}">
        <p14:creationId xmlns:p14="http://schemas.microsoft.com/office/powerpoint/2010/main" val="1966025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A350-A569-4D4A-A8C5-9F53139FA321}"/>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5" name="Content Placeholder 2">
            <a:extLst>
              <a:ext uri="{FF2B5EF4-FFF2-40B4-BE49-F238E27FC236}">
                <a16:creationId xmlns:a16="http://schemas.microsoft.com/office/drawing/2014/main" id="{904DD360-C2B2-1A49-B668-FE02618F2B7F}"/>
              </a:ext>
            </a:extLst>
          </p:cNvPr>
          <p:cNvSpPr>
            <a:spLocks noGrp="1"/>
          </p:cNvSpPr>
          <p:nvPr>
            <p:ph idx="1"/>
          </p:nvPr>
        </p:nvSpPr>
        <p:spPr>
          <a:xfrm>
            <a:off x="838200" y="1825625"/>
            <a:ext cx="10515600" cy="4351338"/>
          </a:xfrm>
        </p:spPr>
        <p:txBody>
          <a:bodyPr/>
          <a:lstStyle>
            <a:lvl1pPr marL="0" indent="0">
              <a:buNone/>
              <a:defRPr sz="3200"/>
            </a:lvl1pPr>
            <a:lvl2pPr marL="9525" indent="0">
              <a:buNone/>
              <a:tabLst/>
              <a:defRPr sz="2800"/>
            </a:lvl2pPr>
            <a:lvl3pPr marL="9525" indent="0">
              <a:buNone/>
              <a:tabLst/>
              <a:defRPr sz="2800"/>
            </a:lvl3pPr>
            <a:lvl4pPr marL="9525" indent="0">
              <a:buNone/>
              <a:tabLst/>
              <a:defRPr sz="2400"/>
            </a:lvl4pPr>
            <a:lvl5pPr marL="9525" indent="0">
              <a:buNone/>
              <a:tabLs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2624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49E9-913E-034A-A4EC-B3B1E4811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A4A7B-196C-E04E-A71B-C32F364F30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8C864C-B3AC-0F47-AD8A-3E639B83A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32B8D-94E7-604B-B773-112E90289184}"/>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6" name="Footer Placeholder 5">
            <a:extLst>
              <a:ext uri="{FF2B5EF4-FFF2-40B4-BE49-F238E27FC236}">
                <a16:creationId xmlns:a16="http://schemas.microsoft.com/office/drawing/2014/main" id="{42E158A1-A35A-1142-B370-5A90EB9FC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9F9E8-BC53-F040-BB75-95597DEFB72F}"/>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4243299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FBE8-57B1-984B-85C1-A3E9EEE3DDAE}"/>
              </a:ext>
            </a:extLst>
          </p:cNvPr>
          <p:cNvSpPr>
            <a:spLocks noGrp="1"/>
          </p:cNvSpPr>
          <p:nvPr>
            <p:ph type="title"/>
          </p:nvPr>
        </p:nvSpPr>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E5067853-CEB1-FC44-B005-DDF70C5D1070}"/>
              </a:ext>
            </a:extLst>
          </p:cNvPr>
          <p:cNvSpPr>
            <a:spLocks noGrp="1"/>
          </p:cNvSpPr>
          <p:nvPr>
            <p:ph idx="1"/>
          </p:nvPr>
        </p:nvSpPr>
        <p:spPr>
          <a:xfrm>
            <a:off x="838200" y="1825625"/>
            <a:ext cx="10515600" cy="4351338"/>
          </a:xfrm>
          <a:prstGeom prst="rect">
            <a:avLst/>
          </a:prstGeom>
        </p:spPr>
        <p:txBody>
          <a:bodyPr/>
          <a:lstStyle>
            <a:lvl1pPr>
              <a:defRPr sz="3200"/>
            </a:lvl1pPr>
            <a:lvl2pPr>
              <a:defRPr sz="28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34223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407E-022E-794A-A444-D97BCE8B55BA}"/>
              </a:ext>
            </a:extLst>
          </p:cNvPr>
          <p:cNvSpPr>
            <a:spLocks noGrp="1"/>
          </p:cNvSpPr>
          <p:nvPr>
            <p:ph type="title"/>
          </p:nvPr>
        </p:nvSpPr>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E5029A84-5503-7243-AB5C-33942C7CB20D}"/>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8D58A4AA-3BBA-CD47-9E72-79747053069C}"/>
              </a:ext>
            </a:extLst>
          </p:cNvPr>
          <p:cNvSpPr>
            <a:spLocks noGrp="1"/>
          </p:cNvSpPr>
          <p:nvPr>
            <p:ph sz="half" idx="2"/>
          </p:nvPr>
        </p:nvSpPr>
        <p:spPr>
          <a:xfrm>
            <a:off x="6172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3780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03F8-3E42-A544-82DD-AA6A2FE1F2B7}"/>
              </a:ext>
            </a:extLst>
          </p:cNvPr>
          <p:cNvSpPr>
            <a:spLocks noGrp="1"/>
          </p:cNvSpPr>
          <p:nvPr>
            <p:ph type="title"/>
          </p:nvPr>
        </p:nvSpPr>
        <p:spPr/>
        <p:txBody>
          <a:bodyPr/>
          <a:lstStyle/>
          <a:p>
            <a:r>
              <a:rPr lang="en-US" dirty="0"/>
              <a:t>Click to edit Master title style</a:t>
            </a:r>
          </a:p>
        </p:txBody>
      </p:sp>
      <p:sp>
        <p:nvSpPr>
          <p:cNvPr id="8" name="Text Placeholder 2">
            <a:extLst>
              <a:ext uri="{FF2B5EF4-FFF2-40B4-BE49-F238E27FC236}">
                <a16:creationId xmlns:a16="http://schemas.microsoft.com/office/drawing/2014/main" id="{292CCD6E-072F-2642-AB45-71658C90933B}"/>
              </a:ext>
            </a:extLst>
          </p:cNvPr>
          <p:cNvSpPr>
            <a:spLocks noGrp="1"/>
          </p:cNvSpPr>
          <p:nvPr>
            <p:ph type="body" idx="1"/>
          </p:nvPr>
        </p:nvSpPr>
        <p:spPr>
          <a:xfrm>
            <a:off x="839788" y="1825625"/>
            <a:ext cx="5157787" cy="731520"/>
          </a:xfrm>
          <a:prstGeom prst="rect">
            <a:avLst/>
          </a:prstGeom>
        </p:spPr>
        <p:txBody>
          <a:bodyPr anchor="b">
            <a:normAutofit/>
          </a:bodyPr>
          <a:lstStyle>
            <a:lvl1pPr marL="0" indent="0">
              <a:buNone/>
              <a:defRPr sz="2800" b="1" i="0">
                <a:solidFill>
                  <a:schemeClr val="accent1"/>
                </a:solidFill>
                <a:latin typeface="Sherman Sans Bold" pitchFamily="2" charset="77"/>
                <a:ea typeface="Sherman Sans Bold" pitchFamily="2" charset="77"/>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a:extLst>
              <a:ext uri="{FF2B5EF4-FFF2-40B4-BE49-F238E27FC236}">
                <a16:creationId xmlns:a16="http://schemas.microsoft.com/office/drawing/2014/main" id="{FCF624C1-8860-7343-A9C7-D4AE6D946B8C}"/>
              </a:ext>
            </a:extLst>
          </p:cNvPr>
          <p:cNvSpPr>
            <a:spLocks noGrp="1"/>
          </p:cNvSpPr>
          <p:nvPr>
            <p:ph sz="half" idx="2"/>
          </p:nvPr>
        </p:nvSpPr>
        <p:spPr>
          <a:xfrm>
            <a:off x="839788" y="2651761"/>
            <a:ext cx="5157787" cy="3525202"/>
          </a:xfrm>
          <a:prstGeom prst="rect">
            <a:avLst/>
          </a:prstGeom>
        </p:spPr>
        <p:txBody>
          <a:bodyPr>
            <a:normAutofit/>
          </a:bodyPr>
          <a:lstStyle>
            <a:lvl1pPr>
              <a:defRPr sz="28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6F7A2362-C790-E647-BCBF-A98393C550A5}"/>
              </a:ext>
            </a:extLst>
          </p:cNvPr>
          <p:cNvSpPr>
            <a:spLocks noGrp="1"/>
          </p:cNvSpPr>
          <p:nvPr>
            <p:ph type="body" sz="quarter" idx="3"/>
          </p:nvPr>
        </p:nvSpPr>
        <p:spPr>
          <a:xfrm>
            <a:off x="6172200" y="1825625"/>
            <a:ext cx="5183188" cy="731520"/>
          </a:xfrm>
          <a:prstGeom prst="rect">
            <a:avLst/>
          </a:prstGeom>
        </p:spPr>
        <p:txBody>
          <a:bodyPr anchor="b">
            <a:normAutofit/>
          </a:bodyPr>
          <a:lstStyle>
            <a:lvl1pPr marL="0" indent="0">
              <a:buNone/>
              <a:defRPr sz="2800" b="1" i="0">
                <a:solidFill>
                  <a:schemeClr val="accent1"/>
                </a:solidFill>
                <a:latin typeface="Sherman Sans Bold" pitchFamily="2" charset="77"/>
                <a:ea typeface="Sherman Sans Bold" pitchFamily="2" charset="77"/>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a:extLst>
              <a:ext uri="{FF2B5EF4-FFF2-40B4-BE49-F238E27FC236}">
                <a16:creationId xmlns:a16="http://schemas.microsoft.com/office/drawing/2014/main" id="{03FD1DC2-B954-A943-AD79-573CC1E41B48}"/>
              </a:ext>
            </a:extLst>
          </p:cNvPr>
          <p:cNvSpPr>
            <a:spLocks noGrp="1"/>
          </p:cNvSpPr>
          <p:nvPr>
            <p:ph sz="quarter" idx="4"/>
          </p:nvPr>
        </p:nvSpPr>
        <p:spPr>
          <a:xfrm>
            <a:off x="6172200" y="2651761"/>
            <a:ext cx="5183188" cy="3525202"/>
          </a:xfrm>
          <a:prstGeom prst="rect">
            <a:avLst/>
          </a:prstGeom>
        </p:spPr>
        <p:txBody>
          <a:bodyPr>
            <a:normAutofit/>
          </a:bodyPr>
          <a:lstStyle>
            <a:lvl1pPr>
              <a:defRPr sz="28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78150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FBE8-57B1-984B-85C1-A3E9EEE3DDAE}"/>
              </a:ext>
            </a:extLst>
          </p:cNvPr>
          <p:cNvSpPr>
            <a:spLocks noGrp="1"/>
          </p:cNvSpPr>
          <p:nvPr>
            <p:ph type="title"/>
          </p:nvPr>
        </p:nvSpPr>
        <p:spPr>
          <a:xfrm>
            <a:off x="838200" y="365125"/>
            <a:ext cx="10515600" cy="1325563"/>
          </a:xfrm>
        </p:spPr>
        <p:txBody>
          <a:bodyPr/>
          <a:lstStyle/>
          <a:p>
            <a:r>
              <a:rPr lang="en-US" dirty="0"/>
              <a:t>Click to edit Master title style</a:t>
            </a:r>
          </a:p>
        </p:txBody>
      </p:sp>
      <p:sp>
        <p:nvSpPr>
          <p:cNvPr id="4" name="Table Placeholder 3">
            <a:extLst>
              <a:ext uri="{FF2B5EF4-FFF2-40B4-BE49-F238E27FC236}">
                <a16:creationId xmlns:a16="http://schemas.microsoft.com/office/drawing/2014/main" id="{3B3998B0-802F-B748-B5BA-6FE0D7471297}"/>
              </a:ext>
            </a:extLst>
          </p:cNvPr>
          <p:cNvSpPr>
            <a:spLocks noGrp="1"/>
          </p:cNvSpPr>
          <p:nvPr>
            <p:ph type="tbl" sz="quarter" idx="10"/>
          </p:nvPr>
        </p:nvSpPr>
        <p:spPr>
          <a:xfrm>
            <a:off x="841248" y="1828800"/>
            <a:ext cx="10515600" cy="4352544"/>
          </a:xfrm>
        </p:spPr>
        <p:txBody>
          <a:bodyPr/>
          <a:lstStyle>
            <a:lvl1pPr marL="0" indent="0">
              <a:buNone/>
              <a:defRPr/>
            </a:lvl1pPr>
          </a:lstStyle>
          <a:p>
            <a:endParaRPr lang="en-US" dirty="0"/>
          </a:p>
        </p:txBody>
      </p:sp>
    </p:spTree>
    <p:extLst>
      <p:ext uri="{BB962C8B-B14F-4D97-AF65-F5344CB8AC3E}">
        <p14:creationId xmlns:p14="http://schemas.microsoft.com/office/powerpoint/2010/main" val="650085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F2A658F-CD0B-4645-8298-83CE8302ACB7}"/>
              </a:ext>
            </a:extLst>
          </p:cNvPr>
          <p:cNvSpPr>
            <a:spLocks noGrp="1"/>
          </p:cNvSpPr>
          <p:nvPr>
            <p:ph type="title"/>
          </p:nvPr>
        </p:nvSpPr>
        <p:spPr/>
        <p:txBody>
          <a:bodyPr/>
          <a:lstStyle/>
          <a:p>
            <a:r>
              <a:rPr lang="en-US" dirty="0"/>
              <a:t>Click to edit Master title style</a:t>
            </a:r>
          </a:p>
        </p:txBody>
      </p:sp>
      <p:sp>
        <p:nvSpPr>
          <p:cNvPr id="11" name="Picture Placeholder 2">
            <a:extLst>
              <a:ext uri="{FF2B5EF4-FFF2-40B4-BE49-F238E27FC236}">
                <a16:creationId xmlns:a16="http://schemas.microsoft.com/office/drawing/2014/main" id="{0D1DCB07-D8B9-C74E-BA30-F4E3DA9511DA}"/>
              </a:ext>
            </a:extLst>
          </p:cNvPr>
          <p:cNvSpPr>
            <a:spLocks noGrp="1"/>
          </p:cNvSpPr>
          <p:nvPr>
            <p:ph type="pic" sz="quarter" idx="10"/>
          </p:nvPr>
        </p:nvSpPr>
        <p:spPr>
          <a:xfrm>
            <a:off x="0" y="2070101"/>
            <a:ext cx="12192000" cy="4787899"/>
          </a:xfrm>
        </p:spPr>
        <p:txBody>
          <a:bodyPr/>
          <a:lstStyle>
            <a:lvl1pPr marL="0" indent="0">
              <a:buNone/>
              <a:defRPr/>
            </a:lvl1pPr>
          </a:lstStyle>
          <a:p>
            <a:endParaRPr lang="en-US" dirty="0"/>
          </a:p>
        </p:txBody>
      </p:sp>
    </p:spTree>
    <p:extLst>
      <p:ext uri="{BB962C8B-B14F-4D97-AF65-F5344CB8AC3E}">
        <p14:creationId xmlns:p14="http://schemas.microsoft.com/office/powerpoint/2010/main" val="15240291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A667-DD05-564E-B57D-77CECB3AE44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475302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0409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with Photo (Oran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704031" y="1060809"/>
            <a:ext cx="5224821" cy="2852737"/>
          </a:xfrm>
          <a:prstGeom prst="rect">
            <a:avLst/>
          </a:prstGeom>
        </p:spPr>
        <p:txBody>
          <a:bodyPr anchor="b">
            <a:normAutofit/>
          </a:bodyPr>
          <a:lstStyle>
            <a:lvl1pPr>
              <a:defRPr sz="54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704088" y="4114800"/>
            <a:ext cx="5224821" cy="1500187"/>
          </a:xfrm>
          <a:prstGeom prst="rect">
            <a:avLst/>
          </a:prstGeom>
        </p:spPr>
        <p:txBody>
          <a:bodyPr>
            <a:normAutofit/>
          </a:bodyPr>
          <a:lstStyle>
            <a:lvl1pPr marL="0" indent="0">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Picture Placeholder 3">
            <a:extLst>
              <a:ext uri="{FF2B5EF4-FFF2-40B4-BE49-F238E27FC236}">
                <a16:creationId xmlns:a16="http://schemas.microsoft.com/office/drawing/2014/main" id="{0816FEDB-1838-C944-A3FD-F00975D579E6}"/>
              </a:ext>
            </a:extLst>
          </p:cNvPr>
          <p:cNvSpPr>
            <a:spLocks noGrp="1"/>
          </p:cNvSpPr>
          <p:nvPr>
            <p:ph type="pic" sz="quarter" idx="10"/>
          </p:nvPr>
        </p:nvSpPr>
        <p:spPr>
          <a:xfrm>
            <a:off x="6492240" y="0"/>
            <a:ext cx="5699760" cy="6858000"/>
          </a:xfrm>
          <a:solidFill>
            <a:schemeClr val="tx1"/>
          </a:solidFill>
        </p:spPr>
        <p:txBody>
          <a:bodyPr/>
          <a:lstStyle>
            <a:lvl1pPr marL="0" indent="0">
              <a:buNone/>
              <a:defRPr/>
            </a:lvl1pPr>
          </a:lstStyle>
          <a:p>
            <a:endParaRPr lang="en-US" dirty="0"/>
          </a:p>
        </p:txBody>
      </p:sp>
    </p:spTree>
    <p:extLst>
      <p:ext uri="{BB962C8B-B14F-4D97-AF65-F5344CB8AC3E}">
        <p14:creationId xmlns:p14="http://schemas.microsoft.com/office/powerpoint/2010/main" val="2233390232"/>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with Photo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704031" y="1060809"/>
            <a:ext cx="5224821" cy="2852737"/>
          </a:xfrm>
          <a:prstGeom prst="rect">
            <a:avLst/>
          </a:prstGeo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704031" y="4114800"/>
            <a:ext cx="5224821" cy="1500187"/>
          </a:xfrm>
          <a:prstGeom prst="rect">
            <a:avLst/>
          </a:prstGeom>
        </p:spPr>
        <p:txBody>
          <a:bodyPr>
            <a:normAutofit/>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Picture Placeholder 3">
            <a:extLst>
              <a:ext uri="{FF2B5EF4-FFF2-40B4-BE49-F238E27FC236}">
                <a16:creationId xmlns:a16="http://schemas.microsoft.com/office/drawing/2014/main" id="{C17D0421-183A-334C-9D76-A5BEBECDE60F}"/>
              </a:ext>
            </a:extLst>
          </p:cNvPr>
          <p:cNvSpPr>
            <a:spLocks noGrp="1"/>
          </p:cNvSpPr>
          <p:nvPr>
            <p:ph type="pic" sz="quarter" idx="10"/>
          </p:nvPr>
        </p:nvSpPr>
        <p:spPr>
          <a:xfrm>
            <a:off x="6492240" y="0"/>
            <a:ext cx="5699760" cy="6858000"/>
          </a:xfrm>
          <a:solidFill>
            <a:schemeClr val="bg1"/>
          </a:solidFill>
        </p:spPr>
        <p:txBody>
          <a:bodyPr/>
          <a:lstStyle>
            <a:lvl1pPr marL="0" indent="0">
              <a:buNone/>
              <a:defRPr/>
            </a:lvl1pPr>
          </a:lstStyle>
          <a:p>
            <a:endParaRPr lang="en-US" dirty="0"/>
          </a:p>
        </p:txBody>
      </p:sp>
    </p:spTree>
    <p:extLst>
      <p:ext uri="{BB962C8B-B14F-4D97-AF65-F5344CB8AC3E}">
        <p14:creationId xmlns:p14="http://schemas.microsoft.com/office/powerpoint/2010/main" val="25569290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Oran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831850" y="3836987"/>
            <a:ext cx="10515600" cy="1363663"/>
          </a:xfrm>
          <a:prstGeom prst="rect">
            <a:avLst/>
          </a:prstGeo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831850" y="5357813"/>
            <a:ext cx="10515600" cy="719454"/>
          </a:xfrm>
          <a:prstGeom prst="rect">
            <a:avLst/>
          </a:prstGeom>
        </p:spPr>
        <p:txBody>
          <a:bodyPr>
            <a:normAutofit/>
          </a:bodyPr>
          <a:lstStyle>
            <a:lvl1pPr marL="0" indent="0">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18622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3BFD-CB95-0C43-8F8F-42751DAFC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82B6D-0CB6-D645-8494-67DF8D78ED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C12009-32DE-D343-9EDC-47D2E3E77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2FC1A-AB75-0A4E-8F9A-F882293203B4}"/>
              </a:ext>
            </a:extLst>
          </p:cNvPr>
          <p:cNvSpPr>
            <a:spLocks noGrp="1"/>
          </p:cNvSpPr>
          <p:nvPr>
            <p:ph type="dt" sz="half" idx="10"/>
          </p:nvPr>
        </p:nvSpPr>
        <p:spPr/>
        <p:txBody>
          <a:bodyPr/>
          <a:lstStyle/>
          <a:p>
            <a:fld id="{A8019DCF-A655-D245-A1D1-2312F5A710FC}" type="datetimeFigureOut">
              <a:rPr lang="en-US" smtClean="0"/>
              <a:t>3/20/2023</a:t>
            </a:fld>
            <a:endParaRPr lang="en-US"/>
          </a:p>
        </p:txBody>
      </p:sp>
      <p:sp>
        <p:nvSpPr>
          <p:cNvPr id="6" name="Footer Placeholder 5">
            <a:extLst>
              <a:ext uri="{FF2B5EF4-FFF2-40B4-BE49-F238E27FC236}">
                <a16:creationId xmlns:a16="http://schemas.microsoft.com/office/drawing/2014/main" id="{2F06BC81-34EB-1944-92D2-532E0348E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92FD9-B9CF-AA44-A265-869978553120}"/>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8447973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Nav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9ABE-199D-114A-BD4B-8AB0CAAC2A43}"/>
              </a:ext>
            </a:extLst>
          </p:cNvPr>
          <p:cNvSpPr>
            <a:spLocks noGrp="1"/>
          </p:cNvSpPr>
          <p:nvPr>
            <p:ph type="title"/>
          </p:nvPr>
        </p:nvSpPr>
        <p:spPr>
          <a:xfrm>
            <a:off x="831850" y="3836987"/>
            <a:ext cx="10515600" cy="1363663"/>
          </a:xfrm>
          <a:prstGeom prst="rect">
            <a:avLst/>
          </a:prstGeo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159A87B-9450-B342-898B-1B56515C9D04}"/>
              </a:ext>
            </a:extLst>
          </p:cNvPr>
          <p:cNvSpPr>
            <a:spLocks noGrp="1"/>
          </p:cNvSpPr>
          <p:nvPr>
            <p:ph type="body" idx="1"/>
          </p:nvPr>
        </p:nvSpPr>
        <p:spPr>
          <a:xfrm>
            <a:off x="831850" y="5357813"/>
            <a:ext cx="10515600" cy="719454"/>
          </a:xfrm>
          <a:prstGeom prst="rect">
            <a:avLst/>
          </a:prstGeom>
        </p:spPr>
        <p:txBody>
          <a:bodyPr>
            <a:normAutofit/>
          </a:bodyPr>
          <a:lstStyle>
            <a:lvl1pPr marL="0" indent="0">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262940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2"/>
      </p:bgRef>
    </p:bg>
    <p:spTree>
      <p:nvGrpSpPr>
        <p:cNvPr id="1" name=""/>
        <p:cNvGrpSpPr/>
        <p:nvPr/>
      </p:nvGrpSpPr>
      <p:grpSpPr>
        <a:xfrm>
          <a:off x="0" y="0"/>
          <a:ext cx="0" cy="0"/>
          <a:chOff x="0" y="0"/>
          <a:chExt cx="0" cy="0"/>
        </a:xfrm>
      </p:grpSpPr>
      <p:sp>
        <p:nvSpPr>
          <p:cNvPr id="8" name="Rectangle 3" descr="This rectangle is a decorative element that becomes a white background for the orange logo at the top left of the slide. " title="Decorative Background">
            <a:extLst>
              <a:ext uri="{FF2B5EF4-FFF2-40B4-BE49-F238E27FC236}">
                <a16:creationId xmlns:a16="http://schemas.microsoft.com/office/drawing/2014/main" id="{982ED1EF-5686-E24D-9F47-3384F095732F}"/>
              </a:ext>
            </a:extLst>
          </p:cNvPr>
          <p:cNvSpPr/>
          <p:nvPr userDrawn="1"/>
        </p:nvSpPr>
        <p:spPr>
          <a:xfrm>
            <a:off x="0" y="0"/>
            <a:ext cx="12191999" cy="1188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378F63C-0147-3441-9377-F9E2452D2B33}"/>
              </a:ext>
            </a:extLst>
          </p:cNvPr>
          <p:cNvSpPr>
            <a:spLocks noGrp="1"/>
          </p:cNvSpPr>
          <p:nvPr>
            <p:ph type="title"/>
          </p:nvPr>
        </p:nvSpPr>
        <p:spPr>
          <a:xfrm>
            <a:off x="3354332" y="2778847"/>
            <a:ext cx="5486400" cy="1737360"/>
          </a:xfrm>
        </p:spPr>
        <p:txBody>
          <a:bodyPr>
            <a:normAutofit/>
          </a:bodyPr>
          <a:lstStyle>
            <a:lvl1pPr>
              <a:defRPr sz="6600">
                <a:solidFill>
                  <a:schemeClr val="tx1"/>
                </a:solidFill>
              </a:defRPr>
            </a:lvl1pPr>
          </a:lstStyle>
          <a:p>
            <a:endParaRPr lang="en-US" dirty="0"/>
          </a:p>
        </p:txBody>
      </p:sp>
      <p:pic>
        <p:nvPicPr>
          <p:cNvPr id="5" name="Picture 2" descr="Syracuse University is presented next to a block S in orange on a white background." title="Syracuse University Logo">
            <a:extLst>
              <a:ext uri="{FF2B5EF4-FFF2-40B4-BE49-F238E27FC236}">
                <a16:creationId xmlns:a16="http://schemas.microsoft.com/office/drawing/2014/main" id="{DB50F347-9886-324C-A880-F8E9B3A822C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90" r="-90"/>
          <a:stretch/>
        </p:blipFill>
        <p:spPr>
          <a:xfrm>
            <a:off x="696058" y="365760"/>
            <a:ext cx="2418374" cy="457200"/>
          </a:xfrm>
          <a:prstGeom prst="rect">
            <a:avLst/>
          </a:prstGeom>
        </p:spPr>
      </p:pic>
    </p:spTree>
    <p:extLst>
      <p:ext uri="{BB962C8B-B14F-4D97-AF65-F5344CB8AC3E}">
        <p14:creationId xmlns:p14="http://schemas.microsoft.com/office/powerpoint/2010/main" val="3514984276"/>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Laurel (Orange)">
    <p:bg>
      <p:bgRef idx="1001">
        <a:schemeClr val="bg2"/>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94660B-E1AB-AF43-9B1B-F34D5E1CCF80}"/>
              </a:ext>
            </a:extLst>
          </p:cNvPr>
          <p:cNvSpPr>
            <a:spLocks noGrp="1"/>
          </p:cNvSpPr>
          <p:nvPr>
            <p:ph type="title"/>
          </p:nvPr>
        </p:nvSpPr>
        <p:spPr>
          <a:xfrm>
            <a:off x="740663" y="2766217"/>
            <a:ext cx="5486400" cy="1737360"/>
          </a:xfrm>
        </p:spPr>
        <p:txBody>
          <a:bodyPr tIns="0" bIns="0" anchor="t" anchorCtr="0">
            <a:normAutofit/>
          </a:bodyPr>
          <a:lstStyle>
            <a:lvl1pPr>
              <a:defRPr sz="6600">
                <a:solidFill>
                  <a:schemeClr val="tx1"/>
                </a:solidFill>
              </a:defRPr>
            </a:lvl1pPr>
          </a:lstStyle>
          <a:p>
            <a:endParaRPr lang="en-US" dirty="0"/>
          </a:p>
        </p:txBody>
      </p:sp>
      <p:pic>
        <p:nvPicPr>
          <p:cNvPr id="6" name="Picture 3" descr="Syracuse University is presented next to a block S in white on an orange background." title="Syracuse University Logo">
            <a:extLst>
              <a:ext uri="{FF2B5EF4-FFF2-40B4-BE49-F238E27FC236}">
                <a16:creationId xmlns:a16="http://schemas.microsoft.com/office/drawing/2014/main" id="{041D6A3C-A6D7-5C40-8DB1-7F7F93BCA5D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9" t="408" r="-69" b="-408"/>
          <a:stretch/>
        </p:blipFill>
        <p:spPr>
          <a:xfrm>
            <a:off x="740664" y="466344"/>
            <a:ext cx="3300984" cy="621792"/>
          </a:xfrm>
          <a:prstGeom prst="rect">
            <a:avLst/>
          </a:prstGeom>
        </p:spPr>
      </p:pic>
      <p:pic>
        <p:nvPicPr>
          <p:cNvPr id="7" name="Picture 3" descr="The laurel from the Syracuse University seal is cropped to fit the right side of the slide. The laurel consists of a series of leaves in an arch. The laurel is white on top of an orange background." title="Syracuse University Laurel">
            <a:extLst>
              <a:ext uri="{FF2B5EF4-FFF2-40B4-BE49-F238E27FC236}">
                <a16:creationId xmlns:a16="http://schemas.microsoft.com/office/drawing/2014/main" id="{4F9193E3-243E-1B45-8467-4622423DF063}"/>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17" t="19247" r="69129" b="23976"/>
          <a:stretch/>
        </p:blipFill>
        <p:spPr>
          <a:xfrm>
            <a:off x="8339328" y="0"/>
            <a:ext cx="3849624" cy="6858000"/>
          </a:xfrm>
          <a:prstGeom prst="rect">
            <a:avLst/>
          </a:prstGeom>
        </p:spPr>
      </p:pic>
    </p:spTree>
    <p:extLst>
      <p:ext uri="{BB962C8B-B14F-4D97-AF65-F5344CB8AC3E}">
        <p14:creationId xmlns:p14="http://schemas.microsoft.com/office/powerpoint/2010/main" val="246301759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Laurel (Navy)">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FF41C7C-C8A5-FE4C-AF93-AC5D5F45FC94}"/>
              </a:ext>
            </a:extLst>
          </p:cNvPr>
          <p:cNvSpPr>
            <a:spLocks noGrp="1"/>
          </p:cNvSpPr>
          <p:nvPr>
            <p:ph type="title"/>
          </p:nvPr>
        </p:nvSpPr>
        <p:spPr>
          <a:xfrm>
            <a:off x="740664" y="2766217"/>
            <a:ext cx="5483335" cy="1737360"/>
          </a:xfrm>
        </p:spPr>
        <p:txBody>
          <a:bodyPr tIns="0" bIns="0" anchor="t" anchorCtr="0">
            <a:noAutofit/>
          </a:bodyPr>
          <a:lstStyle>
            <a:lvl1pPr>
              <a:defRPr sz="6600">
                <a:solidFill>
                  <a:schemeClr val="tx2"/>
                </a:solidFill>
              </a:defRPr>
            </a:lvl1pPr>
          </a:lstStyle>
          <a:p>
            <a:endParaRPr lang="en-US" dirty="0"/>
          </a:p>
        </p:txBody>
      </p:sp>
      <p:pic>
        <p:nvPicPr>
          <p:cNvPr id="6" name="Picture 3" descr="Syracuse University is presented next to a block S in orange on a navy background." title="Syracuse University Logo">
            <a:extLst>
              <a:ext uri="{FF2B5EF4-FFF2-40B4-BE49-F238E27FC236}">
                <a16:creationId xmlns:a16="http://schemas.microsoft.com/office/drawing/2014/main" id="{AA5B4474-4214-1746-A7BA-39AF0E90AC9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0664" y="466344"/>
            <a:ext cx="3300984" cy="621792"/>
          </a:xfrm>
          <a:prstGeom prst="rect">
            <a:avLst/>
          </a:prstGeom>
        </p:spPr>
      </p:pic>
      <p:pic>
        <p:nvPicPr>
          <p:cNvPr id="7" name="Picture 3" descr="The laurel from the Syracuse University seal is cropped to fit the right side of the slide. The laurel consists of a series of leaves in an arch. The laurel is white on top of a navy background." title="Syracuse University Laurel">
            <a:extLst>
              <a:ext uri="{FF2B5EF4-FFF2-40B4-BE49-F238E27FC236}">
                <a16:creationId xmlns:a16="http://schemas.microsoft.com/office/drawing/2014/main" id="{6698A982-DF1C-E541-8680-695565939B76}"/>
              </a:ext>
            </a:extLst>
          </p:cNvPr>
          <p:cNvPicPr>
            <a:picLocks noChangeAspect="1"/>
          </p:cNvPicPr>
          <p:nvPr userDrawn="1"/>
        </p:nvPicPr>
        <p:blipFill rotWithShape="1">
          <a:blip r:embed="rId3" cstate="hqprint">
            <a:alphaModFix/>
            <a:extLst>
              <a:ext uri="{28A0092B-C50C-407E-A947-70E740481C1C}">
                <a14:useLocalDpi xmlns:a14="http://schemas.microsoft.com/office/drawing/2010/main"/>
              </a:ext>
            </a:extLst>
          </a:blip>
          <a:srcRect l="-17" t="19247" r="69129" b="23976"/>
          <a:stretch/>
        </p:blipFill>
        <p:spPr>
          <a:xfrm>
            <a:off x="8339328" y="0"/>
            <a:ext cx="3849624" cy="6858000"/>
          </a:xfrm>
          <a:prstGeom prst="rect">
            <a:avLst/>
          </a:prstGeom>
        </p:spPr>
      </p:pic>
    </p:spTree>
    <p:extLst>
      <p:ext uri="{BB962C8B-B14F-4D97-AF65-F5344CB8AC3E}">
        <p14:creationId xmlns:p14="http://schemas.microsoft.com/office/powerpoint/2010/main" val="39243832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7"/>
        <p:cNvGrpSpPr/>
        <p:nvPr/>
      </p:nvGrpSpPr>
      <p:grpSpPr>
        <a:xfrm>
          <a:off x="0" y="0"/>
          <a:ext cx="0" cy="0"/>
          <a:chOff x="0" y="0"/>
          <a:chExt cx="0" cy="0"/>
        </a:xfrm>
      </p:grpSpPr>
      <p:sp>
        <p:nvSpPr>
          <p:cNvPr id="308" name="Google Shape;308;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4547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5"/>
        <p:cNvGrpSpPr/>
        <p:nvPr/>
      </p:nvGrpSpPr>
      <p:grpSpPr>
        <a:xfrm>
          <a:off x="0" y="0"/>
          <a:ext cx="0" cy="0"/>
          <a:chOff x="0" y="0"/>
          <a:chExt cx="0" cy="0"/>
        </a:xfrm>
      </p:grpSpPr>
      <p:sp>
        <p:nvSpPr>
          <p:cNvPr id="326" name="Google Shape;326;p1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1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1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170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2"/>
        <p:cNvGrpSpPr/>
        <p:nvPr/>
      </p:nvGrpSpPr>
      <p:grpSpPr>
        <a:xfrm>
          <a:off x="0" y="0"/>
          <a:ext cx="0" cy="0"/>
          <a:chOff x="0" y="0"/>
          <a:chExt cx="0" cy="0"/>
        </a:xfrm>
      </p:grpSpPr>
      <p:sp>
        <p:nvSpPr>
          <p:cNvPr id="333" name="Google Shape;333;p1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1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5" name="Google Shape;335;p1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1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7" name="Google Shape;337;p1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1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1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57298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1"/>
        <p:cNvGrpSpPr/>
        <p:nvPr/>
      </p:nvGrpSpPr>
      <p:grpSpPr>
        <a:xfrm>
          <a:off x="0" y="0"/>
          <a:ext cx="0" cy="0"/>
          <a:chOff x="0" y="0"/>
          <a:chExt cx="0" cy="0"/>
        </a:xfrm>
      </p:grpSpPr>
      <p:sp>
        <p:nvSpPr>
          <p:cNvPr id="342" name="Google Shape;342;p1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1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1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62898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6"/>
        <p:cNvGrpSpPr/>
        <p:nvPr/>
      </p:nvGrpSpPr>
      <p:grpSpPr>
        <a:xfrm>
          <a:off x="0" y="0"/>
          <a:ext cx="0" cy="0"/>
          <a:chOff x="0" y="0"/>
          <a:chExt cx="0" cy="0"/>
        </a:xfrm>
      </p:grpSpPr>
      <p:sp>
        <p:nvSpPr>
          <p:cNvPr id="347" name="Google Shape;34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31426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0"/>
        <p:cNvGrpSpPr/>
        <p:nvPr/>
      </p:nvGrpSpPr>
      <p:grpSpPr>
        <a:xfrm>
          <a:off x="0" y="0"/>
          <a:ext cx="0" cy="0"/>
          <a:chOff x="0" y="0"/>
          <a:chExt cx="0" cy="0"/>
        </a:xfrm>
      </p:grpSpPr>
      <p:sp>
        <p:nvSpPr>
          <p:cNvPr id="351" name="Google Shape;351;p1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1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3" name="Google Shape;353;p1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4" name="Google Shape;354;p1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1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735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image" Target="../media/image30.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10" Type="http://schemas.openxmlformats.org/officeDocument/2006/relationships/theme" Target="../theme/theme8.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34C4C-04AC-AC4F-ACE6-2B5F439B9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0E17D-F025-5B47-BBCA-567E82FEDE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D9D35-5C64-2447-96E0-196BD2B71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9DCF-A655-D245-A1D1-2312F5A710FC}" type="datetimeFigureOut">
              <a:rPr lang="en-US" smtClean="0"/>
              <a:t>3/20/2023</a:t>
            </a:fld>
            <a:endParaRPr lang="en-US"/>
          </a:p>
        </p:txBody>
      </p:sp>
      <p:sp>
        <p:nvSpPr>
          <p:cNvPr id="5" name="Footer Placeholder 4">
            <a:extLst>
              <a:ext uri="{FF2B5EF4-FFF2-40B4-BE49-F238E27FC236}">
                <a16:creationId xmlns:a16="http://schemas.microsoft.com/office/drawing/2014/main" id="{3A22BF68-1A6A-334D-83B6-EC1EA5C8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D815F-5DCD-0046-97DF-E159D06B9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79606-40CF-044E-92DA-8E00A0629D78}" type="slidenum">
              <a:rPr lang="en-US" smtClean="0"/>
              <a:t>‹#›</a:t>
            </a:fld>
            <a:endParaRPr lang="en-US"/>
          </a:p>
        </p:txBody>
      </p:sp>
    </p:spTree>
    <p:extLst>
      <p:ext uri="{BB962C8B-B14F-4D97-AF65-F5344CB8AC3E}">
        <p14:creationId xmlns:p14="http://schemas.microsoft.com/office/powerpoint/2010/main" val="662903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16">
            <a:extLst>
              <a:ext uri="{FF2B5EF4-FFF2-40B4-BE49-F238E27FC236}">
                <a16:creationId xmlns:a16="http://schemas.microsoft.com/office/drawing/2014/main" id="{40323D0C-FF44-4100-9730-CF967AB5516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518013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ttps://www.oclc.org/content/dam/oclc/common/images/logos/new/OCLC/OCLC_Logo_H_BW_NoTag.png">
            <a:extLst>
              <a:ext uri="{FF2B5EF4-FFF2-40B4-BE49-F238E27FC236}">
                <a16:creationId xmlns:a16="http://schemas.microsoft.com/office/drawing/2014/main" id="{D33291E4-F792-49E7-B200-C4FD82A61353}"/>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459969" y="6182715"/>
            <a:ext cx="1408351" cy="6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0251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2521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16">
            <a:extLst>
              <a:ext uri="{FF2B5EF4-FFF2-40B4-BE49-F238E27FC236}">
                <a16:creationId xmlns:a16="http://schemas.microsoft.com/office/drawing/2014/main" id="{40323D0C-FF44-4100-9730-CF967AB5516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41601817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4"/>
          <a:stretch>
            <a:fillRect/>
          </a:stretch>
        </p:blipFill>
        <p:spPr>
          <a:xfrm>
            <a:off x="9790545" y="6147742"/>
            <a:ext cx="2060466" cy="527423"/>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3/20/2023</a:t>
            </a:fld>
            <a:endParaRPr lang="en-US"/>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30984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0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94CB2F0-51AE-5C4D-B565-575D8027D99A}"/>
              </a:ext>
            </a:extLst>
          </p:cNvPr>
          <p:cNvSpPr>
            <a:spLocks noGrp="1"/>
          </p:cNvSpPr>
          <p:nvPr>
            <p:ph type="title"/>
          </p:nvPr>
        </p:nvSpPr>
        <p:spPr>
          <a:xfrm>
            <a:off x="838200" y="365125"/>
            <a:ext cx="10515600" cy="1325563"/>
          </a:xfrm>
          <a:prstGeom prst="rect">
            <a:avLst/>
          </a:prstGeom>
        </p:spPr>
        <p:txBody>
          <a:bodyPr vert="horz" lIns="0" tIns="45720" rIns="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CBCC5045-1D03-7D4A-9807-27BCB241BDDB}"/>
              </a:ext>
            </a:extLst>
          </p:cNvPr>
          <p:cNvSpPr>
            <a:spLocks noGrp="1"/>
          </p:cNvSpPr>
          <p:nvPr>
            <p:ph type="body" idx="1"/>
          </p:nvPr>
        </p:nvSpPr>
        <p:spPr>
          <a:xfrm>
            <a:off x="838200" y="1825625"/>
            <a:ext cx="10515600" cy="4352544"/>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3">
            <a:extLst>
              <a:ext uri="{FF2B5EF4-FFF2-40B4-BE49-F238E27FC236}">
                <a16:creationId xmlns:a16="http://schemas.microsoft.com/office/drawing/2014/main" id="{08139C9B-1722-DF45-9141-674D6389476B}"/>
              </a:ext>
            </a:extLst>
          </p:cNvPr>
          <p:cNvCxnSpPr>
            <a:cxnSpLocks/>
          </p:cNvCxnSpPr>
          <p:nvPr userDrawn="1"/>
        </p:nvCxnSpPr>
        <p:spPr>
          <a:xfrm>
            <a:off x="838200" y="6355845"/>
            <a:ext cx="10515600"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1" name="TextBox 4">
            <a:extLst>
              <a:ext uri="{FF2B5EF4-FFF2-40B4-BE49-F238E27FC236}">
                <a16:creationId xmlns:a16="http://schemas.microsoft.com/office/drawing/2014/main" id="{B074448F-ECDF-DC44-9F43-FD59771C7B33}"/>
              </a:ext>
            </a:extLst>
          </p:cNvPr>
          <p:cNvSpPr txBox="1"/>
          <p:nvPr userDrawn="1"/>
        </p:nvSpPr>
        <p:spPr>
          <a:xfrm>
            <a:off x="838200" y="6355845"/>
            <a:ext cx="1919243" cy="365125"/>
          </a:xfrm>
          <a:prstGeom prst="rect">
            <a:avLst/>
          </a:prstGeom>
          <a:noFill/>
        </p:spPr>
        <p:txBody>
          <a:bodyPr wrap="none" lIns="0" rIns="0" rtlCol="0" anchor="ctr">
            <a:noAutofit/>
          </a:bodyPr>
          <a:lstStyle/>
          <a:p>
            <a:r>
              <a:rPr lang="en-US" sz="1100" dirty="0">
                <a:solidFill>
                  <a:schemeClr val="tx2"/>
                </a:solidFill>
                <a:latin typeface="Sherman Serif Book" pitchFamily="2" charset="77"/>
                <a:ea typeface="Sherman Serif Book" pitchFamily="2" charset="77"/>
                <a:cs typeface="Verdana" panose="020B0604030504040204" pitchFamily="34" charset="0"/>
              </a:rPr>
              <a:t>Syracuse University</a:t>
            </a:r>
          </a:p>
        </p:txBody>
      </p:sp>
      <p:sp>
        <p:nvSpPr>
          <p:cNvPr id="12" name="TextBox 5">
            <a:extLst>
              <a:ext uri="{FF2B5EF4-FFF2-40B4-BE49-F238E27FC236}">
                <a16:creationId xmlns:a16="http://schemas.microsoft.com/office/drawing/2014/main" id="{5617610D-C255-5549-8A79-A9BD2F9C5841}"/>
              </a:ext>
            </a:extLst>
          </p:cNvPr>
          <p:cNvSpPr txBox="1"/>
          <p:nvPr userDrawn="1"/>
        </p:nvSpPr>
        <p:spPr>
          <a:xfrm>
            <a:off x="9434557" y="6355845"/>
            <a:ext cx="1919243" cy="365125"/>
          </a:xfrm>
          <a:prstGeom prst="rect">
            <a:avLst/>
          </a:prstGeom>
          <a:noFill/>
        </p:spPr>
        <p:txBody>
          <a:bodyPr wrap="none" lIns="0" rIns="0" rtlCol="0" anchor="ctr">
            <a:noAutofit/>
          </a:bodyPr>
          <a:lstStyle/>
          <a:p>
            <a:pPr algn="r"/>
            <a:fld id="{9A343670-1D05-7C47-B2D6-B371475A4076}" type="slidenum">
              <a:rPr lang="en-US" sz="1000" b="0" smtClean="0">
                <a:solidFill>
                  <a:schemeClr val="tx2"/>
                </a:solidFill>
                <a:latin typeface="Sherman Sans Book" pitchFamily="2" charset="77"/>
                <a:ea typeface="Sherman Sans Book" pitchFamily="2" charset="77"/>
                <a:cs typeface="Verdana" panose="020B0604030504040204" pitchFamily="34" charset="0"/>
              </a:rPr>
              <a:t>‹#›</a:t>
            </a:fld>
            <a:endParaRPr lang="en-US" sz="1000" b="0" dirty="0">
              <a:solidFill>
                <a:schemeClr val="tx2"/>
              </a:solidFill>
              <a:latin typeface="Sherman Sans Book" pitchFamily="2" charset="77"/>
              <a:ea typeface="Sherman Sans Book" pitchFamily="2" charset="77"/>
              <a:cs typeface="Verdana" panose="020B0604030504040204" pitchFamily="34" charset="0"/>
            </a:endParaRPr>
          </a:p>
        </p:txBody>
      </p:sp>
    </p:spTree>
    <p:extLst>
      <p:ext uri="{BB962C8B-B14F-4D97-AF65-F5344CB8AC3E}">
        <p14:creationId xmlns:p14="http://schemas.microsoft.com/office/powerpoint/2010/main" val="41426116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txStyles>
    <p:titleStyle>
      <a:lvl1pPr algn="l" defTabSz="914400" rtl="0" eaLnBrk="1" latinLnBrk="0" hangingPunct="1">
        <a:lnSpc>
          <a:spcPct val="90000"/>
        </a:lnSpc>
        <a:spcBef>
          <a:spcPct val="0"/>
        </a:spcBef>
        <a:buNone/>
        <a:defRPr sz="3600" kern="1200">
          <a:solidFill>
            <a:schemeClr val="tx2"/>
          </a:solidFill>
          <a:latin typeface="Sherman Sans Book" pitchFamily="2" charset="77"/>
          <a:ea typeface="Sherman Sans Book" pitchFamily="2" charset="77"/>
          <a:cs typeface="Verdana" panose="020B0604030504040204" pitchFamily="34" charset="0"/>
        </a:defRPr>
      </a:lvl1pPr>
    </p:titleStyle>
    <p:bodyStyle>
      <a:lvl1pPr marL="228600" indent="-228600" algn="l" defTabSz="914400" rtl="0" eaLnBrk="1" latinLnBrk="0" hangingPunct="1">
        <a:lnSpc>
          <a:spcPct val="90000"/>
        </a:lnSpc>
        <a:spcBef>
          <a:spcPts val="0"/>
        </a:spcBef>
        <a:spcAft>
          <a:spcPts val="1200"/>
        </a:spcAft>
        <a:buClr>
          <a:schemeClr val="tx2"/>
        </a:buClr>
        <a:buFont typeface="Arial" panose="020B0604020202020204" pitchFamily="34" charset="0"/>
        <a:buChar char="•"/>
        <a:defRPr sz="3200" kern="1200">
          <a:solidFill>
            <a:schemeClr val="accent1"/>
          </a:solidFill>
          <a:latin typeface="Sherman Sans Book" pitchFamily="2" charset="77"/>
          <a:ea typeface="Sherman Sans Book" pitchFamily="2" charset="77"/>
          <a:cs typeface="Verdana" panose="020B0604030504040204" pitchFamily="34" charset="0"/>
        </a:defRPr>
      </a:lvl1pPr>
      <a:lvl2pPr marL="685800" indent="-228600" algn="l" defTabSz="914400" rtl="0" eaLnBrk="1" latinLnBrk="0" hangingPunct="1">
        <a:lnSpc>
          <a:spcPct val="90000"/>
        </a:lnSpc>
        <a:spcBef>
          <a:spcPts val="0"/>
        </a:spcBef>
        <a:spcAft>
          <a:spcPts val="1200"/>
        </a:spcAft>
        <a:buClr>
          <a:schemeClr val="tx2"/>
        </a:buClr>
        <a:buFont typeface="System Font Regular"/>
        <a:buChar char="–"/>
        <a:defRPr sz="2800" kern="1200">
          <a:solidFill>
            <a:schemeClr val="accent1"/>
          </a:solidFill>
          <a:latin typeface="Sherman Sans Book" pitchFamily="2" charset="77"/>
          <a:ea typeface="Sherman Sans Book" pitchFamily="2" charset="77"/>
          <a:cs typeface="Verdana" panose="020B0604030504040204" pitchFamily="34" charset="0"/>
        </a:defRPr>
      </a:lvl2pPr>
      <a:lvl3pPr marL="1143000" indent="-228600" algn="l" defTabSz="914400" rtl="0" eaLnBrk="1" latinLnBrk="0" hangingPunct="1">
        <a:lnSpc>
          <a:spcPct val="90000"/>
        </a:lnSpc>
        <a:spcBef>
          <a:spcPts val="0"/>
        </a:spcBef>
        <a:spcAft>
          <a:spcPts val="1200"/>
        </a:spcAft>
        <a:buClr>
          <a:schemeClr val="accent1"/>
        </a:buClr>
        <a:buFont typeface="Wingdings" pitchFamily="2" charset="2"/>
        <a:buChar char="§"/>
        <a:defRPr sz="2800" kern="1200">
          <a:solidFill>
            <a:schemeClr val="accent1"/>
          </a:solidFill>
          <a:latin typeface="Sherman Sans Book" pitchFamily="2" charset="77"/>
          <a:ea typeface="Sherman Sans Book" pitchFamily="2" charset="77"/>
          <a:cs typeface="Verdana" panose="020B0604030504040204" pitchFamily="34" charset="0"/>
        </a:defRPr>
      </a:lvl3pPr>
      <a:lvl4pPr marL="1600200" indent="-228600" algn="l" defTabSz="914400" rtl="0" eaLnBrk="1" latinLnBrk="0" hangingPunct="1">
        <a:lnSpc>
          <a:spcPct val="90000"/>
        </a:lnSpc>
        <a:spcBef>
          <a:spcPts val="0"/>
        </a:spcBef>
        <a:spcAft>
          <a:spcPts val="1200"/>
        </a:spcAft>
        <a:buClr>
          <a:schemeClr val="accent1"/>
        </a:buClr>
        <a:buFont typeface="System Font Regular"/>
        <a:buChar char="–"/>
        <a:defRPr sz="2400" kern="1200">
          <a:solidFill>
            <a:schemeClr val="accent1"/>
          </a:solidFill>
          <a:latin typeface="Sherman Sans Book" pitchFamily="2" charset="77"/>
          <a:ea typeface="Sherman Sans Book" pitchFamily="2" charset="77"/>
          <a:cs typeface="Verdana" panose="020B0604030504040204" pitchFamily="34" charset="0"/>
        </a:defRPr>
      </a:lvl4pPr>
      <a:lvl5pPr marL="2057400" indent="-228600" algn="l" defTabSz="914400" rtl="0" eaLnBrk="1" latinLnBrk="0" hangingPunct="1">
        <a:lnSpc>
          <a:spcPct val="90000"/>
        </a:lnSpc>
        <a:spcBef>
          <a:spcPts val="0"/>
        </a:spcBef>
        <a:spcAft>
          <a:spcPts val="1200"/>
        </a:spcAft>
        <a:buClrTx/>
        <a:buFont typeface="Arial" panose="020B0604020202020204" pitchFamily="34" charset="0"/>
        <a:buChar char="•"/>
        <a:defRPr sz="2400" kern="1200">
          <a:solidFill>
            <a:schemeClr val="accent1"/>
          </a:solidFill>
          <a:latin typeface="Sherman Sans Book" pitchFamily="2" charset="77"/>
          <a:ea typeface="Sherman Sans Book" pitchFamily="2" charset="77"/>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3" name="Google Shape;303;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4" name="Google Shape;30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5" name="Google Shape;30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6" name="Google Shape;30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0340918"/>
      </p:ext>
    </p:extLst>
  </p:cSld>
  <p:clrMap bg1="lt1" tx1="dk1" bg2="dk2" tx2="lt2" accent1="accent1" accent2="accent2" accent3="accent3" accent4="accent4" accent5="accent5" accent6="accent6" hlink="hlink" folHlink="folHlink"/>
  <p:sldLayoutIdLst>
    <p:sldLayoutId id="2147483750"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3.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7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7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7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hyperlink" Target="https://www.science.gc.ca/eic/site/063.nsf/eng/h_97610.html" TargetMode="External"/><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nsplash.com/s/photos/enterprise?utm_source=unsplash&amp;utm_medium=referral&amp;utm_content=creditCopyText" TargetMode="External"/><Relationship Id="rId4" Type="http://schemas.openxmlformats.org/officeDocument/2006/relationships/hyperlink" Target="https://unsplash.com/@stefanbc?utm_source=unsplash&amp;utm_medium=referral&amp;utm_content=creditCopyText"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56.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94.xml"/><Relationship Id="rId5" Type="http://schemas.openxmlformats.org/officeDocument/2006/relationships/hyperlink" Target="https://unsplash.com/s/photos/silos?utm_source=unsplash&amp;utm_medium=referral&amp;utm_content=creditCopyText" TargetMode="External"/><Relationship Id="rId4" Type="http://schemas.openxmlformats.org/officeDocument/2006/relationships/hyperlink" Target="https://unsplash.com/@waldemarbrandt67w?utm_source=unsplash&amp;utm_medium=referral&amp;utm_content=creditCopyTex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oc.lc/social-interoperabilit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3.jpg"/><Relationship Id="rId7" Type="http://schemas.openxmlformats.org/officeDocument/2006/relationships/diagramColors" Target="../diagrams/colors1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oc.lc/social-interoperability" TargetMode="External"/><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hyperlink" Target="https://doi.org/10.25333/wyrd-n586" TargetMode="External"/><Relationship Id="rId4" Type="http://schemas.openxmlformats.org/officeDocument/2006/relationships/image" Target="../media/image52.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dinoreichmuth?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unsplash.com/s/photos/road-trip?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78;p77">
            <a:extLst>
              <a:ext uri="{FF2B5EF4-FFF2-40B4-BE49-F238E27FC236}">
                <a16:creationId xmlns:a16="http://schemas.microsoft.com/office/drawing/2014/main" id="{8D78F5EB-C0E0-833F-403E-9107FC1B9E6C}"/>
              </a:ext>
            </a:extLst>
          </p:cNvPr>
          <p:cNvPicPr preferRelativeResize="0"/>
          <p:nvPr/>
        </p:nvPicPr>
        <p:blipFill rotWithShape="1">
          <a:blip r:embed="rId3">
            <a:alphaModFix/>
          </a:blip>
          <a:srcRect/>
          <a:stretch/>
        </p:blipFill>
        <p:spPr>
          <a:xfrm>
            <a:off x="0" y="-538442"/>
            <a:ext cx="12192000" cy="7934884"/>
          </a:xfrm>
          <a:prstGeom prst="rect">
            <a:avLst/>
          </a:prstGeom>
          <a:solidFill>
            <a:schemeClr val="bg1"/>
          </a:solidFill>
          <a:ln>
            <a:noFill/>
          </a:ln>
        </p:spPr>
      </p:pic>
      <p:graphicFrame>
        <p:nvGraphicFramePr>
          <p:cNvPr id="8" name="Content Placeholder 4">
            <a:extLst>
              <a:ext uri="{FF2B5EF4-FFF2-40B4-BE49-F238E27FC236}">
                <a16:creationId xmlns:a16="http://schemas.microsoft.com/office/drawing/2014/main" id="{BE6A860C-2055-7281-34C8-2A88CF66505D}"/>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180254602"/>
              </p:ext>
            </p:extLst>
          </p:nvPr>
        </p:nvGraphicFramePr>
        <p:xfrm>
          <a:off x="5436690" y="993818"/>
          <a:ext cx="7265662" cy="4870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089BF2D-290C-B2B1-2E74-15756D193BDD}"/>
              </a:ext>
            </a:extLst>
          </p:cNvPr>
          <p:cNvSpPr txBox="1">
            <a:spLocks/>
          </p:cNvSpPr>
          <p:nvPr/>
        </p:nvSpPr>
        <p:spPr>
          <a:xfrm>
            <a:off x="1029007" y="308008"/>
            <a:ext cx="4612135" cy="5276099"/>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dirty="0">
                <a:solidFill>
                  <a:schemeClr val="tx2"/>
                </a:solidFill>
                <a:latin typeface="Arial" panose="020B0604020202020204" pitchFamily="34" charset="0"/>
              </a:rPr>
              <a:t>“OH, THE PLACES YOU’LL GO” together: </a:t>
            </a:r>
          </a:p>
          <a:p>
            <a:pPr>
              <a:lnSpc>
                <a:spcPct val="100000"/>
              </a:lnSpc>
              <a:spcBef>
                <a:spcPts val="0"/>
              </a:spcBef>
            </a:pPr>
            <a:r>
              <a:rPr lang="en-US" sz="4000" b="1" dirty="0">
                <a:solidFill>
                  <a:schemeClr val="accent1"/>
                </a:solidFill>
                <a:latin typeface="Arial" panose="020B0604020202020204" pitchFamily="34" charset="0"/>
              </a:rPr>
              <a:t>Case studies in cross-institutional collaboration</a:t>
            </a:r>
          </a:p>
          <a:p>
            <a:pPr>
              <a:lnSpc>
                <a:spcPct val="100000"/>
              </a:lnSpc>
              <a:spcBef>
                <a:spcPts val="0"/>
              </a:spcBef>
            </a:pPr>
            <a:endParaRPr lang="en-US" sz="4000" b="1" dirty="0">
              <a:solidFill>
                <a:schemeClr val="accent1"/>
              </a:solidFill>
              <a:latin typeface="Arial" panose="020B0604020202020204" pitchFamily="34" charset="0"/>
            </a:endParaRPr>
          </a:p>
          <a:p>
            <a:pPr>
              <a:lnSpc>
                <a:spcPct val="100000"/>
              </a:lnSpc>
              <a:spcBef>
                <a:spcPts val="0"/>
              </a:spcBef>
            </a:pPr>
            <a:endParaRPr lang="en-US" sz="4000" b="1" dirty="0">
              <a:solidFill>
                <a:schemeClr val="accent1"/>
              </a:solidFill>
              <a:latin typeface="Arial" panose="020B0604020202020204" pitchFamily="34" charset="0"/>
            </a:endParaRPr>
          </a:p>
          <a:p>
            <a:pPr>
              <a:lnSpc>
                <a:spcPct val="100000"/>
              </a:lnSpc>
              <a:spcBef>
                <a:spcPts val="0"/>
              </a:spcBef>
            </a:pPr>
            <a:r>
              <a:rPr lang="en-US" sz="2400" b="1" dirty="0">
                <a:solidFill>
                  <a:schemeClr val="accent1"/>
                </a:solidFill>
                <a:latin typeface="Arial" panose="020B0604020202020204" pitchFamily="34" charset="0"/>
              </a:rPr>
              <a:t>14 November 2022</a:t>
            </a:r>
            <a:endParaRPr lang="en-US" sz="2400" b="1" dirty="0">
              <a:solidFill>
                <a:schemeClr val="accent1"/>
              </a:solidFill>
            </a:endParaRPr>
          </a:p>
        </p:txBody>
      </p:sp>
      <p:pic>
        <p:nvPicPr>
          <p:cNvPr id="9" name="Picture 2">
            <a:extLst>
              <a:ext uri="{FF2B5EF4-FFF2-40B4-BE49-F238E27FC236}">
                <a16:creationId xmlns:a16="http://schemas.microsoft.com/office/drawing/2014/main" id="{5BEB4BC4-BAF4-B210-FD12-058D2BE75F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8043" y="6003560"/>
            <a:ext cx="3754062" cy="85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931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D7DE5E-CDA9-F941-923C-1B3B708442C3}"/>
              </a:ext>
            </a:extLst>
          </p:cNvPr>
          <p:cNvSpPr>
            <a:spLocks noGrp="1"/>
          </p:cNvSpPr>
          <p:nvPr>
            <p:ph type="ctrTitle"/>
          </p:nvPr>
        </p:nvSpPr>
        <p:spPr/>
        <p:txBody>
          <a:bodyPr/>
          <a:lstStyle/>
          <a:p>
            <a:r>
              <a:rPr lang="en-US" dirty="0"/>
              <a:t>Organizing for effective collaboration</a:t>
            </a:r>
          </a:p>
        </p:txBody>
      </p:sp>
      <p:sp>
        <p:nvSpPr>
          <p:cNvPr id="8" name="Subtitle 2">
            <a:extLst>
              <a:ext uri="{FF2B5EF4-FFF2-40B4-BE49-F238E27FC236}">
                <a16:creationId xmlns:a16="http://schemas.microsoft.com/office/drawing/2014/main" id="{FEF7FDFF-7B86-BC4E-B0DD-84BC918A349F}"/>
              </a:ext>
            </a:extLst>
          </p:cNvPr>
          <p:cNvSpPr>
            <a:spLocks noGrp="1"/>
          </p:cNvSpPr>
          <p:nvPr>
            <p:ph type="subTitle" idx="1"/>
          </p:nvPr>
        </p:nvSpPr>
        <p:spPr/>
        <p:txBody>
          <a:bodyPr>
            <a:normAutofit fontScale="62500" lnSpcReduction="20000"/>
          </a:bodyPr>
          <a:lstStyle/>
          <a:p>
            <a:r>
              <a:rPr lang="en-US" dirty="0"/>
              <a:t>Anne </a:t>
            </a:r>
            <a:r>
              <a:rPr lang="en-US" dirty="0" err="1"/>
              <a:t>Rauh</a:t>
            </a:r>
            <a:endParaRPr lang="en-US" dirty="0"/>
          </a:p>
          <a:p>
            <a:r>
              <a:rPr lang="en-US" dirty="0"/>
              <a:t>Head of Collections and Research Services</a:t>
            </a:r>
          </a:p>
          <a:p>
            <a:r>
              <a:rPr lang="en-US" dirty="0"/>
              <a:t>Syracuse University Libraries</a:t>
            </a:r>
          </a:p>
        </p:txBody>
      </p:sp>
      <p:pic>
        <p:nvPicPr>
          <p:cNvPr id="6" name="Picture Placeholder 3" descr="Aerial photo of campus buildings: Crouse, Maxwell, Eggers, and Tolley. The photo is taken in the fall. Trees are turning into yellows and browns in the background. " title="Syracuse University Campus">
            <a:extLst>
              <a:ext uri="{FF2B5EF4-FFF2-40B4-BE49-F238E27FC236}">
                <a16:creationId xmlns:a16="http://schemas.microsoft.com/office/drawing/2014/main" id="{A75B6B7E-AA76-B54A-AAEF-B2AC81D8C0E4}"/>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5029200" y="0"/>
            <a:ext cx="7162800" cy="6858000"/>
          </a:xfrm>
        </p:spPr>
      </p:pic>
    </p:spTree>
    <p:extLst>
      <p:ext uri="{BB962C8B-B14F-4D97-AF65-F5344CB8AC3E}">
        <p14:creationId xmlns:p14="http://schemas.microsoft.com/office/powerpoint/2010/main" val="2667022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F35609-BC6B-D298-3A8E-4871CB0C04E0}"/>
              </a:ext>
            </a:extLst>
          </p:cNvPr>
          <p:cNvSpPr>
            <a:spLocks noGrp="1"/>
          </p:cNvSpPr>
          <p:nvPr>
            <p:ph type="title"/>
          </p:nvPr>
        </p:nvSpPr>
        <p:spPr/>
        <p:txBody>
          <a:bodyPr/>
          <a:lstStyle/>
          <a:p>
            <a:r>
              <a:rPr lang="en-US" dirty="0"/>
              <a:t>Previous department organization</a:t>
            </a:r>
          </a:p>
        </p:txBody>
      </p:sp>
      <p:graphicFrame>
        <p:nvGraphicFramePr>
          <p:cNvPr id="7" name="Content Placeholder 3">
            <a:extLst>
              <a:ext uri="{FF2B5EF4-FFF2-40B4-BE49-F238E27FC236}">
                <a16:creationId xmlns:a16="http://schemas.microsoft.com/office/drawing/2014/main" id="{97AB7F0B-8F15-4B7B-5B51-2E9D734FACA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3206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2CC9-F550-F245-B105-23DB02F54A82}"/>
              </a:ext>
            </a:extLst>
          </p:cNvPr>
          <p:cNvSpPr>
            <a:spLocks noGrp="1"/>
          </p:cNvSpPr>
          <p:nvPr>
            <p:ph type="title"/>
          </p:nvPr>
        </p:nvSpPr>
        <p:spPr/>
        <p:txBody>
          <a:bodyPr>
            <a:normAutofit/>
          </a:bodyPr>
          <a:lstStyle/>
          <a:p>
            <a:r>
              <a:rPr lang="en-US" sz="3600" dirty="0"/>
              <a:t>Liaison librarian work</a:t>
            </a:r>
          </a:p>
        </p:txBody>
      </p:sp>
      <p:graphicFrame>
        <p:nvGraphicFramePr>
          <p:cNvPr id="4" name="Content Placeholder 5">
            <a:extLst>
              <a:ext uri="{FF2B5EF4-FFF2-40B4-BE49-F238E27FC236}">
                <a16:creationId xmlns:a16="http://schemas.microsoft.com/office/drawing/2014/main" id="{4491FF16-D0CA-CDC6-74E2-D245AA592BE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8992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13E4-6F5B-C41F-86D6-B08E656ADE7A}"/>
              </a:ext>
            </a:extLst>
          </p:cNvPr>
          <p:cNvSpPr>
            <a:spLocks noGrp="1"/>
          </p:cNvSpPr>
          <p:nvPr>
            <p:ph type="title"/>
          </p:nvPr>
        </p:nvSpPr>
        <p:spPr/>
        <p:txBody>
          <a:bodyPr/>
          <a:lstStyle/>
          <a:p>
            <a:r>
              <a:rPr lang="en-US" dirty="0"/>
              <a:t>Liaison librarian work…in reality</a:t>
            </a:r>
          </a:p>
        </p:txBody>
      </p:sp>
      <p:graphicFrame>
        <p:nvGraphicFramePr>
          <p:cNvPr id="4" name="Content Placeholder 5">
            <a:extLst>
              <a:ext uri="{FF2B5EF4-FFF2-40B4-BE49-F238E27FC236}">
                <a16:creationId xmlns:a16="http://schemas.microsoft.com/office/drawing/2014/main" id="{686B0CEE-4324-B833-D7EE-4443028CF15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5646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B18C-F204-D748-45D6-EA71492BFD10}"/>
              </a:ext>
            </a:extLst>
          </p:cNvPr>
          <p:cNvSpPr>
            <a:spLocks noGrp="1"/>
          </p:cNvSpPr>
          <p:nvPr>
            <p:ph type="title"/>
          </p:nvPr>
        </p:nvSpPr>
        <p:spPr/>
        <p:txBody>
          <a:bodyPr/>
          <a:lstStyle/>
          <a:p>
            <a:r>
              <a:rPr lang="en-US" dirty="0"/>
              <a:t>Focus areas of the department</a:t>
            </a:r>
          </a:p>
        </p:txBody>
      </p:sp>
      <p:graphicFrame>
        <p:nvGraphicFramePr>
          <p:cNvPr id="4" name="Content Placeholder 3">
            <a:extLst>
              <a:ext uri="{FF2B5EF4-FFF2-40B4-BE49-F238E27FC236}">
                <a16:creationId xmlns:a16="http://schemas.microsoft.com/office/drawing/2014/main" id="{8219466E-0C44-7D41-0901-BCBE2CA7FB9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3382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6985-E6D7-C686-C296-234B7CCA90CC}"/>
              </a:ext>
            </a:extLst>
          </p:cNvPr>
          <p:cNvSpPr>
            <a:spLocks noGrp="1"/>
          </p:cNvSpPr>
          <p:nvPr>
            <p:ph type="title"/>
          </p:nvPr>
        </p:nvSpPr>
        <p:spPr/>
        <p:txBody>
          <a:bodyPr/>
          <a:lstStyle/>
          <a:p>
            <a:r>
              <a:rPr lang="en-US" dirty="0"/>
              <a:t>Current department organization</a:t>
            </a:r>
          </a:p>
        </p:txBody>
      </p:sp>
      <p:graphicFrame>
        <p:nvGraphicFramePr>
          <p:cNvPr id="4" name="Content Placeholder 3">
            <a:extLst>
              <a:ext uri="{FF2B5EF4-FFF2-40B4-BE49-F238E27FC236}">
                <a16:creationId xmlns:a16="http://schemas.microsoft.com/office/drawing/2014/main" id="{52055843-9388-53C6-DDB4-75763D16DA0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0900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F35609-BC6B-D298-3A8E-4871CB0C04E0}"/>
              </a:ext>
            </a:extLst>
          </p:cNvPr>
          <p:cNvSpPr>
            <a:spLocks noGrp="1"/>
          </p:cNvSpPr>
          <p:nvPr>
            <p:ph type="title"/>
          </p:nvPr>
        </p:nvSpPr>
        <p:spPr/>
        <p:txBody>
          <a:bodyPr/>
          <a:lstStyle/>
          <a:p>
            <a:r>
              <a:rPr lang="en-US" dirty="0"/>
              <a:t>Current department organization</a:t>
            </a:r>
          </a:p>
        </p:txBody>
      </p:sp>
      <p:graphicFrame>
        <p:nvGraphicFramePr>
          <p:cNvPr id="7" name="Content Placeholder 3">
            <a:extLst>
              <a:ext uri="{FF2B5EF4-FFF2-40B4-BE49-F238E27FC236}">
                <a16:creationId xmlns:a16="http://schemas.microsoft.com/office/drawing/2014/main" id="{97AB7F0B-8F15-4B7B-5B51-2E9D734FACA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4647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E87B-2677-2C48-B6B2-CA207148F9A0}"/>
              </a:ext>
            </a:extLst>
          </p:cNvPr>
          <p:cNvSpPr>
            <a:spLocks noGrp="1"/>
          </p:cNvSpPr>
          <p:nvPr>
            <p:ph type="title"/>
          </p:nvPr>
        </p:nvSpPr>
        <p:spPr/>
        <p:txBody>
          <a:bodyPr/>
          <a:lstStyle/>
          <a:p>
            <a:r>
              <a:rPr lang="en-US" dirty="0"/>
              <a:t>What does that let us do?</a:t>
            </a:r>
          </a:p>
        </p:txBody>
      </p:sp>
      <p:sp>
        <p:nvSpPr>
          <p:cNvPr id="3" name="Text Placeholder 2">
            <a:extLst>
              <a:ext uri="{FF2B5EF4-FFF2-40B4-BE49-F238E27FC236}">
                <a16:creationId xmlns:a16="http://schemas.microsoft.com/office/drawing/2014/main" id="{3B590C8C-4356-AE5C-08C8-01855A9259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89855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B18C-F204-D748-45D6-EA71492BFD10}"/>
              </a:ext>
            </a:extLst>
          </p:cNvPr>
          <p:cNvSpPr>
            <a:spLocks noGrp="1"/>
          </p:cNvSpPr>
          <p:nvPr>
            <p:ph type="title"/>
          </p:nvPr>
        </p:nvSpPr>
        <p:spPr/>
        <p:txBody>
          <a:bodyPr/>
          <a:lstStyle/>
          <a:p>
            <a:r>
              <a:rPr lang="en-US" dirty="0"/>
              <a:t>Research impact services</a:t>
            </a:r>
          </a:p>
        </p:txBody>
      </p:sp>
      <p:graphicFrame>
        <p:nvGraphicFramePr>
          <p:cNvPr id="4" name="Content Placeholder 3">
            <a:extLst>
              <a:ext uri="{FF2B5EF4-FFF2-40B4-BE49-F238E27FC236}">
                <a16:creationId xmlns:a16="http://schemas.microsoft.com/office/drawing/2014/main" id="{8219466E-0C44-7D41-0901-BCBE2CA7FB9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0654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CC46-D84A-5EA0-1577-0EAB6E647134}"/>
              </a:ext>
            </a:extLst>
          </p:cNvPr>
          <p:cNvSpPr>
            <a:spLocks noGrp="1"/>
          </p:cNvSpPr>
          <p:nvPr>
            <p:ph type="title"/>
          </p:nvPr>
        </p:nvSpPr>
        <p:spPr/>
        <p:txBody>
          <a:bodyPr/>
          <a:lstStyle/>
          <a:p>
            <a:r>
              <a:rPr lang="en-US" dirty="0"/>
              <a:t>Ad hoc services prior to 2020</a:t>
            </a:r>
          </a:p>
        </p:txBody>
      </p:sp>
      <p:sp>
        <p:nvSpPr>
          <p:cNvPr id="3" name="Content Placeholder 2">
            <a:extLst>
              <a:ext uri="{FF2B5EF4-FFF2-40B4-BE49-F238E27FC236}">
                <a16:creationId xmlns:a16="http://schemas.microsoft.com/office/drawing/2014/main" id="{0542800E-16F0-C828-9B0E-A63AE81C34CE}"/>
              </a:ext>
            </a:extLst>
          </p:cNvPr>
          <p:cNvSpPr>
            <a:spLocks noGrp="1"/>
          </p:cNvSpPr>
          <p:nvPr>
            <p:ph idx="1"/>
          </p:nvPr>
        </p:nvSpPr>
        <p:spPr/>
        <p:txBody>
          <a:bodyPr/>
          <a:lstStyle/>
          <a:p>
            <a:pPr marL="457200" indent="-457200">
              <a:buFont typeface="Arial" panose="020B0604020202020204" pitchFamily="34" charset="0"/>
              <a:buChar char="•"/>
            </a:pPr>
            <a:r>
              <a:rPr lang="en-US" dirty="0"/>
              <a:t>Research Information Management (RIM) system, Est. 2016</a:t>
            </a:r>
          </a:p>
          <a:p>
            <a:pPr marL="457200" indent="-457200">
              <a:buFont typeface="Arial" panose="020B0604020202020204" pitchFamily="34" charset="0"/>
              <a:buChar char="•"/>
            </a:pPr>
            <a:r>
              <a:rPr lang="en-US" dirty="0"/>
              <a:t>Use of research metrics tools to support individual faculty members for promotion and tenure</a:t>
            </a:r>
          </a:p>
          <a:p>
            <a:pPr marL="457200" indent="-457200">
              <a:buFont typeface="Arial" panose="020B0604020202020204" pitchFamily="34" charset="0"/>
              <a:buChar char="•"/>
            </a:pPr>
            <a:r>
              <a:rPr lang="en-US" dirty="0"/>
              <a:t>Answered questions from the Office of Research about bibliometric tools and counts</a:t>
            </a:r>
          </a:p>
          <a:p>
            <a:pPr marL="457200" indent="-457200">
              <a:buFont typeface="Arial" panose="020B0604020202020204" pitchFamily="34" charset="0"/>
              <a:buChar char="•"/>
            </a:pPr>
            <a:r>
              <a:rPr lang="en-US" dirty="0"/>
              <a:t>Select collaboration on public access requirements to outputs of sponsored research</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782303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36048-1F54-FF47-28E0-1FB03E085A76}"/>
              </a:ext>
            </a:extLst>
          </p:cNvPr>
          <p:cNvSpPr>
            <a:spLocks noGrp="1"/>
          </p:cNvSpPr>
          <p:nvPr>
            <p:ph type="body" sz="quarter" idx="13"/>
          </p:nvPr>
        </p:nvSpPr>
        <p:spPr>
          <a:xfrm>
            <a:off x="454382" y="457739"/>
            <a:ext cx="11283236" cy="1227626"/>
          </a:xfrm>
        </p:spPr>
        <p:txBody>
          <a:bodyPr>
            <a:normAutofit fontScale="92500" lnSpcReduction="20000"/>
          </a:bodyPr>
          <a:lstStyle/>
          <a:p>
            <a:pPr algn="ctr"/>
            <a:r>
              <a:rPr lang="en-US" dirty="0"/>
              <a:t>Libraries support an array of research support activities</a:t>
            </a:r>
          </a:p>
        </p:txBody>
      </p:sp>
      <p:graphicFrame>
        <p:nvGraphicFramePr>
          <p:cNvPr id="5" name="Diagram 4">
            <a:extLst>
              <a:ext uri="{FF2B5EF4-FFF2-40B4-BE49-F238E27FC236}">
                <a16:creationId xmlns:a16="http://schemas.microsoft.com/office/drawing/2014/main" id="{035DD18A-76DA-000F-F3FC-2B22625846B8}"/>
              </a:ext>
            </a:extLst>
          </p:cNvPr>
          <p:cNvGraphicFramePr/>
          <p:nvPr>
            <p:extLst>
              <p:ext uri="{D42A27DB-BD31-4B8C-83A1-F6EECF244321}">
                <p14:modId xmlns:p14="http://schemas.microsoft.com/office/powerpoint/2010/main" val="3753655865"/>
              </p:ext>
            </p:extLst>
          </p:nvPr>
        </p:nvGraphicFramePr>
        <p:xfrm>
          <a:off x="454382" y="1372996"/>
          <a:ext cx="11252197" cy="4475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913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FE9E-E7AC-CAFA-39F0-F03ABE8E0100}"/>
              </a:ext>
            </a:extLst>
          </p:cNvPr>
          <p:cNvSpPr>
            <a:spLocks noGrp="1"/>
          </p:cNvSpPr>
          <p:nvPr>
            <p:ph type="title"/>
          </p:nvPr>
        </p:nvSpPr>
        <p:spPr/>
        <p:txBody>
          <a:bodyPr/>
          <a:lstStyle/>
          <a:p>
            <a:r>
              <a:rPr lang="en-US" dirty="0"/>
              <a:t>Research impact team objectives</a:t>
            </a:r>
          </a:p>
        </p:txBody>
      </p:sp>
      <p:sp>
        <p:nvSpPr>
          <p:cNvPr id="3" name="Content Placeholder 2">
            <a:extLst>
              <a:ext uri="{FF2B5EF4-FFF2-40B4-BE49-F238E27FC236}">
                <a16:creationId xmlns:a16="http://schemas.microsoft.com/office/drawing/2014/main" id="{5BEC35C5-A49E-817E-D311-8A6F72AE03F6}"/>
              </a:ext>
            </a:extLst>
          </p:cNvPr>
          <p:cNvSpPr>
            <a:spLocks noGrp="1"/>
          </p:cNvSpPr>
          <p:nvPr>
            <p:ph idx="1"/>
          </p:nvPr>
        </p:nvSpPr>
        <p:spPr/>
        <p:txBody>
          <a:bodyPr>
            <a:normAutofit fontScale="92500" lnSpcReduction="20000"/>
          </a:bodyPr>
          <a:lstStyle/>
          <a:p>
            <a:r>
              <a:rPr lang="en-US" dirty="0"/>
              <a:t>Developing knowledge and services in support of University research at both the individual and institutional levels.</a:t>
            </a:r>
          </a:p>
          <a:p>
            <a:pPr marL="457200" indent="-457200">
              <a:buFont typeface="Arial" panose="020B0604020202020204" pitchFamily="34" charset="0"/>
              <a:buChar char="•"/>
            </a:pPr>
            <a:r>
              <a:rPr lang="en-US" dirty="0"/>
              <a:t>Understand and communicate the tools available and administer and update them as allowable</a:t>
            </a:r>
          </a:p>
          <a:p>
            <a:pPr marL="457200" indent="-457200">
              <a:buFont typeface="Arial" panose="020B0604020202020204" pitchFamily="34" charset="0"/>
              <a:buChar char="•"/>
            </a:pPr>
            <a:r>
              <a:rPr lang="en-US" dirty="0"/>
              <a:t>Understand and communicate different metrics and their limitations</a:t>
            </a:r>
          </a:p>
          <a:p>
            <a:pPr marL="457200" indent="-457200">
              <a:buFont typeface="Arial" panose="020B0604020202020204" pitchFamily="34" charset="0"/>
              <a:buChar char="•"/>
            </a:pPr>
            <a:r>
              <a:rPr lang="en-US" dirty="0"/>
              <a:t>Create help guides for individuals to utilize library tools to communicate impact</a:t>
            </a:r>
          </a:p>
          <a:p>
            <a:pPr marL="457200" indent="-457200">
              <a:buFont typeface="Arial" panose="020B0604020202020204" pitchFamily="34" charset="0"/>
              <a:buChar char="•"/>
            </a:pPr>
            <a:r>
              <a:rPr lang="en-US" dirty="0"/>
              <a:t>Respond to university request for bibliographic information</a:t>
            </a:r>
          </a:p>
          <a:p>
            <a:pPr marL="457200" indent="-457200">
              <a:buFont typeface="Arial" panose="020B0604020202020204" pitchFamily="34" charset="0"/>
              <a:buChar char="•"/>
            </a:pPr>
            <a:r>
              <a:rPr lang="en-US" dirty="0"/>
              <a:t>Share best practices for responsible research assessment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950778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188C-4549-4317-AEFB-916D0F2CB04A}"/>
              </a:ext>
            </a:extLst>
          </p:cNvPr>
          <p:cNvSpPr>
            <a:spLocks noGrp="1"/>
          </p:cNvSpPr>
          <p:nvPr>
            <p:ph type="title"/>
          </p:nvPr>
        </p:nvSpPr>
        <p:spPr/>
        <p:txBody>
          <a:bodyPr/>
          <a:lstStyle/>
          <a:p>
            <a:r>
              <a:rPr lang="en-US" dirty="0"/>
              <a:t>Defined research impact services by audience</a:t>
            </a:r>
          </a:p>
        </p:txBody>
      </p:sp>
      <p:graphicFrame>
        <p:nvGraphicFramePr>
          <p:cNvPr id="4" name="Content Placeholder 3">
            <a:extLst>
              <a:ext uri="{FF2B5EF4-FFF2-40B4-BE49-F238E27FC236}">
                <a16:creationId xmlns:a16="http://schemas.microsoft.com/office/drawing/2014/main" id="{60FEAD03-9D26-BC07-D359-2632A57FA78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275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299E-6012-BE92-A265-1B2E52F60065}"/>
              </a:ext>
            </a:extLst>
          </p:cNvPr>
          <p:cNvSpPr>
            <a:spLocks noGrp="1"/>
          </p:cNvSpPr>
          <p:nvPr>
            <p:ph type="title"/>
          </p:nvPr>
        </p:nvSpPr>
        <p:spPr/>
        <p:txBody>
          <a:bodyPr/>
          <a:lstStyle/>
          <a:p>
            <a:r>
              <a:rPr lang="en-US" dirty="0"/>
              <a:t>Collaborative services</a:t>
            </a:r>
          </a:p>
        </p:txBody>
      </p:sp>
      <p:pic>
        <p:nvPicPr>
          <p:cNvPr id="7" name="Content Placeholder 6">
            <a:extLst>
              <a:ext uri="{FF2B5EF4-FFF2-40B4-BE49-F238E27FC236}">
                <a16:creationId xmlns:a16="http://schemas.microsoft.com/office/drawing/2014/main" id="{556B9449-A366-5282-34CE-43277A1F2193}"/>
              </a:ext>
            </a:extLst>
          </p:cNvPr>
          <p:cNvPicPr>
            <a:picLocks noGrp="1" noChangeAspect="1"/>
          </p:cNvPicPr>
          <p:nvPr>
            <p:ph sz="half" idx="1"/>
          </p:nvPr>
        </p:nvPicPr>
        <p:blipFill>
          <a:blip r:embed="rId3"/>
          <a:stretch>
            <a:fillRect/>
          </a:stretch>
        </p:blipFill>
        <p:spPr>
          <a:xfrm>
            <a:off x="838200" y="1815654"/>
            <a:ext cx="7162800" cy="4185742"/>
          </a:xfrm>
        </p:spPr>
      </p:pic>
      <p:sp>
        <p:nvSpPr>
          <p:cNvPr id="5" name="Content Placeholder 4">
            <a:extLst>
              <a:ext uri="{FF2B5EF4-FFF2-40B4-BE49-F238E27FC236}">
                <a16:creationId xmlns:a16="http://schemas.microsoft.com/office/drawing/2014/main" id="{8C755B10-BC7A-F499-8EB9-1F1AA1277CA3}"/>
              </a:ext>
            </a:extLst>
          </p:cNvPr>
          <p:cNvSpPr>
            <a:spLocks noGrp="1"/>
          </p:cNvSpPr>
          <p:nvPr>
            <p:ph sz="half" idx="2"/>
          </p:nvPr>
        </p:nvSpPr>
        <p:spPr>
          <a:xfrm>
            <a:off x="8368748" y="1825625"/>
            <a:ext cx="2985051" cy="4351338"/>
          </a:xfrm>
        </p:spPr>
        <p:txBody>
          <a:bodyPr/>
          <a:lstStyle/>
          <a:p>
            <a:r>
              <a:rPr lang="en-US" dirty="0"/>
              <a:t>RIM administration</a:t>
            </a:r>
          </a:p>
          <a:p>
            <a:r>
              <a:rPr lang="en-US" dirty="0"/>
              <a:t>Joint training sessions</a:t>
            </a:r>
          </a:p>
          <a:p>
            <a:r>
              <a:rPr lang="en-US" dirty="0"/>
              <a:t>Funding opportunity source workshops</a:t>
            </a:r>
          </a:p>
        </p:txBody>
      </p:sp>
    </p:spTree>
    <p:extLst>
      <p:ext uri="{BB962C8B-B14F-4D97-AF65-F5344CB8AC3E}">
        <p14:creationId xmlns:p14="http://schemas.microsoft.com/office/powerpoint/2010/main" val="2172773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6C1FD-3992-652A-0ACD-2542803A81F6}"/>
              </a:ext>
            </a:extLst>
          </p:cNvPr>
          <p:cNvSpPr>
            <a:spLocks noGrp="1"/>
          </p:cNvSpPr>
          <p:nvPr>
            <p:ph type="title"/>
          </p:nvPr>
        </p:nvSpPr>
        <p:spPr/>
        <p:txBody>
          <a:bodyPr/>
          <a:lstStyle/>
          <a:p>
            <a:r>
              <a:rPr lang="en-US" dirty="0"/>
              <a:t>Interoperability challenges</a:t>
            </a:r>
          </a:p>
        </p:txBody>
      </p:sp>
      <p:sp>
        <p:nvSpPr>
          <p:cNvPr id="3" name="Content Placeholder 2">
            <a:extLst>
              <a:ext uri="{FF2B5EF4-FFF2-40B4-BE49-F238E27FC236}">
                <a16:creationId xmlns:a16="http://schemas.microsoft.com/office/drawing/2014/main" id="{2E311716-0A86-175A-8D1C-3AFA43F12470}"/>
              </a:ext>
            </a:extLst>
          </p:cNvPr>
          <p:cNvSpPr>
            <a:spLocks noGrp="1"/>
          </p:cNvSpPr>
          <p:nvPr>
            <p:ph idx="1"/>
          </p:nvPr>
        </p:nvSpPr>
        <p:spPr/>
        <p:txBody>
          <a:bodyPr/>
          <a:lstStyle/>
          <a:p>
            <a:r>
              <a:rPr lang="en-US" dirty="0"/>
              <a:t>Language</a:t>
            </a:r>
          </a:p>
          <a:p>
            <a:pPr lvl="1"/>
            <a:r>
              <a:rPr lang="en-US" dirty="0"/>
              <a:t>“Research administration” versus “research development”</a:t>
            </a:r>
          </a:p>
          <a:p>
            <a:pPr lvl="1"/>
            <a:r>
              <a:rPr lang="en-US" dirty="0"/>
              <a:t>Proposal development</a:t>
            </a:r>
          </a:p>
          <a:p>
            <a:r>
              <a:rPr lang="en-US" dirty="0"/>
              <a:t>File sharing</a:t>
            </a:r>
          </a:p>
          <a:p>
            <a:pPr lvl="1"/>
            <a:r>
              <a:rPr lang="en-US" dirty="0"/>
              <a:t>Google Drive versus Microsoft OneDrive</a:t>
            </a:r>
          </a:p>
          <a:p>
            <a:r>
              <a:rPr lang="en-US" dirty="0"/>
              <a:t>Scheduling</a:t>
            </a:r>
          </a:p>
          <a:p>
            <a:pPr lvl="1"/>
            <a:r>
              <a:rPr lang="en-US" dirty="0"/>
              <a:t>Outlook expectations</a:t>
            </a:r>
          </a:p>
        </p:txBody>
      </p:sp>
    </p:spTree>
    <p:extLst>
      <p:ext uri="{BB962C8B-B14F-4D97-AF65-F5344CB8AC3E}">
        <p14:creationId xmlns:p14="http://schemas.microsoft.com/office/powerpoint/2010/main" val="781327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C9A63-9C96-051B-78F5-F3849C9D4857}"/>
              </a:ext>
            </a:extLst>
          </p:cNvPr>
          <p:cNvSpPr>
            <a:spLocks noGrp="1"/>
          </p:cNvSpPr>
          <p:nvPr>
            <p:ph type="title"/>
          </p:nvPr>
        </p:nvSpPr>
        <p:spPr/>
        <p:txBody>
          <a:bodyPr/>
          <a:lstStyle/>
          <a:p>
            <a:r>
              <a:rPr lang="en-US" dirty="0"/>
              <a:t>Benefits of collaboration</a:t>
            </a:r>
          </a:p>
        </p:txBody>
      </p:sp>
      <p:sp>
        <p:nvSpPr>
          <p:cNvPr id="3" name="Content Placeholder 2">
            <a:extLst>
              <a:ext uri="{FF2B5EF4-FFF2-40B4-BE49-F238E27FC236}">
                <a16:creationId xmlns:a16="http://schemas.microsoft.com/office/drawing/2014/main" id="{BBEBF29A-CF67-AC23-991A-923D918489CF}"/>
              </a:ext>
            </a:extLst>
          </p:cNvPr>
          <p:cNvSpPr>
            <a:spLocks noGrp="1"/>
          </p:cNvSpPr>
          <p:nvPr>
            <p:ph idx="1"/>
          </p:nvPr>
        </p:nvSpPr>
        <p:spPr/>
        <p:txBody>
          <a:bodyPr/>
          <a:lstStyle/>
          <a:p>
            <a:r>
              <a:rPr lang="en-US" dirty="0"/>
              <a:t>Broader audience reach for events</a:t>
            </a:r>
          </a:p>
          <a:p>
            <a:pPr lvl="1"/>
            <a:r>
              <a:rPr lang="en-US" dirty="0"/>
              <a:t>Increased registration for sessions due to co-advertisement</a:t>
            </a:r>
          </a:p>
          <a:p>
            <a:r>
              <a:rPr lang="en-US" dirty="0"/>
              <a:t>Increased use of library resources</a:t>
            </a:r>
          </a:p>
          <a:p>
            <a:r>
              <a:rPr lang="en-US" dirty="0"/>
              <a:t>Increased capacity by leveraging combined talents</a:t>
            </a:r>
          </a:p>
          <a:p>
            <a:pPr lvl="1"/>
            <a:r>
              <a:rPr lang="en-US" dirty="0"/>
              <a:t>Librarians serve as intermural grant and limited submission reviewers</a:t>
            </a:r>
          </a:p>
          <a:p>
            <a:r>
              <a:rPr lang="en-US" dirty="0"/>
              <a:t>Intervention and referral at all phases of the research process </a:t>
            </a:r>
          </a:p>
        </p:txBody>
      </p:sp>
    </p:spTree>
    <p:extLst>
      <p:ext uri="{BB962C8B-B14F-4D97-AF65-F5344CB8AC3E}">
        <p14:creationId xmlns:p14="http://schemas.microsoft.com/office/powerpoint/2010/main" val="177749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282E-E787-7B18-7812-30D8B82186D8}"/>
              </a:ext>
            </a:extLst>
          </p:cNvPr>
          <p:cNvSpPr>
            <a:spLocks noGrp="1"/>
          </p:cNvSpPr>
          <p:nvPr>
            <p:ph type="title"/>
          </p:nvPr>
        </p:nvSpPr>
        <p:spPr/>
        <p:txBody>
          <a:bodyPr/>
          <a:lstStyle/>
          <a:p>
            <a:r>
              <a:rPr lang="en-US" dirty="0"/>
              <a:t>Defined library and campus partners</a:t>
            </a:r>
          </a:p>
        </p:txBody>
      </p:sp>
      <p:graphicFrame>
        <p:nvGraphicFramePr>
          <p:cNvPr id="4" name="Content Placeholder 3">
            <a:extLst>
              <a:ext uri="{FF2B5EF4-FFF2-40B4-BE49-F238E27FC236}">
                <a16:creationId xmlns:a16="http://schemas.microsoft.com/office/drawing/2014/main" id="{05DB1334-C7CD-14D4-97FA-CF99B9E2EC7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2206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88FECA49-8363-484E-8180-9995EF7E4F71}"/>
              </a:ext>
            </a:extLst>
          </p:cNvPr>
          <p:cNvSpPr txBox="1"/>
          <p:nvPr/>
        </p:nvSpPr>
        <p:spPr>
          <a:xfrm>
            <a:off x="740664" y="4190828"/>
            <a:ext cx="511941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herman Sans Book" pitchFamily="2" charset="77"/>
                <a:ea typeface="Sherman Sans Book" pitchFamily="2" charset="77"/>
                <a:cs typeface="Verdana" panose="020B0604030504040204" pitchFamily="34" charset="0"/>
              </a:rPr>
              <a:t>Anne </a:t>
            </a:r>
            <a:r>
              <a:rPr kumimoji="0" lang="en-US" sz="2400" b="0" i="0" u="none" strike="noStrike" kern="1200" cap="none" spc="0" normalizeH="0" baseline="0" noProof="0" dirty="0" err="1">
                <a:ln>
                  <a:noFill/>
                </a:ln>
                <a:solidFill>
                  <a:srgbClr val="FFFFFF"/>
                </a:solidFill>
                <a:effectLst/>
                <a:uLnTx/>
                <a:uFillTx/>
                <a:latin typeface="Sherman Sans Book" pitchFamily="2" charset="77"/>
                <a:ea typeface="Sherman Sans Book" pitchFamily="2" charset="77"/>
                <a:cs typeface="Verdana" panose="020B0604030504040204" pitchFamily="34" charset="0"/>
              </a:rPr>
              <a:t>Rauh</a:t>
            </a:r>
            <a:endParaRPr kumimoji="0" lang="en-US" sz="2400" b="0" i="0" u="none" strike="noStrike" kern="1200" cap="none" spc="0" normalizeH="0" baseline="0" noProof="0" dirty="0">
              <a:ln>
                <a:noFill/>
              </a:ln>
              <a:solidFill>
                <a:srgbClr val="FFFFFF"/>
              </a:solidFill>
              <a:effectLst/>
              <a:uLnTx/>
              <a:uFillTx/>
              <a:latin typeface="Sherman Sans Book" pitchFamily="2" charset="77"/>
              <a:ea typeface="Sherman Sans Book" pitchFamily="2" charset="77"/>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herman Sans Book" pitchFamily="2" charset="77"/>
                <a:ea typeface="Sherman Sans Book" pitchFamily="2" charset="77"/>
                <a:cs typeface="Verdana" panose="020B0604030504040204" pitchFamily="34" charset="0"/>
              </a:rPr>
              <a:t>Head of Collections and Research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herman Sans Book" pitchFamily="2" charset="77"/>
                <a:ea typeface="Sherman Sans Book" pitchFamily="2" charset="77"/>
                <a:cs typeface="Verdana" panose="020B0604030504040204" pitchFamily="34" charset="0"/>
              </a:rPr>
              <a:t>Syracuse University Libraries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Sherman Sans Book" pitchFamily="2" charset="77"/>
                <a:ea typeface="Sherman Sans Book" pitchFamily="2" charset="77"/>
                <a:cs typeface="Verdana" panose="020B0604030504040204" pitchFamily="34" charset="0"/>
              </a:rPr>
              <a:t>aerauh@syr.edu</a:t>
            </a:r>
            <a:endParaRPr kumimoji="0" lang="en-US" sz="2400" b="0" i="0" u="none" strike="noStrike" kern="1200" cap="none" spc="0" normalizeH="0" baseline="0" noProof="0" dirty="0">
              <a:ln>
                <a:noFill/>
              </a:ln>
              <a:solidFill>
                <a:srgbClr val="FFFFFF"/>
              </a:solidFill>
              <a:effectLst/>
              <a:uLnTx/>
              <a:uFillTx/>
              <a:latin typeface="Sherman Sans Book" pitchFamily="2" charset="77"/>
              <a:ea typeface="Sherman Sans Book" pitchFamily="2" charset="77"/>
              <a:cs typeface="Verdana" panose="020B0604030504040204" pitchFamily="34" charset="0"/>
            </a:endParaRPr>
          </a:p>
        </p:txBody>
      </p:sp>
    </p:spTree>
    <p:extLst>
      <p:ext uri="{BB962C8B-B14F-4D97-AF65-F5344CB8AC3E}">
        <p14:creationId xmlns:p14="http://schemas.microsoft.com/office/powerpoint/2010/main" val="136749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740" y="609600"/>
            <a:ext cx="5486243" cy="1893455"/>
          </a:xfrm>
        </p:spPr>
        <p:txBody>
          <a:bodyPr>
            <a:normAutofit fontScale="90000"/>
          </a:bodyPr>
          <a:lstStyle/>
          <a:p>
            <a:r>
              <a:rPr lang="en-US"/>
              <a:t>Building on success at </a:t>
            </a:r>
            <a:r>
              <a:rPr lang="en-US" err="1"/>
              <a:t>uWaterloo</a:t>
            </a:r>
            <a:r>
              <a:rPr lang="en-US"/>
              <a:t> to enhance RDM services</a:t>
            </a:r>
          </a:p>
        </p:txBody>
      </p:sp>
      <p:sp>
        <p:nvSpPr>
          <p:cNvPr id="3" name="Subtitle 2"/>
          <p:cNvSpPr>
            <a:spLocks noGrp="1"/>
          </p:cNvSpPr>
          <p:nvPr>
            <p:ph type="subTitle" idx="1"/>
          </p:nvPr>
        </p:nvSpPr>
        <p:spPr/>
        <p:txBody>
          <a:bodyPr>
            <a:normAutofit fontScale="85000" lnSpcReduction="10000"/>
          </a:bodyPr>
          <a:lstStyle/>
          <a:p>
            <a:r>
              <a:rPr lang="en-US"/>
              <a:t>Alison Hitchens, AUL, Collections, Technology, Scholarly Communication</a:t>
            </a:r>
          </a:p>
          <a:p>
            <a:r>
              <a:rPr lang="en-US"/>
              <a:t>Ian Milligan, AVP, Research Oversight and Analysis</a:t>
            </a:r>
          </a:p>
        </p:txBody>
      </p:sp>
      <p:sp>
        <p:nvSpPr>
          <p:cNvPr id="8" name="Content Placeholder 10">
            <a:extLst>
              <a:ext uri="{FF2B5EF4-FFF2-40B4-BE49-F238E27FC236}">
                <a16:creationId xmlns:a16="http://schemas.microsoft.com/office/drawing/2014/main" id="{D75D2823-44D7-3D46-8CBD-2CDA98F9CF51}"/>
              </a:ext>
            </a:extLst>
          </p:cNvPr>
          <p:cNvSpPr txBox="1">
            <a:spLocks/>
          </p:cNvSpPr>
          <p:nvPr/>
        </p:nvSpPr>
        <p:spPr>
          <a:xfrm>
            <a:off x="9655249" y="6471346"/>
            <a:ext cx="2494711" cy="397164"/>
          </a:xfrm>
          <a:prstGeom prst="rect">
            <a:avLst/>
          </a:prstGeom>
          <a:noFill/>
          <a:ln>
            <a:noFill/>
          </a:ln>
        </p:spPr>
        <p:txBody>
          <a:bodyPr lIns="0" tIns="0" rIns="108000" bIns="0" anchor="ctr">
            <a:normAutofit/>
          </a:bodyPr>
          <a:lstStyle>
            <a:defPPr>
              <a:defRPr lang="en-US"/>
            </a:defPPr>
            <a:lvl1pPr marL="0" algn="l" defTabSz="914400" rtl="0" eaLnBrk="1" latinLnBrk="0" hangingPunct="1">
              <a:defRPr sz="11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Photo credit: </a:t>
            </a:r>
            <a:r>
              <a:rPr kumimoji="0" lang="en-CA" sz="9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CA" sz="900" b="0" i="0" u="none" strike="noStrike" kern="1200" cap="none" spc="0" normalizeH="0" baseline="0" noProof="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bruce.digital</a:t>
            </a:r>
            <a:endParaRPr kumimoji="0" lang="en-US" sz="9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Picture Placeholder 4">
            <a:extLst>
              <a:ext uri="{FF2B5EF4-FFF2-40B4-BE49-F238E27FC236}">
                <a16:creationId xmlns:a16="http://schemas.microsoft.com/office/drawing/2014/main" id="{63094B60-D758-FBF6-1773-3EA19A58129B}"/>
              </a:ext>
            </a:extLst>
          </p:cNvPr>
          <p:cNvSpPr>
            <a:spLocks noGrp="1"/>
          </p:cNvSpPr>
          <p:nvPr>
            <p:ph type="pic" sz="quarter" idx="13"/>
          </p:nvPr>
        </p:nvSpPr>
        <p:spPr/>
      </p:sp>
      <p:pic>
        <p:nvPicPr>
          <p:cNvPr id="7" name="Picture Placeholder 4">
            <a:extLst>
              <a:ext uri="{FF2B5EF4-FFF2-40B4-BE49-F238E27FC236}">
                <a16:creationId xmlns:a16="http://schemas.microsoft.com/office/drawing/2014/main" id="{4C079CB0-58ED-2B0D-248D-FEA4490C94C0}"/>
              </a:ext>
            </a:extLst>
          </p:cNvPr>
          <p:cNvPicPr>
            <a:picLocks noChangeAspect="1"/>
          </p:cNvPicPr>
          <p:nvPr/>
        </p:nvPicPr>
        <p:blipFill rotWithShape="1">
          <a:blip r:embed="rId3">
            <a:extLst>
              <a:ext uri="{28A0092B-C50C-407E-A947-70E740481C1C}">
                <a14:useLocalDpi xmlns:a14="http://schemas.microsoft.com/office/drawing/2010/main" val="0"/>
              </a:ext>
            </a:extLst>
          </a:blip>
          <a:srcRect l="28038" t="19400" r="22816" b="2348"/>
          <a:stretch/>
        </p:blipFill>
        <p:spPr>
          <a:xfrm>
            <a:off x="6094124" y="386654"/>
            <a:ext cx="6097876" cy="6460836"/>
          </a:xfrm>
          <a:prstGeom prst="rect">
            <a:avLst/>
          </a:prstGeom>
        </p:spPr>
      </p:pic>
    </p:spTree>
    <p:extLst>
      <p:ext uri="{BB962C8B-B14F-4D97-AF65-F5344CB8AC3E}">
        <p14:creationId xmlns:p14="http://schemas.microsoft.com/office/powerpoint/2010/main" val="1291644704"/>
      </p:ext>
    </p:extLst>
  </p:cSld>
  <p:clrMapOvr>
    <a:masterClrMapping/>
  </p:clrMapOvr>
  <mc:AlternateContent xmlns:mc="http://schemas.openxmlformats.org/markup-compatibility/2006" xmlns:p14="http://schemas.microsoft.com/office/powerpoint/2010/main">
    <mc:Choice Requires="p14">
      <p:transition spd="med" p14:dur="700" advTm="11759">
        <p:fade/>
      </p:transition>
    </mc:Choice>
    <mc:Fallback xmlns="">
      <p:transition spd="med" advTm="11759">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D4FC-215A-4B09-DDEE-50DB6D8A5D02}"/>
              </a:ext>
            </a:extLst>
          </p:cNvPr>
          <p:cNvSpPr>
            <a:spLocks noGrp="1"/>
          </p:cNvSpPr>
          <p:nvPr>
            <p:ph type="title"/>
          </p:nvPr>
        </p:nvSpPr>
        <p:spPr/>
        <p:txBody>
          <a:bodyPr/>
          <a:lstStyle/>
          <a:p>
            <a:r>
              <a:rPr lang="en-US"/>
              <a:t>Building an institutional RDM strategy</a:t>
            </a:r>
          </a:p>
        </p:txBody>
      </p:sp>
      <p:sp>
        <p:nvSpPr>
          <p:cNvPr id="3" name="Content Placeholder 2">
            <a:extLst>
              <a:ext uri="{FF2B5EF4-FFF2-40B4-BE49-F238E27FC236}">
                <a16:creationId xmlns:a16="http://schemas.microsoft.com/office/drawing/2014/main" id="{D7D47AE1-44E9-D32E-BE14-C35E755B5FBE}"/>
              </a:ext>
            </a:extLst>
          </p:cNvPr>
          <p:cNvSpPr>
            <a:spLocks noGrp="1"/>
          </p:cNvSpPr>
          <p:nvPr>
            <p:ph idx="1"/>
          </p:nvPr>
        </p:nvSpPr>
        <p:spPr/>
        <p:txBody>
          <a:bodyPr vert="horz" lIns="91440" tIns="45720" rIns="91440" bIns="45720" rtlCol="0" anchor="t">
            <a:normAutofit/>
          </a:bodyPr>
          <a:lstStyle/>
          <a:p>
            <a:r>
              <a:rPr lang="en-US"/>
              <a:t>The three federal funding agencies in Canada released its </a:t>
            </a:r>
            <a:r>
              <a:rPr lang="en-US">
                <a:hlinkClick r:id="rId3"/>
              </a:rPr>
              <a:t>Tri-Agency Research Data Management Policy</a:t>
            </a:r>
            <a:r>
              <a:rPr lang="en-US"/>
              <a:t> in 2021</a:t>
            </a:r>
          </a:p>
          <a:p>
            <a:pPr lvl="1">
              <a:buClr>
                <a:srgbClr val="000000"/>
              </a:buClr>
            </a:pPr>
            <a:r>
              <a:rPr lang="en-US"/>
              <a:t>The agencies believe that research data collected through the use of public funds should be responsibly and securely managed and be, where ethical, legal and commercial obligations allow, available for reuse by others.</a:t>
            </a:r>
          </a:p>
          <a:p>
            <a:pPr>
              <a:buClr>
                <a:srgbClr val="000000"/>
              </a:buClr>
            </a:pPr>
            <a:r>
              <a:rPr lang="en-US"/>
              <a:t>Institutions must create and post institutional RDM strategies by March 2023</a:t>
            </a:r>
          </a:p>
          <a:p>
            <a:pPr>
              <a:buClr>
                <a:srgbClr val="000000"/>
              </a:buClr>
            </a:pPr>
            <a:r>
              <a:rPr lang="en-US"/>
              <a:t>Researchers</a:t>
            </a:r>
          </a:p>
          <a:p>
            <a:pPr lvl="1">
              <a:buClr>
                <a:srgbClr val="000000"/>
              </a:buClr>
            </a:pPr>
            <a:r>
              <a:rPr lang="en-US"/>
              <a:t>Requirement for data management plans (DMPS) being piloted in select funding opportunities in 2022/23</a:t>
            </a:r>
          </a:p>
          <a:p>
            <a:pPr lvl="1">
              <a:buClr>
                <a:srgbClr val="000000"/>
              </a:buClr>
            </a:pPr>
            <a:r>
              <a:rPr lang="en-US"/>
              <a:t>Future requirement for data deposit (date unknown)</a:t>
            </a:r>
          </a:p>
          <a:p>
            <a:pPr>
              <a:buClr>
                <a:srgbClr val="000000"/>
              </a:buClr>
            </a:pPr>
            <a:endParaRPr lang="en-US"/>
          </a:p>
        </p:txBody>
      </p:sp>
      <p:sp>
        <p:nvSpPr>
          <p:cNvPr id="5" name="Slide Number Placeholder 4">
            <a:extLst>
              <a:ext uri="{FF2B5EF4-FFF2-40B4-BE49-F238E27FC236}">
                <a16:creationId xmlns:a16="http://schemas.microsoft.com/office/drawing/2014/main" id="{EBF4928C-61BF-A5F6-C496-24625B913B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335578"/>
      </p:ext>
    </p:extLst>
  </p:cSld>
  <p:clrMapOvr>
    <a:masterClrMapping/>
  </p:clrMapOvr>
  <mc:AlternateContent xmlns:mc="http://schemas.openxmlformats.org/markup-compatibility/2006" xmlns:p14="http://schemas.microsoft.com/office/powerpoint/2010/main">
    <mc:Choice Requires="p14">
      <p:transition spd="med" p14:dur="700" advTm="48052">
        <p:fade/>
      </p:transition>
    </mc:Choice>
    <mc:Fallback xmlns="">
      <p:transition spd="med" advTm="48052">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9AE6FE-ADD1-2E65-2D03-B7B194CF9BC0}"/>
              </a:ext>
            </a:extLst>
          </p:cNvPr>
          <p:cNvSpPr>
            <a:spLocks noGrp="1"/>
          </p:cNvSpPr>
          <p:nvPr>
            <p:ph type="title"/>
          </p:nvPr>
        </p:nvSpPr>
        <p:spPr/>
        <p:txBody>
          <a:bodyPr/>
          <a:lstStyle/>
          <a:p>
            <a:r>
              <a:rPr lang="en-US"/>
              <a:t>Building a strong foundation of partnership</a:t>
            </a:r>
          </a:p>
        </p:txBody>
      </p:sp>
      <p:sp>
        <p:nvSpPr>
          <p:cNvPr id="8" name="Content Placeholder 7">
            <a:extLst>
              <a:ext uri="{FF2B5EF4-FFF2-40B4-BE49-F238E27FC236}">
                <a16:creationId xmlns:a16="http://schemas.microsoft.com/office/drawing/2014/main" id="{892DF14A-3CBC-B5C0-47A9-4D1EA932B8EB}"/>
              </a:ext>
            </a:extLst>
          </p:cNvPr>
          <p:cNvSpPr>
            <a:spLocks noGrp="1"/>
          </p:cNvSpPr>
          <p:nvPr>
            <p:ph idx="1"/>
          </p:nvPr>
        </p:nvSpPr>
        <p:spPr/>
        <p:txBody>
          <a:bodyPr vert="horz" lIns="91440" tIns="45720" rIns="91440" bIns="45720" rtlCol="0" anchor="t">
            <a:normAutofit/>
          </a:bodyPr>
          <a:lstStyle/>
          <a:p>
            <a:r>
              <a:rPr lang="en-US"/>
              <a:t>Success of RDM Institutional Strategy Working Group builds on a strong history of cross-campus partnerships, including:</a:t>
            </a:r>
          </a:p>
          <a:p>
            <a:pPr lvl="1">
              <a:buClr>
                <a:srgbClr val="000000"/>
              </a:buClr>
            </a:pPr>
            <a:r>
              <a:rPr lang="en-US"/>
              <a:t>Working group on bibliometrics (library, research, institutional analysis &amp; planning, faculties, research institutes) and community of practice</a:t>
            </a:r>
          </a:p>
          <a:p>
            <a:pPr lvl="1">
              <a:buClr>
                <a:srgbClr val="000000"/>
              </a:buClr>
            </a:pPr>
            <a:r>
              <a:rPr lang="en-US"/>
              <a:t>Exploring research information systems (library, research, information systems &amp; technology, institutional analysis &amp; planning, faculties)</a:t>
            </a:r>
          </a:p>
          <a:p>
            <a:pPr lvl="1">
              <a:buClr>
                <a:srgbClr val="000000"/>
              </a:buClr>
            </a:pPr>
            <a:r>
              <a:rPr lang="en-US"/>
              <a:t>Research computing committee (library, research, information systems &amp; technology, faculties)</a:t>
            </a:r>
          </a:p>
          <a:p>
            <a:pPr lvl="1">
              <a:buClr>
                <a:srgbClr val="000000"/>
              </a:buClr>
            </a:pPr>
            <a:r>
              <a:rPr lang="en-US"/>
              <a:t>Liaison librarian involvement in research and graduate studies &amp; postdoctoral affairs workshops</a:t>
            </a:r>
          </a:p>
          <a:p>
            <a:pPr lvl="1">
              <a:buClr>
                <a:srgbClr val="000000"/>
              </a:buClr>
            </a:pPr>
            <a:r>
              <a:rPr lang="en-US"/>
              <a:t>Liaison librarian successes with research teams on research data management</a:t>
            </a:r>
          </a:p>
          <a:p>
            <a:pPr>
              <a:buClr>
                <a:srgbClr val="000000"/>
              </a:buClr>
            </a:pPr>
            <a:endParaRPr lang="en-US"/>
          </a:p>
        </p:txBody>
      </p:sp>
    </p:spTree>
    <p:extLst>
      <p:ext uri="{BB962C8B-B14F-4D97-AF65-F5344CB8AC3E}">
        <p14:creationId xmlns:p14="http://schemas.microsoft.com/office/powerpoint/2010/main" val="2559275333"/>
      </p:ext>
    </p:extLst>
  </p:cSld>
  <p:clrMapOvr>
    <a:masterClrMapping/>
  </p:clrMapOvr>
  <mc:AlternateContent xmlns:mc="http://schemas.openxmlformats.org/markup-compatibility/2006" xmlns:p14="http://schemas.microsoft.com/office/powerpoint/2010/main">
    <mc:Choice Requires="p14">
      <p:transition spd="med" p14:dur="700" advTm="95560">
        <p:fade/>
      </p:transition>
    </mc:Choice>
    <mc:Fallback xmlns="">
      <p:transition spd="med" advTm="9556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erson in a blue shirt&#10;&#10;Description automatically generated">
            <a:extLst>
              <a:ext uri="{FF2B5EF4-FFF2-40B4-BE49-F238E27FC236}">
                <a16:creationId xmlns:a16="http://schemas.microsoft.com/office/drawing/2014/main" id="{0DAF159D-2EF0-3F4A-8093-401EB6153E6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668" y="13658"/>
            <a:ext cx="12191980" cy="6857990"/>
          </a:xfrm>
          <a:prstGeom prst="rect">
            <a:avLst/>
          </a:prstGeom>
        </p:spPr>
      </p:pic>
      <p:sp>
        <p:nvSpPr>
          <p:cNvPr id="26"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698BA8A-7C12-F84E-9E45-8B6BC3CAD24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Research support is an enterprise task</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7CC3D1-16E7-7948-A6A1-B879ED9CDDFF}"/>
              </a:ext>
            </a:extLst>
          </p:cNvPr>
          <p:cNvSpPr txBox="1"/>
          <p:nvPr/>
        </p:nvSpPr>
        <p:spPr>
          <a:xfrm>
            <a:off x="0" y="6494278"/>
            <a:ext cx="3962400" cy="400110"/>
          </a:xfrm>
          <a:prstGeom prst="rect">
            <a:avLst/>
          </a:prstGeom>
          <a:noFill/>
        </p:spPr>
        <p:txBody>
          <a:bodyPr wrap="square" rtlCol="0">
            <a:spAutoFit/>
          </a:bodyPr>
          <a:lstStyle/>
          <a:p>
            <a:r>
              <a:rPr lang="en-US" sz="1000">
                <a:solidFill>
                  <a:schemeClr val="bg1"/>
                </a:solidFill>
              </a:rPr>
              <a:t>Photo by </a:t>
            </a:r>
            <a:r>
              <a:rPr lang="en-US" sz="1000">
                <a:solidFill>
                  <a:schemeClr val="bg1"/>
                </a:solidFill>
                <a:hlinkClick r:id="rId4">
                  <a:extLst>
                    <a:ext uri="{A12FA001-AC4F-418D-AE19-62706E023703}">
                      <ahyp:hlinkClr xmlns:ahyp="http://schemas.microsoft.com/office/drawing/2018/hyperlinkcolor" val="tx"/>
                    </a:ext>
                  </a:extLst>
                </a:hlinkClick>
              </a:rPr>
              <a:t>Stefan Cosma</a:t>
            </a:r>
            <a:r>
              <a:rPr lang="en-US" sz="1000">
                <a:solidFill>
                  <a:schemeClr val="bg1"/>
                </a:solidFill>
              </a:rPr>
              <a:t> on </a:t>
            </a:r>
            <a:r>
              <a:rPr lang="en-US" sz="1000">
                <a:solidFill>
                  <a:schemeClr val="bg1"/>
                </a:solidFill>
                <a:hlinkClick r:id="rId5">
                  <a:extLst>
                    <a:ext uri="{A12FA001-AC4F-418D-AE19-62706E023703}">
                      <ahyp:hlinkClr xmlns:ahyp="http://schemas.microsoft.com/office/drawing/2018/hyperlinkcolor" val="tx"/>
                    </a:ext>
                  </a:extLst>
                </a:hlinkClick>
              </a:rPr>
              <a:t>Unsplash</a:t>
            </a:r>
            <a:endParaRPr lang="en-US" sz="1000">
              <a:solidFill>
                <a:schemeClr val="bg1"/>
              </a:solidFill>
            </a:endParaRPr>
          </a:p>
          <a:p>
            <a:endParaRPr lang="en-US" sz="1000"/>
          </a:p>
        </p:txBody>
      </p:sp>
    </p:spTree>
    <p:extLst>
      <p:ext uri="{BB962C8B-B14F-4D97-AF65-F5344CB8AC3E}">
        <p14:creationId xmlns:p14="http://schemas.microsoft.com/office/powerpoint/2010/main" val="201362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0314-0F4F-DAD4-5E1C-6A59BEC9147A}"/>
              </a:ext>
            </a:extLst>
          </p:cNvPr>
          <p:cNvSpPr>
            <a:spLocks noGrp="1"/>
          </p:cNvSpPr>
          <p:nvPr>
            <p:ph type="title"/>
          </p:nvPr>
        </p:nvSpPr>
        <p:spPr/>
        <p:txBody>
          <a:bodyPr/>
          <a:lstStyle/>
          <a:p>
            <a:r>
              <a:rPr lang="en-US"/>
              <a:t>(Some of) What we’ve learned</a:t>
            </a:r>
          </a:p>
        </p:txBody>
      </p:sp>
      <p:sp>
        <p:nvSpPr>
          <p:cNvPr id="3" name="Content Placeholder 2">
            <a:extLst>
              <a:ext uri="{FF2B5EF4-FFF2-40B4-BE49-F238E27FC236}">
                <a16:creationId xmlns:a16="http://schemas.microsoft.com/office/drawing/2014/main" id="{9A6871BD-2971-125A-8930-54EE64AAD68B}"/>
              </a:ext>
            </a:extLst>
          </p:cNvPr>
          <p:cNvSpPr>
            <a:spLocks noGrp="1"/>
          </p:cNvSpPr>
          <p:nvPr>
            <p:ph idx="1"/>
          </p:nvPr>
        </p:nvSpPr>
        <p:spPr/>
        <p:txBody>
          <a:bodyPr vert="horz" lIns="91440" tIns="45720" rIns="91440" bIns="45720" rtlCol="0" anchor="t">
            <a:normAutofit lnSpcReduction="10000"/>
          </a:bodyPr>
          <a:lstStyle/>
          <a:p>
            <a:r>
              <a:rPr lang="en-US"/>
              <a:t>There are many data related services, tools and resources available for our researchers, but they aren't coordinated (and that's just on campus!)</a:t>
            </a:r>
          </a:p>
          <a:p>
            <a:pPr>
              <a:buClr>
                <a:srgbClr val="000000"/>
              </a:buClr>
            </a:pPr>
            <a:r>
              <a:rPr lang="en-US"/>
              <a:t>Our researchers value both centralized and decentralized resources</a:t>
            </a:r>
          </a:p>
          <a:p>
            <a:pPr>
              <a:buClr>
                <a:srgbClr val="000000"/>
              </a:buClr>
            </a:pPr>
            <a:r>
              <a:rPr lang="en-US">
                <a:ea typeface="+mn-lt"/>
                <a:cs typeface="+mn-lt"/>
              </a:rPr>
              <a:t>Too many confusing and conflicting data-related policies, mandates and expectations (both university and disciplinary). For example, between “open data” and IP/privacy/security</a:t>
            </a:r>
          </a:p>
          <a:p>
            <a:pPr>
              <a:buClr>
                <a:srgbClr val="000000"/>
              </a:buClr>
            </a:pPr>
            <a:r>
              <a:rPr lang="en-US"/>
              <a:t>Current state reflects these characteristics of universities:</a:t>
            </a:r>
          </a:p>
          <a:p>
            <a:pPr lvl="1">
              <a:buClr>
                <a:srgbClr val="000000"/>
              </a:buClr>
            </a:pPr>
            <a:r>
              <a:rPr lang="en-US"/>
              <a:t>Non-linear dynamic </a:t>
            </a:r>
            <a:r>
              <a:rPr lang="en-US" err="1"/>
              <a:t>behaviour</a:t>
            </a:r>
            <a:endParaRPr lang="en-US"/>
          </a:p>
          <a:p>
            <a:pPr lvl="1">
              <a:buClr>
                <a:srgbClr val="000000"/>
              </a:buClr>
            </a:pPr>
            <a:r>
              <a:rPr lang="en-US"/>
              <a:t>Self-organization</a:t>
            </a:r>
          </a:p>
          <a:p>
            <a:pPr lvl="1">
              <a:buClr>
                <a:srgbClr val="000000"/>
              </a:buClr>
            </a:pPr>
            <a:r>
              <a:rPr lang="en-US"/>
              <a:t>Non single point(s) of control</a:t>
            </a:r>
          </a:p>
        </p:txBody>
      </p:sp>
    </p:spTree>
    <p:extLst>
      <p:ext uri="{BB962C8B-B14F-4D97-AF65-F5344CB8AC3E}">
        <p14:creationId xmlns:p14="http://schemas.microsoft.com/office/powerpoint/2010/main" val="2745628473"/>
      </p:ext>
    </p:extLst>
  </p:cSld>
  <p:clrMapOvr>
    <a:masterClrMapping/>
  </p:clrMapOvr>
  <mc:AlternateContent xmlns:mc="http://schemas.openxmlformats.org/markup-compatibility/2006" xmlns:p14="http://schemas.microsoft.com/office/powerpoint/2010/main">
    <mc:Choice Requires="p14">
      <p:transition spd="med" p14:dur="700" advTm="123357">
        <p:fade/>
      </p:transition>
    </mc:Choice>
    <mc:Fallback xmlns="">
      <p:transition spd="med" advTm="123357">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D217-2339-B479-23F4-594D963636F3}"/>
              </a:ext>
            </a:extLst>
          </p:cNvPr>
          <p:cNvSpPr>
            <a:spLocks noGrp="1"/>
          </p:cNvSpPr>
          <p:nvPr>
            <p:ph type="title"/>
          </p:nvPr>
        </p:nvSpPr>
        <p:spPr>
          <a:xfrm>
            <a:off x="259883" y="434108"/>
            <a:ext cx="11569729" cy="895927"/>
          </a:xfrm>
        </p:spPr>
        <p:txBody>
          <a:bodyPr anchor="ctr">
            <a:normAutofit/>
          </a:bodyPr>
          <a:lstStyle/>
          <a:p>
            <a:r>
              <a:rPr lang="en-US"/>
              <a:t>Aiming for greater coordination</a:t>
            </a:r>
          </a:p>
        </p:txBody>
      </p:sp>
      <p:pic>
        <p:nvPicPr>
          <p:cNvPr id="6" name="Picture 6" descr="Diagram&#10;&#10;Description automatically generated">
            <a:extLst>
              <a:ext uri="{FF2B5EF4-FFF2-40B4-BE49-F238E27FC236}">
                <a16:creationId xmlns:a16="http://schemas.microsoft.com/office/drawing/2014/main" id="{A833B19B-0631-3B8F-9070-D6404B681C84}"/>
              </a:ext>
            </a:extLst>
          </p:cNvPr>
          <p:cNvPicPr>
            <a:picLocks noChangeAspect="1"/>
          </p:cNvPicPr>
          <p:nvPr/>
        </p:nvPicPr>
        <p:blipFill>
          <a:blip r:embed="rId3"/>
          <a:stretch>
            <a:fillRect/>
          </a:stretch>
        </p:blipFill>
        <p:spPr>
          <a:xfrm>
            <a:off x="259882" y="1487625"/>
            <a:ext cx="5586855" cy="4441549"/>
          </a:xfrm>
          <a:prstGeom prst="rect">
            <a:avLst/>
          </a:prstGeom>
          <a:noFill/>
        </p:spPr>
      </p:pic>
      <p:sp>
        <p:nvSpPr>
          <p:cNvPr id="3" name="Content Placeholder 2">
            <a:extLst>
              <a:ext uri="{FF2B5EF4-FFF2-40B4-BE49-F238E27FC236}">
                <a16:creationId xmlns:a16="http://schemas.microsoft.com/office/drawing/2014/main" id="{70087765-A0A6-07BD-E0E9-360F4CB75FDD}"/>
              </a:ext>
            </a:extLst>
          </p:cNvPr>
          <p:cNvSpPr>
            <a:spLocks noGrp="1"/>
          </p:cNvSpPr>
          <p:nvPr>
            <p:ph sz="half" idx="2"/>
          </p:nvPr>
        </p:nvSpPr>
        <p:spPr>
          <a:xfrm>
            <a:off x="6170992" y="1413164"/>
            <a:ext cx="5658620" cy="4590472"/>
          </a:xfrm>
        </p:spPr>
        <p:txBody>
          <a:bodyPr vert="horz" lIns="91440" tIns="45720" rIns="91440" bIns="45720" rtlCol="0">
            <a:normAutofit/>
          </a:bodyPr>
          <a:lstStyle/>
          <a:p>
            <a:pPr>
              <a:buClr>
                <a:srgbClr val="000000"/>
              </a:buClr>
            </a:pPr>
            <a:r>
              <a:rPr lang="en-CA"/>
              <a:t>Many actors on campus involved in research services</a:t>
            </a:r>
            <a:endParaRPr lang="en-US">
              <a:effectLst/>
            </a:endParaRPr>
          </a:p>
          <a:p>
            <a:pPr>
              <a:buClr>
                <a:srgbClr val="000000"/>
              </a:buClr>
            </a:pPr>
            <a:r>
              <a:rPr lang="en-CA"/>
              <a:t>Not about centralization of services, but better coordination – breaking down silos!</a:t>
            </a:r>
          </a:p>
          <a:p>
            <a:pPr>
              <a:buClr>
                <a:srgbClr val="000000"/>
              </a:buClr>
            </a:pPr>
            <a:r>
              <a:rPr lang="en-CA"/>
              <a:t>Helping researchers meet new mandates (DMPs) without panic and not knowing where to go.</a:t>
            </a:r>
          </a:p>
          <a:p>
            <a:endParaRPr lang="en-US"/>
          </a:p>
        </p:txBody>
      </p:sp>
      <p:sp>
        <p:nvSpPr>
          <p:cNvPr id="13" name="Slide Number Placeholder 5">
            <a:extLst>
              <a:ext uri="{FF2B5EF4-FFF2-40B4-BE49-F238E27FC236}">
                <a16:creationId xmlns:a16="http://schemas.microsoft.com/office/drawing/2014/main" id="{15595672-5C67-99B0-FD94-4D0F1201B962}"/>
              </a:ext>
            </a:extLst>
          </p:cNvPr>
          <p:cNvSpPr>
            <a:spLocks noGrp="1"/>
          </p:cNvSpPr>
          <p:nvPr>
            <p:ph type="sldNum" sz="quarter" idx="12"/>
          </p:nvPr>
        </p:nvSpPr>
        <p:spPr>
          <a:xfrm>
            <a:off x="5588000" y="6335309"/>
            <a:ext cx="1016000" cy="250337"/>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31</a:t>
            </a:fld>
            <a:endPar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48463803"/>
      </p:ext>
    </p:extLst>
  </p:cSld>
  <p:clrMapOvr>
    <a:masterClrMapping/>
  </p:clrMapOvr>
  <mc:AlternateContent xmlns:mc="http://schemas.openxmlformats.org/markup-compatibility/2006" xmlns:p14="http://schemas.microsoft.com/office/powerpoint/2010/main">
    <mc:Choice Requires="p14">
      <p:transition spd="med" p14:dur="700" advTm="185966">
        <p:fade/>
      </p:transition>
    </mc:Choice>
    <mc:Fallback xmlns="">
      <p:transition spd="med" advTm="185966">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A4A9-68FF-8BE1-4561-52D7F26F241B}"/>
              </a:ext>
            </a:extLst>
          </p:cNvPr>
          <p:cNvSpPr>
            <a:spLocks noGrp="1"/>
          </p:cNvSpPr>
          <p:nvPr>
            <p:ph type="title"/>
          </p:nvPr>
        </p:nvSpPr>
        <p:spPr/>
        <p:txBody>
          <a:bodyPr/>
          <a:lstStyle/>
          <a:p>
            <a:r>
              <a:rPr lang="en-US"/>
              <a:t>Coordination means building and extending relationships</a:t>
            </a:r>
          </a:p>
        </p:txBody>
      </p:sp>
      <p:pic>
        <p:nvPicPr>
          <p:cNvPr id="7" name="Picture 7">
            <a:extLst>
              <a:ext uri="{FF2B5EF4-FFF2-40B4-BE49-F238E27FC236}">
                <a16:creationId xmlns:a16="http://schemas.microsoft.com/office/drawing/2014/main" id="{B33709E8-14E8-C194-9CB1-BBC6FBAEB25F}"/>
              </a:ext>
            </a:extLst>
          </p:cNvPr>
          <p:cNvPicPr>
            <a:picLocks noGrp="1" noChangeAspect="1"/>
          </p:cNvPicPr>
          <p:nvPr>
            <p:ph idx="1"/>
          </p:nvPr>
        </p:nvPicPr>
        <p:blipFill>
          <a:blip r:embed="rId3"/>
          <a:stretch>
            <a:fillRect/>
          </a:stretch>
        </p:blipFill>
        <p:spPr>
          <a:xfrm>
            <a:off x="732223" y="1333462"/>
            <a:ext cx="1495425" cy="1495425"/>
          </a:xfrm>
        </p:spPr>
      </p:pic>
      <p:pic>
        <p:nvPicPr>
          <p:cNvPr id="8" name="Picture 8" descr="A picture containing grass, mammal&#10;&#10;Description automatically generated">
            <a:extLst>
              <a:ext uri="{FF2B5EF4-FFF2-40B4-BE49-F238E27FC236}">
                <a16:creationId xmlns:a16="http://schemas.microsoft.com/office/drawing/2014/main" id="{80221387-B812-9767-CD54-5534DE3637C8}"/>
              </a:ext>
            </a:extLst>
          </p:cNvPr>
          <p:cNvPicPr>
            <a:picLocks noChangeAspect="1"/>
          </p:cNvPicPr>
          <p:nvPr/>
        </p:nvPicPr>
        <p:blipFill>
          <a:blip r:embed="rId4"/>
          <a:stretch>
            <a:fillRect/>
          </a:stretch>
        </p:blipFill>
        <p:spPr>
          <a:xfrm>
            <a:off x="733156" y="3299514"/>
            <a:ext cx="1495425" cy="1495425"/>
          </a:xfrm>
          <a:prstGeom prst="rect">
            <a:avLst/>
          </a:prstGeom>
        </p:spPr>
      </p:pic>
      <p:pic>
        <p:nvPicPr>
          <p:cNvPr id="9" name="Picture 9" descr="A picture containing dome&#10;&#10;Description automatically generated">
            <a:extLst>
              <a:ext uri="{FF2B5EF4-FFF2-40B4-BE49-F238E27FC236}">
                <a16:creationId xmlns:a16="http://schemas.microsoft.com/office/drawing/2014/main" id="{E97EB122-0825-24E4-D0FE-9C647FC2F08E}"/>
              </a:ext>
            </a:extLst>
          </p:cNvPr>
          <p:cNvPicPr>
            <a:picLocks noChangeAspect="1"/>
          </p:cNvPicPr>
          <p:nvPr/>
        </p:nvPicPr>
        <p:blipFill>
          <a:blip r:embed="rId5"/>
          <a:stretch>
            <a:fillRect/>
          </a:stretch>
        </p:blipFill>
        <p:spPr>
          <a:xfrm>
            <a:off x="646892" y="4952911"/>
            <a:ext cx="1495425" cy="1495425"/>
          </a:xfrm>
          <a:prstGeom prst="rect">
            <a:avLst/>
          </a:prstGeom>
        </p:spPr>
      </p:pic>
      <p:sp>
        <p:nvSpPr>
          <p:cNvPr id="13" name="TextBox 12">
            <a:extLst>
              <a:ext uri="{FF2B5EF4-FFF2-40B4-BE49-F238E27FC236}">
                <a16:creationId xmlns:a16="http://schemas.microsoft.com/office/drawing/2014/main" id="{A7602D40-C2B8-2EE9-2B8C-A2F22CA414CE}"/>
              </a:ext>
            </a:extLst>
          </p:cNvPr>
          <p:cNvSpPr txBox="1"/>
          <p:nvPr/>
        </p:nvSpPr>
        <p:spPr>
          <a:xfrm>
            <a:off x="2656541" y="1897529"/>
            <a:ext cx="16749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Secure buy-in</a:t>
            </a:r>
          </a:p>
        </p:txBody>
      </p:sp>
      <p:sp>
        <p:nvSpPr>
          <p:cNvPr id="14" name="TextBox 13">
            <a:extLst>
              <a:ext uri="{FF2B5EF4-FFF2-40B4-BE49-F238E27FC236}">
                <a16:creationId xmlns:a16="http://schemas.microsoft.com/office/drawing/2014/main" id="{B0E67624-A703-9D3D-9685-C10C9FEDC0CD}"/>
              </a:ext>
            </a:extLst>
          </p:cNvPr>
          <p:cNvSpPr txBox="1"/>
          <p:nvPr/>
        </p:nvSpPr>
        <p:spPr>
          <a:xfrm>
            <a:off x="2710328" y="3726329"/>
            <a:ext cx="15762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Build relationships</a:t>
            </a:r>
          </a:p>
        </p:txBody>
      </p:sp>
      <p:sp>
        <p:nvSpPr>
          <p:cNvPr id="15" name="TextBox 14">
            <a:extLst>
              <a:ext uri="{FF2B5EF4-FFF2-40B4-BE49-F238E27FC236}">
                <a16:creationId xmlns:a16="http://schemas.microsoft.com/office/drawing/2014/main" id="{7B62E9A4-93C9-B250-812B-893F3ACC6BB1}"/>
              </a:ext>
            </a:extLst>
          </p:cNvPr>
          <p:cNvSpPr txBox="1"/>
          <p:nvPr/>
        </p:nvSpPr>
        <p:spPr>
          <a:xfrm>
            <a:off x="2566893" y="5519270"/>
            <a:ext cx="1576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Troubleshoot</a:t>
            </a:r>
          </a:p>
        </p:txBody>
      </p:sp>
      <p:sp>
        <p:nvSpPr>
          <p:cNvPr id="16" name="TextBox 15">
            <a:extLst>
              <a:ext uri="{FF2B5EF4-FFF2-40B4-BE49-F238E27FC236}">
                <a16:creationId xmlns:a16="http://schemas.microsoft.com/office/drawing/2014/main" id="{13CF75FE-254C-0A9F-729F-D76BDD78249F}"/>
              </a:ext>
            </a:extLst>
          </p:cNvPr>
          <p:cNvSpPr txBox="1"/>
          <p:nvPr/>
        </p:nvSpPr>
        <p:spPr>
          <a:xfrm>
            <a:off x="4483717" y="1285755"/>
            <a:ext cx="716109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Talk to lots of people! The "Ian and Alison Roadshow" travelled to:</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All six faculty leadership teams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Senate Grad &amp; Research Committee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Research Leadership Council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Computing Technology and Services Committee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Research Computing Committee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Research Ethics Board committees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Affiliated institutions of Waterloo</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IT Professional Development seminar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The RDM WG has worked with: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Researcher Advisory Board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Focus groups: data managers, IT managers, Indigenous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And is preparing for a town hall!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And Ian and Alison worked on these slides together!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937442177"/>
      </p:ext>
    </p:extLst>
  </p:cSld>
  <p:clrMapOvr>
    <a:masterClrMapping/>
  </p:clrMapOvr>
  <mc:AlternateContent xmlns:mc="http://schemas.openxmlformats.org/markup-compatibility/2006" xmlns:p14="http://schemas.microsoft.com/office/powerpoint/2010/main">
    <mc:Choice Requires="p14">
      <p:transition spd="med" p14:dur="700" advTm="133833">
        <p:fade/>
      </p:transition>
    </mc:Choice>
    <mc:Fallback xmlns="">
      <p:transition spd="med" advTm="133833">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FD88AE-65A3-FB65-2CC3-9D35FFDE9D24}"/>
              </a:ext>
            </a:extLst>
          </p:cNvPr>
          <p:cNvSpPr>
            <a:spLocks noGrp="1"/>
          </p:cNvSpPr>
          <p:nvPr>
            <p:ph type="title"/>
          </p:nvPr>
        </p:nvSpPr>
        <p:spPr>
          <a:xfrm>
            <a:off x="259882" y="3429000"/>
            <a:ext cx="11569729" cy="1046019"/>
          </a:xfrm>
        </p:spPr>
        <p:txBody>
          <a:bodyPr>
            <a:normAutofit fontScale="90000"/>
          </a:bodyPr>
          <a:lstStyle/>
          <a:p>
            <a:r>
              <a:rPr lang="en-US"/>
              <a:t>All of this sets the stage for implementation.</a:t>
            </a:r>
          </a:p>
        </p:txBody>
      </p:sp>
      <p:sp>
        <p:nvSpPr>
          <p:cNvPr id="5" name="Slide Number Placeholder 4">
            <a:extLst>
              <a:ext uri="{FF2B5EF4-FFF2-40B4-BE49-F238E27FC236}">
                <a16:creationId xmlns:a16="http://schemas.microsoft.com/office/drawing/2014/main" id="{06986BA6-CC74-4773-EB65-397B18081F9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5323056"/>
      </p:ext>
    </p:extLst>
  </p:cSld>
  <p:clrMapOvr>
    <a:masterClrMapping/>
  </p:clrMapOvr>
  <mc:AlternateContent xmlns:mc="http://schemas.openxmlformats.org/markup-compatibility/2006" xmlns:p14="http://schemas.microsoft.com/office/powerpoint/2010/main">
    <mc:Choice Requires="p14">
      <p:transition spd="med" p14:dur="700" advTm="12433">
        <p:fade/>
      </p:transition>
    </mc:Choice>
    <mc:Fallback xmlns="">
      <p:transition spd="med" advTm="12433">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530857"/>
      </p:ext>
    </p:extLst>
  </p:cSld>
  <p:clrMapOvr>
    <a:masterClrMapping/>
  </p:clrMapOvr>
  <mc:AlternateContent xmlns:mc="http://schemas.openxmlformats.org/markup-compatibility/2006" xmlns:p14="http://schemas.microsoft.com/office/powerpoint/2010/main">
    <mc:Choice Requires="p14">
      <p:transition spd="med" p14:dur="700" advTm="806">
        <p:fade/>
      </p:transition>
    </mc:Choice>
    <mc:Fallback xmlns="">
      <p:transition spd="med" advTm="806">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9"/>
        <p:cNvGrpSpPr/>
        <p:nvPr/>
      </p:nvGrpSpPr>
      <p:grpSpPr>
        <a:xfrm>
          <a:off x="0" y="0"/>
          <a:ext cx="0" cy="0"/>
          <a:chOff x="0" y="0"/>
          <a:chExt cx="0" cy="0"/>
        </a:xfrm>
      </p:grpSpPr>
      <p:pic>
        <p:nvPicPr>
          <p:cNvPr id="890" name="Google Shape;890;p18"/>
          <p:cNvPicPr preferRelativeResize="0"/>
          <p:nvPr/>
        </p:nvPicPr>
        <p:blipFill rotWithShape="1">
          <a:blip r:embed="rId3">
            <a:alphaModFix/>
          </a:blip>
          <a:srcRect/>
          <a:stretch/>
        </p:blipFill>
        <p:spPr>
          <a:xfrm>
            <a:off x="33347" y="0"/>
            <a:ext cx="12191980" cy="6858000"/>
          </a:xfrm>
          <a:prstGeom prst="rect">
            <a:avLst/>
          </a:prstGeom>
          <a:noFill/>
          <a:ln>
            <a:noFill/>
          </a:ln>
        </p:spPr>
      </p:pic>
      <p:sp>
        <p:nvSpPr>
          <p:cNvPr id="891" name="Google Shape;891;p18"/>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18"/>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US" sz="3600" dirty="0">
                <a:solidFill>
                  <a:srgbClr val="262626"/>
                </a:solidFill>
              </a:rPr>
              <a:t>Silo busting!</a:t>
            </a:r>
            <a:endParaRPr dirty="0"/>
          </a:p>
        </p:txBody>
      </p:sp>
      <p:cxnSp>
        <p:nvCxnSpPr>
          <p:cNvPr id="893" name="Google Shape;893;p18"/>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894" name="Google Shape;894;p18"/>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
        <p:nvSpPr>
          <p:cNvPr id="895" name="Google Shape;895;p18"/>
          <p:cNvSpPr txBox="1"/>
          <p:nvPr/>
        </p:nvSpPr>
        <p:spPr>
          <a:xfrm>
            <a:off x="171685" y="6526260"/>
            <a:ext cx="38862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Photo by </a:t>
            </a:r>
            <a:r>
              <a:rPr kumimoji="0" lang="en-US" sz="1000" b="0" i="0" u="sng" strike="noStrike" kern="0" cap="none" spc="0" normalizeH="0" baseline="0" noProof="0">
                <a:ln>
                  <a:noFill/>
                </a:ln>
                <a:solidFill>
                  <a:srgbClr val="FFFFFF"/>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Waldemar Brandt</a:t>
            </a:r>
            <a:r>
              <a:rPr kumimoji="0" lang="en-US" sz="1000" b="0" i="0" u="none" strike="noStrike" kern="0" cap="none" spc="0" normalizeH="0" baseline="0" noProof="0">
                <a:ln>
                  <a:noFill/>
                </a:ln>
                <a:solidFill>
                  <a:srgbClr val="FFFFFF"/>
                </a:solidFill>
                <a:effectLst/>
                <a:uLnTx/>
                <a:uFillTx/>
                <a:latin typeface="Arial"/>
                <a:ea typeface="Arial"/>
                <a:cs typeface="Arial"/>
                <a:sym typeface="Arial"/>
              </a:rPr>
              <a:t> on </a:t>
            </a:r>
            <a:r>
              <a:rPr kumimoji="0" lang="en-US" sz="1000" b="0" i="0" u="sng" strike="noStrike" kern="0" cap="none" spc="0" normalizeH="0" baseline="0" noProof="0">
                <a:ln>
                  <a:noFill/>
                </a:ln>
                <a:solidFill>
                  <a:srgbClr val="FFFFFF"/>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Unsplash</a:t>
            </a:r>
            <a:endParaRPr kumimoji="0" sz="10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Google Shape;896;p18">
            <a:extLst>
              <a:ext uri="{FF2B5EF4-FFF2-40B4-BE49-F238E27FC236}">
                <a16:creationId xmlns:a16="http://schemas.microsoft.com/office/drawing/2014/main" id="{6670917E-1F6F-D432-2512-CD49E5633CED}"/>
              </a:ext>
            </a:extLst>
          </p:cNvPr>
          <p:cNvSpPr txBox="1"/>
          <p:nvPr/>
        </p:nvSpPr>
        <p:spPr>
          <a:xfrm>
            <a:off x="6096000" y="640084"/>
            <a:ext cx="5844904" cy="4471974"/>
          </a:xfrm>
          <a:prstGeom prst="rect">
            <a:avLst/>
          </a:prstGeom>
          <a:solidFill>
            <a:schemeClr val="lt1"/>
          </a:solidFill>
          <a:ln>
            <a:noFill/>
          </a:ln>
        </p:spPr>
        <p:txBody>
          <a:bodyPr spcFirstLastPara="1" wrap="square" lIns="91425" tIns="45700" rIns="91425" bIns="45700" anchor="t" anchorCtr="0">
            <a:normAutofit fontScale="92500"/>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chemeClr val="bg2"/>
                </a:solidFill>
                <a:effectLst/>
                <a:uLnTx/>
                <a:uFillTx/>
                <a:latin typeface="Arial"/>
                <a:ea typeface="Arial"/>
                <a:cs typeface="Arial"/>
                <a:sym typeface="Arial"/>
              </a:rPr>
              <a:t>Takeaways</a:t>
            </a:r>
          </a:p>
          <a:p>
            <a:pPr marL="2857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189" indent="-457189">
              <a:spcBef>
                <a:spcPts val="480"/>
              </a:spcBef>
              <a:buClr>
                <a:srgbClr val="000000"/>
              </a:buClr>
              <a:buSzPts val="2400"/>
              <a:buFont typeface="Arial"/>
              <a:buChar char="•"/>
              <a:defRPr/>
            </a:pPr>
            <a:r>
              <a:rPr lang="en-US" sz="2200" kern="0" dirty="0">
                <a:solidFill>
                  <a:srgbClr val="000000"/>
                </a:solidFill>
                <a:latin typeface="Arial"/>
                <a:ea typeface="Arial"/>
                <a:cs typeface="Arial"/>
                <a:sym typeface="Arial"/>
              </a:rPr>
              <a:t>Be relentless connectors with lots of people</a:t>
            </a:r>
          </a:p>
          <a:p>
            <a:pPr marL="457189" indent="-457189">
              <a:spcBef>
                <a:spcPts val="480"/>
              </a:spcBef>
              <a:buClr>
                <a:srgbClr val="000000"/>
              </a:buClr>
              <a:buSzPts val="2400"/>
              <a:buFont typeface="Arial"/>
              <a:buChar char="•"/>
              <a:defRPr/>
            </a:pP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Invest--schedule!—the time</a:t>
            </a:r>
          </a:p>
          <a:p>
            <a:pPr marL="457189" marR="0" lvl="0" indent="-457189"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You may need to make structural changes in the library to optimize your impact</a:t>
            </a:r>
          </a:p>
          <a:p>
            <a:pPr marL="457189" marR="0" lvl="0" indent="-457189"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lang="en-US" sz="2200" kern="0" dirty="0">
                <a:solidFill>
                  <a:srgbClr val="000000"/>
                </a:solidFill>
                <a:latin typeface="Arial"/>
                <a:ea typeface="Arial"/>
                <a:cs typeface="Arial"/>
                <a:sym typeface="Arial"/>
              </a:rPr>
              <a:t>This may be about coordination, not centralization</a:t>
            </a:r>
          </a:p>
          <a:p>
            <a:pPr marL="457189" marR="0" lvl="0" indent="-457189"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These efforts forward the value proposition of the library to other campus stakeholders</a:t>
            </a:r>
          </a:p>
          <a:p>
            <a:pPr marL="457189" marR="0" lvl="0" indent="-457189" algn="l" defTabSz="914400" rtl="0" eaLnBrk="1" fontAlgn="auto" latinLnBrk="0" hangingPunct="1">
              <a:lnSpc>
                <a:spcPct val="100000"/>
              </a:lnSpc>
              <a:spcBef>
                <a:spcPts val="480"/>
              </a:spcBef>
              <a:spcAft>
                <a:spcPts val="0"/>
              </a:spcAft>
              <a:buClr>
                <a:srgbClr val="000000"/>
              </a:buClr>
              <a:buSzPts val="2400"/>
              <a:buFont typeface="Arial"/>
              <a:buChar char="•"/>
              <a:tabLst/>
              <a:defRPr/>
            </a:pPr>
            <a:r>
              <a:rPr kumimoji="0" lang="en-US" sz="2200" b="0" i="0" u="none" strike="noStrike" kern="0" cap="none" spc="0" normalizeH="0" baseline="0" noProof="0" dirty="0">
                <a:ln>
                  <a:noFill/>
                </a:ln>
                <a:solidFill>
                  <a:srgbClr val="000000"/>
                </a:solidFill>
                <a:effectLst/>
                <a:uLnTx/>
                <a:uFillTx/>
                <a:latin typeface="Arial"/>
                <a:ea typeface="Arial"/>
                <a:cs typeface="Arial"/>
                <a:sym typeface="Arial"/>
              </a:rPr>
              <a:t>Social interoperability begets more social interoperability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B63D44-29E0-2643-B3B2-99AF3163BC94}"/>
              </a:ext>
            </a:extLst>
          </p:cNvPr>
          <p:cNvSpPr txBox="1"/>
          <p:nvPr/>
        </p:nvSpPr>
        <p:spPr>
          <a:xfrm>
            <a:off x="5422348" y="1933842"/>
            <a:ext cx="6583373" cy="15081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hlinkClick r:id="rId3"/>
              </a:rPr>
              <a:t>oc.lc/social-interoperability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i="1" dirty="0">
              <a:solidFill>
                <a:prstClr val="black"/>
              </a:solidFill>
              <a:latin typeface="Calibri" panose="020F0502020204030204"/>
              <a:hlinkClick r:id="rId3"/>
            </a:endParaRPr>
          </a:p>
        </p:txBody>
      </p:sp>
      <p:pic>
        <p:nvPicPr>
          <p:cNvPr id="6" name="Picture 5" descr="An outline of today's presentation: which will follow why, who, what, and how. ">
            <a:extLst>
              <a:ext uri="{FF2B5EF4-FFF2-40B4-BE49-F238E27FC236}">
                <a16:creationId xmlns:a16="http://schemas.microsoft.com/office/drawing/2014/main" id="{270AE9D0-6FAB-BF43-B5B4-4350EF5C11AD}"/>
              </a:ext>
            </a:extLst>
          </p:cNvPr>
          <p:cNvPicPr>
            <a:picLocks noChangeAspect="1"/>
          </p:cNvPicPr>
          <p:nvPr/>
        </p:nvPicPr>
        <p:blipFill>
          <a:blip r:embed="rId4"/>
          <a:stretch>
            <a:fillRect/>
          </a:stretch>
        </p:blipFill>
        <p:spPr>
          <a:xfrm>
            <a:off x="447040" y="217761"/>
            <a:ext cx="4975308" cy="6422478"/>
          </a:xfrm>
          <a:prstGeom prst="rect">
            <a:avLst/>
          </a:prstGeom>
          <a:ln w="22225">
            <a:solidFill>
              <a:srgbClr val="C64297"/>
            </a:solidFill>
          </a:ln>
        </p:spPr>
      </p:pic>
      <p:sp>
        <p:nvSpPr>
          <p:cNvPr id="11" name="TextBox 10">
            <a:extLst>
              <a:ext uri="{FF2B5EF4-FFF2-40B4-BE49-F238E27FC236}">
                <a16:creationId xmlns:a16="http://schemas.microsoft.com/office/drawing/2014/main" id="{D4093099-3097-36EE-B962-70DD8C6D7B30}"/>
              </a:ext>
            </a:extLst>
          </p:cNvPr>
          <p:cNvSpPr txBox="1"/>
          <p:nvPr/>
        </p:nvSpPr>
        <p:spPr>
          <a:xfrm>
            <a:off x="6952526" y="3844122"/>
            <a:ext cx="3523016" cy="523220"/>
          </a:xfrm>
          <a:prstGeom prst="rect">
            <a:avLst/>
          </a:prstGeom>
          <a:noFill/>
        </p:spPr>
        <p:txBody>
          <a:bodyPr wrap="none" rtlCol="0">
            <a:spAutoFit/>
          </a:bodyPr>
          <a:lstStyle/>
          <a:p>
            <a:r>
              <a:rPr lang="en-US" sz="2800" b="1" dirty="0">
                <a:solidFill>
                  <a:schemeClr val="accent1"/>
                </a:solidFill>
              </a:rPr>
              <a:t>#</a:t>
            </a:r>
            <a:r>
              <a:rPr lang="en-US" sz="2800" b="1" dirty="0" err="1">
                <a:solidFill>
                  <a:schemeClr val="accent1"/>
                </a:solidFill>
              </a:rPr>
              <a:t>socialinteroperability</a:t>
            </a:r>
            <a:endParaRPr lang="en-US" sz="2800" b="1" dirty="0">
              <a:solidFill>
                <a:schemeClr val="accent1"/>
              </a:solidFill>
            </a:endParaRPr>
          </a:p>
        </p:txBody>
      </p:sp>
    </p:spTree>
    <p:extLst>
      <p:ext uri="{BB962C8B-B14F-4D97-AF65-F5344CB8AC3E}">
        <p14:creationId xmlns:p14="http://schemas.microsoft.com/office/powerpoint/2010/main" val="328068430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78;p77">
            <a:extLst>
              <a:ext uri="{FF2B5EF4-FFF2-40B4-BE49-F238E27FC236}">
                <a16:creationId xmlns:a16="http://schemas.microsoft.com/office/drawing/2014/main" id="{8D78F5EB-C0E0-833F-403E-9107FC1B9E6C}"/>
              </a:ext>
            </a:extLst>
          </p:cNvPr>
          <p:cNvPicPr preferRelativeResize="0"/>
          <p:nvPr/>
        </p:nvPicPr>
        <p:blipFill rotWithShape="1">
          <a:blip r:embed="rId3">
            <a:alphaModFix/>
          </a:blip>
          <a:srcRect/>
          <a:stretch/>
        </p:blipFill>
        <p:spPr>
          <a:xfrm>
            <a:off x="0" y="-538442"/>
            <a:ext cx="12192000" cy="7934884"/>
          </a:xfrm>
          <a:prstGeom prst="rect">
            <a:avLst/>
          </a:prstGeom>
          <a:solidFill>
            <a:schemeClr val="bg1"/>
          </a:solidFill>
          <a:ln>
            <a:noFill/>
          </a:ln>
        </p:spPr>
      </p:pic>
      <p:graphicFrame>
        <p:nvGraphicFramePr>
          <p:cNvPr id="8" name="Content Placeholder 4">
            <a:extLst>
              <a:ext uri="{FF2B5EF4-FFF2-40B4-BE49-F238E27FC236}">
                <a16:creationId xmlns:a16="http://schemas.microsoft.com/office/drawing/2014/main" id="{BE6A860C-2055-7281-34C8-2A88CF66505D}"/>
              </a:ext>
              <a:ext uri="{C183D7F6-B498-43B3-948B-1728B52AA6E4}">
                <adec:decorative xmlns:adec="http://schemas.microsoft.com/office/drawing/2017/decorative" val="1"/>
              </a:ext>
            </a:extLst>
          </p:cNvPr>
          <p:cNvGraphicFramePr>
            <a:graphicFrameLocks/>
          </p:cNvGraphicFramePr>
          <p:nvPr/>
        </p:nvGraphicFramePr>
        <p:xfrm>
          <a:off x="5436690" y="993818"/>
          <a:ext cx="7265662" cy="4870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089BF2D-290C-B2B1-2E74-15756D193BDD}"/>
              </a:ext>
            </a:extLst>
          </p:cNvPr>
          <p:cNvSpPr txBox="1">
            <a:spLocks/>
          </p:cNvSpPr>
          <p:nvPr/>
        </p:nvSpPr>
        <p:spPr>
          <a:xfrm>
            <a:off x="1029007" y="308008"/>
            <a:ext cx="4612135" cy="5276099"/>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4000" dirty="0">
                <a:solidFill>
                  <a:schemeClr val="tx2"/>
                </a:solidFill>
                <a:latin typeface="Arial" panose="020B0604020202020204" pitchFamily="34" charset="0"/>
              </a:rPr>
              <a:t>“OH, THE PLACES YOU’LL GO” together: </a:t>
            </a:r>
          </a:p>
          <a:p>
            <a:pPr>
              <a:lnSpc>
                <a:spcPct val="100000"/>
              </a:lnSpc>
              <a:spcBef>
                <a:spcPts val="0"/>
              </a:spcBef>
            </a:pPr>
            <a:r>
              <a:rPr lang="en-US" sz="4000" b="1" dirty="0">
                <a:solidFill>
                  <a:schemeClr val="accent1"/>
                </a:solidFill>
                <a:latin typeface="Arial" panose="020B0604020202020204" pitchFamily="34" charset="0"/>
              </a:rPr>
              <a:t>Case studies in cross-institutional collaboration</a:t>
            </a:r>
          </a:p>
          <a:p>
            <a:pPr>
              <a:lnSpc>
                <a:spcPct val="100000"/>
              </a:lnSpc>
              <a:spcBef>
                <a:spcPts val="0"/>
              </a:spcBef>
            </a:pPr>
            <a:endParaRPr lang="en-US" sz="4000" b="1" dirty="0">
              <a:solidFill>
                <a:schemeClr val="accent1"/>
              </a:solidFill>
              <a:latin typeface="Arial" panose="020B0604020202020204" pitchFamily="34" charset="0"/>
            </a:endParaRPr>
          </a:p>
          <a:p>
            <a:pPr>
              <a:lnSpc>
                <a:spcPct val="100000"/>
              </a:lnSpc>
              <a:spcBef>
                <a:spcPts val="0"/>
              </a:spcBef>
            </a:pPr>
            <a:endParaRPr lang="en-US" sz="4000" b="1" dirty="0">
              <a:solidFill>
                <a:schemeClr val="accent1"/>
              </a:solidFill>
              <a:latin typeface="Arial" panose="020B0604020202020204" pitchFamily="34" charset="0"/>
            </a:endParaRPr>
          </a:p>
          <a:p>
            <a:pPr>
              <a:lnSpc>
                <a:spcPct val="100000"/>
              </a:lnSpc>
              <a:spcBef>
                <a:spcPts val="0"/>
              </a:spcBef>
            </a:pPr>
            <a:r>
              <a:rPr lang="en-US" sz="2400" b="1" dirty="0">
                <a:solidFill>
                  <a:schemeClr val="accent1"/>
                </a:solidFill>
                <a:latin typeface="Arial" panose="020B0604020202020204" pitchFamily="34" charset="0"/>
              </a:rPr>
              <a:t>14 November 2022</a:t>
            </a:r>
            <a:endParaRPr lang="en-US" sz="2400" b="1" dirty="0">
              <a:solidFill>
                <a:schemeClr val="accent1"/>
              </a:solidFill>
            </a:endParaRPr>
          </a:p>
        </p:txBody>
      </p:sp>
      <p:pic>
        <p:nvPicPr>
          <p:cNvPr id="9" name="Picture 2">
            <a:extLst>
              <a:ext uri="{FF2B5EF4-FFF2-40B4-BE49-F238E27FC236}">
                <a16:creationId xmlns:a16="http://schemas.microsoft.com/office/drawing/2014/main" id="{5BEB4BC4-BAF4-B210-FD12-058D2BE75F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8043" y="6003560"/>
            <a:ext cx="3754062" cy="85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699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view of a city street filled with lots of traffic&#10;&#10;Description automatically generated">
            <a:extLst>
              <a:ext uri="{FF2B5EF4-FFF2-40B4-BE49-F238E27FC236}">
                <a16:creationId xmlns:a16="http://schemas.microsoft.com/office/drawing/2014/main" id="{76A3CEB4-4857-244B-A3B6-2A7B7545C4C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3" name="Rectangle 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EB04E1B-18CC-5441-93AD-92EA9D9C838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Working across campus can be HARD</a:t>
            </a:r>
          </a:p>
        </p:txBody>
      </p:sp>
      <p:cxnSp>
        <p:nvCxnSpPr>
          <p:cNvPr id="94" name="Straight Connector 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9771F7-EE38-C542-A27E-8E6019E7F99F}"/>
              </a:ext>
            </a:extLst>
          </p:cNvPr>
          <p:cNvSpPr txBox="1"/>
          <p:nvPr/>
        </p:nvSpPr>
        <p:spPr>
          <a:xfrm>
            <a:off x="523875" y="6366294"/>
            <a:ext cx="11668125" cy="553998"/>
          </a:xfrm>
          <a:prstGeom prst="rect">
            <a:avLst/>
          </a:prstGeom>
          <a:noFill/>
        </p:spPr>
        <p:txBody>
          <a:bodyPr wrap="square" rtlCol="0">
            <a:spAutoFit/>
          </a:bodyPr>
          <a:lstStyle/>
          <a:p>
            <a:r>
              <a:rPr lang="en-US" sz="1200">
                <a:solidFill>
                  <a:schemeClr val="bg1"/>
                </a:solidFill>
              </a:rPr>
              <a:t>By Nevermind2 - Own work, CC BY-SA 3.0, https://</a:t>
            </a:r>
            <a:r>
              <a:rPr lang="en-US" sz="1200" err="1">
                <a:solidFill>
                  <a:schemeClr val="bg1"/>
                </a:solidFill>
              </a:rPr>
              <a:t>commons.wikimedia.org</a:t>
            </a:r>
            <a:r>
              <a:rPr lang="en-US" sz="1200">
                <a:solidFill>
                  <a:schemeClr val="bg1"/>
                </a:solidFill>
              </a:rPr>
              <a:t>/w/</a:t>
            </a:r>
            <a:r>
              <a:rPr lang="en-US" sz="1200" err="1">
                <a:solidFill>
                  <a:schemeClr val="bg1"/>
                </a:solidFill>
              </a:rPr>
              <a:t>index.php?curid</a:t>
            </a:r>
            <a:r>
              <a:rPr lang="en-US" sz="1200">
                <a:solidFill>
                  <a:schemeClr val="bg1"/>
                </a:solidFill>
              </a:rPr>
              <a:t>=2775045  </a:t>
            </a:r>
          </a:p>
          <a:p>
            <a:endParaRPr lang="en-US"/>
          </a:p>
        </p:txBody>
      </p:sp>
      <p:sp>
        <p:nvSpPr>
          <p:cNvPr id="9" name="Rectangular Callout 8" descr="This callout quotes a campus member who described the implementation of a RIM system on campus like &quot;herding flaming cats&quot;">
            <a:extLst>
              <a:ext uri="{FF2B5EF4-FFF2-40B4-BE49-F238E27FC236}">
                <a16:creationId xmlns:a16="http://schemas.microsoft.com/office/drawing/2014/main" id="{592E4F58-D133-F437-48D9-A7D5182234BF}"/>
              </a:ext>
            </a:extLst>
          </p:cNvPr>
          <p:cNvSpPr/>
          <p:nvPr/>
        </p:nvSpPr>
        <p:spPr>
          <a:xfrm>
            <a:off x="243491" y="352644"/>
            <a:ext cx="3803832" cy="1774767"/>
          </a:xfrm>
          <a:prstGeom prst="wedgeRectCallout">
            <a:avLst>
              <a:gd name="adj1" fmla="val 39122"/>
              <a:gd name="adj2" fmla="val 11424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sz="2800" dirty="0">
                <a:solidFill>
                  <a:schemeClr val="bg1"/>
                </a:solidFill>
              </a:rPr>
              <a:t>“Implementing a campus RIM (CRIS) system is like “herding flaming cats.” </a:t>
            </a:r>
          </a:p>
        </p:txBody>
      </p:sp>
      <p:sp>
        <p:nvSpPr>
          <p:cNvPr id="2" name="Rectangular Callout 1">
            <a:extLst>
              <a:ext uri="{FF2B5EF4-FFF2-40B4-BE49-F238E27FC236}">
                <a16:creationId xmlns:a16="http://schemas.microsoft.com/office/drawing/2014/main" id="{BCA0DB74-22C7-B6D9-D5EB-10653CA40A5A}"/>
              </a:ext>
            </a:extLst>
          </p:cNvPr>
          <p:cNvSpPr/>
          <p:nvPr/>
        </p:nvSpPr>
        <p:spPr>
          <a:xfrm>
            <a:off x="8962835" y="334028"/>
            <a:ext cx="2874445" cy="1996658"/>
          </a:xfrm>
          <a:prstGeom prst="wedgeRectCallout">
            <a:avLst>
              <a:gd name="adj1" fmla="val -90410"/>
              <a:gd name="adj2" fmla="val 9499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800" dirty="0"/>
              <a:t>“The technical stuff is easy compared to all of the social stuff”</a:t>
            </a:r>
          </a:p>
        </p:txBody>
      </p:sp>
    </p:spTree>
    <p:extLst>
      <p:ext uri="{BB962C8B-B14F-4D97-AF65-F5344CB8AC3E}">
        <p14:creationId xmlns:p14="http://schemas.microsoft.com/office/powerpoint/2010/main" val="28998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 kite, flying&#10;&#10;Description automatically generated">
            <a:extLst>
              <a:ext uri="{FF2B5EF4-FFF2-40B4-BE49-F238E27FC236}">
                <a16:creationId xmlns:a16="http://schemas.microsoft.com/office/drawing/2014/main" id="{D47136EE-0AB5-03BE-AE7E-AAE77E8F1E66}"/>
              </a:ext>
            </a:extLst>
          </p:cNvPr>
          <p:cNvPicPr>
            <a:picLocks noChangeAspect="1"/>
          </p:cNvPicPr>
          <p:nvPr/>
        </p:nvPicPr>
        <p:blipFill>
          <a:blip r:embed="rId3">
            <a:alphaModFix/>
          </a:blip>
          <a:stretch>
            <a:fillRect/>
          </a:stretch>
        </p:blipFill>
        <p:spPr>
          <a:xfrm>
            <a:off x="0" y="-2590849"/>
            <a:ext cx="21403907" cy="12039697"/>
          </a:xfrm>
          <a:prstGeom prst="rect">
            <a:avLst/>
          </a:prstGeom>
        </p:spPr>
      </p:pic>
      <p:sp>
        <p:nvSpPr>
          <p:cNvPr id="2" name="Title 1">
            <a:extLst>
              <a:ext uri="{FF2B5EF4-FFF2-40B4-BE49-F238E27FC236}">
                <a16:creationId xmlns:a16="http://schemas.microsoft.com/office/drawing/2014/main" id="{F938797F-BF2C-E0DB-012E-A2DF43908830}"/>
              </a:ext>
            </a:extLst>
          </p:cNvPr>
          <p:cNvSpPr>
            <a:spLocks noGrp="1"/>
          </p:cNvSpPr>
          <p:nvPr>
            <p:ph type="title"/>
          </p:nvPr>
        </p:nvSpPr>
        <p:spPr>
          <a:solidFill>
            <a:schemeClr val="bg1"/>
          </a:solidFill>
        </p:spPr>
        <p:txBody>
          <a:bodyPr/>
          <a:lstStyle/>
          <a:p>
            <a:r>
              <a:rPr lang="en-US" b="1" dirty="0">
                <a:solidFill>
                  <a:schemeClr val="accent1"/>
                </a:solidFill>
              </a:rPr>
              <a:t>The Social ‘Stuff”? </a:t>
            </a:r>
            <a:br>
              <a:rPr lang="en-US" b="1" dirty="0">
                <a:solidFill>
                  <a:schemeClr val="accent1"/>
                </a:solidFill>
              </a:rPr>
            </a:br>
            <a:r>
              <a:rPr lang="en-US" sz="2800" b="1" dirty="0">
                <a:solidFill>
                  <a:schemeClr val="accent1"/>
                </a:solidFill>
              </a:rPr>
              <a:t>= Social Interoperability</a:t>
            </a:r>
          </a:p>
        </p:txBody>
      </p:sp>
      <p:sp>
        <p:nvSpPr>
          <p:cNvPr id="4" name="TextBox 3">
            <a:extLst>
              <a:ext uri="{FF2B5EF4-FFF2-40B4-BE49-F238E27FC236}">
                <a16:creationId xmlns:a16="http://schemas.microsoft.com/office/drawing/2014/main" id="{49D7AF97-E60C-C01F-EE05-37C0F13E7AB0}"/>
              </a:ext>
            </a:extLst>
          </p:cNvPr>
          <p:cNvSpPr txBox="1"/>
          <p:nvPr/>
        </p:nvSpPr>
        <p:spPr>
          <a:xfrm>
            <a:off x="838200" y="1850731"/>
            <a:ext cx="10515600" cy="2062103"/>
          </a:xfrm>
          <a:prstGeom prst="rect">
            <a:avLst/>
          </a:prstGeom>
          <a:solidFill>
            <a:schemeClr val="bg1"/>
          </a:solidFill>
        </p:spPr>
        <p:txBody>
          <a:bodyPr wrap="square" rtlCol="0">
            <a:spAutoFit/>
          </a:bodyPr>
          <a:lstStyle/>
          <a:p>
            <a:pPr marL="0" indent="0">
              <a:buNone/>
            </a:pPr>
            <a:r>
              <a:rPr lang="en-US" sz="3200" i="1" dirty="0"/>
              <a:t>Social interoperability </a:t>
            </a:r>
            <a:r>
              <a:rPr lang="en-US" sz="3200" dirty="0"/>
              <a:t>is the creation and maintenance of working relationships across individuals and organizational units that promote collaboration, communication, and mutual understanding.</a:t>
            </a:r>
          </a:p>
        </p:txBody>
      </p:sp>
    </p:spTree>
    <p:extLst>
      <p:ext uri="{BB962C8B-B14F-4D97-AF65-F5344CB8AC3E}">
        <p14:creationId xmlns:p14="http://schemas.microsoft.com/office/powerpoint/2010/main" val="80714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B63D44-29E0-2643-B3B2-99AF3163BC94}"/>
              </a:ext>
            </a:extLst>
          </p:cNvPr>
          <p:cNvSpPr txBox="1"/>
          <p:nvPr/>
        </p:nvSpPr>
        <p:spPr>
          <a:xfrm>
            <a:off x="5024284" y="273720"/>
            <a:ext cx="6849425"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hlinkClick r:id="rId3"/>
              </a:rPr>
              <a:t>oc.lc/social-interoperability </a:t>
            </a: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n outline of today's presentation: which will follow why, who, what, and how. ">
            <a:extLst>
              <a:ext uri="{FF2B5EF4-FFF2-40B4-BE49-F238E27FC236}">
                <a16:creationId xmlns:a16="http://schemas.microsoft.com/office/drawing/2014/main" id="{270AE9D0-6FAB-BF43-B5B4-4350EF5C11AD}"/>
              </a:ext>
            </a:extLst>
          </p:cNvPr>
          <p:cNvPicPr>
            <a:picLocks noChangeAspect="1"/>
          </p:cNvPicPr>
          <p:nvPr/>
        </p:nvPicPr>
        <p:blipFill>
          <a:blip r:embed="rId4"/>
          <a:stretch>
            <a:fillRect/>
          </a:stretch>
        </p:blipFill>
        <p:spPr>
          <a:xfrm>
            <a:off x="1058674" y="366052"/>
            <a:ext cx="4231662" cy="5462527"/>
          </a:xfrm>
          <a:prstGeom prst="rect">
            <a:avLst/>
          </a:prstGeom>
          <a:ln w="22225">
            <a:solidFill>
              <a:srgbClr val="C64297"/>
            </a:solidFill>
          </a:ln>
        </p:spPr>
      </p:pic>
      <p:graphicFrame>
        <p:nvGraphicFramePr>
          <p:cNvPr id="8" name="Content Placeholder 4">
            <a:extLst>
              <a:ext uri="{FF2B5EF4-FFF2-40B4-BE49-F238E27FC236}">
                <a16:creationId xmlns:a16="http://schemas.microsoft.com/office/drawing/2014/main" id="{BE6A860C-2055-7281-34C8-2A88CF66505D}"/>
              </a:ext>
              <a:ext uri="{C183D7F6-B498-43B3-948B-1728B52AA6E4}">
                <adec:decorative xmlns:adec="http://schemas.microsoft.com/office/drawing/2017/decorative" val="1"/>
              </a:ext>
            </a:extLst>
          </p:cNvPr>
          <p:cNvGraphicFramePr>
            <a:graphicFrameLocks/>
          </p:cNvGraphicFramePr>
          <p:nvPr/>
        </p:nvGraphicFramePr>
        <p:xfrm>
          <a:off x="5290336" y="1523999"/>
          <a:ext cx="6185887" cy="2703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1D685FE6-6076-D934-0C25-FAF022B1C149}"/>
              </a:ext>
            </a:extLst>
          </p:cNvPr>
          <p:cNvSpPr txBox="1"/>
          <p:nvPr/>
        </p:nvSpPr>
        <p:spPr>
          <a:xfrm rot="10800000" flipV="1">
            <a:off x="534319" y="6030282"/>
            <a:ext cx="10941903" cy="461665"/>
          </a:xfrm>
          <a:prstGeom prst="rect">
            <a:avLst/>
          </a:prstGeom>
          <a:noFill/>
        </p:spPr>
        <p:txBody>
          <a:bodyPr wrap="square" rtlCol="0">
            <a:spAutoFit/>
          </a:bodyPr>
          <a:lstStyle/>
          <a:p>
            <a:r>
              <a:rPr lang="en-US" sz="1200" b="0" i="0" dirty="0">
                <a:effectLst/>
              </a:rPr>
              <a:t>Bryant, Rebecca, Annette Dortmund, and Brian Lavoie. 2020. </a:t>
            </a:r>
            <a:r>
              <a:rPr lang="en-US" sz="1200" b="0" i="1" dirty="0">
                <a:effectLst/>
              </a:rPr>
              <a:t>Social Interoperability in Research Support: Cross-Campus Partnerships and the University Research Enterprise</a:t>
            </a:r>
            <a:r>
              <a:rPr lang="en-US" sz="1200" b="0" i="0" dirty="0">
                <a:effectLst/>
              </a:rPr>
              <a:t>. Dublin, OH: OCLC Research. </a:t>
            </a:r>
            <a:r>
              <a:rPr lang="en-US" sz="1200" b="0" i="0" u="sng" dirty="0">
                <a:solidFill>
                  <a:srgbClr val="2178B5"/>
                </a:solidFill>
                <a:effectLst/>
                <a:hlinkClick r:id="rId10"/>
              </a:rPr>
              <a:t>https://doi.org/10.25333/wyrd-n586</a:t>
            </a:r>
            <a:endParaRPr lang="en-US" sz="1200" dirty="0"/>
          </a:p>
        </p:txBody>
      </p:sp>
    </p:spTree>
    <p:extLst>
      <p:ext uri="{BB962C8B-B14F-4D97-AF65-F5344CB8AC3E}">
        <p14:creationId xmlns:p14="http://schemas.microsoft.com/office/powerpoint/2010/main" val="577962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D893C1-A27E-9F42-8C8F-A68E56FE42A8}"/>
              </a:ext>
            </a:extLst>
          </p:cNvPr>
          <p:cNvSpPr>
            <a:spLocks noGrp="1"/>
          </p:cNvSpPr>
          <p:nvPr>
            <p:ph type="body" sz="quarter" idx="13"/>
          </p:nvPr>
        </p:nvSpPr>
        <p:spPr/>
        <p:txBody>
          <a:bodyPr>
            <a:normAutofit fontScale="77500" lnSpcReduction="20000"/>
          </a:bodyPr>
          <a:lstStyle/>
          <a:p>
            <a:r>
              <a:rPr lang="en-US" dirty="0"/>
              <a:t>Universities are “complex adaptive systems” </a:t>
            </a:r>
          </a:p>
        </p:txBody>
      </p:sp>
      <p:sp>
        <p:nvSpPr>
          <p:cNvPr id="4" name="Text Placeholder 3">
            <a:extLst>
              <a:ext uri="{FF2B5EF4-FFF2-40B4-BE49-F238E27FC236}">
                <a16:creationId xmlns:a16="http://schemas.microsoft.com/office/drawing/2014/main" id="{B6562FE9-D98F-0E41-954B-2A5E8C2B1502}"/>
              </a:ext>
            </a:extLst>
          </p:cNvPr>
          <p:cNvSpPr>
            <a:spLocks noGrp="1"/>
          </p:cNvSpPr>
          <p:nvPr>
            <p:ph type="body" sz="quarter" idx="12"/>
          </p:nvPr>
        </p:nvSpPr>
        <p:spPr>
          <a:xfrm>
            <a:off x="454382" y="1372996"/>
            <a:ext cx="5505843" cy="4475171"/>
          </a:xfrm>
        </p:spPr>
        <p:txBody>
          <a:bodyPr>
            <a:noAutofit/>
          </a:bodyPr>
          <a:lstStyle/>
          <a:p>
            <a:pPr marL="609585" indent="-609585">
              <a:buFont typeface="+mj-lt"/>
              <a:buAutoNum type="arabicPeriod"/>
            </a:pPr>
            <a:r>
              <a:rPr lang="en-US" sz="2667" dirty="0"/>
              <a:t>Non-linear, dynamic behavior</a:t>
            </a:r>
          </a:p>
          <a:p>
            <a:pPr marL="609585" indent="-609585">
              <a:buFont typeface="+mj-lt"/>
              <a:buAutoNum type="arabicPeriod"/>
            </a:pPr>
            <a:r>
              <a:rPr lang="en-US" sz="2667" dirty="0"/>
              <a:t>Independent agents</a:t>
            </a:r>
          </a:p>
          <a:p>
            <a:pPr marL="609585" indent="-609585">
              <a:buFont typeface="+mj-lt"/>
              <a:buAutoNum type="arabicPeriod"/>
            </a:pPr>
            <a:r>
              <a:rPr lang="en-US" sz="2667" dirty="0"/>
              <a:t>Goals and behaviors that differ or conflict</a:t>
            </a:r>
          </a:p>
          <a:p>
            <a:pPr marL="609585" indent="-609585">
              <a:buFont typeface="+mj-lt"/>
              <a:buAutoNum type="arabicPeriod"/>
            </a:pPr>
            <a:r>
              <a:rPr lang="en-US" sz="2667" dirty="0"/>
              <a:t>Intelligent and learning agents</a:t>
            </a:r>
          </a:p>
          <a:p>
            <a:pPr marL="609585" indent="-609585">
              <a:buFont typeface="+mj-lt"/>
              <a:buAutoNum type="arabicPeriod"/>
            </a:pPr>
            <a:r>
              <a:rPr lang="en-US" sz="2667" dirty="0"/>
              <a:t>Self-organization</a:t>
            </a:r>
          </a:p>
          <a:p>
            <a:pPr marL="609585" indent="-609585">
              <a:buFont typeface="+mj-lt"/>
              <a:buAutoNum type="arabicPeriod"/>
            </a:pPr>
            <a:r>
              <a:rPr lang="en-US" sz="2667" dirty="0"/>
              <a:t>No single point(s) of control</a:t>
            </a:r>
          </a:p>
          <a:p>
            <a:endParaRPr lang="en-US" sz="2667" dirty="0"/>
          </a:p>
        </p:txBody>
      </p:sp>
      <p:pic>
        <p:nvPicPr>
          <p:cNvPr id="6" name="Picture 5" descr="A picture containing road, outdoor, building, scene&#10;&#10;Description automatically generated">
            <a:extLst>
              <a:ext uri="{FF2B5EF4-FFF2-40B4-BE49-F238E27FC236}">
                <a16:creationId xmlns:a16="http://schemas.microsoft.com/office/drawing/2014/main" id="{727CE5F4-2390-8F4E-B4EC-331C291B60C8}"/>
              </a:ext>
            </a:extLst>
          </p:cNvPr>
          <p:cNvPicPr>
            <a:picLocks noChangeAspect="1"/>
          </p:cNvPicPr>
          <p:nvPr/>
        </p:nvPicPr>
        <p:blipFill>
          <a:blip r:embed="rId3"/>
          <a:stretch>
            <a:fillRect/>
          </a:stretch>
        </p:blipFill>
        <p:spPr>
          <a:xfrm>
            <a:off x="6096000" y="1394700"/>
            <a:ext cx="5926667" cy="4453467"/>
          </a:xfrm>
          <a:prstGeom prst="rect">
            <a:avLst/>
          </a:prstGeom>
        </p:spPr>
      </p:pic>
      <p:sp>
        <p:nvSpPr>
          <p:cNvPr id="7" name="TextBox 6">
            <a:extLst>
              <a:ext uri="{FF2B5EF4-FFF2-40B4-BE49-F238E27FC236}">
                <a16:creationId xmlns:a16="http://schemas.microsoft.com/office/drawing/2014/main" id="{EA896236-EFEC-564F-9B14-6C1527ACDC4A}"/>
              </a:ext>
            </a:extLst>
          </p:cNvPr>
          <p:cNvSpPr txBox="1"/>
          <p:nvPr/>
        </p:nvSpPr>
        <p:spPr>
          <a:xfrm>
            <a:off x="454381" y="5573708"/>
            <a:ext cx="5247171" cy="400110"/>
          </a:xfrm>
          <a:prstGeom prst="rect">
            <a:avLst/>
          </a:prstGeom>
          <a:noFill/>
        </p:spPr>
        <p:txBody>
          <a:bodyPr wrap="square" rtlCol="0">
            <a:spAutoFit/>
          </a:bodyPr>
          <a:lstStyle/>
          <a:p>
            <a:pPr indent="-457189" defTabSz="914377">
              <a:spcAft>
                <a:spcPts val="600"/>
              </a:spcAft>
            </a:pPr>
            <a:r>
              <a:rPr lang="en-US" sz="1000" dirty="0">
                <a:solidFill>
                  <a:srgbClr val="000000"/>
                </a:solidFill>
                <a:latin typeface="Calibri" panose="020F0502020204030204"/>
              </a:rPr>
              <a:t>Rouse, William B. 2016. </a:t>
            </a:r>
            <a:r>
              <a:rPr lang="en-US" sz="1000" i="1" dirty="0">
                <a:solidFill>
                  <a:srgbClr val="000000"/>
                </a:solidFill>
                <a:latin typeface="Calibri" panose="020F0502020204030204"/>
              </a:rPr>
              <a:t>Universities as Complex Enterprises: How Academia Works, Why It Works These Ways, and Where the University Enterprise Is Headed</a:t>
            </a:r>
            <a:r>
              <a:rPr lang="en-US" sz="1000" dirty="0">
                <a:solidFill>
                  <a:srgbClr val="000000"/>
                </a:solidFill>
                <a:latin typeface="Calibri" panose="020F0502020204030204"/>
              </a:rPr>
              <a:t>. New York: Routledge.</a:t>
            </a:r>
          </a:p>
        </p:txBody>
      </p:sp>
      <p:sp>
        <p:nvSpPr>
          <p:cNvPr id="8" name="TextBox 7">
            <a:extLst>
              <a:ext uri="{FF2B5EF4-FFF2-40B4-BE49-F238E27FC236}">
                <a16:creationId xmlns:a16="http://schemas.microsoft.com/office/drawing/2014/main" id="{DA34ECA2-DC8D-4A42-BD1A-21D0A3F0AD2C}"/>
              </a:ext>
            </a:extLst>
          </p:cNvPr>
          <p:cNvSpPr txBox="1"/>
          <p:nvPr/>
        </p:nvSpPr>
        <p:spPr>
          <a:xfrm>
            <a:off x="6272697" y="5560909"/>
            <a:ext cx="6313063" cy="256545"/>
          </a:xfrm>
          <a:prstGeom prst="rect">
            <a:avLst/>
          </a:prstGeom>
          <a:noFill/>
        </p:spPr>
        <p:txBody>
          <a:bodyPr wrap="square" rtlCol="0">
            <a:spAutoFit/>
          </a:bodyPr>
          <a:lstStyle/>
          <a:p>
            <a:pPr defTabSz="609585"/>
            <a:r>
              <a:rPr lang="en-US" sz="1067" dirty="0">
                <a:solidFill>
                  <a:prstClr val="white"/>
                </a:solidFill>
                <a:latin typeface="Arial"/>
              </a:rPr>
              <a:t>https://</a:t>
            </a:r>
            <a:r>
              <a:rPr lang="en-US" sz="1067" dirty="0" err="1">
                <a:solidFill>
                  <a:prstClr val="white"/>
                </a:solidFill>
                <a:latin typeface="Arial"/>
              </a:rPr>
              <a:t>media.giphy.com</a:t>
            </a:r>
            <a:r>
              <a:rPr lang="en-US" sz="1067" dirty="0">
                <a:solidFill>
                  <a:prstClr val="white"/>
                </a:solidFill>
                <a:latin typeface="Arial"/>
              </a:rPr>
              <a:t>/media/HSxKYjDLc9A6A/</a:t>
            </a:r>
            <a:r>
              <a:rPr lang="en-US" sz="1067" dirty="0" err="1">
                <a:solidFill>
                  <a:prstClr val="white"/>
                </a:solidFill>
                <a:latin typeface="Arial"/>
              </a:rPr>
              <a:t>source.gif</a:t>
            </a:r>
            <a:endParaRPr lang="en-US" sz="1067" dirty="0">
              <a:solidFill>
                <a:prstClr val="white"/>
              </a:solidFill>
              <a:latin typeface="Arial"/>
            </a:endParaRPr>
          </a:p>
        </p:txBody>
      </p:sp>
    </p:spTree>
    <p:extLst>
      <p:ext uri="{BB962C8B-B14F-4D97-AF65-F5344CB8AC3E}">
        <p14:creationId xmlns:p14="http://schemas.microsoft.com/office/powerpoint/2010/main" val="358635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 name="Rectangle 16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746AA-F502-6644-AD7C-AEFAAA19171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b="1" dirty="0">
                <a:solidFill>
                  <a:schemeClr val="accent1"/>
                </a:solidFill>
              </a:rPr>
              <a:t>Social interoperability: getting everyone on the same bus</a:t>
            </a:r>
          </a:p>
        </p:txBody>
      </p:sp>
      <p:sp>
        <p:nvSpPr>
          <p:cNvPr id="16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B0761BB-8A5A-990F-2B08-DF22B31DB7DD}"/>
              </a:ext>
            </a:extLst>
          </p:cNvPr>
          <p:cNvSpPr>
            <a:spLocks noGrp="1"/>
          </p:cNvSpPr>
          <p:nvPr>
            <p:ph idx="1"/>
          </p:nvPr>
        </p:nvSpPr>
        <p:spPr>
          <a:xfrm>
            <a:off x="3674225" y="6606424"/>
            <a:ext cx="4243589" cy="269312"/>
          </a:xfrm>
        </p:spPr>
        <p:txBody>
          <a:bodyPr vert="horz" lIns="91440" tIns="45720" rIns="91440" bIns="45720" rtlCol="0">
            <a:normAutofit fontScale="77500" lnSpcReduction="20000"/>
          </a:bodyPr>
          <a:lstStyle/>
          <a:p>
            <a:pPr marL="0" marR="0" lvl="0" indent="0" fontAlgn="auto">
              <a:spcBef>
                <a:spcPts val="0"/>
              </a:spcBef>
              <a:spcAft>
                <a:spcPts val="600"/>
              </a:spcAft>
              <a:buClrTx/>
              <a:buSzTx/>
              <a:buNone/>
              <a:tabLst/>
              <a:defRPr/>
            </a:pPr>
            <a:r>
              <a:rPr kumimoji="0" lang="en-US" sz="1200" b="0" i="0" u="none" strike="noStrike" cap="none" spc="0" normalizeH="0" baseline="0" noProof="0" dirty="0">
                <a:ln>
                  <a:noFill/>
                </a:ln>
                <a:effectLst/>
                <a:uLnTx/>
                <a:uFillTx/>
              </a:rPr>
              <a:t>Photo by </a:t>
            </a:r>
            <a:r>
              <a:rPr kumimoji="0" lang="en-US" sz="1200" b="0" i="0" u="none" strike="noStrike" cap="none" spc="0" normalizeH="0" baseline="0" noProof="0" dirty="0">
                <a:ln>
                  <a:noFill/>
                </a:ln>
                <a:effectLst/>
                <a:uLnTx/>
                <a:uFillTx/>
                <a:hlinkClick r:id="rId3"/>
              </a:rPr>
              <a:t>Dino Reichmuth</a:t>
            </a:r>
            <a:r>
              <a:rPr kumimoji="0" lang="en-US" sz="1200" b="0" i="0" u="none" strike="noStrike" cap="none" spc="0" normalizeH="0" baseline="0" noProof="0" dirty="0">
                <a:ln>
                  <a:noFill/>
                </a:ln>
                <a:effectLst/>
                <a:uLnTx/>
                <a:uFillTx/>
              </a:rPr>
              <a:t> on </a:t>
            </a:r>
            <a:r>
              <a:rPr kumimoji="0" lang="en-US" sz="1200" b="0" i="0" u="none" strike="noStrike" cap="none" spc="0" normalizeH="0" baseline="0" noProof="0" dirty="0">
                <a:ln>
                  <a:noFill/>
                </a:ln>
                <a:effectLst/>
                <a:uLnTx/>
                <a:uFillTx/>
                <a:hlinkClick r:id="rId4"/>
              </a:rPr>
              <a:t>Unsplash</a:t>
            </a:r>
            <a:endParaRPr kumimoji="0" lang="en-US" sz="1200" b="0" i="0" u="none" strike="noStrike" cap="none" spc="0" normalizeH="0" baseline="0" noProof="0" dirty="0">
              <a:ln>
                <a:noFill/>
              </a:ln>
              <a:effectLst/>
              <a:uLnTx/>
              <a:uFillTx/>
            </a:endParaRPr>
          </a:p>
          <a:p>
            <a:pPr marL="0" marR="0" lvl="0" fontAlgn="auto">
              <a:spcBef>
                <a:spcPts val="0"/>
              </a:spcBef>
              <a:spcAft>
                <a:spcPts val="600"/>
              </a:spcAft>
              <a:buClrTx/>
              <a:buSzTx/>
              <a:tabLst/>
              <a:defRPr/>
            </a:pPr>
            <a:endParaRPr kumimoji="0" lang="en-US" sz="2200" b="0" i="0" u="none" strike="noStrike" cap="none" spc="0" normalizeH="0" baseline="0" noProof="0" dirty="0">
              <a:ln>
                <a:noFill/>
              </a:ln>
              <a:effectLst/>
              <a:uLnTx/>
              <a:uFillTx/>
            </a:endParaRPr>
          </a:p>
        </p:txBody>
      </p:sp>
      <p:pic>
        <p:nvPicPr>
          <p:cNvPr id="13" name="Picture 6" descr="A bus that is parked on the side of a mountain&#10;&#10;Description automatically generated">
            <a:extLst>
              <a:ext uri="{FF2B5EF4-FFF2-40B4-BE49-F238E27FC236}">
                <a16:creationId xmlns:a16="http://schemas.microsoft.com/office/drawing/2014/main" id="{F03577EE-59C1-42B1-B314-EC90D8B963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984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203931-81BC-40E3-CF21-AA9E5F05EB60}"/>
              </a:ext>
            </a:extLst>
          </p:cNvPr>
          <p:cNvSpPr>
            <a:spLocks noGrp="1"/>
          </p:cNvSpPr>
          <p:nvPr>
            <p:ph type="body" sz="quarter" idx="13"/>
          </p:nvPr>
        </p:nvSpPr>
        <p:spPr/>
        <p:txBody>
          <a:bodyPr/>
          <a:lstStyle/>
          <a:p>
            <a:r>
              <a:rPr lang="en-US" dirty="0"/>
              <a:t>Strategies and tactics</a:t>
            </a:r>
          </a:p>
        </p:txBody>
      </p:sp>
      <p:graphicFrame>
        <p:nvGraphicFramePr>
          <p:cNvPr id="4" name="Diagram 3">
            <a:extLst>
              <a:ext uri="{FF2B5EF4-FFF2-40B4-BE49-F238E27FC236}">
                <a16:creationId xmlns:a16="http://schemas.microsoft.com/office/drawing/2014/main" id="{98F4D6C1-DD84-709E-60F2-30B8F7879958}"/>
              </a:ext>
            </a:extLst>
          </p:cNvPr>
          <p:cNvGraphicFramePr/>
          <p:nvPr>
            <p:extLst>
              <p:ext uri="{D42A27DB-BD31-4B8C-83A1-F6EECF244321}">
                <p14:modId xmlns:p14="http://schemas.microsoft.com/office/powerpoint/2010/main" val="477923483"/>
              </p:ext>
            </p:extLst>
          </p:nvPr>
        </p:nvGraphicFramePr>
        <p:xfrm>
          <a:off x="454382" y="1372996"/>
          <a:ext cx="11252197" cy="4475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2073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anchor="ctr"/>
      <a:lstStyle>
        <a:defPPr algn="ctr" fontAlgn="auto">
          <a:spcBef>
            <a:spcPts val="0"/>
          </a:spcBef>
          <a:spcAft>
            <a:spcPts val="0"/>
          </a:spcAf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Custom 1">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oo_powerpoint_template_16-9_widescreen" id="{4809F9E8-56BF-8C4D-85E0-7353F442B736}" vid="{D553A0E6-7EAA-F242-A75B-21BFDE7A7B87}"/>
    </a:ext>
  </a:extLst>
</a:theme>
</file>

<file path=ppt/theme/theme7.xml><?xml version="1.0" encoding="utf-8"?>
<a:theme xmlns:a="http://schemas.openxmlformats.org/drawingml/2006/main" name="1_Office Theme">
  <a:themeElements>
    <a:clrScheme name="Syracuse University Color Palette">
      <a:dk1>
        <a:srgbClr val="3F403F"/>
      </a:dk1>
      <a:lt1>
        <a:srgbClr val="FFFFFF"/>
      </a:lt1>
      <a:dk2>
        <a:srgbClr val="F76900"/>
      </a:dk2>
      <a:lt2>
        <a:srgbClr val="ADB3B8"/>
      </a:lt2>
      <a:accent1>
        <a:srgbClr val="000E54"/>
      </a:accent1>
      <a:accent2>
        <a:srgbClr val="FF431B"/>
      </a:accent2>
      <a:accent3>
        <a:srgbClr val="FF8E00"/>
      </a:accent3>
      <a:accent4>
        <a:srgbClr val="203299"/>
      </a:accent4>
      <a:accent5>
        <a:srgbClr val="2B72D7"/>
      </a:accent5>
      <a:accent6>
        <a:srgbClr val="F76900"/>
      </a:accent6>
      <a:hlink>
        <a:srgbClr val="D74100"/>
      </a:hlink>
      <a:folHlink>
        <a:srgbClr val="D741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08eeb5-9d00-41e0-9796-81e9ccc774c3" xsi:nil="true"/>
    <lcf76f155ced4ddcb4097134ff3c332f xmlns="9b9db491-4385-45f1-9eb7-7d00055b11bb">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e1e867eb-0ccf-46b3-a8be-678a344b568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72" ma:contentTypeDescription="Create a new document." ma:contentTypeScope="" ma:versionID="d4118600e8bba4bf2f35d8e4373c0d34">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1779e409473dbd1cd4362a3c2c69b46a"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95e8711-e582-49f8-a14c-50549dc9ded8}" ma:internalName="TaxCatchAll" ma:showField="CatchAllData" ma:web="c908eeb5-9d00-41e0-9796-81e9ccc774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A96A6D-00A9-4E60-9113-61B2B8D66EA9}">
  <ds:schemaRefs>
    <ds:schemaRef ds:uri="http://schemas.microsoft.com/office/2006/metadata/properties"/>
    <ds:schemaRef ds:uri="9b9db491-4385-45f1-9eb7-7d00055b11bb"/>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c908eeb5-9d00-41e0-9796-81e9ccc774c3"/>
    <ds:schemaRef ds:uri="http://www.w3.org/XML/1998/namespace"/>
  </ds:schemaRefs>
</ds:datastoreItem>
</file>

<file path=customXml/itemProps2.xml><?xml version="1.0" encoding="utf-8"?>
<ds:datastoreItem xmlns:ds="http://schemas.openxmlformats.org/officeDocument/2006/customXml" ds:itemID="{444EC78F-F7BD-4AA6-B7CD-3D659C047289}">
  <ds:schemaRefs>
    <ds:schemaRef ds:uri="Microsoft.SharePoint.Taxonomy.ContentTypeSync"/>
  </ds:schemaRefs>
</ds:datastoreItem>
</file>

<file path=customXml/itemProps3.xml><?xml version="1.0" encoding="utf-8"?>
<ds:datastoreItem xmlns:ds="http://schemas.openxmlformats.org/officeDocument/2006/customXml" ds:itemID="{4897E4F8-35CA-418A-85F7-40319294B2D7}">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E014F14-433B-4B90-8758-2B785D71E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10530</TotalTime>
  <Words>1643</Words>
  <Application>Microsoft Office PowerPoint</Application>
  <PresentationFormat>Widescreen</PresentationFormat>
  <Paragraphs>348</Paragraphs>
  <Slides>37</Slides>
  <Notes>25</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37</vt:i4>
      </vt:variant>
    </vt:vector>
  </HeadingPairs>
  <TitlesOfParts>
    <vt:vector size="57" baseType="lpstr">
      <vt:lpstr>Arial</vt:lpstr>
      <vt:lpstr>Barlow Condensed</vt:lpstr>
      <vt:lpstr>Calibri</vt:lpstr>
      <vt:lpstr>Calibri Light</vt:lpstr>
      <vt:lpstr>Georgia</vt:lpstr>
      <vt:lpstr>Roboto</vt:lpstr>
      <vt:lpstr>Sherman Sans Bold</vt:lpstr>
      <vt:lpstr>Sherman Sans Book</vt:lpstr>
      <vt:lpstr>Sherman Serif Book</vt:lpstr>
      <vt:lpstr>System Font Regular</vt:lpstr>
      <vt:lpstr>Verdana</vt:lpstr>
      <vt:lpstr>Wingdings</vt:lpstr>
      <vt:lpstr>Office Theme</vt:lpstr>
      <vt:lpstr>Nonconfidential</vt:lpstr>
      <vt:lpstr>2_Nonconfidential</vt:lpstr>
      <vt:lpstr>1_Nonconfidential</vt:lpstr>
      <vt:lpstr>3_Nonconfidential</vt:lpstr>
      <vt:lpstr>UofWaterloo_WhiteBkgrd</vt:lpstr>
      <vt:lpstr>1_Office Theme</vt:lpstr>
      <vt:lpstr>2_Office Theme</vt:lpstr>
      <vt:lpstr>PowerPoint Presentation</vt:lpstr>
      <vt:lpstr>PowerPoint Presentation</vt:lpstr>
      <vt:lpstr>Research support is an enterprise task</vt:lpstr>
      <vt:lpstr>Working across campus can be HARD</vt:lpstr>
      <vt:lpstr>The Social ‘Stuff”?  = Social Interoperability</vt:lpstr>
      <vt:lpstr>PowerPoint Presentation</vt:lpstr>
      <vt:lpstr>PowerPoint Presentation</vt:lpstr>
      <vt:lpstr>Social interoperability: getting everyone on the same bus</vt:lpstr>
      <vt:lpstr>PowerPoint Presentation</vt:lpstr>
      <vt:lpstr>Organizing for effective collaboration</vt:lpstr>
      <vt:lpstr>Previous department organization</vt:lpstr>
      <vt:lpstr>Liaison librarian work</vt:lpstr>
      <vt:lpstr>Liaison librarian work…in reality</vt:lpstr>
      <vt:lpstr>Focus areas of the department</vt:lpstr>
      <vt:lpstr>Current department organization</vt:lpstr>
      <vt:lpstr>Current department organization</vt:lpstr>
      <vt:lpstr>What does that let us do?</vt:lpstr>
      <vt:lpstr>Research impact services</vt:lpstr>
      <vt:lpstr>Ad hoc services prior to 2020</vt:lpstr>
      <vt:lpstr>Research impact team objectives</vt:lpstr>
      <vt:lpstr>Defined research impact services by audience</vt:lpstr>
      <vt:lpstr>Collaborative services</vt:lpstr>
      <vt:lpstr>Interoperability challenges</vt:lpstr>
      <vt:lpstr>Benefits of collaboration</vt:lpstr>
      <vt:lpstr>Defined library and campus partners</vt:lpstr>
      <vt:lpstr>PowerPoint Presentation</vt:lpstr>
      <vt:lpstr>Building on success at uWaterloo to enhance RDM services</vt:lpstr>
      <vt:lpstr>Building an institutional RDM strategy</vt:lpstr>
      <vt:lpstr>Building a strong foundation of partnership</vt:lpstr>
      <vt:lpstr>(Some of) What we’ve learned</vt:lpstr>
      <vt:lpstr>Aiming for greater coordination</vt:lpstr>
      <vt:lpstr>Coordination means building and extending relationships</vt:lpstr>
      <vt:lpstr>All of this sets the stage for implementation.</vt:lpstr>
      <vt:lpstr>PowerPoint Presentation</vt:lpstr>
      <vt:lpstr>Silo busting!</vt:lpstr>
      <vt:lpstr>PowerPoint Presentation</vt:lpstr>
      <vt:lpstr>PowerPoint Presentation</vt:lpstr>
    </vt:vector>
  </TitlesOfParts>
  <Company>OCLC, University of Waterloo, Syracuse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 the places you'll go: Case studies in cross-institutional collaboration</dc:title>
  <dc:creator>Rebecca Bryant, Alison Hitchens, Ian Milligan, Anne Rauh</dc:creator>
  <cp:keywords>research support; research information management; research data management </cp:keywords>
  <dc:description>Case studies in cross-institutional collaboration. Virtual presentation at the 2022 Charleston Conference. </dc:description>
  <cp:lastModifiedBy>McNicol,Jeanette</cp:lastModifiedBy>
  <cp:revision>39</cp:revision>
  <dcterms:created xsi:type="dcterms:W3CDTF">2020-08-25T19:23:22Z</dcterms:created>
  <dcterms:modified xsi:type="dcterms:W3CDTF">2023-03-20T21:34:10Z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y fmtid="{D5CDD505-2E9C-101B-9397-08002B2CF9AE}" pid="3" name="MediaServiceImageTags">
    <vt:lpwstr/>
  </property>
</Properties>
</file>