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5"/>
    <p:sldMasterId id="2147483661" r:id="rId6"/>
    <p:sldMasterId id="2147483648" r:id="rId7"/>
  </p:sldMasterIdLst>
  <p:notesMasterIdLst>
    <p:notesMasterId r:id="rId38"/>
  </p:notesMasterIdLst>
  <p:sldIdLst>
    <p:sldId id="475" r:id="rId8"/>
    <p:sldId id="477" r:id="rId9"/>
    <p:sldId id="481" r:id="rId10"/>
    <p:sldId id="482" r:id="rId11"/>
    <p:sldId id="499" r:id="rId12"/>
    <p:sldId id="504" r:id="rId13"/>
    <p:sldId id="509" r:id="rId14"/>
    <p:sldId id="516" r:id="rId15"/>
    <p:sldId id="512" r:id="rId16"/>
    <p:sldId id="513" r:id="rId17"/>
    <p:sldId id="483" r:id="rId18"/>
    <p:sldId id="452" r:id="rId19"/>
    <p:sldId id="474" r:id="rId20"/>
    <p:sldId id="463" r:id="rId21"/>
    <p:sldId id="464" r:id="rId22"/>
    <p:sldId id="465" r:id="rId23"/>
    <p:sldId id="484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85" r:id="rId34"/>
    <p:sldId id="514" r:id="rId35"/>
    <p:sldId id="486" r:id="rId36"/>
    <p:sldId id="48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10 Countries of Origin (# of Publications)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074745567319461E-2"/>
          <c:y val="9.6200840358341491E-2"/>
          <c:w val="0.90008389736408445"/>
          <c:h val="0.677940434977933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Country!$F$1:$F$10</c:f>
              <c:strCache>
                <c:ptCount val="10"/>
                <c:pt idx="0">
                  <c:v>US</c:v>
                </c:pt>
                <c:pt idx="1">
                  <c:v>UK</c:v>
                </c:pt>
                <c:pt idx="2">
                  <c:v>France</c:v>
                </c:pt>
                <c:pt idx="3">
                  <c:v>Germany</c:v>
                </c:pt>
                <c:pt idx="4">
                  <c:v>Canada</c:v>
                </c:pt>
                <c:pt idx="5">
                  <c:v>Italy</c:v>
                </c:pt>
                <c:pt idx="6">
                  <c:v>Netherlands</c:v>
                </c:pt>
                <c:pt idx="7">
                  <c:v>Spain</c:v>
                </c:pt>
                <c:pt idx="8">
                  <c:v>China</c:v>
                </c:pt>
                <c:pt idx="9">
                  <c:v>Switzerland</c:v>
                </c:pt>
              </c:strCache>
            </c:strRef>
          </c:cat>
          <c:val>
            <c:numRef>
              <c:f>Country!$G$1:$G$10</c:f>
              <c:numCache>
                <c:formatCode>General</c:formatCode>
                <c:ptCount val="10"/>
                <c:pt idx="0">
                  <c:v>3282034</c:v>
                </c:pt>
                <c:pt idx="1">
                  <c:v>1242469</c:v>
                </c:pt>
                <c:pt idx="2">
                  <c:v>453273</c:v>
                </c:pt>
                <c:pt idx="3">
                  <c:v>439317</c:v>
                </c:pt>
                <c:pt idx="4">
                  <c:v>324488</c:v>
                </c:pt>
                <c:pt idx="5">
                  <c:v>275833</c:v>
                </c:pt>
                <c:pt idx="6">
                  <c:v>117219</c:v>
                </c:pt>
                <c:pt idx="7">
                  <c:v>104403</c:v>
                </c:pt>
                <c:pt idx="8">
                  <c:v>92430</c:v>
                </c:pt>
                <c:pt idx="9">
                  <c:v>83633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9-4979-A68B-4E3349310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057040"/>
        <c:axId val="411059336"/>
      </c:barChart>
      <c:catAx>
        <c:axId val="41105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059336"/>
        <c:crosses val="autoZero"/>
        <c:auto val="1"/>
        <c:lblAlgn val="ctr"/>
        <c:lblOffset val="100"/>
        <c:noMultiLvlLbl val="0"/>
      </c:catAx>
      <c:valAx>
        <c:axId val="41105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05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 i="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41A2-6C41-864F-BE95-1720424712C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4BE44-2A94-7F42-86A4-95694886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809995"/>
            <a:ext cx="5289115" cy="35699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5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79B8BED-CC59-4C1F-A151-8165AA50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A96AB4D-68C5-45E3-B276-DC129C1E8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61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76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1507" y="3300413"/>
            <a:ext cx="8389088" cy="3213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1595E-E35F-468A-8B50-DBDD5C0A19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8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1595E-E35F-468A-8B50-DBDD5C0A19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70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1595E-E35F-468A-8B50-DBDD5C0A19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714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6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4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4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1595E-E35F-468A-8B50-DBDD5C0A1949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4352EF-98D6-4A44-A55B-C8B196B9C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65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12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84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19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4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0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52E54F5-5967-4BC9-9722-D9A808CD9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0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6B31635-3AA4-4E2C-B749-83BF3FA98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5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C8E7F5-EA3B-40A2-AA69-02F639632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51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5980848-38AE-41F9-BDB3-73D265069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61E8E6D-E107-4D03-9419-695E5973D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8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1FA8B2D-CF53-43F0-A790-6B5064CFD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45BBA89-2DB5-4E60-AAF7-CCE2CB0B3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6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163B7EE-0659-4A68-9634-B744EF5FC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3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4BE44-2A94-7F42-86A4-956948866021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93B74AF-A368-43E1-8955-5F125A736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tiff"/><Relationship Id="rId4" Type="http://schemas.openxmlformats.org/officeDocument/2006/relationships/image" Target="../media/image1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E3A7-1EF9-8944-ACEA-333651E22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BB3EC-9D12-6A44-9558-ED039634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63FCE-BA37-0346-8D62-2F818EB9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4CE79-AC49-0344-A661-B0865836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2F802-1024-7844-A6AD-ED437A72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6288-E38D-DD4C-9391-7CF94BB7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86D7-9B0D-9A48-B38E-D34809DCD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09AC1-997E-F345-BC97-5795715D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F968-3DF5-EB44-98BE-997877C0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7FD63-6956-3C47-B3A1-272B5530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66E7B-CB4B-6B46-9B6A-ADE2BA87F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CF894-9299-F141-8F73-684B03DFA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6BB8F-F086-3C4D-841F-E4EF5DA5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FE1D-82D2-E847-BF19-08EECA0E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3A85-29F3-FA48-9C00-6CEFAEF8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1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  <a:lvl2pPr>
              <a:defRPr sz="2667"/>
            </a:lvl2pPr>
            <a:lvl3pPr>
              <a:defRPr sz="2400"/>
            </a:lvl3pPr>
            <a:lvl4pPr>
              <a:buFont typeface="Arial" charset="0"/>
              <a:buChar char="•"/>
              <a:defRPr sz="2133"/>
            </a:lvl4pPr>
            <a:lvl5pPr>
              <a:buFont typeface="Arial" charset="0"/>
              <a:buChar char="•"/>
              <a:defRPr sz="1867"/>
            </a:lvl5pPr>
            <a:lvl6pPr>
              <a:defRPr sz="1867"/>
            </a:lvl6pPr>
            <a:lvl7pPr>
              <a:defRPr sz="1600"/>
            </a:lvl7pPr>
            <a:lvl8pPr>
              <a:defRPr sz="1467"/>
            </a:lvl8pPr>
            <a:lvl9pPr>
              <a:defRPr sz="1467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4218519" y="4"/>
            <a:ext cx="7973480" cy="1413417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773169"/>
            <a:ext cx="7497437" cy="651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457200" tIns="137160" rIns="274320" bIns="18288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dirty="0">
                <a:solidFill>
                  <a:schemeClr val="bg1"/>
                </a:solidFill>
                <a:cs typeface="Arial" charset="0"/>
              </a:rPr>
              <a:t>OCLC RLP Works-in-Progress Webinar • July 9, 2019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5867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2" y="4275963"/>
            <a:ext cx="2480360" cy="502766"/>
          </a:xfrm>
          <a:prstGeom prst="rect">
            <a:avLst/>
          </a:prstGeom>
        </p:spPr>
        <p:txBody>
          <a:bodyPr vert="horz" wrap="square" lIns="0">
            <a:sp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4" y="4818452"/>
            <a:ext cx="1819631" cy="410369"/>
          </a:xfrm>
          <a:prstGeom prst="rect">
            <a:avLst/>
          </a:prstGeom>
        </p:spPr>
        <p:txBody>
          <a:bodyPr vert="horz" wrap="square" lIns="0" tIns="0">
            <a:spAutoFit/>
          </a:bodyPr>
          <a:lstStyle>
            <a:lvl1pPr marL="0" indent="0">
              <a:buNone/>
              <a:defRPr sz="2267" b="0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82534" y="1"/>
            <a:ext cx="594257" cy="1413420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537" y="6255761"/>
            <a:ext cx="1144832" cy="3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7DB8018-E718-BB4F-9AB3-3B6F6BB288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397" y="6181994"/>
            <a:ext cx="1244069" cy="4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hq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2585" y="1300480"/>
            <a:ext cx="6659416" cy="5557520"/>
          </a:xfrm>
          <a:prstGeom prst="rect">
            <a:avLst/>
          </a:prstGeom>
        </p:spPr>
      </p:pic>
      <p:sp>
        <p:nvSpPr>
          <p:cNvPr id="13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85930" y="1849022"/>
            <a:ext cx="2348109" cy="244259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21125" y="3103438"/>
            <a:ext cx="6707025" cy="852172"/>
          </a:xfrm>
          <a:prstGeom prst="rect">
            <a:avLst/>
          </a:prstGeom>
        </p:spPr>
        <p:txBody>
          <a:bodyPr vert="horz" lIns="0" tIns="0" rIns="18288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21114" y="2388449"/>
            <a:ext cx="6707036" cy="650875"/>
          </a:xfrm>
          <a:prstGeom prst="rect">
            <a:avLst/>
          </a:prstGeom>
        </p:spPr>
        <p:txBody>
          <a:bodyPr vert="horz" lIns="0" rIns="182880" bIns="0" anchor="b" anchorCtr="0"/>
          <a:lstStyle>
            <a:lvl1pPr marL="0" indent="0">
              <a:buNone/>
              <a:defRPr sz="4800" b="1" baseline="0">
                <a:solidFill>
                  <a:srgbClr val="02AFD8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5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4537" y="6255761"/>
            <a:ext cx="1144832" cy="3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2709F5-16B7-8F4B-92E5-AD5FDBD10C5E}"/>
              </a:ext>
            </a:extLst>
          </p:cNvPr>
          <p:cNvSpPr/>
          <p:nvPr userDrawn="1"/>
        </p:nvSpPr>
        <p:spPr>
          <a:xfrm>
            <a:off x="4356296" y="-4369"/>
            <a:ext cx="7835705" cy="123372"/>
          </a:xfrm>
          <a:prstGeom prst="rect">
            <a:avLst/>
          </a:prstGeom>
          <a:solidFill>
            <a:srgbClr val="78B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EE7425-8AED-D24B-B02C-E2FBBA83283F}"/>
              </a:ext>
            </a:extLst>
          </p:cNvPr>
          <p:cNvSpPr/>
          <p:nvPr userDrawn="1"/>
        </p:nvSpPr>
        <p:spPr>
          <a:xfrm>
            <a:off x="2944967" y="-4369"/>
            <a:ext cx="1411328" cy="123372"/>
          </a:xfrm>
          <a:prstGeom prst="rect">
            <a:avLst/>
          </a:prstGeom>
          <a:solidFill>
            <a:srgbClr val="3DB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60DDB2-2434-B34F-B0DB-9A40C2792D7D}"/>
              </a:ext>
            </a:extLst>
          </p:cNvPr>
          <p:cNvSpPr/>
          <p:nvPr userDrawn="1"/>
        </p:nvSpPr>
        <p:spPr>
          <a:xfrm>
            <a:off x="1" y="-4369"/>
            <a:ext cx="2944967" cy="123372"/>
          </a:xfrm>
          <a:prstGeom prst="rect">
            <a:avLst/>
          </a:prstGeom>
          <a:solidFill>
            <a:srgbClr val="02AF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A945E0-15B6-CF4C-B8AC-0F7E84949F10}"/>
              </a:ext>
            </a:extLst>
          </p:cNvPr>
          <p:cNvGrpSpPr/>
          <p:nvPr userDrawn="1"/>
        </p:nvGrpSpPr>
        <p:grpSpPr>
          <a:xfrm>
            <a:off x="321734" y="6228506"/>
            <a:ext cx="3759199" cy="553933"/>
            <a:chOff x="241300" y="4671379"/>
            <a:chExt cx="2819399" cy="41545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EF19B09-ADFD-4F43-A254-D35C94DFEF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4147" t="44783" r="9795" b="30610"/>
            <a:stretch/>
          </p:blipFill>
          <p:spPr>
            <a:xfrm>
              <a:off x="1203324" y="4801528"/>
              <a:ext cx="1831976" cy="28530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1D25588-9030-134E-B380-05AB3561D8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4147" t="33750" r="9018" b="53654"/>
            <a:stretch/>
          </p:blipFill>
          <p:spPr>
            <a:xfrm>
              <a:off x="1203324" y="4674529"/>
              <a:ext cx="1857375" cy="14605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D6B3C9C-0B6E-2342-9FF0-446E65A8C6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709" t="33749" r="65853" b="41645"/>
            <a:stretch/>
          </p:blipFill>
          <p:spPr>
            <a:xfrm>
              <a:off x="241300" y="4671379"/>
              <a:ext cx="962025" cy="28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9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4218519" y="4"/>
            <a:ext cx="7973480" cy="1413417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4" y="1773169"/>
            <a:ext cx="7246471" cy="651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>
                <a:solidFill>
                  <a:schemeClr val="bg1"/>
                </a:solidFill>
                <a:cs typeface="Arial" charset="0"/>
              </a:rPr>
              <a:t>OCLC RLP Works-in-Progress Webinar • July 9, 2019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5867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2" y="4275963"/>
            <a:ext cx="2451953" cy="502766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4" y="4818452"/>
            <a:ext cx="1819631" cy="410369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2267" b="0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82534" y="1"/>
            <a:ext cx="594257" cy="1413420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1990726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2686581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2764533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3616704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1987552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550911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1324718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2176889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547737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550909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176869" y="3595110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699030" y="4290965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5078" y="436891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55067" y="5221088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176869" y="3595108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5C29-C224-0D47-B7B1-A827A827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47033-0166-9F45-972D-16303230A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2EF72-83DC-7942-B49A-09814F99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5DB60-7A3F-8249-9339-CDE0F6B2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3D4A8-BF27-5142-9A21-E5C04352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27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46" y="1108082"/>
            <a:ext cx="10898717" cy="8309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1" y="850901"/>
            <a:ext cx="353483" cy="543284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215941" y="850902"/>
            <a:ext cx="353483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9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  <a:lvl2pPr>
              <a:defRPr sz="2667"/>
            </a:lvl2pPr>
            <a:lvl3pPr>
              <a:defRPr sz="2400"/>
            </a:lvl3pPr>
            <a:lvl4pPr>
              <a:buFont typeface="Arial" charset="0"/>
              <a:buChar char="•"/>
              <a:defRPr sz="2133"/>
            </a:lvl4pPr>
            <a:lvl5pPr>
              <a:buFont typeface="Arial" charset="0"/>
              <a:buChar char="•"/>
              <a:defRPr sz="1867"/>
            </a:lvl5pPr>
            <a:lvl6pPr>
              <a:defRPr sz="1867"/>
            </a:lvl6pPr>
            <a:lvl7pPr>
              <a:defRPr sz="1600"/>
            </a:lvl7pPr>
            <a:lvl8pPr>
              <a:defRPr sz="1467"/>
            </a:lvl8pPr>
            <a:lvl9pPr>
              <a:defRPr sz="1467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0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6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533" baseline="0">
                <a:sym typeface="Wingdings"/>
              </a:defRPr>
            </a:lvl1pPr>
            <a:lvl2pPr marL="609585" indent="0">
              <a:buNone/>
              <a:defRPr sz="3200"/>
            </a:lvl2pPr>
          </a:lstStyle>
          <a:p>
            <a:pPr lvl="1"/>
            <a:r>
              <a:rPr lang="en-US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1322" y="-20638"/>
            <a:ext cx="577849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89172" y="-20638"/>
            <a:ext cx="1502833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8815" y="4997709"/>
            <a:ext cx="82042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3223" y="5447286"/>
            <a:ext cx="7480300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7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5117" y="5850668"/>
            <a:ext cx="12192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0820" y="1321005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0571" y="1690435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/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0571" y="201097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1117" y="0"/>
            <a:ext cx="6105280" cy="5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636253" y="5149331"/>
            <a:ext cx="810295" cy="389467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7899907" y="4935539"/>
            <a:ext cx="5630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938917"/>
            <a:ext cx="846667" cy="81029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75786" y="1108608"/>
            <a:ext cx="5229124" cy="1682448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7333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31002" y="3196723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30752" y="3584169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930752" y="394319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16590"/>
            <a:ext cx="4906433" cy="668966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33" y="4938917"/>
            <a:ext cx="10955859" cy="810295"/>
          </a:xfrm>
          <a:prstGeom prst="rect">
            <a:avLst/>
          </a:prstGeom>
        </p:spPr>
      </p:pic>
      <p:pic>
        <p:nvPicPr>
          <p:cNvPr id="19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7769479" y="5051334"/>
            <a:ext cx="116923" cy="42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13134" y="5206655"/>
            <a:ext cx="114807" cy="1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285C5-6424-4EF6-A983-9FD6BAB6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12F-CFC9-458B-B5B7-8A1B083B34B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E200E-F4CD-4DD5-B252-C856A33C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80C9D-3EA5-4AD3-8AA8-BFD4BDF1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E7F7-A480-4373-BCBB-EF7EE2164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095A-4C65-7C46-8FBA-FCE77A45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60D35-2E07-0D43-A702-EA4A1E48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964F2-94B7-B142-8F0E-C2D6B81A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A707-0417-2F47-B279-7D624465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F1698-11C0-8749-A922-09670FF5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3662-2E3C-504D-A7F3-D0EF9829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7BA7-45C3-8247-AF36-6B7FA6FF7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7F858-7196-8348-A691-C6EBD8F85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99D1F-8611-6E4A-93C4-02B23302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27FBD-5FD0-2941-8067-FC84DC5F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3ABF0-6D49-1D4F-A3C0-8F37AE2A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875FD-C817-714B-A9A3-B07E55B1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CA62B-880D-A548-BF64-76436CE51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B10E0-C7CD-8F4A-B416-FBEE5C23A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8FD27-A46A-404D-B877-213FF33F5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B3784-9A92-3243-82C0-6B2D4AFC9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0A4A9-1C12-B943-8E12-E4D7FE30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23D54-C57B-5446-8359-A7A9A549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9809F-A755-1345-8CF7-AAD50AFD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A18D-0447-A841-963C-11DC9B72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70ED4-8C41-4643-8928-CF9937E2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34853-7613-624D-9DD1-C6A7E6D0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B03A5-1CBE-414F-AAFE-6954300E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B9853-4632-8541-889C-4AD57A6C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DD0D1-C0E5-0145-A264-F9C8AA55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995CF-A110-E043-9CF3-E68C85A7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837E-5AA0-AF45-A63B-51D71C83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42AF-A679-264F-817D-373B9E19C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FC77A-A3FB-0B44-A9EB-C9543C4E9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3B4D-EAB2-D541-AEC1-A1E1225D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FFCA4-9BE9-9946-A7C3-E07631D4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863C1-A488-9346-8016-5B5D45BE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6AF2-86DB-1446-8C36-38C02903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03FDD-99D0-8E40-B0B2-64677133C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D0D86-09ED-CA40-847E-22925DAC4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45336-69A5-0A42-A717-F027078B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2897B-9790-4F48-BC20-95BD1926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4E9DD-DAFE-1049-9474-14367738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5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FF93C-0605-9144-9F1F-15C2A862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27D80-591B-C74D-BB09-D600D9C27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66F7B-97B9-0542-A824-313EC213D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DEE1-60D0-DF4A-86B0-B9664C33323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0E43B-19A5-8E41-8B7E-12ACF2360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96026-8E69-DF4B-8455-C624A48D0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F638-F351-4F43-914D-5A109AE0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1" r:id="rId3"/>
    <p:sldLayoutId id="2147483652" r:id="rId4"/>
    <p:sldLayoutId id="2147483653" r:id="rId5"/>
    <p:sldLayoutId id="2147483654" r:id="rId6"/>
    <p:sldLayoutId id="2147483682" r:id="rId7"/>
    <p:sldLayoutId id="2147483656" r:id="rId8"/>
    <p:sldLayoutId id="2147483657" r:id="rId9"/>
    <p:sldLayoutId id="2147483680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63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9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7C4E3-8258-4DDC-9C11-0A0BCA4E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E8585-7AFC-47F3-86E3-81A9CB7F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ED215-EA69-4F71-8DEA-A6FB0CA62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112F-CFC9-458B-B5B7-8A1B083B34B2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18774-12B3-405C-9F43-7ACFB842A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4094-B9DB-4F5D-B061-BDE85815D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E7F7-A480-4373-BCBB-EF7EE2164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0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assied@oclc.or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5" Type="http://schemas.openxmlformats.org/officeDocument/2006/relationships/hyperlink" Target="mailto:bryantr@oclc.org" TargetMode="External"/><Relationship Id="rId4" Type="http://schemas.openxmlformats.org/officeDocument/2006/relationships/hyperlink" Target="mailto:weberc@oclc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4" y="1773169"/>
            <a:ext cx="8738882" cy="692497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OCLC Research Library Partnership • January 25, 2022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1039293" y="2469870"/>
            <a:ext cx="10339693" cy="1646364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Operationalizing the Art Research Collective Collection: “Year One”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686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E2E9EB-046D-4D07-95FE-A30266434DD6}"/>
              </a:ext>
            </a:extLst>
          </p:cNvPr>
          <p:cNvPicPr/>
          <p:nvPr/>
        </p:nvPicPr>
        <p:blipFill rotWithShape="1">
          <a:blip r:embed="rId3"/>
          <a:srcRect l="10256" t="22032" r="11966" b="8262"/>
          <a:stretch/>
        </p:blipFill>
        <p:spPr bwMode="auto">
          <a:xfrm>
            <a:off x="164385" y="246579"/>
            <a:ext cx="7633699" cy="4017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695D66-ACD7-402F-973C-E8760B0AE851}"/>
              </a:ext>
            </a:extLst>
          </p:cNvPr>
          <p:cNvSpPr txBox="1"/>
          <p:nvPr/>
        </p:nvSpPr>
        <p:spPr>
          <a:xfrm>
            <a:off x="821933" y="4356243"/>
            <a:ext cx="10778189" cy="18158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goal of the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OpArt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project is to help art libraries identify potential collaborative models to address shared sustainability barriers and consider practically what institutions will need to make these models operational.  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E7371-B78A-445A-84FF-D24015324485}"/>
              </a:ext>
            </a:extLst>
          </p:cNvPr>
          <p:cNvSpPr txBox="1"/>
          <p:nvPr/>
        </p:nvSpPr>
        <p:spPr>
          <a:xfrm>
            <a:off x="7798085" y="1365298"/>
            <a:ext cx="39761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Analyze art research collective collections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art research collection sharing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Conduct collaborative case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Operationalize collaboration</a:t>
            </a:r>
            <a:endParaRPr lang="en-US" b="1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36B26-6372-421E-9107-D2A32203FEC1}"/>
              </a:ext>
            </a:extLst>
          </p:cNvPr>
          <p:cNvSpPr txBox="1"/>
          <p:nvPr/>
        </p:nvSpPr>
        <p:spPr>
          <a:xfrm>
            <a:off x="7983019" y="685875"/>
            <a:ext cx="3791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phases over 2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F2EFC-9A76-47FE-BA3B-F005F4A2F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346" y="1108082"/>
            <a:ext cx="10898717" cy="830997"/>
          </a:xfrm>
        </p:spPr>
        <p:txBody>
          <a:bodyPr/>
          <a:lstStyle/>
          <a:p>
            <a:r>
              <a:rPr lang="en-US" dirty="0"/>
              <a:t>Getting real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957A-B36D-49EC-9E13-0833068662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6072D-7667-4423-83D1-8A773FC80C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Advisory Group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71959" y="1372996"/>
            <a:ext cx="11334620" cy="4744775"/>
          </a:xfrm>
        </p:spPr>
        <p:txBody>
          <a:bodyPr vert="horz" lIns="121920" tIns="60960" rIns="121920" bIns="60960" rtlCol="0"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Jon Evans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, Museum of Fine Arts, Houston</a:t>
            </a:r>
            <a:endParaRPr lang="en-US" sz="2800" dirty="0"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Rebecca Friedman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, Marquand Library, Princeton University</a:t>
            </a:r>
            <a:endParaRPr lang="en-US" sz="2800" dirty="0"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Roger Lawson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, National Gallery of Art </a:t>
            </a:r>
            <a:endParaRPr lang="en-US" sz="2800" dirty="0">
              <a:latin typeface="Times New Roman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Autumn Mather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, Art Institute of Chicago</a:t>
            </a:r>
            <a:endParaRPr lang="en-US" sz="2800" dirty="0"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/>
                <a:ea typeface="+mn-lt"/>
                <a:cs typeface="Calibri"/>
              </a:rPr>
              <a:t>Keli Rylance</a:t>
            </a:r>
            <a:r>
              <a:rPr lang="en-US" sz="2800" dirty="0">
                <a:latin typeface="Calibri"/>
                <a:ea typeface="+mn-lt"/>
                <a:cs typeface="Calibri"/>
              </a:rPr>
              <a:t>, Saint Louis Art Museum</a:t>
            </a:r>
            <a:endParaRPr lang="en-US" sz="280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Lori Salmon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, Institute of Fine Arts, New York University</a:t>
            </a:r>
            <a:endParaRPr lang="en-US" sz="2800" dirty="0"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Kathleen Salomon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, Getty Research Institute</a:t>
            </a:r>
            <a:endParaRPr lang="en-US" sz="2800" dirty="0"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/>
                <a:ea typeface="Times New Roman" panose="02020603050405020304" pitchFamily="18" charset="0"/>
                <a:cs typeface="Calibri"/>
              </a:rPr>
              <a:t>Tony White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Calibri"/>
              </a:rPr>
              <a:t>, OCAD University</a:t>
            </a:r>
            <a:endParaRPr lang="en-US" sz="2800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8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C0B14-648B-4471-94B8-D39586E0A029}"/>
              </a:ext>
            </a:extLst>
          </p:cNvPr>
          <p:cNvSpPr/>
          <p:nvPr/>
        </p:nvSpPr>
        <p:spPr>
          <a:xfrm>
            <a:off x="1784439" y="961162"/>
            <a:ext cx="5502945" cy="295363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F34767-8B33-40F1-A169-DDB01558A49D}"/>
              </a:ext>
            </a:extLst>
          </p:cNvPr>
          <p:cNvSpPr/>
          <p:nvPr/>
        </p:nvSpPr>
        <p:spPr>
          <a:xfrm>
            <a:off x="61404" y="946991"/>
            <a:ext cx="3282129" cy="296780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cs typeface="Calibri"/>
              </a:rPr>
              <a:t>1st Try: Proxy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Art Research</a:t>
            </a:r>
            <a:endParaRPr lang="en-US" sz="28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Collective Collection</a:t>
            </a:r>
            <a:endParaRPr lang="en-US" sz="28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03E9A-A773-422F-92F3-EE01B79DA5B6}"/>
              </a:ext>
            </a:extLst>
          </p:cNvPr>
          <p:cNvSpPr txBox="1"/>
          <p:nvPr/>
        </p:nvSpPr>
        <p:spPr>
          <a:xfrm>
            <a:off x="3213296" y="224582"/>
            <a:ext cx="677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Evolution of the Proxy Collection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C97EA-3867-455F-AC42-68B2BE743C93}"/>
              </a:ext>
            </a:extLst>
          </p:cNvPr>
          <p:cNvSpPr txBox="1"/>
          <p:nvPr/>
        </p:nvSpPr>
        <p:spPr>
          <a:xfrm>
            <a:off x="3529614" y="1156984"/>
            <a:ext cx="260359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66 institutions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62B14-1B21-444D-8990-5079EC17D5DB}"/>
              </a:ext>
            </a:extLst>
          </p:cNvPr>
          <p:cNvSpPr txBox="1"/>
          <p:nvPr/>
        </p:nvSpPr>
        <p:spPr>
          <a:xfrm>
            <a:off x="3316318" y="2028058"/>
            <a:ext cx="415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7.2m distinct publications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F6606-CF23-41F3-B2F2-87251B509957}"/>
              </a:ext>
            </a:extLst>
          </p:cNvPr>
          <p:cNvSpPr txBox="1"/>
          <p:nvPr/>
        </p:nvSpPr>
        <p:spPr>
          <a:xfrm>
            <a:off x="3390756" y="2775794"/>
            <a:ext cx="358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12.5m total holdings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68DED2-3AA7-AE47-A6F0-874E585D2ABB}"/>
              </a:ext>
            </a:extLst>
          </p:cNvPr>
          <p:cNvSpPr/>
          <p:nvPr/>
        </p:nvSpPr>
        <p:spPr>
          <a:xfrm>
            <a:off x="5795319" y="3237460"/>
            <a:ext cx="6396681" cy="361189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4C836-AC52-174A-A7C0-31CF652D93F7}"/>
              </a:ext>
            </a:extLst>
          </p:cNvPr>
          <p:cNvSpPr txBox="1"/>
          <p:nvPr/>
        </p:nvSpPr>
        <p:spPr>
          <a:xfrm>
            <a:off x="8040959" y="3579754"/>
            <a:ext cx="27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 institutions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14707-91FA-1840-A55A-45AE23149EB4}"/>
              </a:ext>
            </a:extLst>
          </p:cNvPr>
          <p:cNvSpPr txBox="1"/>
          <p:nvPr/>
        </p:nvSpPr>
        <p:spPr>
          <a:xfrm>
            <a:off x="7938287" y="4630961"/>
            <a:ext cx="471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7.7m distinct publications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28018-F9A5-1E4C-AEC2-C5AC6F402E2C}"/>
              </a:ext>
            </a:extLst>
          </p:cNvPr>
          <p:cNvSpPr txBox="1"/>
          <p:nvPr/>
        </p:nvSpPr>
        <p:spPr>
          <a:xfrm>
            <a:off x="8085411" y="5740159"/>
            <a:ext cx="380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14.8m total holdings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610025-3BBE-A34A-A92E-B68A5B10304B}"/>
              </a:ext>
            </a:extLst>
          </p:cNvPr>
          <p:cNvSpPr/>
          <p:nvPr/>
        </p:nvSpPr>
        <p:spPr>
          <a:xfrm>
            <a:off x="3809947" y="3237459"/>
            <a:ext cx="3808769" cy="3601829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Revised: Proxy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</p:spTree>
    <p:extLst>
      <p:ext uri="{BB962C8B-B14F-4D97-AF65-F5344CB8AC3E}">
        <p14:creationId xmlns:p14="http://schemas.microsoft.com/office/powerpoint/2010/main" val="37796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B80FE69-9574-4456-AE50-6EB98421E065}"/>
              </a:ext>
            </a:extLst>
          </p:cNvPr>
          <p:cNvSpPr/>
          <p:nvPr/>
        </p:nvSpPr>
        <p:spPr>
          <a:xfrm>
            <a:off x="6170897" y="1254850"/>
            <a:ext cx="5651265" cy="45030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86000F-7106-4B91-8C08-5602D5D44204}"/>
              </a:ext>
            </a:extLst>
          </p:cNvPr>
          <p:cNvSpPr/>
          <p:nvPr/>
        </p:nvSpPr>
        <p:spPr>
          <a:xfrm>
            <a:off x="426051" y="1254850"/>
            <a:ext cx="5651265" cy="45030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F55BA5-D7CB-4A7F-9AD1-6E042F5E6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002" y="181508"/>
            <a:ext cx="11252197" cy="915256"/>
          </a:xfrm>
        </p:spPr>
        <p:txBody>
          <a:bodyPr/>
          <a:lstStyle/>
          <a:p>
            <a:r>
              <a:rPr lang="en-US" sz="4267" dirty="0"/>
              <a:t>Project Phases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2B801-0A4E-410E-A225-E547826A518E}"/>
              </a:ext>
            </a:extLst>
          </p:cNvPr>
          <p:cNvSpPr txBox="1"/>
          <p:nvPr/>
        </p:nvSpPr>
        <p:spPr>
          <a:xfrm>
            <a:off x="669535" y="1860833"/>
            <a:ext cx="4411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Opportunities for cooperation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</a:rPr>
              <a:t>across art research collections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B8A1C-A5DA-4EE0-82BA-B964C75546F0}"/>
              </a:ext>
            </a:extLst>
          </p:cNvPr>
          <p:cNvSpPr txBox="1"/>
          <p:nvPr/>
        </p:nvSpPr>
        <p:spPr>
          <a:xfrm>
            <a:off x="2042921" y="4255417"/>
            <a:ext cx="3401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II.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Cooperation patterns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</a:rPr>
              <a:t>in resource 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CD0C8-55B7-4FC2-956A-3CD2A25F8EB0}"/>
              </a:ext>
            </a:extLst>
          </p:cNvPr>
          <p:cNvSpPr txBox="1"/>
          <p:nvPr/>
        </p:nvSpPr>
        <p:spPr>
          <a:xfrm>
            <a:off x="6261189" y="1867251"/>
            <a:ext cx="4581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III.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“Deep dive” into case studies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</a:rPr>
              <a:t>of real-world collaboration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D034D-517A-46E9-89C8-14ED1E75A966}"/>
              </a:ext>
            </a:extLst>
          </p:cNvPr>
          <p:cNvSpPr txBox="1"/>
          <p:nvPr/>
        </p:nvSpPr>
        <p:spPr>
          <a:xfrm>
            <a:off x="7010027" y="4255415"/>
            <a:ext cx="435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IV.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Recommendations on how to make collaboration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51E616-A697-451F-9630-8858059C5598}"/>
              </a:ext>
            </a:extLst>
          </p:cNvPr>
          <p:cNvSpPr txBox="1"/>
          <p:nvPr/>
        </p:nvSpPr>
        <p:spPr>
          <a:xfrm>
            <a:off x="493480" y="1319524"/>
            <a:ext cx="248177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867" b="1" dirty="0">
                <a:solidFill>
                  <a:srgbClr val="E87722"/>
                </a:solidFill>
                <a:latin typeface="Arial"/>
              </a:rPr>
              <a:t>data-driven 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C970E2-14A3-4704-9626-59BBEA737CA5}"/>
              </a:ext>
            </a:extLst>
          </p:cNvPr>
          <p:cNvSpPr txBox="1"/>
          <p:nvPr/>
        </p:nvSpPr>
        <p:spPr>
          <a:xfrm>
            <a:off x="9391581" y="1319524"/>
            <a:ext cx="237436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867" b="1" dirty="0">
                <a:solidFill>
                  <a:srgbClr val="E87722"/>
                </a:solidFill>
                <a:latin typeface="Arial"/>
              </a:rPr>
              <a:t>qualitative analysis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266996-7467-4065-8D14-22CA7E56F1B3}"/>
              </a:ext>
            </a:extLst>
          </p:cNvPr>
          <p:cNvSpPr/>
          <p:nvPr/>
        </p:nvSpPr>
        <p:spPr>
          <a:xfrm>
            <a:off x="1157727" y="3258030"/>
            <a:ext cx="10530997" cy="470917"/>
          </a:xfrm>
          <a:prstGeom prst="rightArrow">
            <a:avLst/>
          </a:prstGeom>
          <a:gradFill>
            <a:gsLst>
              <a:gs pos="0">
                <a:schemeClr val="accent5">
                  <a:lumMod val="96000"/>
                  <a:lumOff val="4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9345DB-09F6-4EA8-8DDC-ABE6A15E52C4}"/>
              </a:ext>
            </a:extLst>
          </p:cNvPr>
          <p:cNvCxnSpPr/>
          <p:nvPr/>
        </p:nvCxnSpPr>
        <p:spPr>
          <a:xfrm>
            <a:off x="1762204" y="272260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13265D-33A0-4E66-B1B4-59159A9CB274}"/>
              </a:ext>
            </a:extLst>
          </p:cNvPr>
          <p:cNvCxnSpPr/>
          <p:nvPr/>
        </p:nvCxnSpPr>
        <p:spPr>
          <a:xfrm>
            <a:off x="4393559" y="363273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011979-AD68-4C5E-A9A6-0D8E960FFAAE}"/>
              </a:ext>
            </a:extLst>
          </p:cNvPr>
          <p:cNvCxnSpPr/>
          <p:nvPr/>
        </p:nvCxnSpPr>
        <p:spPr>
          <a:xfrm>
            <a:off x="7231528" y="272260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4E4C3B-5B82-441B-B619-B110744A7E63}"/>
              </a:ext>
            </a:extLst>
          </p:cNvPr>
          <p:cNvCxnSpPr/>
          <p:nvPr/>
        </p:nvCxnSpPr>
        <p:spPr>
          <a:xfrm>
            <a:off x="10394163" y="363273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B80FE69-9574-4456-AE50-6EB98421E065}"/>
              </a:ext>
            </a:extLst>
          </p:cNvPr>
          <p:cNvSpPr/>
          <p:nvPr/>
        </p:nvSpPr>
        <p:spPr>
          <a:xfrm>
            <a:off x="6170897" y="1254850"/>
            <a:ext cx="5651265" cy="45030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86000F-7106-4B91-8C08-5602D5D44204}"/>
              </a:ext>
            </a:extLst>
          </p:cNvPr>
          <p:cNvSpPr/>
          <p:nvPr/>
        </p:nvSpPr>
        <p:spPr>
          <a:xfrm>
            <a:off x="426051" y="1254850"/>
            <a:ext cx="5651265" cy="45030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F55BA5-D7CB-4A7F-9AD1-6E042F5E6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002" y="181508"/>
            <a:ext cx="11252197" cy="915256"/>
          </a:xfrm>
        </p:spPr>
        <p:txBody>
          <a:bodyPr/>
          <a:lstStyle/>
          <a:p>
            <a:r>
              <a:rPr lang="en-US" sz="4267" dirty="0"/>
              <a:t>Project Phases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2B801-0A4E-410E-A225-E547826A518E}"/>
              </a:ext>
            </a:extLst>
          </p:cNvPr>
          <p:cNvSpPr txBox="1"/>
          <p:nvPr/>
        </p:nvSpPr>
        <p:spPr>
          <a:xfrm>
            <a:off x="669535" y="1860833"/>
            <a:ext cx="4411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Opportunities for cooperation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</a:rPr>
              <a:t>across art research collections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B8A1C-A5DA-4EE0-82BA-B964C75546F0}"/>
              </a:ext>
            </a:extLst>
          </p:cNvPr>
          <p:cNvSpPr txBox="1"/>
          <p:nvPr/>
        </p:nvSpPr>
        <p:spPr>
          <a:xfrm>
            <a:off x="2042921" y="4255417"/>
            <a:ext cx="3401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II.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Cooperation patterns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</a:rPr>
              <a:t>in resource 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CD0C8-55B7-4FC2-956A-3CD2A25F8EB0}"/>
              </a:ext>
            </a:extLst>
          </p:cNvPr>
          <p:cNvSpPr txBox="1"/>
          <p:nvPr/>
        </p:nvSpPr>
        <p:spPr>
          <a:xfrm>
            <a:off x="6261189" y="1867251"/>
            <a:ext cx="4581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III.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“Deep dive” into case studies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</a:rPr>
              <a:t>of real-world collaboration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D034D-517A-46E9-89C8-14ED1E75A966}"/>
              </a:ext>
            </a:extLst>
          </p:cNvPr>
          <p:cNvSpPr txBox="1"/>
          <p:nvPr/>
        </p:nvSpPr>
        <p:spPr>
          <a:xfrm>
            <a:off x="7010027" y="4255415"/>
            <a:ext cx="435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IV.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Recommendations on how to make collaboration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51E616-A697-451F-9630-8858059C5598}"/>
              </a:ext>
            </a:extLst>
          </p:cNvPr>
          <p:cNvSpPr txBox="1"/>
          <p:nvPr/>
        </p:nvSpPr>
        <p:spPr>
          <a:xfrm>
            <a:off x="493480" y="1319524"/>
            <a:ext cx="248177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867" b="1" dirty="0">
                <a:solidFill>
                  <a:srgbClr val="E87722"/>
                </a:solidFill>
                <a:latin typeface="Arial"/>
              </a:rPr>
              <a:t>data-driven 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C970E2-14A3-4704-9626-59BBEA737CA5}"/>
              </a:ext>
            </a:extLst>
          </p:cNvPr>
          <p:cNvSpPr txBox="1"/>
          <p:nvPr/>
        </p:nvSpPr>
        <p:spPr>
          <a:xfrm>
            <a:off x="9391581" y="1319524"/>
            <a:ext cx="237436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867" b="1" dirty="0">
                <a:solidFill>
                  <a:srgbClr val="E87722"/>
                </a:solidFill>
                <a:latin typeface="Arial"/>
              </a:rPr>
              <a:t>qualitative analysis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266996-7467-4065-8D14-22CA7E56F1B3}"/>
              </a:ext>
            </a:extLst>
          </p:cNvPr>
          <p:cNvSpPr/>
          <p:nvPr/>
        </p:nvSpPr>
        <p:spPr>
          <a:xfrm>
            <a:off x="1157727" y="3258030"/>
            <a:ext cx="10530997" cy="470917"/>
          </a:xfrm>
          <a:prstGeom prst="rightArrow">
            <a:avLst/>
          </a:prstGeom>
          <a:gradFill>
            <a:gsLst>
              <a:gs pos="0">
                <a:schemeClr val="accent5">
                  <a:lumMod val="96000"/>
                  <a:lumOff val="4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9345DB-09F6-4EA8-8DDC-ABE6A15E52C4}"/>
              </a:ext>
            </a:extLst>
          </p:cNvPr>
          <p:cNvCxnSpPr/>
          <p:nvPr/>
        </p:nvCxnSpPr>
        <p:spPr>
          <a:xfrm>
            <a:off x="1762204" y="272260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13265D-33A0-4E66-B1B4-59159A9CB274}"/>
              </a:ext>
            </a:extLst>
          </p:cNvPr>
          <p:cNvCxnSpPr/>
          <p:nvPr/>
        </p:nvCxnSpPr>
        <p:spPr>
          <a:xfrm>
            <a:off x="4393559" y="363273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011979-AD68-4C5E-A9A6-0D8E960FFAAE}"/>
              </a:ext>
            </a:extLst>
          </p:cNvPr>
          <p:cNvCxnSpPr/>
          <p:nvPr/>
        </p:nvCxnSpPr>
        <p:spPr>
          <a:xfrm>
            <a:off x="7231528" y="272260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4E4C3B-5B82-441B-B619-B110744A7E63}"/>
              </a:ext>
            </a:extLst>
          </p:cNvPr>
          <p:cNvCxnSpPr/>
          <p:nvPr/>
        </p:nvCxnSpPr>
        <p:spPr>
          <a:xfrm>
            <a:off x="10394163" y="363273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CA3F0C3E-F309-BC42-B973-55B693664143}"/>
              </a:ext>
            </a:extLst>
          </p:cNvPr>
          <p:cNvSpPr/>
          <p:nvPr/>
        </p:nvSpPr>
        <p:spPr>
          <a:xfrm>
            <a:off x="678899" y="2896549"/>
            <a:ext cx="731520" cy="195965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>
            <a:extLst>
              <a:ext uri="{FF2B5EF4-FFF2-40B4-BE49-F238E27FC236}">
                <a16:creationId xmlns:a16="http://schemas.microsoft.com/office/drawing/2014/main" id="{65071380-55A7-6641-BC9C-C935E26F93C9}"/>
              </a:ext>
            </a:extLst>
          </p:cNvPr>
          <p:cNvSpPr/>
          <p:nvPr/>
        </p:nvSpPr>
        <p:spPr>
          <a:xfrm rot="16782129">
            <a:off x="4321613" y="2935448"/>
            <a:ext cx="1954428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B80FE69-9574-4456-AE50-6EB98421E065}"/>
              </a:ext>
            </a:extLst>
          </p:cNvPr>
          <p:cNvSpPr/>
          <p:nvPr/>
        </p:nvSpPr>
        <p:spPr>
          <a:xfrm>
            <a:off x="6170897" y="1254850"/>
            <a:ext cx="5651265" cy="45030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86000F-7106-4B91-8C08-5602D5D44204}"/>
              </a:ext>
            </a:extLst>
          </p:cNvPr>
          <p:cNvSpPr/>
          <p:nvPr/>
        </p:nvSpPr>
        <p:spPr>
          <a:xfrm>
            <a:off x="426051" y="1254850"/>
            <a:ext cx="5651265" cy="45030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F55BA5-D7CB-4A7F-9AD1-6E042F5E6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002" y="181508"/>
            <a:ext cx="11252197" cy="915256"/>
          </a:xfrm>
        </p:spPr>
        <p:txBody>
          <a:bodyPr/>
          <a:lstStyle/>
          <a:p>
            <a:r>
              <a:rPr lang="en-US" sz="4267" dirty="0"/>
              <a:t>Project Phases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2B801-0A4E-410E-A225-E547826A518E}"/>
              </a:ext>
            </a:extLst>
          </p:cNvPr>
          <p:cNvSpPr txBox="1"/>
          <p:nvPr/>
        </p:nvSpPr>
        <p:spPr>
          <a:xfrm>
            <a:off x="669535" y="1860833"/>
            <a:ext cx="4411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Opportunities for cooperation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</a:rPr>
              <a:t>across art research collections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B8A1C-A5DA-4EE0-82BA-B964C75546F0}"/>
              </a:ext>
            </a:extLst>
          </p:cNvPr>
          <p:cNvSpPr txBox="1"/>
          <p:nvPr/>
        </p:nvSpPr>
        <p:spPr>
          <a:xfrm>
            <a:off x="2042921" y="4255417"/>
            <a:ext cx="3401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II.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Cooperation patterns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</a:rPr>
              <a:t>in resource sharing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CD0C8-55B7-4FC2-956A-3CD2A25F8EB0}"/>
              </a:ext>
            </a:extLst>
          </p:cNvPr>
          <p:cNvSpPr txBox="1"/>
          <p:nvPr/>
        </p:nvSpPr>
        <p:spPr>
          <a:xfrm>
            <a:off x="6261189" y="1867251"/>
            <a:ext cx="4581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III.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“Deep dive” into case studies</a:t>
            </a:r>
          </a:p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</a:rPr>
              <a:t>of real-world collaboration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D034D-517A-46E9-89C8-14ED1E75A966}"/>
              </a:ext>
            </a:extLst>
          </p:cNvPr>
          <p:cNvSpPr txBox="1"/>
          <p:nvPr/>
        </p:nvSpPr>
        <p:spPr>
          <a:xfrm>
            <a:off x="7010027" y="4255415"/>
            <a:ext cx="435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IV.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Recommendations on how to make collaboration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51E616-A697-451F-9630-8858059C5598}"/>
              </a:ext>
            </a:extLst>
          </p:cNvPr>
          <p:cNvSpPr txBox="1"/>
          <p:nvPr/>
        </p:nvSpPr>
        <p:spPr>
          <a:xfrm>
            <a:off x="493480" y="1319524"/>
            <a:ext cx="248177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867" b="1" dirty="0">
                <a:solidFill>
                  <a:srgbClr val="E87722"/>
                </a:solidFill>
                <a:latin typeface="Arial"/>
              </a:rPr>
              <a:t>data-driven 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C970E2-14A3-4704-9626-59BBEA737CA5}"/>
              </a:ext>
            </a:extLst>
          </p:cNvPr>
          <p:cNvSpPr txBox="1"/>
          <p:nvPr/>
        </p:nvSpPr>
        <p:spPr>
          <a:xfrm>
            <a:off x="9391581" y="1319524"/>
            <a:ext cx="237436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867" b="1" dirty="0">
                <a:solidFill>
                  <a:srgbClr val="E87722"/>
                </a:solidFill>
                <a:latin typeface="Arial"/>
              </a:rPr>
              <a:t>qualitative analysis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1266996-7467-4065-8D14-22CA7E56F1B3}"/>
              </a:ext>
            </a:extLst>
          </p:cNvPr>
          <p:cNvSpPr/>
          <p:nvPr/>
        </p:nvSpPr>
        <p:spPr>
          <a:xfrm>
            <a:off x="1157727" y="3258030"/>
            <a:ext cx="10530997" cy="470917"/>
          </a:xfrm>
          <a:prstGeom prst="rightArrow">
            <a:avLst/>
          </a:prstGeom>
          <a:gradFill>
            <a:gsLst>
              <a:gs pos="0">
                <a:schemeClr val="accent5">
                  <a:lumMod val="96000"/>
                  <a:lumOff val="4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9345DB-09F6-4EA8-8DDC-ABE6A15E52C4}"/>
              </a:ext>
            </a:extLst>
          </p:cNvPr>
          <p:cNvCxnSpPr/>
          <p:nvPr/>
        </p:nvCxnSpPr>
        <p:spPr>
          <a:xfrm>
            <a:off x="1762204" y="272260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13265D-33A0-4E66-B1B4-59159A9CB274}"/>
              </a:ext>
            </a:extLst>
          </p:cNvPr>
          <p:cNvCxnSpPr/>
          <p:nvPr/>
        </p:nvCxnSpPr>
        <p:spPr>
          <a:xfrm>
            <a:off x="4393559" y="363273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011979-AD68-4C5E-A9A6-0D8E960FFAAE}"/>
              </a:ext>
            </a:extLst>
          </p:cNvPr>
          <p:cNvCxnSpPr/>
          <p:nvPr/>
        </p:nvCxnSpPr>
        <p:spPr>
          <a:xfrm>
            <a:off x="7231528" y="272260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4E4C3B-5B82-441B-B619-B110744A7E63}"/>
              </a:ext>
            </a:extLst>
          </p:cNvPr>
          <p:cNvCxnSpPr/>
          <p:nvPr/>
        </p:nvCxnSpPr>
        <p:spPr>
          <a:xfrm>
            <a:off x="10394163" y="3632737"/>
            <a:ext cx="0" cy="67885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CA3F0C3E-F309-BC42-B973-55B693664143}"/>
              </a:ext>
            </a:extLst>
          </p:cNvPr>
          <p:cNvSpPr/>
          <p:nvPr/>
        </p:nvSpPr>
        <p:spPr>
          <a:xfrm>
            <a:off x="678899" y="2896549"/>
            <a:ext cx="731520" cy="195965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>
            <a:extLst>
              <a:ext uri="{FF2B5EF4-FFF2-40B4-BE49-F238E27FC236}">
                <a16:creationId xmlns:a16="http://schemas.microsoft.com/office/drawing/2014/main" id="{65071380-55A7-6641-BC9C-C935E26F93C9}"/>
              </a:ext>
            </a:extLst>
          </p:cNvPr>
          <p:cNvSpPr/>
          <p:nvPr/>
        </p:nvSpPr>
        <p:spPr>
          <a:xfrm rot="16782129">
            <a:off x="4321613" y="2935448"/>
            <a:ext cx="1954428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28C92892-8C47-1D4D-B1CC-8D01D7625641}"/>
              </a:ext>
            </a:extLst>
          </p:cNvPr>
          <p:cNvSpPr/>
          <p:nvPr/>
        </p:nvSpPr>
        <p:spPr>
          <a:xfrm>
            <a:off x="4029499" y="3235096"/>
            <a:ext cx="413300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4316DD-C1E8-41DE-8D87-9642F8B58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Some preliminary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F05E4-B442-4007-814F-33DE3C777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7F77A-4463-41F9-8C23-FDDA2A8F05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464F0-9DB2-49B8-9E26-E706D2AC6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84" y="170868"/>
            <a:ext cx="11252197" cy="915256"/>
          </a:xfrm>
        </p:spPr>
        <p:txBody>
          <a:bodyPr/>
          <a:lstStyle/>
          <a:p>
            <a:r>
              <a:rPr lang="en-US" sz="4267" dirty="0"/>
              <a:t>Phase 1: Collective collection analysis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5ECAA7C-F8A6-4160-BDC6-1536E3C1F464}"/>
              </a:ext>
            </a:extLst>
          </p:cNvPr>
          <p:cNvSpPr/>
          <p:nvPr/>
        </p:nvSpPr>
        <p:spPr>
          <a:xfrm>
            <a:off x="553251" y="1434352"/>
            <a:ext cx="3975207" cy="265355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Art Research</a:t>
            </a:r>
          </a:p>
          <a:p>
            <a:pPr algn="ctr"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Collective Collection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643DB9C-1B67-461F-8153-20CAF480A14C}"/>
              </a:ext>
            </a:extLst>
          </p:cNvPr>
          <p:cNvSpPr/>
          <p:nvPr/>
        </p:nvSpPr>
        <p:spPr>
          <a:xfrm>
            <a:off x="4894731" y="2366681"/>
            <a:ext cx="1106500" cy="297116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504E5-E345-4C48-95A8-2CF3F96CA609}"/>
              </a:ext>
            </a:extLst>
          </p:cNvPr>
          <p:cNvSpPr/>
          <p:nvPr/>
        </p:nvSpPr>
        <p:spPr>
          <a:xfrm>
            <a:off x="6367505" y="1825278"/>
            <a:ext cx="2592081" cy="13799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Proxy</a:t>
            </a:r>
          </a:p>
          <a:p>
            <a:pPr algn="ctr" defTabSz="609585"/>
            <a:r>
              <a:rPr lang="en-US" sz="2400" b="1" dirty="0">
                <a:solidFill>
                  <a:srgbClr val="000000"/>
                </a:solidFill>
                <a:latin typeface="Arial"/>
              </a:rPr>
              <a:t>Collective Collection</a:t>
            </a:r>
          </a:p>
        </p:txBody>
      </p:sp>
      <p:pic>
        <p:nvPicPr>
          <p:cNvPr id="9" name="Graphic 8" descr="Schoolhouse outline">
            <a:extLst>
              <a:ext uri="{FF2B5EF4-FFF2-40B4-BE49-F238E27FC236}">
                <a16:creationId xmlns:a16="http://schemas.microsoft.com/office/drawing/2014/main" id="{1D5BF279-DA26-40C2-8235-8B374D873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1883" y="4811797"/>
            <a:ext cx="1219200" cy="1219200"/>
          </a:xfrm>
          <a:prstGeom prst="rect">
            <a:avLst/>
          </a:prstGeom>
        </p:spPr>
      </p:pic>
      <p:pic>
        <p:nvPicPr>
          <p:cNvPr id="10" name="Graphic 9" descr="Schoolhouse outline">
            <a:extLst>
              <a:ext uri="{FF2B5EF4-FFF2-40B4-BE49-F238E27FC236}">
                <a16:creationId xmlns:a16="http://schemas.microsoft.com/office/drawing/2014/main" id="{6F1024F3-6F7B-41D2-ABAF-14FE0CCD8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3152" y="4827060"/>
            <a:ext cx="1219200" cy="1219200"/>
          </a:xfrm>
          <a:prstGeom prst="rect">
            <a:avLst/>
          </a:prstGeom>
        </p:spPr>
      </p:pic>
      <p:pic>
        <p:nvPicPr>
          <p:cNvPr id="11" name="Graphic 10" descr="Schoolhouse outline">
            <a:extLst>
              <a:ext uri="{FF2B5EF4-FFF2-40B4-BE49-F238E27FC236}">
                <a16:creationId xmlns:a16="http://schemas.microsoft.com/office/drawing/2014/main" id="{DF401C05-BF8F-4D11-9A99-4FFDC3446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132" y="3843725"/>
            <a:ext cx="1219200" cy="1219200"/>
          </a:xfrm>
          <a:prstGeom prst="rect">
            <a:avLst/>
          </a:prstGeom>
        </p:spPr>
      </p:pic>
      <p:pic>
        <p:nvPicPr>
          <p:cNvPr id="15" name="Picture 14" descr="Pins in a map">
            <a:extLst>
              <a:ext uri="{FF2B5EF4-FFF2-40B4-BE49-F238E27FC236}">
                <a16:creationId xmlns:a16="http://schemas.microsoft.com/office/drawing/2014/main" id="{8D5564D1-EF20-4FEA-8741-57AE10882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543" y="4405345"/>
            <a:ext cx="2152053" cy="14343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DE6803-BD7D-4CDD-85ED-A585A0A5B05A}"/>
              </a:ext>
            </a:extLst>
          </p:cNvPr>
          <p:cNvSpPr txBox="1"/>
          <p:nvPr/>
        </p:nvSpPr>
        <p:spPr>
          <a:xfrm>
            <a:off x="9156874" y="2253293"/>
            <a:ext cx="127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C00000"/>
                </a:solidFill>
                <a:latin typeface="Arial"/>
              </a:rPr>
              <a:t>WHAT?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E7854-D2B3-415A-9245-9DF8BE747EC9}"/>
              </a:ext>
            </a:extLst>
          </p:cNvPr>
          <p:cNvSpPr txBox="1"/>
          <p:nvPr/>
        </p:nvSpPr>
        <p:spPr>
          <a:xfrm>
            <a:off x="10565896" y="4920177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C00000"/>
                </a:solidFill>
                <a:latin typeface="Arial"/>
              </a:rPr>
              <a:t>WHERE?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3D244-6C7C-4349-881E-A9752109F59A}"/>
              </a:ext>
            </a:extLst>
          </p:cNvPr>
          <p:cNvSpPr txBox="1"/>
          <p:nvPr/>
        </p:nvSpPr>
        <p:spPr>
          <a:xfrm>
            <a:off x="3048204" y="457048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b="1" dirty="0">
                <a:solidFill>
                  <a:srgbClr val="C00000"/>
                </a:solidFill>
                <a:latin typeface="Arial"/>
              </a:rPr>
              <a:t>WHO?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5A96139-9569-459C-871C-EB141324335E}"/>
              </a:ext>
            </a:extLst>
          </p:cNvPr>
          <p:cNvSpPr/>
          <p:nvPr/>
        </p:nvSpPr>
        <p:spPr>
          <a:xfrm rot="7231385">
            <a:off x="5899383" y="3939349"/>
            <a:ext cx="1106500" cy="297116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B9499EF-4599-4C62-A01B-01D0DBBAAA85}"/>
              </a:ext>
            </a:extLst>
          </p:cNvPr>
          <p:cNvSpPr/>
          <p:nvPr/>
        </p:nvSpPr>
        <p:spPr>
          <a:xfrm>
            <a:off x="6763890" y="5017841"/>
            <a:ext cx="1106500" cy="297116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2" name="Graphic 21" descr="Badge 1 with solid fill">
            <a:extLst>
              <a:ext uri="{FF2B5EF4-FFF2-40B4-BE49-F238E27FC236}">
                <a16:creationId xmlns:a16="http://schemas.microsoft.com/office/drawing/2014/main" id="{260CFBDC-9F65-4FCD-9AFF-E5A8F2E7A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2783" y="1732775"/>
            <a:ext cx="609600" cy="609600"/>
          </a:xfrm>
          <a:prstGeom prst="rect">
            <a:avLst/>
          </a:prstGeom>
        </p:spPr>
      </p:pic>
      <p:pic>
        <p:nvPicPr>
          <p:cNvPr id="24" name="Graphic 23" descr="Badge with solid fill">
            <a:extLst>
              <a:ext uri="{FF2B5EF4-FFF2-40B4-BE49-F238E27FC236}">
                <a16:creationId xmlns:a16="http://schemas.microsoft.com/office/drawing/2014/main" id="{F2753C31-A1FE-4F67-9527-B7259DBA4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8071" y="3538925"/>
            <a:ext cx="609600" cy="609600"/>
          </a:xfrm>
          <a:prstGeom prst="rect">
            <a:avLst/>
          </a:prstGeom>
        </p:spPr>
      </p:pic>
      <p:pic>
        <p:nvPicPr>
          <p:cNvPr id="26" name="Graphic 25" descr="Badge 3 with solid fill">
            <a:extLst>
              <a:ext uri="{FF2B5EF4-FFF2-40B4-BE49-F238E27FC236}">
                <a16:creationId xmlns:a16="http://schemas.microsoft.com/office/drawing/2014/main" id="{896D3B82-7DBB-47F7-ABC1-529C025BD8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39236" y="4413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C0B14-648B-4471-94B8-D39586E0A029}"/>
              </a:ext>
            </a:extLst>
          </p:cNvPr>
          <p:cNvSpPr/>
          <p:nvPr/>
        </p:nvSpPr>
        <p:spPr>
          <a:xfrm>
            <a:off x="3685853" y="964830"/>
            <a:ext cx="7273248" cy="50292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F34767-8B33-40F1-A169-DDB01558A49D}"/>
              </a:ext>
            </a:extLst>
          </p:cNvPr>
          <p:cNvSpPr/>
          <p:nvPr/>
        </p:nvSpPr>
        <p:spPr>
          <a:xfrm>
            <a:off x="1171253" y="964830"/>
            <a:ext cx="5029200" cy="5029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Proxy</a:t>
            </a:r>
          </a:p>
          <a:p>
            <a:pPr algn="ctr"/>
            <a:r>
              <a:rPr lang="en-US" sz="2800" b="1" dirty="0"/>
              <a:t>Art Research</a:t>
            </a:r>
          </a:p>
          <a:p>
            <a:pPr algn="ctr"/>
            <a:r>
              <a:rPr lang="en-US" sz="2800" b="1" dirty="0"/>
              <a:t>Collective Collection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03E9A-A773-422F-92F3-EE01B79DA5B6}"/>
              </a:ext>
            </a:extLst>
          </p:cNvPr>
          <p:cNvSpPr txBox="1"/>
          <p:nvPr/>
        </p:nvSpPr>
        <p:spPr>
          <a:xfrm>
            <a:off x="390419" y="318499"/>
            <a:ext cx="923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C97EA-3867-455F-AC42-68B2BE743C93}"/>
              </a:ext>
            </a:extLst>
          </p:cNvPr>
          <p:cNvSpPr txBox="1"/>
          <p:nvPr/>
        </p:nvSpPr>
        <p:spPr>
          <a:xfrm>
            <a:off x="6593254" y="2006373"/>
            <a:ext cx="232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85 institutions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62B14-1B21-444D-8990-5079EC17D5DB}"/>
              </a:ext>
            </a:extLst>
          </p:cNvPr>
          <p:cNvSpPr txBox="1"/>
          <p:nvPr/>
        </p:nvSpPr>
        <p:spPr>
          <a:xfrm>
            <a:off x="6593254" y="3217820"/>
            <a:ext cx="401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7.7m distinct publications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F6606-CF23-41F3-B2F2-87251B509957}"/>
              </a:ext>
            </a:extLst>
          </p:cNvPr>
          <p:cNvSpPr txBox="1"/>
          <p:nvPr/>
        </p:nvSpPr>
        <p:spPr>
          <a:xfrm>
            <a:off x="6593254" y="4429267"/>
            <a:ext cx="3244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14.8m total holdings</a:t>
            </a:r>
          </a:p>
        </p:txBody>
      </p:sp>
    </p:spTree>
    <p:extLst>
      <p:ext uri="{BB962C8B-B14F-4D97-AF65-F5344CB8AC3E}">
        <p14:creationId xmlns:p14="http://schemas.microsoft.com/office/powerpoint/2010/main" val="26668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28B403-ADE0-47BD-9785-EAC1108E9D74}"/>
              </a:ext>
            </a:extLst>
          </p:cNvPr>
          <p:cNvSpPr/>
          <p:nvPr/>
        </p:nvSpPr>
        <p:spPr>
          <a:xfrm>
            <a:off x="2049778" y="2145635"/>
            <a:ext cx="5178159" cy="14362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b="1" dirty="0">
                <a:solidFill>
                  <a:schemeClr val="tx2"/>
                </a:solidFill>
              </a:rPr>
              <a:t>Dennis Massie</a:t>
            </a:r>
          </a:p>
          <a:p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E05199-C6E0-408F-BDD3-4E78F5884BA3}"/>
              </a:ext>
            </a:extLst>
          </p:cNvPr>
          <p:cNvSpPr/>
          <p:nvPr/>
        </p:nvSpPr>
        <p:spPr>
          <a:xfrm>
            <a:off x="5583731" y="4466985"/>
            <a:ext cx="5829620" cy="6667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b="1" dirty="0">
                <a:solidFill>
                  <a:schemeClr val="tx2"/>
                </a:solidFill>
              </a:rPr>
              <a:t>Brian Lavoie</a:t>
            </a:r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E891AA3-1ADF-427B-874D-9E664691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325" y="2057161"/>
            <a:ext cx="1417257" cy="19326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204050-9C61-477F-88F2-E49D14AE38B5}"/>
              </a:ext>
            </a:extLst>
          </p:cNvPr>
          <p:cNvSpPr/>
          <p:nvPr/>
        </p:nvSpPr>
        <p:spPr>
          <a:xfrm>
            <a:off x="7366427" y="2145635"/>
            <a:ext cx="4571437" cy="6667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 b="1" dirty="0">
                <a:solidFill>
                  <a:schemeClr val="tx2"/>
                </a:solidFill>
              </a:rPr>
              <a:t>Chela Scott Weber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0064A42-ED21-48C2-A6A3-58A6CB17C875}"/>
              </a:ext>
            </a:extLst>
          </p:cNvPr>
          <p:cNvSpPr txBox="1">
            <a:spLocks/>
          </p:cNvSpPr>
          <p:nvPr/>
        </p:nvSpPr>
        <p:spPr>
          <a:xfrm>
            <a:off x="2110141" y="2726057"/>
            <a:ext cx="3125248" cy="134677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Senior Program Officer, Resource Sharing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3F108ED-2628-4DD5-B902-16D79E9DCC9F}"/>
              </a:ext>
            </a:extLst>
          </p:cNvPr>
          <p:cNvSpPr txBox="1">
            <a:spLocks/>
          </p:cNvSpPr>
          <p:nvPr/>
        </p:nvSpPr>
        <p:spPr>
          <a:xfrm>
            <a:off x="7466117" y="2726060"/>
            <a:ext cx="3112683" cy="9734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Senior Program Officer, Archives and Special Collections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0EF5E83-FA45-4E07-8C2F-29821DB75D33}"/>
              </a:ext>
            </a:extLst>
          </p:cNvPr>
          <p:cNvSpPr txBox="1">
            <a:spLocks/>
          </p:cNvSpPr>
          <p:nvPr/>
        </p:nvSpPr>
        <p:spPr>
          <a:xfrm>
            <a:off x="5675941" y="5052725"/>
            <a:ext cx="5358332" cy="107892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Senior Research Scientist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CA9D6-3C64-4F83-9AF8-E0C68EF9F193}"/>
              </a:ext>
            </a:extLst>
          </p:cNvPr>
          <p:cNvSpPr txBox="1"/>
          <p:nvPr/>
        </p:nvSpPr>
        <p:spPr>
          <a:xfrm>
            <a:off x="0" y="10926"/>
            <a:ext cx="12192000" cy="861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4800" dirty="0" err="1">
                <a:solidFill>
                  <a:schemeClr val="bg1"/>
                </a:solidFill>
              </a:rPr>
              <a:t>OpArt</a:t>
            </a:r>
            <a:r>
              <a:rPr lang="en-US" sz="4800" dirty="0">
                <a:solidFill>
                  <a:schemeClr val="bg1"/>
                </a:solidFill>
              </a:rPr>
              <a:t> project team</a:t>
            </a:r>
          </a:p>
        </p:txBody>
      </p:sp>
      <p:pic>
        <p:nvPicPr>
          <p:cNvPr id="17" name="Picture 1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DB93F7F-0EFB-4608-99B2-B9243D362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00" y="2057162"/>
            <a:ext cx="1453749" cy="1982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291DF-53A2-4E28-B4B3-DA16E52DB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096" y="4331446"/>
            <a:ext cx="1453749" cy="19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361477-69B9-48D1-B93C-DDC717DB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78" y="1302213"/>
            <a:ext cx="8380043" cy="5036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DB4E7E-7407-48AA-9553-7A99E82AFE76}"/>
              </a:ext>
            </a:extLst>
          </p:cNvPr>
          <p:cNvSpPr txBox="1"/>
          <p:nvPr/>
        </p:nvSpPr>
        <p:spPr>
          <a:xfrm>
            <a:off x="390419" y="318499"/>
            <a:ext cx="346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Holdings Overlap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66282-E493-4178-9145-D06F5669713D}"/>
              </a:ext>
            </a:extLst>
          </p:cNvPr>
          <p:cNvSpPr txBox="1"/>
          <p:nvPr/>
        </p:nvSpPr>
        <p:spPr>
          <a:xfrm>
            <a:off x="8383712" y="2531999"/>
            <a:ext cx="3070967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76% held by one group member</a:t>
            </a:r>
          </a:p>
        </p:txBody>
      </p:sp>
    </p:spTree>
    <p:extLst>
      <p:ext uri="{BB962C8B-B14F-4D97-AF65-F5344CB8AC3E}">
        <p14:creationId xmlns:p14="http://schemas.microsoft.com/office/powerpoint/2010/main" val="30773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5819B90-464F-4014-A344-B432582F7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04" y="964831"/>
            <a:ext cx="9202319" cy="5431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2C20F-6543-48C9-9B1B-EB6314219526}"/>
              </a:ext>
            </a:extLst>
          </p:cNvPr>
          <p:cNvSpPr txBox="1"/>
          <p:nvPr/>
        </p:nvSpPr>
        <p:spPr>
          <a:xfrm>
            <a:off x="390419" y="318499"/>
            <a:ext cx="302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Material 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2115C-6516-4CD2-A7A1-FCB4BD907038}"/>
              </a:ext>
            </a:extLst>
          </p:cNvPr>
          <p:cNvSpPr txBox="1"/>
          <p:nvPr/>
        </p:nvSpPr>
        <p:spPr>
          <a:xfrm>
            <a:off x="7849456" y="2844225"/>
            <a:ext cx="3070967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6.9 million books</a:t>
            </a:r>
          </a:p>
        </p:txBody>
      </p:sp>
    </p:spTree>
    <p:extLst>
      <p:ext uri="{BB962C8B-B14F-4D97-AF65-F5344CB8AC3E}">
        <p14:creationId xmlns:p14="http://schemas.microsoft.com/office/powerpoint/2010/main" val="17952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D2DF64-C27B-4B1A-BC1B-EEE5245E2A13}"/>
              </a:ext>
            </a:extLst>
          </p:cNvPr>
          <p:cNvSpPr txBox="1"/>
          <p:nvPr/>
        </p:nvSpPr>
        <p:spPr>
          <a:xfrm>
            <a:off x="390419" y="318499"/>
            <a:ext cx="4708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Publication Date Profile</a:t>
            </a:r>
          </a:p>
        </p:txBody>
      </p:sp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937658F1-26BA-452E-B3A1-07DCBE710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95" y="964830"/>
            <a:ext cx="9470124" cy="55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C3439D1-7F1C-4C2F-B07D-E75C6A2B4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50" y="1147375"/>
            <a:ext cx="9134895" cy="5392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03058-D037-490A-9F25-B6DD56BD35CA}"/>
              </a:ext>
            </a:extLst>
          </p:cNvPr>
          <p:cNvSpPr txBox="1"/>
          <p:nvPr/>
        </p:nvSpPr>
        <p:spPr>
          <a:xfrm>
            <a:off x="390419" y="318499"/>
            <a:ext cx="21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Languages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5CDC3-7BA2-4D07-A677-40326B382B47}"/>
              </a:ext>
            </a:extLst>
          </p:cNvPr>
          <p:cNvSpPr txBox="1"/>
          <p:nvPr/>
        </p:nvSpPr>
        <p:spPr>
          <a:xfrm>
            <a:off x="7900826" y="2671281"/>
            <a:ext cx="266100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366 languages</a:t>
            </a:r>
          </a:p>
        </p:txBody>
      </p:sp>
    </p:spTree>
    <p:extLst>
      <p:ext uri="{BB962C8B-B14F-4D97-AF65-F5344CB8AC3E}">
        <p14:creationId xmlns:p14="http://schemas.microsoft.com/office/powerpoint/2010/main" val="2949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0A5481-E175-411C-8AB7-927037315BA9}"/>
              </a:ext>
            </a:extLst>
          </p:cNvPr>
          <p:cNvSpPr txBox="1"/>
          <p:nvPr/>
        </p:nvSpPr>
        <p:spPr>
          <a:xfrm>
            <a:off x="390419" y="318499"/>
            <a:ext cx="348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Country of Origin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1E8D42-41A1-4A64-978E-077FFDF8ABBD}"/>
              </a:ext>
            </a:extLst>
          </p:cNvPr>
          <p:cNvGraphicFramePr>
            <a:graphicFrameLocks/>
          </p:cNvGraphicFramePr>
          <p:nvPr/>
        </p:nvGraphicFramePr>
        <p:xfrm>
          <a:off x="1592494" y="1428108"/>
          <a:ext cx="9028082" cy="468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6403E9-51CD-404F-9108-35A6C175CBB0}"/>
              </a:ext>
            </a:extLst>
          </p:cNvPr>
          <p:cNvSpPr txBox="1"/>
          <p:nvPr/>
        </p:nvSpPr>
        <p:spPr>
          <a:xfrm>
            <a:off x="6596009" y="2691829"/>
            <a:ext cx="466446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263 countries &amp; territories</a:t>
            </a:r>
          </a:p>
        </p:txBody>
      </p:sp>
    </p:spTree>
    <p:extLst>
      <p:ext uri="{BB962C8B-B14F-4D97-AF65-F5344CB8AC3E}">
        <p14:creationId xmlns:p14="http://schemas.microsoft.com/office/powerpoint/2010/main" val="36989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C03E9A-A773-422F-92F3-EE01B79DA5B6}"/>
              </a:ext>
            </a:extLst>
          </p:cNvPr>
          <p:cNvSpPr txBox="1"/>
          <p:nvPr/>
        </p:nvSpPr>
        <p:spPr>
          <a:xfrm>
            <a:off x="390419" y="318499"/>
            <a:ext cx="7575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Discovery Group Catalogue (ADGC)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C1A9-7613-403F-A19A-71B6C2BF4A0D}"/>
              </a:ext>
            </a:extLst>
          </p:cNvPr>
          <p:cNvSpPr/>
          <p:nvPr/>
        </p:nvSpPr>
        <p:spPr>
          <a:xfrm>
            <a:off x="2138831" y="1098394"/>
            <a:ext cx="5166095" cy="27432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6D09A8-BEE0-4576-8A40-8D08867B6F2C}"/>
              </a:ext>
            </a:extLst>
          </p:cNvPr>
          <p:cNvSpPr/>
          <p:nvPr/>
        </p:nvSpPr>
        <p:spPr>
          <a:xfrm>
            <a:off x="569547" y="1098394"/>
            <a:ext cx="2743200" cy="2743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ADGC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0DAE5-E1AB-4FA9-B52E-FA44393BFEEB}"/>
              </a:ext>
            </a:extLst>
          </p:cNvPr>
          <p:cNvSpPr txBox="1"/>
          <p:nvPr/>
        </p:nvSpPr>
        <p:spPr>
          <a:xfrm>
            <a:off x="4242032" y="1776891"/>
            <a:ext cx="233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 OCLC symbols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6653C-B18A-4F66-86F2-927D7DDCBF52}"/>
              </a:ext>
            </a:extLst>
          </p:cNvPr>
          <p:cNvSpPr txBox="1"/>
          <p:nvPr/>
        </p:nvSpPr>
        <p:spPr>
          <a:xfrm>
            <a:off x="3497347" y="2238556"/>
            <a:ext cx="362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16.2m distinct publications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28CA9-6242-4C5B-B9DB-9E1D52FEBE19}"/>
              </a:ext>
            </a:extLst>
          </p:cNvPr>
          <p:cNvSpPr txBox="1"/>
          <p:nvPr/>
        </p:nvSpPr>
        <p:spPr>
          <a:xfrm>
            <a:off x="3907458" y="2700221"/>
            <a:ext cx="280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25.1m total holdings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2E4A24-5CDD-43CC-B832-C40AD16A91C7}"/>
              </a:ext>
            </a:extLst>
          </p:cNvPr>
          <p:cNvSpPr/>
          <p:nvPr/>
        </p:nvSpPr>
        <p:spPr>
          <a:xfrm>
            <a:off x="6456358" y="3975158"/>
            <a:ext cx="5166095" cy="2743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A2000A-53D9-44E9-8041-6EDE1B2EAD52}"/>
              </a:ext>
            </a:extLst>
          </p:cNvPr>
          <p:cNvSpPr/>
          <p:nvPr/>
        </p:nvSpPr>
        <p:spPr>
          <a:xfrm>
            <a:off x="4887074" y="3975158"/>
            <a:ext cx="2743200" cy="2743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ADGC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C54251-0277-4ABA-B0AD-9B3D17F50879}"/>
              </a:ext>
            </a:extLst>
          </p:cNvPr>
          <p:cNvSpPr txBox="1"/>
          <p:nvPr/>
        </p:nvSpPr>
        <p:spPr>
          <a:xfrm>
            <a:off x="8559559" y="4651943"/>
            <a:ext cx="233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 OCLC symbols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714AB-D7CB-4D9C-AC76-DF0DE0FD0C2A}"/>
              </a:ext>
            </a:extLst>
          </p:cNvPr>
          <p:cNvSpPr txBox="1"/>
          <p:nvPr/>
        </p:nvSpPr>
        <p:spPr>
          <a:xfrm>
            <a:off x="7814874" y="5113608"/>
            <a:ext cx="362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14.5m distinct publications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77A29-61CD-4389-8BA0-914C448CB7F7}"/>
              </a:ext>
            </a:extLst>
          </p:cNvPr>
          <p:cNvSpPr txBox="1"/>
          <p:nvPr/>
        </p:nvSpPr>
        <p:spPr>
          <a:xfrm>
            <a:off x="8224985" y="5575273"/>
            <a:ext cx="280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19.6m total holdings</a:t>
            </a:r>
          </a:p>
        </p:txBody>
      </p:sp>
      <p:pic>
        <p:nvPicPr>
          <p:cNvPr id="3" name="Graphic 2" descr="Play with solid fill">
            <a:extLst>
              <a:ext uri="{FF2B5EF4-FFF2-40B4-BE49-F238E27FC236}">
                <a16:creationId xmlns:a16="http://schemas.microsoft.com/office/drawing/2014/main" id="{84702AA0-2D39-4357-B59C-CB83E9FA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0589" y="4891705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348B39-D0D7-4F5A-A81A-463D78802D2B}"/>
              </a:ext>
            </a:extLst>
          </p:cNvPr>
          <p:cNvSpPr txBox="1"/>
          <p:nvPr/>
        </p:nvSpPr>
        <p:spPr>
          <a:xfrm>
            <a:off x="1467464" y="4651942"/>
            <a:ext cx="197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proxy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26767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A7151E-DA2E-4907-B734-9B09E728F629}"/>
              </a:ext>
            </a:extLst>
          </p:cNvPr>
          <p:cNvSpPr txBox="1"/>
          <p:nvPr/>
        </p:nvSpPr>
        <p:spPr>
          <a:xfrm>
            <a:off x="390419" y="318499"/>
            <a:ext cx="169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Overlap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74EBFD-94BF-49FB-BF93-A941038C9616}"/>
              </a:ext>
            </a:extLst>
          </p:cNvPr>
          <p:cNvSpPr/>
          <p:nvPr/>
        </p:nvSpPr>
        <p:spPr>
          <a:xfrm>
            <a:off x="1089917" y="1600200"/>
            <a:ext cx="3657600" cy="3657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ADGC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094AF6-4328-4F17-98E6-E11C6F4AFDAF}"/>
              </a:ext>
            </a:extLst>
          </p:cNvPr>
          <p:cNvSpPr/>
          <p:nvPr/>
        </p:nvSpPr>
        <p:spPr>
          <a:xfrm>
            <a:off x="7446197" y="1600200"/>
            <a:ext cx="3657600" cy="3657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ADGC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7FF95E-FAFC-43BF-A6E2-8C3063F75508}"/>
              </a:ext>
            </a:extLst>
          </p:cNvPr>
          <p:cNvSpPr/>
          <p:nvPr/>
        </p:nvSpPr>
        <p:spPr>
          <a:xfrm>
            <a:off x="3378486" y="1143000"/>
            <a:ext cx="2286000" cy="2286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Proxy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B339B1-A303-4A5F-A846-14CA4DA0B3CC}"/>
              </a:ext>
            </a:extLst>
          </p:cNvPr>
          <p:cNvSpPr/>
          <p:nvPr/>
        </p:nvSpPr>
        <p:spPr>
          <a:xfrm>
            <a:off x="9597777" y="1273055"/>
            <a:ext cx="2286000" cy="2286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Proxy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  <p:pic>
        <p:nvPicPr>
          <p:cNvPr id="7" name="Graphic 6" descr="Play with solid fill">
            <a:extLst>
              <a:ext uri="{FF2B5EF4-FFF2-40B4-BE49-F238E27FC236}">
                <a16:creationId xmlns:a16="http://schemas.microsoft.com/office/drawing/2014/main" id="{D5AB7866-5396-4AD1-9D08-33EB1DFC7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816082" y="73522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9C3FA0-9544-4232-AB5D-CF6BEAB95889}"/>
              </a:ext>
            </a:extLst>
          </p:cNvPr>
          <p:cNvSpPr txBox="1"/>
          <p:nvPr/>
        </p:nvSpPr>
        <p:spPr>
          <a:xfrm>
            <a:off x="6819001" y="395948"/>
            <a:ext cx="492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proxy group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7C765-C2E8-4816-A4EC-D2EEA0F20DE8}"/>
              </a:ext>
            </a:extLst>
          </p:cNvPr>
          <p:cNvSpPr txBox="1"/>
          <p:nvPr/>
        </p:nvSpPr>
        <p:spPr>
          <a:xfrm>
            <a:off x="1346107" y="5387855"/>
            <a:ext cx="3145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proxy collection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in ADGC collection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B7F8A8-33B2-46E8-BE3F-71279EC46E4E}"/>
              </a:ext>
            </a:extLst>
          </p:cNvPr>
          <p:cNvCxnSpPr/>
          <p:nvPr/>
        </p:nvCxnSpPr>
        <p:spPr>
          <a:xfrm>
            <a:off x="6241743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E9FE2C-D70C-4FFD-8A7F-E124972951DC}"/>
              </a:ext>
            </a:extLst>
          </p:cNvPr>
          <p:cNvSpPr txBox="1"/>
          <p:nvPr/>
        </p:nvSpPr>
        <p:spPr>
          <a:xfrm>
            <a:off x="8025167" y="5387855"/>
            <a:ext cx="3145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27% of proxy collection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in ADGC collection</a:t>
            </a:r>
          </a:p>
        </p:txBody>
      </p:sp>
    </p:spTree>
    <p:extLst>
      <p:ext uri="{BB962C8B-B14F-4D97-AF65-F5344CB8AC3E}">
        <p14:creationId xmlns:p14="http://schemas.microsoft.com/office/powerpoint/2010/main" val="15289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EA12F9-874B-49D9-9DAC-035D7FB3F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7E83A-2384-470C-999C-78904F531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FCABC-2F3B-449E-8AE0-3FFC62CF8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A0AE94-64D4-48DE-91A2-719BB18D6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 for </a:t>
            </a:r>
            <a:r>
              <a:rPr lang="en-US" dirty="0" err="1"/>
              <a:t>OpArt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7E5C1-55B8-4BB6-B190-0AF319F3FC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517" y="1372996"/>
            <a:ext cx="5798939" cy="4475171"/>
          </a:xfrm>
        </p:spPr>
        <p:txBody>
          <a:bodyPr/>
          <a:lstStyle/>
          <a:p>
            <a:r>
              <a:rPr lang="en-US" dirty="0"/>
              <a:t>Subject analysis, etc.</a:t>
            </a:r>
          </a:p>
          <a:p>
            <a:r>
              <a:rPr lang="en-US" dirty="0"/>
              <a:t>ILL data analysis</a:t>
            </a:r>
          </a:p>
          <a:p>
            <a:r>
              <a:rPr lang="en-US" dirty="0"/>
              <a:t>Partnership case studies</a:t>
            </a:r>
          </a:p>
          <a:p>
            <a:r>
              <a:rPr lang="en-US" dirty="0"/>
              <a:t>Synthesize, report out</a:t>
            </a:r>
          </a:p>
          <a:p>
            <a:r>
              <a:rPr lang="en-US" dirty="0"/>
              <a:t>Identify areas for action and further study</a:t>
            </a:r>
          </a:p>
        </p:txBody>
      </p:sp>
      <p:pic>
        <p:nvPicPr>
          <p:cNvPr id="5" name="Picture 4" descr="A picture containing ground, outdoor, tree, plant&#10;&#10;Description automatically generated">
            <a:extLst>
              <a:ext uri="{FF2B5EF4-FFF2-40B4-BE49-F238E27FC236}">
                <a16:creationId xmlns:a16="http://schemas.microsoft.com/office/drawing/2014/main" id="{804B8F79-7940-4A14-957D-C4C3082D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862" y="43266"/>
            <a:ext cx="4630852" cy="61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744683-E01F-4798-B52B-EEE8E2F97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8124D-2EA2-4635-A658-E29B78C76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85F70-1119-43AC-9614-659B5AF368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D1C0B-02D3-4151-9A1A-CD5979BC2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7BFA4-B99B-468B-8503-C55FDF64A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Beginnings – the spark of an idea; initial plans</a:t>
            </a:r>
          </a:p>
          <a:p>
            <a:r>
              <a:rPr lang="en-US" dirty="0"/>
              <a:t>Getting real – learning and adjusting as we go</a:t>
            </a:r>
          </a:p>
          <a:p>
            <a:r>
              <a:rPr lang="en-US" dirty="0"/>
              <a:t>Preliminary analysis – art research collective collection by the numbers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1182" y="1321005"/>
            <a:ext cx="5183717" cy="68997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Dennis, Chela &amp; Brian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0571" y="2010979"/>
            <a:ext cx="5183717" cy="30549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>
                <a:hlinkClick r:id="rId3"/>
              </a:rPr>
              <a:t>massied@oclc.org</a:t>
            </a:r>
            <a:endParaRPr lang="en-US" sz="2133" dirty="0"/>
          </a:p>
          <a:p>
            <a:r>
              <a:rPr lang="en-US" sz="2133" dirty="0">
                <a:hlinkClick r:id="rId4"/>
              </a:rPr>
              <a:t>weberc@oclc.org</a:t>
            </a:r>
            <a:endParaRPr lang="en-US" sz="2133" dirty="0"/>
          </a:p>
          <a:p>
            <a:r>
              <a:rPr lang="en-US" sz="2133" dirty="0">
                <a:hlinkClick r:id="rId5"/>
              </a:rPr>
              <a:t>lavoie@oclc.org</a:t>
            </a:r>
            <a:endParaRPr lang="en-US" sz="2133" dirty="0"/>
          </a:p>
          <a:p>
            <a:endParaRPr lang="en-US" sz="2133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4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55B1C-7723-4EAD-BE7C-A4B3695E8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beginnings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741E0-8449-40E5-85D4-809553D8C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18652-A131-47A7-AA91-8E9AD210D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55C51B7-45B0-451D-B252-12ADCF572644}"/>
              </a:ext>
            </a:extLst>
          </p:cNvPr>
          <p:cNvPicPr/>
          <p:nvPr/>
        </p:nvPicPr>
        <p:blipFill rotWithShape="1">
          <a:blip r:embed="rId3"/>
          <a:srcRect l="4808" t="29060" r="7585" b="36752"/>
          <a:stretch/>
        </p:blipFill>
        <p:spPr bwMode="auto">
          <a:xfrm>
            <a:off x="0" y="0"/>
            <a:ext cx="12192000" cy="2681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97C374A-6725-4D41-BF76-6AE20BA89BC5}"/>
              </a:ext>
            </a:extLst>
          </p:cNvPr>
          <p:cNvPicPr/>
          <p:nvPr/>
        </p:nvPicPr>
        <p:blipFill rotWithShape="1">
          <a:blip r:embed="rId4"/>
          <a:srcRect l="2350" t="37038" r="30876" b="11870"/>
          <a:stretch/>
        </p:blipFill>
        <p:spPr bwMode="auto">
          <a:xfrm>
            <a:off x="0" y="2681555"/>
            <a:ext cx="7150814" cy="3380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14C1A5-1E8A-49D8-B480-4B0A30FD8E21}"/>
              </a:ext>
            </a:extLst>
          </p:cNvPr>
          <p:cNvSpPr/>
          <p:nvPr/>
        </p:nvSpPr>
        <p:spPr>
          <a:xfrm>
            <a:off x="205483" y="2573677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D0EE13-198D-4653-BED9-6BE167891CEC}"/>
              </a:ext>
            </a:extLst>
          </p:cNvPr>
          <p:cNvSpPr/>
          <p:nvPr/>
        </p:nvSpPr>
        <p:spPr>
          <a:xfrm>
            <a:off x="1015429" y="4643919"/>
            <a:ext cx="3248346" cy="719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BA123-F23C-4F30-8E4C-6491CB956897}"/>
              </a:ext>
            </a:extLst>
          </p:cNvPr>
          <p:cNvSpPr txBox="1"/>
          <p:nvPr/>
        </p:nvSpPr>
        <p:spPr>
          <a:xfrm>
            <a:off x="7150814" y="2681556"/>
            <a:ext cx="415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Cleveland Museum of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Frick Art Reference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Getty Research Institute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Museum of Fine Arts, Houston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University of Nevada, Las Vegas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D466EF-F614-4854-834F-598C8DFC316E}"/>
              </a:ext>
            </a:extLst>
          </p:cNvPr>
          <p:cNvPicPr/>
          <p:nvPr/>
        </p:nvPicPr>
        <p:blipFill rotWithShape="1">
          <a:blip r:embed="rId3"/>
          <a:srcRect l="17842" t="31150" r="24573" b="16619"/>
          <a:stretch/>
        </p:blipFill>
        <p:spPr bwMode="auto">
          <a:xfrm>
            <a:off x="192818" y="1622925"/>
            <a:ext cx="7769653" cy="4363769"/>
          </a:xfrm>
          <a:custGeom>
            <a:avLst/>
            <a:gdLst>
              <a:gd name="connsiteX0" fmla="*/ 0 w 7769653"/>
              <a:gd name="connsiteY0" fmla="*/ 0 h 4363769"/>
              <a:gd name="connsiteX1" fmla="*/ 675362 w 7769653"/>
              <a:gd name="connsiteY1" fmla="*/ 0 h 4363769"/>
              <a:gd name="connsiteX2" fmla="*/ 1117635 w 7769653"/>
              <a:gd name="connsiteY2" fmla="*/ 0 h 4363769"/>
              <a:gd name="connsiteX3" fmla="*/ 1715300 w 7769653"/>
              <a:gd name="connsiteY3" fmla="*/ 0 h 4363769"/>
              <a:gd name="connsiteX4" fmla="*/ 2468359 w 7769653"/>
              <a:gd name="connsiteY4" fmla="*/ 0 h 4363769"/>
              <a:gd name="connsiteX5" fmla="*/ 2910632 w 7769653"/>
              <a:gd name="connsiteY5" fmla="*/ 0 h 4363769"/>
              <a:gd name="connsiteX6" fmla="*/ 3508297 w 7769653"/>
              <a:gd name="connsiteY6" fmla="*/ 0 h 4363769"/>
              <a:gd name="connsiteX7" fmla="*/ 4028266 w 7769653"/>
              <a:gd name="connsiteY7" fmla="*/ 0 h 4363769"/>
              <a:gd name="connsiteX8" fmla="*/ 4470539 w 7769653"/>
              <a:gd name="connsiteY8" fmla="*/ 0 h 4363769"/>
              <a:gd name="connsiteX9" fmla="*/ 4990508 w 7769653"/>
              <a:gd name="connsiteY9" fmla="*/ 0 h 4363769"/>
              <a:gd name="connsiteX10" fmla="*/ 5510477 w 7769653"/>
              <a:gd name="connsiteY10" fmla="*/ 0 h 4363769"/>
              <a:gd name="connsiteX11" fmla="*/ 5875053 w 7769653"/>
              <a:gd name="connsiteY11" fmla="*/ 0 h 4363769"/>
              <a:gd name="connsiteX12" fmla="*/ 6317326 w 7769653"/>
              <a:gd name="connsiteY12" fmla="*/ 0 h 4363769"/>
              <a:gd name="connsiteX13" fmla="*/ 7070384 w 7769653"/>
              <a:gd name="connsiteY13" fmla="*/ 0 h 4363769"/>
              <a:gd name="connsiteX14" fmla="*/ 7769653 w 7769653"/>
              <a:gd name="connsiteY14" fmla="*/ 0 h 4363769"/>
              <a:gd name="connsiteX15" fmla="*/ 7769653 w 7769653"/>
              <a:gd name="connsiteY15" fmla="*/ 632747 h 4363769"/>
              <a:gd name="connsiteX16" fmla="*/ 7769653 w 7769653"/>
              <a:gd name="connsiteY16" fmla="*/ 1221855 h 4363769"/>
              <a:gd name="connsiteX17" fmla="*/ 7769653 w 7769653"/>
              <a:gd name="connsiteY17" fmla="*/ 1854602 h 4363769"/>
              <a:gd name="connsiteX18" fmla="*/ 7769653 w 7769653"/>
              <a:gd name="connsiteY18" fmla="*/ 2487348 h 4363769"/>
              <a:gd name="connsiteX19" fmla="*/ 7769653 w 7769653"/>
              <a:gd name="connsiteY19" fmla="*/ 2945544 h 4363769"/>
              <a:gd name="connsiteX20" fmla="*/ 7769653 w 7769653"/>
              <a:gd name="connsiteY20" fmla="*/ 3578291 h 4363769"/>
              <a:gd name="connsiteX21" fmla="*/ 7769653 w 7769653"/>
              <a:gd name="connsiteY21" fmla="*/ 4363769 h 4363769"/>
              <a:gd name="connsiteX22" fmla="*/ 7094291 w 7769653"/>
              <a:gd name="connsiteY22" fmla="*/ 4363769 h 4363769"/>
              <a:gd name="connsiteX23" fmla="*/ 6418929 w 7769653"/>
              <a:gd name="connsiteY23" fmla="*/ 4363769 h 4363769"/>
              <a:gd name="connsiteX24" fmla="*/ 5821263 w 7769653"/>
              <a:gd name="connsiteY24" fmla="*/ 4363769 h 4363769"/>
              <a:gd name="connsiteX25" fmla="*/ 5301294 w 7769653"/>
              <a:gd name="connsiteY25" fmla="*/ 4363769 h 4363769"/>
              <a:gd name="connsiteX26" fmla="*/ 4703628 w 7769653"/>
              <a:gd name="connsiteY26" fmla="*/ 4363769 h 4363769"/>
              <a:gd name="connsiteX27" fmla="*/ 3950570 w 7769653"/>
              <a:gd name="connsiteY27" fmla="*/ 4363769 h 4363769"/>
              <a:gd name="connsiteX28" fmla="*/ 3275208 w 7769653"/>
              <a:gd name="connsiteY28" fmla="*/ 4363769 h 4363769"/>
              <a:gd name="connsiteX29" fmla="*/ 2522149 w 7769653"/>
              <a:gd name="connsiteY29" fmla="*/ 4363769 h 4363769"/>
              <a:gd name="connsiteX30" fmla="*/ 1924483 w 7769653"/>
              <a:gd name="connsiteY30" fmla="*/ 4363769 h 4363769"/>
              <a:gd name="connsiteX31" fmla="*/ 1249121 w 7769653"/>
              <a:gd name="connsiteY31" fmla="*/ 4363769 h 4363769"/>
              <a:gd name="connsiteX32" fmla="*/ 0 w 7769653"/>
              <a:gd name="connsiteY32" fmla="*/ 4363769 h 4363769"/>
              <a:gd name="connsiteX33" fmla="*/ 0 w 7769653"/>
              <a:gd name="connsiteY33" fmla="*/ 3861936 h 4363769"/>
              <a:gd name="connsiteX34" fmla="*/ 0 w 7769653"/>
              <a:gd name="connsiteY34" fmla="*/ 3229189 h 4363769"/>
              <a:gd name="connsiteX35" fmla="*/ 0 w 7769653"/>
              <a:gd name="connsiteY35" fmla="*/ 2596443 h 4363769"/>
              <a:gd name="connsiteX36" fmla="*/ 0 w 7769653"/>
              <a:gd name="connsiteY36" fmla="*/ 2181885 h 4363769"/>
              <a:gd name="connsiteX37" fmla="*/ 0 w 7769653"/>
              <a:gd name="connsiteY37" fmla="*/ 1767326 h 4363769"/>
              <a:gd name="connsiteX38" fmla="*/ 0 w 7769653"/>
              <a:gd name="connsiteY38" fmla="*/ 1265493 h 4363769"/>
              <a:gd name="connsiteX39" fmla="*/ 0 w 7769653"/>
              <a:gd name="connsiteY39" fmla="*/ 763660 h 4363769"/>
              <a:gd name="connsiteX40" fmla="*/ 0 w 7769653"/>
              <a:gd name="connsiteY40" fmla="*/ 0 h 43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769653" h="4363769" fill="none" extrusionOk="0">
                <a:moveTo>
                  <a:pt x="0" y="0"/>
                </a:moveTo>
                <a:cubicBezTo>
                  <a:pt x="221841" y="-46363"/>
                  <a:pt x="372390" y="21317"/>
                  <a:pt x="675362" y="0"/>
                </a:cubicBezTo>
                <a:cubicBezTo>
                  <a:pt x="978334" y="-21317"/>
                  <a:pt x="962292" y="10890"/>
                  <a:pt x="1117635" y="0"/>
                </a:cubicBezTo>
                <a:cubicBezTo>
                  <a:pt x="1272978" y="-10890"/>
                  <a:pt x="1434979" y="14584"/>
                  <a:pt x="1715300" y="0"/>
                </a:cubicBezTo>
                <a:cubicBezTo>
                  <a:pt x="1995621" y="-14584"/>
                  <a:pt x="2140991" y="27926"/>
                  <a:pt x="2468359" y="0"/>
                </a:cubicBezTo>
                <a:cubicBezTo>
                  <a:pt x="2795727" y="-27926"/>
                  <a:pt x="2744438" y="23020"/>
                  <a:pt x="2910632" y="0"/>
                </a:cubicBezTo>
                <a:cubicBezTo>
                  <a:pt x="3076826" y="-23020"/>
                  <a:pt x="3304332" y="37262"/>
                  <a:pt x="3508297" y="0"/>
                </a:cubicBezTo>
                <a:cubicBezTo>
                  <a:pt x="3712262" y="-37262"/>
                  <a:pt x="3885748" y="18793"/>
                  <a:pt x="4028266" y="0"/>
                </a:cubicBezTo>
                <a:cubicBezTo>
                  <a:pt x="4170784" y="-18793"/>
                  <a:pt x="4322905" y="2989"/>
                  <a:pt x="4470539" y="0"/>
                </a:cubicBezTo>
                <a:cubicBezTo>
                  <a:pt x="4618173" y="-2989"/>
                  <a:pt x="4805629" y="30455"/>
                  <a:pt x="4990508" y="0"/>
                </a:cubicBezTo>
                <a:cubicBezTo>
                  <a:pt x="5175387" y="-30455"/>
                  <a:pt x="5301272" y="16036"/>
                  <a:pt x="5510477" y="0"/>
                </a:cubicBezTo>
                <a:cubicBezTo>
                  <a:pt x="5719682" y="-16036"/>
                  <a:pt x="5784483" y="5965"/>
                  <a:pt x="5875053" y="0"/>
                </a:cubicBezTo>
                <a:cubicBezTo>
                  <a:pt x="5965623" y="-5965"/>
                  <a:pt x="6226553" y="15876"/>
                  <a:pt x="6317326" y="0"/>
                </a:cubicBezTo>
                <a:cubicBezTo>
                  <a:pt x="6408099" y="-15876"/>
                  <a:pt x="6842555" y="77721"/>
                  <a:pt x="7070384" y="0"/>
                </a:cubicBezTo>
                <a:cubicBezTo>
                  <a:pt x="7298213" y="-77721"/>
                  <a:pt x="7552252" y="62190"/>
                  <a:pt x="7769653" y="0"/>
                </a:cubicBezTo>
                <a:cubicBezTo>
                  <a:pt x="7805511" y="261802"/>
                  <a:pt x="7740814" y="375023"/>
                  <a:pt x="7769653" y="632747"/>
                </a:cubicBezTo>
                <a:cubicBezTo>
                  <a:pt x="7798492" y="890471"/>
                  <a:pt x="7733872" y="979331"/>
                  <a:pt x="7769653" y="1221855"/>
                </a:cubicBezTo>
                <a:cubicBezTo>
                  <a:pt x="7805434" y="1464379"/>
                  <a:pt x="7756757" y="1569781"/>
                  <a:pt x="7769653" y="1854602"/>
                </a:cubicBezTo>
                <a:cubicBezTo>
                  <a:pt x="7782549" y="2139423"/>
                  <a:pt x="7715856" y="2202163"/>
                  <a:pt x="7769653" y="2487348"/>
                </a:cubicBezTo>
                <a:cubicBezTo>
                  <a:pt x="7823450" y="2772533"/>
                  <a:pt x="7746000" y="2777910"/>
                  <a:pt x="7769653" y="2945544"/>
                </a:cubicBezTo>
                <a:cubicBezTo>
                  <a:pt x="7793306" y="3113178"/>
                  <a:pt x="7712585" y="3446030"/>
                  <a:pt x="7769653" y="3578291"/>
                </a:cubicBezTo>
                <a:cubicBezTo>
                  <a:pt x="7826721" y="3710552"/>
                  <a:pt x="7752690" y="4004001"/>
                  <a:pt x="7769653" y="4363769"/>
                </a:cubicBezTo>
                <a:cubicBezTo>
                  <a:pt x="7631246" y="4442532"/>
                  <a:pt x="7289516" y="4353598"/>
                  <a:pt x="7094291" y="4363769"/>
                </a:cubicBezTo>
                <a:cubicBezTo>
                  <a:pt x="6899066" y="4373940"/>
                  <a:pt x="6690236" y="4315799"/>
                  <a:pt x="6418929" y="4363769"/>
                </a:cubicBezTo>
                <a:cubicBezTo>
                  <a:pt x="6147622" y="4411739"/>
                  <a:pt x="6015553" y="4333622"/>
                  <a:pt x="5821263" y="4363769"/>
                </a:cubicBezTo>
                <a:cubicBezTo>
                  <a:pt x="5626973" y="4393916"/>
                  <a:pt x="5464190" y="4331081"/>
                  <a:pt x="5301294" y="4363769"/>
                </a:cubicBezTo>
                <a:cubicBezTo>
                  <a:pt x="5138398" y="4396457"/>
                  <a:pt x="4865605" y="4309186"/>
                  <a:pt x="4703628" y="4363769"/>
                </a:cubicBezTo>
                <a:cubicBezTo>
                  <a:pt x="4541651" y="4418352"/>
                  <a:pt x="4281695" y="4300499"/>
                  <a:pt x="3950570" y="4363769"/>
                </a:cubicBezTo>
                <a:cubicBezTo>
                  <a:pt x="3619445" y="4427039"/>
                  <a:pt x="3465543" y="4290109"/>
                  <a:pt x="3275208" y="4363769"/>
                </a:cubicBezTo>
                <a:cubicBezTo>
                  <a:pt x="3084873" y="4437429"/>
                  <a:pt x="2811663" y="4335449"/>
                  <a:pt x="2522149" y="4363769"/>
                </a:cubicBezTo>
                <a:cubicBezTo>
                  <a:pt x="2232635" y="4392089"/>
                  <a:pt x="2156360" y="4342934"/>
                  <a:pt x="1924483" y="4363769"/>
                </a:cubicBezTo>
                <a:cubicBezTo>
                  <a:pt x="1692606" y="4384604"/>
                  <a:pt x="1568717" y="4295022"/>
                  <a:pt x="1249121" y="4363769"/>
                </a:cubicBezTo>
                <a:cubicBezTo>
                  <a:pt x="929525" y="4432516"/>
                  <a:pt x="563641" y="4358412"/>
                  <a:pt x="0" y="4363769"/>
                </a:cubicBezTo>
                <a:cubicBezTo>
                  <a:pt x="-33371" y="4185948"/>
                  <a:pt x="58240" y="4073033"/>
                  <a:pt x="0" y="3861936"/>
                </a:cubicBezTo>
                <a:cubicBezTo>
                  <a:pt x="-58240" y="3650839"/>
                  <a:pt x="13166" y="3432954"/>
                  <a:pt x="0" y="3229189"/>
                </a:cubicBezTo>
                <a:cubicBezTo>
                  <a:pt x="-13166" y="3025424"/>
                  <a:pt x="37435" y="2788846"/>
                  <a:pt x="0" y="2596443"/>
                </a:cubicBezTo>
                <a:cubicBezTo>
                  <a:pt x="-37435" y="2404040"/>
                  <a:pt x="36035" y="2293138"/>
                  <a:pt x="0" y="2181885"/>
                </a:cubicBezTo>
                <a:cubicBezTo>
                  <a:pt x="-36035" y="2070632"/>
                  <a:pt x="19899" y="1858667"/>
                  <a:pt x="0" y="1767326"/>
                </a:cubicBezTo>
                <a:cubicBezTo>
                  <a:pt x="-19899" y="1675985"/>
                  <a:pt x="16625" y="1471315"/>
                  <a:pt x="0" y="1265493"/>
                </a:cubicBezTo>
                <a:cubicBezTo>
                  <a:pt x="-16625" y="1059671"/>
                  <a:pt x="47688" y="884064"/>
                  <a:pt x="0" y="763660"/>
                </a:cubicBezTo>
                <a:cubicBezTo>
                  <a:pt x="-47688" y="643256"/>
                  <a:pt x="41008" y="252790"/>
                  <a:pt x="0" y="0"/>
                </a:cubicBezTo>
                <a:close/>
              </a:path>
              <a:path w="7769653" h="4363769" stroke="0" extrusionOk="0">
                <a:moveTo>
                  <a:pt x="0" y="0"/>
                </a:moveTo>
                <a:cubicBezTo>
                  <a:pt x="150939" y="-11327"/>
                  <a:pt x="435811" y="36023"/>
                  <a:pt x="597666" y="0"/>
                </a:cubicBezTo>
                <a:cubicBezTo>
                  <a:pt x="759521" y="-36023"/>
                  <a:pt x="906751" y="30912"/>
                  <a:pt x="1117635" y="0"/>
                </a:cubicBezTo>
                <a:cubicBezTo>
                  <a:pt x="1328519" y="-30912"/>
                  <a:pt x="1518945" y="1520"/>
                  <a:pt x="1637604" y="0"/>
                </a:cubicBezTo>
                <a:cubicBezTo>
                  <a:pt x="1756263" y="-1520"/>
                  <a:pt x="2180832" y="51959"/>
                  <a:pt x="2390662" y="0"/>
                </a:cubicBezTo>
                <a:cubicBezTo>
                  <a:pt x="2600492" y="-51959"/>
                  <a:pt x="2849300" y="2177"/>
                  <a:pt x="3143721" y="0"/>
                </a:cubicBezTo>
                <a:cubicBezTo>
                  <a:pt x="3438142" y="-2177"/>
                  <a:pt x="3493842" y="70739"/>
                  <a:pt x="3819083" y="0"/>
                </a:cubicBezTo>
                <a:cubicBezTo>
                  <a:pt x="4144324" y="-70739"/>
                  <a:pt x="4094305" y="36418"/>
                  <a:pt x="4261356" y="0"/>
                </a:cubicBezTo>
                <a:cubicBezTo>
                  <a:pt x="4428407" y="-36418"/>
                  <a:pt x="4634396" y="8054"/>
                  <a:pt x="4781325" y="0"/>
                </a:cubicBezTo>
                <a:cubicBezTo>
                  <a:pt x="4928254" y="-8054"/>
                  <a:pt x="5137846" y="20868"/>
                  <a:pt x="5378991" y="0"/>
                </a:cubicBezTo>
                <a:cubicBezTo>
                  <a:pt x="5620136" y="-20868"/>
                  <a:pt x="5608458" y="24593"/>
                  <a:pt x="5743567" y="0"/>
                </a:cubicBezTo>
                <a:cubicBezTo>
                  <a:pt x="5878676" y="-24593"/>
                  <a:pt x="6002507" y="37653"/>
                  <a:pt x="6185839" y="0"/>
                </a:cubicBezTo>
                <a:cubicBezTo>
                  <a:pt x="6369171" y="-37653"/>
                  <a:pt x="6563919" y="43361"/>
                  <a:pt x="6783505" y="0"/>
                </a:cubicBezTo>
                <a:cubicBezTo>
                  <a:pt x="7003091" y="-43361"/>
                  <a:pt x="7419871" y="61229"/>
                  <a:pt x="7769653" y="0"/>
                </a:cubicBezTo>
                <a:cubicBezTo>
                  <a:pt x="7816331" y="112169"/>
                  <a:pt x="7740195" y="328446"/>
                  <a:pt x="7769653" y="501833"/>
                </a:cubicBezTo>
                <a:cubicBezTo>
                  <a:pt x="7799111" y="675220"/>
                  <a:pt x="7768043" y="850830"/>
                  <a:pt x="7769653" y="960029"/>
                </a:cubicBezTo>
                <a:cubicBezTo>
                  <a:pt x="7771263" y="1069228"/>
                  <a:pt x="7760844" y="1356015"/>
                  <a:pt x="7769653" y="1505500"/>
                </a:cubicBezTo>
                <a:cubicBezTo>
                  <a:pt x="7778462" y="1654985"/>
                  <a:pt x="7723767" y="1807119"/>
                  <a:pt x="7769653" y="2050971"/>
                </a:cubicBezTo>
                <a:cubicBezTo>
                  <a:pt x="7815539" y="2294823"/>
                  <a:pt x="7750230" y="2370897"/>
                  <a:pt x="7769653" y="2552805"/>
                </a:cubicBezTo>
                <a:cubicBezTo>
                  <a:pt x="7789076" y="2734713"/>
                  <a:pt x="7703346" y="2990055"/>
                  <a:pt x="7769653" y="3141914"/>
                </a:cubicBezTo>
                <a:cubicBezTo>
                  <a:pt x="7835960" y="3293773"/>
                  <a:pt x="7724452" y="3513600"/>
                  <a:pt x="7769653" y="3643747"/>
                </a:cubicBezTo>
                <a:cubicBezTo>
                  <a:pt x="7814854" y="3773894"/>
                  <a:pt x="7762380" y="4013460"/>
                  <a:pt x="7769653" y="4363769"/>
                </a:cubicBezTo>
                <a:cubicBezTo>
                  <a:pt x="7551438" y="4365847"/>
                  <a:pt x="7535553" y="4341405"/>
                  <a:pt x="7327380" y="4363769"/>
                </a:cubicBezTo>
                <a:cubicBezTo>
                  <a:pt x="7119207" y="4386133"/>
                  <a:pt x="7130547" y="4360524"/>
                  <a:pt x="6962804" y="4363769"/>
                </a:cubicBezTo>
                <a:cubicBezTo>
                  <a:pt x="6795061" y="4367014"/>
                  <a:pt x="6581004" y="4313127"/>
                  <a:pt x="6209746" y="4363769"/>
                </a:cubicBezTo>
                <a:cubicBezTo>
                  <a:pt x="5838488" y="4414411"/>
                  <a:pt x="5970389" y="4328226"/>
                  <a:pt x="5767473" y="4363769"/>
                </a:cubicBezTo>
                <a:cubicBezTo>
                  <a:pt x="5564557" y="4399312"/>
                  <a:pt x="5245408" y="4293576"/>
                  <a:pt x="5092111" y="4363769"/>
                </a:cubicBezTo>
                <a:cubicBezTo>
                  <a:pt x="4938814" y="4433962"/>
                  <a:pt x="4689810" y="4310881"/>
                  <a:pt x="4339052" y="4363769"/>
                </a:cubicBezTo>
                <a:cubicBezTo>
                  <a:pt x="3988294" y="4416657"/>
                  <a:pt x="4060944" y="4307521"/>
                  <a:pt x="3819083" y="4363769"/>
                </a:cubicBezTo>
                <a:cubicBezTo>
                  <a:pt x="3577222" y="4420017"/>
                  <a:pt x="3533360" y="4363233"/>
                  <a:pt x="3454507" y="4363769"/>
                </a:cubicBezTo>
                <a:cubicBezTo>
                  <a:pt x="3375654" y="4364305"/>
                  <a:pt x="3186645" y="4357281"/>
                  <a:pt x="3089931" y="4363769"/>
                </a:cubicBezTo>
                <a:cubicBezTo>
                  <a:pt x="2993217" y="4370257"/>
                  <a:pt x="2815982" y="4351054"/>
                  <a:pt x="2569962" y="4363769"/>
                </a:cubicBezTo>
                <a:cubicBezTo>
                  <a:pt x="2323942" y="4376484"/>
                  <a:pt x="2273771" y="4355251"/>
                  <a:pt x="2127690" y="4363769"/>
                </a:cubicBezTo>
                <a:cubicBezTo>
                  <a:pt x="1981609" y="4372287"/>
                  <a:pt x="1945150" y="4325300"/>
                  <a:pt x="1763114" y="4363769"/>
                </a:cubicBezTo>
                <a:cubicBezTo>
                  <a:pt x="1581078" y="4402238"/>
                  <a:pt x="1374714" y="4354090"/>
                  <a:pt x="1087751" y="4363769"/>
                </a:cubicBezTo>
                <a:cubicBezTo>
                  <a:pt x="800788" y="4373448"/>
                  <a:pt x="410090" y="4337975"/>
                  <a:pt x="0" y="4363769"/>
                </a:cubicBezTo>
                <a:cubicBezTo>
                  <a:pt x="-36679" y="4200551"/>
                  <a:pt x="10283" y="4151642"/>
                  <a:pt x="0" y="3949211"/>
                </a:cubicBezTo>
                <a:cubicBezTo>
                  <a:pt x="-10283" y="3746780"/>
                  <a:pt x="35944" y="3664057"/>
                  <a:pt x="0" y="3491015"/>
                </a:cubicBezTo>
                <a:cubicBezTo>
                  <a:pt x="-35944" y="3317973"/>
                  <a:pt x="18801" y="3252927"/>
                  <a:pt x="0" y="3076457"/>
                </a:cubicBezTo>
                <a:cubicBezTo>
                  <a:pt x="-18801" y="2899987"/>
                  <a:pt x="21537" y="2748863"/>
                  <a:pt x="0" y="2661899"/>
                </a:cubicBezTo>
                <a:cubicBezTo>
                  <a:pt x="-21537" y="2574935"/>
                  <a:pt x="38809" y="2337921"/>
                  <a:pt x="0" y="2029153"/>
                </a:cubicBezTo>
                <a:cubicBezTo>
                  <a:pt x="-38809" y="1720385"/>
                  <a:pt x="41696" y="1711846"/>
                  <a:pt x="0" y="1527319"/>
                </a:cubicBezTo>
                <a:cubicBezTo>
                  <a:pt x="-41696" y="1342792"/>
                  <a:pt x="22366" y="1135134"/>
                  <a:pt x="0" y="981848"/>
                </a:cubicBezTo>
                <a:cubicBezTo>
                  <a:pt x="-22366" y="828562"/>
                  <a:pt x="65630" y="276334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982662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05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D466EF-F614-4854-834F-598C8DFC316E}"/>
              </a:ext>
            </a:extLst>
          </p:cNvPr>
          <p:cNvPicPr/>
          <p:nvPr/>
        </p:nvPicPr>
        <p:blipFill rotWithShape="1">
          <a:blip r:embed="rId3"/>
          <a:srcRect l="17842" t="31150" r="24573" b="16619"/>
          <a:stretch/>
        </p:blipFill>
        <p:spPr bwMode="auto">
          <a:xfrm>
            <a:off x="192818" y="1622925"/>
            <a:ext cx="7769653" cy="4363769"/>
          </a:xfrm>
          <a:custGeom>
            <a:avLst/>
            <a:gdLst>
              <a:gd name="connsiteX0" fmla="*/ 0 w 7769653"/>
              <a:gd name="connsiteY0" fmla="*/ 0 h 4363769"/>
              <a:gd name="connsiteX1" fmla="*/ 675362 w 7769653"/>
              <a:gd name="connsiteY1" fmla="*/ 0 h 4363769"/>
              <a:gd name="connsiteX2" fmla="*/ 1117635 w 7769653"/>
              <a:gd name="connsiteY2" fmla="*/ 0 h 4363769"/>
              <a:gd name="connsiteX3" fmla="*/ 1715300 w 7769653"/>
              <a:gd name="connsiteY3" fmla="*/ 0 h 4363769"/>
              <a:gd name="connsiteX4" fmla="*/ 2468359 w 7769653"/>
              <a:gd name="connsiteY4" fmla="*/ 0 h 4363769"/>
              <a:gd name="connsiteX5" fmla="*/ 2910632 w 7769653"/>
              <a:gd name="connsiteY5" fmla="*/ 0 h 4363769"/>
              <a:gd name="connsiteX6" fmla="*/ 3508297 w 7769653"/>
              <a:gd name="connsiteY6" fmla="*/ 0 h 4363769"/>
              <a:gd name="connsiteX7" fmla="*/ 4028266 w 7769653"/>
              <a:gd name="connsiteY7" fmla="*/ 0 h 4363769"/>
              <a:gd name="connsiteX8" fmla="*/ 4470539 w 7769653"/>
              <a:gd name="connsiteY8" fmla="*/ 0 h 4363769"/>
              <a:gd name="connsiteX9" fmla="*/ 4990508 w 7769653"/>
              <a:gd name="connsiteY9" fmla="*/ 0 h 4363769"/>
              <a:gd name="connsiteX10" fmla="*/ 5510477 w 7769653"/>
              <a:gd name="connsiteY10" fmla="*/ 0 h 4363769"/>
              <a:gd name="connsiteX11" fmla="*/ 5875053 w 7769653"/>
              <a:gd name="connsiteY11" fmla="*/ 0 h 4363769"/>
              <a:gd name="connsiteX12" fmla="*/ 6317326 w 7769653"/>
              <a:gd name="connsiteY12" fmla="*/ 0 h 4363769"/>
              <a:gd name="connsiteX13" fmla="*/ 7070384 w 7769653"/>
              <a:gd name="connsiteY13" fmla="*/ 0 h 4363769"/>
              <a:gd name="connsiteX14" fmla="*/ 7769653 w 7769653"/>
              <a:gd name="connsiteY14" fmla="*/ 0 h 4363769"/>
              <a:gd name="connsiteX15" fmla="*/ 7769653 w 7769653"/>
              <a:gd name="connsiteY15" fmla="*/ 632747 h 4363769"/>
              <a:gd name="connsiteX16" fmla="*/ 7769653 w 7769653"/>
              <a:gd name="connsiteY16" fmla="*/ 1221855 h 4363769"/>
              <a:gd name="connsiteX17" fmla="*/ 7769653 w 7769653"/>
              <a:gd name="connsiteY17" fmla="*/ 1854602 h 4363769"/>
              <a:gd name="connsiteX18" fmla="*/ 7769653 w 7769653"/>
              <a:gd name="connsiteY18" fmla="*/ 2487348 h 4363769"/>
              <a:gd name="connsiteX19" fmla="*/ 7769653 w 7769653"/>
              <a:gd name="connsiteY19" fmla="*/ 2945544 h 4363769"/>
              <a:gd name="connsiteX20" fmla="*/ 7769653 w 7769653"/>
              <a:gd name="connsiteY20" fmla="*/ 3578291 h 4363769"/>
              <a:gd name="connsiteX21" fmla="*/ 7769653 w 7769653"/>
              <a:gd name="connsiteY21" fmla="*/ 4363769 h 4363769"/>
              <a:gd name="connsiteX22" fmla="*/ 7094291 w 7769653"/>
              <a:gd name="connsiteY22" fmla="*/ 4363769 h 4363769"/>
              <a:gd name="connsiteX23" fmla="*/ 6418929 w 7769653"/>
              <a:gd name="connsiteY23" fmla="*/ 4363769 h 4363769"/>
              <a:gd name="connsiteX24" fmla="*/ 5821263 w 7769653"/>
              <a:gd name="connsiteY24" fmla="*/ 4363769 h 4363769"/>
              <a:gd name="connsiteX25" fmla="*/ 5301294 w 7769653"/>
              <a:gd name="connsiteY25" fmla="*/ 4363769 h 4363769"/>
              <a:gd name="connsiteX26" fmla="*/ 4703628 w 7769653"/>
              <a:gd name="connsiteY26" fmla="*/ 4363769 h 4363769"/>
              <a:gd name="connsiteX27" fmla="*/ 3950570 w 7769653"/>
              <a:gd name="connsiteY27" fmla="*/ 4363769 h 4363769"/>
              <a:gd name="connsiteX28" fmla="*/ 3275208 w 7769653"/>
              <a:gd name="connsiteY28" fmla="*/ 4363769 h 4363769"/>
              <a:gd name="connsiteX29" fmla="*/ 2522149 w 7769653"/>
              <a:gd name="connsiteY29" fmla="*/ 4363769 h 4363769"/>
              <a:gd name="connsiteX30" fmla="*/ 1924483 w 7769653"/>
              <a:gd name="connsiteY30" fmla="*/ 4363769 h 4363769"/>
              <a:gd name="connsiteX31" fmla="*/ 1249121 w 7769653"/>
              <a:gd name="connsiteY31" fmla="*/ 4363769 h 4363769"/>
              <a:gd name="connsiteX32" fmla="*/ 0 w 7769653"/>
              <a:gd name="connsiteY32" fmla="*/ 4363769 h 4363769"/>
              <a:gd name="connsiteX33" fmla="*/ 0 w 7769653"/>
              <a:gd name="connsiteY33" fmla="*/ 3861936 h 4363769"/>
              <a:gd name="connsiteX34" fmla="*/ 0 w 7769653"/>
              <a:gd name="connsiteY34" fmla="*/ 3229189 h 4363769"/>
              <a:gd name="connsiteX35" fmla="*/ 0 w 7769653"/>
              <a:gd name="connsiteY35" fmla="*/ 2596443 h 4363769"/>
              <a:gd name="connsiteX36" fmla="*/ 0 w 7769653"/>
              <a:gd name="connsiteY36" fmla="*/ 2181885 h 4363769"/>
              <a:gd name="connsiteX37" fmla="*/ 0 w 7769653"/>
              <a:gd name="connsiteY37" fmla="*/ 1767326 h 4363769"/>
              <a:gd name="connsiteX38" fmla="*/ 0 w 7769653"/>
              <a:gd name="connsiteY38" fmla="*/ 1265493 h 4363769"/>
              <a:gd name="connsiteX39" fmla="*/ 0 w 7769653"/>
              <a:gd name="connsiteY39" fmla="*/ 763660 h 4363769"/>
              <a:gd name="connsiteX40" fmla="*/ 0 w 7769653"/>
              <a:gd name="connsiteY40" fmla="*/ 0 h 43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769653" h="4363769" fill="none" extrusionOk="0">
                <a:moveTo>
                  <a:pt x="0" y="0"/>
                </a:moveTo>
                <a:cubicBezTo>
                  <a:pt x="221841" y="-46363"/>
                  <a:pt x="372390" y="21317"/>
                  <a:pt x="675362" y="0"/>
                </a:cubicBezTo>
                <a:cubicBezTo>
                  <a:pt x="978334" y="-21317"/>
                  <a:pt x="962292" y="10890"/>
                  <a:pt x="1117635" y="0"/>
                </a:cubicBezTo>
                <a:cubicBezTo>
                  <a:pt x="1272978" y="-10890"/>
                  <a:pt x="1434979" y="14584"/>
                  <a:pt x="1715300" y="0"/>
                </a:cubicBezTo>
                <a:cubicBezTo>
                  <a:pt x="1995621" y="-14584"/>
                  <a:pt x="2140991" y="27926"/>
                  <a:pt x="2468359" y="0"/>
                </a:cubicBezTo>
                <a:cubicBezTo>
                  <a:pt x="2795727" y="-27926"/>
                  <a:pt x="2744438" y="23020"/>
                  <a:pt x="2910632" y="0"/>
                </a:cubicBezTo>
                <a:cubicBezTo>
                  <a:pt x="3076826" y="-23020"/>
                  <a:pt x="3304332" y="37262"/>
                  <a:pt x="3508297" y="0"/>
                </a:cubicBezTo>
                <a:cubicBezTo>
                  <a:pt x="3712262" y="-37262"/>
                  <a:pt x="3885748" y="18793"/>
                  <a:pt x="4028266" y="0"/>
                </a:cubicBezTo>
                <a:cubicBezTo>
                  <a:pt x="4170784" y="-18793"/>
                  <a:pt x="4322905" y="2989"/>
                  <a:pt x="4470539" y="0"/>
                </a:cubicBezTo>
                <a:cubicBezTo>
                  <a:pt x="4618173" y="-2989"/>
                  <a:pt x="4805629" y="30455"/>
                  <a:pt x="4990508" y="0"/>
                </a:cubicBezTo>
                <a:cubicBezTo>
                  <a:pt x="5175387" y="-30455"/>
                  <a:pt x="5301272" y="16036"/>
                  <a:pt x="5510477" y="0"/>
                </a:cubicBezTo>
                <a:cubicBezTo>
                  <a:pt x="5719682" y="-16036"/>
                  <a:pt x="5784483" y="5965"/>
                  <a:pt x="5875053" y="0"/>
                </a:cubicBezTo>
                <a:cubicBezTo>
                  <a:pt x="5965623" y="-5965"/>
                  <a:pt x="6226553" y="15876"/>
                  <a:pt x="6317326" y="0"/>
                </a:cubicBezTo>
                <a:cubicBezTo>
                  <a:pt x="6408099" y="-15876"/>
                  <a:pt x="6842555" y="77721"/>
                  <a:pt x="7070384" y="0"/>
                </a:cubicBezTo>
                <a:cubicBezTo>
                  <a:pt x="7298213" y="-77721"/>
                  <a:pt x="7552252" y="62190"/>
                  <a:pt x="7769653" y="0"/>
                </a:cubicBezTo>
                <a:cubicBezTo>
                  <a:pt x="7805511" y="261802"/>
                  <a:pt x="7740814" y="375023"/>
                  <a:pt x="7769653" y="632747"/>
                </a:cubicBezTo>
                <a:cubicBezTo>
                  <a:pt x="7798492" y="890471"/>
                  <a:pt x="7733872" y="979331"/>
                  <a:pt x="7769653" y="1221855"/>
                </a:cubicBezTo>
                <a:cubicBezTo>
                  <a:pt x="7805434" y="1464379"/>
                  <a:pt x="7756757" y="1569781"/>
                  <a:pt x="7769653" y="1854602"/>
                </a:cubicBezTo>
                <a:cubicBezTo>
                  <a:pt x="7782549" y="2139423"/>
                  <a:pt x="7715856" y="2202163"/>
                  <a:pt x="7769653" y="2487348"/>
                </a:cubicBezTo>
                <a:cubicBezTo>
                  <a:pt x="7823450" y="2772533"/>
                  <a:pt x="7746000" y="2777910"/>
                  <a:pt x="7769653" y="2945544"/>
                </a:cubicBezTo>
                <a:cubicBezTo>
                  <a:pt x="7793306" y="3113178"/>
                  <a:pt x="7712585" y="3446030"/>
                  <a:pt x="7769653" y="3578291"/>
                </a:cubicBezTo>
                <a:cubicBezTo>
                  <a:pt x="7826721" y="3710552"/>
                  <a:pt x="7752690" y="4004001"/>
                  <a:pt x="7769653" y="4363769"/>
                </a:cubicBezTo>
                <a:cubicBezTo>
                  <a:pt x="7631246" y="4442532"/>
                  <a:pt x="7289516" y="4353598"/>
                  <a:pt x="7094291" y="4363769"/>
                </a:cubicBezTo>
                <a:cubicBezTo>
                  <a:pt x="6899066" y="4373940"/>
                  <a:pt x="6690236" y="4315799"/>
                  <a:pt x="6418929" y="4363769"/>
                </a:cubicBezTo>
                <a:cubicBezTo>
                  <a:pt x="6147622" y="4411739"/>
                  <a:pt x="6015553" y="4333622"/>
                  <a:pt x="5821263" y="4363769"/>
                </a:cubicBezTo>
                <a:cubicBezTo>
                  <a:pt x="5626973" y="4393916"/>
                  <a:pt x="5464190" y="4331081"/>
                  <a:pt x="5301294" y="4363769"/>
                </a:cubicBezTo>
                <a:cubicBezTo>
                  <a:pt x="5138398" y="4396457"/>
                  <a:pt x="4865605" y="4309186"/>
                  <a:pt x="4703628" y="4363769"/>
                </a:cubicBezTo>
                <a:cubicBezTo>
                  <a:pt x="4541651" y="4418352"/>
                  <a:pt x="4281695" y="4300499"/>
                  <a:pt x="3950570" y="4363769"/>
                </a:cubicBezTo>
                <a:cubicBezTo>
                  <a:pt x="3619445" y="4427039"/>
                  <a:pt x="3465543" y="4290109"/>
                  <a:pt x="3275208" y="4363769"/>
                </a:cubicBezTo>
                <a:cubicBezTo>
                  <a:pt x="3084873" y="4437429"/>
                  <a:pt x="2811663" y="4335449"/>
                  <a:pt x="2522149" y="4363769"/>
                </a:cubicBezTo>
                <a:cubicBezTo>
                  <a:pt x="2232635" y="4392089"/>
                  <a:pt x="2156360" y="4342934"/>
                  <a:pt x="1924483" y="4363769"/>
                </a:cubicBezTo>
                <a:cubicBezTo>
                  <a:pt x="1692606" y="4384604"/>
                  <a:pt x="1568717" y="4295022"/>
                  <a:pt x="1249121" y="4363769"/>
                </a:cubicBezTo>
                <a:cubicBezTo>
                  <a:pt x="929525" y="4432516"/>
                  <a:pt x="563641" y="4358412"/>
                  <a:pt x="0" y="4363769"/>
                </a:cubicBezTo>
                <a:cubicBezTo>
                  <a:pt x="-33371" y="4185948"/>
                  <a:pt x="58240" y="4073033"/>
                  <a:pt x="0" y="3861936"/>
                </a:cubicBezTo>
                <a:cubicBezTo>
                  <a:pt x="-58240" y="3650839"/>
                  <a:pt x="13166" y="3432954"/>
                  <a:pt x="0" y="3229189"/>
                </a:cubicBezTo>
                <a:cubicBezTo>
                  <a:pt x="-13166" y="3025424"/>
                  <a:pt x="37435" y="2788846"/>
                  <a:pt x="0" y="2596443"/>
                </a:cubicBezTo>
                <a:cubicBezTo>
                  <a:pt x="-37435" y="2404040"/>
                  <a:pt x="36035" y="2293138"/>
                  <a:pt x="0" y="2181885"/>
                </a:cubicBezTo>
                <a:cubicBezTo>
                  <a:pt x="-36035" y="2070632"/>
                  <a:pt x="19899" y="1858667"/>
                  <a:pt x="0" y="1767326"/>
                </a:cubicBezTo>
                <a:cubicBezTo>
                  <a:pt x="-19899" y="1675985"/>
                  <a:pt x="16625" y="1471315"/>
                  <a:pt x="0" y="1265493"/>
                </a:cubicBezTo>
                <a:cubicBezTo>
                  <a:pt x="-16625" y="1059671"/>
                  <a:pt x="47688" y="884064"/>
                  <a:pt x="0" y="763660"/>
                </a:cubicBezTo>
                <a:cubicBezTo>
                  <a:pt x="-47688" y="643256"/>
                  <a:pt x="41008" y="252790"/>
                  <a:pt x="0" y="0"/>
                </a:cubicBezTo>
                <a:close/>
              </a:path>
              <a:path w="7769653" h="4363769" stroke="0" extrusionOk="0">
                <a:moveTo>
                  <a:pt x="0" y="0"/>
                </a:moveTo>
                <a:cubicBezTo>
                  <a:pt x="150939" y="-11327"/>
                  <a:pt x="435811" y="36023"/>
                  <a:pt x="597666" y="0"/>
                </a:cubicBezTo>
                <a:cubicBezTo>
                  <a:pt x="759521" y="-36023"/>
                  <a:pt x="906751" y="30912"/>
                  <a:pt x="1117635" y="0"/>
                </a:cubicBezTo>
                <a:cubicBezTo>
                  <a:pt x="1328519" y="-30912"/>
                  <a:pt x="1518945" y="1520"/>
                  <a:pt x="1637604" y="0"/>
                </a:cubicBezTo>
                <a:cubicBezTo>
                  <a:pt x="1756263" y="-1520"/>
                  <a:pt x="2180832" y="51959"/>
                  <a:pt x="2390662" y="0"/>
                </a:cubicBezTo>
                <a:cubicBezTo>
                  <a:pt x="2600492" y="-51959"/>
                  <a:pt x="2849300" y="2177"/>
                  <a:pt x="3143721" y="0"/>
                </a:cubicBezTo>
                <a:cubicBezTo>
                  <a:pt x="3438142" y="-2177"/>
                  <a:pt x="3493842" y="70739"/>
                  <a:pt x="3819083" y="0"/>
                </a:cubicBezTo>
                <a:cubicBezTo>
                  <a:pt x="4144324" y="-70739"/>
                  <a:pt x="4094305" y="36418"/>
                  <a:pt x="4261356" y="0"/>
                </a:cubicBezTo>
                <a:cubicBezTo>
                  <a:pt x="4428407" y="-36418"/>
                  <a:pt x="4634396" y="8054"/>
                  <a:pt x="4781325" y="0"/>
                </a:cubicBezTo>
                <a:cubicBezTo>
                  <a:pt x="4928254" y="-8054"/>
                  <a:pt x="5137846" y="20868"/>
                  <a:pt x="5378991" y="0"/>
                </a:cubicBezTo>
                <a:cubicBezTo>
                  <a:pt x="5620136" y="-20868"/>
                  <a:pt x="5608458" y="24593"/>
                  <a:pt x="5743567" y="0"/>
                </a:cubicBezTo>
                <a:cubicBezTo>
                  <a:pt x="5878676" y="-24593"/>
                  <a:pt x="6002507" y="37653"/>
                  <a:pt x="6185839" y="0"/>
                </a:cubicBezTo>
                <a:cubicBezTo>
                  <a:pt x="6369171" y="-37653"/>
                  <a:pt x="6563919" y="43361"/>
                  <a:pt x="6783505" y="0"/>
                </a:cubicBezTo>
                <a:cubicBezTo>
                  <a:pt x="7003091" y="-43361"/>
                  <a:pt x="7419871" y="61229"/>
                  <a:pt x="7769653" y="0"/>
                </a:cubicBezTo>
                <a:cubicBezTo>
                  <a:pt x="7816331" y="112169"/>
                  <a:pt x="7740195" y="328446"/>
                  <a:pt x="7769653" y="501833"/>
                </a:cubicBezTo>
                <a:cubicBezTo>
                  <a:pt x="7799111" y="675220"/>
                  <a:pt x="7768043" y="850830"/>
                  <a:pt x="7769653" y="960029"/>
                </a:cubicBezTo>
                <a:cubicBezTo>
                  <a:pt x="7771263" y="1069228"/>
                  <a:pt x="7760844" y="1356015"/>
                  <a:pt x="7769653" y="1505500"/>
                </a:cubicBezTo>
                <a:cubicBezTo>
                  <a:pt x="7778462" y="1654985"/>
                  <a:pt x="7723767" y="1807119"/>
                  <a:pt x="7769653" y="2050971"/>
                </a:cubicBezTo>
                <a:cubicBezTo>
                  <a:pt x="7815539" y="2294823"/>
                  <a:pt x="7750230" y="2370897"/>
                  <a:pt x="7769653" y="2552805"/>
                </a:cubicBezTo>
                <a:cubicBezTo>
                  <a:pt x="7789076" y="2734713"/>
                  <a:pt x="7703346" y="2990055"/>
                  <a:pt x="7769653" y="3141914"/>
                </a:cubicBezTo>
                <a:cubicBezTo>
                  <a:pt x="7835960" y="3293773"/>
                  <a:pt x="7724452" y="3513600"/>
                  <a:pt x="7769653" y="3643747"/>
                </a:cubicBezTo>
                <a:cubicBezTo>
                  <a:pt x="7814854" y="3773894"/>
                  <a:pt x="7762380" y="4013460"/>
                  <a:pt x="7769653" y="4363769"/>
                </a:cubicBezTo>
                <a:cubicBezTo>
                  <a:pt x="7551438" y="4365847"/>
                  <a:pt x="7535553" y="4341405"/>
                  <a:pt x="7327380" y="4363769"/>
                </a:cubicBezTo>
                <a:cubicBezTo>
                  <a:pt x="7119207" y="4386133"/>
                  <a:pt x="7130547" y="4360524"/>
                  <a:pt x="6962804" y="4363769"/>
                </a:cubicBezTo>
                <a:cubicBezTo>
                  <a:pt x="6795061" y="4367014"/>
                  <a:pt x="6581004" y="4313127"/>
                  <a:pt x="6209746" y="4363769"/>
                </a:cubicBezTo>
                <a:cubicBezTo>
                  <a:pt x="5838488" y="4414411"/>
                  <a:pt x="5970389" y="4328226"/>
                  <a:pt x="5767473" y="4363769"/>
                </a:cubicBezTo>
                <a:cubicBezTo>
                  <a:pt x="5564557" y="4399312"/>
                  <a:pt x="5245408" y="4293576"/>
                  <a:pt x="5092111" y="4363769"/>
                </a:cubicBezTo>
                <a:cubicBezTo>
                  <a:pt x="4938814" y="4433962"/>
                  <a:pt x="4689810" y="4310881"/>
                  <a:pt x="4339052" y="4363769"/>
                </a:cubicBezTo>
                <a:cubicBezTo>
                  <a:pt x="3988294" y="4416657"/>
                  <a:pt x="4060944" y="4307521"/>
                  <a:pt x="3819083" y="4363769"/>
                </a:cubicBezTo>
                <a:cubicBezTo>
                  <a:pt x="3577222" y="4420017"/>
                  <a:pt x="3533360" y="4363233"/>
                  <a:pt x="3454507" y="4363769"/>
                </a:cubicBezTo>
                <a:cubicBezTo>
                  <a:pt x="3375654" y="4364305"/>
                  <a:pt x="3186645" y="4357281"/>
                  <a:pt x="3089931" y="4363769"/>
                </a:cubicBezTo>
                <a:cubicBezTo>
                  <a:pt x="2993217" y="4370257"/>
                  <a:pt x="2815982" y="4351054"/>
                  <a:pt x="2569962" y="4363769"/>
                </a:cubicBezTo>
                <a:cubicBezTo>
                  <a:pt x="2323942" y="4376484"/>
                  <a:pt x="2273771" y="4355251"/>
                  <a:pt x="2127690" y="4363769"/>
                </a:cubicBezTo>
                <a:cubicBezTo>
                  <a:pt x="1981609" y="4372287"/>
                  <a:pt x="1945150" y="4325300"/>
                  <a:pt x="1763114" y="4363769"/>
                </a:cubicBezTo>
                <a:cubicBezTo>
                  <a:pt x="1581078" y="4402238"/>
                  <a:pt x="1374714" y="4354090"/>
                  <a:pt x="1087751" y="4363769"/>
                </a:cubicBezTo>
                <a:cubicBezTo>
                  <a:pt x="800788" y="4373448"/>
                  <a:pt x="410090" y="4337975"/>
                  <a:pt x="0" y="4363769"/>
                </a:cubicBezTo>
                <a:cubicBezTo>
                  <a:pt x="-36679" y="4200551"/>
                  <a:pt x="10283" y="4151642"/>
                  <a:pt x="0" y="3949211"/>
                </a:cubicBezTo>
                <a:cubicBezTo>
                  <a:pt x="-10283" y="3746780"/>
                  <a:pt x="35944" y="3664057"/>
                  <a:pt x="0" y="3491015"/>
                </a:cubicBezTo>
                <a:cubicBezTo>
                  <a:pt x="-35944" y="3317973"/>
                  <a:pt x="18801" y="3252927"/>
                  <a:pt x="0" y="3076457"/>
                </a:cubicBezTo>
                <a:cubicBezTo>
                  <a:pt x="-18801" y="2899987"/>
                  <a:pt x="21537" y="2748863"/>
                  <a:pt x="0" y="2661899"/>
                </a:cubicBezTo>
                <a:cubicBezTo>
                  <a:pt x="-21537" y="2574935"/>
                  <a:pt x="38809" y="2337921"/>
                  <a:pt x="0" y="2029153"/>
                </a:cubicBezTo>
                <a:cubicBezTo>
                  <a:pt x="-38809" y="1720385"/>
                  <a:pt x="41696" y="1711846"/>
                  <a:pt x="0" y="1527319"/>
                </a:cubicBezTo>
                <a:cubicBezTo>
                  <a:pt x="-41696" y="1342792"/>
                  <a:pt x="22366" y="1135134"/>
                  <a:pt x="0" y="981848"/>
                </a:cubicBezTo>
                <a:cubicBezTo>
                  <a:pt x="-22366" y="828562"/>
                  <a:pt x="65630" y="276334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982662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8F00745-F917-4FAD-98A3-F0B801E6C553}"/>
              </a:ext>
            </a:extLst>
          </p:cNvPr>
          <p:cNvPicPr/>
          <p:nvPr/>
        </p:nvPicPr>
        <p:blipFill rotWithShape="1">
          <a:blip r:embed="rId4"/>
          <a:srcRect l="21795" t="34758" r="30021" b="11870"/>
          <a:stretch/>
        </p:blipFill>
        <p:spPr bwMode="auto">
          <a:xfrm>
            <a:off x="4807271" y="0"/>
            <a:ext cx="7191911" cy="4321175"/>
          </a:xfrm>
          <a:custGeom>
            <a:avLst/>
            <a:gdLst>
              <a:gd name="connsiteX0" fmla="*/ 0 w 7191911"/>
              <a:gd name="connsiteY0" fmla="*/ 0 h 4321175"/>
              <a:gd name="connsiteX1" fmla="*/ 599326 w 7191911"/>
              <a:gd name="connsiteY1" fmla="*/ 0 h 4321175"/>
              <a:gd name="connsiteX2" fmla="*/ 1342490 w 7191911"/>
              <a:gd name="connsiteY2" fmla="*/ 0 h 4321175"/>
              <a:gd name="connsiteX3" fmla="*/ 2013735 w 7191911"/>
              <a:gd name="connsiteY3" fmla="*/ 0 h 4321175"/>
              <a:gd name="connsiteX4" fmla="*/ 2541142 w 7191911"/>
              <a:gd name="connsiteY4" fmla="*/ 0 h 4321175"/>
              <a:gd name="connsiteX5" fmla="*/ 3140468 w 7191911"/>
              <a:gd name="connsiteY5" fmla="*/ 0 h 4321175"/>
              <a:gd name="connsiteX6" fmla="*/ 3739794 w 7191911"/>
              <a:gd name="connsiteY6" fmla="*/ 0 h 4321175"/>
              <a:gd name="connsiteX7" fmla="*/ 4123362 w 7191911"/>
              <a:gd name="connsiteY7" fmla="*/ 0 h 4321175"/>
              <a:gd name="connsiteX8" fmla="*/ 4506931 w 7191911"/>
              <a:gd name="connsiteY8" fmla="*/ 0 h 4321175"/>
              <a:gd name="connsiteX9" fmla="*/ 5106257 w 7191911"/>
              <a:gd name="connsiteY9" fmla="*/ 0 h 4321175"/>
              <a:gd name="connsiteX10" fmla="*/ 5561745 w 7191911"/>
              <a:gd name="connsiteY10" fmla="*/ 0 h 4321175"/>
              <a:gd name="connsiteX11" fmla="*/ 6304909 w 7191911"/>
              <a:gd name="connsiteY11" fmla="*/ 0 h 4321175"/>
              <a:gd name="connsiteX12" fmla="*/ 7191911 w 7191911"/>
              <a:gd name="connsiteY12" fmla="*/ 0 h 4321175"/>
              <a:gd name="connsiteX13" fmla="*/ 7191911 w 7191911"/>
              <a:gd name="connsiteY13" fmla="*/ 496935 h 4321175"/>
              <a:gd name="connsiteX14" fmla="*/ 7191911 w 7191911"/>
              <a:gd name="connsiteY14" fmla="*/ 1080294 h 4321175"/>
              <a:gd name="connsiteX15" fmla="*/ 7191911 w 7191911"/>
              <a:gd name="connsiteY15" fmla="*/ 1490805 h 4321175"/>
              <a:gd name="connsiteX16" fmla="*/ 7191911 w 7191911"/>
              <a:gd name="connsiteY16" fmla="*/ 1901317 h 4321175"/>
              <a:gd name="connsiteX17" fmla="*/ 7191911 w 7191911"/>
              <a:gd name="connsiteY17" fmla="*/ 2355040 h 4321175"/>
              <a:gd name="connsiteX18" fmla="*/ 7191911 w 7191911"/>
              <a:gd name="connsiteY18" fmla="*/ 2938399 h 4321175"/>
              <a:gd name="connsiteX19" fmla="*/ 7191911 w 7191911"/>
              <a:gd name="connsiteY19" fmla="*/ 3521758 h 4321175"/>
              <a:gd name="connsiteX20" fmla="*/ 7191911 w 7191911"/>
              <a:gd name="connsiteY20" fmla="*/ 4321175 h 4321175"/>
              <a:gd name="connsiteX21" fmla="*/ 6736423 w 7191911"/>
              <a:gd name="connsiteY21" fmla="*/ 4321175 h 4321175"/>
              <a:gd name="connsiteX22" fmla="*/ 5993259 w 7191911"/>
              <a:gd name="connsiteY22" fmla="*/ 4321175 h 4321175"/>
              <a:gd name="connsiteX23" fmla="*/ 5393933 w 7191911"/>
              <a:gd name="connsiteY23" fmla="*/ 4321175 h 4321175"/>
              <a:gd name="connsiteX24" fmla="*/ 4938446 w 7191911"/>
              <a:gd name="connsiteY24" fmla="*/ 4321175 h 4321175"/>
              <a:gd name="connsiteX25" fmla="*/ 4554877 w 7191911"/>
              <a:gd name="connsiteY25" fmla="*/ 4321175 h 4321175"/>
              <a:gd name="connsiteX26" fmla="*/ 4171308 w 7191911"/>
              <a:gd name="connsiteY26" fmla="*/ 4321175 h 4321175"/>
              <a:gd name="connsiteX27" fmla="*/ 3643902 w 7191911"/>
              <a:gd name="connsiteY27" fmla="*/ 4321175 h 4321175"/>
              <a:gd name="connsiteX28" fmla="*/ 2972657 w 7191911"/>
              <a:gd name="connsiteY28" fmla="*/ 4321175 h 4321175"/>
              <a:gd name="connsiteX29" fmla="*/ 2301412 w 7191911"/>
              <a:gd name="connsiteY29" fmla="*/ 4321175 h 4321175"/>
              <a:gd name="connsiteX30" fmla="*/ 1774005 w 7191911"/>
              <a:gd name="connsiteY30" fmla="*/ 4321175 h 4321175"/>
              <a:gd name="connsiteX31" fmla="*/ 1102760 w 7191911"/>
              <a:gd name="connsiteY31" fmla="*/ 4321175 h 4321175"/>
              <a:gd name="connsiteX32" fmla="*/ 647272 w 7191911"/>
              <a:gd name="connsiteY32" fmla="*/ 4321175 h 4321175"/>
              <a:gd name="connsiteX33" fmla="*/ 0 w 7191911"/>
              <a:gd name="connsiteY33" fmla="*/ 4321175 h 4321175"/>
              <a:gd name="connsiteX34" fmla="*/ 0 w 7191911"/>
              <a:gd name="connsiteY34" fmla="*/ 3910663 h 4321175"/>
              <a:gd name="connsiteX35" fmla="*/ 0 w 7191911"/>
              <a:gd name="connsiteY35" fmla="*/ 3327305 h 4321175"/>
              <a:gd name="connsiteX36" fmla="*/ 0 w 7191911"/>
              <a:gd name="connsiteY36" fmla="*/ 2830370 h 4321175"/>
              <a:gd name="connsiteX37" fmla="*/ 0 w 7191911"/>
              <a:gd name="connsiteY37" fmla="*/ 2376646 h 4321175"/>
              <a:gd name="connsiteX38" fmla="*/ 0 w 7191911"/>
              <a:gd name="connsiteY38" fmla="*/ 1793288 h 4321175"/>
              <a:gd name="connsiteX39" fmla="*/ 0 w 7191911"/>
              <a:gd name="connsiteY39" fmla="*/ 1253141 h 4321175"/>
              <a:gd name="connsiteX40" fmla="*/ 0 w 7191911"/>
              <a:gd name="connsiteY40" fmla="*/ 712994 h 4321175"/>
              <a:gd name="connsiteX41" fmla="*/ 0 w 7191911"/>
              <a:gd name="connsiteY41" fmla="*/ 0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91911" h="4321175" fill="none" extrusionOk="0">
                <a:moveTo>
                  <a:pt x="0" y="0"/>
                </a:moveTo>
                <a:cubicBezTo>
                  <a:pt x="163450" y="-41444"/>
                  <a:pt x="437832" y="41124"/>
                  <a:pt x="599326" y="0"/>
                </a:cubicBezTo>
                <a:cubicBezTo>
                  <a:pt x="760820" y="-41124"/>
                  <a:pt x="983124" y="19503"/>
                  <a:pt x="1342490" y="0"/>
                </a:cubicBezTo>
                <a:cubicBezTo>
                  <a:pt x="1701856" y="-19503"/>
                  <a:pt x="1836759" y="66241"/>
                  <a:pt x="2013735" y="0"/>
                </a:cubicBezTo>
                <a:cubicBezTo>
                  <a:pt x="2190712" y="-66241"/>
                  <a:pt x="2300086" y="20671"/>
                  <a:pt x="2541142" y="0"/>
                </a:cubicBezTo>
                <a:cubicBezTo>
                  <a:pt x="2782198" y="-20671"/>
                  <a:pt x="2912931" y="24959"/>
                  <a:pt x="3140468" y="0"/>
                </a:cubicBezTo>
                <a:cubicBezTo>
                  <a:pt x="3368005" y="-24959"/>
                  <a:pt x="3604890" y="23373"/>
                  <a:pt x="3739794" y="0"/>
                </a:cubicBezTo>
                <a:cubicBezTo>
                  <a:pt x="3874698" y="-23373"/>
                  <a:pt x="3957162" y="43526"/>
                  <a:pt x="4123362" y="0"/>
                </a:cubicBezTo>
                <a:cubicBezTo>
                  <a:pt x="4289562" y="-43526"/>
                  <a:pt x="4380739" y="31732"/>
                  <a:pt x="4506931" y="0"/>
                </a:cubicBezTo>
                <a:cubicBezTo>
                  <a:pt x="4633123" y="-31732"/>
                  <a:pt x="4837721" y="50641"/>
                  <a:pt x="5106257" y="0"/>
                </a:cubicBezTo>
                <a:cubicBezTo>
                  <a:pt x="5374793" y="-50641"/>
                  <a:pt x="5435526" y="18301"/>
                  <a:pt x="5561745" y="0"/>
                </a:cubicBezTo>
                <a:cubicBezTo>
                  <a:pt x="5687964" y="-18301"/>
                  <a:pt x="6077813" y="61036"/>
                  <a:pt x="6304909" y="0"/>
                </a:cubicBezTo>
                <a:cubicBezTo>
                  <a:pt x="6532005" y="-61036"/>
                  <a:pt x="6839784" y="42519"/>
                  <a:pt x="7191911" y="0"/>
                </a:cubicBezTo>
                <a:cubicBezTo>
                  <a:pt x="7241566" y="144663"/>
                  <a:pt x="7160274" y="368555"/>
                  <a:pt x="7191911" y="496935"/>
                </a:cubicBezTo>
                <a:cubicBezTo>
                  <a:pt x="7223548" y="625316"/>
                  <a:pt x="7172110" y="834727"/>
                  <a:pt x="7191911" y="1080294"/>
                </a:cubicBezTo>
                <a:cubicBezTo>
                  <a:pt x="7211712" y="1325861"/>
                  <a:pt x="7146331" y="1313857"/>
                  <a:pt x="7191911" y="1490805"/>
                </a:cubicBezTo>
                <a:cubicBezTo>
                  <a:pt x="7237491" y="1667753"/>
                  <a:pt x="7186802" y="1712263"/>
                  <a:pt x="7191911" y="1901317"/>
                </a:cubicBezTo>
                <a:cubicBezTo>
                  <a:pt x="7197020" y="2090371"/>
                  <a:pt x="7187231" y="2174370"/>
                  <a:pt x="7191911" y="2355040"/>
                </a:cubicBezTo>
                <a:cubicBezTo>
                  <a:pt x="7196591" y="2535710"/>
                  <a:pt x="7160382" y="2732865"/>
                  <a:pt x="7191911" y="2938399"/>
                </a:cubicBezTo>
                <a:cubicBezTo>
                  <a:pt x="7223440" y="3143933"/>
                  <a:pt x="7173119" y="3274481"/>
                  <a:pt x="7191911" y="3521758"/>
                </a:cubicBezTo>
                <a:cubicBezTo>
                  <a:pt x="7210703" y="3769035"/>
                  <a:pt x="7121144" y="4061019"/>
                  <a:pt x="7191911" y="4321175"/>
                </a:cubicBezTo>
                <a:cubicBezTo>
                  <a:pt x="6965324" y="4351662"/>
                  <a:pt x="6939686" y="4268206"/>
                  <a:pt x="6736423" y="4321175"/>
                </a:cubicBezTo>
                <a:cubicBezTo>
                  <a:pt x="6533160" y="4374144"/>
                  <a:pt x="6178377" y="4296342"/>
                  <a:pt x="5993259" y="4321175"/>
                </a:cubicBezTo>
                <a:cubicBezTo>
                  <a:pt x="5808141" y="4346008"/>
                  <a:pt x="5619140" y="4252567"/>
                  <a:pt x="5393933" y="4321175"/>
                </a:cubicBezTo>
                <a:cubicBezTo>
                  <a:pt x="5168726" y="4389783"/>
                  <a:pt x="5126070" y="4271818"/>
                  <a:pt x="4938446" y="4321175"/>
                </a:cubicBezTo>
                <a:cubicBezTo>
                  <a:pt x="4750822" y="4370532"/>
                  <a:pt x="4643861" y="4302283"/>
                  <a:pt x="4554877" y="4321175"/>
                </a:cubicBezTo>
                <a:cubicBezTo>
                  <a:pt x="4465893" y="4340067"/>
                  <a:pt x="4305915" y="4312718"/>
                  <a:pt x="4171308" y="4321175"/>
                </a:cubicBezTo>
                <a:cubicBezTo>
                  <a:pt x="4036701" y="4329632"/>
                  <a:pt x="3768985" y="4314703"/>
                  <a:pt x="3643902" y="4321175"/>
                </a:cubicBezTo>
                <a:cubicBezTo>
                  <a:pt x="3518819" y="4327647"/>
                  <a:pt x="3219655" y="4316574"/>
                  <a:pt x="2972657" y="4321175"/>
                </a:cubicBezTo>
                <a:cubicBezTo>
                  <a:pt x="2725660" y="4325776"/>
                  <a:pt x="2591400" y="4305722"/>
                  <a:pt x="2301412" y="4321175"/>
                </a:cubicBezTo>
                <a:cubicBezTo>
                  <a:pt x="2011424" y="4336628"/>
                  <a:pt x="1958235" y="4305115"/>
                  <a:pt x="1774005" y="4321175"/>
                </a:cubicBezTo>
                <a:cubicBezTo>
                  <a:pt x="1589775" y="4337235"/>
                  <a:pt x="1393647" y="4261780"/>
                  <a:pt x="1102760" y="4321175"/>
                </a:cubicBezTo>
                <a:cubicBezTo>
                  <a:pt x="811873" y="4380570"/>
                  <a:pt x="861844" y="4306816"/>
                  <a:pt x="647272" y="4321175"/>
                </a:cubicBezTo>
                <a:cubicBezTo>
                  <a:pt x="432700" y="4335534"/>
                  <a:pt x="130031" y="4298602"/>
                  <a:pt x="0" y="4321175"/>
                </a:cubicBezTo>
                <a:cubicBezTo>
                  <a:pt x="-37487" y="4143014"/>
                  <a:pt x="1584" y="4048954"/>
                  <a:pt x="0" y="3910663"/>
                </a:cubicBezTo>
                <a:cubicBezTo>
                  <a:pt x="-1584" y="3772372"/>
                  <a:pt x="25776" y="3460937"/>
                  <a:pt x="0" y="3327305"/>
                </a:cubicBezTo>
                <a:cubicBezTo>
                  <a:pt x="-25776" y="3193673"/>
                  <a:pt x="49860" y="3032143"/>
                  <a:pt x="0" y="2830370"/>
                </a:cubicBezTo>
                <a:cubicBezTo>
                  <a:pt x="-49860" y="2628597"/>
                  <a:pt x="48224" y="2556715"/>
                  <a:pt x="0" y="2376646"/>
                </a:cubicBezTo>
                <a:cubicBezTo>
                  <a:pt x="-48224" y="2196577"/>
                  <a:pt x="14933" y="1970832"/>
                  <a:pt x="0" y="1793288"/>
                </a:cubicBezTo>
                <a:cubicBezTo>
                  <a:pt x="-14933" y="1615744"/>
                  <a:pt x="25366" y="1506400"/>
                  <a:pt x="0" y="1253141"/>
                </a:cubicBezTo>
                <a:cubicBezTo>
                  <a:pt x="-25366" y="999882"/>
                  <a:pt x="4428" y="869935"/>
                  <a:pt x="0" y="712994"/>
                </a:cubicBezTo>
                <a:cubicBezTo>
                  <a:pt x="-4428" y="556053"/>
                  <a:pt x="63424" y="303204"/>
                  <a:pt x="0" y="0"/>
                </a:cubicBezTo>
                <a:close/>
              </a:path>
              <a:path w="7191911" h="4321175" stroke="0" extrusionOk="0">
                <a:moveTo>
                  <a:pt x="0" y="0"/>
                </a:moveTo>
                <a:cubicBezTo>
                  <a:pt x="120420" y="-30346"/>
                  <a:pt x="300551" y="37177"/>
                  <a:pt x="527407" y="0"/>
                </a:cubicBezTo>
                <a:cubicBezTo>
                  <a:pt x="754263" y="-37177"/>
                  <a:pt x="877592" y="37444"/>
                  <a:pt x="1198652" y="0"/>
                </a:cubicBezTo>
                <a:cubicBezTo>
                  <a:pt x="1519712" y="-37444"/>
                  <a:pt x="1684691" y="82793"/>
                  <a:pt x="1941816" y="0"/>
                </a:cubicBezTo>
                <a:cubicBezTo>
                  <a:pt x="2198941" y="-82793"/>
                  <a:pt x="2360877" y="42265"/>
                  <a:pt x="2613061" y="0"/>
                </a:cubicBezTo>
                <a:cubicBezTo>
                  <a:pt x="2865246" y="-42265"/>
                  <a:pt x="2847511" y="2034"/>
                  <a:pt x="2996630" y="0"/>
                </a:cubicBezTo>
                <a:cubicBezTo>
                  <a:pt x="3145749" y="-2034"/>
                  <a:pt x="3375358" y="5008"/>
                  <a:pt x="3595956" y="0"/>
                </a:cubicBezTo>
                <a:cubicBezTo>
                  <a:pt x="3816554" y="-5008"/>
                  <a:pt x="4081305" y="12990"/>
                  <a:pt x="4267201" y="0"/>
                </a:cubicBezTo>
                <a:cubicBezTo>
                  <a:pt x="4453098" y="-12990"/>
                  <a:pt x="4696967" y="20145"/>
                  <a:pt x="4938446" y="0"/>
                </a:cubicBezTo>
                <a:cubicBezTo>
                  <a:pt x="5179925" y="-20145"/>
                  <a:pt x="5340220" y="1464"/>
                  <a:pt x="5681610" y="0"/>
                </a:cubicBezTo>
                <a:cubicBezTo>
                  <a:pt x="6023000" y="-1464"/>
                  <a:pt x="6068239" y="37112"/>
                  <a:pt x="6209016" y="0"/>
                </a:cubicBezTo>
                <a:cubicBezTo>
                  <a:pt x="6349793" y="-37112"/>
                  <a:pt x="6485300" y="19966"/>
                  <a:pt x="6592585" y="0"/>
                </a:cubicBezTo>
                <a:cubicBezTo>
                  <a:pt x="6699870" y="-19966"/>
                  <a:pt x="6939025" y="45390"/>
                  <a:pt x="7191911" y="0"/>
                </a:cubicBezTo>
                <a:cubicBezTo>
                  <a:pt x="7197034" y="198774"/>
                  <a:pt x="7186814" y="261256"/>
                  <a:pt x="7191911" y="453723"/>
                </a:cubicBezTo>
                <a:cubicBezTo>
                  <a:pt x="7197008" y="646190"/>
                  <a:pt x="7153326" y="868234"/>
                  <a:pt x="7191911" y="993870"/>
                </a:cubicBezTo>
                <a:cubicBezTo>
                  <a:pt x="7230496" y="1119506"/>
                  <a:pt x="7157831" y="1249542"/>
                  <a:pt x="7191911" y="1404382"/>
                </a:cubicBezTo>
                <a:cubicBezTo>
                  <a:pt x="7225991" y="1559222"/>
                  <a:pt x="7137437" y="1726966"/>
                  <a:pt x="7191911" y="1901317"/>
                </a:cubicBezTo>
                <a:cubicBezTo>
                  <a:pt x="7246385" y="2075669"/>
                  <a:pt x="7141853" y="2366335"/>
                  <a:pt x="7191911" y="2527887"/>
                </a:cubicBezTo>
                <a:cubicBezTo>
                  <a:pt x="7241969" y="2689439"/>
                  <a:pt x="7151810" y="2923787"/>
                  <a:pt x="7191911" y="3024823"/>
                </a:cubicBezTo>
                <a:cubicBezTo>
                  <a:pt x="7232012" y="3125859"/>
                  <a:pt x="7133923" y="3373596"/>
                  <a:pt x="7191911" y="3651393"/>
                </a:cubicBezTo>
                <a:cubicBezTo>
                  <a:pt x="7249899" y="3929190"/>
                  <a:pt x="7139911" y="4000500"/>
                  <a:pt x="7191911" y="4321175"/>
                </a:cubicBezTo>
                <a:cubicBezTo>
                  <a:pt x="6894660" y="4379500"/>
                  <a:pt x="6863783" y="4306928"/>
                  <a:pt x="6592585" y="4321175"/>
                </a:cubicBezTo>
                <a:cubicBezTo>
                  <a:pt x="6321387" y="4335422"/>
                  <a:pt x="6328257" y="4287071"/>
                  <a:pt x="6065178" y="4321175"/>
                </a:cubicBezTo>
                <a:cubicBezTo>
                  <a:pt x="5802099" y="4355279"/>
                  <a:pt x="5773177" y="4319400"/>
                  <a:pt x="5681610" y="4321175"/>
                </a:cubicBezTo>
                <a:cubicBezTo>
                  <a:pt x="5590043" y="4322950"/>
                  <a:pt x="5088631" y="4268583"/>
                  <a:pt x="4938446" y="4321175"/>
                </a:cubicBezTo>
                <a:cubicBezTo>
                  <a:pt x="4788261" y="4373767"/>
                  <a:pt x="4435075" y="4293402"/>
                  <a:pt x="4267201" y="4321175"/>
                </a:cubicBezTo>
                <a:cubicBezTo>
                  <a:pt x="4099328" y="4348948"/>
                  <a:pt x="4024032" y="4274715"/>
                  <a:pt x="3811713" y="4321175"/>
                </a:cubicBezTo>
                <a:cubicBezTo>
                  <a:pt x="3599394" y="4367635"/>
                  <a:pt x="3436720" y="4261538"/>
                  <a:pt x="3212387" y="4321175"/>
                </a:cubicBezTo>
                <a:cubicBezTo>
                  <a:pt x="2988054" y="4380812"/>
                  <a:pt x="2943812" y="4302684"/>
                  <a:pt x="2684980" y="4321175"/>
                </a:cubicBezTo>
                <a:cubicBezTo>
                  <a:pt x="2426148" y="4339666"/>
                  <a:pt x="2165940" y="4311807"/>
                  <a:pt x="1941816" y="4321175"/>
                </a:cubicBezTo>
                <a:cubicBezTo>
                  <a:pt x="1717692" y="4330543"/>
                  <a:pt x="1648410" y="4286966"/>
                  <a:pt x="1558247" y="4321175"/>
                </a:cubicBezTo>
                <a:cubicBezTo>
                  <a:pt x="1468084" y="4355384"/>
                  <a:pt x="1098360" y="4274616"/>
                  <a:pt x="958921" y="4321175"/>
                </a:cubicBezTo>
                <a:cubicBezTo>
                  <a:pt x="819482" y="4367734"/>
                  <a:pt x="325744" y="4255171"/>
                  <a:pt x="0" y="4321175"/>
                </a:cubicBezTo>
                <a:cubicBezTo>
                  <a:pt x="-27689" y="4078455"/>
                  <a:pt x="16991" y="4044961"/>
                  <a:pt x="0" y="3781028"/>
                </a:cubicBezTo>
                <a:cubicBezTo>
                  <a:pt x="-16991" y="3517095"/>
                  <a:pt x="19699" y="3456153"/>
                  <a:pt x="0" y="3370517"/>
                </a:cubicBezTo>
                <a:cubicBezTo>
                  <a:pt x="-19699" y="3284881"/>
                  <a:pt x="5828" y="3028556"/>
                  <a:pt x="0" y="2743946"/>
                </a:cubicBezTo>
                <a:cubicBezTo>
                  <a:pt x="-5828" y="2459336"/>
                  <a:pt x="43316" y="2414204"/>
                  <a:pt x="0" y="2203799"/>
                </a:cubicBezTo>
                <a:cubicBezTo>
                  <a:pt x="-43316" y="1993394"/>
                  <a:pt x="39810" y="1849965"/>
                  <a:pt x="0" y="1750076"/>
                </a:cubicBezTo>
                <a:cubicBezTo>
                  <a:pt x="-39810" y="1650187"/>
                  <a:pt x="42420" y="1426939"/>
                  <a:pt x="0" y="1339564"/>
                </a:cubicBezTo>
                <a:cubicBezTo>
                  <a:pt x="-42420" y="1252189"/>
                  <a:pt x="2817" y="1082588"/>
                  <a:pt x="0" y="885841"/>
                </a:cubicBezTo>
                <a:cubicBezTo>
                  <a:pt x="-2817" y="689094"/>
                  <a:pt x="72735" y="277645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66943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71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D466EF-F614-4854-834F-598C8DFC316E}"/>
              </a:ext>
            </a:extLst>
          </p:cNvPr>
          <p:cNvPicPr/>
          <p:nvPr/>
        </p:nvPicPr>
        <p:blipFill rotWithShape="1">
          <a:blip r:embed="rId3"/>
          <a:srcRect l="17842" t="31150" r="24573" b="16619"/>
          <a:stretch/>
        </p:blipFill>
        <p:spPr bwMode="auto">
          <a:xfrm>
            <a:off x="192818" y="1622925"/>
            <a:ext cx="7769653" cy="4363769"/>
          </a:xfrm>
          <a:custGeom>
            <a:avLst/>
            <a:gdLst>
              <a:gd name="connsiteX0" fmla="*/ 0 w 7769653"/>
              <a:gd name="connsiteY0" fmla="*/ 0 h 4363769"/>
              <a:gd name="connsiteX1" fmla="*/ 675362 w 7769653"/>
              <a:gd name="connsiteY1" fmla="*/ 0 h 4363769"/>
              <a:gd name="connsiteX2" fmla="*/ 1117635 w 7769653"/>
              <a:gd name="connsiteY2" fmla="*/ 0 h 4363769"/>
              <a:gd name="connsiteX3" fmla="*/ 1715300 w 7769653"/>
              <a:gd name="connsiteY3" fmla="*/ 0 h 4363769"/>
              <a:gd name="connsiteX4" fmla="*/ 2468359 w 7769653"/>
              <a:gd name="connsiteY4" fmla="*/ 0 h 4363769"/>
              <a:gd name="connsiteX5" fmla="*/ 2910632 w 7769653"/>
              <a:gd name="connsiteY5" fmla="*/ 0 h 4363769"/>
              <a:gd name="connsiteX6" fmla="*/ 3508297 w 7769653"/>
              <a:gd name="connsiteY6" fmla="*/ 0 h 4363769"/>
              <a:gd name="connsiteX7" fmla="*/ 4028266 w 7769653"/>
              <a:gd name="connsiteY7" fmla="*/ 0 h 4363769"/>
              <a:gd name="connsiteX8" fmla="*/ 4470539 w 7769653"/>
              <a:gd name="connsiteY8" fmla="*/ 0 h 4363769"/>
              <a:gd name="connsiteX9" fmla="*/ 4990508 w 7769653"/>
              <a:gd name="connsiteY9" fmla="*/ 0 h 4363769"/>
              <a:gd name="connsiteX10" fmla="*/ 5510477 w 7769653"/>
              <a:gd name="connsiteY10" fmla="*/ 0 h 4363769"/>
              <a:gd name="connsiteX11" fmla="*/ 5875053 w 7769653"/>
              <a:gd name="connsiteY11" fmla="*/ 0 h 4363769"/>
              <a:gd name="connsiteX12" fmla="*/ 6317326 w 7769653"/>
              <a:gd name="connsiteY12" fmla="*/ 0 h 4363769"/>
              <a:gd name="connsiteX13" fmla="*/ 7070384 w 7769653"/>
              <a:gd name="connsiteY13" fmla="*/ 0 h 4363769"/>
              <a:gd name="connsiteX14" fmla="*/ 7769653 w 7769653"/>
              <a:gd name="connsiteY14" fmla="*/ 0 h 4363769"/>
              <a:gd name="connsiteX15" fmla="*/ 7769653 w 7769653"/>
              <a:gd name="connsiteY15" fmla="*/ 632747 h 4363769"/>
              <a:gd name="connsiteX16" fmla="*/ 7769653 w 7769653"/>
              <a:gd name="connsiteY16" fmla="*/ 1221855 h 4363769"/>
              <a:gd name="connsiteX17" fmla="*/ 7769653 w 7769653"/>
              <a:gd name="connsiteY17" fmla="*/ 1854602 h 4363769"/>
              <a:gd name="connsiteX18" fmla="*/ 7769653 w 7769653"/>
              <a:gd name="connsiteY18" fmla="*/ 2487348 h 4363769"/>
              <a:gd name="connsiteX19" fmla="*/ 7769653 w 7769653"/>
              <a:gd name="connsiteY19" fmla="*/ 2945544 h 4363769"/>
              <a:gd name="connsiteX20" fmla="*/ 7769653 w 7769653"/>
              <a:gd name="connsiteY20" fmla="*/ 3578291 h 4363769"/>
              <a:gd name="connsiteX21" fmla="*/ 7769653 w 7769653"/>
              <a:gd name="connsiteY21" fmla="*/ 4363769 h 4363769"/>
              <a:gd name="connsiteX22" fmla="*/ 7094291 w 7769653"/>
              <a:gd name="connsiteY22" fmla="*/ 4363769 h 4363769"/>
              <a:gd name="connsiteX23" fmla="*/ 6418929 w 7769653"/>
              <a:gd name="connsiteY23" fmla="*/ 4363769 h 4363769"/>
              <a:gd name="connsiteX24" fmla="*/ 5821263 w 7769653"/>
              <a:gd name="connsiteY24" fmla="*/ 4363769 h 4363769"/>
              <a:gd name="connsiteX25" fmla="*/ 5301294 w 7769653"/>
              <a:gd name="connsiteY25" fmla="*/ 4363769 h 4363769"/>
              <a:gd name="connsiteX26" fmla="*/ 4703628 w 7769653"/>
              <a:gd name="connsiteY26" fmla="*/ 4363769 h 4363769"/>
              <a:gd name="connsiteX27" fmla="*/ 3950570 w 7769653"/>
              <a:gd name="connsiteY27" fmla="*/ 4363769 h 4363769"/>
              <a:gd name="connsiteX28" fmla="*/ 3275208 w 7769653"/>
              <a:gd name="connsiteY28" fmla="*/ 4363769 h 4363769"/>
              <a:gd name="connsiteX29" fmla="*/ 2522149 w 7769653"/>
              <a:gd name="connsiteY29" fmla="*/ 4363769 h 4363769"/>
              <a:gd name="connsiteX30" fmla="*/ 1924483 w 7769653"/>
              <a:gd name="connsiteY30" fmla="*/ 4363769 h 4363769"/>
              <a:gd name="connsiteX31" fmla="*/ 1249121 w 7769653"/>
              <a:gd name="connsiteY31" fmla="*/ 4363769 h 4363769"/>
              <a:gd name="connsiteX32" fmla="*/ 0 w 7769653"/>
              <a:gd name="connsiteY32" fmla="*/ 4363769 h 4363769"/>
              <a:gd name="connsiteX33" fmla="*/ 0 w 7769653"/>
              <a:gd name="connsiteY33" fmla="*/ 3861936 h 4363769"/>
              <a:gd name="connsiteX34" fmla="*/ 0 w 7769653"/>
              <a:gd name="connsiteY34" fmla="*/ 3229189 h 4363769"/>
              <a:gd name="connsiteX35" fmla="*/ 0 w 7769653"/>
              <a:gd name="connsiteY35" fmla="*/ 2596443 h 4363769"/>
              <a:gd name="connsiteX36" fmla="*/ 0 w 7769653"/>
              <a:gd name="connsiteY36" fmla="*/ 2181885 h 4363769"/>
              <a:gd name="connsiteX37" fmla="*/ 0 w 7769653"/>
              <a:gd name="connsiteY37" fmla="*/ 1767326 h 4363769"/>
              <a:gd name="connsiteX38" fmla="*/ 0 w 7769653"/>
              <a:gd name="connsiteY38" fmla="*/ 1265493 h 4363769"/>
              <a:gd name="connsiteX39" fmla="*/ 0 w 7769653"/>
              <a:gd name="connsiteY39" fmla="*/ 763660 h 4363769"/>
              <a:gd name="connsiteX40" fmla="*/ 0 w 7769653"/>
              <a:gd name="connsiteY40" fmla="*/ 0 h 43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769653" h="4363769" fill="none" extrusionOk="0">
                <a:moveTo>
                  <a:pt x="0" y="0"/>
                </a:moveTo>
                <a:cubicBezTo>
                  <a:pt x="221841" y="-46363"/>
                  <a:pt x="372390" y="21317"/>
                  <a:pt x="675362" y="0"/>
                </a:cubicBezTo>
                <a:cubicBezTo>
                  <a:pt x="978334" y="-21317"/>
                  <a:pt x="962292" y="10890"/>
                  <a:pt x="1117635" y="0"/>
                </a:cubicBezTo>
                <a:cubicBezTo>
                  <a:pt x="1272978" y="-10890"/>
                  <a:pt x="1434979" y="14584"/>
                  <a:pt x="1715300" y="0"/>
                </a:cubicBezTo>
                <a:cubicBezTo>
                  <a:pt x="1995621" y="-14584"/>
                  <a:pt x="2140991" y="27926"/>
                  <a:pt x="2468359" y="0"/>
                </a:cubicBezTo>
                <a:cubicBezTo>
                  <a:pt x="2795727" y="-27926"/>
                  <a:pt x="2744438" y="23020"/>
                  <a:pt x="2910632" y="0"/>
                </a:cubicBezTo>
                <a:cubicBezTo>
                  <a:pt x="3076826" y="-23020"/>
                  <a:pt x="3304332" y="37262"/>
                  <a:pt x="3508297" y="0"/>
                </a:cubicBezTo>
                <a:cubicBezTo>
                  <a:pt x="3712262" y="-37262"/>
                  <a:pt x="3885748" y="18793"/>
                  <a:pt x="4028266" y="0"/>
                </a:cubicBezTo>
                <a:cubicBezTo>
                  <a:pt x="4170784" y="-18793"/>
                  <a:pt x="4322905" y="2989"/>
                  <a:pt x="4470539" y="0"/>
                </a:cubicBezTo>
                <a:cubicBezTo>
                  <a:pt x="4618173" y="-2989"/>
                  <a:pt x="4805629" y="30455"/>
                  <a:pt x="4990508" y="0"/>
                </a:cubicBezTo>
                <a:cubicBezTo>
                  <a:pt x="5175387" y="-30455"/>
                  <a:pt x="5301272" y="16036"/>
                  <a:pt x="5510477" y="0"/>
                </a:cubicBezTo>
                <a:cubicBezTo>
                  <a:pt x="5719682" y="-16036"/>
                  <a:pt x="5784483" y="5965"/>
                  <a:pt x="5875053" y="0"/>
                </a:cubicBezTo>
                <a:cubicBezTo>
                  <a:pt x="5965623" y="-5965"/>
                  <a:pt x="6226553" y="15876"/>
                  <a:pt x="6317326" y="0"/>
                </a:cubicBezTo>
                <a:cubicBezTo>
                  <a:pt x="6408099" y="-15876"/>
                  <a:pt x="6842555" y="77721"/>
                  <a:pt x="7070384" y="0"/>
                </a:cubicBezTo>
                <a:cubicBezTo>
                  <a:pt x="7298213" y="-77721"/>
                  <a:pt x="7552252" y="62190"/>
                  <a:pt x="7769653" y="0"/>
                </a:cubicBezTo>
                <a:cubicBezTo>
                  <a:pt x="7805511" y="261802"/>
                  <a:pt x="7740814" y="375023"/>
                  <a:pt x="7769653" y="632747"/>
                </a:cubicBezTo>
                <a:cubicBezTo>
                  <a:pt x="7798492" y="890471"/>
                  <a:pt x="7733872" y="979331"/>
                  <a:pt x="7769653" y="1221855"/>
                </a:cubicBezTo>
                <a:cubicBezTo>
                  <a:pt x="7805434" y="1464379"/>
                  <a:pt x="7756757" y="1569781"/>
                  <a:pt x="7769653" y="1854602"/>
                </a:cubicBezTo>
                <a:cubicBezTo>
                  <a:pt x="7782549" y="2139423"/>
                  <a:pt x="7715856" y="2202163"/>
                  <a:pt x="7769653" y="2487348"/>
                </a:cubicBezTo>
                <a:cubicBezTo>
                  <a:pt x="7823450" y="2772533"/>
                  <a:pt x="7746000" y="2777910"/>
                  <a:pt x="7769653" y="2945544"/>
                </a:cubicBezTo>
                <a:cubicBezTo>
                  <a:pt x="7793306" y="3113178"/>
                  <a:pt x="7712585" y="3446030"/>
                  <a:pt x="7769653" y="3578291"/>
                </a:cubicBezTo>
                <a:cubicBezTo>
                  <a:pt x="7826721" y="3710552"/>
                  <a:pt x="7752690" y="4004001"/>
                  <a:pt x="7769653" y="4363769"/>
                </a:cubicBezTo>
                <a:cubicBezTo>
                  <a:pt x="7631246" y="4442532"/>
                  <a:pt x="7289516" y="4353598"/>
                  <a:pt x="7094291" y="4363769"/>
                </a:cubicBezTo>
                <a:cubicBezTo>
                  <a:pt x="6899066" y="4373940"/>
                  <a:pt x="6690236" y="4315799"/>
                  <a:pt x="6418929" y="4363769"/>
                </a:cubicBezTo>
                <a:cubicBezTo>
                  <a:pt x="6147622" y="4411739"/>
                  <a:pt x="6015553" y="4333622"/>
                  <a:pt x="5821263" y="4363769"/>
                </a:cubicBezTo>
                <a:cubicBezTo>
                  <a:pt x="5626973" y="4393916"/>
                  <a:pt x="5464190" y="4331081"/>
                  <a:pt x="5301294" y="4363769"/>
                </a:cubicBezTo>
                <a:cubicBezTo>
                  <a:pt x="5138398" y="4396457"/>
                  <a:pt x="4865605" y="4309186"/>
                  <a:pt x="4703628" y="4363769"/>
                </a:cubicBezTo>
                <a:cubicBezTo>
                  <a:pt x="4541651" y="4418352"/>
                  <a:pt x="4281695" y="4300499"/>
                  <a:pt x="3950570" y="4363769"/>
                </a:cubicBezTo>
                <a:cubicBezTo>
                  <a:pt x="3619445" y="4427039"/>
                  <a:pt x="3465543" y="4290109"/>
                  <a:pt x="3275208" y="4363769"/>
                </a:cubicBezTo>
                <a:cubicBezTo>
                  <a:pt x="3084873" y="4437429"/>
                  <a:pt x="2811663" y="4335449"/>
                  <a:pt x="2522149" y="4363769"/>
                </a:cubicBezTo>
                <a:cubicBezTo>
                  <a:pt x="2232635" y="4392089"/>
                  <a:pt x="2156360" y="4342934"/>
                  <a:pt x="1924483" y="4363769"/>
                </a:cubicBezTo>
                <a:cubicBezTo>
                  <a:pt x="1692606" y="4384604"/>
                  <a:pt x="1568717" y="4295022"/>
                  <a:pt x="1249121" y="4363769"/>
                </a:cubicBezTo>
                <a:cubicBezTo>
                  <a:pt x="929525" y="4432516"/>
                  <a:pt x="563641" y="4358412"/>
                  <a:pt x="0" y="4363769"/>
                </a:cubicBezTo>
                <a:cubicBezTo>
                  <a:pt x="-33371" y="4185948"/>
                  <a:pt x="58240" y="4073033"/>
                  <a:pt x="0" y="3861936"/>
                </a:cubicBezTo>
                <a:cubicBezTo>
                  <a:pt x="-58240" y="3650839"/>
                  <a:pt x="13166" y="3432954"/>
                  <a:pt x="0" y="3229189"/>
                </a:cubicBezTo>
                <a:cubicBezTo>
                  <a:pt x="-13166" y="3025424"/>
                  <a:pt x="37435" y="2788846"/>
                  <a:pt x="0" y="2596443"/>
                </a:cubicBezTo>
                <a:cubicBezTo>
                  <a:pt x="-37435" y="2404040"/>
                  <a:pt x="36035" y="2293138"/>
                  <a:pt x="0" y="2181885"/>
                </a:cubicBezTo>
                <a:cubicBezTo>
                  <a:pt x="-36035" y="2070632"/>
                  <a:pt x="19899" y="1858667"/>
                  <a:pt x="0" y="1767326"/>
                </a:cubicBezTo>
                <a:cubicBezTo>
                  <a:pt x="-19899" y="1675985"/>
                  <a:pt x="16625" y="1471315"/>
                  <a:pt x="0" y="1265493"/>
                </a:cubicBezTo>
                <a:cubicBezTo>
                  <a:pt x="-16625" y="1059671"/>
                  <a:pt x="47688" y="884064"/>
                  <a:pt x="0" y="763660"/>
                </a:cubicBezTo>
                <a:cubicBezTo>
                  <a:pt x="-47688" y="643256"/>
                  <a:pt x="41008" y="252790"/>
                  <a:pt x="0" y="0"/>
                </a:cubicBezTo>
                <a:close/>
              </a:path>
              <a:path w="7769653" h="4363769" stroke="0" extrusionOk="0">
                <a:moveTo>
                  <a:pt x="0" y="0"/>
                </a:moveTo>
                <a:cubicBezTo>
                  <a:pt x="150939" y="-11327"/>
                  <a:pt x="435811" y="36023"/>
                  <a:pt x="597666" y="0"/>
                </a:cubicBezTo>
                <a:cubicBezTo>
                  <a:pt x="759521" y="-36023"/>
                  <a:pt x="906751" y="30912"/>
                  <a:pt x="1117635" y="0"/>
                </a:cubicBezTo>
                <a:cubicBezTo>
                  <a:pt x="1328519" y="-30912"/>
                  <a:pt x="1518945" y="1520"/>
                  <a:pt x="1637604" y="0"/>
                </a:cubicBezTo>
                <a:cubicBezTo>
                  <a:pt x="1756263" y="-1520"/>
                  <a:pt x="2180832" y="51959"/>
                  <a:pt x="2390662" y="0"/>
                </a:cubicBezTo>
                <a:cubicBezTo>
                  <a:pt x="2600492" y="-51959"/>
                  <a:pt x="2849300" y="2177"/>
                  <a:pt x="3143721" y="0"/>
                </a:cubicBezTo>
                <a:cubicBezTo>
                  <a:pt x="3438142" y="-2177"/>
                  <a:pt x="3493842" y="70739"/>
                  <a:pt x="3819083" y="0"/>
                </a:cubicBezTo>
                <a:cubicBezTo>
                  <a:pt x="4144324" y="-70739"/>
                  <a:pt x="4094305" y="36418"/>
                  <a:pt x="4261356" y="0"/>
                </a:cubicBezTo>
                <a:cubicBezTo>
                  <a:pt x="4428407" y="-36418"/>
                  <a:pt x="4634396" y="8054"/>
                  <a:pt x="4781325" y="0"/>
                </a:cubicBezTo>
                <a:cubicBezTo>
                  <a:pt x="4928254" y="-8054"/>
                  <a:pt x="5137846" y="20868"/>
                  <a:pt x="5378991" y="0"/>
                </a:cubicBezTo>
                <a:cubicBezTo>
                  <a:pt x="5620136" y="-20868"/>
                  <a:pt x="5608458" y="24593"/>
                  <a:pt x="5743567" y="0"/>
                </a:cubicBezTo>
                <a:cubicBezTo>
                  <a:pt x="5878676" y="-24593"/>
                  <a:pt x="6002507" y="37653"/>
                  <a:pt x="6185839" y="0"/>
                </a:cubicBezTo>
                <a:cubicBezTo>
                  <a:pt x="6369171" y="-37653"/>
                  <a:pt x="6563919" y="43361"/>
                  <a:pt x="6783505" y="0"/>
                </a:cubicBezTo>
                <a:cubicBezTo>
                  <a:pt x="7003091" y="-43361"/>
                  <a:pt x="7419871" y="61229"/>
                  <a:pt x="7769653" y="0"/>
                </a:cubicBezTo>
                <a:cubicBezTo>
                  <a:pt x="7816331" y="112169"/>
                  <a:pt x="7740195" y="328446"/>
                  <a:pt x="7769653" y="501833"/>
                </a:cubicBezTo>
                <a:cubicBezTo>
                  <a:pt x="7799111" y="675220"/>
                  <a:pt x="7768043" y="850830"/>
                  <a:pt x="7769653" y="960029"/>
                </a:cubicBezTo>
                <a:cubicBezTo>
                  <a:pt x="7771263" y="1069228"/>
                  <a:pt x="7760844" y="1356015"/>
                  <a:pt x="7769653" y="1505500"/>
                </a:cubicBezTo>
                <a:cubicBezTo>
                  <a:pt x="7778462" y="1654985"/>
                  <a:pt x="7723767" y="1807119"/>
                  <a:pt x="7769653" y="2050971"/>
                </a:cubicBezTo>
                <a:cubicBezTo>
                  <a:pt x="7815539" y="2294823"/>
                  <a:pt x="7750230" y="2370897"/>
                  <a:pt x="7769653" y="2552805"/>
                </a:cubicBezTo>
                <a:cubicBezTo>
                  <a:pt x="7789076" y="2734713"/>
                  <a:pt x="7703346" y="2990055"/>
                  <a:pt x="7769653" y="3141914"/>
                </a:cubicBezTo>
                <a:cubicBezTo>
                  <a:pt x="7835960" y="3293773"/>
                  <a:pt x="7724452" y="3513600"/>
                  <a:pt x="7769653" y="3643747"/>
                </a:cubicBezTo>
                <a:cubicBezTo>
                  <a:pt x="7814854" y="3773894"/>
                  <a:pt x="7762380" y="4013460"/>
                  <a:pt x="7769653" y="4363769"/>
                </a:cubicBezTo>
                <a:cubicBezTo>
                  <a:pt x="7551438" y="4365847"/>
                  <a:pt x="7535553" y="4341405"/>
                  <a:pt x="7327380" y="4363769"/>
                </a:cubicBezTo>
                <a:cubicBezTo>
                  <a:pt x="7119207" y="4386133"/>
                  <a:pt x="7130547" y="4360524"/>
                  <a:pt x="6962804" y="4363769"/>
                </a:cubicBezTo>
                <a:cubicBezTo>
                  <a:pt x="6795061" y="4367014"/>
                  <a:pt x="6581004" y="4313127"/>
                  <a:pt x="6209746" y="4363769"/>
                </a:cubicBezTo>
                <a:cubicBezTo>
                  <a:pt x="5838488" y="4414411"/>
                  <a:pt x="5970389" y="4328226"/>
                  <a:pt x="5767473" y="4363769"/>
                </a:cubicBezTo>
                <a:cubicBezTo>
                  <a:pt x="5564557" y="4399312"/>
                  <a:pt x="5245408" y="4293576"/>
                  <a:pt x="5092111" y="4363769"/>
                </a:cubicBezTo>
                <a:cubicBezTo>
                  <a:pt x="4938814" y="4433962"/>
                  <a:pt x="4689810" y="4310881"/>
                  <a:pt x="4339052" y="4363769"/>
                </a:cubicBezTo>
                <a:cubicBezTo>
                  <a:pt x="3988294" y="4416657"/>
                  <a:pt x="4060944" y="4307521"/>
                  <a:pt x="3819083" y="4363769"/>
                </a:cubicBezTo>
                <a:cubicBezTo>
                  <a:pt x="3577222" y="4420017"/>
                  <a:pt x="3533360" y="4363233"/>
                  <a:pt x="3454507" y="4363769"/>
                </a:cubicBezTo>
                <a:cubicBezTo>
                  <a:pt x="3375654" y="4364305"/>
                  <a:pt x="3186645" y="4357281"/>
                  <a:pt x="3089931" y="4363769"/>
                </a:cubicBezTo>
                <a:cubicBezTo>
                  <a:pt x="2993217" y="4370257"/>
                  <a:pt x="2815982" y="4351054"/>
                  <a:pt x="2569962" y="4363769"/>
                </a:cubicBezTo>
                <a:cubicBezTo>
                  <a:pt x="2323942" y="4376484"/>
                  <a:pt x="2273771" y="4355251"/>
                  <a:pt x="2127690" y="4363769"/>
                </a:cubicBezTo>
                <a:cubicBezTo>
                  <a:pt x="1981609" y="4372287"/>
                  <a:pt x="1945150" y="4325300"/>
                  <a:pt x="1763114" y="4363769"/>
                </a:cubicBezTo>
                <a:cubicBezTo>
                  <a:pt x="1581078" y="4402238"/>
                  <a:pt x="1374714" y="4354090"/>
                  <a:pt x="1087751" y="4363769"/>
                </a:cubicBezTo>
                <a:cubicBezTo>
                  <a:pt x="800788" y="4373448"/>
                  <a:pt x="410090" y="4337975"/>
                  <a:pt x="0" y="4363769"/>
                </a:cubicBezTo>
                <a:cubicBezTo>
                  <a:pt x="-36679" y="4200551"/>
                  <a:pt x="10283" y="4151642"/>
                  <a:pt x="0" y="3949211"/>
                </a:cubicBezTo>
                <a:cubicBezTo>
                  <a:pt x="-10283" y="3746780"/>
                  <a:pt x="35944" y="3664057"/>
                  <a:pt x="0" y="3491015"/>
                </a:cubicBezTo>
                <a:cubicBezTo>
                  <a:pt x="-35944" y="3317973"/>
                  <a:pt x="18801" y="3252927"/>
                  <a:pt x="0" y="3076457"/>
                </a:cubicBezTo>
                <a:cubicBezTo>
                  <a:pt x="-18801" y="2899987"/>
                  <a:pt x="21537" y="2748863"/>
                  <a:pt x="0" y="2661899"/>
                </a:cubicBezTo>
                <a:cubicBezTo>
                  <a:pt x="-21537" y="2574935"/>
                  <a:pt x="38809" y="2337921"/>
                  <a:pt x="0" y="2029153"/>
                </a:cubicBezTo>
                <a:cubicBezTo>
                  <a:pt x="-38809" y="1720385"/>
                  <a:pt x="41696" y="1711846"/>
                  <a:pt x="0" y="1527319"/>
                </a:cubicBezTo>
                <a:cubicBezTo>
                  <a:pt x="-41696" y="1342792"/>
                  <a:pt x="22366" y="1135134"/>
                  <a:pt x="0" y="981848"/>
                </a:cubicBezTo>
                <a:cubicBezTo>
                  <a:pt x="-22366" y="828562"/>
                  <a:pt x="65630" y="276334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982662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8F00745-F917-4FAD-98A3-F0B801E6C553}"/>
              </a:ext>
            </a:extLst>
          </p:cNvPr>
          <p:cNvPicPr/>
          <p:nvPr/>
        </p:nvPicPr>
        <p:blipFill rotWithShape="1">
          <a:blip r:embed="rId4"/>
          <a:srcRect l="21795" t="34758" r="30021" b="11870"/>
          <a:stretch/>
        </p:blipFill>
        <p:spPr bwMode="auto">
          <a:xfrm>
            <a:off x="4807271" y="0"/>
            <a:ext cx="7191911" cy="4321175"/>
          </a:xfrm>
          <a:custGeom>
            <a:avLst/>
            <a:gdLst>
              <a:gd name="connsiteX0" fmla="*/ 0 w 7191911"/>
              <a:gd name="connsiteY0" fmla="*/ 0 h 4321175"/>
              <a:gd name="connsiteX1" fmla="*/ 599326 w 7191911"/>
              <a:gd name="connsiteY1" fmla="*/ 0 h 4321175"/>
              <a:gd name="connsiteX2" fmla="*/ 1342490 w 7191911"/>
              <a:gd name="connsiteY2" fmla="*/ 0 h 4321175"/>
              <a:gd name="connsiteX3" fmla="*/ 2013735 w 7191911"/>
              <a:gd name="connsiteY3" fmla="*/ 0 h 4321175"/>
              <a:gd name="connsiteX4" fmla="*/ 2541142 w 7191911"/>
              <a:gd name="connsiteY4" fmla="*/ 0 h 4321175"/>
              <a:gd name="connsiteX5" fmla="*/ 3140468 w 7191911"/>
              <a:gd name="connsiteY5" fmla="*/ 0 h 4321175"/>
              <a:gd name="connsiteX6" fmla="*/ 3739794 w 7191911"/>
              <a:gd name="connsiteY6" fmla="*/ 0 h 4321175"/>
              <a:gd name="connsiteX7" fmla="*/ 4123362 w 7191911"/>
              <a:gd name="connsiteY7" fmla="*/ 0 h 4321175"/>
              <a:gd name="connsiteX8" fmla="*/ 4506931 w 7191911"/>
              <a:gd name="connsiteY8" fmla="*/ 0 h 4321175"/>
              <a:gd name="connsiteX9" fmla="*/ 5106257 w 7191911"/>
              <a:gd name="connsiteY9" fmla="*/ 0 h 4321175"/>
              <a:gd name="connsiteX10" fmla="*/ 5561745 w 7191911"/>
              <a:gd name="connsiteY10" fmla="*/ 0 h 4321175"/>
              <a:gd name="connsiteX11" fmla="*/ 6304909 w 7191911"/>
              <a:gd name="connsiteY11" fmla="*/ 0 h 4321175"/>
              <a:gd name="connsiteX12" fmla="*/ 7191911 w 7191911"/>
              <a:gd name="connsiteY12" fmla="*/ 0 h 4321175"/>
              <a:gd name="connsiteX13" fmla="*/ 7191911 w 7191911"/>
              <a:gd name="connsiteY13" fmla="*/ 496935 h 4321175"/>
              <a:gd name="connsiteX14" fmla="*/ 7191911 w 7191911"/>
              <a:gd name="connsiteY14" fmla="*/ 1080294 h 4321175"/>
              <a:gd name="connsiteX15" fmla="*/ 7191911 w 7191911"/>
              <a:gd name="connsiteY15" fmla="*/ 1490805 h 4321175"/>
              <a:gd name="connsiteX16" fmla="*/ 7191911 w 7191911"/>
              <a:gd name="connsiteY16" fmla="*/ 1901317 h 4321175"/>
              <a:gd name="connsiteX17" fmla="*/ 7191911 w 7191911"/>
              <a:gd name="connsiteY17" fmla="*/ 2355040 h 4321175"/>
              <a:gd name="connsiteX18" fmla="*/ 7191911 w 7191911"/>
              <a:gd name="connsiteY18" fmla="*/ 2938399 h 4321175"/>
              <a:gd name="connsiteX19" fmla="*/ 7191911 w 7191911"/>
              <a:gd name="connsiteY19" fmla="*/ 3521758 h 4321175"/>
              <a:gd name="connsiteX20" fmla="*/ 7191911 w 7191911"/>
              <a:gd name="connsiteY20" fmla="*/ 4321175 h 4321175"/>
              <a:gd name="connsiteX21" fmla="*/ 6736423 w 7191911"/>
              <a:gd name="connsiteY21" fmla="*/ 4321175 h 4321175"/>
              <a:gd name="connsiteX22" fmla="*/ 5993259 w 7191911"/>
              <a:gd name="connsiteY22" fmla="*/ 4321175 h 4321175"/>
              <a:gd name="connsiteX23" fmla="*/ 5393933 w 7191911"/>
              <a:gd name="connsiteY23" fmla="*/ 4321175 h 4321175"/>
              <a:gd name="connsiteX24" fmla="*/ 4938446 w 7191911"/>
              <a:gd name="connsiteY24" fmla="*/ 4321175 h 4321175"/>
              <a:gd name="connsiteX25" fmla="*/ 4554877 w 7191911"/>
              <a:gd name="connsiteY25" fmla="*/ 4321175 h 4321175"/>
              <a:gd name="connsiteX26" fmla="*/ 4171308 w 7191911"/>
              <a:gd name="connsiteY26" fmla="*/ 4321175 h 4321175"/>
              <a:gd name="connsiteX27" fmla="*/ 3643902 w 7191911"/>
              <a:gd name="connsiteY27" fmla="*/ 4321175 h 4321175"/>
              <a:gd name="connsiteX28" fmla="*/ 2972657 w 7191911"/>
              <a:gd name="connsiteY28" fmla="*/ 4321175 h 4321175"/>
              <a:gd name="connsiteX29" fmla="*/ 2301412 w 7191911"/>
              <a:gd name="connsiteY29" fmla="*/ 4321175 h 4321175"/>
              <a:gd name="connsiteX30" fmla="*/ 1774005 w 7191911"/>
              <a:gd name="connsiteY30" fmla="*/ 4321175 h 4321175"/>
              <a:gd name="connsiteX31" fmla="*/ 1102760 w 7191911"/>
              <a:gd name="connsiteY31" fmla="*/ 4321175 h 4321175"/>
              <a:gd name="connsiteX32" fmla="*/ 647272 w 7191911"/>
              <a:gd name="connsiteY32" fmla="*/ 4321175 h 4321175"/>
              <a:gd name="connsiteX33" fmla="*/ 0 w 7191911"/>
              <a:gd name="connsiteY33" fmla="*/ 4321175 h 4321175"/>
              <a:gd name="connsiteX34" fmla="*/ 0 w 7191911"/>
              <a:gd name="connsiteY34" fmla="*/ 3910663 h 4321175"/>
              <a:gd name="connsiteX35" fmla="*/ 0 w 7191911"/>
              <a:gd name="connsiteY35" fmla="*/ 3327305 h 4321175"/>
              <a:gd name="connsiteX36" fmla="*/ 0 w 7191911"/>
              <a:gd name="connsiteY36" fmla="*/ 2830370 h 4321175"/>
              <a:gd name="connsiteX37" fmla="*/ 0 w 7191911"/>
              <a:gd name="connsiteY37" fmla="*/ 2376646 h 4321175"/>
              <a:gd name="connsiteX38" fmla="*/ 0 w 7191911"/>
              <a:gd name="connsiteY38" fmla="*/ 1793288 h 4321175"/>
              <a:gd name="connsiteX39" fmla="*/ 0 w 7191911"/>
              <a:gd name="connsiteY39" fmla="*/ 1253141 h 4321175"/>
              <a:gd name="connsiteX40" fmla="*/ 0 w 7191911"/>
              <a:gd name="connsiteY40" fmla="*/ 712994 h 4321175"/>
              <a:gd name="connsiteX41" fmla="*/ 0 w 7191911"/>
              <a:gd name="connsiteY41" fmla="*/ 0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91911" h="4321175" fill="none" extrusionOk="0">
                <a:moveTo>
                  <a:pt x="0" y="0"/>
                </a:moveTo>
                <a:cubicBezTo>
                  <a:pt x="163450" y="-41444"/>
                  <a:pt x="437832" y="41124"/>
                  <a:pt x="599326" y="0"/>
                </a:cubicBezTo>
                <a:cubicBezTo>
                  <a:pt x="760820" y="-41124"/>
                  <a:pt x="983124" y="19503"/>
                  <a:pt x="1342490" y="0"/>
                </a:cubicBezTo>
                <a:cubicBezTo>
                  <a:pt x="1701856" y="-19503"/>
                  <a:pt x="1836759" y="66241"/>
                  <a:pt x="2013735" y="0"/>
                </a:cubicBezTo>
                <a:cubicBezTo>
                  <a:pt x="2190712" y="-66241"/>
                  <a:pt x="2300086" y="20671"/>
                  <a:pt x="2541142" y="0"/>
                </a:cubicBezTo>
                <a:cubicBezTo>
                  <a:pt x="2782198" y="-20671"/>
                  <a:pt x="2912931" y="24959"/>
                  <a:pt x="3140468" y="0"/>
                </a:cubicBezTo>
                <a:cubicBezTo>
                  <a:pt x="3368005" y="-24959"/>
                  <a:pt x="3604890" y="23373"/>
                  <a:pt x="3739794" y="0"/>
                </a:cubicBezTo>
                <a:cubicBezTo>
                  <a:pt x="3874698" y="-23373"/>
                  <a:pt x="3957162" y="43526"/>
                  <a:pt x="4123362" y="0"/>
                </a:cubicBezTo>
                <a:cubicBezTo>
                  <a:pt x="4289562" y="-43526"/>
                  <a:pt x="4380739" y="31732"/>
                  <a:pt x="4506931" y="0"/>
                </a:cubicBezTo>
                <a:cubicBezTo>
                  <a:pt x="4633123" y="-31732"/>
                  <a:pt x="4837721" y="50641"/>
                  <a:pt x="5106257" y="0"/>
                </a:cubicBezTo>
                <a:cubicBezTo>
                  <a:pt x="5374793" y="-50641"/>
                  <a:pt x="5435526" y="18301"/>
                  <a:pt x="5561745" y="0"/>
                </a:cubicBezTo>
                <a:cubicBezTo>
                  <a:pt x="5687964" y="-18301"/>
                  <a:pt x="6077813" y="61036"/>
                  <a:pt x="6304909" y="0"/>
                </a:cubicBezTo>
                <a:cubicBezTo>
                  <a:pt x="6532005" y="-61036"/>
                  <a:pt x="6839784" y="42519"/>
                  <a:pt x="7191911" y="0"/>
                </a:cubicBezTo>
                <a:cubicBezTo>
                  <a:pt x="7241566" y="144663"/>
                  <a:pt x="7160274" y="368555"/>
                  <a:pt x="7191911" y="496935"/>
                </a:cubicBezTo>
                <a:cubicBezTo>
                  <a:pt x="7223548" y="625316"/>
                  <a:pt x="7172110" y="834727"/>
                  <a:pt x="7191911" y="1080294"/>
                </a:cubicBezTo>
                <a:cubicBezTo>
                  <a:pt x="7211712" y="1325861"/>
                  <a:pt x="7146331" y="1313857"/>
                  <a:pt x="7191911" y="1490805"/>
                </a:cubicBezTo>
                <a:cubicBezTo>
                  <a:pt x="7237491" y="1667753"/>
                  <a:pt x="7186802" y="1712263"/>
                  <a:pt x="7191911" y="1901317"/>
                </a:cubicBezTo>
                <a:cubicBezTo>
                  <a:pt x="7197020" y="2090371"/>
                  <a:pt x="7187231" y="2174370"/>
                  <a:pt x="7191911" y="2355040"/>
                </a:cubicBezTo>
                <a:cubicBezTo>
                  <a:pt x="7196591" y="2535710"/>
                  <a:pt x="7160382" y="2732865"/>
                  <a:pt x="7191911" y="2938399"/>
                </a:cubicBezTo>
                <a:cubicBezTo>
                  <a:pt x="7223440" y="3143933"/>
                  <a:pt x="7173119" y="3274481"/>
                  <a:pt x="7191911" y="3521758"/>
                </a:cubicBezTo>
                <a:cubicBezTo>
                  <a:pt x="7210703" y="3769035"/>
                  <a:pt x="7121144" y="4061019"/>
                  <a:pt x="7191911" y="4321175"/>
                </a:cubicBezTo>
                <a:cubicBezTo>
                  <a:pt x="6965324" y="4351662"/>
                  <a:pt x="6939686" y="4268206"/>
                  <a:pt x="6736423" y="4321175"/>
                </a:cubicBezTo>
                <a:cubicBezTo>
                  <a:pt x="6533160" y="4374144"/>
                  <a:pt x="6178377" y="4296342"/>
                  <a:pt x="5993259" y="4321175"/>
                </a:cubicBezTo>
                <a:cubicBezTo>
                  <a:pt x="5808141" y="4346008"/>
                  <a:pt x="5619140" y="4252567"/>
                  <a:pt x="5393933" y="4321175"/>
                </a:cubicBezTo>
                <a:cubicBezTo>
                  <a:pt x="5168726" y="4389783"/>
                  <a:pt x="5126070" y="4271818"/>
                  <a:pt x="4938446" y="4321175"/>
                </a:cubicBezTo>
                <a:cubicBezTo>
                  <a:pt x="4750822" y="4370532"/>
                  <a:pt x="4643861" y="4302283"/>
                  <a:pt x="4554877" y="4321175"/>
                </a:cubicBezTo>
                <a:cubicBezTo>
                  <a:pt x="4465893" y="4340067"/>
                  <a:pt x="4305915" y="4312718"/>
                  <a:pt x="4171308" y="4321175"/>
                </a:cubicBezTo>
                <a:cubicBezTo>
                  <a:pt x="4036701" y="4329632"/>
                  <a:pt x="3768985" y="4314703"/>
                  <a:pt x="3643902" y="4321175"/>
                </a:cubicBezTo>
                <a:cubicBezTo>
                  <a:pt x="3518819" y="4327647"/>
                  <a:pt x="3219655" y="4316574"/>
                  <a:pt x="2972657" y="4321175"/>
                </a:cubicBezTo>
                <a:cubicBezTo>
                  <a:pt x="2725660" y="4325776"/>
                  <a:pt x="2591400" y="4305722"/>
                  <a:pt x="2301412" y="4321175"/>
                </a:cubicBezTo>
                <a:cubicBezTo>
                  <a:pt x="2011424" y="4336628"/>
                  <a:pt x="1958235" y="4305115"/>
                  <a:pt x="1774005" y="4321175"/>
                </a:cubicBezTo>
                <a:cubicBezTo>
                  <a:pt x="1589775" y="4337235"/>
                  <a:pt x="1393647" y="4261780"/>
                  <a:pt x="1102760" y="4321175"/>
                </a:cubicBezTo>
                <a:cubicBezTo>
                  <a:pt x="811873" y="4380570"/>
                  <a:pt x="861844" y="4306816"/>
                  <a:pt x="647272" y="4321175"/>
                </a:cubicBezTo>
                <a:cubicBezTo>
                  <a:pt x="432700" y="4335534"/>
                  <a:pt x="130031" y="4298602"/>
                  <a:pt x="0" y="4321175"/>
                </a:cubicBezTo>
                <a:cubicBezTo>
                  <a:pt x="-37487" y="4143014"/>
                  <a:pt x="1584" y="4048954"/>
                  <a:pt x="0" y="3910663"/>
                </a:cubicBezTo>
                <a:cubicBezTo>
                  <a:pt x="-1584" y="3772372"/>
                  <a:pt x="25776" y="3460937"/>
                  <a:pt x="0" y="3327305"/>
                </a:cubicBezTo>
                <a:cubicBezTo>
                  <a:pt x="-25776" y="3193673"/>
                  <a:pt x="49860" y="3032143"/>
                  <a:pt x="0" y="2830370"/>
                </a:cubicBezTo>
                <a:cubicBezTo>
                  <a:pt x="-49860" y="2628597"/>
                  <a:pt x="48224" y="2556715"/>
                  <a:pt x="0" y="2376646"/>
                </a:cubicBezTo>
                <a:cubicBezTo>
                  <a:pt x="-48224" y="2196577"/>
                  <a:pt x="14933" y="1970832"/>
                  <a:pt x="0" y="1793288"/>
                </a:cubicBezTo>
                <a:cubicBezTo>
                  <a:pt x="-14933" y="1615744"/>
                  <a:pt x="25366" y="1506400"/>
                  <a:pt x="0" y="1253141"/>
                </a:cubicBezTo>
                <a:cubicBezTo>
                  <a:pt x="-25366" y="999882"/>
                  <a:pt x="4428" y="869935"/>
                  <a:pt x="0" y="712994"/>
                </a:cubicBezTo>
                <a:cubicBezTo>
                  <a:pt x="-4428" y="556053"/>
                  <a:pt x="63424" y="303204"/>
                  <a:pt x="0" y="0"/>
                </a:cubicBezTo>
                <a:close/>
              </a:path>
              <a:path w="7191911" h="4321175" stroke="0" extrusionOk="0">
                <a:moveTo>
                  <a:pt x="0" y="0"/>
                </a:moveTo>
                <a:cubicBezTo>
                  <a:pt x="120420" y="-30346"/>
                  <a:pt x="300551" y="37177"/>
                  <a:pt x="527407" y="0"/>
                </a:cubicBezTo>
                <a:cubicBezTo>
                  <a:pt x="754263" y="-37177"/>
                  <a:pt x="877592" y="37444"/>
                  <a:pt x="1198652" y="0"/>
                </a:cubicBezTo>
                <a:cubicBezTo>
                  <a:pt x="1519712" y="-37444"/>
                  <a:pt x="1684691" y="82793"/>
                  <a:pt x="1941816" y="0"/>
                </a:cubicBezTo>
                <a:cubicBezTo>
                  <a:pt x="2198941" y="-82793"/>
                  <a:pt x="2360877" y="42265"/>
                  <a:pt x="2613061" y="0"/>
                </a:cubicBezTo>
                <a:cubicBezTo>
                  <a:pt x="2865246" y="-42265"/>
                  <a:pt x="2847511" y="2034"/>
                  <a:pt x="2996630" y="0"/>
                </a:cubicBezTo>
                <a:cubicBezTo>
                  <a:pt x="3145749" y="-2034"/>
                  <a:pt x="3375358" y="5008"/>
                  <a:pt x="3595956" y="0"/>
                </a:cubicBezTo>
                <a:cubicBezTo>
                  <a:pt x="3816554" y="-5008"/>
                  <a:pt x="4081305" y="12990"/>
                  <a:pt x="4267201" y="0"/>
                </a:cubicBezTo>
                <a:cubicBezTo>
                  <a:pt x="4453098" y="-12990"/>
                  <a:pt x="4696967" y="20145"/>
                  <a:pt x="4938446" y="0"/>
                </a:cubicBezTo>
                <a:cubicBezTo>
                  <a:pt x="5179925" y="-20145"/>
                  <a:pt x="5340220" y="1464"/>
                  <a:pt x="5681610" y="0"/>
                </a:cubicBezTo>
                <a:cubicBezTo>
                  <a:pt x="6023000" y="-1464"/>
                  <a:pt x="6068239" y="37112"/>
                  <a:pt x="6209016" y="0"/>
                </a:cubicBezTo>
                <a:cubicBezTo>
                  <a:pt x="6349793" y="-37112"/>
                  <a:pt x="6485300" y="19966"/>
                  <a:pt x="6592585" y="0"/>
                </a:cubicBezTo>
                <a:cubicBezTo>
                  <a:pt x="6699870" y="-19966"/>
                  <a:pt x="6939025" y="45390"/>
                  <a:pt x="7191911" y="0"/>
                </a:cubicBezTo>
                <a:cubicBezTo>
                  <a:pt x="7197034" y="198774"/>
                  <a:pt x="7186814" y="261256"/>
                  <a:pt x="7191911" y="453723"/>
                </a:cubicBezTo>
                <a:cubicBezTo>
                  <a:pt x="7197008" y="646190"/>
                  <a:pt x="7153326" y="868234"/>
                  <a:pt x="7191911" y="993870"/>
                </a:cubicBezTo>
                <a:cubicBezTo>
                  <a:pt x="7230496" y="1119506"/>
                  <a:pt x="7157831" y="1249542"/>
                  <a:pt x="7191911" y="1404382"/>
                </a:cubicBezTo>
                <a:cubicBezTo>
                  <a:pt x="7225991" y="1559222"/>
                  <a:pt x="7137437" y="1726966"/>
                  <a:pt x="7191911" y="1901317"/>
                </a:cubicBezTo>
                <a:cubicBezTo>
                  <a:pt x="7246385" y="2075669"/>
                  <a:pt x="7141853" y="2366335"/>
                  <a:pt x="7191911" y="2527887"/>
                </a:cubicBezTo>
                <a:cubicBezTo>
                  <a:pt x="7241969" y="2689439"/>
                  <a:pt x="7151810" y="2923787"/>
                  <a:pt x="7191911" y="3024823"/>
                </a:cubicBezTo>
                <a:cubicBezTo>
                  <a:pt x="7232012" y="3125859"/>
                  <a:pt x="7133923" y="3373596"/>
                  <a:pt x="7191911" y="3651393"/>
                </a:cubicBezTo>
                <a:cubicBezTo>
                  <a:pt x="7249899" y="3929190"/>
                  <a:pt x="7139911" y="4000500"/>
                  <a:pt x="7191911" y="4321175"/>
                </a:cubicBezTo>
                <a:cubicBezTo>
                  <a:pt x="6894660" y="4379500"/>
                  <a:pt x="6863783" y="4306928"/>
                  <a:pt x="6592585" y="4321175"/>
                </a:cubicBezTo>
                <a:cubicBezTo>
                  <a:pt x="6321387" y="4335422"/>
                  <a:pt x="6328257" y="4287071"/>
                  <a:pt x="6065178" y="4321175"/>
                </a:cubicBezTo>
                <a:cubicBezTo>
                  <a:pt x="5802099" y="4355279"/>
                  <a:pt x="5773177" y="4319400"/>
                  <a:pt x="5681610" y="4321175"/>
                </a:cubicBezTo>
                <a:cubicBezTo>
                  <a:pt x="5590043" y="4322950"/>
                  <a:pt x="5088631" y="4268583"/>
                  <a:pt x="4938446" y="4321175"/>
                </a:cubicBezTo>
                <a:cubicBezTo>
                  <a:pt x="4788261" y="4373767"/>
                  <a:pt x="4435075" y="4293402"/>
                  <a:pt x="4267201" y="4321175"/>
                </a:cubicBezTo>
                <a:cubicBezTo>
                  <a:pt x="4099328" y="4348948"/>
                  <a:pt x="4024032" y="4274715"/>
                  <a:pt x="3811713" y="4321175"/>
                </a:cubicBezTo>
                <a:cubicBezTo>
                  <a:pt x="3599394" y="4367635"/>
                  <a:pt x="3436720" y="4261538"/>
                  <a:pt x="3212387" y="4321175"/>
                </a:cubicBezTo>
                <a:cubicBezTo>
                  <a:pt x="2988054" y="4380812"/>
                  <a:pt x="2943812" y="4302684"/>
                  <a:pt x="2684980" y="4321175"/>
                </a:cubicBezTo>
                <a:cubicBezTo>
                  <a:pt x="2426148" y="4339666"/>
                  <a:pt x="2165940" y="4311807"/>
                  <a:pt x="1941816" y="4321175"/>
                </a:cubicBezTo>
                <a:cubicBezTo>
                  <a:pt x="1717692" y="4330543"/>
                  <a:pt x="1648410" y="4286966"/>
                  <a:pt x="1558247" y="4321175"/>
                </a:cubicBezTo>
                <a:cubicBezTo>
                  <a:pt x="1468084" y="4355384"/>
                  <a:pt x="1098360" y="4274616"/>
                  <a:pt x="958921" y="4321175"/>
                </a:cubicBezTo>
                <a:cubicBezTo>
                  <a:pt x="819482" y="4367734"/>
                  <a:pt x="325744" y="4255171"/>
                  <a:pt x="0" y="4321175"/>
                </a:cubicBezTo>
                <a:cubicBezTo>
                  <a:pt x="-27689" y="4078455"/>
                  <a:pt x="16991" y="4044961"/>
                  <a:pt x="0" y="3781028"/>
                </a:cubicBezTo>
                <a:cubicBezTo>
                  <a:pt x="-16991" y="3517095"/>
                  <a:pt x="19699" y="3456153"/>
                  <a:pt x="0" y="3370517"/>
                </a:cubicBezTo>
                <a:cubicBezTo>
                  <a:pt x="-19699" y="3284881"/>
                  <a:pt x="5828" y="3028556"/>
                  <a:pt x="0" y="2743946"/>
                </a:cubicBezTo>
                <a:cubicBezTo>
                  <a:pt x="-5828" y="2459336"/>
                  <a:pt x="43316" y="2414204"/>
                  <a:pt x="0" y="2203799"/>
                </a:cubicBezTo>
                <a:cubicBezTo>
                  <a:pt x="-43316" y="1993394"/>
                  <a:pt x="39810" y="1849965"/>
                  <a:pt x="0" y="1750076"/>
                </a:cubicBezTo>
                <a:cubicBezTo>
                  <a:pt x="-39810" y="1650187"/>
                  <a:pt x="42420" y="1426939"/>
                  <a:pt x="0" y="1339564"/>
                </a:cubicBezTo>
                <a:cubicBezTo>
                  <a:pt x="-42420" y="1252189"/>
                  <a:pt x="2817" y="1082588"/>
                  <a:pt x="0" y="885841"/>
                </a:cubicBezTo>
                <a:cubicBezTo>
                  <a:pt x="-2817" y="689094"/>
                  <a:pt x="72735" y="277645"/>
                  <a:pt x="0" y="0"/>
                </a:cubicBezTo>
                <a:close/>
              </a:path>
            </a:pathLst>
          </a:custGeom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666943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C8C60BFE-CAEB-4060-A118-6CDE62C0201A}"/>
              </a:ext>
            </a:extLst>
          </p:cNvPr>
          <p:cNvPicPr/>
          <p:nvPr/>
        </p:nvPicPr>
        <p:blipFill rotWithShape="1">
          <a:blip r:embed="rId5"/>
          <a:srcRect l="33440" t="41974" r="33974" b="54284"/>
          <a:stretch/>
        </p:blipFill>
        <p:spPr bwMode="auto">
          <a:xfrm>
            <a:off x="4952144" y="647271"/>
            <a:ext cx="6133672" cy="595901"/>
          </a:xfrm>
          <a:custGeom>
            <a:avLst/>
            <a:gdLst>
              <a:gd name="connsiteX0" fmla="*/ 0 w 6133672"/>
              <a:gd name="connsiteY0" fmla="*/ 0 h 595901"/>
              <a:gd name="connsiteX1" fmla="*/ 497509 w 6133672"/>
              <a:gd name="connsiteY1" fmla="*/ 0 h 595901"/>
              <a:gd name="connsiteX2" fmla="*/ 995018 w 6133672"/>
              <a:gd name="connsiteY2" fmla="*/ 0 h 595901"/>
              <a:gd name="connsiteX3" fmla="*/ 1492527 w 6133672"/>
              <a:gd name="connsiteY3" fmla="*/ 0 h 595901"/>
              <a:gd name="connsiteX4" fmla="*/ 2174046 w 6133672"/>
              <a:gd name="connsiteY4" fmla="*/ 0 h 595901"/>
              <a:gd name="connsiteX5" fmla="*/ 2732892 w 6133672"/>
              <a:gd name="connsiteY5" fmla="*/ 0 h 595901"/>
              <a:gd name="connsiteX6" fmla="*/ 3291737 w 6133672"/>
              <a:gd name="connsiteY6" fmla="*/ 0 h 595901"/>
              <a:gd name="connsiteX7" fmla="*/ 3911920 w 6133672"/>
              <a:gd name="connsiteY7" fmla="*/ 0 h 595901"/>
              <a:gd name="connsiteX8" fmla="*/ 4470765 w 6133672"/>
              <a:gd name="connsiteY8" fmla="*/ 0 h 595901"/>
              <a:gd name="connsiteX9" fmla="*/ 5029611 w 6133672"/>
              <a:gd name="connsiteY9" fmla="*/ 0 h 595901"/>
              <a:gd name="connsiteX10" fmla="*/ 6133672 w 6133672"/>
              <a:gd name="connsiteY10" fmla="*/ 0 h 595901"/>
              <a:gd name="connsiteX11" fmla="*/ 6133672 w 6133672"/>
              <a:gd name="connsiteY11" fmla="*/ 595901 h 595901"/>
              <a:gd name="connsiteX12" fmla="*/ 5636163 w 6133672"/>
              <a:gd name="connsiteY12" fmla="*/ 595901 h 595901"/>
              <a:gd name="connsiteX13" fmla="*/ 5077317 w 6133672"/>
              <a:gd name="connsiteY13" fmla="*/ 595901 h 595901"/>
              <a:gd name="connsiteX14" fmla="*/ 4334462 w 6133672"/>
              <a:gd name="connsiteY14" fmla="*/ 595901 h 595901"/>
              <a:gd name="connsiteX15" fmla="*/ 3591606 w 6133672"/>
              <a:gd name="connsiteY15" fmla="*/ 595901 h 595901"/>
              <a:gd name="connsiteX16" fmla="*/ 2971423 w 6133672"/>
              <a:gd name="connsiteY16" fmla="*/ 595901 h 595901"/>
              <a:gd name="connsiteX17" fmla="*/ 2351241 w 6133672"/>
              <a:gd name="connsiteY17" fmla="*/ 595901 h 595901"/>
              <a:gd name="connsiteX18" fmla="*/ 1608385 w 6133672"/>
              <a:gd name="connsiteY18" fmla="*/ 595901 h 595901"/>
              <a:gd name="connsiteX19" fmla="*/ 1110876 w 6133672"/>
              <a:gd name="connsiteY19" fmla="*/ 595901 h 595901"/>
              <a:gd name="connsiteX20" fmla="*/ 0 w 6133672"/>
              <a:gd name="connsiteY20" fmla="*/ 595901 h 595901"/>
              <a:gd name="connsiteX21" fmla="*/ 0 w 6133672"/>
              <a:gd name="connsiteY21" fmla="*/ 0 h 59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3672" h="595901" fill="none" extrusionOk="0">
                <a:moveTo>
                  <a:pt x="0" y="0"/>
                </a:moveTo>
                <a:cubicBezTo>
                  <a:pt x="102593" y="22389"/>
                  <a:pt x="397179" y="-3294"/>
                  <a:pt x="497509" y="0"/>
                </a:cubicBezTo>
                <a:cubicBezTo>
                  <a:pt x="597839" y="3294"/>
                  <a:pt x="765741" y="-4142"/>
                  <a:pt x="995018" y="0"/>
                </a:cubicBezTo>
                <a:cubicBezTo>
                  <a:pt x="1224295" y="4142"/>
                  <a:pt x="1320086" y="-20806"/>
                  <a:pt x="1492527" y="0"/>
                </a:cubicBezTo>
                <a:cubicBezTo>
                  <a:pt x="1664968" y="20806"/>
                  <a:pt x="2027492" y="4777"/>
                  <a:pt x="2174046" y="0"/>
                </a:cubicBezTo>
                <a:cubicBezTo>
                  <a:pt x="2320600" y="-4777"/>
                  <a:pt x="2517589" y="4928"/>
                  <a:pt x="2732892" y="0"/>
                </a:cubicBezTo>
                <a:cubicBezTo>
                  <a:pt x="2948195" y="-4928"/>
                  <a:pt x="3129794" y="-3924"/>
                  <a:pt x="3291737" y="0"/>
                </a:cubicBezTo>
                <a:cubicBezTo>
                  <a:pt x="3453681" y="3924"/>
                  <a:pt x="3771353" y="-15306"/>
                  <a:pt x="3911920" y="0"/>
                </a:cubicBezTo>
                <a:cubicBezTo>
                  <a:pt x="4052487" y="15306"/>
                  <a:pt x="4285075" y="5102"/>
                  <a:pt x="4470765" y="0"/>
                </a:cubicBezTo>
                <a:cubicBezTo>
                  <a:pt x="4656456" y="-5102"/>
                  <a:pt x="4790067" y="-11758"/>
                  <a:pt x="5029611" y="0"/>
                </a:cubicBezTo>
                <a:cubicBezTo>
                  <a:pt x="5269155" y="11758"/>
                  <a:pt x="5650974" y="10111"/>
                  <a:pt x="6133672" y="0"/>
                </a:cubicBezTo>
                <a:cubicBezTo>
                  <a:pt x="6148317" y="217263"/>
                  <a:pt x="6153847" y="397241"/>
                  <a:pt x="6133672" y="595901"/>
                </a:cubicBezTo>
                <a:cubicBezTo>
                  <a:pt x="5897352" y="583251"/>
                  <a:pt x="5746343" y="586699"/>
                  <a:pt x="5636163" y="595901"/>
                </a:cubicBezTo>
                <a:cubicBezTo>
                  <a:pt x="5525983" y="605103"/>
                  <a:pt x="5289601" y="621483"/>
                  <a:pt x="5077317" y="595901"/>
                </a:cubicBezTo>
                <a:cubicBezTo>
                  <a:pt x="4865033" y="570319"/>
                  <a:pt x="4672060" y="574042"/>
                  <a:pt x="4334462" y="595901"/>
                </a:cubicBezTo>
                <a:cubicBezTo>
                  <a:pt x="3996864" y="617760"/>
                  <a:pt x="3900599" y="573153"/>
                  <a:pt x="3591606" y="595901"/>
                </a:cubicBezTo>
                <a:cubicBezTo>
                  <a:pt x="3282613" y="618649"/>
                  <a:pt x="3187910" y="600232"/>
                  <a:pt x="2971423" y="595901"/>
                </a:cubicBezTo>
                <a:cubicBezTo>
                  <a:pt x="2754936" y="591570"/>
                  <a:pt x="2520114" y="581454"/>
                  <a:pt x="2351241" y="595901"/>
                </a:cubicBezTo>
                <a:cubicBezTo>
                  <a:pt x="2182368" y="610348"/>
                  <a:pt x="1770759" y="589060"/>
                  <a:pt x="1608385" y="595901"/>
                </a:cubicBezTo>
                <a:cubicBezTo>
                  <a:pt x="1446011" y="602742"/>
                  <a:pt x="1223996" y="572854"/>
                  <a:pt x="1110876" y="595901"/>
                </a:cubicBezTo>
                <a:cubicBezTo>
                  <a:pt x="997756" y="618948"/>
                  <a:pt x="249502" y="621179"/>
                  <a:pt x="0" y="595901"/>
                </a:cubicBezTo>
                <a:cubicBezTo>
                  <a:pt x="28639" y="314808"/>
                  <a:pt x="2407" y="210329"/>
                  <a:pt x="0" y="0"/>
                </a:cubicBezTo>
                <a:close/>
              </a:path>
              <a:path w="6133672" h="595901" stroke="0" extrusionOk="0">
                <a:moveTo>
                  <a:pt x="0" y="0"/>
                </a:moveTo>
                <a:cubicBezTo>
                  <a:pt x="220532" y="-23207"/>
                  <a:pt x="313323" y="-2253"/>
                  <a:pt x="497509" y="0"/>
                </a:cubicBezTo>
                <a:cubicBezTo>
                  <a:pt x="681695" y="2253"/>
                  <a:pt x="853280" y="-4433"/>
                  <a:pt x="995018" y="0"/>
                </a:cubicBezTo>
                <a:cubicBezTo>
                  <a:pt x="1136756" y="4433"/>
                  <a:pt x="1326009" y="-19837"/>
                  <a:pt x="1492527" y="0"/>
                </a:cubicBezTo>
                <a:cubicBezTo>
                  <a:pt x="1659045" y="19837"/>
                  <a:pt x="1951605" y="-6116"/>
                  <a:pt x="2112709" y="0"/>
                </a:cubicBezTo>
                <a:cubicBezTo>
                  <a:pt x="2273813" y="6116"/>
                  <a:pt x="2508022" y="-1773"/>
                  <a:pt x="2610218" y="0"/>
                </a:cubicBezTo>
                <a:cubicBezTo>
                  <a:pt x="2712414" y="1773"/>
                  <a:pt x="3038423" y="13847"/>
                  <a:pt x="3169064" y="0"/>
                </a:cubicBezTo>
                <a:cubicBezTo>
                  <a:pt x="3299705" y="-13847"/>
                  <a:pt x="3558928" y="-13560"/>
                  <a:pt x="3666573" y="0"/>
                </a:cubicBezTo>
                <a:cubicBezTo>
                  <a:pt x="3774218" y="13560"/>
                  <a:pt x="4190920" y="-14674"/>
                  <a:pt x="4409429" y="0"/>
                </a:cubicBezTo>
                <a:cubicBezTo>
                  <a:pt x="4627938" y="14674"/>
                  <a:pt x="5030256" y="35317"/>
                  <a:pt x="5213621" y="0"/>
                </a:cubicBezTo>
                <a:cubicBezTo>
                  <a:pt x="5396986" y="-35317"/>
                  <a:pt x="5684232" y="-133"/>
                  <a:pt x="6133672" y="0"/>
                </a:cubicBezTo>
                <a:cubicBezTo>
                  <a:pt x="6161178" y="285773"/>
                  <a:pt x="6130118" y="374804"/>
                  <a:pt x="6133672" y="595901"/>
                </a:cubicBezTo>
                <a:cubicBezTo>
                  <a:pt x="5878105" y="628673"/>
                  <a:pt x="5688399" y="601564"/>
                  <a:pt x="5329479" y="595901"/>
                </a:cubicBezTo>
                <a:cubicBezTo>
                  <a:pt x="4970559" y="590238"/>
                  <a:pt x="4972768" y="593103"/>
                  <a:pt x="4831970" y="595901"/>
                </a:cubicBezTo>
                <a:cubicBezTo>
                  <a:pt x="4691172" y="598699"/>
                  <a:pt x="4399963" y="570106"/>
                  <a:pt x="4211788" y="595901"/>
                </a:cubicBezTo>
                <a:cubicBezTo>
                  <a:pt x="4023613" y="621696"/>
                  <a:pt x="3807846" y="582905"/>
                  <a:pt x="3407596" y="595901"/>
                </a:cubicBezTo>
                <a:cubicBezTo>
                  <a:pt x="3007346" y="608897"/>
                  <a:pt x="3015455" y="567790"/>
                  <a:pt x="2787413" y="595901"/>
                </a:cubicBezTo>
                <a:cubicBezTo>
                  <a:pt x="2559371" y="624012"/>
                  <a:pt x="2421936" y="596776"/>
                  <a:pt x="2289904" y="595901"/>
                </a:cubicBezTo>
                <a:cubicBezTo>
                  <a:pt x="2157872" y="595026"/>
                  <a:pt x="1669193" y="558799"/>
                  <a:pt x="1485712" y="595901"/>
                </a:cubicBezTo>
                <a:cubicBezTo>
                  <a:pt x="1302231" y="633003"/>
                  <a:pt x="1008186" y="626899"/>
                  <a:pt x="804193" y="595901"/>
                </a:cubicBezTo>
                <a:cubicBezTo>
                  <a:pt x="600200" y="564903"/>
                  <a:pt x="343847" y="581368"/>
                  <a:pt x="0" y="595901"/>
                </a:cubicBezTo>
                <a:cubicBezTo>
                  <a:pt x="-3764" y="453685"/>
                  <a:pt x="25774" y="28740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715016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473906-1642-4778-B56D-69F3F647CD0A}"/>
              </a:ext>
            </a:extLst>
          </p:cNvPr>
          <p:cNvSpPr/>
          <p:nvPr/>
        </p:nvSpPr>
        <p:spPr>
          <a:xfrm>
            <a:off x="9000162" y="647271"/>
            <a:ext cx="1808251" cy="5445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D1AC0-4C84-438A-AD08-53160D1A0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2020: The end of (</a:t>
            </a:r>
            <a:r>
              <a:rPr lang="en-US" dirty="0" err="1"/>
              <a:t>OpArt’s</a:t>
            </a:r>
            <a:r>
              <a:rPr lang="en-US" dirty="0"/>
              <a:t>) beginning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835E3-5322-45AC-8F42-ACE106E4BA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4652" y="1469204"/>
            <a:ext cx="4815154" cy="4695290"/>
          </a:xfrm>
        </p:spPr>
        <p:txBody>
          <a:bodyPr/>
          <a:lstStyle/>
          <a:p>
            <a:r>
              <a:rPr lang="en-US" sz="2800" dirty="0"/>
              <a:t>Passed through new internal project proposal review process</a:t>
            </a:r>
          </a:p>
          <a:p>
            <a:r>
              <a:rPr lang="en-US" sz="2800" dirty="0"/>
              <a:t>Interviewed directors of 12 </a:t>
            </a:r>
            <a:r>
              <a:rPr lang="en-US" sz="2400" dirty="0"/>
              <a:t>SHARES art libraries</a:t>
            </a:r>
          </a:p>
          <a:p>
            <a:r>
              <a:rPr lang="en-US" sz="2400" dirty="0"/>
              <a:t>Formed and </a:t>
            </a:r>
            <a:r>
              <a:rPr lang="en-US" sz="2800" dirty="0"/>
              <a:t>convened our advisory board</a:t>
            </a:r>
          </a:p>
          <a:p>
            <a:r>
              <a:rPr lang="en-US" sz="2800" dirty="0"/>
              <a:t>Received a grant from the Samuel H. Kress Foundation</a:t>
            </a:r>
          </a:p>
        </p:txBody>
      </p:sp>
      <p:pic>
        <p:nvPicPr>
          <p:cNvPr id="5" name="Picture 4" descr="A picture containing sky, outdoor, coming, rainbow&#10;&#10;Description automatically generated">
            <a:extLst>
              <a:ext uri="{FF2B5EF4-FFF2-40B4-BE49-F238E27FC236}">
                <a16:creationId xmlns:a16="http://schemas.microsoft.com/office/drawing/2014/main" id="{E140D90D-87A3-4A84-BC60-53ADEEF61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226"/>
            <a:ext cx="7294652" cy="45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1e867eb-0ccf-46b3-a8be-678a344b5681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5E18206F30604D8C72713BC37C7121" ma:contentTypeVersion="69" ma:contentTypeDescription="Create a new document." ma:contentTypeScope="" ma:versionID="374931e86d7aca1bb51bb46fd824b7e6">
  <xsd:schema xmlns:xsd="http://www.w3.org/2001/XMLSchema" xmlns:xs="http://www.w3.org/2001/XMLSchema" xmlns:p="http://schemas.microsoft.com/office/2006/metadata/properties" xmlns:ns2="c908eeb5-9d00-41e0-9796-81e9ccc774c3" xmlns:ns3="9b9db491-4385-45f1-9eb7-7d00055b11bb" targetNamespace="http://schemas.microsoft.com/office/2006/metadata/properties" ma:root="true" ma:fieldsID="ca6083b6241f12f6e4a0a2970e6d29c7" ns2:_="" ns3:_="">
    <xsd:import namespace="c908eeb5-9d00-41e0-9796-81e9ccc774c3"/>
    <xsd:import namespace="9b9db491-4385-45f1-9eb7-7d00055b11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8eeb5-9d00-41e0-9796-81e9ccc774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db491-4385-45f1-9eb7-7d00055b1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BCAD7A-6D2F-45AE-830D-0B9D0280439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E35536B-4AF6-4B4E-B5E7-821780A0D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8eeb5-9d00-41e0-9796-81e9ccc774c3"/>
    <ds:schemaRef ds:uri="9b9db491-4385-45f1-9eb7-7d00055b1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E7E6F7-1322-403B-AE9F-743741CE41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2ABEFF8A-BA00-44D3-9240-1C80DDFCFA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660</Words>
  <Application>Microsoft Office PowerPoint</Application>
  <PresentationFormat>Widescreen</PresentationFormat>
  <Paragraphs>185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Confidential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Weber,Chela</dc:creator>
  <cp:lastModifiedBy>Massie,Dennis</cp:lastModifiedBy>
  <cp:revision>32</cp:revision>
  <dcterms:created xsi:type="dcterms:W3CDTF">2022-01-21T23:23:32Z</dcterms:created>
  <dcterms:modified xsi:type="dcterms:W3CDTF">2022-01-25T23:10:43Z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0x010100EE5E18206F30604D8C72713BC37C7121</vt:lpwstr>
  </property>
</Properties>
</file>