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4.xml" ContentType="application/vnd.openxmlformats-officedocument.presentationml.tags+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sldIdLst>
    <p:sldId id="256" r:id="rId5"/>
    <p:sldId id="257" r:id="rId6"/>
    <p:sldId id="287" r:id="rId7"/>
    <p:sldId id="265" r:id="rId8"/>
    <p:sldId id="286" r:id="rId9"/>
    <p:sldId id="266" r:id="rId10"/>
    <p:sldId id="276" r:id="rId11"/>
    <p:sldId id="270" r:id="rId12"/>
    <p:sldId id="278" r:id="rId13"/>
    <p:sldId id="279" r:id="rId14"/>
    <p:sldId id="280" r:id="rId15"/>
    <p:sldId id="281" r:id="rId16"/>
    <p:sldId id="271" r:id="rId17"/>
    <p:sldId id="268" r:id="rId18"/>
    <p:sldId id="277" r:id="rId19"/>
    <p:sldId id="289" r:id="rId20"/>
    <p:sldId id="269" r:id="rId21"/>
    <p:sldId id="288" r:id="rId22"/>
    <p:sldId id="284" r:id="rId23"/>
    <p:sldId id="285" r:id="rId24"/>
    <p:sldId id="283" r:id="rId25"/>
    <p:sldId id="273" r:id="rId26"/>
    <p:sldId id="282" r:id="rId27"/>
    <p:sldId id="274" r:id="rId28"/>
    <p:sldId id="275"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4B73E-870A-4CC8-A12C-D6C7C193547A}" v="949" dt="2022-03-04T19:23:55.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34" autoAdjust="0"/>
  </p:normalViewPr>
  <p:slideViewPr>
    <p:cSldViewPr snapToGrid="0">
      <p:cViewPr varScale="1">
        <p:scale>
          <a:sx n="93" d="100"/>
          <a:sy n="93"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Mercer" userId="3402aa73-a13d-4c31-b097-a3e90d15703e" providerId="ADAL" clId="{D864B73E-870A-4CC8-A12C-D6C7C193547A}"/>
    <pc:docChg chg="undo custSel addSld delSld modSld sldOrd replTag delTag">
      <pc:chgData name="Kate Mercer" userId="3402aa73-a13d-4c31-b097-a3e90d15703e" providerId="ADAL" clId="{D864B73E-870A-4CC8-A12C-D6C7C193547A}" dt="2022-03-04T19:24:02.256" v="9941" actId="1076"/>
      <pc:docMkLst>
        <pc:docMk/>
      </pc:docMkLst>
      <pc:sldChg chg="modSp mod replTag delTag">
        <pc:chgData name="Kate Mercer" userId="3402aa73-a13d-4c31-b097-a3e90d15703e" providerId="ADAL" clId="{D864B73E-870A-4CC8-A12C-D6C7C193547A}" dt="2022-03-04T19:20:04.793" v="9655"/>
        <pc:sldMkLst>
          <pc:docMk/>
          <pc:sldMk cId="109857222" sldId="256"/>
        </pc:sldMkLst>
        <pc:spChg chg="mod">
          <ac:chgData name="Kate Mercer" userId="3402aa73-a13d-4c31-b097-a3e90d15703e" providerId="ADAL" clId="{D864B73E-870A-4CC8-A12C-D6C7C193547A}" dt="2022-03-01T17:10:29.383" v="28" actId="14100"/>
          <ac:spMkLst>
            <pc:docMk/>
            <pc:sldMk cId="109857222" sldId="256"/>
            <ac:spMk id="2" creationId="{00000000-0000-0000-0000-000000000000}"/>
          </ac:spMkLst>
        </pc:spChg>
        <pc:spChg chg="mod">
          <ac:chgData name="Kate Mercer" userId="3402aa73-a13d-4c31-b097-a3e90d15703e" providerId="ADAL" clId="{D864B73E-870A-4CC8-A12C-D6C7C193547A}" dt="2022-03-01T17:10:41.351" v="57" actId="20577"/>
          <ac:spMkLst>
            <pc:docMk/>
            <pc:sldMk cId="109857222" sldId="256"/>
            <ac:spMk id="3" creationId="{00000000-0000-0000-0000-000000000000}"/>
          </ac:spMkLst>
        </pc:spChg>
      </pc:sldChg>
      <pc:sldChg chg="addSp delSp modSp mod replTag delTag">
        <pc:chgData name="Kate Mercer" userId="3402aa73-a13d-4c31-b097-a3e90d15703e" providerId="ADAL" clId="{D864B73E-870A-4CC8-A12C-D6C7C193547A}" dt="2022-03-03T16:53:46.562" v="9623" actId="20577"/>
        <pc:sldMkLst>
          <pc:docMk/>
          <pc:sldMk cId="4002373156" sldId="257"/>
        </pc:sldMkLst>
        <pc:spChg chg="mod">
          <ac:chgData name="Kate Mercer" userId="3402aa73-a13d-4c31-b097-a3e90d15703e" providerId="ADAL" clId="{D864B73E-870A-4CC8-A12C-D6C7C193547A}" dt="2022-03-01T18:12:57.557" v="5272" actId="20577"/>
          <ac:spMkLst>
            <pc:docMk/>
            <pc:sldMk cId="4002373156" sldId="257"/>
            <ac:spMk id="2" creationId="{E74B6A38-F981-454C-9BC9-851FF0D735A3}"/>
          </ac:spMkLst>
        </pc:spChg>
        <pc:spChg chg="add del mod">
          <ac:chgData name="Kate Mercer" userId="3402aa73-a13d-4c31-b097-a3e90d15703e" providerId="ADAL" clId="{D864B73E-870A-4CC8-A12C-D6C7C193547A}" dt="2022-03-01T17:15:56.109" v="73" actId="21"/>
          <ac:spMkLst>
            <pc:docMk/>
            <pc:sldMk cId="4002373156" sldId="257"/>
            <ac:spMk id="3" creationId="{556D4BC3-3467-459C-BEB5-D03CF613904B}"/>
          </ac:spMkLst>
        </pc:spChg>
        <pc:spChg chg="add del mod">
          <ac:chgData name="Kate Mercer" userId="3402aa73-a13d-4c31-b097-a3e90d15703e" providerId="ADAL" clId="{D864B73E-870A-4CC8-A12C-D6C7C193547A}" dt="2022-03-01T17:15:54.583" v="72" actId="21"/>
          <ac:spMkLst>
            <pc:docMk/>
            <pc:sldMk cId="4002373156" sldId="257"/>
            <ac:spMk id="13" creationId="{DAAB8BE2-0515-4983-A204-4D8D1AAE036C}"/>
          </ac:spMkLst>
        </pc:spChg>
        <pc:spChg chg="add del mod">
          <ac:chgData name="Kate Mercer" userId="3402aa73-a13d-4c31-b097-a3e90d15703e" providerId="ADAL" clId="{D864B73E-870A-4CC8-A12C-D6C7C193547A}" dt="2022-03-01T17:15:59.658" v="76" actId="478"/>
          <ac:spMkLst>
            <pc:docMk/>
            <pc:sldMk cId="4002373156" sldId="257"/>
            <ac:spMk id="15" creationId="{7EDC61EA-9D2A-47A8-AB0F-EAD4D9E3D625}"/>
          </ac:spMkLst>
        </pc:spChg>
        <pc:spChg chg="add del mod">
          <ac:chgData name="Kate Mercer" userId="3402aa73-a13d-4c31-b097-a3e90d15703e" providerId="ADAL" clId="{D864B73E-870A-4CC8-A12C-D6C7C193547A}" dt="2022-03-01T18:13:03.947" v="5275" actId="478"/>
          <ac:spMkLst>
            <pc:docMk/>
            <pc:sldMk cId="4002373156" sldId="257"/>
            <ac:spMk id="16" creationId="{B7FB266C-D0A6-4D37-8AFD-9CBAA9822AC2}"/>
          </ac:spMkLst>
        </pc:spChg>
        <pc:spChg chg="add del mod">
          <ac:chgData name="Kate Mercer" userId="3402aa73-a13d-4c31-b097-a3e90d15703e" providerId="ADAL" clId="{D864B73E-870A-4CC8-A12C-D6C7C193547A}" dt="2022-03-01T18:13:06.778" v="5276" actId="478"/>
          <ac:spMkLst>
            <pc:docMk/>
            <pc:sldMk cId="4002373156" sldId="257"/>
            <ac:spMk id="17" creationId="{61E953BA-D88D-405B-81ED-8A3A32EE3769}"/>
          </ac:spMkLst>
        </pc:spChg>
        <pc:spChg chg="add mod">
          <ac:chgData name="Kate Mercer" userId="3402aa73-a13d-4c31-b097-a3e90d15703e" providerId="ADAL" clId="{D864B73E-870A-4CC8-A12C-D6C7C193547A}" dt="2022-03-03T16:51:56.806" v="9573" actId="20577"/>
          <ac:spMkLst>
            <pc:docMk/>
            <pc:sldMk cId="4002373156" sldId="257"/>
            <ac:spMk id="23" creationId="{09BBEE99-8AF4-4677-BE59-81801852BDE1}"/>
          </ac:spMkLst>
        </pc:spChg>
        <pc:spChg chg="add del">
          <ac:chgData name="Kate Mercer" userId="3402aa73-a13d-4c31-b097-a3e90d15703e" providerId="ADAL" clId="{D864B73E-870A-4CC8-A12C-D6C7C193547A}" dt="2022-03-03T16:46:24.894" v="9253" actId="22"/>
          <ac:spMkLst>
            <pc:docMk/>
            <pc:sldMk cId="4002373156" sldId="257"/>
            <ac:spMk id="25" creationId="{1C921477-2254-4250-B79D-66C25C9723B0}"/>
          </ac:spMkLst>
        </pc:spChg>
        <pc:spChg chg="add mod">
          <ac:chgData name="Kate Mercer" userId="3402aa73-a13d-4c31-b097-a3e90d15703e" providerId="ADAL" clId="{D864B73E-870A-4CC8-A12C-D6C7C193547A}" dt="2022-03-03T16:53:46.562" v="9623" actId="20577"/>
          <ac:spMkLst>
            <pc:docMk/>
            <pc:sldMk cId="4002373156" sldId="257"/>
            <ac:spMk id="26" creationId="{7F93FB81-1FD9-4C1F-85FE-4802C9516CC0}"/>
          </ac:spMkLst>
        </pc:spChg>
        <pc:picChg chg="add del mod">
          <ac:chgData name="Kate Mercer" userId="3402aa73-a13d-4c31-b097-a3e90d15703e" providerId="ADAL" clId="{D864B73E-870A-4CC8-A12C-D6C7C193547A}" dt="2022-03-01T17:12:07.034" v="62" actId="478"/>
          <ac:picMkLst>
            <pc:docMk/>
            <pc:sldMk cId="4002373156" sldId="257"/>
            <ac:picMk id="6" creationId="{AB0E1C88-3E37-49D3-A14C-EFABA397078E}"/>
          </ac:picMkLst>
        </pc:picChg>
        <pc:picChg chg="del">
          <ac:chgData name="Kate Mercer" userId="3402aa73-a13d-4c31-b097-a3e90d15703e" providerId="ADAL" clId="{D864B73E-870A-4CC8-A12C-D6C7C193547A}" dt="2022-03-01T17:11:22.590" v="58" actId="478"/>
          <ac:picMkLst>
            <pc:docMk/>
            <pc:sldMk cId="4002373156" sldId="257"/>
            <ac:picMk id="8" creationId="{95738E37-DD91-4829-BA30-593FE51646F3}"/>
          </ac:picMkLst>
        </pc:picChg>
        <pc:picChg chg="add del mod">
          <ac:chgData name="Kate Mercer" userId="3402aa73-a13d-4c31-b097-a3e90d15703e" providerId="ADAL" clId="{D864B73E-870A-4CC8-A12C-D6C7C193547A}" dt="2022-03-01T17:12:51.192" v="66" actId="478"/>
          <ac:picMkLst>
            <pc:docMk/>
            <pc:sldMk cId="4002373156" sldId="257"/>
            <ac:picMk id="11" creationId="{207D753B-0844-4680-8430-F3C4CE7745BE}"/>
          </ac:picMkLst>
        </pc:picChg>
        <pc:picChg chg="add del mod">
          <ac:chgData name="Kate Mercer" userId="3402aa73-a13d-4c31-b097-a3e90d15703e" providerId="ADAL" clId="{D864B73E-870A-4CC8-A12C-D6C7C193547A}" dt="2022-03-01T18:12:59.666" v="5273" actId="478"/>
          <ac:picMkLst>
            <pc:docMk/>
            <pc:sldMk cId="4002373156" sldId="257"/>
            <ac:picMk id="19" creationId="{744EB443-F65D-4433-B66A-37471FA28E00}"/>
          </ac:picMkLst>
        </pc:picChg>
        <pc:picChg chg="add del mod">
          <ac:chgData name="Kate Mercer" userId="3402aa73-a13d-4c31-b097-a3e90d15703e" providerId="ADAL" clId="{D864B73E-870A-4CC8-A12C-D6C7C193547A}" dt="2022-03-01T18:13:01.539" v="5274" actId="478"/>
          <ac:picMkLst>
            <pc:docMk/>
            <pc:sldMk cId="4002373156" sldId="257"/>
            <ac:picMk id="21" creationId="{E9743D1C-C150-446D-B95E-2743F88A1635}"/>
          </ac:picMkLst>
        </pc:picChg>
      </pc:sldChg>
      <pc:sldChg chg="modSp mod replTag delTag">
        <pc:chgData name="Kate Mercer" userId="3402aa73-a13d-4c31-b097-a3e90d15703e" providerId="ADAL" clId="{D864B73E-870A-4CC8-A12C-D6C7C193547A}" dt="2022-03-04T19:20:29.750" v="9659"/>
        <pc:sldMkLst>
          <pc:docMk/>
          <pc:sldMk cId="1310275769" sldId="265"/>
        </pc:sldMkLst>
        <pc:spChg chg="mod">
          <ac:chgData name="Kate Mercer" userId="3402aa73-a13d-4c31-b097-a3e90d15703e" providerId="ADAL" clId="{D864B73E-870A-4CC8-A12C-D6C7C193547A}" dt="2022-03-01T17:21:32.596" v="212" actId="27636"/>
          <ac:spMkLst>
            <pc:docMk/>
            <pc:sldMk cId="1310275769" sldId="265"/>
            <ac:spMk id="3" creationId="{556D4BC3-3467-459C-BEB5-D03CF613904B}"/>
          </ac:spMkLst>
        </pc:spChg>
        <pc:picChg chg="mod">
          <ac:chgData name="Kate Mercer" userId="3402aa73-a13d-4c31-b097-a3e90d15703e" providerId="ADAL" clId="{D864B73E-870A-4CC8-A12C-D6C7C193547A}" dt="2022-03-01T17:21:38.521" v="213" actId="1076"/>
          <ac:picMkLst>
            <pc:docMk/>
            <pc:sldMk cId="1310275769" sldId="265"/>
            <ac:picMk id="8" creationId="{93F32108-0746-40BD-87FF-255A0A229AA5}"/>
          </ac:picMkLst>
        </pc:picChg>
      </pc:sldChg>
      <pc:sldChg chg="addSp delSp modSp mod replTag delTag">
        <pc:chgData name="Kate Mercer" userId="3402aa73-a13d-4c31-b097-a3e90d15703e" providerId="ADAL" clId="{D864B73E-870A-4CC8-A12C-D6C7C193547A}" dt="2022-03-04T19:20:36.589" v="9663"/>
        <pc:sldMkLst>
          <pc:docMk/>
          <pc:sldMk cId="864008733" sldId="266"/>
        </pc:sldMkLst>
        <pc:spChg chg="mod">
          <ac:chgData name="Kate Mercer" userId="3402aa73-a13d-4c31-b097-a3e90d15703e" providerId="ADAL" clId="{D864B73E-870A-4CC8-A12C-D6C7C193547A}" dt="2022-03-01T17:22:39.067" v="258" actId="20577"/>
          <ac:spMkLst>
            <pc:docMk/>
            <pc:sldMk cId="864008733" sldId="266"/>
            <ac:spMk id="2" creationId="{E74B6A38-F981-454C-9BC9-851FF0D735A3}"/>
          </ac:spMkLst>
        </pc:spChg>
        <pc:spChg chg="del mod">
          <ac:chgData name="Kate Mercer" userId="3402aa73-a13d-4c31-b097-a3e90d15703e" providerId="ADAL" clId="{D864B73E-870A-4CC8-A12C-D6C7C193547A}" dt="2022-03-01T17:30:36.979" v="992" actId="26606"/>
          <ac:spMkLst>
            <pc:docMk/>
            <pc:sldMk cId="864008733" sldId="266"/>
            <ac:spMk id="3" creationId="{556D4BC3-3467-459C-BEB5-D03CF613904B}"/>
          </ac:spMkLst>
        </pc:spChg>
        <pc:graphicFrameChg chg="add">
          <ac:chgData name="Kate Mercer" userId="3402aa73-a13d-4c31-b097-a3e90d15703e" providerId="ADAL" clId="{D864B73E-870A-4CC8-A12C-D6C7C193547A}" dt="2022-03-01T17:30:36.979" v="992" actId="26606"/>
          <ac:graphicFrameMkLst>
            <pc:docMk/>
            <pc:sldMk cId="864008733" sldId="266"/>
            <ac:graphicFrameMk id="11" creationId="{0E1D3147-A30F-490B-B0C2-6D81C7221077}"/>
          </ac:graphicFrameMkLst>
        </pc:graphicFrameChg>
      </pc:sldChg>
      <pc:sldChg chg="del">
        <pc:chgData name="Kate Mercer" userId="3402aa73-a13d-4c31-b097-a3e90d15703e" providerId="ADAL" clId="{D864B73E-870A-4CC8-A12C-D6C7C193547A}" dt="2022-03-01T17:23:02.025" v="290" actId="47"/>
        <pc:sldMkLst>
          <pc:docMk/>
          <pc:sldMk cId="3924280448" sldId="267"/>
        </pc:sldMkLst>
      </pc:sldChg>
      <pc:sldChg chg="addSp delSp modSp mod replTag delTag">
        <pc:chgData name="Kate Mercer" userId="3402aa73-a13d-4c31-b097-a3e90d15703e" providerId="ADAL" clId="{D864B73E-870A-4CC8-A12C-D6C7C193547A}" dt="2022-03-04T19:22:10.947" v="9892"/>
        <pc:sldMkLst>
          <pc:docMk/>
          <pc:sldMk cId="2717395786" sldId="268"/>
        </pc:sldMkLst>
        <pc:spChg chg="mod">
          <ac:chgData name="Kate Mercer" userId="3402aa73-a13d-4c31-b097-a3e90d15703e" providerId="ADAL" clId="{D864B73E-870A-4CC8-A12C-D6C7C193547A}" dt="2022-03-01T17:23:41.276" v="355" actId="20577"/>
          <ac:spMkLst>
            <pc:docMk/>
            <pc:sldMk cId="2717395786" sldId="268"/>
            <ac:spMk id="2" creationId="{E74B6A38-F981-454C-9BC9-851FF0D735A3}"/>
          </ac:spMkLst>
        </pc:spChg>
        <pc:spChg chg="del mod">
          <ac:chgData name="Kate Mercer" userId="3402aa73-a13d-4c31-b097-a3e90d15703e" providerId="ADAL" clId="{D864B73E-870A-4CC8-A12C-D6C7C193547A}" dt="2022-03-01T17:59:06.316" v="4818" actId="26606"/>
          <ac:spMkLst>
            <pc:docMk/>
            <pc:sldMk cId="2717395786" sldId="268"/>
            <ac:spMk id="3" creationId="{556D4BC3-3467-459C-BEB5-D03CF613904B}"/>
          </ac:spMkLst>
        </pc:spChg>
        <pc:spChg chg="del">
          <ac:chgData name="Kate Mercer" userId="3402aa73-a13d-4c31-b097-a3e90d15703e" providerId="ADAL" clId="{D864B73E-870A-4CC8-A12C-D6C7C193547A}" dt="2022-03-01T17:57:44.788" v="4520" actId="478"/>
          <ac:spMkLst>
            <pc:docMk/>
            <pc:sldMk cId="2717395786" sldId="268"/>
            <ac:spMk id="10" creationId="{0E060113-33B5-4874-AC86-ED7764229174}"/>
          </ac:spMkLst>
        </pc:spChg>
        <pc:graphicFrameChg chg="add mod">
          <ac:chgData name="Kate Mercer" userId="3402aa73-a13d-4c31-b097-a3e90d15703e" providerId="ADAL" clId="{D864B73E-870A-4CC8-A12C-D6C7C193547A}" dt="2022-03-03T16:20:57.721" v="7296" actId="20577"/>
          <ac:graphicFrameMkLst>
            <pc:docMk/>
            <pc:sldMk cId="2717395786" sldId="268"/>
            <ac:graphicFrameMk id="11" creationId="{FB7B1830-6E00-4459-AD0B-D5AA01B83F15}"/>
          </ac:graphicFrameMkLst>
        </pc:graphicFrameChg>
        <pc:picChg chg="del">
          <ac:chgData name="Kate Mercer" userId="3402aa73-a13d-4c31-b097-a3e90d15703e" providerId="ADAL" clId="{D864B73E-870A-4CC8-A12C-D6C7C193547A}" dt="2022-03-01T17:23:32.036" v="337" actId="478"/>
          <ac:picMkLst>
            <pc:docMk/>
            <pc:sldMk cId="2717395786" sldId="268"/>
            <ac:picMk id="2050" creationId="{E8F8069A-BBB7-4763-AD0F-D751160BFF3E}"/>
          </ac:picMkLst>
        </pc:picChg>
      </pc:sldChg>
      <pc:sldChg chg="addSp modSp mod ord replTag delTag">
        <pc:chgData name="Kate Mercer" userId="3402aa73-a13d-4c31-b097-a3e90d15703e" providerId="ADAL" clId="{D864B73E-870A-4CC8-A12C-D6C7C193547A}" dt="2022-03-04T19:22:21.067" v="9898"/>
        <pc:sldMkLst>
          <pc:docMk/>
          <pc:sldMk cId="1415924256" sldId="269"/>
        </pc:sldMkLst>
        <pc:spChg chg="mod">
          <ac:chgData name="Kate Mercer" userId="3402aa73-a13d-4c31-b097-a3e90d15703e" providerId="ADAL" clId="{D864B73E-870A-4CC8-A12C-D6C7C193547A}" dt="2022-03-01T17:23:48.024" v="372" actId="20577"/>
          <ac:spMkLst>
            <pc:docMk/>
            <pc:sldMk cId="1415924256" sldId="269"/>
            <ac:spMk id="2" creationId="{E74B6A38-F981-454C-9BC9-851FF0D735A3}"/>
          </ac:spMkLst>
        </pc:spChg>
        <pc:spChg chg="mod">
          <ac:chgData name="Kate Mercer" userId="3402aa73-a13d-4c31-b097-a3e90d15703e" providerId="ADAL" clId="{D864B73E-870A-4CC8-A12C-D6C7C193547A}" dt="2022-03-03T16:04:50.973" v="5314" actId="20577"/>
          <ac:spMkLst>
            <pc:docMk/>
            <pc:sldMk cId="1415924256" sldId="269"/>
            <ac:spMk id="3" creationId="{556D4BC3-3467-459C-BEB5-D03CF613904B}"/>
          </ac:spMkLst>
        </pc:spChg>
        <pc:spChg chg="add mod">
          <ac:chgData name="Kate Mercer" userId="3402aa73-a13d-4c31-b097-a3e90d15703e" providerId="ADAL" clId="{D864B73E-870A-4CC8-A12C-D6C7C193547A}" dt="2022-03-03T16:36:29.543" v="8847" actId="1076"/>
          <ac:spMkLst>
            <pc:docMk/>
            <pc:sldMk cId="1415924256" sldId="269"/>
            <ac:spMk id="8" creationId="{1E9C9109-742E-4926-8558-B3524F068756}"/>
          </ac:spMkLst>
        </pc:spChg>
      </pc:sldChg>
      <pc:sldChg chg="delSp modSp mod ord replTag delTag modNotesTx">
        <pc:chgData name="Kate Mercer" userId="3402aa73-a13d-4c31-b097-a3e90d15703e" providerId="ADAL" clId="{D864B73E-870A-4CC8-A12C-D6C7C193547A}" dt="2022-03-04T19:21:34.451" v="9876"/>
        <pc:sldMkLst>
          <pc:docMk/>
          <pc:sldMk cId="2485386654" sldId="270"/>
        </pc:sldMkLst>
        <pc:spChg chg="mod">
          <ac:chgData name="Kate Mercer" userId="3402aa73-a13d-4c31-b097-a3e90d15703e" providerId="ADAL" clId="{D864B73E-870A-4CC8-A12C-D6C7C193547A}" dt="2022-03-01T17:24:24.187" v="391" actId="20577"/>
          <ac:spMkLst>
            <pc:docMk/>
            <pc:sldMk cId="2485386654" sldId="270"/>
            <ac:spMk id="2" creationId="{E74B6A38-F981-454C-9BC9-851FF0D735A3}"/>
          </ac:spMkLst>
        </pc:spChg>
        <pc:spChg chg="mod">
          <ac:chgData name="Kate Mercer" userId="3402aa73-a13d-4c31-b097-a3e90d15703e" providerId="ADAL" clId="{D864B73E-870A-4CC8-A12C-D6C7C193547A}" dt="2022-03-01T17:37:35.393" v="1946" actId="33524"/>
          <ac:spMkLst>
            <pc:docMk/>
            <pc:sldMk cId="2485386654" sldId="270"/>
            <ac:spMk id="3" creationId="{556D4BC3-3467-459C-BEB5-D03CF613904B}"/>
          </ac:spMkLst>
        </pc:spChg>
        <pc:spChg chg="del">
          <ac:chgData name="Kate Mercer" userId="3402aa73-a13d-4c31-b097-a3e90d15703e" providerId="ADAL" clId="{D864B73E-870A-4CC8-A12C-D6C7C193547A}" dt="2022-03-01T17:37:27.753" v="1943" actId="478"/>
          <ac:spMkLst>
            <pc:docMk/>
            <pc:sldMk cId="2485386654" sldId="270"/>
            <ac:spMk id="8" creationId="{5D81CFDE-FF47-4A6E-A925-1A7B311BF839}"/>
          </ac:spMkLst>
        </pc:spChg>
        <pc:picChg chg="mod">
          <ac:chgData name="Kate Mercer" userId="3402aa73-a13d-4c31-b097-a3e90d15703e" providerId="ADAL" clId="{D864B73E-870A-4CC8-A12C-D6C7C193547A}" dt="2022-03-01T17:34:03.297" v="1318" actId="14100"/>
          <ac:picMkLst>
            <pc:docMk/>
            <pc:sldMk cId="2485386654" sldId="270"/>
            <ac:picMk id="6" creationId="{940D489C-BDA1-4775-9A62-2C1BF83EA31C}"/>
          </ac:picMkLst>
        </pc:picChg>
      </pc:sldChg>
      <pc:sldChg chg="addSp delSp modSp mod replTag delTag">
        <pc:chgData name="Kate Mercer" userId="3402aa73-a13d-4c31-b097-a3e90d15703e" providerId="ADAL" clId="{D864B73E-870A-4CC8-A12C-D6C7C193547A}" dt="2022-03-04T19:22:09.115" v="9890"/>
        <pc:sldMkLst>
          <pc:docMk/>
          <pc:sldMk cId="1492099746" sldId="271"/>
        </pc:sldMkLst>
        <pc:spChg chg="mod">
          <ac:chgData name="Kate Mercer" userId="3402aa73-a13d-4c31-b097-a3e90d15703e" providerId="ADAL" clId="{D864B73E-870A-4CC8-A12C-D6C7C193547A}" dt="2022-03-01T17:22:54.515" v="288" actId="20577"/>
          <ac:spMkLst>
            <pc:docMk/>
            <pc:sldMk cId="1492099746" sldId="271"/>
            <ac:spMk id="2" creationId="{E74B6A38-F981-454C-9BC9-851FF0D735A3}"/>
          </ac:spMkLst>
        </pc:spChg>
        <pc:spChg chg="add del mod">
          <ac:chgData name="Kate Mercer" userId="3402aa73-a13d-4c31-b097-a3e90d15703e" providerId="ADAL" clId="{D864B73E-870A-4CC8-A12C-D6C7C193547A}" dt="2022-03-01T17:57:18.806" v="4460" actId="26606"/>
          <ac:spMkLst>
            <pc:docMk/>
            <pc:sldMk cId="1492099746" sldId="271"/>
            <ac:spMk id="3" creationId="{556D4BC3-3467-459C-BEB5-D03CF613904B}"/>
          </ac:spMkLst>
        </pc:spChg>
        <pc:spChg chg="del">
          <ac:chgData name="Kate Mercer" userId="3402aa73-a13d-4c31-b097-a3e90d15703e" providerId="ADAL" clId="{D864B73E-870A-4CC8-A12C-D6C7C193547A}" dt="2022-03-01T17:56:11.395" v="4345" actId="478"/>
          <ac:spMkLst>
            <pc:docMk/>
            <pc:sldMk cId="1492099746" sldId="271"/>
            <ac:spMk id="10" creationId="{9D9461F4-3C2D-4E66-80BA-B57185D3747B}"/>
          </ac:spMkLst>
        </pc:spChg>
        <pc:graphicFrameChg chg="add del">
          <ac:chgData name="Kate Mercer" userId="3402aa73-a13d-4c31-b097-a3e90d15703e" providerId="ADAL" clId="{D864B73E-870A-4CC8-A12C-D6C7C193547A}" dt="2022-03-01T17:57:16.971" v="4457" actId="26606"/>
          <ac:graphicFrameMkLst>
            <pc:docMk/>
            <pc:sldMk cId="1492099746" sldId="271"/>
            <ac:graphicFrameMk id="11" creationId="{A97DA4F6-E125-4A40-B1E3-A810AF14ED29}"/>
          </ac:graphicFrameMkLst>
        </pc:graphicFrameChg>
        <pc:graphicFrameChg chg="add del">
          <ac:chgData name="Kate Mercer" userId="3402aa73-a13d-4c31-b097-a3e90d15703e" providerId="ADAL" clId="{D864B73E-870A-4CC8-A12C-D6C7C193547A}" dt="2022-03-01T17:57:18.768" v="4459" actId="26606"/>
          <ac:graphicFrameMkLst>
            <pc:docMk/>
            <pc:sldMk cId="1492099746" sldId="271"/>
            <ac:graphicFrameMk id="13" creationId="{F5469C7F-A69B-4097-B8E8-B9D613D689F6}"/>
          </ac:graphicFrameMkLst>
        </pc:graphicFrameChg>
        <pc:graphicFrameChg chg="add">
          <ac:chgData name="Kate Mercer" userId="3402aa73-a13d-4c31-b097-a3e90d15703e" providerId="ADAL" clId="{D864B73E-870A-4CC8-A12C-D6C7C193547A}" dt="2022-03-01T17:57:18.806" v="4460" actId="26606"/>
          <ac:graphicFrameMkLst>
            <pc:docMk/>
            <pc:sldMk cId="1492099746" sldId="271"/>
            <ac:graphicFrameMk id="15" creationId="{A97DA4F6-E125-4A40-B1E3-A810AF14ED29}"/>
          </ac:graphicFrameMkLst>
        </pc:graphicFrameChg>
        <pc:picChg chg="del">
          <ac:chgData name="Kate Mercer" userId="3402aa73-a13d-4c31-b097-a3e90d15703e" providerId="ADAL" clId="{D864B73E-870A-4CC8-A12C-D6C7C193547A}" dt="2022-03-01T17:22:56.673" v="289" actId="478"/>
          <ac:picMkLst>
            <pc:docMk/>
            <pc:sldMk cId="1492099746" sldId="271"/>
            <ac:picMk id="6" creationId="{0FA44657-FB66-4C84-94C3-A7449CBE12C2}"/>
          </ac:picMkLst>
        </pc:picChg>
      </pc:sldChg>
      <pc:sldChg chg="modSp mod ord replTag delTag">
        <pc:chgData name="Kate Mercer" userId="3402aa73-a13d-4c31-b097-a3e90d15703e" providerId="ADAL" clId="{D864B73E-870A-4CC8-A12C-D6C7C193547A}" dt="2022-03-04T19:22:49.141" v="9915"/>
        <pc:sldMkLst>
          <pc:docMk/>
          <pc:sldMk cId="2919377662" sldId="273"/>
        </pc:sldMkLst>
        <pc:spChg chg="mod">
          <ac:chgData name="Kate Mercer" userId="3402aa73-a13d-4c31-b097-a3e90d15703e" providerId="ADAL" clId="{D864B73E-870A-4CC8-A12C-D6C7C193547A}" dt="2022-03-01T17:27:57.787" v="551" actId="20577"/>
          <ac:spMkLst>
            <pc:docMk/>
            <pc:sldMk cId="2919377662" sldId="273"/>
            <ac:spMk id="2" creationId="{E74B6A38-F981-454C-9BC9-851FF0D735A3}"/>
          </ac:spMkLst>
        </pc:spChg>
        <pc:graphicFrameChg chg="mod">
          <ac:chgData name="Kate Mercer" userId="3402aa73-a13d-4c31-b097-a3e90d15703e" providerId="ADAL" clId="{D864B73E-870A-4CC8-A12C-D6C7C193547A}" dt="2022-03-01T18:01:56.782" v="5244" actId="20577"/>
          <ac:graphicFrameMkLst>
            <pc:docMk/>
            <pc:sldMk cId="2919377662" sldId="273"/>
            <ac:graphicFrameMk id="11" creationId="{C67B815C-D387-4C4E-897C-60974C4AA8BA}"/>
          </ac:graphicFrameMkLst>
        </pc:graphicFrameChg>
      </pc:sldChg>
      <pc:sldChg chg="addSp delSp modSp mod replTag delTag">
        <pc:chgData name="Kate Mercer" userId="3402aa73-a13d-4c31-b097-a3e90d15703e" providerId="ADAL" clId="{D864B73E-870A-4CC8-A12C-D6C7C193547A}" dt="2022-03-04T19:24:02.256" v="9941" actId="1076"/>
        <pc:sldMkLst>
          <pc:docMk/>
          <pc:sldMk cId="3955452909" sldId="274"/>
        </pc:sldMkLst>
        <pc:spChg chg="mod">
          <ac:chgData name="Kate Mercer" userId="3402aa73-a13d-4c31-b097-a3e90d15703e" providerId="ADAL" clId="{D864B73E-870A-4CC8-A12C-D6C7C193547A}" dt="2022-03-04T19:21:28.737" v="9872" actId="20577"/>
          <ac:spMkLst>
            <pc:docMk/>
            <pc:sldMk cId="3955452909" sldId="274"/>
            <ac:spMk id="3" creationId="{556D4BC3-3467-459C-BEB5-D03CF613904B}"/>
          </ac:spMkLst>
        </pc:spChg>
        <pc:picChg chg="add mod">
          <ac:chgData name="Kate Mercer" userId="3402aa73-a13d-4c31-b097-a3e90d15703e" providerId="ADAL" clId="{D864B73E-870A-4CC8-A12C-D6C7C193547A}" dt="2022-03-04T19:24:02.256" v="9941" actId="1076"/>
          <ac:picMkLst>
            <pc:docMk/>
            <pc:sldMk cId="3955452909" sldId="274"/>
            <ac:picMk id="6" creationId="{F5E5364A-EDBB-4C17-BCF6-949B6CCC39EB}"/>
          </ac:picMkLst>
        </pc:picChg>
        <pc:picChg chg="del mod">
          <ac:chgData name="Kate Mercer" userId="3402aa73-a13d-4c31-b097-a3e90d15703e" providerId="ADAL" clId="{D864B73E-870A-4CC8-A12C-D6C7C193547A}" dt="2022-03-04T19:23:57.429" v="9937" actId="478"/>
          <ac:picMkLst>
            <pc:docMk/>
            <pc:sldMk cId="3955452909" sldId="274"/>
            <ac:picMk id="8" creationId="{EB59EA44-66A1-4F2A-BE90-CABDD6561D1F}"/>
          </ac:picMkLst>
        </pc:picChg>
      </pc:sldChg>
      <pc:sldChg chg="addSp delSp modSp mod replTag delTag">
        <pc:chgData name="Kate Mercer" userId="3402aa73-a13d-4c31-b097-a3e90d15703e" providerId="ADAL" clId="{D864B73E-870A-4CC8-A12C-D6C7C193547A}" dt="2022-03-04T19:23:17.738" v="9931"/>
        <pc:sldMkLst>
          <pc:docMk/>
          <pc:sldMk cId="2746059144" sldId="275"/>
        </pc:sldMkLst>
        <pc:spChg chg="mod">
          <ac:chgData name="Kate Mercer" userId="3402aa73-a13d-4c31-b097-a3e90d15703e" providerId="ADAL" clId="{D864B73E-870A-4CC8-A12C-D6C7C193547A}" dt="2022-03-03T16:27:46.816" v="8570" actId="20577"/>
          <ac:spMkLst>
            <pc:docMk/>
            <pc:sldMk cId="2746059144" sldId="275"/>
            <ac:spMk id="3" creationId="{556D4BC3-3467-459C-BEB5-D03CF613904B}"/>
          </ac:spMkLst>
        </pc:spChg>
        <pc:spChg chg="add mod">
          <ac:chgData name="Kate Mercer" userId="3402aa73-a13d-4c31-b097-a3e90d15703e" providerId="ADAL" clId="{D864B73E-870A-4CC8-A12C-D6C7C193547A}" dt="2022-03-03T16:39:50.252" v="8874" actId="115"/>
          <ac:spMkLst>
            <pc:docMk/>
            <pc:sldMk cId="2746059144" sldId="275"/>
            <ac:spMk id="14" creationId="{C1953243-A4F4-463D-AA35-C30388F180E6}"/>
          </ac:spMkLst>
        </pc:spChg>
        <pc:picChg chg="del">
          <ac:chgData name="Kate Mercer" userId="3402aa73-a13d-4c31-b097-a3e90d15703e" providerId="ADAL" clId="{D864B73E-870A-4CC8-A12C-D6C7C193547A}" dt="2022-03-03T16:27:29.718" v="8515" actId="478"/>
          <ac:picMkLst>
            <pc:docMk/>
            <pc:sldMk cId="2746059144" sldId="275"/>
            <ac:picMk id="1026" creationId="{321999A6-01A8-46EA-A34D-B672985D61D5}"/>
          </ac:picMkLst>
        </pc:picChg>
        <pc:picChg chg="del">
          <ac:chgData name="Kate Mercer" userId="3402aa73-a13d-4c31-b097-a3e90d15703e" providerId="ADAL" clId="{D864B73E-870A-4CC8-A12C-D6C7C193547A}" dt="2022-03-03T16:27:30.839" v="8517" actId="478"/>
          <ac:picMkLst>
            <pc:docMk/>
            <pc:sldMk cId="2746059144" sldId="275"/>
            <ac:picMk id="1028" creationId="{3C7CA9B0-98A1-4D11-981E-1045C3C5B96A}"/>
          </ac:picMkLst>
        </pc:picChg>
        <pc:picChg chg="del">
          <ac:chgData name="Kate Mercer" userId="3402aa73-a13d-4c31-b097-a3e90d15703e" providerId="ADAL" clId="{D864B73E-870A-4CC8-A12C-D6C7C193547A}" dt="2022-03-03T16:27:29.037" v="8514" actId="478"/>
          <ac:picMkLst>
            <pc:docMk/>
            <pc:sldMk cId="2746059144" sldId="275"/>
            <ac:picMk id="1030" creationId="{E8718E5F-D69E-4304-951D-0A5FA51282D0}"/>
          </ac:picMkLst>
        </pc:picChg>
        <pc:picChg chg="del">
          <ac:chgData name="Kate Mercer" userId="3402aa73-a13d-4c31-b097-a3e90d15703e" providerId="ADAL" clId="{D864B73E-870A-4CC8-A12C-D6C7C193547A}" dt="2022-03-03T16:27:28.344" v="8513" actId="478"/>
          <ac:picMkLst>
            <pc:docMk/>
            <pc:sldMk cId="2746059144" sldId="275"/>
            <ac:picMk id="1032" creationId="{C81C4743-2D77-4FD5-B541-03B75E6169E9}"/>
          </ac:picMkLst>
        </pc:picChg>
        <pc:picChg chg="del">
          <ac:chgData name="Kate Mercer" userId="3402aa73-a13d-4c31-b097-a3e90d15703e" providerId="ADAL" clId="{D864B73E-870A-4CC8-A12C-D6C7C193547A}" dt="2022-03-03T16:27:26.876" v="8512" actId="478"/>
          <ac:picMkLst>
            <pc:docMk/>
            <pc:sldMk cId="2746059144" sldId="275"/>
            <ac:picMk id="1034" creationId="{AEA63690-F4E6-4F77-B04D-2B692873D078}"/>
          </ac:picMkLst>
        </pc:picChg>
        <pc:picChg chg="del">
          <ac:chgData name="Kate Mercer" userId="3402aa73-a13d-4c31-b097-a3e90d15703e" providerId="ADAL" clId="{D864B73E-870A-4CC8-A12C-D6C7C193547A}" dt="2022-03-03T16:27:30.333" v="8516" actId="478"/>
          <ac:picMkLst>
            <pc:docMk/>
            <pc:sldMk cId="2746059144" sldId="275"/>
            <ac:picMk id="1036" creationId="{38A94272-00BE-4EB7-9594-182A791037CA}"/>
          </ac:picMkLst>
        </pc:picChg>
      </pc:sldChg>
      <pc:sldChg chg="modSp mod ord replTag delTag modNotesTx">
        <pc:chgData name="Kate Mercer" userId="3402aa73-a13d-4c31-b097-a3e90d15703e" providerId="ADAL" clId="{D864B73E-870A-4CC8-A12C-D6C7C193547A}" dt="2022-03-04T19:20:52.853" v="9669"/>
        <pc:sldMkLst>
          <pc:docMk/>
          <pc:sldMk cId="1655565367" sldId="276"/>
        </pc:sldMkLst>
        <pc:spChg chg="mod">
          <ac:chgData name="Kate Mercer" userId="3402aa73-a13d-4c31-b097-a3e90d15703e" providerId="ADAL" clId="{D864B73E-870A-4CC8-A12C-D6C7C193547A}" dt="2022-03-01T17:31:26.405" v="1022" actId="20577"/>
          <ac:spMkLst>
            <pc:docMk/>
            <pc:sldMk cId="1655565367" sldId="276"/>
            <ac:spMk id="2" creationId="{E74B6A38-F981-454C-9BC9-851FF0D735A3}"/>
          </ac:spMkLst>
        </pc:spChg>
        <pc:graphicFrameChg chg="mod">
          <ac:chgData name="Kate Mercer" userId="3402aa73-a13d-4c31-b097-a3e90d15703e" providerId="ADAL" clId="{D864B73E-870A-4CC8-A12C-D6C7C193547A}" dt="2022-03-01T17:35:30.822" v="1549" actId="20577"/>
          <ac:graphicFrameMkLst>
            <pc:docMk/>
            <pc:sldMk cId="1655565367" sldId="276"/>
            <ac:graphicFrameMk id="11" creationId="{E6B2802A-B93F-4A17-BAAF-7206529F9EF4}"/>
          </ac:graphicFrameMkLst>
        </pc:graphicFrameChg>
        <pc:picChg chg="mod">
          <ac:chgData name="Kate Mercer" userId="3402aa73-a13d-4c31-b097-a3e90d15703e" providerId="ADAL" clId="{D864B73E-870A-4CC8-A12C-D6C7C193547A}" dt="2022-03-01T17:31:05.261" v="993" actId="14100"/>
          <ac:picMkLst>
            <pc:docMk/>
            <pc:sldMk cId="1655565367" sldId="276"/>
            <ac:picMk id="6" creationId="{FE32254C-1EEE-46E8-8142-44FE722BB0B4}"/>
          </ac:picMkLst>
        </pc:picChg>
      </pc:sldChg>
      <pc:sldChg chg="addSp delSp modSp mod replTag delTag chgLayout">
        <pc:chgData name="Kate Mercer" userId="3402aa73-a13d-4c31-b097-a3e90d15703e" providerId="ADAL" clId="{D864B73E-870A-4CC8-A12C-D6C7C193547A}" dt="2022-03-04T19:22:12.726" v="9894"/>
        <pc:sldMkLst>
          <pc:docMk/>
          <pc:sldMk cId="3045789972" sldId="277"/>
        </pc:sldMkLst>
        <pc:spChg chg="mod ord">
          <ac:chgData name="Kate Mercer" userId="3402aa73-a13d-4c31-b097-a3e90d15703e" providerId="ADAL" clId="{D864B73E-870A-4CC8-A12C-D6C7C193547A}" dt="2022-03-03T16:23:16.022" v="7707" actId="700"/>
          <ac:spMkLst>
            <pc:docMk/>
            <pc:sldMk cId="3045789972" sldId="277"/>
            <ac:spMk id="2" creationId="{E74B6A38-F981-454C-9BC9-851FF0D735A3}"/>
          </ac:spMkLst>
        </pc:spChg>
        <pc:spChg chg="del mod">
          <ac:chgData name="Kate Mercer" userId="3402aa73-a13d-4c31-b097-a3e90d15703e" providerId="ADAL" clId="{D864B73E-870A-4CC8-A12C-D6C7C193547A}" dt="2022-03-01T17:23:59.073" v="379" actId="478"/>
          <ac:spMkLst>
            <pc:docMk/>
            <pc:sldMk cId="3045789972" sldId="277"/>
            <ac:spMk id="3" creationId="{556D4BC3-3467-459C-BEB5-D03CF613904B}"/>
          </ac:spMkLst>
        </pc:spChg>
        <pc:spChg chg="add del mod">
          <ac:chgData name="Kate Mercer" userId="3402aa73-a13d-4c31-b097-a3e90d15703e" providerId="ADAL" clId="{D864B73E-870A-4CC8-A12C-D6C7C193547A}" dt="2022-03-01T17:24:04.186" v="380" actId="478"/>
          <ac:spMkLst>
            <pc:docMk/>
            <pc:sldMk cId="3045789972" sldId="277"/>
            <ac:spMk id="6" creationId="{79504A5F-911B-4927-ADAC-C994EFD253CE}"/>
          </ac:spMkLst>
        </pc:spChg>
        <pc:spChg chg="mod ord">
          <ac:chgData name="Kate Mercer" userId="3402aa73-a13d-4c31-b097-a3e90d15703e" providerId="ADAL" clId="{D864B73E-870A-4CC8-A12C-D6C7C193547A}" dt="2022-03-03T16:23:16.022" v="7707" actId="700"/>
          <ac:spMkLst>
            <pc:docMk/>
            <pc:sldMk cId="3045789972" sldId="277"/>
            <ac:spMk id="7" creationId="{FED24706-0FF0-43F1-8919-A6843A16F945}"/>
          </ac:spMkLst>
        </pc:spChg>
        <pc:spChg chg="del">
          <ac:chgData name="Kate Mercer" userId="3402aa73-a13d-4c31-b097-a3e90d15703e" providerId="ADAL" clId="{D864B73E-870A-4CC8-A12C-D6C7C193547A}" dt="2022-03-01T17:24:07.842" v="382" actId="478"/>
          <ac:spMkLst>
            <pc:docMk/>
            <pc:sldMk cId="3045789972" sldId="277"/>
            <ac:spMk id="10" creationId="{89B279B3-9357-4D5C-80B5-3576AD916CD4}"/>
          </ac:spMkLst>
        </pc:spChg>
        <pc:spChg chg="add del mod">
          <ac:chgData name="Kate Mercer" userId="3402aa73-a13d-4c31-b097-a3e90d15703e" providerId="ADAL" clId="{D864B73E-870A-4CC8-A12C-D6C7C193547A}" dt="2022-03-03T16:23:20.514" v="7710"/>
          <ac:spMkLst>
            <pc:docMk/>
            <pc:sldMk cId="3045789972" sldId="277"/>
            <ac:spMk id="12" creationId="{726C7D5B-B44F-4485-8924-9E831E8A490A}"/>
          </ac:spMkLst>
        </pc:spChg>
        <pc:spChg chg="add del mod ord">
          <ac:chgData name="Kate Mercer" userId="3402aa73-a13d-4c31-b097-a3e90d15703e" providerId="ADAL" clId="{D864B73E-870A-4CC8-A12C-D6C7C193547A}" dt="2022-03-03T16:23:29.442" v="7712" actId="26606"/>
          <ac:spMkLst>
            <pc:docMk/>
            <pc:sldMk cId="3045789972" sldId="277"/>
            <ac:spMk id="13" creationId="{5EA3A74A-AE2F-46B0-8C0B-CA2EF8220BEA}"/>
          </ac:spMkLst>
        </pc:spChg>
        <pc:spChg chg="add mod">
          <ac:chgData name="Kate Mercer" userId="3402aa73-a13d-4c31-b097-a3e90d15703e" providerId="ADAL" clId="{D864B73E-870A-4CC8-A12C-D6C7C193547A}" dt="2022-03-03T16:43:27.871" v="9032" actId="1076"/>
          <ac:spMkLst>
            <pc:docMk/>
            <pc:sldMk cId="3045789972" sldId="277"/>
            <ac:spMk id="16" creationId="{1BDD6332-694C-453B-B379-5A8927693D2A}"/>
          </ac:spMkLst>
        </pc:spChg>
        <pc:graphicFrameChg chg="add mod">
          <ac:chgData name="Kate Mercer" userId="3402aa73-a13d-4c31-b097-a3e90d15703e" providerId="ADAL" clId="{D864B73E-870A-4CC8-A12C-D6C7C193547A}" dt="2022-03-03T16:43:31.707" v="9033" actId="14100"/>
          <ac:graphicFrameMkLst>
            <pc:docMk/>
            <pc:sldMk cId="3045789972" sldId="277"/>
            <ac:graphicFrameMk id="15" creationId="{81953B19-A579-4FFF-BD77-E47BC6290D21}"/>
          </ac:graphicFrameMkLst>
        </pc:graphicFrameChg>
        <pc:picChg chg="mod">
          <ac:chgData name="Kate Mercer" userId="3402aa73-a13d-4c31-b097-a3e90d15703e" providerId="ADAL" clId="{D864B73E-870A-4CC8-A12C-D6C7C193547A}" dt="2022-03-03T16:23:35.510" v="7715" actId="27614"/>
          <ac:picMkLst>
            <pc:docMk/>
            <pc:sldMk cId="3045789972" sldId="277"/>
            <ac:picMk id="9" creationId="{EF9EC179-009F-4C49-B0F5-337C4F6F89AD}"/>
          </ac:picMkLst>
        </pc:picChg>
        <pc:picChg chg="del">
          <ac:chgData name="Kate Mercer" userId="3402aa73-a13d-4c31-b097-a3e90d15703e" providerId="ADAL" clId="{D864B73E-870A-4CC8-A12C-D6C7C193547A}" dt="2022-03-01T17:24:06.097" v="381" actId="478"/>
          <ac:picMkLst>
            <pc:docMk/>
            <pc:sldMk cId="3045789972" sldId="277"/>
            <ac:picMk id="11" creationId="{EA852E2E-7D17-4895-AAD7-8BE9DBBB611A}"/>
          </ac:picMkLst>
        </pc:picChg>
      </pc:sldChg>
      <pc:sldChg chg="addSp delSp modSp add mod replTag delTag modNotesTx">
        <pc:chgData name="Kate Mercer" userId="3402aa73-a13d-4c31-b097-a3e90d15703e" providerId="ADAL" clId="{D864B73E-870A-4CC8-A12C-D6C7C193547A}" dt="2022-03-04T19:21:38.887" v="9878"/>
        <pc:sldMkLst>
          <pc:docMk/>
          <pc:sldMk cId="1552326941" sldId="278"/>
        </pc:sldMkLst>
        <pc:spChg chg="mod">
          <ac:chgData name="Kate Mercer" userId="3402aa73-a13d-4c31-b097-a3e90d15703e" providerId="ADAL" clId="{D864B73E-870A-4CC8-A12C-D6C7C193547A}" dt="2022-03-01T17:24:56.396" v="433" actId="313"/>
          <ac:spMkLst>
            <pc:docMk/>
            <pc:sldMk cId="1552326941" sldId="278"/>
            <ac:spMk id="2" creationId="{E74B6A38-F981-454C-9BC9-851FF0D735A3}"/>
          </ac:spMkLst>
        </pc:spChg>
        <pc:spChg chg="add del mod">
          <ac:chgData name="Kate Mercer" userId="3402aa73-a13d-4c31-b097-a3e90d15703e" providerId="ADAL" clId="{D864B73E-870A-4CC8-A12C-D6C7C193547A}" dt="2022-03-01T17:39:15.770" v="2106" actId="26606"/>
          <ac:spMkLst>
            <pc:docMk/>
            <pc:sldMk cId="1552326941" sldId="278"/>
            <ac:spMk id="3" creationId="{556D4BC3-3467-459C-BEB5-D03CF613904B}"/>
          </ac:spMkLst>
        </pc:spChg>
        <pc:spChg chg="del">
          <ac:chgData name="Kate Mercer" userId="3402aa73-a13d-4c31-b097-a3e90d15703e" providerId="ADAL" clId="{D864B73E-870A-4CC8-A12C-D6C7C193547A}" dt="2022-03-01T17:37:45.971" v="1947" actId="478"/>
          <ac:spMkLst>
            <pc:docMk/>
            <pc:sldMk cId="1552326941" sldId="278"/>
            <ac:spMk id="8" creationId="{5D81CFDE-FF47-4A6E-A925-1A7B311BF839}"/>
          </ac:spMkLst>
        </pc:spChg>
        <pc:spChg chg="add del mod">
          <ac:chgData name="Kate Mercer" userId="3402aa73-a13d-4c31-b097-a3e90d15703e" providerId="ADAL" clId="{D864B73E-870A-4CC8-A12C-D6C7C193547A}" dt="2022-03-01T17:39:35.435" v="2111" actId="22"/>
          <ac:spMkLst>
            <pc:docMk/>
            <pc:sldMk cId="1552326941" sldId="278"/>
            <ac:spMk id="14" creationId="{8D7C9798-6FF5-495F-87B7-47691726A2F7}"/>
          </ac:spMkLst>
        </pc:spChg>
        <pc:graphicFrameChg chg="add del">
          <ac:chgData name="Kate Mercer" userId="3402aa73-a13d-4c31-b097-a3e90d15703e" providerId="ADAL" clId="{D864B73E-870A-4CC8-A12C-D6C7C193547A}" dt="2022-03-01T17:39:12.626" v="2101" actId="26606"/>
          <ac:graphicFrameMkLst>
            <pc:docMk/>
            <pc:sldMk cId="1552326941" sldId="278"/>
            <ac:graphicFrameMk id="11" creationId="{80818326-9BC1-492C-9BEF-4CD598E08174}"/>
          </ac:graphicFrameMkLst>
        </pc:graphicFrameChg>
        <pc:graphicFrameChg chg="add del">
          <ac:chgData name="Kate Mercer" userId="3402aa73-a13d-4c31-b097-a3e90d15703e" providerId="ADAL" clId="{D864B73E-870A-4CC8-A12C-D6C7C193547A}" dt="2022-03-01T17:39:13.816" v="2103" actId="26606"/>
          <ac:graphicFrameMkLst>
            <pc:docMk/>
            <pc:sldMk cId="1552326941" sldId="278"/>
            <ac:graphicFrameMk id="13" creationId="{2DDB800B-992C-469E-B79C-B7B794A0CFD5}"/>
          </ac:graphicFrameMkLst>
        </pc:graphicFrameChg>
        <pc:graphicFrameChg chg="add del">
          <ac:chgData name="Kate Mercer" userId="3402aa73-a13d-4c31-b097-a3e90d15703e" providerId="ADAL" clId="{D864B73E-870A-4CC8-A12C-D6C7C193547A}" dt="2022-03-01T17:39:15.735" v="2105" actId="26606"/>
          <ac:graphicFrameMkLst>
            <pc:docMk/>
            <pc:sldMk cId="1552326941" sldId="278"/>
            <ac:graphicFrameMk id="15" creationId="{4E761AEA-3098-41A1-ABFB-9E8CCF93DC15}"/>
          </ac:graphicFrameMkLst>
        </pc:graphicFrameChg>
        <pc:graphicFrameChg chg="add mod">
          <ac:chgData name="Kate Mercer" userId="3402aa73-a13d-4c31-b097-a3e90d15703e" providerId="ADAL" clId="{D864B73E-870A-4CC8-A12C-D6C7C193547A}" dt="2022-03-01T17:39:38.164" v="2112" actId="113"/>
          <ac:graphicFrameMkLst>
            <pc:docMk/>
            <pc:sldMk cId="1552326941" sldId="278"/>
            <ac:graphicFrameMk id="17" creationId="{80818326-9BC1-492C-9BEF-4CD598E08174}"/>
          </ac:graphicFrameMkLst>
        </pc:graphicFrameChg>
        <pc:picChg chg="del">
          <ac:chgData name="Kate Mercer" userId="3402aa73-a13d-4c31-b097-a3e90d15703e" providerId="ADAL" clId="{D864B73E-870A-4CC8-A12C-D6C7C193547A}" dt="2022-03-01T17:24:58.170" v="434" actId="478"/>
          <ac:picMkLst>
            <pc:docMk/>
            <pc:sldMk cId="1552326941" sldId="278"/>
            <ac:picMk id="6" creationId="{940D489C-BDA1-4775-9A62-2C1BF83EA31C}"/>
          </ac:picMkLst>
        </pc:picChg>
      </pc:sldChg>
      <pc:sldChg chg="modSp new del mod">
        <pc:chgData name="Kate Mercer" userId="3402aa73-a13d-4c31-b097-a3e90d15703e" providerId="ADAL" clId="{D864B73E-870A-4CC8-A12C-D6C7C193547A}" dt="2022-03-01T17:24:46.412" v="402" actId="47"/>
        <pc:sldMkLst>
          <pc:docMk/>
          <pc:sldMk cId="2081219571" sldId="278"/>
        </pc:sldMkLst>
        <pc:spChg chg="mod">
          <ac:chgData name="Kate Mercer" userId="3402aa73-a13d-4c31-b097-a3e90d15703e" providerId="ADAL" clId="{D864B73E-870A-4CC8-A12C-D6C7C193547A}" dt="2022-03-01T17:24:42.572" v="401" actId="20577"/>
          <ac:spMkLst>
            <pc:docMk/>
            <pc:sldMk cId="2081219571" sldId="278"/>
            <ac:spMk id="2" creationId="{5EB03067-675D-4743-9DAF-54F0E96433A0}"/>
          </ac:spMkLst>
        </pc:spChg>
      </pc:sldChg>
      <pc:sldChg chg="addSp delSp modSp add mod replTag delTag">
        <pc:chgData name="Kate Mercer" userId="3402aa73-a13d-4c31-b097-a3e90d15703e" providerId="ADAL" clId="{D864B73E-870A-4CC8-A12C-D6C7C193547A}" dt="2022-03-04T19:21:47.076" v="9880"/>
        <pc:sldMkLst>
          <pc:docMk/>
          <pc:sldMk cId="3061348948" sldId="279"/>
        </pc:sldMkLst>
        <pc:spChg chg="mod">
          <ac:chgData name="Kate Mercer" userId="3402aa73-a13d-4c31-b097-a3e90d15703e" providerId="ADAL" clId="{D864B73E-870A-4CC8-A12C-D6C7C193547A}" dt="2022-03-01T17:25:47.174" v="443" actId="27636"/>
          <ac:spMkLst>
            <pc:docMk/>
            <pc:sldMk cId="3061348948" sldId="279"/>
            <ac:spMk id="2" creationId="{E74B6A38-F981-454C-9BC9-851FF0D735A3}"/>
          </ac:spMkLst>
        </pc:spChg>
        <pc:spChg chg="del mod">
          <ac:chgData name="Kate Mercer" userId="3402aa73-a13d-4c31-b097-a3e90d15703e" providerId="ADAL" clId="{D864B73E-870A-4CC8-A12C-D6C7C193547A}" dt="2022-03-01T17:44:48.694" v="2632" actId="26606"/>
          <ac:spMkLst>
            <pc:docMk/>
            <pc:sldMk cId="3061348948" sldId="279"/>
            <ac:spMk id="3" creationId="{556D4BC3-3467-459C-BEB5-D03CF613904B}"/>
          </ac:spMkLst>
        </pc:spChg>
        <pc:spChg chg="del">
          <ac:chgData name="Kate Mercer" userId="3402aa73-a13d-4c31-b097-a3e90d15703e" providerId="ADAL" clId="{D864B73E-870A-4CC8-A12C-D6C7C193547A}" dt="2022-03-01T17:39:58.996" v="2113" actId="478"/>
          <ac:spMkLst>
            <pc:docMk/>
            <pc:sldMk cId="3061348948" sldId="279"/>
            <ac:spMk id="8" creationId="{5D81CFDE-FF47-4A6E-A925-1A7B311BF839}"/>
          </ac:spMkLst>
        </pc:spChg>
        <pc:graphicFrameChg chg="add">
          <ac:chgData name="Kate Mercer" userId="3402aa73-a13d-4c31-b097-a3e90d15703e" providerId="ADAL" clId="{D864B73E-870A-4CC8-A12C-D6C7C193547A}" dt="2022-03-01T17:44:48.694" v="2632" actId="26606"/>
          <ac:graphicFrameMkLst>
            <pc:docMk/>
            <pc:sldMk cId="3061348948" sldId="279"/>
            <ac:graphicFrameMk id="11" creationId="{AFD43F9F-DF84-4D71-A90A-ED60DD1A8F03}"/>
          </ac:graphicFrameMkLst>
        </pc:graphicFrameChg>
      </pc:sldChg>
      <pc:sldChg chg="addSp delSp modSp add mod replTag delTag">
        <pc:chgData name="Kate Mercer" userId="3402aa73-a13d-4c31-b097-a3e90d15703e" providerId="ADAL" clId="{D864B73E-870A-4CC8-A12C-D6C7C193547A}" dt="2022-03-04T19:21:51.380" v="9882"/>
        <pc:sldMkLst>
          <pc:docMk/>
          <pc:sldMk cId="969021223" sldId="280"/>
        </pc:sldMkLst>
        <pc:spChg chg="del mod">
          <ac:chgData name="Kate Mercer" userId="3402aa73-a13d-4c31-b097-a3e90d15703e" providerId="ADAL" clId="{D864B73E-870A-4CC8-A12C-D6C7C193547A}" dt="2022-03-01T17:47:00.618" v="2996" actId="26606"/>
          <ac:spMkLst>
            <pc:docMk/>
            <pc:sldMk cId="969021223" sldId="280"/>
            <ac:spMk id="3" creationId="{556D4BC3-3467-459C-BEB5-D03CF613904B}"/>
          </ac:spMkLst>
        </pc:spChg>
        <pc:spChg chg="del">
          <ac:chgData name="Kate Mercer" userId="3402aa73-a13d-4c31-b097-a3e90d15703e" providerId="ADAL" clId="{D864B73E-870A-4CC8-A12C-D6C7C193547A}" dt="2022-03-01T17:44:55.884" v="2633" actId="478"/>
          <ac:spMkLst>
            <pc:docMk/>
            <pc:sldMk cId="969021223" sldId="280"/>
            <ac:spMk id="8" creationId="{5D81CFDE-FF47-4A6E-A925-1A7B311BF839}"/>
          </ac:spMkLst>
        </pc:spChg>
        <pc:graphicFrameChg chg="add">
          <ac:chgData name="Kate Mercer" userId="3402aa73-a13d-4c31-b097-a3e90d15703e" providerId="ADAL" clId="{D864B73E-870A-4CC8-A12C-D6C7C193547A}" dt="2022-03-01T17:47:00.618" v="2996" actId="26606"/>
          <ac:graphicFrameMkLst>
            <pc:docMk/>
            <pc:sldMk cId="969021223" sldId="280"/>
            <ac:graphicFrameMk id="11" creationId="{4F9B1425-831D-4212-970E-75F245618735}"/>
          </ac:graphicFrameMkLst>
        </pc:graphicFrameChg>
      </pc:sldChg>
      <pc:sldChg chg="addSp delSp modSp add mod replTag delTag">
        <pc:chgData name="Kate Mercer" userId="3402aa73-a13d-4c31-b097-a3e90d15703e" providerId="ADAL" clId="{D864B73E-870A-4CC8-A12C-D6C7C193547A}" dt="2022-03-04T19:22:08.379" v="9888"/>
        <pc:sldMkLst>
          <pc:docMk/>
          <pc:sldMk cId="2661827160" sldId="281"/>
        </pc:sldMkLst>
        <pc:spChg chg="mod">
          <ac:chgData name="Kate Mercer" userId="3402aa73-a13d-4c31-b097-a3e90d15703e" providerId="ADAL" clId="{D864B73E-870A-4CC8-A12C-D6C7C193547A}" dt="2022-03-01T17:26:17.684" v="484" actId="20577"/>
          <ac:spMkLst>
            <pc:docMk/>
            <pc:sldMk cId="2661827160" sldId="281"/>
            <ac:spMk id="2" creationId="{E74B6A38-F981-454C-9BC9-851FF0D735A3}"/>
          </ac:spMkLst>
        </pc:spChg>
        <pc:spChg chg="add del mod">
          <ac:chgData name="Kate Mercer" userId="3402aa73-a13d-4c31-b097-a3e90d15703e" providerId="ADAL" clId="{D864B73E-870A-4CC8-A12C-D6C7C193547A}" dt="2022-03-01T17:56:01.339" v="4344" actId="20577"/>
          <ac:spMkLst>
            <pc:docMk/>
            <pc:sldMk cId="2661827160" sldId="281"/>
            <ac:spMk id="3" creationId="{556D4BC3-3467-459C-BEB5-D03CF613904B}"/>
          </ac:spMkLst>
        </pc:spChg>
        <pc:spChg chg="del">
          <ac:chgData name="Kate Mercer" userId="3402aa73-a13d-4c31-b097-a3e90d15703e" providerId="ADAL" clId="{D864B73E-870A-4CC8-A12C-D6C7C193547A}" dt="2022-03-01T17:52:36.217" v="3835" actId="478"/>
          <ac:spMkLst>
            <pc:docMk/>
            <pc:sldMk cId="2661827160" sldId="281"/>
            <ac:spMk id="8" creationId="{5D81CFDE-FF47-4A6E-A925-1A7B311BF839}"/>
          </ac:spMkLst>
        </pc:spChg>
        <pc:graphicFrameChg chg="add del">
          <ac:chgData name="Kate Mercer" userId="3402aa73-a13d-4c31-b097-a3e90d15703e" providerId="ADAL" clId="{D864B73E-870A-4CC8-A12C-D6C7C193547A}" dt="2022-03-01T17:55:52.952" v="4340" actId="26606"/>
          <ac:graphicFrameMkLst>
            <pc:docMk/>
            <pc:sldMk cId="2661827160" sldId="281"/>
            <ac:graphicFrameMk id="11" creationId="{B26BE6C8-DDA6-4711-B7B8-C92CBB3690B4}"/>
          </ac:graphicFrameMkLst>
        </pc:graphicFrameChg>
        <pc:picChg chg="add mod modCrop">
          <ac:chgData name="Kate Mercer" userId="3402aa73-a13d-4c31-b097-a3e90d15703e" providerId="ADAL" clId="{D864B73E-870A-4CC8-A12C-D6C7C193547A}" dt="2022-03-01T17:41:27.004" v="2122" actId="1076"/>
          <ac:picMkLst>
            <pc:docMk/>
            <pc:sldMk cId="2661827160" sldId="281"/>
            <ac:picMk id="6" creationId="{99CCBA1A-2DD6-4644-B630-4CCC3DCD37BA}"/>
          </ac:picMkLst>
        </pc:picChg>
      </pc:sldChg>
      <pc:sldChg chg="addSp delSp modSp add mod replTag delTag chgLayout">
        <pc:chgData name="Kate Mercer" userId="3402aa73-a13d-4c31-b097-a3e90d15703e" providerId="ADAL" clId="{D864B73E-870A-4CC8-A12C-D6C7C193547A}" dt="2022-03-04T19:22:50.807" v="9917"/>
        <pc:sldMkLst>
          <pc:docMk/>
          <pc:sldMk cId="3864476981" sldId="282"/>
        </pc:sldMkLst>
        <pc:spChg chg="mod ord">
          <ac:chgData name="Kate Mercer" userId="3402aa73-a13d-4c31-b097-a3e90d15703e" providerId="ADAL" clId="{D864B73E-870A-4CC8-A12C-D6C7C193547A}" dt="2022-03-03T16:41:45.438" v="8983" actId="700"/>
          <ac:spMkLst>
            <pc:docMk/>
            <pc:sldMk cId="3864476981" sldId="282"/>
            <ac:spMk id="2" creationId="{E74B6A38-F981-454C-9BC9-851FF0D735A3}"/>
          </ac:spMkLst>
        </pc:spChg>
        <pc:spChg chg="del mod">
          <ac:chgData name="Kate Mercer" userId="3402aa73-a13d-4c31-b097-a3e90d15703e" providerId="ADAL" clId="{D864B73E-870A-4CC8-A12C-D6C7C193547A}" dt="2022-03-03T16:41:45.438" v="8983" actId="700"/>
          <ac:spMkLst>
            <pc:docMk/>
            <pc:sldMk cId="3864476981" sldId="282"/>
            <ac:spMk id="3" creationId="{556D4BC3-3467-459C-BEB5-D03CF613904B}"/>
          </ac:spMkLst>
        </pc:spChg>
        <pc:spChg chg="add del mod ord">
          <ac:chgData name="Kate Mercer" userId="3402aa73-a13d-4c31-b097-a3e90d15703e" providerId="ADAL" clId="{D864B73E-870A-4CC8-A12C-D6C7C193547A}" dt="2022-03-03T16:45:13.801" v="9236" actId="26606"/>
          <ac:spMkLst>
            <pc:docMk/>
            <pc:sldMk cId="3864476981" sldId="282"/>
            <ac:spMk id="4" creationId="{795DAA02-EAC0-4C65-B282-9670B65E8D46}"/>
          </ac:spMkLst>
        </pc:spChg>
        <pc:spChg chg="mod ord">
          <ac:chgData name="Kate Mercer" userId="3402aa73-a13d-4c31-b097-a3e90d15703e" providerId="ADAL" clId="{D864B73E-870A-4CC8-A12C-D6C7C193547A}" dt="2022-03-03T16:41:45.438" v="8983" actId="700"/>
          <ac:spMkLst>
            <pc:docMk/>
            <pc:sldMk cId="3864476981" sldId="282"/>
            <ac:spMk id="7" creationId="{FED24706-0FF0-43F1-8919-A6843A16F945}"/>
          </ac:spMkLst>
        </pc:spChg>
        <pc:spChg chg="del">
          <ac:chgData name="Kate Mercer" userId="3402aa73-a13d-4c31-b097-a3e90d15703e" providerId="ADAL" clId="{D864B73E-870A-4CC8-A12C-D6C7C193547A}" dt="2022-03-03T16:27:56.061" v="8575" actId="478"/>
          <ac:spMkLst>
            <pc:docMk/>
            <pc:sldMk cId="3864476981" sldId="282"/>
            <ac:spMk id="8" creationId="{5D81CFDE-FF47-4A6E-A925-1A7B311BF839}"/>
          </ac:spMkLst>
        </pc:spChg>
        <pc:graphicFrameChg chg="add del">
          <ac:chgData name="Kate Mercer" userId="3402aa73-a13d-4c31-b097-a3e90d15703e" providerId="ADAL" clId="{D864B73E-870A-4CC8-A12C-D6C7C193547A}" dt="2022-03-03T16:45:13.757" v="9235" actId="26606"/>
          <ac:graphicFrameMkLst>
            <pc:docMk/>
            <pc:sldMk cId="3864476981" sldId="282"/>
            <ac:graphicFrameMk id="11" creationId="{3A43B625-AEF0-4D10-A56A-2C8D2B5FC28B}"/>
          </ac:graphicFrameMkLst>
        </pc:graphicFrameChg>
        <pc:graphicFrameChg chg="add">
          <ac:chgData name="Kate Mercer" userId="3402aa73-a13d-4c31-b097-a3e90d15703e" providerId="ADAL" clId="{D864B73E-870A-4CC8-A12C-D6C7C193547A}" dt="2022-03-03T16:45:13.801" v="9236" actId="26606"/>
          <ac:graphicFrameMkLst>
            <pc:docMk/>
            <pc:sldMk cId="3864476981" sldId="282"/>
            <ac:graphicFrameMk id="13" creationId="{4872AA98-03BC-4522-9821-B47ADE1BA719}"/>
          </ac:graphicFrameMkLst>
        </pc:graphicFrameChg>
      </pc:sldChg>
      <pc:sldChg chg="new del ord">
        <pc:chgData name="Kate Mercer" userId="3402aa73-a13d-4c31-b097-a3e90d15703e" providerId="ADAL" clId="{D864B73E-870A-4CC8-A12C-D6C7C193547A}" dt="2022-03-01T17:27:35.606" v="529" actId="47"/>
        <pc:sldMkLst>
          <pc:docMk/>
          <pc:sldMk cId="236708408" sldId="283"/>
        </pc:sldMkLst>
      </pc:sldChg>
      <pc:sldChg chg="addSp delSp modSp add mod replTag delTag chgLayout">
        <pc:chgData name="Kate Mercer" userId="3402aa73-a13d-4c31-b097-a3e90d15703e" providerId="ADAL" clId="{D864B73E-870A-4CC8-A12C-D6C7C193547A}" dt="2022-03-04T19:22:48.222" v="9913"/>
        <pc:sldMkLst>
          <pc:docMk/>
          <pc:sldMk cId="699140531" sldId="283"/>
        </pc:sldMkLst>
        <pc:spChg chg="mod ord">
          <ac:chgData name="Kate Mercer" userId="3402aa73-a13d-4c31-b097-a3e90d15703e" providerId="ADAL" clId="{D864B73E-870A-4CC8-A12C-D6C7C193547A}" dt="2022-03-03T16:27:08.775" v="8505" actId="700"/>
          <ac:spMkLst>
            <pc:docMk/>
            <pc:sldMk cId="699140531" sldId="283"/>
            <ac:spMk id="2" creationId="{E74B6A38-F981-454C-9BC9-851FF0D735A3}"/>
          </ac:spMkLst>
        </pc:spChg>
        <pc:spChg chg="del">
          <ac:chgData name="Kate Mercer" userId="3402aa73-a13d-4c31-b097-a3e90d15703e" providerId="ADAL" clId="{D864B73E-870A-4CC8-A12C-D6C7C193547A}" dt="2022-03-03T16:27:05.866" v="8504" actId="478"/>
          <ac:spMkLst>
            <pc:docMk/>
            <pc:sldMk cId="699140531" sldId="283"/>
            <ac:spMk id="3" creationId="{556D4BC3-3467-459C-BEB5-D03CF613904B}"/>
          </ac:spMkLst>
        </pc:spChg>
        <pc:spChg chg="add del mod">
          <ac:chgData name="Kate Mercer" userId="3402aa73-a13d-4c31-b097-a3e90d15703e" providerId="ADAL" clId="{D864B73E-870A-4CC8-A12C-D6C7C193547A}" dt="2022-03-03T16:27:08.775" v="8505" actId="700"/>
          <ac:spMkLst>
            <pc:docMk/>
            <pc:sldMk cId="699140531" sldId="283"/>
            <ac:spMk id="6" creationId="{0A659755-072E-4CA9-8F2D-22FB0D65ED50}"/>
          </ac:spMkLst>
        </pc:spChg>
        <pc:spChg chg="mod ord">
          <ac:chgData name="Kate Mercer" userId="3402aa73-a13d-4c31-b097-a3e90d15703e" providerId="ADAL" clId="{D864B73E-870A-4CC8-A12C-D6C7C193547A}" dt="2022-03-03T16:27:08.775" v="8505" actId="700"/>
          <ac:spMkLst>
            <pc:docMk/>
            <pc:sldMk cId="699140531" sldId="283"/>
            <ac:spMk id="7" creationId="{FED24706-0FF0-43F1-8919-A6843A16F945}"/>
          </ac:spMkLst>
        </pc:spChg>
        <pc:spChg chg="del">
          <ac:chgData name="Kate Mercer" userId="3402aa73-a13d-4c31-b097-a3e90d15703e" providerId="ADAL" clId="{D864B73E-870A-4CC8-A12C-D6C7C193547A}" dt="2022-03-01T18:00:20.930" v="4840" actId="478"/>
          <ac:spMkLst>
            <pc:docMk/>
            <pc:sldMk cId="699140531" sldId="283"/>
            <ac:spMk id="8" creationId="{5D81CFDE-FF47-4A6E-A925-1A7B311BF839}"/>
          </ac:spMkLst>
        </pc:spChg>
        <pc:spChg chg="add del mod ord">
          <ac:chgData name="Kate Mercer" userId="3402aa73-a13d-4c31-b097-a3e90d15703e" providerId="ADAL" clId="{D864B73E-870A-4CC8-A12C-D6C7C193547A}" dt="2022-03-03T16:32:13.687" v="8581" actId="478"/>
          <ac:spMkLst>
            <pc:docMk/>
            <pc:sldMk cId="699140531" sldId="283"/>
            <ac:spMk id="10" creationId="{D93EE948-84D6-4027-A7EE-8C45E810C071}"/>
          </ac:spMkLst>
        </pc:spChg>
        <pc:spChg chg="add mod">
          <ac:chgData name="Kate Mercer" userId="3402aa73-a13d-4c31-b097-a3e90d15703e" providerId="ADAL" clId="{D864B73E-870A-4CC8-A12C-D6C7C193547A}" dt="2022-03-03T16:41:01.675" v="8898" actId="1076"/>
          <ac:spMkLst>
            <pc:docMk/>
            <pc:sldMk cId="699140531" sldId="283"/>
            <ac:spMk id="11" creationId="{55C85C05-CE9E-41D8-8368-B7BDD8D49DF4}"/>
          </ac:spMkLst>
        </pc:spChg>
        <pc:spChg chg="add mod">
          <ac:chgData name="Kate Mercer" userId="3402aa73-a13d-4c31-b097-a3e90d15703e" providerId="ADAL" clId="{D864B73E-870A-4CC8-A12C-D6C7C193547A}" dt="2022-03-03T16:35:54.133" v="8839" actId="1076"/>
          <ac:spMkLst>
            <pc:docMk/>
            <pc:sldMk cId="699140531" sldId="283"/>
            <ac:spMk id="14" creationId="{C32E4CE4-E3DC-456E-9982-CB47DEDE99B6}"/>
          </ac:spMkLst>
        </pc:spChg>
        <pc:picChg chg="add mod">
          <ac:chgData name="Kate Mercer" userId="3402aa73-a13d-4c31-b097-a3e90d15703e" providerId="ADAL" clId="{D864B73E-870A-4CC8-A12C-D6C7C193547A}" dt="2022-03-03T16:40:58.644" v="8897" actId="14100"/>
          <ac:picMkLst>
            <pc:docMk/>
            <pc:sldMk cId="699140531" sldId="283"/>
            <ac:picMk id="1026" creationId="{E80CD5FF-F346-4DC1-A522-C9D32B270DBA}"/>
          </ac:picMkLst>
        </pc:picChg>
        <pc:picChg chg="add mod">
          <ac:chgData name="Kate Mercer" userId="3402aa73-a13d-4c31-b097-a3e90d15703e" providerId="ADAL" clId="{D864B73E-870A-4CC8-A12C-D6C7C193547A}" dt="2022-03-03T16:40:42.826" v="8892" actId="1076"/>
          <ac:picMkLst>
            <pc:docMk/>
            <pc:sldMk cId="699140531" sldId="283"/>
            <ac:picMk id="1028" creationId="{D0F5B1C8-0E0B-452D-AE40-5DCC662EDDAA}"/>
          </ac:picMkLst>
        </pc:picChg>
      </pc:sldChg>
      <pc:sldChg chg="addSp modSp add mod replTag delTag">
        <pc:chgData name="Kate Mercer" userId="3402aa73-a13d-4c31-b097-a3e90d15703e" providerId="ADAL" clId="{D864B73E-870A-4CC8-A12C-D6C7C193547A}" dt="2022-03-04T19:22:31.140" v="9902"/>
        <pc:sldMkLst>
          <pc:docMk/>
          <pc:sldMk cId="1725073609" sldId="284"/>
        </pc:sldMkLst>
        <pc:spChg chg="mod">
          <ac:chgData name="Kate Mercer" userId="3402aa73-a13d-4c31-b097-a3e90d15703e" providerId="ADAL" clId="{D864B73E-870A-4CC8-A12C-D6C7C193547A}" dt="2022-03-01T18:22:49.396" v="5304" actId="20577"/>
          <ac:spMkLst>
            <pc:docMk/>
            <pc:sldMk cId="1725073609" sldId="284"/>
            <ac:spMk id="2" creationId="{E74B6A38-F981-454C-9BC9-851FF0D735A3}"/>
          </ac:spMkLst>
        </pc:spChg>
        <pc:spChg chg="add mod">
          <ac:chgData name="Kate Mercer" userId="3402aa73-a13d-4c31-b097-a3e90d15703e" providerId="ADAL" clId="{D864B73E-870A-4CC8-A12C-D6C7C193547A}" dt="2022-03-03T16:20:01.834" v="7270" actId="20577"/>
          <ac:spMkLst>
            <pc:docMk/>
            <pc:sldMk cId="1725073609" sldId="284"/>
            <ac:spMk id="3" creationId="{AAA7781A-E640-477D-B512-E7E6EE4A5EED}"/>
          </ac:spMkLst>
        </pc:spChg>
      </pc:sldChg>
      <pc:sldChg chg="addSp modSp add mod replTag delTag chgLayout">
        <pc:chgData name="Kate Mercer" userId="3402aa73-a13d-4c31-b097-a3e90d15703e" providerId="ADAL" clId="{D864B73E-870A-4CC8-A12C-D6C7C193547A}" dt="2022-03-04T19:22:41.781" v="9907" actId="20577"/>
        <pc:sldMkLst>
          <pc:docMk/>
          <pc:sldMk cId="3800451282" sldId="285"/>
        </pc:sldMkLst>
        <pc:spChg chg="mod ord">
          <ac:chgData name="Kate Mercer" userId="3402aa73-a13d-4c31-b097-a3e90d15703e" providerId="ADAL" clId="{D864B73E-870A-4CC8-A12C-D6C7C193547A}" dt="2022-03-03T16:23:42.972" v="7720" actId="700"/>
          <ac:spMkLst>
            <pc:docMk/>
            <pc:sldMk cId="3800451282" sldId="285"/>
            <ac:spMk id="2" creationId="{E74B6A38-F981-454C-9BC9-851FF0D735A3}"/>
          </ac:spMkLst>
        </pc:spChg>
        <pc:spChg chg="add mod ord">
          <ac:chgData name="Kate Mercer" userId="3402aa73-a13d-4c31-b097-a3e90d15703e" providerId="ADAL" clId="{D864B73E-870A-4CC8-A12C-D6C7C193547A}" dt="2022-03-04T19:22:41.781" v="9907" actId="20577"/>
          <ac:spMkLst>
            <pc:docMk/>
            <pc:sldMk cId="3800451282" sldId="285"/>
            <ac:spMk id="3" creationId="{0B382CD9-9DCA-43A6-AF40-465FA7CCA1CB}"/>
          </ac:spMkLst>
        </pc:spChg>
        <pc:spChg chg="mod ord">
          <ac:chgData name="Kate Mercer" userId="3402aa73-a13d-4c31-b097-a3e90d15703e" providerId="ADAL" clId="{D864B73E-870A-4CC8-A12C-D6C7C193547A}" dt="2022-03-03T16:23:42.972" v="7720" actId="700"/>
          <ac:spMkLst>
            <pc:docMk/>
            <pc:sldMk cId="3800451282" sldId="285"/>
            <ac:spMk id="7" creationId="{FED24706-0FF0-43F1-8919-A6843A16F945}"/>
          </ac:spMkLst>
        </pc:spChg>
      </pc:sldChg>
      <pc:sldChg chg="delSp modSp add mod replTag delTag">
        <pc:chgData name="Kate Mercer" userId="3402aa73-a13d-4c31-b097-a3e90d15703e" providerId="ADAL" clId="{D864B73E-870A-4CC8-A12C-D6C7C193547A}" dt="2022-03-04T19:20:33.855" v="9661"/>
        <pc:sldMkLst>
          <pc:docMk/>
          <pc:sldMk cId="768866585" sldId="286"/>
        </pc:sldMkLst>
        <pc:spChg chg="mod">
          <ac:chgData name="Kate Mercer" userId="3402aa73-a13d-4c31-b097-a3e90d15703e" providerId="ADAL" clId="{D864B73E-870A-4CC8-A12C-D6C7C193547A}" dt="2022-03-01T17:47:22.915" v="3006" actId="20577"/>
          <ac:spMkLst>
            <pc:docMk/>
            <pc:sldMk cId="768866585" sldId="286"/>
            <ac:spMk id="2" creationId="{E74B6A38-F981-454C-9BC9-851FF0D735A3}"/>
          </ac:spMkLst>
        </pc:spChg>
        <pc:spChg chg="mod">
          <ac:chgData name="Kate Mercer" userId="3402aa73-a13d-4c31-b097-a3e90d15703e" providerId="ADAL" clId="{D864B73E-870A-4CC8-A12C-D6C7C193547A}" dt="2022-03-01T17:52:05.954" v="3817" actId="20577"/>
          <ac:spMkLst>
            <pc:docMk/>
            <pc:sldMk cId="768866585" sldId="286"/>
            <ac:spMk id="3" creationId="{556D4BC3-3467-459C-BEB5-D03CF613904B}"/>
          </ac:spMkLst>
        </pc:spChg>
        <pc:picChg chg="del">
          <ac:chgData name="Kate Mercer" userId="3402aa73-a13d-4c31-b097-a3e90d15703e" providerId="ADAL" clId="{D864B73E-870A-4CC8-A12C-D6C7C193547A}" dt="2022-03-01T17:47:32.347" v="3007" actId="478"/>
          <ac:picMkLst>
            <pc:docMk/>
            <pc:sldMk cId="768866585" sldId="286"/>
            <ac:picMk id="8" creationId="{93F32108-0746-40BD-87FF-255A0A229AA5}"/>
          </ac:picMkLst>
        </pc:picChg>
      </pc:sldChg>
      <pc:sldChg chg="add replTag delTag">
        <pc:chgData name="Kate Mercer" userId="3402aa73-a13d-4c31-b097-a3e90d15703e" providerId="ADAL" clId="{D864B73E-870A-4CC8-A12C-D6C7C193547A}" dt="2022-03-04T19:20:24.315" v="9657"/>
        <pc:sldMkLst>
          <pc:docMk/>
          <pc:sldMk cId="360987875" sldId="287"/>
        </pc:sldMkLst>
      </pc:sldChg>
      <pc:sldChg chg="modSp new del mod">
        <pc:chgData name="Kate Mercer" userId="3402aa73-a13d-4c31-b097-a3e90d15703e" providerId="ADAL" clId="{D864B73E-870A-4CC8-A12C-D6C7C193547A}" dt="2022-03-01T18:12:49.637" v="5251" actId="47"/>
        <pc:sldMkLst>
          <pc:docMk/>
          <pc:sldMk cId="2690001476" sldId="287"/>
        </pc:sldMkLst>
        <pc:spChg chg="mod">
          <ac:chgData name="Kate Mercer" userId="3402aa73-a13d-4c31-b097-a3e90d15703e" providerId="ADAL" clId="{D864B73E-870A-4CC8-A12C-D6C7C193547A}" dt="2022-03-01T18:12:45.124" v="5250" actId="20577"/>
          <ac:spMkLst>
            <pc:docMk/>
            <pc:sldMk cId="2690001476" sldId="287"/>
            <ac:spMk id="2" creationId="{E35C2545-6589-4AC0-8139-37303F222B92}"/>
          </ac:spMkLst>
        </pc:spChg>
      </pc:sldChg>
      <pc:sldChg chg="addSp modSp add mod replTag delTag chgLayout">
        <pc:chgData name="Kate Mercer" userId="3402aa73-a13d-4c31-b097-a3e90d15703e" providerId="ADAL" clId="{D864B73E-870A-4CC8-A12C-D6C7C193547A}" dt="2022-03-04T19:22:26.996" v="9900"/>
        <pc:sldMkLst>
          <pc:docMk/>
          <pc:sldMk cId="3059228180" sldId="288"/>
        </pc:sldMkLst>
        <pc:spChg chg="mod ord">
          <ac:chgData name="Kate Mercer" userId="3402aa73-a13d-4c31-b097-a3e90d15703e" providerId="ADAL" clId="{D864B73E-870A-4CC8-A12C-D6C7C193547A}" dt="2022-03-03T16:08:59.809" v="5432" actId="700"/>
          <ac:spMkLst>
            <pc:docMk/>
            <pc:sldMk cId="3059228180" sldId="288"/>
            <ac:spMk id="2" creationId="{E74B6A38-F981-454C-9BC9-851FF0D735A3}"/>
          </ac:spMkLst>
        </pc:spChg>
        <pc:spChg chg="add mod ord">
          <ac:chgData name="Kate Mercer" userId="3402aa73-a13d-4c31-b097-a3e90d15703e" providerId="ADAL" clId="{D864B73E-870A-4CC8-A12C-D6C7C193547A}" dt="2022-03-03T16:24:40.259" v="8004" actId="20577"/>
          <ac:spMkLst>
            <pc:docMk/>
            <pc:sldMk cId="3059228180" sldId="288"/>
            <ac:spMk id="3" creationId="{CBF33CDC-1C02-405B-AD92-D1A470442AC5}"/>
          </ac:spMkLst>
        </pc:spChg>
        <pc:spChg chg="mod ord">
          <ac:chgData name="Kate Mercer" userId="3402aa73-a13d-4c31-b097-a3e90d15703e" providerId="ADAL" clId="{D864B73E-870A-4CC8-A12C-D6C7C193547A}" dt="2022-03-03T16:08:59.809" v="5432" actId="700"/>
          <ac:spMkLst>
            <pc:docMk/>
            <pc:sldMk cId="3059228180" sldId="288"/>
            <ac:spMk id="7" creationId="{FED24706-0FF0-43F1-8919-A6843A16F945}"/>
          </ac:spMkLst>
        </pc:spChg>
        <pc:picChg chg="mod">
          <ac:chgData name="Kate Mercer" userId="3402aa73-a13d-4c31-b097-a3e90d15703e" providerId="ADAL" clId="{D864B73E-870A-4CC8-A12C-D6C7C193547A}" dt="2022-03-03T16:14:20.959" v="6229" actId="1076"/>
          <ac:picMkLst>
            <pc:docMk/>
            <pc:sldMk cId="3059228180" sldId="288"/>
            <ac:picMk id="9" creationId="{EF9EC179-009F-4C49-B0F5-337C4F6F89AD}"/>
          </ac:picMkLst>
        </pc:picChg>
      </pc:sldChg>
      <pc:sldChg chg="add replTag delTag">
        <pc:chgData name="Kate Mercer" userId="3402aa73-a13d-4c31-b097-a3e90d15703e" providerId="ADAL" clId="{D864B73E-870A-4CC8-A12C-D6C7C193547A}" dt="2022-03-04T19:22:17.740" v="9896"/>
        <pc:sldMkLst>
          <pc:docMk/>
          <pc:sldMk cId="706336747" sldId="289"/>
        </pc:sldMkLst>
      </pc:sldChg>
      <pc:sldChg chg="new del replTag delTag">
        <pc:chgData name="Kate Mercer" userId="3402aa73-a13d-4c31-b097-a3e90d15703e" providerId="ADAL" clId="{D864B73E-870A-4CC8-A12C-D6C7C193547A}" dt="2022-03-03T16:21:09.418" v="7309" actId="47"/>
        <pc:sldMkLst>
          <pc:docMk/>
          <pc:sldMk cId="3267643602" sldId="289"/>
        </pc:sldMkLst>
      </pc:sldChg>
      <pc:sldChg chg="add del replTag delTag">
        <pc:chgData name="Kate Mercer" userId="3402aa73-a13d-4c31-b097-a3e90d15703e" providerId="ADAL" clId="{D864B73E-870A-4CC8-A12C-D6C7C193547A}" dt="2022-03-03T16:21:33.695" v="7372" actId="47"/>
        <pc:sldMkLst>
          <pc:docMk/>
          <pc:sldMk cId="2895158847" sldId="29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0.png"/><Relationship Id="rId7" Type="http://schemas.openxmlformats.org/officeDocument/2006/relationships/image" Target="../media/image36.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7.svg"/></Relationships>
</file>

<file path=ppt/diagrams/_rels/data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0.png"/><Relationship Id="rId7" Type="http://schemas.openxmlformats.org/officeDocument/2006/relationships/image" Target="../media/image36.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034B0-A951-4592-9EAF-54C9FFBD4EB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B452205-3245-458C-8993-751DE09157A5}">
      <dgm:prSet/>
      <dgm:spPr/>
      <dgm:t>
        <a:bodyPr/>
        <a:lstStyle/>
        <a:p>
          <a:pPr>
            <a:lnSpc>
              <a:spcPct val="100000"/>
            </a:lnSpc>
          </a:pPr>
          <a:r>
            <a:rPr lang="en-US"/>
            <a:t>Info literacy has historically focused on teaching tools (databases, citation managers, books, catalogues)</a:t>
          </a:r>
        </a:p>
      </dgm:t>
    </dgm:pt>
    <dgm:pt modelId="{E89DB3BE-F7D3-4B88-99C5-66DB2619FD71}" type="parTrans" cxnId="{59BDD5FA-86E0-4BBA-B29E-FFCB71A558F4}">
      <dgm:prSet/>
      <dgm:spPr/>
      <dgm:t>
        <a:bodyPr/>
        <a:lstStyle/>
        <a:p>
          <a:endParaRPr lang="en-US"/>
        </a:p>
      </dgm:t>
    </dgm:pt>
    <dgm:pt modelId="{6F856D80-7B3A-4077-81FB-1E8C8FB331C9}" type="sibTrans" cxnId="{59BDD5FA-86E0-4BBA-B29E-FFCB71A558F4}">
      <dgm:prSet/>
      <dgm:spPr/>
      <dgm:t>
        <a:bodyPr/>
        <a:lstStyle/>
        <a:p>
          <a:endParaRPr lang="en-US"/>
        </a:p>
      </dgm:t>
    </dgm:pt>
    <dgm:pt modelId="{0629103F-2572-4B4F-94ED-FAC792BCC92B}">
      <dgm:prSet/>
      <dgm:spPr/>
      <dgm:t>
        <a:bodyPr/>
        <a:lstStyle/>
        <a:p>
          <a:pPr>
            <a:lnSpc>
              <a:spcPct val="100000"/>
            </a:lnSpc>
          </a:pPr>
          <a:r>
            <a:rPr lang="en-US"/>
            <a:t>It has often been rooted in what the library has to offer</a:t>
          </a:r>
        </a:p>
      </dgm:t>
    </dgm:pt>
    <dgm:pt modelId="{128D02B7-4F92-4DA6-84F2-9FD2EEA155A4}" type="parTrans" cxnId="{702EBE97-0E36-40F6-A860-5FFED147CFA0}">
      <dgm:prSet/>
      <dgm:spPr/>
      <dgm:t>
        <a:bodyPr/>
        <a:lstStyle/>
        <a:p>
          <a:endParaRPr lang="en-US"/>
        </a:p>
      </dgm:t>
    </dgm:pt>
    <dgm:pt modelId="{BDBFB9C6-F086-4E02-8096-D23AA5F48919}" type="sibTrans" cxnId="{702EBE97-0E36-40F6-A860-5FFED147CFA0}">
      <dgm:prSet/>
      <dgm:spPr/>
      <dgm:t>
        <a:bodyPr/>
        <a:lstStyle/>
        <a:p>
          <a:endParaRPr lang="en-US"/>
        </a:p>
      </dgm:t>
    </dgm:pt>
    <dgm:pt modelId="{3ECA10D6-EA73-415E-92C7-2C37347A1813}">
      <dgm:prSet/>
      <dgm:spPr/>
      <dgm:t>
        <a:bodyPr/>
        <a:lstStyle/>
        <a:p>
          <a:pPr>
            <a:lnSpc>
              <a:spcPct val="100000"/>
            </a:lnSpc>
          </a:pPr>
          <a:r>
            <a:rPr lang="en-US"/>
            <a:t>The way it’s been taught has been aimed at meeting needs of students in the </a:t>
          </a:r>
          <a:r>
            <a:rPr lang="en-US" i="1"/>
            <a:t>academic environment </a:t>
          </a:r>
          <a:endParaRPr lang="en-US"/>
        </a:p>
      </dgm:t>
    </dgm:pt>
    <dgm:pt modelId="{ED98953A-669A-4CA5-A967-9D187480026C}" type="parTrans" cxnId="{3648441E-92DA-4818-9B2D-AB1F28C5798C}">
      <dgm:prSet/>
      <dgm:spPr/>
      <dgm:t>
        <a:bodyPr/>
        <a:lstStyle/>
        <a:p>
          <a:endParaRPr lang="en-US"/>
        </a:p>
      </dgm:t>
    </dgm:pt>
    <dgm:pt modelId="{1D4F55AD-2941-486E-8F69-1CAEAC6B63CB}" type="sibTrans" cxnId="{3648441E-92DA-4818-9B2D-AB1F28C5798C}">
      <dgm:prSet/>
      <dgm:spPr/>
      <dgm:t>
        <a:bodyPr/>
        <a:lstStyle/>
        <a:p>
          <a:endParaRPr lang="en-US"/>
        </a:p>
      </dgm:t>
    </dgm:pt>
    <dgm:pt modelId="{8BC81F31-E8E2-4C0F-BD76-A5171C359A11}">
      <dgm:prSet/>
      <dgm:spPr/>
      <dgm:t>
        <a:bodyPr/>
        <a:lstStyle/>
        <a:p>
          <a:pPr>
            <a:lnSpc>
              <a:spcPct val="100000"/>
            </a:lnSpc>
          </a:pPr>
          <a:r>
            <a:rPr lang="en-US"/>
            <a:t>It’s really rooted in the practice of the LIS discipline</a:t>
          </a:r>
        </a:p>
      </dgm:t>
    </dgm:pt>
    <dgm:pt modelId="{84E8DD2E-7C6F-4B2C-A0F8-4DF4FF8B40E7}" type="parTrans" cxnId="{F9861522-4C55-4B34-A76F-33E9EC9E4396}">
      <dgm:prSet/>
      <dgm:spPr/>
      <dgm:t>
        <a:bodyPr/>
        <a:lstStyle/>
        <a:p>
          <a:endParaRPr lang="en-US"/>
        </a:p>
      </dgm:t>
    </dgm:pt>
    <dgm:pt modelId="{08D02961-FB03-477C-8A73-97E66FAF33CA}" type="sibTrans" cxnId="{F9861522-4C55-4B34-A76F-33E9EC9E4396}">
      <dgm:prSet/>
      <dgm:spPr/>
      <dgm:t>
        <a:bodyPr/>
        <a:lstStyle/>
        <a:p>
          <a:endParaRPr lang="en-US"/>
        </a:p>
      </dgm:t>
    </dgm:pt>
    <dgm:pt modelId="{2AF28929-2A8C-46B2-A18C-7E5AAEC9EA34}" type="pres">
      <dgm:prSet presAssocID="{F3E034B0-A951-4592-9EAF-54C9FFBD4EB8}" presName="root" presStyleCnt="0">
        <dgm:presLayoutVars>
          <dgm:dir/>
          <dgm:resizeHandles val="exact"/>
        </dgm:presLayoutVars>
      </dgm:prSet>
      <dgm:spPr/>
    </dgm:pt>
    <dgm:pt modelId="{268AC667-09FA-400D-AFE8-AB05ECFBC094}" type="pres">
      <dgm:prSet presAssocID="{FB452205-3245-458C-8993-751DE09157A5}" presName="compNode" presStyleCnt="0"/>
      <dgm:spPr/>
    </dgm:pt>
    <dgm:pt modelId="{BE7ABFBC-70D2-43A0-B62D-BFE8E78F61DD}" type="pres">
      <dgm:prSet presAssocID="{FB452205-3245-458C-8993-751DE09157A5}" presName="bgRect" presStyleLbl="bgShp" presStyleIdx="0" presStyleCnt="4"/>
      <dgm:spPr/>
    </dgm:pt>
    <dgm:pt modelId="{232A3961-473E-429A-A56D-AF8998D3F981}" type="pres">
      <dgm:prSet presAssocID="{FB452205-3245-458C-8993-751DE09157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E3C9D34-049C-4482-9C27-CFC56F3CEA94}" type="pres">
      <dgm:prSet presAssocID="{FB452205-3245-458C-8993-751DE09157A5}" presName="spaceRect" presStyleCnt="0"/>
      <dgm:spPr/>
    </dgm:pt>
    <dgm:pt modelId="{C324E1AF-C7F1-47A8-8723-6E297D33EE5F}" type="pres">
      <dgm:prSet presAssocID="{FB452205-3245-458C-8993-751DE09157A5}" presName="parTx" presStyleLbl="revTx" presStyleIdx="0" presStyleCnt="4">
        <dgm:presLayoutVars>
          <dgm:chMax val="0"/>
          <dgm:chPref val="0"/>
        </dgm:presLayoutVars>
      </dgm:prSet>
      <dgm:spPr/>
    </dgm:pt>
    <dgm:pt modelId="{6B2A56C0-0B0B-4C3E-8774-CC8D3CFCBD2D}" type="pres">
      <dgm:prSet presAssocID="{6F856D80-7B3A-4077-81FB-1E8C8FB331C9}" presName="sibTrans" presStyleCnt="0"/>
      <dgm:spPr/>
    </dgm:pt>
    <dgm:pt modelId="{178FD1AE-77C9-4FEC-B615-0C3D899AAC3F}" type="pres">
      <dgm:prSet presAssocID="{0629103F-2572-4B4F-94ED-FAC792BCC92B}" presName="compNode" presStyleCnt="0"/>
      <dgm:spPr/>
    </dgm:pt>
    <dgm:pt modelId="{9E8F501E-22F6-4BCF-975A-4CFA809292FD}" type="pres">
      <dgm:prSet presAssocID="{0629103F-2572-4B4F-94ED-FAC792BCC92B}" presName="bgRect" presStyleLbl="bgShp" presStyleIdx="1" presStyleCnt="4"/>
      <dgm:spPr/>
    </dgm:pt>
    <dgm:pt modelId="{ACA71ABC-D089-42BB-8F55-A46C162AF60A}" type="pres">
      <dgm:prSet presAssocID="{0629103F-2572-4B4F-94ED-FAC792BCC9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3A1B8CDA-CA7C-4769-BC6C-9292C4C8F194}" type="pres">
      <dgm:prSet presAssocID="{0629103F-2572-4B4F-94ED-FAC792BCC92B}" presName="spaceRect" presStyleCnt="0"/>
      <dgm:spPr/>
    </dgm:pt>
    <dgm:pt modelId="{022C6D4F-1B46-4C9F-BF5D-6D320503E461}" type="pres">
      <dgm:prSet presAssocID="{0629103F-2572-4B4F-94ED-FAC792BCC92B}" presName="parTx" presStyleLbl="revTx" presStyleIdx="1" presStyleCnt="4">
        <dgm:presLayoutVars>
          <dgm:chMax val="0"/>
          <dgm:chPref val="0"/>
        </dgm:presLayoutVars>
      </dgm:prSet>
      <dgm:spPr/>
    </dgm:pt>
    <dgm:pt modelId="{3C090811-EEFE-48D8-9496-08B607E3AF38}" type="pres">
      <dgm:prSet presAssocID="{BDBFB9C6-F086-4E02-8096-D23AA5F48919}" presName="sibTrans" presStyleCnt="0"/>
      <dgm:spPr/>
    </dgm:pt>
    <dgm:pt modelId="{DFA686E2-57DB-47D4-9B68-39E649078C75}" type="pres">
      <dgm:prSet presAssocID="{3ECA10D6-EA73-415E-92C7-2C37347A1813}" presName="compNode" presStyleCnt="0"/>
      <dgm:spPr/>
    </dgm:pt>
    <dgm:pt modelId="{7704A436-3015-415E-85CA-EB5772917664}" type="pres">
      <dgm:prSet presAssocID="{3ECA10D6-EA73-415E-92C7-2C37347A1813}" presName="bgRect" presStyleLbl="bgShp" presStyleIdx="2" presStyleCnt="4"/>
      <dgm:spPr/>
    </dgm:pt>
    <dgm:pt modelId="{C204B251-C881-438E-B6D6-B50C3F3B495B}" type="pres">
      <dgm:prSet presAssocID="{3ECA10D6-EA73-415E-92C7-2C37347A18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4A0B408-43C5-4010-A7FD-3160A5302A25}" type="pres">
      <dgm:prSet presAssocID="{3ECA10D6-EA73-415E-92C7-2C37347A1813}" presName="spaceRect" presStyleCnt="0"/>
      <dgm:spPr/>
    </dgm:pt>
    <dgm:pt modelId="{E1463CBD-8F6C-4427-ABC1-384371431C04}" type="pres">
      <dgm:prSet presAssocID="{3ECA10D6-EA73-415E-92C7-2C37347A1813}" presName="parTx" presStyleLbl="revTx" presStyleIdx="2" presStyleCnt="4">
        <dgm:presLayoutVars>
          <dgm:chMax val="0"/>
          <dgm:chPref val="0"/>
        </dgm:presLayoutVars>
      </dgm:prSet>
      <dgm:spPr/>
    </dgm:pt>
    <dgm:pt modelId="{494737B3-D877-4C00-B367-6DBE62F030DE}" type="pres">
      <dgm:prSet presAssocID="{1D4F55AD-2941-486E-8F69-1CAEAC6B63CB}" presName="sibTrans" presStyleCnt="0"/>
      <dgm:spPr/>
    </dgm:pt>
    <dgm:pt modelId="{1E2E563B-B9D6-44A5-B0CA-9061404768ED}" type="pres">
      <dgm:prSet presAssocID="{8BC81F31-E8E2-4C0F-BD76-A5171C359A11}" presName="compNode" presStyleCnt="0"/>
      <dgm:spPr/>
    </dgm:pt>
    <dgm:pt modelId="{4088978E-7E84-478B-94BE-A524900DD52E}" type="pres">
      <dgm:prSet presAssocID="{8BC81F31-E8E2-4C0F-BD76-A5171C359A11}" presName="bgRect" presStyleLbl="bgShp" presStyleIdx="3" presStyleCnt="4"/>
      <dgm:spPr/>
    </dgm:pt>
    <dgm:pt modelId="{54B48166-08A0-473D-8930-44592E32808C}" type="pres">
      <dgm:prSet presAssocID="{8BC81F31-E8E2-4C0F-BD76-A5171C359A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2C7F0B75-DC66-49E2-9B07-C623359A26AD}" type="pres">
      <dgm:prSet presAssocID="{8BC81F31-E8E2-4C0F-BD76-A5171C359A11}" presName="spaceRect" presStyleCnt="0"/>
      <dgm:spPr/>
    </dgm:pt>
    <dgm:pt modelId="{AF04C3F9-81DD-4CA1-AFB6-9EABBB853860}" type="pres">
      <dgm:prSet presAssocID="{8BC81F31-E8E2-4C0F-BD76-A5171C359A11}" presName="parTx" presStyleLbl="revTx" presStyleIdx="3" presStyleCnt="4">
        <dgm:presLayoutVars>
          <dgm:chMax val="0"/>
          <dgm:chPref val="0"/>
        </dgm:presLayoutVars>
      </dgm:prSet>
      <dgm:spPr/>
    </dgm:pt>
  </dgm:ptLst>
  <dgm:cxnLst>
    <dgm:cxn modelId="{F38FD80A-83D9-4214-AD8F-CECF00354C17}" type="presOf" srcId="{FB452205-3245-458C-8993-751DE09157A5}" destId="{C324E1AF-C7F1-47A8-8723-6E297D33EE5F}" srcOrd="0" destOrd="0" presId="urn:microsoft.com/office/officeart/2018/2/layout/IconVerticalSolidList"/>
    <dgm:cxn modelId="{3648441E-92DA-4818-9B2D-AB1F28C5798C}" srcId="{F3E034B0-A951-4592-9EAF-54C9FFBD4EB8}" destId="{3ECA10D6-EA73-415E-92C7-2C37347A1813}" srcOrd="2" destOrd="0" parTransId="{ED98953A-669A-4CA5-A967-9D187480026C}" sibTransId="{1D4F55AD-2941-486E-8F69-1CAEAC6B63CB}"/>
    <dgm:cxn modelId="{F9861522-4C55-4B34-A76F-33E9EC9E4396}" srcId="{F3E034B0-A951-4592-9EAF-54C9FFBD4EB8}" destId="{8BC81F31-E8E2-4C0F-BD76-A5171C359A11}" srcOrd="3" destOrd="0" parTransId="{84E8DD2E-7C6F-4B2C-A0F8-4DF4FF8B40E7}" sibTransId="{08D02961-FB03-477C-8A73-97E66FAF33CA}"/>
    <dgm:cxn modelId="{2894AF33-E878-4748-A861-4D340C9E40A0}" type="presOf" srcId="{0629103F-2572-4B4F-94ED-FAC792BCC92B}" destId="{022C6D4F-1B46-4C9F-BF5D-6D320503E461}" srcOrd="0" destOrd="0" presId="urn:microsoft.com/office/officeart/2018/2/layout/IconVerticalSolidList"/>
    <dgm:cxn modelId="{77D2B290-261C-4060-8A51-CC78DBEEE87C}" type="presOf" srcId="{8BC81F31-E8E2-4C0F-BD76-A5171C359A11}" destId="{AF04C3F9-81DD-4CA1-AFB6-9EABBB853860}" srcOrd="0" destOrd="0" presId="urn:microsoft.com/office/officeart/2018/2/layout/IconVerticalSolidList"/>
    <dgm:cxn modelId="{702EBE97-0E36-40F6-A860-5FFED147CFA0}" srcId="{F3E034B0-A951-4592-9EAF-54C9FFBD4EB8}" destId="{0629103F-2572-4B4F-94ED-FAC792BCC92B}" srcOrd="1" destOrd="0" parTransId="{128D02B7-4F92-4DA6-84F2-9FD2EEA155A4}" sibTransId="{BDBFB9C6-F086-4E02-8096-D23AA5F48919}"/>
    <dgm:cxn modelId="{E89F72CB-6000-4F7F-93E2-6D658F35FFBE}" type="presOf" srcId="{3ECA10D6-EA73-415E-92C7-2C37347A1813}" destId="{E1463CBD-8F6C-4427-ABC1-384371431C04}" srcOrd="0" destOrd="0" presId="urn:microsoft.com/office/officeart/2018/2/layout/IconVerticalSolidList"/>
    <dgm:cxn modelId="{71FC44E4-FE1A-4BCF-9DBC-F767974281FE}" type="presOf" srcId="{F3E034B0-A951-4592-9EAF-54C9FFBD4EB8}" destId="{2AF28929-2A8C-46B2-A18C-7E5AAEC9EA34}" srcOrd="0" destOrd="0" presId="urn:microsoft.com/office/officeart/2018/2/layout/IconVerticalSolidList"/>
    <dgm:cxn modelId="{59BDD5FA-86E0-4BBA-B29E-FFCB71A558F4}" srcId="{F3E034B0-A951-4592-9EAF-54C9FFBD4EB8}" destId="{FB452205-3245-458C-8993-751DE09157A5}" srcOrd="0" destOrd="0" parTransId="{E89DB3BE-F7D3-4B88-99C5-66DB2619FD71}" sibTransId="{6F856D80-7B3A-4077-81FB-1E8C8FB331C9}"/>
    <dgm:cxn modelId="{C7DC5101-9C50-41FE-87F7-2D520B3B21B9}" type="presParOf" srcId="{2AF28929-2A8C-46B2-A18C-7E5AAEC9EA34}" destId="{268AC667-09FA-400D-AFE8-AB05ECFBC094}" srcOrd="0" destOrd="0" presId="urn:microsoft.com/office/officeart/2018/2/layout/IconVerticalSolidList"/>
    <dgm:cxn modelId="{826B458A-C95A-4D3A-8B28-115E16CAC91F}" type="presParOf" srcId="{268AC667-09FA-400D-AFE8-AB05ECFBC094}" destId="{BE7ABFBC-70D2-43A0-B62D-BFE8E78F61DD}" srcOrd="0" destOrd="0" presId="urn:microsoft.com/office/officeart/2018/2/layout/IconVerticalSolidList"/>
    <dgm:cxn modelId="{FD32E8CD-C47D-45F5-B82B-6A7620F4034E}" type="presParOf" srcId="{268AC667-09FA-400D-AFE8-AB05ECFBC094}" destId="{232A3961-473E-429A-A56D-AF8998D3F981}" srcOrd="1" destOrd="0" presId="urn:microsoft.com/office/officeart/2018/2/layout/IconVerticalSolidList"/>
    <dgm:cxn modelId="{94E86D75-5222-41B4-B77F-47754F10181C}" type="presParOf" srcId="{268AC667-09FA-400D-AFE8-AB05ECFBC094}" destId="{5E3C9D34-049C-4482-9C27-CFC56F3CEA94}" srcOrd="2" destOrd="0" presId="urn:microsoft.com/office/officeart/2018/2/layout/IconVerticalSolidList"/>
    <dgm:cxn modelId="{94A8F20B-161B-431D-B497-070A9EE5F99A}" type="presParOf" srcId="{268AC667-09FA-400D-AFE8-AB05ECFBC094}" destId="{C324E1AF-C7F1-47A8-8723-6E297D33EE5F}" srcOrd="3" destOrd="0" presId="urn:microsoft.com/office/officeart/2018/2/layout/IconVerticalSolidList"/>
    <dgm:cxn modelId="{CC9EF311-0D36-4DFB-AFDA-AF723ED13F0C}" type="presParOf" srcId="{2AF28929-2A8C-46B2-A18C-7E5AAEC9EA34}" destId="{6B2A56C0-0B0B-4C3E-8774-CC8D3CFCBD2D}" srcOrd="1" destOrd="0" presId="urn:microsoft.com/office/officeart/2018/2/layout/IconVerticalSolidList"/>
    <dgm:cxn modelId="{85D357D0-ADFB-4BFB-B616-EF4445B15E2A}" type="presParOf" srcId="{2AF28929-2A8C-46B2-A18C-7E5AAEC9EA34}" destId="{178FD1AE-77C9-4FEC-B615-0C3D899AAC3F}" srcOrd="2" destOrd="0" presId="urn:microsoft.com/office/officeart/2018/2/layout/IconVerticalSolidList"/>
    <dgm:cxn modelId="{6D58C8C2-414F-483F-B86C-44F6750022E0}" type="presParOf" srcId="{178FD1AE-77C9-4FEC-B615-0C3D899AAC3F}" destId="{9E8F501E-22F6-4BCF-975A-4CFA809292FD}" srcOrd="0" destOrd="0" presId="urn:microsoft.com/office/officeart/2018/2/layout/IconVerticalSolidList"/>
    <dgm:cxn modelId="{1C25A08F-675C-49DB-8A3F-828B4D69BFE3}" type="presParOf" srcId="{178FD1AE-77C9-4FEC-B615-0C3D899AAC3F}" destId="{ACA71ABC-D089-42BB-8F55-A46C162AF60A}" srcOrd="1" destOrd="0" presId="urn:microsoft.com/office/officeart/2018/2/layout/IconVerticalSolidList"/>
    <dgm:cxn modelId="{2F8BEAA3-C291-4596-9F44-7FA2688DD876}" type="presParOf" srcId="{178FD1AE-77C9-4FEC-B615-0C3D899AAC3F}" destId="{3A1B8CDA-CA7C-4769-BC6C-9292C4C8F194}" srcOrd="2" destOrd="0" presId="urn:microsoft.com/office/officeart/2018/2/layout/IconVerticalSolidList"/>
    <dgm:cxn modelId="{21780620-7753-4B75-9B8A-89EF9945FE61}" type="presParOf" srcId="{178FD1AE-77C9-4FEC-B615-0C3D899AAC3F}" destId="{022C6D4F-1B46-4C9F-BF5D-6D320503E461}" srcOrd="3" destOrd="0" presId="urn:microsoft.com/office/officeart/2018/2/layout/IconVerticalSolidList"/>
    <dgm:cxn modelId="{7FCE8F3A-AAB6-4A72-8BDB-C1B84FE75C31}" type="presParOf" srcId="{2AF28929-2A8C-46B2-A18C-7E5AAEC9EA34}" destId="{3C090811-EEFE-48D8-9496-08B607E3AF38}" srcOrd="3" destOrd="0" presId="urn:microsoft.com/office/officeart/2018/2/layout/IconVerticalSolidList"/>
    <dgm:cxn modelId="{A8ABF5D1-7DAC-4317-BCB3-99C27E3B272A}" type="presParOf" srcId="{2AF28929-2A8C-46B2-A18C-7E5AAEC9EA34}" destId="{DFA686E2-57DB-47D4-9B68-39E649078C75}" srcOrd="4" destOrd="0" presId="urn:microsoft.com/office/officeart/2018/2/layout/IconVerticalSolidList"/>
    <dgm:cxn modelId="{E435C66C-5ED1-44CC-8970-3E593646C92C}" type="presParOf" srcId="{DFA686E2-57DB-47D4-9B68-39E649078C75}" destId="{7704A436-3015-415E-85CA-EB5772917664}" srcOrd="0" destOrd="0" presId="urn:microsoft.com/office/officeart/2018/2/layout/IconVerticalSolidList"/>
    <dgm:cxn modelId="{8938EB0A-4EDC-49C9-AC1C-B8FD49E4E43D}" type="presParOf" srcId="{DFA686E2-57DB-47D4-9B68-39E649078C75}" destId="{C204B251-C881-438E-B6D6-B50C3F3B495B}" srcOrd="1" destOrd="0" presId="urn:microsoft.com/office/officeart/2018/2/layout/IconVerticalSolidList"/>
    <dgm:cxn modelId="{956FEE9E-835C-4382-8ADE-E53965A414B5}" type="presParOf" srcId="{DFA686E2-57DB-47D4-9B68-39E649078C75}" destId="{44A0B408-43C5-4010-A7FD-3160A5302A25}" srcOrd="2" destOrd="0" presId="urn:microsoft.com/office/officeart/2018/2/layout/IconVerticalSolidList"/>
    <dgm:cxn modelId="{0253FDF2-2F2A-4681-B9C2-1B0743274E98}" type="presParOf" srcId="{DFA686E2-57DB-47D4-9B68-39E649078C75}" destId="{E1463CBD-8F6C-4427-ABC1-384371431C04}" srcOrd="3" destOrd="0" presId="urn:microsoft.com/office/officeart/2018/2/layout/IconVerticalSolidList"/>
    <dgm:cxn modelId="{FEA9B30C-C4CF-4B12-8748-1D36F7323C78}" type="presParOf" srcId="{2AF28929-2A8C-46B2-A18C-7E5AAEC9EA34}" destId="{494737B3-D877-4C00-B367-6DBE62F030DE}" srcOrd="5" destOrd="0" presId="urn:microsoft.com/office/officeart/2018/2/layout/IconVerticalSolidList"/>
    <dgm:cxn modelId="{FE00F2A5-55C8-4704-913E-833C98611FC0}" type="presParOf" srcId="{2AF28929-2A8C-46B2-A18C-7E5AAEC9EA34}" destId="{1E2E563B-B9D6-44A5-B0CA-9061404768ED}" srcOrd="6" destOrd="0" presId="urn:microsoft.com/office/officeart/2018/2/layout/IconVerticalSolidList"/>
    <dgm:cxn modelId="{10D1AB04-3921-44B3-AE23-310ED52C9D63}" type="presParOf" srcId="{1E2E563B-B9D6-44A5-B0CA-9061404768ED}" destId="{4088978E-7E84-478B-94BE-A524900DD52E}" srcOrd="0" destOrd="0" presId="urn:microsoft.com/office/officeart/2018/2/layout/IconVerticalSolidList"/>
    <dgm:cxn modelId="{44C5456D-25E1-44D7-B181-9978BB99960D}" type="presParOf" srcId="{1E2E563B-B9D6-44A5-B0CA-9061404768ED}" destId="{54B48166-08A0-473D-8930-44592E32808C}" srcOrd="1" destOrd="0" presId="urn:microsoft.com/office/officeart/2018/2/layout/IconVerticalSolidList"/>
    <dgm:cxn modelId="{3425F72A-11F8-497A-9334-AC81E1C6DFBE}" type="presParOf" srcId="{1E2E563B-B9D6-44A5-B0CA-9061404768ED}" destId="{2C7F0B75-DC66-49E2-9B07-C623359A26AD}" srcOrd="2" destOrd="0" presId="urn:microsoft.com/office/officeart/2018/2/layout/IconVerticalSolidList"/>
    <dgm:cxn modelId="{B21233E5-0608-46C3-B364-1F69A00AE4E5}" type="presParOf" srcId="{1E2E563B-B9D6-44A5-B0CA-9061404768ED}" destId="{AF04C3F9-81DD-4CA1-AFB6-9EABBB8538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4BA4A3-C6A1-4046-B8FF-24B28113B5E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DCD574-2BD7-465C-9410-4C7D88DB260C}">
      <dgm:prSet/>
      <dgm:spPr/>
      <dgm:t>
        <a:bodyPr/>
        <a:lstStyle/>
        <a:p>
          <a:pPr>
            <a:lnSpc>
              <a:spcPct val="100000"/>
            </a:lnSpc>
          </a:pPr>
          <a:r>
            <a:rPr lang="en-US"/>
            <a:t>Test more</a:t>
          </a:r>
        </a:p>
      </dgm:t>
    </dgm:pt>
    <dgm:pt modelId="{99DF0EFF-FE6D-4295-9BD6-70C82B9DF9CD}" type="parTrans" cxnId="{3B812F01-4F4A-4741-81F7-91102D52EFB6}">
      <dgm:prSet/>
      <dgm:spPr/>
      <dgm:t>
        <a:bodyPr/>
        <a:lstStyle/>
        <a:p>
          <a:endParaRPr lang="en-US"/>
        </a:p>
      </dgm:t>
    </dgm:pt>
    <dgm:pt modelId="{2F4E235C-19F9-4833-B2C7-3EAE3FF2D706}" type="sibTrans" cxnId="{3B812F01-4F4A-4741-81F7-91102D52EFB6}">
      <dgm:prSet/>
      <dgm:spPr/>
      <dgm:t>
        <a:bodyPr/>
        <a:lstStyle/>
        <a:p>
          <a:pPr>
            <a:lnSpc>
              <a:spcPct val="100000"/>
            </a:lnSpc>
          </a:pPr>
          <a:endParaRPr lang="en-US"/>
        </a:p>
      </dgm:t>
    </dgm:pt>
    <dgm:pt modelId="{C7C19910-09C3-4BB9-8C4F-ED1FDC456E93}">
      <dgm:prSet/>
      <dgm:spPr/>
      <dgm:t>
        <a:bodyPr/>
        <a:lstStyle/>
        <a:p>
          <a:pPr>
            <a:lnSpc>
              <a:spcPct val="100000"/>
            </a:lnSpc>
          </a:pPr>
          <a:r>
            <a:rPr lang="en-US"/>
            <a:t>Complete a more in-depth source analysis </a:t>
          </a:r>
        </a:p>
      </dgm:t>
    </dgm:pt>
    <dgm:pt modelId="{4E3BDA6E-31AC-4CE6-A9A9-3AD4AB750B65}" type="parTrans" cxnId="{7412ED0C-484F-4A2B-A45A-1B3171A5C742}">
      <dgm:prSet/>
      <dgm:spPr/>
      <dgm:t>
        <a:bodyPr/>
        <a:lstStyle/>
        <a:p>
          <a:endParaRPr lang="en-US"/>
        </a:p>
      </dgm:t>
    </dgm:pt>
    <dgm:pt modelId="{D36130AA-D7E1-4BF7-A5FD-22D94C0EFEF2}" type="sibTrans" cxnId="{7412ED0C-484F-4A2B-A45A-1B3171A5C742}">
      <dgm:prSet/>
      <dgm:spPr/>
      <dgm:t>
        <a:bodyPr/>
        <a:lstStyle/>
        <a:p>
          <a:pPr>
            <a:lnSpc>
              <a:spcPct val="100000"/>
            </a:lnSpc>
          </a:pPr>
          <a:endParaRPr lang="en-US"/>
        </a:p>
      </dgm:t>
    </dgm:pt>
    <dgm:pt modelId="{1BF3DD7F-91CB-4ADA-82A9-55D8910FC2DD}">
      <dgm:prSet/>
      <dgm:spPr/>
      <dgm:t>
        <a:bodyPr/>
        <a:lstStyle/>
        <a:p>
          <a:pPr>
            <a:lnSpc>
              <a:spcPct val="100000"/>
            </a:lnSpc>
          </a:pPr>
          <a:r>
            <a:rPr lang="en-CA"/>
            <a:t>Build out the pedagogy itself</a:t>
          </a:r>
          <a:endParaRPr lang="en-US"/>
        </a:p>
      </dgm:t>
    </dgm:pt>
    <dgm:pt modelId="{7EF0DD1E-B4EE-45BC-9093-F0700E692890}" type="parTrans" cxnId="{43DAEFD5-5D00-45FE-865C-8C8F0A8D9D3B}">
      <dgm:prSet/>
      <dgm:spPr/>
      <dgm:t>
        <a:bodyPr/>
        <a:lstStyle/>
        <a:p>
          <a:endParaRPr lang="en-US"/>
        </a:p>
      </dgm:t>
    </dgm:pt>
    <dgm:pt modelId="{96ED2F11-61BB-4E4D-B60C-B1CE45EF9000}" type="sibTrans" cxnId="{43DAEFD5-5D00-45FE-865C-8C8F0A8D9D3B}">
      <dgm:prSet/>
      <dgm:spPr/>
      <dgm:t>
        <a:bodyPr/>
        <a:lstStyle/>
        <a:p>
          <a:pPr>
            <a:lnSpc>
              <a:spcPct val="100000"/>
            </a:lnSpc>
          </a:pPr>
          <a:endParaRPr lang="en-US"/>
        </a:p>
      </dgm:t>
    </dgm:pt>
    <dgm:pt modelId="{D642A02C-E7C3-4F3A-98F7-6C0D607A70B9}">
      <dgm:prSet/>
      <dgm:spPr/>
      <dgm:t>
        <a:bodyPr/>
        <a:lstStyle/>
        <a:p>
          <a:pPr>
            <a:lnSpc>
              <a:spcPct val="100000"/>
            </a:lnSpc>
          </a:pPr>
          <a:r>
            <a:rPr lang="en-CA"/>
            <a:t>More deeply examine faculty perspectives</a:t>
          </a:r>
          <a:endParaRPr lang="en-US"/>
        </a:p>
      </dgm:t>
    </dgm:pt>
    <dgm:pt modelId="{279C5935-4EB3-4166-9B51-B65B18017AE1}" type="parTrans" cxnId="{3F206AD2-A1B0-4C97-A7B1-0F986654CD27}">
      <dgm:prSet/>
      <dgm:spPr/>
      <dgm:t>
        <a:bodyPr/>
        <a:lstStyle/>
        <a:p>
          <a:endParaRPr lang="en-US"/>
        </a:p>
      </dgm:t>
    </dgm:pt>
    <dgm:pt modelId="{9AF52231-A03F-402C-B65D-1726F788B717}" type="sibTrans" cxnId="{3F206AD2-A1B0-4C97-A7B1-0F986654CD27}">
      <dgm:prSet/>
      <dgm:spPr/>
      <dgm:t>
        <a:bodyPr/>
        <a:lstStyle/>
        <a:p>
          <a:endParaRPr lang="en-US"/>
        </a:p>
      </dgm:t>
    </dgm:pt>
    <dgm:pt modelId="{71A9BA77-C56F-49EA-BF24-A766548F832C}" type="pres">
      <dgm:prSet presAssocID="{DD4BA4A3-C6A1-4046-B8FF-24B28113B5E9}" presName="root" presStyleCnt="0">
        <dgm:presLayoutVars>
          <dgm:dir/>
          <dgm:resizeHandles val="exact"/>
        </dgm:presLayoutVars>
      </dgm:prSet>
      <dgm:spPr/>
    </dgm:pt>
    <dgm:pt modelId="{1AADF54F-B385-488A-BA19-B7B19D8F2468}" type="pres">
      <dgm:prSet presAssocID="{DD4BA4A3-C6A1-4046-B8FF-24B28113B5E9}" presName="container" presStyleCnt="0">
        <dgm:presLayoutVars>
          <dgm:dir/>
          <dgm:resizeHandles val="exact"/>
        </dgm:presLayoutVars>
      </dgm:prSet>
      <dgm:spPr/>
    </dgm:pt>
    <dgm:pt modelId="{7F2C9674-85CC-4FE5-9ED0-1300FB1D7970}" type="pres">
      <dgm:prSet presAssocID="{4BDCD574-2BD7-465C-9410-4C7D88DB260C}" presName="compNode" presStyleCnt="0"/>
      <dgm:spPr/>
    </dgm:pt>
    <dgm:pt modelId="{E4F1021F-8E68-42FE-A7CC-144C7930B0E9}" type="pres">
      <dgm:prSet presAssocID="{4BDCD574-2BD7-465C-9410-4C7D88DB260C}" presName="iconBgRect" presStyleLbl="bgShp" presStyleIdx="0" presStyleCnt="4"/>
      <dgm:spPr/>
    </dgm:pt>
    <dgm:pt modelId="{EC1C43E0-B099-4A29-99AE-4202A3382787}" type="pres">
      <dgm:prSet presAssocID="{4BDCD574-2BD7-465C-9410-4C7D88DB26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E2BE010-DBA5-4437-81BC-61D847B60D10}" type="pres">
      <dgm:prSet presAssocID="{4BDCD574-2BD7-465C-9410-4C7D88DB260C}" presName="spaceRect" presStyleCnt="0"/>
      <dgm:spPr/>
    </dgm:pt>
    <dgm:pt modelId="{4DA26D0B-3B54-4CC0-AD76-A018564EE9E1}" type="pres">
      <dgm:prSet presAssocID="{4BDCD574-2BD7-465C-9410-4C7D88DB260C}" presName="textRect" presStyleLbl="revTx" presStyleIdx="0" presStyleCnt="4">
        <dgm:presLayoutVars>
          <dgm:chMax val="1"/>
          <dgm:chPref val="1"/>
        </dgm:presLayoutVars>
      </dgm:prSet>
      <dgm:spPr/>
    </dgm:pt>
    <dgm:pt modelId="{7CAB3D1B-E28F-4BD8-9982-FDE07B511EDF}" type="pres">
      <dgm:prSet presAssocID="{2F4E235C-19F9-4833-B2C7-3EAE3FF2D706}" presName="sibTrans" presStyleLbl="sibTrans2D1" presStyleIdx="0" presStyleCnt="0"/>
      <dgm:spPr/>
    </dgm:pt>
    <dgm:pt modelId="{68314EA8-8FB6-4F03-946C-8E42F33D3EEE}" type="pres">
      <dgm:prSet presAssocID="{C7C19910-09C3-4BB9-8C4F-ED1FDC456E93}" presName="compNode" presStyleCnt="0"/>
      <dgm:spPr/>
    </dgm:pt>
    <dgm:pt modelId="{7842C119-7CA3-4FAF-A7AE-3881FC5A651A}" type="pres">
      <dgm:prSet presAssocID="{C7C19910-09C3-4BB9-8C4F-ED1FDC456E93}" presName="iconBgRect" presStyleLbl="bgShp" presStyleIdx="1" presStyleCnt="4"/>
      <dgm:spPr/>
    </dgm:pt>
    <dgm:pt modelId="{49C68363-67EE-46CC-B696-C5A294B52CD6}" type="pres">
      <dgm:prSet presAssocID="{C7C19910-09C3-4BB9-8C4F-ED1FDC456E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60474081-2504-45BD-A42A-E4F97810184B}" type="pres">
      <dgm:prSet presAssocID="{C7C19910-09C3-4BB9-8C4F-ED1FDC456E93}" presName="spaceRect" presStyleCnt="0"/>
      <dgm:spPr/>
    </dgm:pt>
    <dgm:pt modelId="{00EDBD8E-FFF4-4F66-8D22-C8DC431064D7}" type="pres">
      <dgm:prSet presAssocID="{C7C19910-09C3-4BB9-8C4F-ED1FDC456E93}" presName="textRect" presStyleLbl="revTx" presStyleIdx="1" presStyleCnt="4">
        <dgm:presLayoutVars>
          <dgm:chMax val="1"/>
          <dgm:chPref val="1"/>
        </dgm:presLayoutVars>
      </dgm:prSet>
      <dgm:spPr/>
    </dgm:pt>
    <dgm:pt modelId="{0F9EA9CB-F40D-4AA5-9EC2-EC3E3DC018E2}" type="pres">
      <dgm:prSet presAssocID="{D36130AA-D7E1-4BF7-A5FD-22D94C0EFEF2}" presName="sibTrans" presStyleLbl="sibTrans2D1" presStyleIdx="0" presStyleCnt="0"/>
      <dgm:spPr/>
    </dgm:pt>
    <dgm:pt modelId="{48ABD917-A7B2-40AB-9D8D-B17751848975}" type="pres">
      <dgm:prSet presAssocID="{1BF3DD7F-91CB-4ADA-82A9-55D8910FC2DD}" presName="compNode" presStyleCnt="0"/>
      <dgm:spPr/>
    </dgm:pt>
    <dgm:pt modelId="{548CD6C6-7A86-4EF8-8E13-84E8FFBCC22C}" type="pres">
      <dgm:prSet presAssocID="{1BF3DD7F-91CB-4ADA-82A9-55D8910FC2DD}" presName="iconBgRect" presStyleLbl="bgShp" presStyleIdx="2" presStyleCnt="4"/>
      <dgm:spPr/>
    </dgm:pt>
    <dgm:pt modelId="{C857D9ED-BD77-45A0-8DD9-BE1DB5B6FC63}" type="pres">
      <dgm:prSet presAssocID="{1BF3DD7F-91CB-4ADA-82A9-55D8910FC2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84E2AD68-D6C1-4985-A0A8-FEF5CA323541}" type="pres">
      <dgm:prSet presAssocID="{1BF3DD7F-91CB-4ADA-82A9-55D8910FC2DD}" presName="spaceRect" presStyleCnt="0"/>
      <dgm:spPr/>
    </dgm:pt>
    <dgm:pt modelId="{7759431B-745D-4A7C-A891-1EE900955CD0}" type="pres">
      <dgm:prSet presAssocID="{1BF3DD7F-91CB-4ADA-82A9-55D8910FC2DD}" presName="textRect" presStyleLbl="revTx" presStyleIdx="2" presStyleCnt="4">
        <dgm:presLayoutVars>
          <dgm:chMax val="1"/>
          <dgm:chPref val="1"/>
        </dgm:presLayoutVars>
      </dgm:prSet>
      <dgm:spPr/>
    </dgm:pt>
    <dgm:pt modelId="{5C50EB34-7EF6-4DEC-9360-61E26E3CA170}" type="pres">
      <dgm:prSet presAssocID="{96ED2F11-61BB-4E4D-B60C-B1CE45EF9000}" presName="sibTrans" presStyleLbl="sibTrans2D1" presStyleIdx="0" presStyleCnt="0"/>
      <dgm:spPr/>
    </dgm:pt>
    <dgm:pt modelId="{8CD9090F-9F02-49FD-B42A-0A706F87242F}" type="pres">
      <dgm:prSet presAssocID="{D642A02C-E7C3-4F3A-98F7-6C0D607A70B9}" presName="compNode" presStyleCnt="0"/>
      <dgm:spPr/>
    </dgm:pt>
    <dgm:pt modelId="{77166105-1DAD-4B1F-BF4F-A2CD55926312}" type="pres">
      <dgm:prSet presAssocID="{D642A02C-E7C3-4F3A-98F7-6C0D607A70B9}" presName="iconBgRect" presStyleLbl="bgShp" presStyleIdx="3" presStyleCnt="4"/>
      <dgm:spPr/>
    </dgm:pt>
    <dgm:pt modelId="{E99DC96B-DEE4-4C13-B0C9-B3998E0F2D1E}" type="pres">
      <dgm:prSet presAssocID="{D642A02C-E7C3-4F3A-98F7-6C0D607A70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35B12217-7AD0-4E36-B9C5-57EEB20AD6F1}" type="pres">
      <dgm:prSet presAssocID="{D642A02C-E7C3-4F3A-98F7-6C0D607A70B9}" presName="spaceRect" presStyleCnt="0"/>
      <dgm:spPr/>
    </dgm:pt>
    <dgm:pt modelId="{816A66D6-3AEE-40A9-B2BD-180140C07FC4}" type="pres">
      <dgm:prSet presAssocID="{D642A02C-E7C3-4F3A-98F7-6C0D607A70B9}" presName="textRect" presStyleLbl="revTx" presStyleIdx="3" presStyleCnt="4">
        <dgm:presLayoutVars>
          <dgm:chMax val="1"/>
          <dgm:chPref val="1"/>
        </dgm:presLayoutVars>
      </dgm:prSet>
      <dgm:spPr/>
    </dgm:pt>
  </dgm:ptLst>
  <dgm:cxnLst>
    <dgm:cxn modelId="{3B812F01-4F4A-4741-81F7-91102D52EFB6}" srcId="{DD4BA4A3-C6A1-4046-B8FF-24B28113B5E9}" destId="{4BDCD574-2BD7-465C-9410-4C7D88DB260C}" srcOrd="0" destOrd="0" parTransId="{99DF0EFF-FE6D-4295-9BD6-70C82B9DF9CD}" sibTransId="{2F4E235C-19F9-4833-B2C7-3EAE3FF2D706}"/>
    <dgm:cxn modelId="{7412ED0C-484F-4A2B-A45A-1B3171A5C742}" srcId="{DD4BA4A3-C6A1-4046-B8FF-24B28113B5E9}" destId="{C7C19910-09C3-4BB9-8C4F-ED1FDC456E93}" srcOrd="1" destOrd="0" parTransId="{4E3BDA6E-31AC-4CE6-A9A9-3AD4AB750B65}" sibTransId="{D36130AA-D7E1-4BF7-A5FD-22D94C0EFEF2}"/>
    <dgm:cxn modelId="{E7755B18-2C15-43F9-83D7-DC0FE50B5481}" type="presOf" srcId="{DD4BA4A3-C6A1-4046-B8FF-24B28113B5E9}" destId="{71A9BA77-C56F-49EA-BF24-A766548F832C}" srcOrd="0" destOrd="0" presId="urn:microsoft.com/office/officeart/2018/2/layout/IconCircleList"/>
    <dgm:cxn modelId="{5754C862-081D-4BC1-A640-A96C5A2269AD}" type="presOf" srcId="{D642A02C-E7C3-4F3A-98F7-6C0D607A70B9}" destId="{816A66D6-3AEE-40A9-B2BD-180140C07FC4}" srcOrd="0" destOrd="0" presId="urn:microsoft.com/office/officeart/2018/2/layout/IconCircleList"/>
    <dgm:cxn modelId="{55BDD34B-1A17-4235-A265-A70BDBC7FF77}" type="presOf" srcId="{4BDCD574-2BD7-465C-9410-4C7D88DB260C}" destId="{4DA26D0B-3B54-4CC0-AD76-A018564EE9E1}" srcOrd="0" destOrd="0" presId="urn:microsoft.com/office/officeart/2018/2/layout/IconCircleList"/>
    <dgm:cxn modelId="{FEA28E6C-36B3-46C7-9837-A3D54D06B7E4}" type="presOf" srcId="{D36130AA-D7E1-4BF7-A5FD-22D94C0EFEF2}" destId="{0F9EA9CB-F40D-4AA5-9EC2-EC3E3DC018E2}" srcOrd="0" destOrd="0" presId="urn:microsoft.com/office/officeart/2018/2/layout/IconCircleList"/>
    <dgm:cxn modelId="{A645FA74-63EB-4638-A539-F908C59CE179}" type="presOf" srcId="{C7C19910-09C3-4BB9-8C4F-ED1FDC456E93}" destId="{00EDBD8E-FFF4-4F66-8D22-C8DC431064D7}" srcOrd="0" destOrd="0" presId="urn:microsoft.com/office/officeart/2018/2/layout/IconCircleList"/>
    <dgm:cxn modelId="{C617FDBA-C87B-4814-81A9-1D7BD5894757}" type="presOf" srcId="{96ED2F11-61BB-4E4D-B60C-B1CE45EF9000}" destId="{5C50EB34-7EF6-4DEC-9360-61E26E3CA170}" srcOrd="0" destOrd="0" presId="urn:microsoft.com/office/officeart/2018/2/layout/IconCircleList"/>
    <dgm:cxn modelId="{2A27C0CF-9EA9-4029-B25C-3D35723784AF}" type="presOf" srcId="{2F4E235C-19F9-4833-B2C7-3EAE3FF2D706}" destId="{7CAB3D1B-E28F-4BD8-9982-FDE07B511EDF}" srcOrd="0" destOrd="0" presId="urn:microsoft.com/office/officeart/2018/2/layout/IconCircleList"/>
    <dgm:cxn modelId="{3F206AD2-A1B0-4C97-A7B1-0F986654CD27}" srcId="{DD4BA4A3-C6A1-4046-B8FF-24B28113B5E9}" destId="{D642A02C-E7C3-4F3A-98F7-6C0D607A70B9}" srcOrd="3" destOrd="0" parTransId="{279C5935-4EB3-4166-9B51-B65B18017AE1}" sibTransId="{9AF52231-A03F-402C-B65D-1726F788B717}"/>
    <dgm:cxn modelId="{43DAEFD5-5D00-45FE-865C-8C8F0A8D9D3B}" srcId="{DD4BA4A3-C6A1-4046-B8FF-24B28113B5E9}" destId="{1BF3DD7F-91CB-4ADA-82A9-55D8910FC2DD}" srcOrd="2" destOrd="0" parTransId="{7EF0DD1E-B4EE-45BC-9093-F0700E692890}" sibTransId="{96ED2F11-61BB-4E4D-B60C-B1CE45EF9000}"/>
    <dgm:cxn modelId="{A6E62CE2-A90C-4AD3-B47D-DF68F14EFEB4}" type="presOf" srcId="{1BF3DD7F-91CB-4ADA-82A9-55D8910FC2DD}" destId="{7759431B-745D-4A7C-A891-1EE900955CD0}" srcOrd="0" destOrd="0" presId="urn:microsoft.com/office/officeart/2018/2/layout/IconCircleList"/>
    <dgm:cxn modelId="{3B43F629-DE75-4353-913A-A2D403C59DFE}" type="presParOf" srcId="{71A9BA77-C56F-49EA-BF24-A766548F832C}" destId="{1AADF54F-B385-488A-BA19-B7B19D8F2468}" srcOrd="0" destOrd="0" presId="urn:microsoft.com/office/officeart/2018/2/layout/IconCircleList"/>
    <dgm:cxn modelId="{BBF659F9-A8A2-46D9-8997-4B6AEBB299DE}" type="presParOf" srcId="{1AADF54F-B385-488A-BA19-B7B19D8F2468}" destId="{7F2C9674-85CC-4FE5-9ED0-1300FB1D7970}" srcOrd="0" destOrd="0" presId="urn:microsoft.com/office/officeart/2018/2/layout/IconCircleList"/>
    <dgm:cxn modelId="{AB9D6C93-E900-437C-AB4C-0375030A3EAC}" type="presParOf" srcId="{7F2C9674-85CC-4FE5-9ED0-1300FB1D7970}" destId="{E4F1021F-8E68-42FE-A7CC-144C7930B0E9}" srcOrd="0" destOrd="0" presId="urn:microsoft.com/office/officeart/2018/2/layout/IconCircleList"/>
    <dgm:cxn modelId="{DF12D408-AF0D-4440-AB67-035ACB10A021}" type="presParOf" srcId="{7F2C9674-85CC-4FE5-9ED0-1300FB1D7970}" destId="{EC1C43E0-B099-4A29-99AE-4202A3382787}" srcOrd="1" destOrd="0" presId="urn:microsoft.com/office/officeart/2018/2/layout/IconCircleList"/>
    <dgm:cxn modelId="{4FD2230E-1490-45B5-BCFC-0191F19AC072}" type="presParOf" srcId="{7F2C9674-85CC-4FE5-9ED0-1300FB1D7970}" destId="{AE2BE010-DBA5-4437-81BC-61D847B60D10}" srcOrd="2" destOrd="0" presId="urn:microsoft.com/office/officeart/2018/2/layout/IconCircleList"/>
    <dgm:cxn modelId="{BFD4C0B2-3DE6-4D38-81B5-C77307A8CF46}" type="presParOf" srcId="{7F2C9674-85CC-4FE5-9ED0-1300FB1D7970}" destId="{4DA26D0B-3B54-4CC0-AD76-A018564EE9E1}" srcOrd="3" destOrd="0" presId="urn:microsoft.com/office/officeart/2018/2/layout/IconCircleList"/>
    <dgm:cxn modelId="{92389727-F6EB-47A1-B4D1-9E157246E231}" type="presParOf" srcId="{1AADF54F-B385-488A-BA19-B7B19D8F2468}" destId="{7CAB3D1B-E28F-4BD8-9982-FDE07B511EDF}" srcOrd="1" destOrd="0" presId="urn:microsoft.com/office/officeart/2018/2/layout/IconCircleList"/>
    <dgm:cxn modelId="{83ABF17D-1A06-4C41-98F1-481CBF50FD3D}" type="presParOf" srcId="{1AADF54F-B385-488A-BA19-B7B19D8F2468}" destId="{68314EA8-8FB6-4F03-946C-8E42F33D3EEE}" srcOrd="2" destOrd="0" presId="urn:microsoft.com/office/officeart/2018/2/layout/IconCircleList"/>
    <dgm:cxn modelId="{4FE833FC-591B-4EEF-89E2-B5A86BCB2451}" type="presParOf" srcId="{68314EA8-8FB6-4F03-946C-8E42F33D3EEE}" destId="{7842C119-7CA3-4FAF-A7AE-3881FC5A651A}" srcOrd="0" destOrd="0" presId="urn:microsoft.com/office/officeart/2018/2/layout/IconCircleList"/>
    <dgm:cxn modelId="{2B036014-02D8-4D18-96E2-D1859393DE0A}" type="presParOf" srcId="{68314EA8-8FB6-4F03-946C-8E42F33D3EEE}" destId="{49C68363-67EE-46CC-B696-C5A294B52CD6}" srcOrd="1" destOrd="0" presId="urn:microsoft.com/office/officeart/2018/2/layout/IconCircleList"/>
    <dgm:cxn modelId="{D1553967-720D-452E-B2BE-F4FBCE030973}" type="presParOf" srcId="{68314EA8-8FB6-4F03-946C-8E42F33D3EEE}" destId="{60474081-2504-45BD-A42A-E4F97810184B}" srcOrd="2" destOrd="0" presId="urn:microsoft.com/office/officeart/2018/2/layout/IconCircleList"/>
    <dgm:cxn modelId="{69A1B3D5-92A5-4248-8F6C-D1D0168D1F04}" type="presParOf" srcId="{68314EA8-8FB6-4F03-946C-8E42F33D3EEE}" destId="{00EDBD8E-FFF4-4F66-8D22-C8DC431064D7}" srcOrd="3" destOrd="0" presId="urn:microsoft.com/office/officeart/2018/2/layout/IconCircleList"/>
    <dgm:cxn modelId="{3D36D1F1-49D8-4014-964D-80B1186AF0B9}" type="presParOf" srcId="{1AADF54F-B385-488A-BA19-B7B19D8F2468}" destId="{0F9EA9CB-F40D-4AA5-9EC2-EC3E3DC018E2}" srcOrd="3" destOrd="0" presId="urn:microsoft.com/office/officeart/2018/2/layout/IconCircleList"/>
    <dgm:cxn modelId="{4C0D3627-C538-42E3-9AD8-7AA636DB8BDF}" type="presParOf" srcId="{1AADF54F-B385-488A-BA19-B7B19D8F2468}" destId="{48ABD917-A7B2-40AB-9D8D-B17751848975}" srcOrd="4" destOrd="0" presId="urn:microsoft.com/office/officeart/2018/2/layout/IconCircleList"/>
    <dgm:cxn modelId="{DC526B09-2B94-4F6D-B40A-D53316AA5559}" type="presParOf" srcId="{48ABD917-A7B2-40AB-9D8D-B17751848975}" destId="{548CD6C6-7A86-4EF8-8E13-84E8FFBCC22C}" srcOrd="0" destOrd="0" presId="urn:microsoft.com/office/officeart/2018/2/layout/IconCircleList"/>
    <dgm:cxn modelId="{DF0BC2E5-3BF7-49BF-9B42-B92A102E5BD0}" type="presParOf" srcId="{48ABD917-A7B2-40AB-9D8D-B17751848975}" destId="{C857D9ED-BD77-45A0-8DD9-BE1DB5B6FC63}" srcOrd="1" destOrd="0" presId="urn:microsoft.com/office/officeart/2018/2/layout/IconCircleList"/>
    <dgm:cxn modelId="{0D2C0138-3897-4EE1-B617-474A6D8CAD14}" type="presParOf" srcId="{48ABD917-A7B2-40AB-9D8D-B17751848975}" destId="{84E2AD68-D6C1-4985-A0A8-FEF5CA323541}" srcOrd="2" destOrd="0" presId="urn:microsoft.com/office/officeart/2018/2/layout/IconCircleList"/>
    <dgm:cxn modelId="{728794BC-21E0-4254-8239-5C57C4D29F06}" type="presParOf" srcId="{48ABD917-A7B2-40AB-9D8D-B17751848975}" destId="{7759431B-745D-4A7C-A891-1EE900955CD0}" srcOrd="3" destOrd="0" presId="urn:microsoft.com/office/officeart/2018/2/layout/IconCircleList"/>
    <dgm:cxn modelId="{3B910C48-B3D2-4379-ADAF-B006F640CF62}" type="presParOf" srcId="{1AADF54F-B385-488A-BA19-B7B19D8F2468}" destId="{5C50EB34-7EF6-4DEC-9360-61E26E3CA170}" srcOrd="5" destOrd="0" presId="urn:microsoft.com/office/officeart/2018/2/layout/IconCircleList"/>
    <dgm:cxn modelId="{6D06042A-6C02-4F63-A66A-9F69C38F8664}" type="presParOf" srcId="{1AADF54F-B385-488A-BA19-B7B19D8F2468}" destId="{8CD9090F-9F02-49FD-B42A-0A706F87242F}" srcOrd="6" destOrd="0" presId="urn:microsoft.com/office/officeart/2018/2/layout/IconCircleList"/>
    <dgm:cxn modelId="{8389B9D0-329C-4FCE-9F6C-08CE92E1F22B}" type="presParOf" srcId="{8CD9090F-9F02-49FD-B42A-0A706F87242F}" destId="{77166105-1DAD-4B1F-BF4F-A2CD55926312}" srcOrd="0" destOrd="0" presId="urn:microsoft.com/office/officeart/2018/2/layout/IconCircleList"/>
    <dgm:cxn modelId="{AC694386-8029-4799-9F97-2AC2C5C269DE}" type="presParOf" srcId="{8CD9090F-9F02-49FD-B42A-0A706F87242F}" destId="{E99DC96B-DEE4-4C13-B0C9-B3998E0F2D1E}" srcOrd="1" destOrd="0" presId="urn:microsoft.com/office/officeart/2018/2/layout/IconCircleList"/>
    <dgm:cxn modelId="{B8D51791-7979-4C16-9D1E-832C77D6ABB5}" type="presParOf" srcId="{8CD9090F-9F02-49FD-B42A-0A706F87242F}" destId="{35B12217-7AD0-4E36-B9C5-57EEB20AD6F1}" srcOrd="2" destOrd="0" presId="urn:microsoft.com/office/officeart/2018/2/layout/IconCircleList"/>
    <dgm:cxn modelId="{5D0A10AE-E2F1-4012-B7B6-FC2C2B0B20EA}" type="presParOf" srcId="{8CD9090F-9F02-49FD-B42A-0A706F87242F}" destId="{816A66D6-3AEE-40A9-B2BD-180140C07FC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C8C05-2223-4528-AFE8-7365EA0FD1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6574CEA-7BBB-4140-9A3C-3BE524AFCC1C}">
      <dgm:prSet/>
      <dgm:spPr/>
      <dgm:t>
        <a:bodyPr/>
        <a:lstStyle/>
        <a:p>
          <a:r>
            <a:rPr lang="en-US" b="0" i="0" dirty="0"/>
            <a:t>Historically STEM information literacy focused on presenting information that is inherently </a:t>
          </a:r>
          <a:r>
            <a:rPr lang="en-US" b="0" i="0" dirty="0" err="1"/>
            <a:t>boundaried</a:t>
          </a:r>
          <a:r>
            <a:rPr lang="en-US" b="0" i="0" dirty="0"/>
            <a:t>, that is to say - textbooks, peer reviewed journal articles, and library purchased monographs</a:t>
          </a:r>
        </a:p>
      </dgm:t>
    </dgm:pt>
    <dgm:pt modelId="{80A43BBE-6EF2-4DA4-B12B-BE638F9EFB78}" type="parTrans" cxnId="{9B6A2552-9370-4530-AA8A-3CC3042E539E}">
      <dgm:prSet/>
      <dgm:spPr/>
      <dgm:t>
        <a:bodyPr/>
        <a:lstStyle/>
        <a:p>
          <a:endParaRPr lang="en-CA"/>
        </a:p>
      </dgm:t>
    </dgm:pt>
    <dgm:pt modelId="{5B396312-52A5-4A53-89DD-0A8CB08E6DE2}" type="sibTrans" cxnId="{9B6A2552-9370-4530-AA8A-3CC3042E539E}">
      <dgm:prSet/>
      <dgm:spPr/>
      <dgm:t>
        <a:bodyPr/>
        <a:lstStyle/>
        <a:p>
          <a:endParaRPr lang="en-CA"/>
        </a:p>
      </dgm:t>
    </dgm:pt>
    <dgm:pt modelId="{A7B91149-5C79-4261-8430-7947C13BE136}">
      <dgm:prSet/>
      <dgm:spPr/>
      <dgm:t>
        <a:bodyPr/>
        <a:lstStyle/>
        <a:p>
          <a:r>
            <a:rPr lang="en-US" b="0" i="0" dirty="0"/>
            <a:t>There is a general cultural movement to a new information landscape that presents many types of information as equally valid, and STEM training is cautiously embracing this</a:t>
          </a:r>
        </a:p>
      </dgm:t>
    </dgm:pt>
    <dgm:pt modelId="{F10B0146-1756-4AB0-BEE3-51B60C8AE387}" type="parTrans" cxnId="{276DD8E2-DC58-4A45-B60B-08F0F9AE8928}">
      <dgm:prSet/>
      <dgm:spPr/>
      <dgm:t>
        <a:bodyPr/>
        <a:lstStyle/>
        <a:p>
          <a:endParaRPr lang="en-CA"/>
        </a:p>
      </dgm:t>
    </dgm:pt>
    <dgm:pt modelId="{F482DF43-E020-4BC6-8E2A-300F2C231B14}" type="sibTrans" cxnId="{276DD8E2-DC58-4A45-B60B-08F0F9AE8928}">
      <dgm:prSet/>
      <dgm:spPr/>
      <dgm:t>
        <a:bodyPr/>
        <a:lstStyle/>
        <a:p>
          <a:endParaRPr lang="en-CA"/>
        </a:p>
      </dgm:t>
    </dgm:pt>
    <dgm:pt modelId="{F097312E-C6AB-4B6D-B79E-674AA6797C43}">
      <dgm:prSet/>
      <dgm:spPr/>
      <dgm:t>
        <a:bodyPr/>
        <a:lstStyle/>
        <a:p>
          <a:r>
            <a:rPr lang="en-US" b="0" i="0" dirty="0"/>
            <a:t>STEM information is notoriously discipline specific – for example engineers generally seek information that is not inherently tied to the library, while bench science still tends to be more ‘traditional’ in type</a:t>
          </a:r>
        </a:p>
      </dgm:t>
    </dgm:pt>
    <dgm:pt modelId="{C9ED170E-279C-4045-900D-6D398006ACFD}" type="parTrans" cxnId="{A9994727-6656-42A7-8556-CDDE09A40340}">
      <dgm:prSet/>
      <dgm:spPr/>
      <dgm:t>
        <a:bodyPr/>
        <a:lstStyle/>
        <a:p>
          <a:endParaRPr lang="en-CA"/>
        </a:p>
      </dgm:t>
    </dgm:pt>
    <dgm:pt modelId="{94E1CFD9-9142-478B-89D1-CF2BFBBDFB5E}" type="sibTrans" cxnId="{A9994727-6656-42A7-8556-CDDE09A40340}">
      <dgm:prSet/>
      <dgm:spPr/>
      <dgm:t>
        <a:bodyPr/>
        <a:lstStyle/>
        <a:p>
          <a:endParaRPr lang="en-CA"/>
        </a:p>
      </dgm:t>
    </dgm:pt>
    <dgm:pt modelId="{186F1612-DE35-4581-9D33-C4A9FF2B93ED}" type="pres">
      <dgm:prSet presAssocID="{0C3C8C05-2223-4528-AFE8-7365EA0FD1FA}" presName="vert0" presStyleCnt="0">
        <dgm:presLayoutVars>
          <dgm:dir/>
          <dgm:animOne val="branch"/>
          <dgm:animLvl val="lvl"/>
        </dgm:presLayoutVars>
      </dgm:prSet>
      <dgm:spPr/>
    </dgm:pt>
    <dgm:pt modelId="{9D40E036-8672-4D48-98B6-AE7BDB82DC0B}" type="pres">
      <dgm:prSet presAssocID="{86574CEA-7BBB-4140-9A3C-3BE524AFCC1C}" presName="thickLine" presStyleLbl="alignNode1" presStyleIdx="0" presStyleCnt="3"/>
      <dgm:spPr/>
    </dgm:pt>
    <dgm:pt modelId="{F69BD320-7DD7-4067-A577-78466F518627}" type="pres">
      <dgm:prSet presAssocID="{86574CEA-7BBB-4140-9A3C-3BE524AFCC1C}" presName="horz1" presStyleCnt="0"/>
      <dgm:spPr/>
    </dgm:pt>
    <dgm:pt modelId="{B7A1EE00-C819-4E46-AD1D-840FBA56B173}" type="pres">
      <dgm:prSet presAssocID="{86574CEA-7BBB-4140-9A3C-3BE524AFCC1C}" presName="tx1" presStyleLbl="revTx" presStyleIdx="0" presStyleCnt="3"/>
      <dgm:spPr/>
    </dgm:pt>
    <dgm:pt modelId="{79CDF148-7012-4979-92D9-CD42E5BA3E15}" type="pres">
      <dgm:prSet presAssocID="{86574CEA-7BBB-4140-9A3C-3BE524AFCC1C}" presName="vert1" presStyleCnt="0"/>
      <dgm:spPr/>
    </dgm:pt>
    <dgm:pt modelId="{34975C17-D3B2-4258-991C-A0D53442B6FB}" type="pres">
      <dgm:prSet presAssocID="{A7B91149-5C79-4261-8430-7947C13BE136}" presName="thickLine" presStyleLbl="alignNode1" presStyleIdx="1" presStyleCnt="3"/>
      <dgm:spPr/>
    </dgm:pt>
    <dgm:pt modelId="{6825CFBF-92E0-4431-9C0C-5527CFF94DA7}" type="pres">
      <dgm:prSet presAssocID="{A7B91149-5C79-4261-8430-7947C13BE136}" presName="horz1" presStyleCnt="0"/>
      <dgm:spPr/>
    </dgm:pt>
    <dgm:pt modelId="{A105AD3C-5600-43B3-891C-F3617E3F2000}" type="pres">
      <dgm:prSet presAssocID="{A7B91149-5C79-4261-8430-7947C13BE136}" presName="tx1" presStyleLbl="revTx" presStyleIdx="1" presStyleCnt="3"/>
      <dgm:spPr/>
    </dgm:pt>
    <dgm:pt modelId="{0105DDAF-6A05-467B-AC01-255785DFA875}" type="pres">
      <dgm:prSet presAssocID="{A7B91149-5C79-4261-8430-7947C13BE136}" presName="vert1" presStyleCnt="0"/>
      <dgm:spPr/>
    </dgm:pt>
    <dgm:pt modelId="{AD4F33FB-5796-4442-B81C-7FFD8385FFA2}" type="pres">
      <dgm:prSet presAssocID="{F097312E-C6AB-4B6D-B79E-674AA6797C43}" presName="thickLine" presStyleLbl="alignNode1" presStyleIdx="2" presStyleCnt="3"/>
      <dgm:spPr/>
    </dgm:pt>
    <dgm:pt modelId="{E74372F8-8A2C-4B5C-8785-D6C2A75ABA7F}" type="pres">
      <dgm:prSet presAssocID="{F097312E-C6AB-4B6D-B79E-674AA6797C43}" presName="horz1" presStyleCnt="0"/>
      <dgm:spPr/>
    </dgm:pt>
    <dgm:pt modelId="{92AAD1E4-24D7-4ED3-AB7A-EF707E152F84}" type="pres">
      <dgm:prSet presAssocID="{F097312E-C6AB-4B6D-B79E-674AA6797C43}" presName="tx1" presStyleLbl="revTx" presStyleIdx="2" presStyleCnt="3"/>
      <dgm:spPr/>
    </dgm:pt>
    <dgm:pt modelId="{83FAA160-8DD3-4B26-8737-9C091110DE8A}" type="pres">
      <dgm:prSet presAssocID="{F097312E-C6AB-4B6D-B79E-674AA6797C43}" presName="vert1" presStyleCnt="0"/>
      <dgm:spPr/>
    </dgm:pt>
  </dgm:ptLst>
  <dgm:cxnLst>
    <dgm:cxn modelId="{2DACBB12-2893-4975-A69D-456040C81A4B}" type="presOf" srcId="{0C3C8C05-2223-4528-AFE8-7365EA0FD1FA}" destId="{186F1612-DE35-4581-9D33-C4A9FF2B93ED}" srcOrd="0" destOrd="0" presId="urn:microsoft.com/office/officeart/2008/layout/LinedList"/>
    <dgm:cxn modelId="{2B439E22-D5BA-4833-A81D-3F38BD9A5BB1}" type="presOf" srcId="{86574CEA-7BBB-4140-9A3C-3BE524AFCC1C}" destId="{B7A1EE00-C819-4E46-AD1D-840FBA56B173}" srcOrd="0" destOrd="0" presId="urn:microsoft.com/office/officeart/2008/layout/LinedList"/>
    <dgm:cxn modelId="{A9994727-6656-42A7-8556-CDDE09A40340}" srcId="{0C3C8C05-2223-4528-AFE8-7365EA0FD1FA}" destId="{F097312E-C6AB-4B6D-B79E-674AA6797C43}" srcOrd="2" destOrd="0" parTransId="{C9ED170E-279C-4045-900D-6D398006ACFD}" sibTransId="{94E1CFD9-9142-478B-89D1-CF2BFBBDFB5E}"/>
    <dgm:cxn modelId="{7956ED3C-BC78-45BF-9B56-BD209B2D388F}" type="presOf" srcId="{A7B91149-5C79-4261-8430-7947C13BE136}" destId="{A105AD3C-5600-43B3-891C-F3617E3F2000}" srcOrd="0" destOrd="0" presId="urn:microsoft.com/office/officeart/2008/layout/LinedList"/>
    <dgm:cxn modelId="{9B6A2552-9370-4530-AA8A-3CC3042E539E}" srcId="{0C3C8C05-2223-4528-AFE8-7365EA0FD1FA}" destId="{86574CEA-7BBB-4140-9A3C-3BE524AFCC1C}" srcOrd="0" destOrd="0" parTransId="{80A43BBE-6EF2-4DA4-B12B-BE638F9EFB78}" sibTransId="{5B396312-52A5-4A53-89DD-0A8CB08E6DE2}"/>
    <dgm:cxn modelId="{AD6E1985-D738-4832-9D64-B2154C884D34}" type="presOf" srcId="{F097312E-C6AB-4B6D-B79E-674AA6797C43}" destId="{92AAD1E4-24D7-4ED3-AB7A-EF707E152F84}" srcOrd="0" destOrd="0" presId="urn:microsoft.com/office/officeart/2008/layout/LinedList"/>
    <dgm:cxn modelId="{276DD8E2-DC58-4A45-B60B-08F0F9AE8928}" srcId="{0C3C8C05-2223-4528-AFE8-7365EA0FD1FA}" destId="{A7B91149-5C79-4261-8430-7947C13BE136}" srcOrd="1" destOrd="0" parTransId="{F10B0146-1756-4AB0-BEE3-51B60C8AE387}" sibTransId="{F482DF43-E020-4BC6-8E2A-300F2C231B14}"/>
    <dgm:cxn modelId="{8EE65BB2-6DAC-4085-8D09-184E47F1099C}" type="presParOf" srcId="{186F1612-DE35-4581-9D33-C4A9FF2B93ED}" destId="{9D40E036-8672-4D48-98B6-AE7BDB82DC0B}" srcOrd="0" destOrd="0" presId="urn:microsoft.com/office/officeart/2008/layout/LinedList"/>
    <dgm:cxn modelId="{4680A1B0-7CEC-4B5D-ABCB-14ACCE11AE53}" type="presParOf" srcId="{186F1612-DE35-4581-9D33-C4A9FF2B93ED}" destId="{F69BD320-7DD7-4067-A577-78466F518627}" srcOrd="1" destOrd="0" presId="urn:microsoft.com/office/officeart/2008/layout/LinedList"/>
    <dgm:cxn modelId="{469B39B0-4C89-497C-AEE9-078DCFD69D5A}" type="presParOf" srcId="{F69BD320-7DD7-4067-A577-78466F518627}" destId="{B7A1EE00-C819-4E46-AD1D-840FBA56B173}" srcOrd="0" destOrd="0" presId="urn:microsoft.com/office/officeart/2008/layout/LinedList"/>
    <dgm:cxn modelId="{A20F2D5D-66A5-45B7-B1B6-9B05280B7A94}" type="presParOf" srcId="{F69BD320-7DD7-4067-A577-78466F518627}" destId="{79CDF148-7012-4979-92D9-CD42E5BA3E15}" srcOrd="1" destOrd="0" presId="urn:microsoft.com/office/officeart/2008/layout/LinedList"/>
    <dgm:cxn modelId="{3CADB3C8-A8E4-439C-9571-7514E1C0DA5F}" type="presParOf" srcId="{186F1612-DE35-4581-9D33-C4A9FF2B93ED}" destId="{34975C17-D3B2-4258-991C-A0D53442B6FB}" srcOrd="2" destOrd="0" presId="urn:microsoft.com/office/officeart/2008/layout/LinedList"/>
    <dgm:cxn modelId="{B2495375-CBC5-4292-AD69-F246BC1574D9}" type="presParOf" srcId="{186F1612-DE35-4581-9D33-C4A9FF2B93ED}" destId="{6825CFBF-92E0-4431-9C0C-5527CFF94DA7}" srcOrd="3" destOrd="0" presId="urn:microsoft.com/office/officeart/2008/layout/LinedList"/>
    <dgm:cxn modelId="{8448868B-9465-48FA-8C2E-150B6CA84673}" type="presParOf" srcId="{6825CFBF-92E0-4431-9C0C-5527CFF94DA7}" destId="{A105AD3C-5600-43B3-891C-F3617E3F2000}" srcOrd="0" destOrd="0" presId="urn:microsoft.com/office/officeart/2008/layout/LinedList"/>
    <dgm:cxn modelId="{B9F4F8E2-8FA3-4E71-8B47-A7ED84374323}" type="presParOf" srcId="{6825CFBF-92E0-4431-9C0C-5527CFF94DA7}" destId="{0105DDAF-6A05-467B-AC01-255785DFA875}" srcOrd="1" destOrd="0" presId="urn:microsoft.com/office/officeart/2008/layout/LinedList"/>
    <dgm:cxn modelId="{363672D9-AF52-47A2-90FD-037D780DDA4D}" type="presParOf" srcId="{186F1612-DE35-4581-9D33-C4A9FF2B93ED}" destId="{AD4F33FB-5796-4442-B81C-7FFD8385FFA2}" srcOrd="4" destOrd="0" presId="urn:microsoft.com/office/officeart/2008/layout/LinedList"/>
    <dgm:cxn modelId="{CAFCD9E9-9C5F-486C-8028-D8CFB88081E5}" type="presParOf" srcId="{186F1612-DE35-4581-9D33-C4A9FF2B93ED}" destId="{E74372F8-8A2C-4B5C-8785-D6C2A75ABA7F}" srcOrd="5" destOrd="0" presId="urn:microsoft.com/office/officeart/2008/layout/LinedList"/>
    <dgm:cxn modelId="{7D77DC47-D694-4343-8CEA-273BAEDE7B75}" type="presParOf" srcId="{E74372F8-8A2C-4B5C-8785-D6C2A75ABA7F}" destId="{92AAD1E4-24D7-4ED3-AB7A-EF707E152F84}" srcOrd="0" destOrd="0" presId="urn:microsoft.com/office/officeart/2008/layout/LinedList"/>
    <dgm:cxn modelId="{67A62828-69A7-407F-B999-9065B451E22E}" type="presParOf" srcId="{E74372F8-8A2C-4B5C-8785-D6C2A75ABA7F}" destId="{83FAA160-8DD3-4B26-8737-9C091110DE8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E8FF45-7D44-49FA-810F-AB423B0D9B2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1F5F48B-C0B0-4F2D-89B6-CDC902B11589}">
      <dgm:prSet custT="1"/>
      <dgm:spPr/>
      <dgm:t>
        <a:bodyPr/>
        <a:lstStyle/>
        <a:p>
          <a:pPr>
            <a:lnSpc>
              <a:spcPct val="100000"/>
            </a:lnSpc>
            <a:defRPr cap="all"/>
          </a:pPr>
          <a:r>
            <a:rPr lang="en-US" sz="1600" dirty="0"/>
            <a:t>The phrase Critical Evaluation of Information has been intentionally chosen to link this idea to critical theory, as well as the ‘critique process. </a:t>
          </a:r>
        </a:p>
      </dgm:t>
    </dgm:pt>
    <dgm:pt modelId="{CEF3A126-FE97-4FB5-9A80-4C40ECD51C96}" type="parTrans" cxnId="{4DD1EA60-7643-4BE5-9A10-E43FDE191076}">
      <dgm:prSet/>
      <dgm:spPr/>
      <dgm:t>
        <a:bodyPr/>
        <a:lstStyle/>
        <a:p>
          <a:endParaRPr lang="en-US"/>
        </a:p>
      </dgm:t>
    </dgm:pt>
    <dgm:pt modelId="{56090E4C-4523-45D9-BAC4-AE04D1C0A9FA}" type="sibTrans" cxnId="{4DD1EA60-7643-4BE5-9A10-E43FDE191076}">
      <dgm:prSet/>
      <dgm:spPr/>
      <dgm:t>
        <a:bodyPr/>
        <a:lstStyle/>
        <a:p>
          <a:endParaRPr lang="en-US"/>
        </a:p>
      </dgm:t>
    </dgm:pt>
    <dgm:pt modelId="{0E6388DB-507D-472E-9305-79A7F584BD47}">
      <dgm:prSet custT="1"/>
      <dgm:spPr/>
      <dgm:t>
        <a:bodyPr/>
        <a:lstStyle/>
        <a:p>
          <a:pPr>
            <a:lnSpc>
              <a:spcPct val="100000"/>
            </a:lnSpc>
            <a:defRPr cap="all"/>
          </a:pPr>
          <a:r>
            <a:rPr lang="en-US" sz="1600" dirty="0"/>
            <a:t>Critical theory looks at critiquing society and culture to uncover and break down power structures.</a:t>
          </a:r>
        </a:p>
      </dgm:t>
    </dgm:pt>
    <dgm:pt modelId="{A2B7FD77-9144-4B2C-B26C-03111D7762B0}" type="parTrans" cxnId="{685F85B2-CB06-4264-AB15-3497AEA44D2F}">
      <dgm:prSet/>
      <dgm:spPr/>
      <dgm:t>
        <a:bodyPr/>
        <a:lstStyle/>
        <a:p>
          <a:endParaRPr lang="en-US"/>
        </a:p>
      </dgm:t>
    </dgm:pt>
    <dgm:pt modelId="{BF14BA2C-4E41-4561-BDD3-02E67313211B}" type="sibTrans" cxnId="{685F85B2-CB06-4264-AB15-3497AEA44D2F}">
      <dgm:prSet/>
      <dgm:spPr/>
      <dgm:t>
        <a:bodyPr/>
        <a:lstStyle/>
        <a:p>
          <a:endParaRPr lang="en-US"/>
        </a:p>
      </dgm:t>
    </dgm:pt>
    <dgm:pt modelId="{44433ABB-6E53-48AC-8714-86FEB7713DD9}">
      <dgm:prSet custT="1"/>
      <dgm:spPr/>
      <dgm:t>
        <a:bodyPr/>
        <a:lstStyle/>
        <a:p>
          <a:pPr>
            <a:lnSpc>
              <a:spcPct val="100000"/>
            </a:lnSpc>
            <a:defRPr cap="all"/>
          </a:pPr>
          <a:r>
            <a:rPr lang="en-US" sz="1600" dirty="0"/>
            <a:t>Critique, is a discipline-specific process of having a dialogue about the work you present. </a:t>
          </a:r>
        </a:p>
      </dgm:t>
    </dgm:pt>
    <dgm:pt modelId="{098F0B7C-86F9-4598-8F71-72F507590D0D}" type="parTrans" cxnId="{4B0F14C3-8233-41E7-9E58-EC392211D806}">
      <dgm:prSet/>
      <dgm:spPr/>
      <dgm:t>
        <a:bodyPr/>
        <a:lstStyle/>
        <a:p>
          <a:endParaRPr lang="en-US"/>
        </a:p>
      </dgm:t>
    </dgm:pt>
    <dgm:pt modelId="{90B193E2-41CA-4B57-8824-464559B1BBA1}" type="sibTrans" cxnId="{4B0F14C3-8233-41E7-9E58-EC392211D806}">
      <dgm:prSet/>
      <dgm:spPr/>
      <dgm:t>
        <a:bodyPr/>
        <a:lstStyle/>
        <a:p>
          <a:endParaRPr lang="en-US"/>
        </a:p>
      </dgm:t>
    </dgm:pt>
    <dgm:pt modelId="{2A70E034-3960-42C6-A50C-FB91A56FAF37}" type="pres">
      <dgm:prSet presAssocID="{01E8FF45-7D44-49FA-810F-AB423B0D9B27}" presName="root" presStyleCnt="0">
        <dgm:presLayoutVars>
          <dgm:dir/>
          <dgm:resizeHandles val="exact"/>
        </dgm:presLayoutVars>
      </dgm:prSet>
      <dgm:spPr/>
    </dgm:pt>
    <dgm:pt modelId="{32FE67D2-8D2E-4415-A6C0-27B8F2836E22}" type="pres">
      <dgm:prSet presAssocID="{61F5F48B-C0B0-4F2D-89B6-CDC902B11589}" presName="compNode" presStyleCnt="0"/>
      <dgm:spPr/>
    </dgm:pt>
    <dgm:pt modelId="{2F64551E-BA99-4378-961E-D3B08A8B1999}" type="pres">
      <dgm:prSet presAssocID="{61F5F48B-C0B0-4F2D-89B6-CDC902B11589}" presName="iconBgRect" presStyleLbl="bgShp" presStyleIdx="0" presStyleCnt="3"/>
      <dgm:spPr/>
    </dgm:pt>
    <dgm:pt modelId="{114741B6-1EDF-4455-B033-AF7E12497460}" type="pres">
      <dgm:prSet presAssocID="{61F5F48B-C0B0-4F2D-89B6-CDC902B115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bulb"/>
        </a:ext>
      </dgm:extLst>
    </dgm:pt>
    <dgm:pt modelId="{45692186-6927-45A0-AFDF-DEC55C5370F6}" type="pres">
      <dgm:prSet presAssocID="{61F5F48B-C0B0-4F2D-89B6-CDC902B11589}" presName="spaceRect" presStyleCnt="0"/>
      <dgm:spPr/>
    </dgm:pt>
    <dgm:pt modelId="{66B5C996-6C9F-4254-9E02-3419A601AE2F}" type="pres">
      <dgm:prSet presAssocID="{61F5F48B-C0B0-4F2D-89B6-CDC902B11589}" presName="textRect" presStyleLbl="revTx" presStyleIdx="0" presStyleCnt="3">
        <dgm:presLayoutVars>
          <dgm:chMax val="1"/>
          <dgm:chPref val="1"/>
        </dgm:presLayoutVars>
      </dgm:prSet>
      <dgm:spPr/>
    </dgm:pt>
    <dgm:pt modelId="{EF9631FB-0A9A-4FFD-8DB0-9DD6DBB1EAA7}" type="pres">
      <dgm:prSet presAssocID="{56090E4C-4523-45D9-BAC4-AE04D1C0A9FA}" presName="sibTrans" presStyleCnt="0"/>
      <dgm:spPr/>
    </dgm:pt>
    <dgm:pt modelId="{490E268C-5429-46C1-9434-DA48AC8EB9B5}" type="pres">
      <dgm:prSet presAssocID="{0E6388DB-507D-472E-9305-79A7F584BD47}" presName="compNode" presStyleCnt="0"/>
      <dgm:spPr/>
    </dgm:pt>
    <dgm:pt modelId="{459120F8-F722-4B04-83DB-3343E30BF310}" type="pres">
      <dgm:prSet presAssocID="{0E6388DB-507D-472E-9305-79A7F584BD47}" presName="iconBgRect" presStyleLbl="bgShp" presStyleIdx="1" presStyleCnt="3"/>
      <dgm:spPr/>
    </dgm:pt>
    <dgm:pt modelId="{72D0C057-C2BC-440D-9071-FF92F942C6C0}" type="pres">
      <dgm:prSet presAssocID="{0E6388DB-507D-472E-9305-79A7F584BD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08E8E3A2-2249-4C5B-9FB7-3E0A4C263E5C}" type="pres">
      <dgm:prSet presAssocID="{0E6388DB-507D-472E-9305-79A7F584BD47}" presName="spaceRect" presStyleCnt="0"/>
      <dgm:spPr/>
    </dgm:pt>
    <dgm:pt modelId="{373706CD-981E-4DB9-AFA9-36121C6C14FA}" type="pres">
      <dgm:prSet presAssocID="{0E6388DB-507D-472E-9305-79A7F584BD47}" presName="textRect" presStyleLbl="revTx" presStyleIdx="1" presStyleCnt="3">
        <dgm:presLayoutVars>
          <dgm:chMax val="1"/>
          <dgm:chPref val="1"/>
        </dgm:presLayoutVars>
      </dgm:prSet>
      <dgm:spPr/>
    </dgm:pt>
    <dgm:pt modelId="{076EBD62-82D7-4729-A9DA-2F5D61E7EC62}" type="pres">
      <dgm:prSet presAssocID="{BF14BA2C-4E41-4561-BDD3-02E67313211B}" presName="sibTrans" presStyleCnt="0"/>
      <dgm:spPr/>
    </dgm:pt>
    <dgm:pt modelId="{D130939B-E4CF-4B65-9013-1FB2F5AB4E44}" type="pres">
      <dgm:prSet presAssocID="{44433ABB-6E53-48AC-8714-86FEB7713DD9}" presName="compNode" presStyleCnt="0"/>
      <dgm:spPr/>
    </dgm:pt>
    <dgm:pt modelId="{9CE75C70-766C-4CA9-B6D3-852CF73E567F}" type="pres">
      <dgm:prSet presAssocID="{44433ABB-6E53-48AC-8714-86FEB7713DD9}" presName="iconBgRect" presStyleLbl="bgShp" presStyleIdx="2" presStyleCnt="3"/>
      <dgm:spPr/>
    </dgm:pt>
    <dgm:pt modelId="{C55C0378-76C4-4DA5-A9A3-DFCBDAFB07A3}" type="pres">
      <dgm:prSet presAssocID="{44433ABB-6E53-48AC-8714-86FEB7713D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0060AF5F-2622-4AC4-9E30-3C00561BD8DC}" type="pres">
      <dgm:prSet presAssocID="{44433ABB-6E53-48AC-8714-86FEB7713DD9}" presName="spaceRect" presStyleCnt="0"/>
      <dgm:spPr/>
    </dgm:pt>
    <dgm:pt modelId="{89A6E019-EDAC-4CD5-8FB2-1ED83F8E93B2}" type="pres">
      <dgm:prSet presAssocID="{44433ABB-6E53-48AC-8714-86FEB7713DD9}" presName="textRect" presStyleLbl="revTx" presStyleIdx="2" presStyleCnt="3">
        <dgm:presLayoutVars>
          <dgm:chMax val="1"/>
          <dgm:chPref val="1"/>
        </dgm:presLayoutVars>
      </dgm:prSet>
      <dgm:spPr/>
    </dgm:pt>
  </dgm:ptLst>
  <dgm:cxnLst>
    <dgm:cxn modelId="{5BAC6125-C96F-4D26-9AEC-1B3884F0356B}" type="presOf" srcId="{01E8FF45-7D44-49FA-810F-AB423B0D9B27}" destId="{2A70E034-3960-42C6-A50C-FB91A56FAF37}" srcOrd="0" destOrd="0" presId="urn:microsoft.com/office/officeart/2018/5/layout/IconCircleLabelList"/>
    <dgm:cxn modelId="{DEC8653D-AECE-4BE4-BE7F-6787CA5BB195}" type="presOf" srcId="{61F5F48B-C0B0-4F2D-89B6-CDC902B11589}" destId="{66B5C996-6C9F-4254-9E02-3419A601AE2F}" srcOrd="0" destOrd="0" presId="urn:microsoft.com/office/officeart/2018/5/layout/IconCircleLabelList"/>
    <dgm:cxn modelId="{4DD1EA60-7643-4BE5-9A10-E43FDE191076}" srcId="{01E8FF45-7D44-49FA-810F-AB423B0D9B27}" destId="{61F5F48B-C0B0-4F2D-89B6-CDC902B11589}" srcOrd="0" destOrd="0" parTransId="{CEF3A126-FE97-4FB5-9A80-4C40ECD51C96}" sibTransId="{56090E4C-4523-45D9-BAC4-AE04D1C0A9FA}"/>
    <dgm:cxn modelId="{C0E45C57-3D83-455C-B9BE-B48934A64F7B}" type="presOf" srcId="{44433ABB-6E53-48AC-8714-86FEB7713DD9}" destId="{89A6E019-EDAC-4CD5-8FB2-1ED83F8E93B2}" srcOrd="0" destOrd="0" presId="urn:microsoft.com/office/officeart/2018/5/layout/IconCircleLabelList"/>
    <dgm:cxn modelId="{685F85B2-CB06-4264-AB15-3497AEA44D2F}" srcId="{01E8FF45-7D44-49FA-810F-AB423B0D9B27}" destId="{0E6388DB-507D-472E-9305-79A7F584BD47}" srcOrd="1" destOrd="0" parTransId="{A2B7FD77-9144-4B2C-B26C-03111D7762B0}" sibTransId="{BF14BA2C-4E41-4561-BDD3-02E67313211B}"/>
    <dgm:cxn modelId="{4B0F14C3-8233-41E7-9E58-EC392211D806}" srcId="{01E8FF45-7D44-49FA-810F-AB423B0D9B27}" destId="{44433ABB-6E53-48AC-8714-86FEB7713DD9}" srcOrd="2" destOrd="0" parTransId="{098F0B7C-86F9-4598-8F71-72F507590D0D}" sibTransId="{90B193E2-41CA-4B57-8824-464559B1BBA1}"/>
    <dgm:cxn modelId="{2CBA5AE2-717D-4771-8AD0-719DC8BED157}" type="presOf" srcId="{0E6388DB-507D-472E-9305-79A7F584BD47}" destId="{373706CD-981E-4DB9-AFA9-36121C6C14FA}" srcOrd="0" destOrd="0" presId="urn:microsoft.com/office/officeart/2018/5/layout/IconCircleLabelList"/>
    <dgm:cxn modelId="{83F16133-BD0C-41BA-8641-4BCFCC7B0D0E}" type="presParOf" srcId="{2A70E034-3960-42C6-A50C-FB91A56FAF37}" destId="{32FE67D2-8D2E-4415-A6C0-27B8F2836E22}" srcOrd="0" destOrd="0" presId="urn:microsoft.com/office/officeart/2018/5/layout/IconCircleLabelList"/>
    <dgm:cxn modelId="{CB390E91-D3B1-438E-AE6C-6B966F38A90C}" type="presParOf" srcId="{32FE67D2-8D2E-4415-A6C0-27B8F2836E22}" destId="{2F64551E-BA99-4378-961E-D3B08A8B1999}" srcOrd="0" destOrd="0" presId="urn:microsoft.com/office/officeart/2018/5/layout/IconCircleLabelList"/>
    <dgm:cxn modelId="{D710C895-9935-46DB-A2BF-D42DF923B1BE}" type="presParOf" srcId="{32FE67D2-8D2E-4415-A6C0-27B8F2836E22}" destId="{114741B6-1EDF-4455-B033-AF7E12497460}" srcOrd="1" destOrd="0" presId="urn:microsoft.com/office/officeart/2018/5/layout/IconCircleLabelList"/>
    <dgm:cxn modelId="{9BBF18A6-A9B8-44B2-AD2A-0B639ED75E89}" type="presParOf" srcId="{32FE67D2-8D2E-4415-A6C0-27B8F2836E22}" destId="{45692186-6927-45A0-AFDF-DEC55C5370F6}" srcOrd="2" destOrd="0" presId="urn:microsoft.com/office/officeart/2018/5/layout/IconCircleLabelList"/>
    <dgm:cxn modelId="{2C588259-BCFE-43F6-AE16-D18AFB7D38BF}" type="presParOf" srcId="{32FE67D2-8D2E-4415-A6C0-27B8F2836E22}" destId="{66B5C996-6C9F-4254-9E02-3419A601AE2F}" srcOrd="3" destOrd="0" presId="urn:microsoft.com/office/officeart/2018/5/layout/IconCircleLabelList"/>
    <dgm:cxn modelId="{D844D7F9-510F-4FC5-BDB6-79FC6E1FFCEF}" type="presParOf" srcId="{2A70E034-3960-42C6-A50C-FB91A56FAF37}" destId="{EF9631FB-0A9A-4FFD-8DB0-9DD6DBB1EAA7}" srcOrd="1" destOrd="0" presId="urn:microsoft.com/office/officeart/2018/5/layout/IconCircleLabelList"/>
    <dgm:cxn modelId="{1E1CE03F-6A91-46AA-948B-C8F83AFA778F}" type="presParOf" srcId="{2A70E034-3960-42C6-A50C-FB91A56FAF37}" destId="{490E268C-5429-46C1-9434-DA48AC8EB9B5}" srcOrd="2" destOrd="0" presId="urn:microsoft.com/office/officeart/2018/5/layout/IconCircleLabelList"/>
    <dgm:cxn modelId="{3D0C94DD-67AB-49AB-BDAC-ED9857A113E0}" type="presParOf" srcId="{490E268C-5429-46C1-9434-DA48AC8EB9B5}" destId="{459120F8-F722-4B04-83DB-3343E30BF310}" srcOrd="0" destOrd="0" presId="urn:microsoft.com/office/officeart/2018/5/layout/IconCircleLabelList"/>
    <dgm:cxn modelId="{04237A32-0427-488D-95EE-68FD78D9EF8F}" type="presParOf" srcId="{490E268C-5429-46C1-9434-DA48AC8EB9B5}" destId="{72D0C057-C2BC-440D-9071-FF92F942C6C0}" srcOrd="1" destOrd="0" presId="urn:microsoft.com/office/officeart/2018/5/layout/IconCircleLabelList"/>
    <dgm:cxn modelId="{F74A443C-E1F0-4C98-A6AC-E25BC00D0F8F}" type="presParOf" srcId="{490E268C-5429-46C1-9434-DA48AC8EB9B5}" destId="{08E8E3A2-2249-4C5B-9FB7-3E0A4C263E5C}" srcOrd="2" destOrd="0" presId="urn:microsoft.com/office/officeart/2018/5/layout/IconCircleLabelList"/>
    <dgm:cxn modelId="{C63C680C-7C87-4075-A0D4-344E0C8866A0}" type="presParOf" srcId="{490E268C-5429-46C1-9434-DA48AC8EB9B5}" destId="{373706CD-981E-4DB9-AFA9-36121C6C14FA}" srcOrd="3" destOrd="0" presId="urn:microsoft.com/office/officeart/2018/5/layout/IconCircleLabelList"/>
    <dgm:cxn modelId="{43B77993-62B6-467C-9463-5CBFD5580835}" type="presParOf" srcId="{2A70E034-3960-42C6-A50C-FB91A56FAF37}" destId="{076EBD62-82D7-4729-A9DA-2F5D61E7EC62}" srcOrd="3" destOrd="0" presId="urn:microsoft.com/office/officeart/2018/5/layout/IconCircleLabelList"/>
    <dgm:cxn modelId="{0A3A6487-7AA3-450C-965E-EF231BCBB090}" type="presParOf" srcId="{2A70E034-3960-42C6-A50C-FB91A56FAF37}" destId="{D130939B-E4CF-4B65-9013-1FB2F5AB4E44}" srcOrd="4" destOrd="0" presId="urn:microsoft.com/office/officeart/2018/5/layout/IconCircleLabelList"/>
    <dgm:cxn modelId="{E757EE26-EC88-4781-8F2A-83B1C826E46A}" type="presParOf" srcId="{D130939B-E4CF-4B65-9013-1FB2F5AB4E44}" destId="{9CE75C70-766C-4CA9-B6D3-852CF73E567F}" srcOrd="0" destOrd="0" presId="urn:microsoft.com/office/officeart/2018/5/layout/IconCircleLabelList"/>
    <dgm:cxn modelId="{C943F73D-C409-4D20-957D-81D959398679}" type="presParOf" srcId="{D130939B-E4CF-4B65-9013-1FB2F5AB4E44}" destId="{C55C0378-76C4-4DA5-A9A3-DFCBDAFB07A3}" srcOrd="1" destOrd="0" presId="urn:microsoft.com/office/officeart/2018/5/layout/IconCircleLabelList"/>
    <dgm:cxn modelId="{2211D378-786E-4958-81BB-06FA6A2483B2}" type="presParOf" srcId="{D130939B-E4CF-4B65-9013-1FB2F5AB4E44}" destId="{0060AF5F-2622-4AC4-9E30-3C00561BD8DC}" srcOrd="2" destOrd="0" presId="urn:microsoft.com/office/officeart/2018/5/layout/IconCircleLabelList"/>
    <dgm:cxn modelId="{BEC182AE-1C00-457F-94BC-27A95D7D1161}" type="presParOf" srcId="{D130939B-E4CF-4B65-9013-1FB2F5AB4E44}" destId="{89A6E019-EDAC-4CD5-8FB2-1ED83F8E93B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C2F7-09D5-47E8-A5DB-E2D1B328296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D23048-B9A5-4EAB-994A-5DAC52F87AC2}">
      <dgm:prSet/>
      <dgm:spPr/>
      <dgm:t>
        <a:bodyPr/>
        <a:lstStyle/>
        <a:p>
          <a:pPr>
            <a:lnSpc>
              <a:spcPct val="100000"/>
            </a:lnSpc>
          </a:pPr>
          <a:r>
            <a:rPr lang="en-US"/>
            <a:t>The learning is cyclical, not linear. </a:t>
          </a:r>
        </a:p>
      </dgm:t>
    </dgm:pt>
    <dgm:pt modelId="{8B10A1BF-294B-4381-AAAE-C8D88122F141}" type="parTrans" cxnId="{2BC63C89-9038-47B0-8B22-909A1EEB2839}">
      <dgm:prSet/>
      <dgm:spPr/>
      <dgm:t>
        <a:bodyPr/>
        <a:lstStyle/>
        <a:p>
          <a:endParaRPr lang="en-US"/>
        </a:p>
      </dgm:t>
    </dgm:pt>
    <dgm:pt modelId="{E6DA5E2C-38AD-420C-AE7F-62C78D548F3A}" type="sibTrans" cxnId="{2BC63C89-9038-47B0-8B22-909A1EEB2839}">
      <dgm:prSet/>
      <dgm:spPr/>
      <dgm:t>
        <a:bodyPr/>
        <a:lstStyle/>
        <a:p>
          <a:endParaRPr lang="en-US"/>
        </a:p>
      </dgm:t>
    </dgm:pt>
    <dgm:pt modelId="{CE4C4412-348B-4E3D-A3D1-B2924A18247E}">
      <dgm:prSet/>
      <dgm:spPr/>
      <dgm:t>
        <a:bodyPr/>
        <a:lstStyle/>
        <a:p>
          <a:pPr>
            <a:lnSpc>
              <a:spcPct val="100000"/>
            </a:lnSpc>
          </a:pPr>
          <a:r>
            <a:rPr lang="en-US"/>
            <a:t>They are meant to be rooted in a specific discipline.</a:t>
          </a:r>
        </a:p>
      </dgm:t>
    </dgm:pt>
    <dgm:pt modelId="{6D54C7C5-0E9A-4CF1-9ADE-9C1C0DE763BB}" type="parTrans" cxnId="{192D1443-4383-40BF-BD86-BB639AE5B396}">
      <dgm:prSet/>
      <dgm:spPr/>
      <dgm:t>
        <a:bodyPr/>
        <a:lstStyle/>
        <a:p>
          <a:endParaRPr lang="en-US"/>
        </a:p>
      </dgm:t>
    </dgm:pt>
    <dgm:pt modelId="{698D7F46-A6DC-42C0-A30A-FFF6C291EBD8}" type="sibTrans" cxnId="{192D1443-4383-40BF-BD86-BB639AE5B396}">
      <dgm:prSet/>
      <dgm:spPr/>
      <dgm:t>
        <a:bodyPr/>
        <a:lstStyle/>
        <a:p>
          <a:endParaRPr lang="en-US"/>
        </a:p>
      </dgm:t>
    </dgm:pt>
    <dgm:pt modelId="{F05394BD-A052-460F-A1E7-3D16E20F382A}">
      <dgm:prSet/>
      <dgm:spPr/>
      <dgm:t>
        <a:bodyPr/>
        <a:lstStyle/>
        <a:p>
          <a:pPr>
            <a:lnSpc>
              <a:spcPct val="100000"/>
            </a:lnSpc>
          </a:pPr>
          <a:r>
            <a:rPr lang="en-US"/>
            <a:t>These are meant to help students connect learning across different aspects of a discipline.</a:t>
          </a:r>
        </a:p>
      </dgm:t>
    </dgm:pt>
    <dgm:pt modelId="{3C7CA09F-1ED1-4655-8F33-25B25338DD18}" type="parTrans" cxnId="{FB399CC3-45CB-4800-8AEA-D044BA4B71B4}">
      <dgm:prSet/>
      <dgm:spPr/>
      <dgm:t>
        <a:bodyPr/>
        <a:lstStyle/>
        <a:p>
          <a:endParaRPr lang="en-US"/>
        </a:p>
      </dgm:t>
    </dgm:pt>
    <dgm:pt modelId="{5DBF852B-EB01-48B4-BF3C-D8A77B350564}" type="sibTrans" cxnId="{FB399CC3-45CB-4800-8AEA-D044BA4B71B4}">
      <dgm:prSet/>
      <dgm:spPr/>
      <dgm:t>
        <a:bodyPr/>
        <a:lstStyle/>
        <a:p>
          <a:endParaRPr lang="en-US"/>
        </a:p>
      </dgm:t>
    </dgm:pt>
    <dgm:pt modelId="{316B9BAF-3F79-46B7-9736-9ABDCA715134}">
      <dgm:prSet/>
      <dgm:spPr/>
      <dgm:t>
        <a:bodyPr/>
        <a:lstStyle/>
        <a:p>
          <a:pPr>
            <a:lnSpc>
              <a:spcPct val="100000"/>
            </a:lnSpc>
          </a:pPr>
          <a:r>
            <a:rPr lang="en-US"/>
            <a:t>Threshold Concepts are ideas that are concepts but once the understanding is gained, it results in an internal shift that is never lost.</a:t>
          </a:r>
        </a:p>
      </dgm:t>
    </dgm:pt>
    <dgm:pt modelId="{E8C8B26F-68AB-41A4-AF69-89486CE159AF}" type="parTrans" cxnId="{6B584E42-0E6D-4495-9E74-78E403F8A874}">
      <dgm:prSet/>
      <dgm:spPr/>
      <dgm:t>
        <a:bodyPr/>
        <a:lstStyle/>
        <a:p>
          <a:endParaRPr lang="en-US"/>
        </a:p>
      </dgm:t>
    </dgm:pt>
    <dgm:pt modelId="{E34E9988-B34C-4CFA-BACD-722270C4EB15}" type="sibTrans" cxnId="{6B584E42-0E6D-4495-9E74-78E403F8A874}">
      <dgm:prSet/>
      <dgm:spPr/>
      <dgm:t>
        <a:bodyPr/>
        <a:lstStyle/>
        <a:p>
          <a:endParaRPr lang="en-US"/>
        </a:p>
      </dgm:t>
    </dgm:pt>
    <dgm:pt modelId="{7AC968CE-8AF0-42DA-AA32-CD3E00204995}" type="pres">
      <dgm:prSet presAssocID="{C494C2F7-09D5-47E8-A5DB-E2D1B3282969}" presName="root" presStyleCnt="0">
        <dgm:presLayoutVars>
          <dgm:dir/>
          <dgm:resizeHandles val="exact"/>
        </dgm:presLayoutVars>
      </dgm:prSet>
      <dgm:spPr/>
    </dgm:pt>
    <dgm:pt modelId="{289E99EA-D8EB-4447-981E-B04896E12392}" type="pres">
      <dgm:prSet presAssocID="{2ED23048-B9A5-4EAB-994A-5DAC52F87AC2}" presName="compNode" presStyleCnt="0"/>
      <dgm:spPr/>
    </dgm:pt>
    <dgm:pt modelId="{4B06A3DB-AB99-48DB-A6DC-AEF39C82BB73}" type="pres">
      <dgm:prSet presAssocID="{2ED23048-B9A5-4EAB-994A-5DAC52F87AC2}" presName="bgRect" presStyleLbl="bgShp" presStyleIdx="0" presStyleCnt="4"/>
      <dgm:spPr/>
    </dgm:pt>
    <dgm:pt modelId="{FFD61854-499D-4047-8D51-DD6DE913DE1F}" type="pres">
      <dgm:prSet presAssocID="{2ED23048-B9A5-4EAB-994A-5DAC52F87A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49A96A7C-D354-4877-8496-9E1A85173DB7}" type="pres">
      <dgm:prSet presAssocID="{2ED23048-B9A5-4EAB-994A-5DAC52F87AC2}" presName="spaceRect" presStyleCnt="0"/>
      <dgm:spPr/>
    </dgm:pt>
    <dgm:pt modelId="{3F538154-D2AC-44A9-AC5D-CDFEBDC1E761}" type="pres">
      <dgm:prSet presAssocID="{2ED23048-B9A5-4EAB-994A-5DAC52F87AC2}" presName="parTx" presStyleLbl="revTx" presStyleIdx="0" presStyleCnt="4">
        <dgm:presLayoutVars>
          <dgm:chMax val="0"/>
          <dgm:chPref val="0"/>
        </dgm:presLayoutVars>
      </dgm:prSet>
      <dgm:spPr/>
    </dgm:pt>
    <dgm:pt modelId="{5BE5237A-BC1A-45DB-B3BF-380FF464286C}" type="pres">
      <dgm:prSet presAssocID="{E6DA5E2C-38AD-420C-AE7F-62C78D548F3A}" presName="sibTrans" presStyleCnt="0"/>
      <dgm:spPr/>
    </dgm:pt>
    <dgm:pt modelId="{2CC1F119-6199-4EC0-B5F8-24A350272CAB}" type="pres">
      <dgm:prSet presAssocID="{CE4C4412-348B-4E3D-A3D1-B2924A18247E}" presName="compNode" presStyleCnt="0"/>
      <dgm:spPr/>
    </dgm:pt>
    <dgm:pt modelId="{941D98DC-A66E-461C-9A14-D58724EF0596}" type="pres">
      <dgm:prSet presAssocID="{CE4C4412-348B-4E3D-A3D1-B2924A18247E}" presName="bgRect" presStyleLbl="bgShp" presStyleIdx="1" presStyleCnt="4"/>
      <dgm:spPr/>
    </dgm:pt>
    <dgm:pt modelId="{046AC66F-F4E0-4352-87AB-3FEF88D1A5D1}" type="pres">
      <dgm:prSet presAssocID="{CE4C4412-348B-4E3D-A3D1-B2924A1824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30BE9F7B-41C4-43C6-BE8C-E88B3E423CC3}" type="pres">
      <dgm:prSet presAssocID="{CE4C4412-348B-4E3D-A3D1-B2924A18247E}" presName="spaceRect" presStyleCnt="0"/>
      <dgm:spPr/>
    </dgm:pt>
    <dgm:pt modelId="{6CAED84F-27CC-4580-A7E4-2838CE1439F0}" type="pres">
      <dgm:prSet presAssocID="{CE4C4412-348B-4E3D-A3D1-B2924A18247E}" presName="parTx" presStyleLbl="revTx" presStyleIdx="1" presStyleCnt="4">
        <dgm:presLayoutVars>
          <dgm:chMax val="0"/>
          <dgm:chPref val="0"/>
        </dgm:presLayoutVars>
      </dgm:prSet>
      <dgm:spPr/>
    </dgm:pt>
    <dgm:pt modelId="{DC472A91-529E-445F-966B-7CEB13B40760}" type="pres">
      <dgm:prSet presAssocID="{698D7F46-A6DC-42C0-A30A-FFF6C291EBD8}" presName="sibTrans" presStyleCnt="0"/>
      <dgm:spPr/>
    </dgm:pt>
    <dgm:pt modelId="{FC2D62E3-398E-4682-B9DC-FC171D0D6268}" type="pres">
      <dgm:prSet presAssocID="{F05394BD-A052-460F-A1E7-3D16E20F382A}" presName="compNode" presStyleCnt="0"/>
      <dgm:spPr/>
    </dgm:pt>
    <dgm:pt modelId="{2E7C5BC1-2D4E-4E59-9296-835D49DCC566}" type="pres">
      <dgm:prSet presAssocID="{F05394BD-A052-460F-A1E7-3D16E20F382A}" presName="bgRect" presStyleLbl="bgShp" presStyleIdx="2" presStyleCnt="4"/>
      <dgm:spPr/>
    </dgm:pt>
    <dgm:pt modelId="{475690D3-86D8-4F5B-A48F-D4A21BC87F84}" type="pres">
      <dgm:prSet presAssocID="{F05394BD-A052-460F-A1E7-3D16E20F38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5FE5BF0D-B70E-4466-922E-ACDFF87CB377}" type="pres">
      <dgm:prSet presAssocID="{F05394BD-A052-460F-A1E7-3D16E20F382A}" presName="spaceRect" presStyleCnt="0"/>
      <dgm:spPr/>
    </dgm:pt>
    <dgm:pt modelId="{B8ABAB76-1E46-4C10-8623-4FD8A9B1FDA6}" type="pres">
      <dgm:prSet presAssocID="{F05394BD-A052-460F-A1E7-3D16E20F382A}" presName="parTx" presStyleLbl="revTx" presStyleIdx="2" presStyleCnt="4">
        <dgm:presLayoutVars>
          <dgm:chMax val="0"/>
          <dgm:chPref val="0"/>
        </dgm:presLayoutVars>
      </dgm:prSet>
      <dgm:spPr/>
    </dgm:pt>
    <dgm:pt modelId="{FEA41301-BE21-4866-8F12-36E4C9CC8651}" type="pres">
      <dgm:prSet presAssocID="{5DBF852B-EB01-48B4-BF3C-D8A77B350564}" presName="sibTrans" presStyleCnt="0"/>
      <dgm:spPr/>
    </dgm:pt>
    <dgm:pt modelId="{BD364316-FEB6-4F1B-BDC5-4A9D6255763E}" type="pres">
      <dgm:prSet presAssocID="{316B9BAF-3F79-46B7-9736-9ABDCA715134}" presName="compNode" presStyleCnt="0"/>
      <dgm:spPr/>
    </dgm:pt>
    <dgm:pt modelId="{7CA079AB-48E5-4A86-8D73-64AEFEBD3D41}" type="pres">
      <dgm:prSet presAssocID="{316B9BAF-3F79-46B7-9736-9ABDCA715134}" presName="bgRect" presStyleLbl="bgShp" presStyleIdx="3" presStyleCnt="4"/>
      <dgm:spPr/>
    </dgm:pt>
    <dgm:pt modelId="{6AC623C4-9D72-48ED-B462-FEAD7308182A}" type="pres">
      <dgm:prSet presAssocID="{316B9BAF-3F79-46B7-9736-9ABDCA7151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orkflow"/>
        </a:ext>
      </dgm:extLst>
    </dgm:pt>
    <dgm:pt modelId="{F1DCBE31-FD2B-4EBB-BC6F-14F4822EBE35}" type="pres">
      <dgm:prSet presAssocID="{316B9BAF-3F79-46B7-9736-9ABDCA715134}" presName="spaceRect" presStyleCnt="0"/>
      <dgm:spPr/>
    </dgm:pt>
    <dgm:pt modelId="{11E04C7D-B7E8-4AB3-A185-6B3B51C5D66E}" type="pres">
      <dgm:prSet presAssocID="{316B9BAF-3F79-46B7-9736-9ABDCA715134}" presName="parTx" presStyleLbl="revTx" presStyleIdx="3" presStyleCnt="4">
        <dgm:presLayoutVars>
          <dgm:chMax val="0"/>
          <dgm:chPref val="0"/>
        </dgm:presLayoutVars>
      </dgm:prSet>
      <dgm:spPr/>
    </dgm:pt>
  </dgm:ptLst>
  <dgm:cxnLst>
    <dgm:cxn modelId="{6B584E42-0E6D-4495-9E74-78E403F8A874}" srcId="{C494C2F7-09D5-47E8-A5DB-E2D1B3282969}" destId="{316B9BAF-3F79-46B7-9736-9ABDCA715134}" srcOrd="3" destOrd="0" parTransId="{E8C8B26F-68AB-41A4-AF69-89486CE159AF}" sibTransId="{E34E9988-B34C-4CFA-BACD-722270C4EB15}"/>
    <dgm:cxn modelId="{192D1443-4383-40BF-BD86-BB639AE5B396}" srcId="{C494C2F7-09D5-47E8-A5DB-E2D1B3282969}" destId="{CE4C4412-348B-4E3D-A3D1-B2924A18247E}" srcOrd="1" destOrd="0" parTransId="{6D54C7C5-0E9A-4CF1-9ADE-9C1C0DE763BB}" sibTransId="{698D7F46-A6DC-42C0-A30A-FFF6C291EBD8}"/>
    <dgm:cxn modelId="{0C3DF847-DF60-429C-ABAB-3EB1F14137D0}" type="presOf" srcId="{2ED23048-B9A5-4EAB-994A-5DAC52F87AC2}" destId="{3F538154-D2AC-44A9-AC5D-CDFEBDC1E761}" srcOrd="0" destOrd="0" presId="urn:microsoft.com/office/officeart/2018/2/layout/IconVerticalSolidList"/>
    <dgm:cxn modelId="{98590B86-B25A-45FE-85E9-924531A80CC8}" type="presOf" srcId="{F05394BD-A052-460F-A1E7-3D16E20F382A}" destId="{B8ABAB76-1E46-4C10-8623-4FD8A9B1FDA6}" srcOrd="0" destOrd="0" presId="urn:microsoft.com/office/officeart/2018/2/layout/IconVerticalSolidList"/>
    <dgm:cxn modelId="{2BC63C89-9038-47B0-8B22-909A1EEB2839}" srcId="{C494C2F7-09D5-47E8-A5DB-E2D1B3282969}" destId="{2ED23048-B9A5-4EAB-994A-5DAC52F87AC2}" srcOrd="0" destOrd="0" parTransId="{8B10A1BF-294B-4381-AAAE-C8D88122F141}" sibTransId="{E6DA5E2C-38AD-420C-AE7F-62C78D548F3A}"/>
    <dgm:cxn modelId="{6BEC9D99-2CDA-48AB-9368-A40FE74C9CC4}" type="presOf" srcId="{316B9BAF-3F79-46B7-9736-9ABDCA715134}" destId="{11E04C7D-B7E8-4AB3-A185-6B3B51C5D66E}" srcOrd="0" destOrd="0" presId="urn:microsoft.com/office/officeart/2018/2/layout/IconVerticalSolidList"/>
    <dgm:cxn modelId="{FB399CC3-45CB-4800-8AEA-D044BA4B71B4}" srcId="{C494C2F7-09D5-47E8-A5DB-E2D1B3282969}" destId="{F05394BD-A052-460F-A1E7-3D16E20F382A}" srcOrd="2" destOrd="0" parTransId="{3C7CA09F-1ED1-4655-8F33-25B25338DD18}" sibTransId="{5DBF852B-EB01-48B4-BF3C-D8A77B350564}"/>
    <dgm:cxn modelId="{268A0ED4-5A4A-4260-9511-01D770097B42}" type="presOf" srcId="{C494C2F7-09D5-47E8-A5DB-E2D1B3282969}" destId="{7AC968CE-8AF0-42DA-AA32-CD3E00204995}" srcOrd="0" destOrd="0" presId="urn:microsoft.com/office/officeart/2018/2/layout/IconVerticalSolidList"/>
    <dgm:cxn modelId="{402DB3F7-5C9E-42CD-A42A-6D316FF73AAC}" type="presOf" srcId="{CE4C4412-348B-4E3D-A3D1-B2924A18247E}" destId="{6CAED84F-27CC-4580-A7E4-2838CE1439F0}" srcOrd="0" destOrd="0" presId="urn:microsoft.com/office/officeart/2018/2/layout/IconVerticalSolidList"/>
    <dgm:cxn modelId="{D22ABDAD-0A75-4033-B84C-60365FE4342A}" type="presParOf" srcId="{7AC968CE-8AF0-42DA-AA32-CD3E00204995}" destId="{289E99EA-D8EB-4447-981E-B04896E12392}" srcOrd="0" destOrd="0" presId="urn:microsoft.com/office/officeart/2018/2/layout/IconVerticalSolidList"/>
    <dgm:cxn modelId="{7196A7D8-2E0C-4CC7-B73B-A5975BA55DD9}" type="presParOf" srcId="{289E99EA-D8EB-4447-981E-B04896E12392}" destId="{4B06A3DB-AB99-48DB-A6DC-AEF39C82BB73}" srcOrd="0" destOrd="0" presId="urn:microsoft.com/office/officeart/2018/2/layout/IconVerticalSolidList"/>
    <dgm:cxn modelId="{45497064-ACCC-4024-AD2A-64AE775A3BD8}" type="presParOf" srcId="{289E99EA-D8EB-4447-981E-B04896E12392}" destId="{FFD61854-499D-4047-8D51-DD6DE913DE1F}" srcOrd="1" destOrd="0" presId="urn:microsoft.com/office/officeart/2018/2/layout/IconVerticalSolidList"/>
    <dgm:cxn modelId="{6B310DED-65A3-4868-B65C-C24B39A41163}" type="presParOf" srcId="{289E99EA-D8EB-4447-981E-B04896E12392}" destId="{49A96A7C-D354-4877-8496-9E1A85173DB7}" srcOrd="2" destOrd="0" presId="urn:microsoft.com/office/officeart/2018/2/layout/IconVerticalSolidList"/>
    <dgm:cxn modelId="{9B03C27A-45F6-4901-8434-4DB4C5AE8D30}" type="presParOf" srcId="{289E99EA-D8EB-4447-981E-B04896E12392}" destId="{3F538154-D2AC-44A9-AC5D-CDFEBDC1E761}" srcOrd="3" destOrd="0" presId="urn:microsoft.com/office/officeart/2018/2/layout/IconVerticalSolidList"/>
    <dgm:cxn modelId="{7C77D0E5-3C74-49B8-863E-EB0FD483D152}" type="presParOf" srcId="{7AC968CE-8AF0-42DA-AA32-CD3E00204995}" destId="{5BE5237A-BC1A-45DB-B3BF-380FF464286C}" srcOrd="1" destOrd="0" presId="urn:microsoft.com/office/officeart/2018/2/layout/IconVerticalSolidList"/>
    <dgm:cxn modelId="{819F48B5-7F2B-46F6-B2A7-F2103470D349}" type="presParOf" srcId="{7AC968CE-8AF0-42DA-AA32-CD3E00204995}" destId="{2CC1F119-6199-4EC0-B5F8-24A350272CAB}" srcOrd="2" destOrd="0" presId="urn:microsoft.com/office/officeart/2018/2/layout/IconVerticalSolidList"/>
    <dgm:cxn modelId="{C072995E-70AC-4F48-AEA9-DE3F37AC396D}" type="presParOf" srcId="{2CC1F119-6199-4EC0-B5F8-24A350272CAB}" destId="{941D98DC-A66E-461C-9A14-D58724EF0596}" srcOrd="0" destOrd="0" presId="urn:microsoft.com/office/officeart/2018/2/layout/IconVerticalSolidList"/>
    <dgm:cxn modelId="{24542547-394E-4ED0-B874-185A8B386B8D}" type="presParOf" srcId="{2CC1F119-6199-4EC0-B5F8-24A350272CAB}" destId="{046AC66F-F4E0-4352-87AB-3FEF88D1A5D1}" srcOrd="1" destOrd="0" presId="urn:microsoft.com/office/officeart/2018/2/layout/IconVerticalSolidList"/>
    <dgm:cxn modelId="{186189C1-4E3D-44D9-A39A-C27671982C46}" type="presParOf" srcId="{2CC1F119-6199-4EC0-B5F8-24A350272CAB}" destId="{30BE9F7B-41C4-43C6-BE8C-E88B3E423CC3}" srcOrd="2" destOrd="0" presId="urn:microsoft.com/office/officeart/2018/2/layout/IconVerticalSolidList"/>
    <dgm:cxn modelId="{3B8C84CA-F1F4-45C0-BB01-CF4179ED6E02}" type="presParOf" srcId="{2CC1F119-6199-4EC0-B5F8-24A350272CAB}" destId="{6CAED84F-27CC-4580-A7E4-2838CE1439F0}" srcOrd="3" destOrd="0" presId="urn:microsoft.com/office/officeart/2018/2/layout/IconVerticalSolidList"/>
    <dgm:cxn modelId="{9ACEB4B4-4833-41D9-9329-6D8F998A3587}" type="presParOf" srcId="{7AC968CE-8AF0-42DA-AA32-CD3E00204995}" destId="{DC472A91-529E-445F-966B-7CEB13B40760}" srcOrd="3" destOrd="0" presId="urn:microsoft.com/office/officeart/2018/2/layout/IconVerticalSolidList"/>
    <dgm:cxn modelId="{1D241092-67BA-4710-8699-48C7932BA45A}" type="presParOf" srcId="{7AC968CE-8AF0-42DA-AA32-CD3E00204995}" destId="{FC2D62E3-398E-4682-B9DC-FC171D0D6268}" srcOrd="4" destOrd="0" presId="urn:microsoft.com/office/officeart/2018/2/layout/IconVerticalSolidList"/>
    <dgm:cxn modelId="{C5DE7936-5ACF-4F84-B09E-1076D41225E2}" type="presParOf" srcId="{FC2D62E3-398E-4682-B9DC-FC171D0D6268}" destId="{2E7C5BC1-2D4E-4E59-9296-835D49DCC566}" srcOrd="0" destOrd="0" presId="urn:microsoft.com/office/officeart/2018/2/layout/IconVerticalSolidList"/>
    <dgm:cxn modelId="{854CD6B9-7DB9-4204-8562-7AB199C8D11A}" type="presParOf" srcId="{FC2D62E3-398E-4682-B9DC-FC171D0D6268}" destId="{475690D3-86D8-4F5B-A48F-D4A21BC87F84}" srcOrd="1" destOrd="0" presId="urn:microsoft.com/office/officeart/2018/2/layout/IconVerticalSolidList"/>
    <dgm:cxn modelId="{6A306252-C75B-453A-AB47-A5B75ACA2643}" type="presParOf" srcId="{FC2D62E3-398E-4682-B9DC-FC171D0D6268}" destId="{5FE5BF0D-B70E-4466-922E-ACDFF87CB377}" srcOrd="2" destOrd="0" presId="urn:microsoft.com/office/officeart/2018/2/layout/IconVerticalSolidList"/>
    <dgm:cxn modelId="{E8B91D58-0315-4725-999A-86455641D0C5}" type="presParOf" srcId="{FC2D62E3-398E-4682-B9DC-FC171D0D6268}" destId="{B8ABAB76-1E46-4C10-8623-4FD8A9B1FDA6}" srcOrd="3" destOrd="0" presId="urn:microsoft.com/office/officeart/2018/2/layout/IconVerticalSolidList"/>
    <dgm:cxn modelId="{9F663AC8-9840-4FFF-BCE4-1F403E44C782}" type="presParOf" srcId="{7AC968CE-8AF0-42DA-AA32-CD3E00204995}" destId="{FEA41301-BE21-4866-8F12-36E4C9CC8651}" srcOrd="5" destOrd="0" presId="urn:microsoft.com/office/officeart/2018/2/layout/IconVerticalSolidList"/>
    <dgm:cxn modelId="{2E76A817-7095-4E56-B3A0-53F628FD9F88}" type="presParOf" srcId="{7AC968CE-8AF0-42DA-AA32-CD3E00204995}" destId="{BD364316-FEB6-4F1B-BDC5-4A9D6255763E}" srcOrd="6" destOrd="0" presId="urn:microsoft.com/office/officeart/2018/2/layout/IconVerticalSolidList"/>
    <dgm:cxn modelId="{868DED1D-C110-411A-8AD4-EEE51B137259}" type="presParOf" srcId="{BD364316-FEB6-4F1B-BDC5-4A9D6255763E}" destId="{7CA079AB-48E5-4A86-8D73-64AEFEBD3D41}" srcOrd="0" destOrd="0" presId="urn:microsoft.com/office/officeart/2018/2/layout/IconVerticalSolidList"/>
    <dgm:cxn modelId="{FE074E41-27E6-4C29-968C-1C384764685C}" type="presParOf" srcId="{BD364316-FEB6-4F1B-BDC5-4A9D6255763E}" destId="{6AC623C4-9D72-48ED-B462-FEAD7308182A}" srcOrd="1" destOrd="0" presId="urn:microsoft.com/office/officeart/2018/2/layout/IconVerticalSolidList"/>
    <dgm:cxn modelId="{555067E9-5EF3-4167-A12F-4ADEF44AC17A}" type="presParOf" srcId="{BD364316-FEB6-4F1B-BDC5-4A9D6255763E}" destId="{F1DCBE31-FD2B-4EBB-BC6F-14F4822EBE35}" srcOrd="2" destOrd="0" presId="urn:microsoft.com/office/officeart/2018/2/layout/IconVerticalSolidList"/>
    <dgm:cxn modelId="{34F7D749-F9E5-4DBF-8D0B-5D4A147CFA49}" type="presParOf" srcId="{BD364316-FEB6-4F1B-BDC5-4A9D6255763E}" destId="{11E04C7D-B7E8-4AB3-A185-6B3B51C5D66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F8E2CE-74D1-4D33-9914-BF0B4B119EF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61F168-7E8C-41CD-B82B-C1F16097E496}">
      <dgm:prSet/>
      <dgm:spPr/>
      <dgm:t>
        <a:bodyPr/>
        <a:lstStyle/>
        <a:p>
          <a:r>
            <a:rPr lang="en-US"/>
            <a:t>They are incredibly useful to help understand and navigate information</a:t>
          </a:r>
        </a:p>
      </dgm:t>
    </dgm:pt>
    <dgm:pt modelId="{274CF72D-CB65-4BC4-B853-F5411F8B445C}" type="parTrans" cxnId="{8CC28DC2-6CE8-4B63-8CBB-268D3F539F5E}">
      <dgm:prSet/>
      <dgm:spPr/>
      <dgm:t>
        <a:bodyPr/>
        <a:lstStyle/>
        <a:p>
          <a:endParaRPr lang="en-US"/>
        </a:p>
      </dgm:t>
    </dgm:pt>
    <dgm:pt modelId="{F9D029F9-5E45-41F9-A468-A91AC50C27C5}" type="sibTrans" cxnId="{8CC28DC2-6CE8-4B63-8CBB-268D3F539F5E}">
      <dgm:prSet/>
      <dgm:spPr/>
      <dgm:t>
        <a:bodyPr/>
        <a:lstStyle/>
        <a:p>
          <a:endParaRPr lang="en-US"/>
        </a:p>
      </dgm:t>
    </dgm:pt>
    <dgm:pt modelId="{36022673-E10A-41B7-9A1C-6849DB229E6B}">
      <dgm:prSet/>
      <dgm:spPr/>
      <dgm:t>
        <a:bodyPr/>
        <a:lstStyle/>
        <a:p>
          <a:r>
            <a:rPr lang="en-US"/>
            <a:t>They have been critiqued for not having a clear definition</a:t>
          </a:r>
        </a:p>
      </dgm:t>
    </dgm:pt>
    <dgm:pt modelId="{95E36FE0-464D-4E3B-A824-9B2814FDB1E5}" type="parTrans" cxnId="{B140FFE1-3245-4942-A739-94F445097F36}">
      <dgm:prSet/>
      <dgm:spPr/>
      <dgm:t>
        <a:bodyPr/>
        <a:lstStyle/>
        <a:p>
          <a:endParaRPr lang="en-US"/>
        </a:p>
      </dgm:t>
    </dgm:pt>
    <dgm:pt modelId="{971DC082-E7F2-4B83-871F-E10BCFC4F336}" type="sibTrans" cxnId="{B140FFE1-3245-4942-A739-94F445097F36}">
      <dgm:prSet/>
      <dgm:spPr/>
      <dgm:t>
        <a:bodyPr/>
        <a:lstStyle/>
        <a:p>
          <a:endParaRPr lang="en-US"/>
        </a:p>
      </dgm:t>
    </dgm:pt>
    <dgm:pt modelId="{E44F7E4D-CF3F-4A7D-BC48-D76FFC640901}">
      <dgm:prSet/>
      <dgm:spPr/>
      <dgm:t>
        <a:bodyPr/>
        <a:lstStyle/>
        <a:p>
          <a:r>
            <a:rPr lang="en-US"/>
            <a:t>Some people think it oversimplifies disciplinary knowledge</a:t>
          </a:r>
        </a:p>
      </dgm:t>
    </dgm:pt>
    <dgm:pt modelId="{D77DCC58-32EC-4788-9A2B-DF5367FBAEF4}" type="parTrans" cxnId="{96329241-F8E7-467E-8950-FC7DE3025F1C}">
      <dgm:prSet/>
      <dgm:spPr/>
      <dgm:t>
        <a:bodyPr/>
        <a:lstStyle/>
        <a:p>
          <a:endParaRPr lang="en-US"/>
        </a:p>
      </dgm:t>
    </dgm:pt>
    <dgm:pt modelId="{8E476193-2754-4091-8B95-0540CC29CBDC}" type="sibTrans" cxnId="{96329241-F8E7-467E-8950-FC7DE3025F1C}">
      <dgm:prSet/>
      <dgm:spPr/>
      <dgm:t>
        <a:bodyPr/>
        <a:lstStyle/>
        <a:p>
          <a:endParaRPr lang="en-US"/>
        </a:p>
      </dgm:t>
    </dgm:pt>
    <dgm:pt modelId="{82CD180F-D6F3-4739-851F-61068B19B7FE}">
      <dgm:prSet/>
      <dgm:spPr/>
      <dgm:t>
        <a:bodyPr/>
        <a:lstStyle/>
        <a:p>
          <a:r>
            <a:rPr lang="en-US"/>
            <a:t>They also inherently are meant to work in one discipline </a:t>
          </a:r>
        </a:p>
      </dgm:t>
    </dgm:pt>
    <dgm:pt modelId="{D214557B-8706-4D95-9910-63B4CE24AFF3}" type="parTrans" cxnId="{3B75023E-A127-4A88-AC39-AC8F65EC9111}">
      <dgm:prSet/>
      <dgm:spPr/>
      <dgm:t>
        <a:bodyPr/>
        <a:lstStyle/>
        <a:p>
          <a:endParaRPr lang="en-US"/>
        </a:p>
      </dgm:t>
    </dgm:pt>
    <dgm:pt modelId="{4689F94D-AE3B-4C35-91D5-8EACE050A20F}" type="sibTrans" cxnId="{3B75023E-A127-4A88-AC39-AC8F65EC9111}">
      <dgm:prSet/>
      <dgm:spPr/>
      <dgm:t>
        <a:bodyPr/>
        <a:lstStyle/>
        <a:p>
          <a:endParaRPr lang="en-US"/>
        </a:p>
      </dgm:t>
    </dgm:pt>
    <dgm:pt modelId="{1AA24705-DB98-4DD8-999D-39157DF8CC9C}">
      <dgm:prSet/>
      <dgm:spPr/>
      <dgm:t>
        <a:bodyPr/>
        <a:lstStyle/>
        <a:p>
          <a:r>
            <a:rPr lang="en-US"/>
            <a:t>This is complicated in an increasingly multidisciplinary world </a:t>
          </a:r>
        </a:p>
      </dgm:t>
    </dgm:pt>
    <dgm:pt modelId="{96A132D8-B79A-4409-A13E-41900F71D373}" type="parTrans" cxnId="{07E82D68-E5DC-4CE3-AB2B-45F3E2441D3B}">
      <dgm:prSet/>
      <dgm:spPr/>
      <dgm:t>
        <a:bodyPr/>
        <a:lstStyle/>
        <a:p>
          <a:endParaRPr lang="en-US"/>
        </a:p>
      </dgm:t>
    </dgm:pt>
    <dgm:pt modelId="{FC7E8CE0-95B4-46F3-9091-4B2825E821C3}" type="sibTrans" cxnId="{07E82D68-E5DC-4CE3-AB2B-45F3E2441D3B}">
      <dgm:prSet/>
      <dgm:spPr/>
      <dgm:t>
        <a:bodyPr/>
        <a:lstStyle/>
        <a:p>
          <a:endParaRPr lang="en-US"/>
        </a:p>
      </dgm:t>
    </dgm:pt>
    <dgm:pt modelId="{A9E0D642-32E9-4E29-8692-E772841BDA25}" type="pres">
      <dgm:prSet presAssocID="{07F8E2CE-74D1-4D33-9914-BF0B4B119EF1}" presName="vert0" presStyleCnt="0">
        <dgm:presLayoutVars>
          <dgm:dir/>
          <dgm:animOne val="branch"/>
          <dgm:animLvl val="lvl"/>
        </dgm:presLayoutVars>
      </dgm:prSet>
      <dgm:spPr/>
    </dgm:pt>
    <dgm:pt modelId="{E388AB85-1E96-44F6-AAB8-735DEC501AF8}" type="pres">
      <dgm:prSet presAssocID="{6061F168-7E8C-41CD-B82B-C1F16097E496}" presName="thickLine" presStyleLbl="alignNode1" presStyleIdx="0" presStyleCnt="5"/>
      <dgm:spPr/>
    </dgm:pt>
    <dgm:pt modelId="{CB944193-226B-40C9-9AE5-5FE85DA9760A}" type="pres">
      <dgm:prSet presAssocID="{6061F168-7E8C-41CD-B82B-C1F16097E496}" presName="horz1" presStyleCnt="0"/>
      <dgm:spPr/>
    </dgm:pt>
    <dgm:pt modelId="{27BE3D6D-9665-4A3F-8081-F8FAD01BD7C3}" type="pres">
      <dgm:prSet presAssocID="{6061F168-7E8C-41CD-B82B-C1F16097E496}" presName="tx1" presStyleLbl="revTx" presStyleIdx="0" presStyleCnt="5"/>
      <dgm:spPr/>
    </dgm:pt>
    <dgm:pt modelId="{25934B05-39EC-4A9D-8ECC-3A44B49E6647}" type="pres">
      <dgm:prSet presAssocID="{6061F168-7E8C-41CD-B82B-C1F16097E496}" presName="vert1" presStyleCnt="0"/>
      <dgm:spPr/>
    </dgm:pt>
    <dgm:pt modelId="{D4478D87-0F04-485A-BB09-2A13370CAF2C}" type="pres">
      <dgm:prSet presAssocID="{36022673-E10A-41B7-9A1C-6849DB229E6B}" presName="thickLine" presStyleLbl="alignNode1" presStyleIdx="1" presStyleCnt="5"/>
      <dgm:spPr/>
    </dgm:pt>
    <dgm:pt modelId="{92A88AD0-9692-49E3-983F-98A6090AC9F5}" type="pres">
      <dgm:prSet presAssocID="{36022673-E10A-41B7-9A1C-6849DB229E6B}" presName="horz1" presStyleCnt="0"/>
      <dgm:spPr/>
    </dgm:pt>
    <dgm:pt modelId="{FA2E887D-BC3A-4760-98B5-21A50214AB16}" type="pres">
      <dgm:prSet presAssocID="{36022673-E10A-41B7-9A1C-6849DB229E6B}" presName="tx1" presStyleLbl="revTx" presStyleIdx="1" presStyleCnt="5"/>
      <dgm:spPr/>
    </dgm:pt>
    <dgm:pt modelId="{8ABF35EC-4BB0-498D-BD45-48684C85D78F}" type="pres">
      <dgm:prSet presAssocID="{36022673-E10A-41B7-9A1C-6849DB229E6B}" presName="vert1" presStyleCnt="0"/>
      <dgm:spPr/>
    </dgm:pt>
    <dgm:pt modelId="{777AF145-D8D7-466E-B192-4BEF0554990B}" type="pres">
      <dgm:prSet presAssocID="{E44F7E4D-CF3F-4A7D-BC48-D76FFC640901}" presName="thickLine" presStyleLbl="alignNode1" presStyleIdx="2" presStyleCnt="5"/>
      <dgm:spPr/>
    </dgm:pt>
    <dgm:pt modelId="{6C755D54-1301-4ABF-802F-88CA21747F06}" type="pres">
      <dgm:prSet presAssocID="{E44F7E4D-CF3F-4A7D-BC48-D76FFC640901}" presName="horz1" presStyleCnt="0"/>
      <dgm:spPr/>
    </dgm:pt>
    <dgm:pt modelId="{5DF66D1D-FEC9-443D-A2EE-4D05F3F37531}" type="pres">
      <dgm:prSet presAssocID="{E44F7E4D-CF3F-4A7D-BC48-D76FFC640901}" presName="tx1" presStyleLbl="revTx" presStyleIdx="2" presStyleCnt="5"/>
      <dgm:spPr/>
    </dgm:pt>
    <dgm:pt modelId="{1331BC41-3B53-4952-B0E8-0B293D4CE47C}" type="pres">
      <dgm:prSet presAssocID="{E44F7E4D-CF3F-4A7D-BC48-D76FFC640901}" presName="vert1" presStyleCnt="0"/>
      <dgm:spPr/>
    </dgm:pt>
    <dgm:pt modelId="{11218B11-357B-4671-BFF5-2A6334AA0941}" type="pres">
      <dgm:prSet presAssocID="{82CD180F-D6F3-4739-851F-61068B19B7FE}" presName="thickLine" presStyleLbl="alignNode1" presStyleIdx="3" presStyleCnt="5"/>
      <dgm:spPr/>
    </dgm:pt>
    <dgm:pt modelId="{0AAC28E1-3638-48DC-B61A-DE017603424C}" type="pres">
      <dgm:prSet presAssocID="{82CD180F-D6F3-4739-851F-61068B19B7FE}" presName="horz1" presStyleCnt="0"/>
      <dgm:spPr/>
    </dgm:pt>
    <dgm:pt modelId="{7B7030B0-71FC-47B8-B0D6-B26C839A868D}" type="pres">
      <dgm:prSet presAssocID="{82CD180F-D6F3-4739-851F-61068B19B7FE}" presName="tx1" presStyleLbl="revTx" presStyleIdx="3" presStyleCnt="5"/>
      <dgm:spPr/>
    </dgm:pt>
    <dgm:pt modelId="{F55B0817-AA54-44BC-BD0A-15BDFCE751A7}" type="pres">
      <dgm:prSet presAssocID="{82CD180F-D6F3-4739-851F-61068B19B7FE}" presName="vert1" presStyleCnt="0"/>
      <dgm:spPr/>
    </dgm:pt>
    <dgm:pt modelId="{4F609338-8B6D-4A8E-BC98-48C7D0758CE4}" type="pres">
      <dgm:prSet presAssocID="{1AA24705-DB98-4DD8-999D-39157DF8CC9C}" presName="thickLine" presStyleLbl="alignNode1" presStyleIdx="4" presStyleCnt="5"/>
      <dgm:spPr/>
    </dgm:pt>
    <dgm:pt modelId="{505FDBDD-8E8B-4723-B0E8-FEF7A5F567AA}" type="pres">
      <dgm:prSet presAssocID="{1AA24705-DB98-4DD8-999D-39157DF8CC9C}" presName="horz1" presStyleCnt="0"/>
      <dgm:spPr/>
    </dgm:pt>
    <dgm:pt modelId="{0C45A1D2-7E67-4A74-956F-7997EEFDDB39}" type="pres">
      <dgm:prSet presAssocID="{1AA24705-DB98-4DD8-999D-39157DF8CC9C}" presName="tx1" presStyleLbl="revTx" presStyleIdx="4" presStyleCnt="5"/>
      <dgm:spPr/>
    </dgm:pt>
    <dgm:pt modelId="{B55884FF-B583-4A94-9991-FD4D8DF65F79}" type="pres">
      <dgm:prSet presAssocID="{1AA24705-DB98-4DD8-999D-39157DF8CC9C}" presName="vert1" presStyleCnt="0"/>
      <dgm:spPr/>
    </dgm:pt>
  </dgm:ptLst>
  <dgm:cxnLst>
    <dgm:cxn modelId="{922D7E2A-7078-41FB-9773-E1C0EB0D74D9}" type="presOf" srcId="{82CD180F-D6F3-4739-851F-61068B19B7FE}" destId="{7B7030B0-71FC-47B8-B0D6-B26C839A868D}" srcOrd="0" destOrd="0" presId="urn:microsoft.com/office/officeart/2008/layout/LinedList"/>
    <dgm:cxn modelId="{14FB193A-E747-483D-8433-6524FBE9E402}" type="presOf" srcId="{E44F7E4D-CF3F-4A7D-BC48-D76FFC640901}" destId="{5DF66D1D-FEC9-443D-A2EE-4D05F3F37531}" srcOrd="0" destOrd="0" presId="urn:microsoft.com/office/officeart/2008/layout/LinedList"/>
    <dgm:cxn modelId="{3B75023E-A127-4A88-AC39-AC8F65EC9111}" srcId="{07F8E2CE-74D1-4D33-9914-BF0B4B119EF1}" destId="{82CD180F-D6F3-4739-851F-61068B19B7FE}" srcOrd="3" destOrd="0" parTransId="{D214557B-8706-4D95-9910-63B4CE24AFF3}" sibTransId="{4689F94D-AE3B-4C35-91D5-8EACE050A20F}"/>
    <dgm:cxn modelId="{451CB75F-1346-4E38-B850-7BE42ADCDCCF}" type="presOf" srcId="{36022673-E10A-41B7-9A1C-6849DB229E6B}" destId="{FA2E887D-BC3A-4760-98B5-21A50214AB16}" srcOrd="0" destOrd="0" presId="urn:microsoft.com/office/officeart/2008/layout/LinedList"/>
    <dgm:cxn modelId="{96329241-F8E7-467E-8950-FC7DE3025F1C}" srcId="{07F8E2CE-74D1-4D33-9914-BF0B4B119EF1}" destId="{E44F7E4D-CF3F-4A7D-BC48-D76FFC640901}" srcOrd="2" destOrd="0" parTransId="{D77DCC58-32EC-4788-9A2B-DF5367FBAEF4}" sibTransId="{8E476193-2754-4091-8B95-0540CC29CBDC}"/>
    <dgm:cxn modelId="{07E82D68-E5DC-4CE3-AB2B-45F3E2441D3B}" srcId="{07F8E2CE-74D1-4D33-9914-BF0B4B119EF1}" destId="{1AA24705-DB98-4DD8-999D-39157DF8CC9C}" srcOrd="4" destOrd="0" parTransId="{96A132D8-B79A-4409-A13E-41900F71D373}" sibTransId="{FC7E8CE0-95B4-46F3-9091-4B2825E821C3}"/>
    <dgm:cxn modelId="{4B9DEA7B-718A-40F3-8E11-DBFEE3C9E1B0}" type="presOf" srcId="{07F8E2CE-74D1-4D33-9914-BF0B4B119EF1}" destId="{A9E0D642-32E9-4E29-8692-E772841BDA25}" srcOrd="0" destOrd="0" presId="urn:microsoft.com/office/officeart/2008/layout/LinedList"/>
    <dgm:cxn modelId="{8CC28DC2-6CE8-4B63-8CBB-268D3F539F5E}" srcId="{07F8E2CE-74D1-4D33-9914-BF0B4B119EF1}" destId="{6061F168-7E8C-41CD-B82B-C1F16097E496}" srcOrd="0" destOrd="0" parTransId="{274CF72D-CB65-4BC4-B853-F5411F8B445C}" sibTransId="{F9D029F9-5E45-41F9-A468-A91AC50C27C5}"/>
    <dgm:cxn modelId="{B841B2C5-78E5-43F5-85A0-533FA55120C4}" type="presOf" srcId="{1AA24705-DB98-4DD8-999D-39157DF8CC9C}" destId="{0C45A1D2-7E67-4A74-956F-7997EEFDDB39}" srcOrd="0" destOrd="0" presId="urn:microsoft.com/office/officeart/2008/layout/LinedList"/>
    <dgm:cxn modelId="{B09797DF-5361-4AD2-9BE6-1CA1AE6C71E3}" type="presOf" srcId="{6061F168-7E8C-41CD-B82B-C1F16097E496}" destId="{27BE3D6D-9665-4A3F-8081-F8FAD01BD7C3}" srcOrd="0" destOrd="0" presId="urn:microsoft.com/office/officeart/2008/layout/LinedList"/>
    <dgm:cxn modelId="{B140FFE1-3245-4942-A739-94F445097F36}" srcId="{07F8E2CE-74D1-4D33-9914-BF0B4B119EF1}" destId="{36022673-E10A-41B7-9A1C-6849DB229E6B}" srcOrd="1" destOrd="0" parTransId="{95E36FE0-464D-4E3B-A824-9B2814FDB1E5}" sibTransId="{971DC082-E7F2-4B83-871F-E10BCFC4F336}"/>
    <dgm:cxn modelId="{512D3DC6-C71F-4B83-BF8A-877EBC582F8B}" type="presParOf" srcId="{A9E0D642-32E9-4E29-8692-E772841BDA25}" destId="{E388AB85-1E96-44F6-AAB8-735DEC501AF8}" srcOrd="0" destOrd="0" presId="urn:microsoft.com/office/officeart/2008/layout/LinedList"/>
    <dgm:cxn modelId="{C69FAC46-ABAC-4233-94E0-93A3C6CB35A9}" type="presParOf" srcId="{A9E0D642-32E9-4E29-8692-E772841BDA25}" destId="{CB944193-226B-40C9-9AE5-5FE85DA9760A}" srcOrd="1" destOrd="0" presId="urn:microsoft.com/office/officeart/2008/layout/LinedList"/>
    <dgm:cxn modelId="{DCA1D28C-0EE0-4D15-AF4F-72A40B4339BC}" type="presParOf" srcId="{CB944193-226B-40C9-9AE5-5FE85DA9760A}" destId="{27BE3D6D-9665-4A3F-8081-F8FAD01BD7C3}" srcOrd="0" destOrd="0" presId="urn:microsoft.com/office/officeart/2008/layout/LinedList"/>
    <dgm:cxn modelId="{4EF0E796-132D-48AA-BF8A-D22DFD99279B}" type="presParOf" srcId="{CB944193-226B-40C9-9AE5-5FE85DA9760A}" destId="{25934B05-39EC-4A9D-8ECC-3A44B49E6647}" srcOrd="1" destOrd="0" presId="urn:microsoft.com/office/officeart/2008/layout/LinedList"/>
    <dgm:cxn modelId="{8E58E39D-79C6-4B37-BCBD-09DD9A6D0A33}" type="presParOf" srcId="{A9E0D642-32E9-4E29-8692-E772841BDA25}" destId="{D4478D87-0F04-485A-BB09-2A13370CAF2C}" srcOrd="2" destOrd="0" presId="urn:microsoft.com/office/officeart/2008/layout/LinedList"/>
    <dgm:cxn modelId="{7BA10794-5C3F-4C36-A675-4F923D489A0D}" type="presParOf" srcId="{A9E0D642-32E9-4E29-8692-E772841BDA25}" destId="{92A88AD0-9692-49E3-983F-98A6090AC9F5}" srcOrd="3" destOrd="0" presId="urn:microsoft.com/office/officeart/2008/layout/LinedList"/>
    <dgm:cxn modelId="{D7604FD1-9FE5-4859-8413-5A2BD5FE1130}" type="presParOf" srcId="{92A88AD0-9692-49E3-983F-98A6090AC9F5}" destId="{FA2E887D-BC3A-4760-98B5-21A50214AB16}" srcOrd="0" destOrd="0" presId="urn:microsoft.com/office/officeart/2008/layout/LinedList"/>
    <dgm:cxn modelId="{DB95537F-74B6-4B05-BB76-F250F4C5C5E0}" type="presParOf" srcId="{92A88AD0-9692-49E3-983F-98A6090AC9F5}" destId="{8ABF35EC-4BB0-498D-BD45-48684C85D78F}" srcOrd="1" destOrd="0" presId="urn:microsoft.com/office/officeart/2008/layout/LinedList"/>
    <dgm:cxn modelId="{9123924B-D421-4F18-84E1-845A2747A1FC}" type="presParOf" srcId="{A9E0D642-32E9-4E29-8692-E772841BDA25}" destId="{777AF145-D8D7-466E-B192-4BEF0554990B}" srcOrd="4" destOrd="0" presId="urn:microsoft.com/office/officeart/2008/layout/LinedList"/>
    <dgm:cxn modelId="{AB00ED96-FA9D-45A7-BA9C-2ADACBA27B4E}" type="presParOf" srcId="{A9E0D642-32E9-4E29-8692-E772841BDA25}" destId="{6C755D54-1301-4ABF-802F-88CA21747F06}" srcOrd="5" destOrd="0" presId="urn:microsoft.com/office/officeart/2008/layout/LinedList"/>
    <dgm:cxn modelId="{97DED5F0-66F5-401F-B1B8-056C310DAEE5}" type="presParOf" srcId="{6C755D54-1301-4ABF-802F-88CA21747F06}" destId="{5DF66D1D-FEC9-443D-A2EE-4D05F3F37531}" srcOrd="0" destOrd="0" presId="urn:microsoft.com/office/officeart/2008/layout/LinedList"/>
    <dgm:cxn modelId="{81819C5E-DD22-4300-9D8C-ABEF91DBCD6B}" type="presParOf" srcId="{6C755D54-1301-4ABF-802F-88CA21747F06}" destId="{1331BC41-3B53-4952-B0E8-0B293D4CE47C}" srcOrd="1" destOrd="0" presId="urn:microsoft.com/office/officeart/2008/layout/LinedList"/>
    <dgm:cxn modelId="{F68E905D-5504-40D9-8712-B85E90471B22}" type="presParOf" srcId="{A9E0D642-32E9-4E29-8692-E772841BDA25}" destId="{11218B11-357B-4671-BFF5-2A6334AA0941}" srcOrd="6" destOrd="0" presId="urn:microsoft.com/office/officeart/2008/layout/LinedList"/>
    <dgm:cxn modelId="{B9736E6C-7B89-46EB-9C00-0C4BC69D2B57}" type="presParOf" srcId="{A9E0D642-32E9-4E29-8692-E772841BDA25}" destId="{0AAC28E1-3638-48DC-B61A-DE017603424C}" srcOrd="7" destOrd="0" presId="urn:microsoft.com/office/officeart/2008/layout/LinedList"/>
    <dgm:cxn modelId="{508E4F7C-C322-4940-B90A-2FA9E6684B93}" type="presParOf" srcId="{0AAC28E1-3638-48DC-B61A-DE017603424C}" destId="{7B7030B0-71FC-47B8-B0D6-B26C839A868D}" srcOrd="0" destOrd="0" presId="urn:microsoft.com/office/officeart/2008/layout/LinedList"/>
    <dgm:cxn modelId="{476A5607-CA1D-45FC-9F83-6209A1FE30A9}" type="presParOf" srcId="{0AAC28E1-3638-48DC-B61A-DE017603424C}" destId="{F55B0817-AA54-44BC-BD0A-15BDFCE751A7}" srcOrd="1" destOrd="0" presId="urn:microsoft.com/office/officeart/2008/layout/LinedList"/>
    <dgm:cxn modelId="{0E5DF116-7AB3-44D0-8270-56893580945B}" type="presParOf" srcId="{A9E0D642-32E9-4E29-8692-E772841BDA25}" destId="{4F609338-8B6D-4A8E-BC98-48C7D0758CE4}" srcOrd="8" destOrd="0" presId="urn:microsoft.com/office/officeart/2008/layout/LinedList"/>
    <dgm:cxn modelId="{1C3FB4D2-4774-46AE-ABC5-7B4EA86325B7}" type="presParOf" srcId="{A9E0D642-32E9-4E29-8692-E772841BDA25}" destId="{505FDBDD-8E8B-4723-B0E8-FEF7A5F567AA}" srcOrd="9" destOrd="0" presId="urn:microsoft.com/office/officeart/2008/layout/LinedList"/>
    <dgm:cxn modelId="{7367764B-8739-412E-A9EE-88CBE5606858}" type="presParOf" srcId="{505FDBDD-8E8B-4723-B0E8-FEF7A5F567AA}" destId="{0C45A1D2-7E67-4A74-956F-7997EEFDDB39}" srcOrd="0" destOrd="0" presId="urn:microsoft.com/office/officeart/2008/layout/LinedList"/>
    <dgm:cxn modelId="{C19D133E-6F2F-4CE0-8781-F9B200955941}" type="presParOf" srcId="{505FDBDD-8E8B-4723-B0E8-FEF7A5F567AA}" destId="{B55884FF-B583-4A94-9991-FD4D8DF65F7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64262-E12C-41E0-8C87-6C3E171D587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3F1243F-0A88-4B11-A754-E10C66B901AC}">
      <dgm:prSet/>
      <dgm:spPr/>
      <dgm:t>
        <a:bodyPr/>
        <a:lstStyle/>
        <a:p>
          <a:pPr>
            <a:lnSpc>
              <a:spcPct val="100000"/>
            </a:lnSpc>
          </a:pPr>
          <a:r>
            <a:rPr lang="en-US"/>
            <a:t>Agile</a:t>
          </a:r>
        </a:p>
      </dgm:t>
    </dgm:pt>
    <dgm:pt modelId="{7DB6EB8F-04FA-44B7-87F9-DF28F7708931}" type="parTrans" cxnId="{7F60C7B6-517C-4A7D-9149-2B8A6BB2E596}">
      <dgm:prSet/>
      <dgm:spPr/>
      <dgm:t>
        <a:bodyPr/>
        <a:lstStyle/>
        <a:p>
          <a:endParaRPr lang="en-US"/>
        </a:p>
      </dgm:t>
    </dgm:pt>
    <dgm:pt modelId="{95E4AF74-4CA5-4596-8B94-2E545A133D42}" type="sibTrans" cxnId="{7F60C7B6-517C-4A7D-9149-2B8A6BB2E596}">
      <dgm:prSet/>
      <dgm:spPr/>
      <dgm:t>
        <a:bodyPr/>
        <a:lstStyle/>
        <a:p>
          <a:endParaRPr lang="en-US"/>
        </a:p>
      </dgm:t>
    </dgm:pt>
    <dgm:pt modelId="{14D7FC2A-21E6-4F49-A6EB-E343E01E836A}">
      <dgm:prSet/>
      <dgm:spPr/>
      <dgm:t>
        <a:bodyPr/>
        <a:lstStyle/>
        <a:p>
          <a:pPr>
            <a:lnSpc>
              <a:spcPct val="100000"/>
            </a:lnSpc>
          </a:pPr>
          <a:r>
            <a:rPr lang="en-US"/>
            <a:t>Flexible</a:t>
          </a:r>
        </a:p>
      </dgm:t>
    </dgm:pt>
    <dgm:pt modelId="{9D2265E0-669E-4918-ACFC-C0DEEA874BD4}" type="parTrans" cxnId="{4F548BA4-5821-47B2-AE7F-51F538D7C3B4}">
      <dgm:prSet/>
      <dgm:spPr/>
      <dgm:t>
        <a:bodyPr/>
        <a:lstStyle/>
        <a:p>
          <a:endParaRPr lang="en-US"/>
        </a:p>
      </dgm:t>
    </dgm:pt>
    <dgm:pt modelId="{4B1E880D-D443-4B6D-A01F-62A9AEBD9A64}" type="sibTrans" cxnId="{4F548BA4-5821-47B2-AE7F-51F538D7C3B4}">
      <dgm:prSet/>
      <dgm:spPr/>
      <dgm:t>
        <a:bodyPr/>
        <a:lstStyle/>
        <a:p>
          <a:endParaRPr lang="en-US"/>
        </a:p>
      </dgm:t>
    </dgm:pt>
    <dgm:pt modelId="{BFF3A140-5CF4-4349-9068-E6AFF6F378C8}">
      <dgm:prSet/>
      <dgm:spPr/>
      <dgm:t>
        <a:bodyPr/>
        <a:lstStyle/>
        <a:p>
          <a:pPr>
            <a:lnSpc>
              <a:spcPct val="100000"/>
            </a:lnSpc>
          </a:pPr>
          <a:r>
            <a:rPr lang="en-US"/>
            <a:t>STEM-centered</a:t>
          </a:r>
        </a:p>
      </dgm:t>
    </dgm:pt>
    <dgm:pt modelId="{3F4EA11D-A1A4-4614-9202-C71E73F64E47}" type="parTrans" cxnId="{6F8ECD5F-E8A9-4E90-BA4E-21AFC623E52A}">
      <dgm:prSet/>
      <dgm:spPr/>
      <dgm:t>
        <a:bodyPr/>
        <a:lstStyle/>
        <a:p>
          <a:endParaRPr lang="en-US"/>
        </a:p>
      </dgm:t>
    </dgm:pt>
    <dgm:pt modelId="{C3D6809F-9A79-4884-BE5B-4B12C06AFEAF}" type="sibTrans" cxnId="{6F8ECD5F-E8A9-4E90-BA4E-21AFC623E52A}">
      <dgm:prSet/>
      <dgm:spPr/>
      <dgm:t>
        <a:bodyPr/>
        <a:lstStyle/>
        <a:p>
          <a:endParaRPr lang="en-US"/>
        </a:p>
      </dgm:t>
    </dgm:pt>
    <dgm:pt modelId="{6B183F7D-CE58-455C-94EA-FF61D65FFC1F}">
      <dgm:prSet/>
      <dgm:spPr/>
      <dgm:t>
        <a:bodyPr/>
        <a:lstStyle/>
        <a:p>
          <a:pPr>
            <a:lnSpc>
              <a:spcPct val="100000"/>
            </a:lnSpc>
          </a:pPr>
          <a:r>
            <a:rPr lang="en-US"/>
            <a:t>Multidisciplinary</a:t>
          </a:r>
        </a:p>
      </dgm:t>
    </dgm:pt>
    <dgm:pt modelId="{21F6BC89-4AD1-4343-81D2-ED8C4140FE4C}" type="parTrans" cxnId="{85BA3F2A-25B6-46DF-B8A8-1FF7C520DB05}">
      <dgm:prSet/>
      <dgm:spPr/>
      <dgm:t>
        <a:bodyPr/>
        <a:lstStyle/>
        <a:p>
          <a:endParaRPr lang="en-US"/>
        </a:p>
      </dgm:t>
    </dgm:pt>
    <dgm:pt modelId="{E8537855-2D32-4495-8B01-F006D86D5603}" type="sibTrans" cxnId="{85BA3F2A-25B6-46DF-B8A8-1FF7C520DB05}">
      <dgm:prSet/>
      <dgm:spPr/>
      <dgm:t>
        <a:bodyPr/>
        <a:lstStyle/>
        <a:p>
          <a:endParaRPr lang="en-US"/>
        </a:p>
      </dgm:t>
    </dgm:pt>
    <dgm:pt modelId="{1518B1A3-EB7E-402A-AC38-E956C8F325EE}">
      <dgm:prSet/>
      <dgm:spPr/>
      <dgm:t>
        <a:bodyPr/>
        <a:lstStyle/>
        <a:p>
          <a:pPr>
            <a:lnSpc>
              <a:spcPct val="100000"/>
            </a:lnSpc>
          </a:pPr>
          <a:r>
            <a:rPr lang="en-US"/>
            <a:t>Learner focused</a:t>
          </a:r>
        </a:p>
      </dgm:t>
    </dgm:pt>
    <dgm:pt modelId="{12A810AA-ED0B-4C10-8DB0-21B2D9002FA5}" type="parTrans" cxnId="{640D3431-4FC8-4EC3-9F54-FCF05FA4D4D1}">
      <dgm:prSet/>
      <dgm:spPr/>
      <dgm:t>
        <a:bodyPr/>
        <a:lstStyle/>
        <a:p>
          <a:endParaRPr lang="en-US"/>
        </a:p>
      </dgm:t>
    </dgm:pt>
    <dgm:pt modelId="{F33FF058-F853-4166-97F0-7080F037D5DB}" type="sibTrans" cxnId="{640D3431-4FC8-4EC3-9F54-FCF05FA4D4D1}">
      <dgm:prSet/>
      <dgm:spPr/>
      <dgm:t>
        <a:bodyPr/>
        <a:lstStyle/>
        <a:p>
          <a:endParaRPr lang="en-US"/>
        </a:p>
      </dgm:t>
    </dgm:pt>
    <dgm:pt modelId="{72077863-7831-4D3F-8C4B-C0AFA78C3355}">
      <dgm:prSet/>
      <dgm:spPr/>
      <dgm:t>
        <a:bodyPr/>
        <a:lstStyle/>
        <a:p>
          <a:pPr>
            <a:lnSpc>
              <a:spcPct val="100000"/>
            </a:lnSpc>
          </a:pPr>
          <a:r>
            <a:rPr lang="en-US"/>
            <a:t>Information as a partner</a:t>
          </a:r>
        </a:p>
      </dgm:t>
    </dgm:pt>
    <dgm:pt modelId="{5B22CEE9-6241-420D-A626-9618001B91AC}" type="parTrans" cxnId="{81468290-A74B-453E-A645-71C94A7B2F1A}">
      <dgm:prSet/>
      <dgm:spPr/>
      <dgm:t>
        <a:bodyPr/>
        <a:lstStyle/>
        <a:p>
          <a:endParaRPr lang="en-US"/>
        </a:p>
      </dgm:t>
    </dgm:pt>
    <dgm:pt modelId="{D7A60640-945E-4573-89AC-6613E507594A}" type="sibTrans" cxnId="{81468290-A74B-453E-A645-71C94A7B2F1A}">
      <dgm:prSet/>
      <dgm:spPr/>
      <dgm:t>
        <a:bodyPr/>
        <a:lstStyle/>
        <a:p>
          <a:endParaRPr lang="en-US"/>
        </a:p>
      </dgm:t>
    </dgm:pt>
    <dgm:pt modelId="{C617E729-647D-4808-A3F6-4CADC4DFF362}" type="pres">
      <dgm:prSet presAssocID="{D5664262-E12C-41E0-8C87-6C3E171D587E}" presName="root" presStyleCnt="0">
        <dgm:presLayoutVars>
          <dgm:dir/>
          <dgm:resizeHandles val="exact"/>
        </dgm:presLayoutVars>
      </dgm:prSet>
      <dgm:spPr/>
    </dgm:pt>
    <dgm:pt modelId="{E679B482-F495-4D9A-AC34-B44A46E6D363}" type="pres">
      <dgm:prSet presAssocID="{73F1243F-0A88-4B11-A754-E10C66B901AC}" presName="compNode" presStyleCnt="0"/>
      <dgm:spPr/>
    </dgm:pt>
    <dgm:pt modelId="{E1FF2D68-C44A-4E82-AA4D-8B4B69EDED97}" type="pres">
      <dgm:prSet presAssocID="{73F1243F-0A88-4B11-A754-E10C66B901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A41C6BA6-4E14-4273-8BFD-9FCE09ECA344}" type="pres">
      <dgm:prSet presAssocID="{73F1243F-0A88-4B11-A754-E10C66B901AC}" presName="spaceRect" presStyleCnt="0"/>
      <dgm:spPr/>
    </dgm:pt>
    <dgm:pt modelId="{0AFED646-8162-4B8E-8E41-00E723958865}" type="pres">
      <dgm:prSet presAssocID="{73F1243F-0A88-4B11-A754-E10C66B901AC}" presName="textRect" presStyleLbl="revTx" presStyleIdx="0" presStyleCnt="6">
        <dgm:presLayoutVars>
          <dgm:chMax val="1"/>
          <dgm:chPref val="1"/>
        </dgm:presLayoutVars>
      </dgm:prSet>
      <dgm:spPr/>
    </dgm:pt>
    <dgm:pt modelId="{A7C849E9-0083-4C73-8324-6B100C282D7A}" type="pres">
      <dgm:prSet presAssocID="{95E4AF74-4CA5-4596-8B94-2E545A133D42}" presName="sibTrans" presStyleCnt="0"/>
      <dgm:spPr/>
    </dgm:pt>
    <dgm:pt modelId="{168F7D41-03A7-41C6-96B0-B1543AA05D7A}" type="pres">
      <dgm:prSet presAssocID="{14D7FC2A-21E6-4F49-A6EB-E343E01E836A}" presName="compNode" presStyleCnt="0"/>
      <dgm:spPr/>
    </dgm:pt>
    <dgm:pt modelId="{9219922A-4C85-4A1E-9261-FBDFFC0E79C5}" type="pres">
      <dgm:prSet presAssocID="{14D7FC2A-21E6-4F49-A6EB-E343E01E836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ymnast - Floor Routine"/>
        </a:ext>
      </dgm:extLst>
    </dgm:pt>
    <dgm:pt modelId="{7ACB27A9-7AC0-4BD5-B402-DE48FD6EEBA4}" type="pres">
      <dgm:prSet presAssocID="{14D7FC2A-21E6-4F49-A6EB-E343E01E836A}" presName="spaceRect" presStyleCnt="0"/>
      <dgm:spPr/>
    </dgm:pt>
    <dgm:pt modelId="{C7E00E79-375B-4BC2-BFB3-11066D287C44}" type="pres">
      <dgm:prSet presAssocID="{14D7FC2A-21E6-4F49-A6EB-E343E01E836A}" presName="textRect" presStyleLbl="revTx" presStyleIdx="1" presStyleCnt="6">
        <dgm:presLayoutVars>
          <dgm:chMax val="1"/>
          <dgm:chPref val="1"/>
        </dgm:presLayoutVars>
      </dgm:prSet>
      <dgm:spPr/>
    </dgm:pt>
    <dgm:pt modelId="{5299E349-4988-4DCB-8B7A-AFD9D4327139}" type="pres">
      <dgm:prSet presAssocID="{4B1E880D-D443-4B6D-A01F-62A9AEBD9A64}" presName="sibTrans" presStyleCnt="0"/>
      <dgm:spPr/>
    </dgm:pt>
    <dgm:pt modelId="{FAA82DF6-8036-4770-BF06-7BD998274298}" type="pres">
      <dgm:prSet presAssocID="{BFF3A140-5CF4-4349-9068-E6AFF6F378C8}" presName="compNode" presStyleCnt="0"/>
      <dgm:spPr/>
    </dgm:pt>
    <dgm:pt modelId="{39352082-8165-492E-992B-2FBB25039694}" type="pres">
      <dgm:prSet presAssocID="{BFF3A140-5CF4-4349-9068-E6AFF6F378C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rver"/>
        </a:ext>
      </dgm:extLst>
    </dgm:pt>
    <dgm:pt modelId="{820948BF-F27C-490B-B217-872A94960147}" type="pres">
      <dgm:prSet presAssocID="{BFF3A140-5CF4-4349-9068-E6AFF6F378C8}" presName="spaceRect" presStyleCnt="0"/>
      <dgm:spPr/>
    </dgm:pt>
    <dgm:pt modelId="{7F6E8551-110C-4C2D-9C26-6AD6CB177405}" type="pres">
      <dgm:prSet presAssocID="{BFF3A140-5CF4-4349-9068-E6AFF6F378C8}" presName="textRect" presStyleLbl="revTx" presStyleIdx="2" presStyleCnt="6">
        <dgm:presLayoutVars>
          <dgm:chMax val="1"/>
          <dgm:chPref val="1"/>
        </dgm:presLayoutVars>
      </dgm:prSet>
      <dgm:spPr/>
    </dgm:pt>
    <dgm:pt modelId="{242F5365-A7AA-4667-8BE8-82BD5C589364}" type="pres">
      <dgm:prSet presAssocID="{C3D6809F-9A79-4884-BE5B-4B12C06AFEAF}" presName="sibTrans" presStyleCnt="0"/>
      <dgm:spPr/>
    </dgm:pt>
    <dgm:pt modelId="{33288198-F341-4F3A-88F5-4739CE01E993}" type="pres">
      <dgm:prSet presAssocID="{6B183F7D-CE58-455C-94EA-FF61D65FFC1F}" presName="compNode" presStyleCnt="0"/>
      <dgm:spPr/>
    </dgm:pt>
    <dgm:pt modelId="{87D9AB42-D0C2-43E1-84EE-2A58120055E4}" type="pres">
      <dgm:prSet presAssocID="{6B183F7D-CE58-455C-94EA-FF61D65FFC1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C12946C3-B77A-4DCA-9DDE-88D218C284A4}" type="pres">
      <dgm:prSet presAssocID="{6B183F7D-CE58-455C-94EA-FF61D65FFC1F}" presName="spaceRect" presStyleCnt="0"/>
      <dgm:spPr/>
    </dgm:pt>
    <dgm:pt modelId="{521ACCCC-1DA7-4AAC-A562-7298073A9396}" type="pres">
      <dgm:prSet presAssocID="{6B183F7D-CE58-455C-94EA-FF61D65FFC1F}" presName="textRect" presStyleLbl="revTx" presStyleIdx="3" presStyleCnt="6">
        <dgm:presLayoutVars>
          <dgm:chMax val="1"/>
          <dgm:chPref val="1"/>
        </dgm:presLayoutVars>
      </dgm:prSet>
      <dgm:spPr/>
    </dgm:pt>
    <dgm:pt modelId="{73BD18B0-5726-4FAE-91EB-9770A16844EF}" type="pres">
      <dgm:prSet presAssocID="{E8537855-2D32-4495-8B01-F006D86D5603}" presName="sibTrans" presStyleCnt="0"/>
      <dgm:spPr/>
    </dgm:pt>
    <dgm:pt modelId="{E5B54ED4-5BF7-4A32-BF75-AAE834980AFB}" type="pres">
      <dgm:prSet presAssocID="{1518B1A3-EB7E-402A-AC38-E956C8F325EE}" presName="compNode" presStyleCnt="0"/>
      <dgm:spPr/>
    </dgm:pt>
    <dgm:pt modelId="{1F20068C-6262-4816-AEFE-4FF1B1FCCA12}" type="pres">
      <dgm:prSet presAssocID="{1518B1A3-EB7E-402A-AC38-E956C8F325E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76F31A3D-42B3-4F55-A322-1289D9DADBD4}" type="pres">
      <dgm:prSet presAssocID="{1518B1A3-EB7E-402A-AC38-E956C8F325EE}" presName="spaceRect" presStyleCnt="0"/>
      <dgm:spPr/>
    </dgm:pt>
    <dgm:pt modelId="{E15A1031-6BAF-4EA1-B95E-703FB10FFA1E}" type="pres">
      <dgm:prSet presAssocID="{1518B1A3-EB7E-402A-AC38-E956C8F325EE}" presName="textRect" presStyleLbl="revTx" presStyleIdx="4" presStyleCnt="6">
        <dgm:presLayoutVars>
          <dgm:chMax val="1"/>
          <dgm:chPref val="1"/>
        </dgm:presLayoutVars>
      </dgm:prSet>
      <dgm:spPr/>
    </dgm:pt>
    <dgm:pt modelId="{881DD7F2-4C72-454E-9D78-141C812E1815}" type="pres">
      <dgm:prSet presAssocID="{F33FF058-F853-4166-97F0-7080F037D5DB}" presName="sibTrans" presStyleCnt="0"/>
      <dgm:spPr/>
    </dgm:pt>
    <dgm:pt modelId="{A0F93F25-20B7-43F0-9728-C42966F538AB}" type="pres">
      <dgm:prSet presAssocID="{72077863-7831-4D3F-8C4B-C0AFA78C3355}" presName="compNode" presStyleCnt="0"/>
      <dgm:spPr/>
    </dgm:pt>
    <dgm:pt modelId="{05EA61FE-1F38-415F-A757-62792D85AA4C}" type="pres">
      <dgm:prSet presAssocID="{72077863-7831-4D3F-8C4B-C0AFA78C335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E32D2A04-41CF-42CA-9E6D-F2BC3DCC5CFF}" type="pres">
      <dgm:prSet presAssocID="{72077863-7831-4D3F-8C4B-C0AFA78C3355}" presName="spaceRect" presStyleCnt="0"/>
      <dgm:spPr/>
    </dgm:pt>
    <dgm:pt modelId="{0BDAE899-EB6D-4947-8401-EB83006A4DA2}" type="pres">
      <dgm:prSet presAssocID="{72077863-7831-4D3F-8C4B-C0AFA78C3355}" presName="textRect" presStyleLbl="revTx" presStyleIdx="5" presStyleCnt="6">
        <dgm:presLayoutVars>
          <dgm:chMax val="1"/>
          <dgm:chPref val="1"/>
        </dgm:presLayoutVars>
      </dgm:prSet>
      <dgm:spPr/>
    </dgm:pt>
  </dgm:ptLst>
  <dgm:cxnLst>
    <dgm:cxn modelId="{85BA3F2A-25B6-46DF-B8A8-1FF7C520DB05}" srcId="{D5664262-E12C-41E0-8C87-6C3E171D587E}" destId="{6B183F7D-CE58-455C-94EA-FF61D65FFC1F}" srcOrd="3" destOrd="0" parTransId="{21F6BC89-4AD1-4343-81D2-ED8C4140FE4C}" sibTransId="{E8537855-2D32-4495-8B01-F006D86D5603}"/>
    <dgm:cxn modelId="{640D3431-4FC8-4EC3-9F54-FCF05FA4D4D1}" srcId="{D5664262-E12C-41E0-8C87-6C3E171D587E}" destId="{1518B1A3-EB7E-402A-AC38-E956C8F325EE}" srcOrd="4" destOrd="0" parTransId="{12A810AA-ED0B-4C10-8DB0-21B2D9002FA5}" sibTransId="{F33FF058-F853-4166-97F0-7080F037D5DB}"/>
    <dgm:cxn modelId="{6F8ECD5F-E8A9-4E90-BA4E-21AFC623E52A}" srcId="{D5664262-E12C-41E0-8C87-6C3E171D587E}" destId="{BFF3A140-5CF4-4349-9068-E6AFF6F378C8}" srcOrd="2" destOrd="0" parTransId="{3F4EA11D-A1A4-4614-9202-C71E73F64E47}" sibTransId="{C3D6809F-9A79-4884-BE5B-4B12C06AFEAF}"/>
    <dgm:cxn modelId="{214D326D-58A9-4716-B5E3-6F645612754A}" type="presOf" srcId="{D5664262-E12C-41E0-8C87-6C3E171D587E}" destId="{C617E729-647D-4808-A3F6-4CADC4DFF362}" srcOrd="0" destOrd="0" presId="urn:microsoft.com/office/officeart/2018/2/layout/IconLabelList"/>
    <dgm:cxn modelId="{4DA6D97A-80B4-49FB-B1F9-FC6611A55834}" type="presOf" srcId="{1518B1A3-EB7E-402A-AC38-E956C8F325EE}" destId="{E15A1031-6BAF-4EA1-B95E-703FB10FFA1E}" srcOrd="0" destOrd="0" presId="urn:microsoft.com/office/officeart/2018/2/layout/IconLabelList"/>
    <dgm:cxn modelId="{81468290-A74B-453E-A645-71C94A7B2F1A}" srcId="{D5664262-E12C-41E0-8C87-6C3E171D587E}" destId="{72077863-7831-4D3F-8C4B-C0AFA78C3355}" srcOrd="5" destOrd="0" parTransId="{5B22CEE9-6241-420D-A626-9618001B91AC}" sibTransId="{D7A60640-945E-4573-89AC-6613E507594A}"/>
    <dgm:cxn modelId="{4253F79F-251C-47B6-9CFA-247D8B1DBC0F}" type="presOf" srcId="{72077863-7831-4D3F-8C4B-C0AFA78C3355}" destId="{0BDAE899-EB6D-4947-8401-EB83006A4DA2}" srcOrd="0" destOrd="0" presId="urn:microsoft.com/office/officeart/2018/2/layout/IconLabelList"/>
    <dgm:cxn modelId="{4F548BA4-5821-47B2-AE7F-51F538D7C3B4}" srcId="{D5664262-E12C-41E0-8C87-6C3E171D587E}" destId="{14D7FC2A-21E6-4F49-A6EB-E343E01E836A}" srcOrd="1" destOrd="0" parTransId="{9D2265E0-669E-4918-ACFC-C0DEEA874BD4}" sibTransId="{4B1E880D-D443-4B6D-A01F-62A9AEBD9A64}"/>
    <dgm:cxn modelId="{15441EA9-7450-4AAB-93BD-A4B41E2E5757}" type="presOf" srcId="{14D7FC2A-21E6-4F49-A6EB-E343E01E836A}" destId="{C7E00E79-375B-4BC2-BFB3-11066D287C44}" srcOrd="0" destOrd="0" presId="urn:microsoft.com/office/officeart/2018/2/layout/IconLabelList"/>
    <dgm:cxn modelId="{1ED7ECAE-7D7E-4FDF-A8FD-1C6A58A52530}" type="presOf" srcId="{BFF3A140-5CF4-4349-9068-E6AFF6F378C8}" destId="{7F6E8551-110C-4C2D-9C26-6AD6CB177405}" srcOrd="0" destOrd="0" presId="urn:microsoft.com/office/officeart/2018/2/layout/IconLabelList"/>
    <dgm:cxn modelId="{7F60C7B6-517C-4A7D-9149-2B8A6BB2E596}" srcId="{D5664262-E12C-41E0-8C87-6C3E171D587E}" destId="{73F1243F-0A88-4B11-A754-E10C66B901AC}" srcOrd="0" destOrd="0" parTransId="{7DB6EB8F-04FA-44B7-87F9-DF28F7708931}" sibTransId="{95E4AF74-4CA5-4596-8B94-2E545A133D42}"/>
    <dgm:cxn modelId="{5C8166EB-352C-4F57-8E12-303A9AF428D5}" type="presOf" srcId="{6B183F7D-CE58-455C-94EA-FF61D65FFC1F}" destId="{521ACCCC-1DA7-4AAC-A562-7298073A9396}" srcOrd="0" destOrd="0" presId="urn:microsoft.com/office/officeart/2018/2/layout/IconLabelList"/>
    <dgm:cxn modelId="{983136F4-E029-43AA-A203-C8511667A7D3}" type="presOf" srcId="{73F1243F-0A88-4B11-A754-E10C66B901AC}" destId="{0AFED646-8162-4B8E-8E41-00E723958865}" srcOrd="0" destOrd="0" presId="urn:microsoft.com/office/officeart/2018/2/layout/IconLabelList"/>
    <dgm:cxn modelId="{F91BAE59-F63F-4CDA-BEA3-454FDE00460A}" type="presParOf" srcId="{C617E729-647D-4808-A3F6-4CADC4DFF362}" destId="{E679B482-F495-4D9A-AC34-B44A46E6D363}" srcOrd="0" destOrd="0" presId="urn:microsoft.com/office/officeart/2018/2/layout/IconLabelList"/>
    <dgm:cxn modelId="{EADDE2C0-CB59-4E01-B261-787C1F72ACC4}" type="presParOf" srcId="{E679B482-F495-4D9A-AC34-B44A46E6D363}" destId="{E1FF2D68-C44A-4E82-AA4D-8B4B69EDED97}" srcOrd="0" destOrd="0" presId="urn:microsoft.com/office/officeart/2018/2/layout/IconLabelList"/>
    <dgm:cxn modelId="{81FEC406-D582-4322-95ED-9DBA84A44133}" type="presParOf" srcId="{E679B482-F495-4D9A-AC34-B44A46E6D363}" destId="{A41C6BA6-4E14-4273-8BFD-9FCE09ECA344}" srcOrd="1" destOrd="0" presId="urn:microsoft.com/office/officeart/2018/2/layout/IconLabelList"/>
    <dgm:cxn modelId="{B6E3EA55-AFB7-470E-A536-EFF9AF6EBA88}" type="presParOf" srcId="{E679B482-F495-4D9A-AC34-B44A46E6D363}" destId="{0AFED646-8162-4B8E-8E41-00E723958865}" srcOrd="2" destOrd="0" presId="urn:microsoft.com/office/officeart/2018/2/layout/IconLabelList"/>
    <dgm:cxn modelId="{0B3F017E-0ED9-4378-A0E8-EFA71D10646C}" type="presParOf" srcId="{C617E729-647D-4808-A3F6-4CADC4DFF362}" destId="{A7C849E9-0083-4C73-8324-6B100C282D7A}" srcOrd="1" destOrd="0" presId="urn:microsoft.com/office/officeart/2018/2/layout/IconLabelList"/>
    <dgm:cxn modelId="{1251572E-3639-4070-9A6B-74C658EE17AB}" type="presParOf" srcId="{C617E729-647D-4808-A3F6-4CADC4DFF362}" destId="{168F7D41-03A7-41C6-96B0-B1543AA05D7A}" srcOrd="2" destOrd="0" presId="urn:microsoft.com/office/officeart/2018/2/layout/IconLabelList"/>
    <dgm:cxn modelId="{6B1B463B-92A8-4C2B-99A4-AF08F6B5CBC3}" type="presParOf" srcId="{168F7D41-03A7-41C6-96B0-B1543AA05D7A}" destId="{9219922A-4C85-4A1E-9261-FBDFFC0E79C5}" srcOrd="0" destOrd="0" presId="urn:microsoft.com/office/officeart/2018/2/layout/IconLabelList"/>
    <dgm:cxn modelId="{3DAD2E26-25FB-41BD-802F-914DB8253755}" type="presParOf" srcId="{168F7D41-03A7-41C6-96B0-B1543AA05D7A}" destId="{7ACB27A9-7AC0-4BD5-B402-DE48FD6EEBA4}" srcOrd="1" destOrd="0" presId="urn:microsoft.com/office/officeart/2018/2/layout/IconLabelList"/>
    <dgm:cxn modelId="{A369A362-CFBE-4AEA-A58B-2F0AEAEEC7F6}" type="presParOf" srcId="{168F7D41-03A7-41C6-96B0-B1543AA05D7A}" destId="{C7E00E79-375B-4BC2-BFB3-11066D287C44}" srcOrd="2" destOrd="0" presId="urn:microsoft.com/office/officeart/2018/2/layout/IconLabelList"/>
    <dgm:cxn modelId="{ABA8C40F-DA7C-4F7D-AA60-51F5FCF8C08D}" type="presParOf" srcId="{C617E729-647D-4808-A3F6-4CADC4DFF362}" destId="{5299E349-4988-4DCB-8B7A-AFD9D4327139}" srcOrd="3" destOrd="0" presId="urn:microsoft.com/office/officeart/2018/2/layout/IconLabelList"/>
    <dgm:cxn modelId="{9EBBE7C8-65EF-4A3E-AB4F-B66B6D6FEB41}" type="presParOf" srcId="{C617E729-647D-4808-A3F6-4CADC4DFF362}" destId="{FAA82DF6-8036-4770-BF06-7BD998274298}" srcOrd="4" destOrd="0" presId="urn:microsoft.com/office/officeart/2018/2/layout/IconLabelList"/>
    <dgm:cxn modelId="{90D50A9A-E9CA-4531-AE74-E5E9BB91B1BB}" type="presParOf" srcId="{FAA82DF6-8036-4770-BF06-7BD998274298}" destId="{39352082-8165-492E-992B-2FBB25039694}" srcOrd="0" destOrd="0" presId="urn:microsoft.com/office/officeart/2018/2/layout/IconLabelList"/>
    <dgm:cxn modelId="{52E8B525-4CDB-40F5-B084-A4504690FC10}" type="presParOf" srcId="{FAA82DF6-8036-4770-BF06-7BD998274298}" destId="{820948BF-F27C-490B-B217-872A94960147}" srcOrd="1" destOrd="0" presId="urn:microsoft.com/office/officeart/2018/2/layout/IconLabelList"/>
    <dgm:cxn modelId="{E29AB905-2D26-47A0-9D77-4607901CCD32}" type="presParOf" srcId="{FAA82DF6-8036-4770-BF06-7BD998274298}" destId="{7F6E8551-110C-4C2D-9C26-6AD6CB177405}" srcOrd="2" destOrd="0" presId="urn:microsoft.com/office/officeart/2018/2/layout/IconLabelList"/>
    <dgm:cxn modelId="{DEED5C58-3296-4D2D-B642-92346478E586}" type="presParOf" srcId="{C617E729-647D-4808-A3F6-4CADC4DFF362}" destId="{242F5365-A7AA-4667-8BE8-82BD5C589364}" srcOrd="5" destOrd="0" presId="urn:microsoft.com/office/officeart/2018/2/layout/IconLabelList"/>
    <dgm:cxn modelId="{E0214515-AEEA-4D80-8E5D-27AEEB7D131C}" type="presParOf" srcId="{C617E729-647D-4808-A3F6-4CADC4DFF362}" destId="{33288198-F341-4F3A-88F5-4739CE01E993}" srcOrd="6" destOrd="0" presId="urn:microsoft.com/office/officeart/2018/2/layout/IconLabelList"/>
    <dgm:cxn modelId="{437011AC-0D7F-4BF2-92AC-D7C71144E13A}" type="presParOf" srcId="{33288198-F341-4F3A-88F5-4739CE01E993}" destId="{87D9AB42-D0C2-43E1-84EE-2A58120055E4}" srcOrd="0" destOrd="0" presId="urn:microsoft.com/office/officeart/2018/2/layout/IconLabelList"/>
    <dgm:cxn modelId="{7593C168-18F5-44BA-AE2B-4166EA5240B0}" type="presParOf" srcId="{33288198-F341-4F3A-88F5-4739CE01E993}" destId="{C12946C3-B77A-4DCA-9DDE-88D218C284A4}" srcOrd="1" destOrd="0" presId="urn:microsoft.com/office/officeart/2018/2/layout/IconLabelList"/>
    <dgm:cxn modelId="{F8425D49-55C8-46A3-8B06-681514E2F939}" type="presParOf" srcId="{33288198-F341-4F3A-88F5-4739CE01E993}" destId="{521ACCCC-1DA7-4AAC-A562-7298073A9396}" srcOrd="2" destOrd="0" presId="urn:microsoft.com/office/officeart/2018/2/layout/IconLabelList"/>
    <dgm:cxn modelId="{00D713DC-AFDF-4B31-954F-1563E38A5C37}" type="presParOf" srcId="{C617E729-647D-4808-A3F6-4CADC4DFF362}" destId="{73BD18B0-5726-4FAE-91EB-9770A16844EF}" srcOrd="7" destOrd="0" presId="urn:microsoft.com/office/officeart/2018/2/layout/IconLabelList"/>
    <dgm:cxn modelId="{E85CF585-90BF-4E7C-9FC3-33B49AA2E52C}" type="presParOf" srcId="{C617E729-647D-4808-A3F6-4CADC4DFF362}" destId="{E5B54ED4-5BF7-4A32-BF75-AAE834980AFB}" srcOrd="8" destOrd="0" presId="urn:microsoft.com/office/officeart/2018/2/layout/IconLabelList"/>
    <dgm:cxn modelId="{1BB93A55-AE6A-4A4E-B5B4-472CAE40EB69}" type="presParOf" srcId="{E5B54ED4-5BF7-4A32-BF75-AAE834980AFB}" destId="{1F20068C-6262-4816-AEFE-4FF1B1FCCA12}" srcOrd="0" destOrd="0" presId="urn:microsoft.com/office/officeart/2018/2/layout/IconLabelList"/>
    <dgm:cxn modelId="{8BDD081B-21E0-4C07-9B8E-92920DF19D13}" type="presParOf" srcId="{E5B54ED4-5BF7-4A32-BF75-AAE834980AFB}" destId="{76F31A3D-42B3-4F55-A322-1289D9DADBD4}" srcOrd="1" destOrd="0" presId="urn:microsoft.com/office/officeart/2018/2/layout/IconLabelList"/>
    <dgm:cxn modelId="{1BD8D0BA-01ED-4FD0-BD57-CA10CAF3BBBD}" type="presParOf" srcId="{E5B54ED4-5BF7-4A32-BF75-AAE834980AFB}" destId="{E15A1031-6BAF-4EA1-B95E-703FB10FFA1E}" srcOrd="2" destOrd="0" presId="urn:microsoft.com/office/officeart/2018/2/layout/IconLabelList"/>
    <dgm:cxn modelId="{3F9D4620-A4F5-472F-A82F-0B285698A26C}" type="presParOf" srcId="{C617E729-647D-4808-A3F6-4CADC4DFF362}" destId="{881DD7F2-4C72-454E-9D78-141C812E1815}" srcOrd="9" destOrd="0" presId="urn:microsoft.com/office/officeart/2018/2/layout/IconLabelList"/>
    <dgm:cxn modelId="{B35A5D18-81C2-4C97-8497-FD566CE558B0}" type="presParOf" srcId="{C617E729-647D-4808-A3F6-4CADC4DFF362}" destId="{A0F93F25-20B7-43F0-9728-C42966F538AB}" srcOrd="10" destOrd="0" presId="urn:microsoft.com/office/officeart/2018/2/layout/IconLabelList"/>
    <dgm:cxn modelId="{5CE624DB-4D89-46DA-8BD3-8AE7026AF143}" type="presParOf" srcId="{A0F93F25-20B7-43F0-9728-C42966F538AB}" destId="{05EA61FE-1F38-415F-A757-62792D85AA4C}" srcOrd="0" destOrd="0" presId="urn:microsoft.com/office/officeart/2018/2/layout/IconLabelList"/>
    <dgm:cxn modelId="{908FA1F8-EACC-4963-802C-727AAF8E3E9E}" type="presParOf" srcId="{A0F93F25-20B7-43F0-9728-C42966F538AB}" destId="{E32D2A04-41CF-42CA-9E6D-F2BC3DCC5CFF}" srcOrd="1" destOrd="0" presId="urn:microsoft.com/office/officeart/2018/2/layout/IconLabelList"/>
    <dgm:cxn modelId="{ACF9B681-F010-48D0-A459-942F592FCC68}" type="presParOf" srcId="{A0F93F25-20B7-43F0-9728-C42966F538AB}" destId="{0BDAE899-EB6D-4947-8401-EB83006A4DA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55EA45-C3AD-4941-B7DB-61D185A3C0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9D1825-399C-4922-B887-F34D4443B3E0}">
      <dgm:prSet/>
      <dgm:spPr/>
      <dgm:t>
        <a:bodyPr/>
        <a:lstStyle/>
        <a:p>
          <a:pPr>
            <a:lnSpc>
              <a:spcPct val="100000"/>
            </a:lnSpc>
          </a:pPr>
          <a:r>
            <a:rPr lang="en-US" dirty="0"/>
            <a:t>Threshold concepts were always supposed to be recursive.</a:t>
          </a:r>
        </a:p>
      </dgm:t>
    </dgm:pt>
    <dgm:pt modelId="{6080C918-53AF-44C3-B90F-1503D6603F24}" type="parTrans" cxnId="{967BA9B6-675E-415B-9E01-643BF945EF52}">
      <dgm:prSet/>
      <dgm:spPr/>
      <dgm:t>
        <a:bodyPr/>
        <a:lstStyle/>
        <a:p>
          <a:endParaRPr lang="en-US"/>
        </a:p>
      </dgm:t>
    </dgm:pt>
    <dgm:pt modelId="{71AB6CD2-9333-476F-9C5A-C2854B05A745}" type="sibTrans" cxnId="{967BA9B6-675E-415B-9E01-643BF945EF52}">
      <dgm:prSet/>
      <dgm:spPr/>
      <dgm:t>
        <a:bodyPr/>
        <a:lstStyle/>
        <a:p>
          <a:endParaRPr lang="en-US"/>
        </a:p>
      </dgm:t>
    </dgm:pt>
    <dgm:pt modelId="{63476491-0DA8-4635-AED2-644DEC6B40AA}">
      <dgm:prSet/>
      <dgm:spPr/>
      <dgm:t>
        <a:bodyPr/>
        <a:lstStyle/>
        <a:p>
          <a:pPr>
            <a:lnSpc>
              <a:spcPct val="100000"/>
            </a:lnSpc>
          </a:pPr>
          <a:r>
            <a:rPr lang="en-US"/>
            <a:t>The experience of realizing you are not an expert can be very disquieting for students </a:t>
          </a:r>
        </a:p>
      </dgm:t>
    </dgm:pt>
    <dgm:pt modelId="{17B46D63-9C3F-417E-8254-996DB4903B19}" type="parTrans" cxnId="{0185264E-594C-4A79-9069-4D856FCA1891}">
      <dgm:prSet/>
      <dgm:spPr/>
      <dgm:t>
        <a:bodyPr/>
        <a:lstStyle/>
        <a:p>
          <a:endParaRPr lang="en-US"/>
        </a:p>
      </dgm:t>
    </dgm:pt>
    <dgm:pt modelId="{05D04019-DBC3-4696-8757-AB9EA57CCA4E}" type="sibTrans" cxnId="{0185264E-594C-4A79-9069-4D856FCA1891}">
      <dgm:prSet/>
      <dgm:spPr/>
      <dgm:t>
        <a:bodyPr/>
        <a:lstStyle/>
        <a:p>
          <a:endParaRPr lang="en-US"/>
        </a:p>
      </dgm:t>
    </dgm:pt>
    <dgm:pt modelId="{59020B58-B0A6-4BDA-A2E7-6DA0113D02BF}">
      <dgm:prSet/>
      <dgm:spPr/>
      <dgm:t>
        <a:bodyPr/>
        <a:lstStyle/>
        <a:p>
          <a:pPr>
            <a:lnSpc>
              <a:spcPct val="100000"/>
            </a:lnSpc>
          </a:pPr>
          <a:r>
            <a:rPr lang="en-US" dirty="0"/>
            <a:t>As STEM students learn, they realize that knowledge is iterative</a:t>
          </a:r>
        </a:p>
      </dgm:t>
    </dgm:pt>
    <dgm:pt modelId="{94DFB92F-A9D7-4119-9DE2-A2AB807B145D}" type="parTrans" cxnId="{889FA417-C81D-4D0D-B33F-DDAECE044738}">
      <dgm:prSet/>
      <dgm:spPr/>
      <dgm:t>
        <a:bodyPr/>
        <a:lstStyle/>
        <a:p>
          <a:endParaRPr lang="en-US"/>
        </a:p>
      </dgm:t>
    </dgm:pt>
    <dgm:pt modelId="{D949DEAD-215A-402A-A884-955DE93F68C6}" type="sibTrans" cxnId="{889FA417-C81D-4D0D-B33F-DDAECE044738}">
      <dgm:prSet/>
      <dgm:spPr/>
      <dgm:t>
        <a:bodyPr/>
        <a:lstStyle/>
        <a:p>
          <a:endParaRPr lang="en-US"/>
        </a:p>
      </dgm:t>
    </dgm:pt>
    <dgm:pt modelId="{2E420DAA-260D-475B-B970-68AAD6C4237E}">
      <dgm:prSet/>
      <dgm:spPr/>
      <dgm:t>
        <a:bodyPr/>
        <a:lstStyle/>
        <a:p>
          <a:pPr>
            <a:lnSpc>
              <a:spcPct val="100000"/>
            </a:lnSpc>
          </a:pPr>
          <a:r>
            <a:rPr lang="en-US" dirty="0"/>
            <a:t>So how do we teach them to be critical, when they don’t always know enough or have enough context to be critical?</a:t>
          </a:r>
        </a:p>
      </dgm:t>
    </dgm:pt>
    <dgm:pt modelId="{41392634-7335-4939-B510-7DA388DA55AA}" type="parTrans" cxnId="{7E9BBADF-5750-49B7-9831-55CBA8F6AF59}">
      <dgm:prSet/>
      <dgm:spPr/>
      <dgm:t>
        <a:bodyPr/>
        <a:lstStyle/>
        <a:p>
          <a:endParaRPr lang="en-US"/>
        </a:p>
      </dgm:t>
    </dgm:pt>
    <dgm:pt modelId="{9343D0D7-F5B3-44D2-B73D-D187D0E7EA91}" type="sibTrans" cxnId="{7E9BBADF-5750-49B7-9831-55CBA8F6AF59}">
      <dgm:prSet/>
      <dgm:spPr/>
      <dgm:t>
        <a:bodyPr/>
        <a:lstStyle/>
        <a:p>
          <a:endParaRPr lang="en-US"/>
        </a:p>
      </dgm:t>
    </dgm:pt>
    <dgm:pt modelId="{0D8B942A-2400-4D87-BEC2-A8FF9DA44C1E}" type="pres">
      <dgm:prSet presAssocID="{D955EA45-C3AD-4941-B7DB-61D185A3C04D}" presName="root" presStyleCnt="0">
        <dgm:presLayoutVars>
          <dgm:dir/>
          <dgm:resizeHandles val="exact"/>
        </dgm:presLayoutVars>
      </dgm:prSet>
      <dgm:spPr/>
    </dgm:pt>
    <dgm:pt modelId="{3CAA6640-408B-444C-BDC9-D43654C6CFE7}" type="pres">
      <dgm:prSet presAssocID="{3B9D1825-399C-4922-B887-F34D4443B3E0}" presName="compNode" presStyleCnt="0"/>
      <dgm:spPr/>
    </dgm:pt>
    <dgm:pt modelId="{104ACA96-6877-4286-B516-92D4DB5599FC}" type="pres">
      <dgm:prSet presAssocID="{3B9D1825-399C-4922-B887-F34D4443B3E0}" presName="bgRect" presStyleLbl="bgShp" presStyleIdx="0" presStyleCnt="4"/>
      <dgm:spPr/>
    </dgm:pt>
    <dgm:pt modelId="{2CDBD74B-34C3-424A-A1EF-FB1E760655C9}" type="pres">
      <dgm:prSet presAssocID="{3B9D1825-399C-4922-B887-F34D4443B3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ze"/>
        </a:ext>
      </dgm:extLst>
    </dgm:pt>
    <dgm:pt modelId="{BB7400B3-A000-400B-A0C2-FF182C39CFF3}" type="pres">
      <dgm:prSet presAssocID="{3B9D1825-399C-4922-B887-F34D4443B3E0}" presName="spaceRect" presStyleCnt="0"/>
      <dgm:spPr/>
    </dgm:pt>
    <dgm:pt modelId="{77B09074-253F-4572-B548-24F16C3761C2}" type="pres">
      <dgm:prSet presAssocID="{3B9D1825-399C-4922-B887-F34D4443B3E0}" presName="parTx" presStyleLbl="revTx" presStyleIdx="0" presStyleCnt="4">
        <dgm:presLayoutVars>
          <dgm:chMax val="0"/>
          <dgm:chPref val="0"/>
        </dgm:presLayoutVars>
      </dgm:prSet>
      <dgm:spPr/>
    </dgm:pt>
    <dgm:pt modelId="{952A6E00-A95C-4EEF-B63A-274AEE122701}" type="pres">
      <dgm:prSet presAssocID="{71AB6CD2-9333-476F-9C5A-C2854B05A745}" presName="sibTrans" presStyleCnt="0"/>
      <dgm:spPr/>
    </dgm:pt>
    <dgm:pt modelId="{F64867E5-95BC-48C2-A3B4-C7193A1E6B34}" type="pres">
      <dgm:prSet presAssocID="{63476491-0DA8-4635-AED2-644DEC6B40AA}" presName="compNode" presStyleCnt="0"/>
      <dgm:spPr/>
    </dgm:pt>
    <dgm:pt modelId="{5BEDFB1B-0742-4865-801A-C8136689F4B9}" type="pres">
      <dgm:prSet presAssocID="{63476491-0DA8-4635-AED2-644DEC6B40AA}" presName="bgRect" presStyleLbl="bgShp" presStyleIdx="1" presStyleCnt="4"/>
      <dgm:spPr/>
    </dgm:pt>
    <dgm:pt modelId="{C9EFCFA9-CDD7-4274-A443-7319EB1AC31C}" type="pres">
      <dgm:prSet presAssocID="{63476491-0DA8-4635-AED2-644DEC6B40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DF6BE34-7362-4103-8512-EC7296D170DE}" type="pres">
      <dgm:prSet presAssocID="{63476491-0DA8-4635-AED2-644DEC6B40AA}" presName="spaceRect" presStyleCnt="0"/>
      <dgm:spPr/>
    </dgm:pt>
    <dgm:pt modelId="{B1EE9858-F3FB-4CCE-84ED-D93F319FDB91}" type="pres">
      <dgm:prSet presAssocID="{63476491-0DA8-4635-AED2-644DEC6B40AA}" presName="parTx" presStyleLbl="revTx" presStyleIdx="1" presStyleCnt="4">
        <dgm:presLayoutVars>
          <dgm:chMax val="0"/>
          <dgm:chPref val="0"/>
        </dgm:presLayoutVars>
      </dgm:prSet>
      <dgm:spPr/>
    </dgm:pt>
    <dgm:pt modelId="{A9990C4A-4CB3-4AD8-9DA6-8A1345F28445}" type="pres">
      <dgm:prSet presAssocID="{05D04019-DBC3-4696-8757-AB9EA57CCA4E}" presName="sibTrans" presStyleCnt="0"/>
      <dgm:spPr/>
    </dgm:pt>
    <dgm:pt modelId="{51C0A9D5-320A-4FA2-945A-DE3838765553}" type="pres">
      <dgm:prSet presAssocID="{59020B58-B0A6-4BDA-A2E7-6DA0113D02BF}" presName="compNode" presStyleCnt="0"/>
      <dgm:spPr/>
    </dgm:pt>
    <dgm:pt modelId="{12EA1217-55B7-4039-8114-6F5E868DD8DC}" type="pres">
      <dgm:prSet presAssocID="{59020B58-B0A6-4BDA-A2E7-6DA0113D02BF}" presName="bgRect" presStyleLbl="bgShp" presStyleIdx="2" presStyleCnt="4"/>
      <dgm:spPr/>
    </dgm:pt>
    <dgm:pt modelId="{44581765-BA6D-42A3-814D-085169EFBD45}" type="pres">
      <dgm:prSet presAssocID="{59020B58-B0A6-4BDA-A2E7-6DA0113D02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8F847ABC-D972-4747-B71F-BFABB8A3C52D}" type="pres">
      <dgm:prSet presAssocID="{59020B58-B0A6-4BDA-A2E7-6DA0113D02BF}" presName="spaceRect" presStyleCnt="0"/>
      <dgm:spPr/>
    </dgm:pt>
    <dgm:pt modelId="{BCA3C511-3CD0-418E-B7E3-B1D6F316B5B3}" type="pres">
      <dgm:prSet presAssocID="{59020B58-B0A6-4BDA-A2E7-6DA0113D02BF}" presName="parTx" presStyleLbl="revTx" presStyleIdx="2" presStyleCnt="4">
        <dgm:presLayoutVars>
          <dgm:chMax val="0"/>
          <dgm:chPref val="0"/>
        </dgm:presLayoutVars>
      </dgm:prSet>
      <dgm:spPr/>
    </dgm:pt>
    <dgm:pt modelId="{89458A61-C704-4BB6-8F20-58AD38F727C8}" type="pres">
      <dgm:prSet presAssocID="{D949DEAD-215A-402A-A884-955DE93F68C6}" presName="sibTrans" presStyleCnt="0"/>
      <dgm:spPr/>
    </dgm:pt>
    <dgm:pt modelId="{22B27FA4-5849-411A-8D40-4E1C5967D287}" type="pres">
      <dgm:prSet presAssocID="{2E420DAA-260D-475B-B970-68AAD6C4237E}" presName="compNode" presStyleCnt="0"/>
      <dgm:spPr/>
    </dgm:pt>
    <dgm:pt modelId="{A1550391-8600-4B33-818D-A5F51F9241E3}" type="pres">
      <dgm:prSet presAssocID="{2E420DAA-260D-475B-B970-68AAD6C4237E}" presName="bgRect" presStyleLbl="bgShp" presStyleIdx="3" presStyleCnt="4"/>
      <dgm:spPr/>
    </dgm:pt>
    <dgm:pt modelId="{A4599240-743C-4C0E-BADA-5F92A0501EDA}" type="pres">
      <dgm:prSet presAssocID="{2E420DAA-260D-475B-B970-68AAD6C423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C582E14D-5BB4-475E-A352-3A272AFD4A14}" type="pres">
      <dgm:prSet presAssocID="{2E420DAA-260D-475B-B970-68AAD6C4237E}" presName="spaceRect" presStyleCnt="0"/>
      <dgm:spPr/>
    </dgm:pt>
    <dgm:pt modelId="{EC4BFE5B-0E1D-461D-BD91-6D2B90BC4B20}" type="pres">
      <dgm:prSet presAssocID="{2E420DAA-260D-475B-B970-68AAD6C4237E}" presName="parTx" presStyleLbl="revTx" presStyleIdx="3" presStyleCnt="4">
        <dgm:presLayoutVars>
          <dgm:chMax val="0"/>
          <dgm:chPref val="0"/>
        </dgm:presLayoutVars>
      </dgm:prSet>
      <dgm:spPr/>
    </dgm:pt>
  </dgm:ptLst>
  <dgm:cxnLst>
    <dgm:cxn modelId="{A6363012-A9C9-480E-AC49-70201435ED81}" type="presOf" srcId="{2E420DAA-260D-475B-B970-68AAD6C4237E}" destId="{EC4BFE5B-0E1D-461D-BD91-6D2B90BC4B20}" srcOrd="0" destOrd="0" presId="urn:microsoft.com/office/officeart/2018/2/layout/IconVerticalSolidList"/>
    <dgm:cxn modelId="{889FA417-C81D-4D0D-B33F-DDAECE044738}" srcId="{D955EA45-C3AD-4941-B7DB-61D185A3C04D}" destId="{59020B58-B0A6-4BDA-A2E7-6DA0113D02BF}" srcOrd="2" destOrd="0" parTransId="{94DFB92F-A9D7-4119-9DE2-A2AB807B145D}" sibTransId="{D949DEAD-215A-402A-A884-955DE93F68C6}"/>
    <dgm:cxn modelId="{1BA52318-0607-4DF8-B878-2747B6611CAE}" type="presOf" srcId="{63476491-0DA8-4635-AED2-644DEC6B40AA}" destId="{B1EE9858-F3FB-4CCE-84ED-D93F319FDB91}" srcOrd="0" destOrd="0" presId="urn:microsoft.com/office/officeart/2018/2/layout/IconVerticalSolidList"/>
    <dgm:cxn modelId="{A0582A3B-6810-4A2B-9113-75C91FA61577}" type="presOf" srcId="{3B9D1825-399C-4922-B887-F34D4443B3E0}" destId="{77B09074-253F-4572-B548-24F16C3761C2}" srcOrd="0" destOrd="0" presId="urn:microsoft.com/office/officeart/2018/2/layout/IconVerticalSolidList"/>
    <dgm:cxn modelId="{B9FF1E4B-B660-4F67-B2A2-6B12DFBD0EC7}" type="presOf" srcId="{D955EA45-C3AD-4941-B7DB-61D185A3C04D}" destId="{0D8B942A-2400-4D87-BEC2-A8FF9DA44C1E}" srcOrd="0" destOrd="0" presId="urn:microsoft.com/office/officeart/2018/2/layout/IconVerticalSolidList"/>
    <dgm:cxn modelId="{D906964D-6503-4A8C-A7C3-0AB37DF8B6FC}" type="presOf" srcId="{59020B58-B0A6-4BDA-A2E7-6DA0113D02BF}" destId="{BCA3C511-3CD0-418E-B7E3-B1D6F316B5B3}" srcOrd="0" destOrd="0" presId="urn:microsoft.com/office/officeart/2018/2/layout/IconVerticalSolidList"/>
    <dgm:cxn modelId="{0185264E-594C-4A79-9069-4D856FCA1891}" srcId="{D955EA45-C3AD-4941-B7DB-61D185A3C04D}" destId="{63476491-0DA8-4635-AED2-644DEC6B40AA}" srcOrd="1" destOrd="0" parTransId="{17B46D63-9C3F-417E-8254-996DB4903B19}" sibTransId="{05D04019-DBC3-4696-8757-AB9EA57CCA4E}"/>
    <dgm:cxn modelId="{967BA9B6-675E-415B-9E01-643BF945EF52}" srcId="{D955EA45-C3AD-4941-B7DB-61D185A3C04D}" destId="{3B9D1825-399C-4922-B887-F34D4443B3E0}" srcOrd="0" destOrd="0" parTransId="{6080C918-53AF-44C3-B90F-1503D6603F24}" sibTransId="{71AB6CD2-9333-476F-9C5A-C2854B05A745}"/>
    <dgm:cxn modelId="{7E9BBADF-5750-49B7-9831-55CBA8F6AF59}" srcId="{D955EA45-C3AD-4941-B7DB-61D185A3C04D}" destId="{2E420DAA-260D-475B-B970-68AAD6C4237E}" srcOrd="3" destOrd="0" parTransId="{41392634-7335-4939-B510-7DA388DA55AA}" sibTransId="{9343D0D7-F5B3-44D2-B73D-D187D0E7EA91}"/>
    <dgm:cxn modelId="{ED73E24E-F571-4D62-B562-94811FC09770}" type="presParOf" srcId="{0D8B942A-2400-4D87-BEC2-A8FF9DA44C1E}" destId="{3CAA6640-408B-444C-BDC9-D43654C6CFE7}" srcOrd="0" destOrd="0" presId="urn:microsoft.com/office/officeart/2018/2/layout/IconVerticalSolidList"/>
    <dgm:cxn modelId="{95DDC2B7-0144-4B00-B7DB-36BB1AAB877C}" type="presParOf" srcId="{3CAA6640-408B-444C-BDC9-D43654C6CFE7}" destId="{104ACA96-6877-4286-B516-92D4DB5599FC}" srcOrd="0" destOrd="0" presId="urn:microsoft.com/office/officeart/2018/2/layout/IconVerticalSolidList"/>
    <dgm:cxn modelId="{B9FD04C6-D5C9-4FB2-8F41-E9677A5EB91C}" type="presParOf" srcId="{3CAA6640-408B-444C-BDC9-D43654C6CFE7}" destId="{2CDBD74B-34C3-424A-A1EF-FB1E760655C9}" srcOrd="1" destOrd="0" presId="urn:microsoft.com/office/officeart/2018/2/layout/IconVerticalSolidList"/>
    <dgm:cxn modelId="{C3AC5099-50D7-4D1A-9AD2-50AFC7D95555}" type="presParOf" srcId="{3CAA6640-408B-444C-BDC9-D43654C6CFE7}" destId="{BB7400B3-A000-400B-A0C2-FF182C39CFF3}" srcOrd="2" destOrd="0" presId="urn:microsoft.com/office/officeart/2018/2/layout/IconVerticalSolidList"/>
    <dgm:cxn modelId="{48702321-BC4C-4E2E-A96D-F62CBF3C06C2}" type="presParOf" srcId="{3CAA6640-408B-444C-BDC9-D43654C6CFE7}" destId="{77B09074-253F-4572-B548-24F16C3761C2}" srcOrd="3" destOrd="0" presId="urn:microsoft.com/office/officeart/2018/2/layout/IconVerticalSolidList"/>
    <dgm:cxn modelId="{82057EAF-E1F8-4D5E-82D1-2E942C9E05AC}" type="presParOf" srcId="{0D8B942A-2400-4D87-BEC2-A8FF9DA44C1E}" destId="{952A6E00-A95C-4EEF-B63A-274AEE122701}" srcOrd="1" destOrd="0" presId="urn:microsoft.com/office/officeart/2018/2/layout/IconVerticalSolidList"/>
    <dgm:cxn modelId="{4CA3AB9F-0779-41B7-860E-46C68D5412A6}" type="presParOf" srcId="{0D8B942A-2400-4D87-BEC2-A8FF9DA44C1E}" destId="{F64867E5-95BC-48C2-A3B4-C7193A1E6B34}" srcOrd="2" destOrd="0" presId="urn:microsoft.com/office/officeart/2018/2/layout/IconVerticalSolidList"/>
    <dgm:cxn modelId="{1AA417CE-D699-4C1A-B520-E6D7139C2A51}" type="presParOf" srcId="{F64867E5-95BC-48C2-A3B4-C7193A1E6B34}" destId="{5BEDFB1B-0742-4865-801A-C8136689F4B9}" srcOrd="0" destOrd="0" presId="urn:microsoft.com/office/officeart/2018/2/layout/IconVerticalSolidList"/>
    <dgm:cxn modelId="{3C55C03B-BC6E-44C2-82C2-93B3E78D809C}" type="presParOf" srcId="{F64867E5-95BC-48C2-A3B4-C7193A1E6B34}" destId="{C9EFCFA9-CDD7-4274-A443-7319EB1AC31C}" srcOrd="1" destOrd="0" presId="urn:microsoft.com/office/officeart/2018/2/layout/IconVerticalSolidList"/>
    <dgm:cxn modelId="{2678AF32-B2C3-4219-9541-E5987760E1DF}" type="presParOf" srcId="{F64867E5-95BC-48C2-A3B4-C7193A1E6B34}" destId="{BDF6BE34-7362-4103-8512-EC7296D170DE}" srcOrd="2" destOrd="0" presId="urn:microsoft.com/office/officeart/2018/2/layout/IconVerticalSolidList"/>
    <dgm:cxn modelId="{707C0B90-2D25-4CE4-8A8B-102C63B78F33}" type="presParOf" srcId="{F64867E5-95BC-48C2-A3B4-C7193A1E6B34}" destId="{B1EE9858-F3FB-4CCE-84ED-D93F319FDB91}" srcOrd="3" destOrd="0" presId="urn:microsoft.com/office/officeart/2018/2/layout/IconVerticalSolidList"/>
    <dgm:cxn modelId="{0F1BE484-C88E-4BB2-95E1-049FC59A6244}" type="presParOf" srcId="{0D8B942A-2400-4D87-BEC2-A8FF9DA44C1E}" destId="{A9990C4A-4CB3-4AD8-9DA6-8A1345F28445}" srcOrd="3" destOrd="0" presId="urn:microsoft.com/office/officeart/2018/2/layout/IconVerticalSolidList"/>
    <dgm:cxn modelId="{1F93965B-F797-4D97-B92C-0E19B53B20E1}" type="presParOf" srcId="{0D8B942A-2400-4D87-BEC2-A8FF9DA44C1E}" destId="{51C0A9D5-320A-4FA2-945A-DE3838765553}" srcOrd="4" destOrd="0" presId="urn:microsoft.com/office/officeart/2018/2/layout/IconVerticalSolidList"/>
    <dgm:cxn modelId="{5AD29055-9E4D-4396-9F9F-E1CE8BAEEDFD}" type="presParOf" srcId="{51C0A9D5-320A-4FA2-945A-DE3838765553}" destId="{12EA1217-55B7-4039-8114-6F5E868DD8DC}" srcOrd="0" destOrd="0" presId="urn:microsoft.com/office/officeart/2018/2/layout/IconVerticalSolidList"/>
    <dgm:cxn modelId="{5F40DCE6-DA1B-4D75-852F-08605C042387}" type="presParOf" srcId="{51C0A9D5-320A-4FA2-945A-DE3838765553}" destId="{44581765-BA6D-42A3-814D-085169EFBD45}" srcOrd="1" destOrd="0" presId="urn:microsoft.com/office/officeart/2018/2/layout/IconVerticalSolidList"/>
    <dgm:cxn modelId="{A9A4DC27-D742-4F32-99FA-EB60CFD2170D}" type="presParOf" srcId="{51C0A9D5-320A-4FA2-945A-DE3838765553}" destId="{8F847ABC-D972-4747-B71F-BFABB8A3C52D}" srcOrd="2" destOrd="0" presId="urn:microsoft.com/office/officeart/2018/2/layout/IconVerticalSolidList"/>
    <dgm:cxn modelId="{06B05850-D69A-4638-8CF9-EB1405706466}" type="presParOf" srcId="{51C0A9D5-320A-4FA2-945A-DE3838765553}" destId="{BCA3C511-3CD0-418E-B7E3-B1D6F316B5B3}" srcOrd="3" destOrd="0" presId="urn:microsoft.com/office/officeart/2018/2/layout/IconVerticalSolidList"/>
    <dgm:cxn modelId="{2BA24089-9322-4405-AEF9-11164F1125E0}" type="presParOf" srcId="{0D8B942A-2400-4D87-BEC2-A8FF9DA44C1E}" destId="{89458A61-C704-4BB6-8F20-58AD38F727C8}" srcOrd="5" destOrd="0" presId="urn:microsoft.com/office/officeart/2018/2/layout/IconVerticalSolidList"/>
    <dgm:cxn modelId="{B5D77536-28EE-497A-B8A0-D4EEE6786C70}" type="presParOf" srcId="{0D8B942A-2400-4D87-BEC2-A8FF9DA44C1E}" destId="{22B27FA4-5849-411A-8D40-4E1C5967D287}" srcOrd="6" destOrd="0" presId="urn:microsoft.com/office/officeart/2018/2/layout/IconVerticalSolidList"/>
    <dgm:cxn modelId="{FD6D65A8-7E7E-4370-B3F0-7C0C2A090237}" type="presParOf" srcId="{22B27FA4-5849-411A-8D40-4E1C5967D287}" destId="{A1550391-8600-4B33-818D-A5F51F9241E3}" srcOrd="0" destOrd="0" presId="urn:microsoft.com/office/officeart/2018/2/layout/IconVerticalSolidList"/>
    <dgm:cxn modelId="{37424027-F89D-4277-9D8A-4427A3169BE3}" type="presParOf" srcId="{22B27FA4-5849-411A-8D40-4E1C5967D287}" destId="{A4599240-743C-4C0E-BADA-5F92A0501EDA}" srcOrd="1" destOrd="0" presId="urn:microsoft.com/office/officeart/2018/2/layout/IconVerticalSolidList"/>
    <dgm:cxn modelId="{A13FADBC-85D2-4B93-8B3A-DE9100616BBD}" type="presParOf" srcId="{22B27FA4-5849-411A-8D40-4E1C5967D287}" destId="{C582E14D-5BB4-475E-A352-3A272AFD4A14}" srcOrd="2" destOrd="0" presId="urn:microsoft.com/office/officeart/2018/2/layout/IconVerticalSolidList"/>
    <dgm:cxn modelId="{D3F89DBF-D415-4F6C-8D2F-CEE1114F6DDF}" type="presParOf" srcId="{22B27FA4-5849-411A-8D40-4E1C5967D287}" destId="{EC4BFE5B-0E1D-461D-BD91-6D2B90BC4B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2CD4F5-F583-4202-BA06-A043B240E79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147A59E-70B4-41DE-BD1F-42B474923C64}">
      <dgm:prSet/>
      <dgm:spPr/>
      <dgm:t>
        <a:bodyPr/>
        <a:lstStyle/>
        <a:p>
          <a:pPr>
            <a:lnSpc>
              <a:spcPct val="100000"/>
            </a:lnSpc>
          </a:pPr>
          <a:r>
            <a:rPr lang="en-US" b="1"/>
            <a:t>CEI aligns with STEM specific learning approaches</a:t>
          </a:r>
          <a:endParaRPr lang="en-US"/>
        </a:p>
      </dgm:t>
    </dgm:pt>
    <dgm:pt modelId="{3812B874-C3CB-4961-8CCD-1D08560BF20B}" type="parTrans" cxnId="{72615DDC-9CB6-4E75-9C42-26DFCC92977E}">
      <dgm:prSet/>
      <dgm:spPr/>
      <dgm:t>
        <a:bodyPr/>
        <a:lstStyle/>
        <a:p>
          <a:endParaRPr lang="en-US"/>
        </a:p>
      </dgm:t>
    </dgm:pt>
    <dgm:pt modelId="{037C366A-9916-44B5-9FD1-DD1AB066D997}" type="sibTrans" cxnId="{72615DDC-9CB6-4E75-9C42-26DFCC92977E}">
      <dgm:prSet/>
      <dgm:spPr/>
      <dgm:t>
        <a:bodyPr/>
        <a:lstStyle/>
        <a:p>
          <a:endParaRPr lang="en-US"/>
        </a:p>
      </dgm:t>
    </dgm:pt>
    <dgm:pt modelId="{DFF9B60D-97CA-4671-A013-D3D44DB5616A}">
      <dgm:prSet/>
      <dgm:spPr/>
      <dgm:t>
        <a:bodyPr/>
        <a:lstStyle/>
        <a:p>
          <a:pPr>
            <a:lnSpc>
              <a:spcPct val="100000"/>
            </a:lnSpc>
          </a:pPr>
          <a:r>
            <a:rPr lang="en-US" b="1"/>
            <a:t>The scientific method is about applying knowledge and hypothesis testing</a:t>
          </a:r>
          <a:endParaRPr lang="en-US"/>
        </a:p>
      </dgm:t>
    </dgm:pt>
    <dgm:pt modelId="{126938D6-C7A2-499B-974E-C6C9E8FD3132}" type="parTrans" cxnId="{A0F29C7E-4B72-494A-8744-C9D6F468FADA}">
      <dgm:prSet/>
      <dgm:spPr/>
      <dgm:t>
        <a:bodyPr/>
        <a:lstStyle/>
        <a:p>
          <a:endParaRPr lang="en-US"/>
        </a:p>
      </dgm:t>
    </dgm:pt>
    <dgm:pt modelId="{3962B938-7A66-4F27-B020-1C6830177565}" type="sibTrans" cxnId="{A0F29C7E-4B72-494A-8744-C9D6F468FADA}">
      <dgm:prSet/>
      <dgm:spPr/>
      <dgm:t>
        <a:bodyPr/>
        <a:lstStyle/>
        <a:p>
          <a:endParaRPr lang="en-US"/>
        </a:p>
      </dgm:t>
    </dgm:pt>
    <dgm:pt modelId="{C273B44B-F1E8-462C-962B-E7C987EF8295}">
      <dgm:prSet/>
      <dgm:spPr/>
      <dgm:t>
        <a:bodyPr/>
        <a:lstStyle/>
        <a:p>
          <a:pPr>
            <a:lnSpc>
              <a:spcPct val="100000"/>
            </a:lnSpc>
          </a:pPr>
          <a:r>
            <a:rPr lang="en-US" b="1"/>
            <a:t>The critique, used in many disciplines including engineering, is about having a conversation.</a:t>
          </a:r>
          <a:endParaRPr lang="en-US"/>
        </a:p>
      </dgm:t>
    </dgm:pt>
    <dgm:pt modelId="{46312A6D-D7BB-4AD2-9A96-93E25C359E16}" type="parTrans" cxnId="{EA240B4B-008A-4A41-A494-A9CF97CBFA58}">
      <dgm:prSet/>
      <dgm:spPr/>
      <dgm:t>
        <a:bodyPr/>
        <a:lstStyle/>
        <a:p>
          <a:endParaRPr lang="en-US"/>
        </a:p>
      </dgm:t>
    </dgm:pt>
    <dgm:pt modelId="{ECA5C4B5-EE9C-45EC-AF42-3789DBB65482}" type="sibTrans" cxnId="{EA240B4B-008A-4A41-A494-A9CF97CBFA58}">
      <dgm:prSet/>
      <dgm:spPr/>
      <dgm:t>
        <a:bodyPr/>
        <a:lstStyle/>
        <a:p>
          <a:endParaRPr lang="en-US"/>
        </a:p>
      </dgm:t>
    </dgm:pt>
    <dgm:pt modelId="{0F5C77F1-2CB6-4015-BE76-42A6B71332F2}" type="pres">
      <dgm:prSet presAssocID="{F82CD4F5-F583-4202-BA06-A043B240E79E}" presName="root" presStyleCnt="0">
        <dgm:presLayoutVars>
          <dgm:dir/>
          <dgm:resizeHandles val="exact"/>
        </dgm:presLayoutVars>
      </dgm:prSet>
      <dgm:spPr/>
    </dgm:pt>
    <dgm:pt modelId="{304B21B4-1C39-40BC-9FA5-4077BBA3D891}" type="pres">
      <dgm:prSet presAssocID="{7147A59E-70B4-41DE-BD1F-42B474923C64}" presName="compNode" presStyleCnt="0"/>
      <dgm:spPr/>
    </dgm:pt>
    <dgm:pt modelId="{EFB5843F-9B47-4EED-A206-3DBF46CFF64F}" type="pres">
      <dgm:prSet presAssocID="{7147A59E-70B4-41DE-BD1F-42B474923C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3FBFA1E-6805-4B60-9C5B-9E2CA070AB67}" type="pres">
      <dgm:prSet presAssocID="{7147A59E-70B4-41DE-BD1F-42B474923C64}" presName="spaceRect" presStyleCnt="0"/>
      <dgm:spPr/>
    </dgm:pt>
    <dgm:pt modelId="{A3D03418-6914-4C15-8945-83806D78F3BD}" type="pres">
      <dgm:prSet presAssocID="{7147A59E-70B4-41DE-BD1F-42B474923C64}" presName="textRect" presStyleLbl="revTx" presStyleIdx="0" presStyleCnt="3">
        <dgm:presLayoutVars>
          <dgm:chMax val="1"/>
          <dgm:chPref val="1"/>
        </dgm:presLayoutVars>
      </dgm:prSet>
      <dgm:spPr/>
    </dgm:pt>
    <dgm:pt modelId="{75D3AD31-DD52-4E03-A567-D109302276E6}" type="pres">
      <dgm:prSet presAssocID="{037C366A-9916-44B5-9FD1-DD1AB066D997}" presName="sibTrans" presStyleCnt="0"/>
      <dgm:spPr/>
    </dgm:pt>
    <dgm:pt modelId="{508A5989-9D65-46A8-80CD-2E3F97239BC8}" type="pres">
      <dgm:prSet presAssocID="{DFF9B60D-97CA-4671-A013-D3D44DB5616A}" presName="compNode" presStyleCnt="0"/>
      <dgm:spPr/>
    </dgm:pt>
    <dgm:pt modelId="{F67257BF-32B8-4206-9EA5-665F349FC74A}" type="pres">
      <dgm:prSet presAssocID="{DFF9B60D-97CA-4671-A013-D3D44DB561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0BE2F3B7-5198-49DA-9427-9C50EEBECD8F}" type="pres">
      <dgm:prSet presAssocID="{DFF9B60D-97CA-4671-A013-D3D44DB5616A}" presName="spaceRect" presStyleCnt="0"/>
      <dgm:spPr/>
    </dgm:pt>
    <dgm:pt modelId="{DB88D5AB-A2B5-430F-8919-2DAC972554FB}" type="pres">
      <dgm:prSet presAssocID="{DFF9B60D-97CA-4671-A013-D3D44DB5616A}" presName="textRect" presStyleLbl="revTx" presStyleIdx="1" presStyleCnt="3">
        <dgm:presLayoutVars>
          <dgm:chMax val="1"/>
          <dgm:chPref val="1"/>
        </dgm:presLayoutVars>
      </dgm:prSet>
      <dgm:spPr/>
    </dgm:pt>
    <dgm:pt modelId="{E5A38D90-C0B1-4E12-AB61-8A7B7B66CA47}" type="pres">
      <dgm:prSet presAssocID="{3962B938-7A66-4F27-B020-1C6830177565}" presName="sibTrans" presStyleCnt="0"/>
      <dgm:spPr/>
    </dgm:pt>
    <dgm:pt modelId="{4280791C-9140-43C5-816C-BAE79877E41F}" type="pres">
      <dgm:prSet presAssocID="{C273B44B-F1E8-462C-962B-E7C987EF8295}" presName="compNode" presStyleCnt="0"/>
      <dgm:spPr/>
    </dgm:pt>
    <dgm:pt modelId="{FC6D4043-46B5-4F1E-A69E-A6D1B8B22FA2}" type="pres">
      <dgm:prSet presAssocID="{C273B44B-F1E8-462C-962B-E7C987EF82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ingle gear"/>
        </a:ext>
      </dgm:extLst>
    </dgm:pt>
    <dgm:pt modelId="{33AF15A2-D503-4479-A92C-123E08ED3991}" type="pres">
      <dgm:prSet presAssocID="{C273B44B-F1E8-462C-962B-E7C987EF8295}" presName="spaceRect" presStyleCnt="0"/>
      <dgm:spPr/>
    </dgm:pt>
    <dgm:pt modelId="{D26C9E20-1C62-4B4D-B830-56ACB04EB55A}" type="pres">
      <dgm:prSet presAssocID="{C273B44B-F1E8-462C-962B-E7C987EF8295}" presName="textRect" presStyleLbl="revTx" presStyleIdx="2" presStyleCnt="3">
        <dgm:presLayoutVars>
          <dgm:chMax val="1"/>
          <dgm:chPref val="1"/>
        </dgm:presLayoutVars>
      </dgm:prSet>
      <dgm:spPr/>
    </dgm:pt>
  </dgm:ptLst>
  <dgm:cxnLst>
    <dgm:cxn modelId="{33E36515-F5A0-43E2-ADA2-E7128CC979DB}" type="presOf" srcId="{DFF9B60D-97CA-4671-A013-D3D44DB5616A}" destId="{DB88D5AB-A2B5-430F-8919-2DAC972554FB}" srcOrd="0" destOrd="0" presId="urn:microsoft.com/office/officeart/2018/2/layout/IconLabelList"/>
    <dgm:cxn modelId="{9238DF1D-DBC3-412D-ACDA-45703DD0C0A9}" type="presOf" srcId="{C273B44B-F1E8-462C-962B-E7C987EF8295}" destId="{D26C9E20-1C62-4B4D-B830-56ACB04EB55A}" srcOrd="0" destOrd="0" presId="urn:microsoft.com/office/officeart/2018/2/layout/IconLabelList"/>
    <dgm:cxn modelId="{EA240B4B-008A-4A41-A494-A9CF97CBFA58}" srcId="{F82CD4F5-F583-4202-BA06-A043B240E79E}" destId="{C273B44B-F1E8-462C-962B-E7C987EF8295}" srcOrd="2" destOrd="0" parTransId="{46312A6D-D7BB-4AD2-9A96-93E25C359E16}" sibTransId="{ECA5C4B5-EE9C-45EC-AF42-3789DBB65482}"/>
    <dgm:cxn modelId="{E9B2EC6D-F241-42DC-BA45-CD85B31403A6}" type="presOf" srcId="{7147A59E-70B4-41DE-BD1F-42B474923C64}" destId="{A3D03418-6914-4C15-8945-83806D78F3BD}" srcOrd="0" destOrd="0" presId="urn:microsoft.com/office/officeart/2018/2/layout/IconLabelList"/>
    <dgm:cxn modelId="{6100FE51-C242-4C1A-8128-2B63866C67FB}" type="presOf" srcId="{F82CD4F5-F583-4202-BA06-A043B240E79E}" destId="{0F5C77F1-2CB6-4015-BE76-42A6B71332F2}" srcOrd="0" destOrd="0" presId="urn:microsoft.com/office/officeart/2018/2/layout/IconLabelList"/>
    <dgm:cxn modelId="{A0F29C7E-4B72-494A-8744-C9D6F468FADA}" srcId="{F82CD4F5-F583-4202-BA06-A043B240E79E}" destId="{DFF9B60D-97CA-4671-A013-D3D44DB5616A}" srcOrd="1" destOrd="0" parTransId="{126938D6-C7A2-499B-974E-C6C9E8FD3132}" sibTransId="{3962B938-7A66-4F27-B020-1C6830177565}"/>
    <dgm:cxn modelId="{72615DDC-9CB6-4E75-9C42-26DFCC92977E}" srcId="{F82CD4F5-F583-4202-BA06-A043B240E79E}" destId="{7147A59E-70B4-41DE-BD1F-42B474923C64}" srcOrd="0" destOrd="0" parTransId="{3812B874-C3CB-4961-8CCD-1D08560BF20B}" sibTransId="{037C366A-9916-44B5-9FD1-DD1AB066D997}"/>
    <dgm:cxn modelId="{C17BA7D1-3A08-498C-B589-855132A8A960}" type="presParOf" srcId="{0F5C77F1-2CB6-4015-BE76-42A6B71332F2}" destId="{304B21B4-1C39-40BC-9FA5-4077BBA3D891}" srcOrd="0" destOrd="0" presId="urn:microsoft.com/office/officeart/2018/2/layout/IconLabelList"/>
    <dgm:cxn modelId="{42C042AF-BC62-4AB2-AE83-2C58FA3EA754}" type="presParOf" srcId="{304B21B4-1C39-40BC-9FA5-4077BBA3D891}" destId="{EFB5843F-9B47-4EED-A206-3DBF46CFF64F}" srcOrd="0" destOrd="0" presId="urn:microsoft.com/office/officeart/2018/2/layout/IconLabelList"/>
    <dgm:cxn modelId="{8071111D-3727-41E2-88FD-D7C7ECACD7B3}" type="presParOf" srcId="{304B21B4-1C39-40BC-9FA5-4077BBA3D891}" destId="{03FBFA1E-6805-4B60-9C5B-9E2CA070AB67}" srcOrd="1" destOrd="0" presId="urn:microsoft.com/office/officeart/2018/2/layout/IconLabelList"/>
    <dgm:cxn modelId="{2AA75B4B-5A0D-463D-9107-88ED47226435}" type="presParOf" srcId="{304B21B4-1C39-40BC-9FA5-4077BBA3D891}" destId="{A3D03418-6914-4C15-8945-83806D78F3BD}" srcOrd="2" destOrd="0" presId="urn:microsoft.com/office/officeart/2018/2/layout/IconLabelList"/>
    <dgm:cxn modelId="{B7918A88-5A68-40E8-BC26-13B1E58F1B10}" type="presParOf" srcId="{0F5C77F1-2CB6-4015-BE76-42A6B71332F2}" destId="{75D3AD31-DD52-4E03-A567-D109302276E6}" srcOrd="1" destOrd="0" presId="urn:microsoft.com/office/officeart/2018/2/layout/IconLabelList"/>
    <dgm:cxn modelId="{E4C8B90D-5C2B-4568-8BAC-B49D388B877E}" type="presParOf" srcId="{0F5C77F1-2CB6-4015-BE76-42A6B71332F2}" destId="{508A5989-9D65-46A8-80CD-2E3F97239BC8}" srcOrd="2" destOrd="0" presId="urn:microsoft.com/office/officeart/2018/2/layout/IconLabelList"/>
    <dgm:cxn modelId="{A704772A-967D-4D99-A3E5-363D3DBE1E0D}" type="presParOf" srcId="{508A5989-9D65-46A8-80CD-2E3F97239BC8}" destId="{F67257BF-32B8-4206-9EA5-665F349FC74A}" srcOrd="0" destOrd="0" presId="urn:microsoft.com/office/officeart/2018/2/layout/IconLabelList"/>
    <dgm:cxn modelId="{D262327A-213E-42F5-A737-1696BF1B6AE2}" type="presParOf" srcId="{508A5989-9D65-46A8-80CD-2E3F97239BC8}" destId="{0BE2F3B7-5198-49DA-9427-9C50EEBECD8F}" srcOrd="1" destOrd="0" presId="urn:microsoft.com/office/officeart/2018/2/layout/IconLabelList"/>
    <dgm:cxn modelId="{8FEC1675-5E1A-4D6A-B7C9-9DAB011F3861}" type="presParOf" srcId="{508A5989-9D65-46A8-80CD-2E3F97239BC8}" destId="{DB88D5AB-A2B5-430F-8919-2DAC972554FB}" srcOrd="2" destOrd="0" presId="urn:microsoft.com/office/officeart/2018/2/layout/IconLabelList"/>
    <dgm:cxn modelId="{FF0F0B48-CE0D-4235-9409-3D5FEABE8837}" type="presParOf" srcId="{0F5C77F1-2CB6-4015-BE76-42A6B71332F2}" destId="{E5A38D90-C0B1-4E12-AB61-8A7B7B66CA47}" srcOrd="3" destOrd="0" presId="urn:microsoft.com/office/officeart/2018/2/layout/IconLabelList"/>
    <dgm:cxn modelId="{E70D4386-6B80-48EA-8B46-36D6EC82DDE0}" type="presParOf" srcId="{0F5C77F1-2CB6-4015-BE76-42A6B71332F2}" destId="{4280791C-9140-43C5-816C-BAE79877E41F}" srcOrd="4" destOrd="0" presId="urn:microsoft.com/office/officeart/2018/2/layout/IconLabelList"/>
    <dgm:cxn modelId="{9CE6448E-B0BD-4069-9A67-1D3D815ACAD8}" type="presParOf" srcId="{4280791C-9140-43C5-816C-BAE79877E41F}" destId="{FC6D4043-46B5-4F1E-A69E-A6D1B8B22FA2}" srcOrd="0" destOrd="0" presId="urn:microsoft.com/office/officeart/2018/2/layout/IconLabelList"/>
    <dgm:cxn modelId="{A8C6F8D2-D7D3-4297-9E5B-05B4DC575572}" type="presParOf" srcId="{4280791C-9140-43C5-816C-BAE79877E41F}" destId="{33AF15A2-D503-4479-A92C-123E08ED3991}" srcOrd="1" destOrd="0" presId="urn:microsoft.com/office/officeart/2018/2/layout/IconLabelList"/>
    <dgm:cxn modelId="{67EEF91B-C0BB-428E-B57B-6354464C49A5}" type="presParOf" srcId="{4280791C-9140-43C5-816C-BAE79877E41F}" destId="{D26C9E20-1C62-4B4D-B830-56ACB04EB55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822C33-D2BE-4309-9759-418FEC666A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02854D8-3A15-473B-9FB9-D0DCF4330D6C}">
      <dgm:prSet/>
      <dgm:spPr/>
      <dgm:t>
        <a:bodyPr/>
        <a:lstStyle/>
        <a:p>
          <a:r>
            <a:rPr lang="en-US" dirty="0"/>
            <a:t>Giving boundaries helps</a:t>
          </a:r>
        </a:p>
      </dgm:t>
    </dgm:pt>
    <dgm:pt modelId="{27BDC6AC-DBDD-4E73-AC42-F6C99C4F0714}" type="parTrans" cxnId="{20BC47CF-1CCC-46F5-A6A7-D7064DADE4CF}">
      <dgm:prSet/>
      <dgm:spPr/>
      <dgm:t>
        <a:bodyPr/>
        <a:lstStyle/>
        <a:p>
          <a:endParaRPr lang="en-US"/>
        </a:p>
      </dgm:t>
    </dgm:pt>
    <dgm:pt modelId="{6B749692-3413-4FA1-976A-5381BFD4CFB4}" type="sibTrans" cxnId="{20BC47CF-1CCC-46F5-A6A7-D7064DADE4CF}">
      <dgm:prSet/>
      <dgm:spPr/>
      <dgm:t>
        <a:bodyPr/>
        <a:lstStyle/>
        <a:p>
          <a:endParaRPr lang="en-US"/>
        </a:p>
      </dgm:t>
    </dgm:pt>
    <dgm:pt modelId="{0070569C-597C-4EBF-8022-38554169BBA0}">
      <dgm:prSet/>
      <dgm:spPr/>
      <dgm:t>
        <a:bodyPr/>
        <a:lstStyle/>
        <a:p>
          <a:r>
            <a:rPr lang="en-US" b="1" i="1" dirty="0"/>
            <a:t>Don’t try and search the whole internet</a:t>
          </a:r>
          <a:endParaRPr lang="en-US" dirty="0"/>
        </a:p>
      </dgm:t>
    </dgm:pt>
    <dgm:pt modelId="{DA708C54-46DD-4BCF-A3DE-F90D3D6EC40C}" type="parTrans" cxnId="{2DA86D5B-4F79-4C9B-B9DD-777DC416F438}">
      <dgm:prSet/>
      <dgm:spPr/>
      <dgm:t>
        <a:bodyPr/>
        <a:lstStyle/>
        <a:p>
          <a:endParaRPr lang="en-US"/>
        </a:p>
      </dgm:t>
    </dgm:pt>
    <dgm:pt modelId="{DC60D16A-C39B-4AFA-9BB1-37F9443A9080}" type="sibTrans" cxnId="{2DA86D5B-4F79-4C9B-B9DD-777DC416F438}">
      <dgm:prSet/>
      <dgm:spPr/>
      <dgm:t>
        <a:bodyPr/>
        <a:lstStyle/>
        <a:p>
          <a:endParaRPr lang="en-US"/>
        </a:p>
      </dgm:t>
    </dgm:pt>
    <dgm:pt modelId="{DBA26C99-7886-4162-BB5B-393DE592A530}">
      <dgm:prSet/>
      <dgm:spPr/>
      <dgm:t>
        <a:bodyPr/>
        <a:lstStyle/>
        <a:p>
          <a:r>
            <a:rPr lang="en-US" dirty="0"/>
            <a:t>Acknowledge it’s ok to not know everything</a:t>
          </a:r>
        </a:p>
      </dgm:t>
    </dgm:pt>
    <dgm:pt modelId="{4A092917-3554-49A8-9B76-A14B52994D8D}" type="parTrans" cxnId="{206A0BD2-2A8C-4E26-8CBF-AB9944194CC4}">
      <dgm:prSet/>
      <dgm:spPr/>
      <dgm:t>
        <a:bodyPr/>
        <a:lstStyle/>
        <a:p>
          <a:endParaRPr lang="en-US"/>
        </a:p>
      </dgm:t>
    </dgm:pt>
    <dgm:pt modelId="{BA703C11-4F47-4AD7-8C5E-BFB3014871B6}" type="sibTrans" cxnId="{206A0BD2-2A8C-4E26-8CBF-AB9944194CC4}">
      <dgm:prSet/>
      <dgm:spPr/>
      <dgm:t>
        <a:bodyPr/>
        <a:lstStyle/>
        <a:p>
          <a:endParaRPr lang="en-US"/>
        </a:p>
      </dgm:t>
    </dgm:pt>
    <dgm:pt modelId="{0EEA50D6-2728-4A59-9F76-A9EEDD567677}">
      <dgm:prSet/>
      <dgm:spPr/>
      <dgm:t>
        <a:bodyPr/>
        <a:lstStyle/>
        <a:p>
          <a:r>
            <a:rPr lang="en-US" dirty="0"/>
            <a:t>Be Creative</a:t>
          </a:r>
        </a:p>
      </dgm:t>
    </dgm:pt>
    <dgm:pt modelId="{B12564A8-FBBB-4A8D-BB0A-1399733E1B64}" type="parTrans" cxnId="{913FBE68-1ED6-4D81-8568-5261B6987174}">
      <dgm:prSet/>
      <dgm:spPr/>
      <dgm:t>
        <a:bodyPr/>
        <a:lstStyle/>
        <a:p>
          <a:endParaRPr lang="en-CA"/>
        </a:p>
      </dgm:t>
    </dgm:pt>
    <dgm:pt modelId="{1801F551-F604-4A04-A011-3C97EB56C26D}" type="sibTrans" cxnId="{913FBE68-1ED6-4D81-8568-5261B6987174}">
      <dgm:prSet/>
      <dgm:spPr/>
      <dgm:t>
        <a:bodyPr/>
        <a:lstStyle/>
        <a:p>
          <a:endParaRPr lang="en-CA"/>
        </a:p>
      </dgm:t>
    </dgm:pt>
    <dgm:pt modelId="{6460D5B0-9BE8-4D96-A710-8365749D500A}">
      <dgm:prSet/>
      <dgm:spPr/>
      <dgm:t>
        <a:bodyPr/>
        <a:lstStyle/>
        <a:p>
          <a:r>
            <a:rPr lang="en-US" dirty="0"/>
            <a:t>Meet students where they are</a:t>
          </a:r>
        </a:p>
      </dgm:t>
    </dgm:pt>
    <dgm:pt modelId="{D0EED219-DECA-4CBE-A6D1-D3E32DA2315C}" type="parTrans" cxnId="{68CDD4D5-397C-4C8D-9048-8F6E2C27BAF1}">
      <dgm:prSet/>
      <dgm:spPr/>
      <dgm:t>
        <a:bodyPr/>
        <a:lstStyle/>
        <a:p>
          <a:endParaRPr lang="en-CA"/>
        </a:p>
      </dgm:t>
    </dgm:pt>
    <dgm:pt modelId="{08DE9B72-5C97-4CA1-BBD2-E4A6DFEFC277}" type="sibTrans" cxnId="{68CDD4D5-397C-4C8D-9048-8F6E2C27BAF1}">
      <dgm:prSet/>
      <dgm:spPr/>
      <dgm:t>
        <a:bodyPr/>
        <a:lstStyle/>
        <a:p>
          <a:endParaRPr lang="en-CA"/>
        </a:p>
      </dgm:t>
    </dgm:pt>
    <dgm:pt modelId="{DCF1F913-7641-4857-A7A5-7E1CA26CACCB}">
      <dgm:prSet/>
      <dgm:spPr/>
      <dgm:t>
        <a:bodyPr/>
        <a:lstStyle/>
        <a:p>
          <a:r>
            <a:rPr lang="en-US" dirty="0"/>
            <a:t>Speak the same disciplinary specific language</a:t>
          </a:r>
        </a:p>
      </dgm:t>
    </dgm:pt>
    <dgm:pt modelId="{E2ABA064-6D1F-44D6-B743-1C46F3852BD9}" type="parTrans" cxnId="{2E640189-48CA-497D-8A12-222E6FAFF174}">
      <dgm:prSet/>
      <dgm:spPr/>
      <dgm:t>
        <a:bodyPr/>
        <a:lstStyle/>
        <a:p>
          <a:endParaRPr lang="en-CA"/>
        </a:p>
      </dgm:t>
    </dgm:pt>
    <dgm:pt modelId="{571937A3-5198-4319-8C79-829AE01EE4D7}" type="sibTrans" cxnId="{2E640189-48CA-497D-8A12-222E6FAFF174}">
      <dgm:prSet/>
      <dgm:spPr/>
      <dgm:t>
        <a:bodyPr/>
        <a:lstStyle/>
        <a:p>
          <a:endParaRPr lang="en-CA"/>
        </a:p>
      </dgm:t>
    </dgm:pt>
    <dgm:pt modelId="{99AF8CB1-67A2-452F-8129-6B1A1588B689}">
      <dgm:prSet/>
      <dgm:spPr/>
      <dgm:t>
        <a:bodyPr/>
        <a:lstStyle/>
        <a:p>
          <a:r>
            <a:rPr lang="en-US" dirty="0"/>
            <a:t>Create a culture of being wrong, and learning more</a:t>
          </a:r>
        </a:p>
      </dgm:t>
    </dgm:pt>
    <dgm:pt modelId="{B78C3AAD-632D-4EC5-AE2E-1E24C6C43C0C}" type="parTrans" cxnId="{9886AE98-014E-4332-B36A-9DD332F46636}">
      <dgm:prSet/>
      <dgm:spPr/>
      <dgm:t>
        <a:bodyPr/>
        <a:lstStyle/>
        <a:p>
          <a:endParaRPr lang="en-CA"/>
        </a:p>
      </dgm:t>
    </dgm:pt>
    <dgm:pt modelId="{96F7714B-A30A-4B24-B6AF-898083A7AC33}" type="sibTrans" cxnId="{9886AE98-014E-4332-B36A-9DD332F46636}">
      <dgm:prSet/>
      <dgm:spPr/>
      <dgm:t>
        <a:bodyPr/>
        <a:lstStyle/>
        <a:p>
          <a:endParaRPr lang="en-CA"/>
        </a:p>
      </dgm:t>
    </dgm:pt>
    <dgm:pt modelId="{D8B8BE90-EDF5-4315-A493-F6786B1007FD}">
      <dgm:prSet/>
      <dgm:spPr/>
      <dgm:t>
        <a:bodyPr/>
        <a:lstStyle/>
        <a:p>
          <a:r>
            <a:rPr lang="en-US" dirty="0"/>
            <a:t>Use tools they use in other contexts. </a:t>
          </a:r>
        </a:p>
      </dgm:t>
    </dgm:pt>
    <dgm:pt modelId="{5BE14DDF-8324-4710-A998-C0CB594B5391}" type="parTrans" cxnId="{E0E6DB50-7911-4F18-814E-D24D7E5D269E}">
      <dgm:prSet/>
      <dgm:spPr/>
      <dgm:t>
        <a:bodyPr/>
        <a:lstStyle/>
        <a:p>
          <a:endParaRPr lang="en-CA"/>
        </a:p>
      </dgm:t>
    </dgm:pt>
    <dgm:pt modelId="{2BDD6C98-B15D-45FD-AF29-782B7EA3FC5F}" type="sibTrans" cxnId="{E0E6DB50-7911-4F18-814E-D24D7E5D269E}">
      <dgm:prSet/>
      <dgm:spPr/>
      <dgm:t>
        <a:bodyPr/>
        <a:lstStyle/>
        <a:p>
          <a:endParaRPr lang="en-CA"/>
        </a:p>
      </dgm:t>
    </dgm:pt>
    <dgm:pt modelId="{7B801A7F-A183-47E0-83D1-0802E275C852}">
      <dgm:prSet/>
      <dgm:spPr/>
      <dgm:t>
        <a:bodyPr/>
        <a:lstStyle/>
        <a:p>
          <a:r>
            <a:rPr lang="en-US" dirty="0"/>
            <a:t>Make it fun </a:t>
          </a:r>
        </a:p>
      </dgm:t>
    </dgm:pt>
    <dgm:pt modelId="{1C68B865-D032-45AC-8EB7-1135E8088111}" type="parTrans" cxnId="{F9577F53-15C6-4962-8F11-8277CCB42DE8}">
      <dgm:prSet/>
      <dgm:spPr/>
      <dgm:t>
        <a:bodyPr/>
        <a:lstStyle/>
        <a:p>
          <a:endParaRPr lang="en-CA"/>
        </a:p>
      </dgm:t>
    </dgm:pt>
    <dgm:pt modelId="{F889DDC8-9810-448B-B24C-8DF70A0FE91B}" type="sibTrans" cxnId="{F9577F53-15C6-4962-8F11-8277CCB42DE8}">
      <dgm:prSet/>
      <dgm:spPr/>
      <dgm:t>
        <a:bodyPr/>
        <a:lstStyle/>
        <a:p>
          <a:endParaRPr lang="en-CA"/>
        </a:p>
      </dgm:t>
    </dgm:pt>
    <dgm:pt modelId="{6C1A2A87-F95B-4574-948F-16CD763165CA}">
      <dgm:prSet/>
      <dgm:spPr/>
      <dgm:t>
        <a:bodyPr/>
        <a:lstStyle/>
        <a:p>
          <a:r>
            <a:rPr lang="en-US" dirty="0"/>
            <a:t>Always have a conversation</a:t>
          </a:r>
        </a:p>
      </dgm:t>
    </dgm:pt>
    <dgm:pt modelId="{460F6C53-4C0E-4389-95B1-BD74A75E1073}" type="parTrans" cxnId="{A0B98408-EF47-49E4-BEEB-318FD76FE056}">
      <dgm:prSet/>
      <dgm:spPr/>
      <dgm:t>
        <a:bodyPr/>
        <a:lstStyle/>
        <a:p>
          <a:endParaRPr lang="en-CA"/>
        </a:p>
      </dgm:t>
    </dgm:pt>
    <dgm:pt modelId="{189BD0DC-567C-4FAB-AA78-A613DAE3C742}" type="sibTrans" cxnId="{A0B98408-EF47-49E4-BEEB-318FD76FE056}">
      <dgm:prSet/>
      <dgm:spPr/>
      <dgm:t>
        <a:bodyPr/>
        <a:lstStyle/>
        <a:p>
          <a:endParaRPr lang="en-CA"/>
        </a:p>
      </dgm:t>
    </dgm:pt>
    <dgm:pt modelId="{FC9FB629-32B2-4D70-BB04-D8277B579350}" type="pres">
      <dgm:prSet presAssocID="{8D822C33-D2BE-4309-9759-418FEC666AF4}" presName="vert0" presStyleCnt="0">
        <dgm:presLayoutVars>
          <dgm:dir/>
          <dgm:animOne val="branch"/>
          <dgm:animLvl val="lvl"/>
        </dgm:presLayoutVars>
      </dgm:prSet>
      <dgm:spPr/>
    </dgm:pt>
    <dgm:pt modelId="{23CD22A9-68D4-4FD2-96E3-9A11016CC304}" type="pres">
      <dgm:prSet presAssocID="{A02854D8-3A15-473B-9FB9-D0DCF4330D6C}" presName="thickLine" presStyleLbl="alignNode1" presStyleIdx="0" presStyleCnt="10"/>
      <dgm:spPr/>
    </dgm:pt>
    <dgm:pt modelId="{9F44C76B-9292-44A3-8FBD-4E9F975B59F1}" type="pres">
      <dgm:prSet presAssocID="{A02854D8-3A15-473B-9FB9-D0DCF4330D6C}" presName="horz1" presStyleCnt="0"/>
      <dgm:spPr/>
    </dgm:pt>
    <dgm:pt modelId="{CAB9E625-EE89-4159-8BB2-8C6316F8DF92}" type="pres">
      <dgm:prSet presAssocID="{A02854D8-3A15-473B-9FB9-D0DCF4330D6C}" presName="tx1" presStyleLbl="revTx" presStyleIdx="0" presStyleCnt="10"/>
      <dgm:spPr/>
    </dgm:pt>
    <dgm:pt modelId="{0EA7F137-7203-4C3A-8D0A-34C6C5FD4DFE}" type="pres">
      <dgm:prSet presAssocID="{A02854D8-3A15-473B-9FB9-D0DCF4330D6C}" presName="vert1" presStyleCnt="0"/>
      <dgm:spPr/>
    </dgm:pt>
    <dgm:pt modelId="{B964DF51-05C5-462B-8108-4B63F96510A6}" type="pres">
      <dgm:prSet presAssocID="{0EEA50D6-2728-4A59-9F76-A9EEDD567677}" presName="thickLine" presStyleLbl="alignNode1" presStyleIdx="1" presStyleCnt="10"/>
      <dgm:spPr/>
    </dgm:pt>
    <dgm:pt modelId="{A846B88B-28BE-4FF9-95A8-E6E3220C4EBB}" type="pres">
      <dgm:prSet presAssocID="{0EEA50D6-2728-4A59-9F76-A9EEDD567677}" presName="horz1" presStyleCnt="0"/>
      <dgm:spPr/>
    </dgm:pt>
    <dgm:pt modelId="{0F9713AF-97CD-4EE4-A9E7-F1CD951A90F6}" type="pres">
      <dgm:prSet presAssocID="{0EEA50D6-2728-4A59-9F76-A9EEDD567677}" presName="tx1" presStyleLbl="revTx" presStyleIdx="1" presStyleCnt="10"/>
      <dgm:spPr/>
    </dgm:pt>
    <dgm:pt modelId="{34B97506-F069-4E1E-B345-FBFD040D5C62}" type="pres">
      <dgm:prSet presAssocID="{0EEA50D6-2728-4A59-9F76-A9EEDD567677}" presName="vert1" presStyleCnt="0"/>
      <dgm:spPr/>
    </dgm:pt>
    <dgm:pt modelId="{F95379E4-B63C-4AD2-8D9B-5EA31CEF0388}" type="pres">
      <dgm:prSet presAssocID="{6460D5B0-9BE8-4D96-A710-8365749D500A}" presName="thickLine" presStyleLbl="alignNode1" presStyleIdx="2" presStyleCnt="10"/>
      <dgm:spPr/>
    </dgm:pt>
    <dgm:pt modelId="{CD52F9D2-73DB-4044-862E-C6E6C99DF7A4}" type="pres">
      <dgm:prSet presAssocID="{6460D5B0-9BE8-4D96-A710-8365749D500A}" presName="horz1" presStyleCnt="0"/>
      <dgm:spPr/>
    </dgm:pt>
    <dgm:pt modelId="{06437C98-4E8F-43BD-B17B-6B8634AE44FC}" type="pres">
      <dgm:prSet presAssocID="{6460D5B0-9BE8-4D96-A710-8365749D500A}" presName="tx1" presStyleLbl="revTx" presStyleIdx="2" presStyleCnt="10"/>
      <dgm:spPr/>
    </dgm:pt>
    <dgm:pt modelId="{35C9C6F1-E032-4C9B-A4BA-0E354D215800}" type="pres">
      <dgm:prSet presAssocID="{6460D5B0-9BE8-4D96-A710-8365749D500A}" presName="vert1" presStyleCnt="0"/>
      <dgm:spPr/>
    </dgm:pt>
    <dgm:pt modelId="{E9D6ED83-475B-4989-BEDB-D6961F91BE5A}" type="pres">
      <dgm:prSet presAssocID="{DCF1F913-7641-4857-A7A5-7E1CA26CACCB}" presName="thickLine" presStyleLbl="alignNode1" presStyleIdx="3" presStyleCnt="10"/>
      <dgm:spPr/>
    </dgm:pt>
    <dgm:pt modelId="{1F4316CC-88CD-4378-A397-77199594BF19}" type="pres">
      <dgm:prSet presAssocID="{DCF1F913-7641-4857-A7A5-7E1CA26CACCB}" presName="horz1" presStyleCnt="0"/>
      <dgm:spPr/>
    </dgm:pt>
    <dgm:pt modelId="{4AE882BC-1B2B-4823-9600-3344E8D3FC26}" type="pres">
      <dgm:prSet presAssocID="{DCF1F913-7641-4857-A7A5-7E1CA26CACCB}" presName="tx1" presStyleLbl="revTx" presStyleIdx="3" presStyleCnt="10"/>
      <dgm:spPr/>
    </dgm:pt>
    <dgm:pt modelId="{1135394E-A9A6-4759-83EF-A47FBB261704}" type="pres">
      <dgm:prSet presAssocID="{DCF1F913-7641-4857-A7A5-7E1CA26CACCB}" presName="vert1" presStyleCnt="0"/>
      <dgm:spPr/>
    </dgm:pt>
    <dgm:pt modelId="{6C01B496-8265-44A7-8509-F90B86D90F7A}" type="pres">
      <dgm:prSet presAssocID="{0070569C-597C-4EBF-8022-38554169BBA0}" presName="thickLine" presStyleLbl="alignNode1" presStyleIdx="4" presStyleCnt="10"/>
      <dgm:spPr/>
    </dgm:pt>
    <dgm:pt modelId="{14FF9BFC-B795-4617-8DAF-B85F28F6A8DC}" type="pres">
      <dgm:prSet presAssocID="{0070569C-597C-4EBF-8022-38554169BBA0}" presName="horz1" presStyleCnt="0"/>
      <dgm:spPr/>
    </dgm:pt>
    <dgm:pt modelId="{CD1CCC89-847B-400A-9D8D-8607319E17DF}" type="pres">
      <dgm:prSet presAssocID="{0070569C-597C-4EBF-8022-38554169BBA0}" presName="tx1" presStyleLbl="revTx" presStyleIdx="4" presStyleCnt="10"/>
      <dgm:spPr/>
    </dgm:pt>
    <dgm:pt modelId="{0E4DED45-9ABA-48EA-8F5E-FCE0F12CC4CF}" type="pres">
      <dgm:prSet presAssocID="{0070569C-597C-4EBF-8022-38554169BBA0}" presName="vert1" presStyleCnt="0"/>
      <dgm:spPr/>
    </dgm:pt>
    <dgm:pt modelId="{D33D4E81-2A71-4CF6-8C5E-D8F4C0A9ADB6}" type="pres">
      <dgm:prSet presAssocID="{DBA26C99-7886-4162-BB5B-393DE592A530}" presName="thickLine" presStyleLbl="alignNode1" presStyleIdx="5" presStyleCnt="10"/>
      <dgm:spPr/>
    </dgm:pt>
    <dgm:pt modelId="{3AF0E3A5-F8FC-4F28-B161-78CF4DDF792F}" type="pres">
      <dgm:prSet presAssocID="{DBA26C99-7886-4162-BB5B-393DE592A530}" presName="horz1" presStyleCnt="0"/>
      <dgm:spPr/>
    </dgm:pt>
    <dgm:pt modelId="{439D6843-8694-4A13-85C3-C742070EC4C8}" type="pres">
      <dgm:prSet presAssocID="{DBA26C99-7886-4162-BB5B-393DE592A530}" presName="tx1" presStyleLbl="revTx" presStyleIdx="5" presStyleCnt="10"/>
      <dgm:spPr/>
    </dgm:pt>
    <dgm:pt modelId="{B8116572-369B-4694-8A31-B4BF1606E17F}" type="pres">
      <dgm:prSet presAssocID="{DBA26C99-7886-4162-BB5B-393DE592A530}" presName="vert1" presStyleCnt="0"/>
      <dgm:spPr/>
    </dgm:pt>
    <dgm:pt modelId="{18F1AC86-D5D8-450A-9415-3414CB4A3818}" type="pres">
      <dgm:prSet presAssocID="{99AF8CB1-67A2-452F-8129-6B1A1588B689}" presName="thickLine" presStyleLbl="alignNode1" presStyleIdx="6" presStyleCnt="10"/>
      <dgm:spPr/>
    </dgm:pt>
    <dgm:pt modelId="{C50A6EA8-DF59-4F3F-A2CD-603B5B7606EE}" type="pres">
      <dgm:prSet presAssocID="{99AF8CB1-67A2-452F-8129-6B1A1588B689}" presName="horz1" presStyleCnt="0"/>
      <dgm:spPr/>
    </dgm:pt>
    <dgm:pt modelId="{0794EC6E-825F-4B79-85EC-840AE7BDFE6B}" type="pres">
      <dgm:prSet presAssocID="{99AF8CB1-67A2-452F-8129-6B1A1588B689}" presName="tx1" presStyleLbl="revTx" presStyleIdx="6" presStyleCnt="10"/>
      <dgm:spPr/>
    </dgm:pt>
    <dgm:pt modelId="{64A46EF2-FFFB-4E2D-BA82-C7DDBAFAFB5A}" type="pres">
      <dgm:prSet presAssocID="{99AF8CB1-67A2-452F-8129-6B1A1588B689}" presName="vert1" presStyleCnt="0"/>
      <dgm:spPr/>
    </dgm:pt>
    <dgm:pt modelId="{D8AB638B-710E-4126-9732-3BE01DD213E2}" type="pres">
      <dgm:prSet presAssocID="{D8B8BE90-EDF5-4315-A493-F6786B1007FD}" presName="thickLine" presStyleLbl="alignNode1" presStyleIdx="7" presStyleCnt="10"/>
      <dgm:spPr/>
    </dgm:pt>
    <dgm:pt modelId="{0021BEC5-49C3-407D-834F-4FFEFE7C6D7A}" type="pres">
      <dgm:prSet presAssocID="{D8B8BE90-EDF5-4315-A493-F6786B1007FD}" presName="horz1" presStyleCnt="0"/>
      <dgm:spPr/>
    </dgm:pt>
    <dgm:pt modelId="{5A48469F-0D45-4A20-934F-3456B0E5F948}" type="pres">
      <dgm:prSet presAssocID="{D8B8BE90-EDF5-4315-A493-F6786B1007FD}" presName="tx1" presStyleLbl="revTx" presStyleIdx="7" presStyleCnt="10"/>
      <dgm:spPr/>
    </dgm:pt>
    <dgm:pt modelId="{03AE40F8-00D6-431E-B197-A61F80673E80}" type="pres">
      <dgm:prSet presAssocID="{D8B8BE90-EDF5-4315-A493-F6786B1007FD}" presName="vert1" presStyleCnt="0"/>
      <dgm:spPr/>
    </dgm:pt>
    <dgm:pt modelId="{BFC3F757-9A62-46A0-B9A2-257A15DEF8E9}" type="pres">
      <dgm:prSet presAssocID="{7B801A7F-A183-47E0-83D1-0802E275C852}" presName="thickLine" presStyleLbl="alignNode1" presStyleIdx="8" presStyleCnt="10"/>
      <dgm:spPr/>
    </dgm:pt>
    <dgm:pt modelId="{EB587190-85FB-4734-8F6B-2A5D2ABD9DE2}" type="pres">
      <dgm:prSet presAssocID="{7B801A7F-A183-47E0-83D1-0802E275C852}" presName="horz1" presStyleCnt="0"/>
      <dgm:spPr/>
    </dgm:pt>
    <dgm:pt modelId="{7B7A505F-3DB5-462B-A176-5A3175A0A98A}" type="pres">
      <dgm:prSet presAssocID="{7B801A7F-A183-47E0-83D1-0802E275C852}" presName="tx1" presStyleLbl="revTx" presStyleIdx="8" presStyleCnt="10"/>
      <dgm:spPr/>
    </dgm:pt>
    <dgm:pt modelId="{03968B18-8DAF-4DF2-A5BB-DDE1F96CCB35}" type="pres">
      <dgm:prSet presAssocID="{7B801A7F-A183-47E0-83D1-0802E275C852}" presName="vert1" presStyleCnt="0"/>
      <dgm:spPr/>
    </dgm:pt>
    <dgm:pt modelId="{EE02D1D6-8E6B-4445-BF37-12C15188672B}" type="pres">
      <dgm:prSet presAssocID="{6C1A2A87-F95B-4574-948F-16CD763165CA}" presName="thickLine" presStyleLbl="alignNode1" presStyleIdx="9" presStyleCnt="10"/>
      <dgm:spPr/>
    </dgm:pt>
    <dgm:pt modelId="{60BBEA51-D3B6-4F4D-91A5-A6B958B4CF41}" type="pres">
      <dgm:prSet presAssocID="{6C1A2A87-F95B-4574-948F-16CD763165CA}" presName="horz1" presStyleCnt="0"/>
      <dgm:spPr/>
    </dgm:pt>
    <dgm:pt modelId="{244D93C4-8E78-45F3-ACA0-367955B9187C}" type="pres">
      <dgm:prSet presAssocID="{6C1A2A87-F95B-4574-948F-16CD763165CA}" presName="tx1" presStyleLbl="revTx" presStyleIdx="9" presStyleCnt="10"/>
      <dgm:spPr/>
    </dgm:pt>
    <dgm:pt modelId="{31C733E8-C28D-4C84-AEED-1410B0B76D3D}" type="pres">
      <dgm:prSet presAssocID="{6C1A2A87-F95B-4574-948F-16CD763165CA}" presName="vert1" presStyleCnt="0"/>
      <dgm:spPr/>
    </dgm:pt>
  </dgm:ptLst>
  <dgm:cxnLst>
    <dgm:cxn modelId="{1DF12F02-E432-420D-A007-259BB7457CAA}" type="presOf" srcId="{DCF1F913-7641-4857-A7A5-7E1CA26CACCB}" destId="{4AE882BC-1B2B-4823-9600-3344E8D3FC26}" srcOrd="0" destOrd="0" presId="urn:microsoft.com/office/officeart/2008/layout/LinedList"/>
    <dgm:cxn modelId="{90410606-7D83-4E19-9393-C162B5594857}" type="presOf" srcId="{8D822C33-D2BE-4309-9759-418FEC666AF4}" destId="{FC9FB629-32B2-4D70-BB04-D8277B579350}" srcOrd="0" destOrd="0" presId="urn:microsoft.com/office/officeart/2008/layout/LinedList"/>
    <dgm:cxn modelId="{A0B98408-EF47-49E4-BEEB-318FD76FE056}" srcId="{8D822C33-D2BE-4309-9759-418FEC666AF4}" destId="{6C1A2A87-F95B-4574-948F-16CD763165CA}" srcOrd="9" destOrd="0" parTransId="{460F6C53-4C0E-4389-95B1-BD74A75E1073}" sibTransId="{189BD0DC-567C-4FAB-AA78-A613DAE3C742}"/>
    <dgm:cxn modelId="{EF2E0B0C-1149-4558-AC30-F6D9416CB5FA}" type="presOf" srcId="{99AF8CB1-67A2-452F-8129-6B1A1588B689}" destId="{0794EC6E-825F-4B79-85EC-840AE7BDFE6B}" srcOrd="0" destOrd="0" presId="urn:microsoft.com/office/officeart/2008/layout/LinedList"/>
    <dgm:cxn modelId="{BBA00836-F8F5-44DE-BCA1-10D4A7AABD35}" type="presOf" srcId="{DBA26C99-7886-4162-BB5B-393DE592A530}" destId="{439D6843-8694-4A13-85C3-C742070EC4C8}" srcOrd="0" destOrd="0" presId="urn:microsoft.com/office/officeart/2008/layout/LinedList"/>
    <dgm:cxn modelId="{B8E5EC3A-7A58-4D0C-B5EB-9DE0F70578CE}" type="presOf" srcId="{0EEA50D6-2728-4A59-9F76-A9EEDD567677}" destId="{0F9713AF-97CD-4EE4-A9E7-F1CD951A90F6}" srcOrd="0" destOrd="0" presId="urn:microsoft.com/office/officeart/2008/layout/LinedList"/>
    <dgm:cxn modelId="{2DA86D5B-4F79-4C9B-B9DD-777DC416F438}" srcId="{8D822C33-D2BE-4309-9759-418FEC666AF4}" destId="{0070569C-597C-4EBF-8022-38554169BBA0}" srcOrd="4" destOrd="0" parTransId="{DA708C54-46DD-4BCF-A3DE-F90D3D6EC40C}" sibTransId="{DC60D16A-C39B-4AFA-9BB1-37F9443A9080}"/>
    <dgm:cxn modelId="{913FBE68-1ED6-4D81-8568-5261B6987174}" srcId="{8D822C33-D2BE-4309-9759-418FEC666AF4}" destId="{0EEA50D6-2728-4A59-9F76-A9EEDD567677}" srcOrd="1" destOrd="0" parTransId="{B12564A8-FBBB-4A8D-BB0A-1399733E1B64}" sibTransId="{1801F551-F604-4A04-A011-3C97EB56C26D}"/>
    <dgm:cxn modelId="{2221786D-9B4D-4F8B-A47F-A4F819DF4029}" type="presOf" srcId="{6C1A2A87-F95B-4574-948F-16CD763165CA}" destId="{244D93C4-8E78-45F3-ACA0-367955B9187C}" srcOrd="0" destOrd="0" presId="urn:microsoft.com/office/officeart/2008/layout/LinedList"/>
    <dgm:cxn modelId="{E0E6DB50-7911-4F18-814E-D24D7E5D269E}" srcId="{8D822C33-D2BE-4309-9759-418FEC666AF4}" destId="{D8B8BE90-EDF5-4315-A493-F6786B1007FD}" srcOrd="7" destOrd="0" parTransId="{5BE14DDF-8324-4710-A998-C0CB594B5391}" sibTransId="{2BDD6C98-B15D-45FD-AF29-782B7EA3FC5F}"/>
    <dgm:cxn modelId="{F9577F53-15C6-4962-8F11-8277CCB42DE8}" srcId="{8D822C33-D2BE-4309-9759-418FEC666AF4}" destId="{7B801A7F-A183-47E0-83D1-0802E275C852}" srcOrd="8" destOrd="0" parTransId="{1C68B865-D032-45AC-8EB7-1135E8088111}" sibTransId="{F889DDC8-9810-448B-B24C-8DF70A0FE91B}"/>
    <dgm:cxn modelId="{2E640189-48CA-497D-8A12-222E6FAFF174}" srcId="{8D822C33-D2BE-4309-9759-418FEC666AF4}" destId="{DCF1F913-7641-4857-A7A5-7E1CA26CACCB}" srcOrd="3" destOrd="0" parTransId="{E2ABA064-6D1F-44D6-B743-1C46F3852BD9}" sibTransId="{571937A3-5198-4319-8C79-829AE01EE4D7}"/>
    <dgm:cxn modelId="{9886AE98-014E-4332-B36A-9DD332F46636}" srcId="{8D822C33-D2BE-4309-9759-418FEC666AF4}" destId="{99AF8CB1-67A2-452F-8129-6B1A1588B689}" srcOrd="6" destOrd="0" parTransId="{B78C3AAD-632D-4EC5-AE2E-1E24C6C43C0C}" sibTransId="{96F7714B-A30A-4B24-B6AF-898083A7AC33}"/>
    <dgm:cxn modelId="{E08E239B-E485-4C87-BAB3-73FABB6F0E53}" type="presOf" srcId="{D8B8BE90-EDF5-4315-A493-F6786B1007FD}" destId="{5A48469F-0D45-4A20-934F-3456B0E5F948}" srcOrd="0" destOrd="0" presId="urn:microsoft.com/office/officeart/2008/layout/LinedList"/>
    <dgm:cxn modelId="{6F95EE9D-E7FB-44D4-AF2A-913AB5FF0418}" type="presOf" srcId="{A02854D8-3A15-473B-9FB9-D0DCF4330D6C}" destId="{CAB9E625-EE89-4159-8BB2-8C6316F8DF92}" srcOrd="0" destOrd="0" presId="urn:microsoft.com/office/officeart/2008/layout/LinedList"/>
    <dgm:cxn modelId="{8E80F2B3-F318-4292-A440-9DC52C1D4F5A}" type="presOf" srcId="{7B801A7F-A183-47E0-83D1-0802E275C852}" destId="{7B7A505F-3DB5-462B-A176-5A3175A0A98A}" srcOrd="0" destOrd="0" presId="urn:microsoft.com/office/officeart/2008/layout/LinedList"/>
    <dgm:cxn modelId="{326B42B7-8341-49C6-A74B-CA63125C07E3}" type="presOf" srcId="{6460D5B0-9BE8-4D96-A710-8365749D500A}" destId="{06437C98-4E8F-43BD-B17B-6B8634AE44FC}" srcOrd="0" destOrd="0" presId="urn:microsoft.com/office/officeart/2008/layout/LinedList"/>
    <dgm:cxn modelId="{20BC47CF-1CCC-46F5-A6A7-D7064DADE4CF}" srcId="{8D822C33-D2BE-4309-9759-418FEC666AF4}" destId="{A02854D8-3A15-473B-9FB9-D0DCF4330D6C}" srcOrd="0" destOrd="0" parTransId="{27BDC6AC-DBDD-4E73-AC42-F6C99C4F0714}" sibTransId="{6B749692-3413-4FA1-976A-5381BFD4CFB4}"/>
    <dgm:cxn modelId="{206A0BD2-2A8C-4E26-8CBF-AB9944194CC4}" srcId="{8D822C33-D2BE-4309-9759-418FEC666AF4}" destId="{DBA26C99-7886-4162-BB5B-393DE592A530}" srcOrd="5" destOrd="0" parTransId="{4A092917-3554-49A8-9B76-A14B52994D8D}" sibTransId="{BA703C11-4F47-4AD7-8C5E-BFB3014871B6}"/>
    <dgm:cxn modelId="{E0A850D5-7E7A-4185-B045-5D492B56AF3D}" type="presOf" srcId="{0070569C-597C-4EBF-8022-38554169BBA0}" destId="{CD1CCC89-847B-400A-9D8D-8607319E17DF}" srcOrd="0" destOrd="0" presId="urn:microsoft.com/office/officeart/2008/layout/LinedList"/>
    <dgm:cxn modelId="{68CDD4D5-397C-4C8D-9048-8F6E2C27BAF1}" srcId="{8D822C33-D2BE-4309-9759-418FEC666AF4}" destId="{6460D5B0-9BE8-4D96-A710-8365749D500A}" srcOrd="2" destOrd="0" parTransId="{D0EED219-DECA-4CBE-A6D1-D3E32DA2315C}" sibTransId="{08DE9B72-5C97-4CA1-BBD2-E4A6DFEFC277}"/>
    <dgm:cxn modelId="{2B0F94D8-0681-4021-906A-99DE10ECEBC3}" type="presParOf" srcId="{FC9FB629-32B2-4D70-BB04-D8277B579350}" destId="{23CD22A9-68D4-4FD2-96E3-9A11016CC304}" srcOrd="0" destOrd="0" presId="urn:microsoft.com/office/officeart/2008/layout/LinedList"/>
    <dgm:cxn modelId="{D92BBC6B-5DDC-4827-98C4-020CC0270B70}" type="presParOf" srcId="{FC9FB629-32B2-4D70-BB04-D8277B579350}" destId="{9F44C76B-9292-44A3-8FBD-4E9F975B59F1}" srcOrd="1" destOrd="0" presId="urn:microsoft.com/office/officeart/2008/layout/LinedList"/>
    <dgm:cxn modelId="{3A620B2C-DEC5-4340-8280-4294D40D81DF}" type="presParOf" srcId="{9F44C76B-9292-44A3-8FBD-4E9F975B59F1}" destId="{CAB9E625-EE89-4159-8BB2-8C6316F8DF92}" srcOrd="0" destOrd="0" presId="urn:microsoft.com/office/officeart/2008/layout/LinedList"/>
    <dgm:cxn modelId="{B88674E0-8464-41CC-AAD9-067E2BFA8E6C}" type="presParOf" srcId="{9F44C76B-9292-44A3-8FBD-4E9F975B59F1}" destId="{0EA7F137-7203-4C3A-8D0A-34C6C5FD4DFE}" srcOrd="1" destOrd="0" presId="urn:microsoft.com/office/officeart/2008/layout/LinedList"/>
    <dgm:cxn modelId="{08B72C49-5E51-4FFB-9597-E4DA92184637}" type="presParOf" srcId="{FC9FB629-32B2-4D70-BB04-D8277B579350}" destId="{B964DF51-05C5-462B-8108-4B63F96510A6}" srcOrd="2" destOrd="0" presId="urn:microsoft.com/office/officeart/2008/layout/LinedList"/>
    <dgm:cxn modelId="{DFCE1FD6-B2DF-43A7-85F2-BA32053DD28B}" type="presParOf" srcId="{FC9FB629-32B2-4D70-BB04-D8277B579350}" destId="{A846B88B-28BE-4FF9-95A8-E6E3220C4EBB}" srcOrd="3" destOrd="0" presId="urn:microsoft.com/office/officeart/2008/layout/LinedList"/>
    <dgm:cxn modelId="{D416487B-CFD0-4183-87DA-9CD9C8D1683A}" type="presParOf" srcId="{A846B88B-28BE-4FF9-95A8-E6E3220C4EBB}" destId="{0F9713AF-97CD-4EE4-A9E7-F1CD951A90F6}" srcOrd="0" destOrd="0" presId="urn:microsoft.com/office/officeart/2008/layout/LinedList"/>
    <dgm:cxn modelId="{0F5EB8EF-D2D8-4179-A7DA-DDBB95369207}" type="presParOf" srcId="{A846B88B-28BE-4FF9-95A8-E6E3220C4EBB}" destId="{34B97506-F069-4E1E-B345-FBFD040D5C62}" srcOrd="1" destOrd="0" presId="urn:microsoft.com/office/officeart/2008/layout/LinedList"/>
    <dgm:cxn modelId="{53E793BB-8D0E-4F34-A6B7-67E5398173A7}" type="presParOf" srcId="{FC9FB629-32B2-4D70-BB04-D8277B579350}" destId="{F95379E4-B63C-4AD2-8D9B-5EA31CEF0388}" srcOrd="4" destOrd="0" presId="urn:microsoft.com/office/officeart/2008/layout/LinedList"/>
    <dgm:cxn modelId="{B98E30D4-2ED7-4869-85F2-1E6DE119971E}" type="presParOf" srcId="{FC9FB629-32B2-4D70-BB04-D8277B579350}" destId="{CD52F9D2-73DB-4044-862E-C6E6C99DF7A4}" srcOrd="5" destOrd="0" presId="urn:microsoft.com/office/officeart/2008/layout/LinedList"/>
    <dgm:cxn modelId="{E4FA0007-558D-4FD7-8F9B-911C5266C4EB}" type="presParOf" srcId="{CD52F9D2-73DB-4044-862E-C6E6C99DF7A4}" destId="{06437C98-4E8F-43BD-B17B-6B8634AE44FC}" srcOrd="0" destOrd="0" presId="urn:microsoft.com/office/officeart/2008/layout/LinedList"/>
    <dgm:cxn modelId="{EBDC919B-B141-4F4E-B502-3F1CC8EF4BB1}" type="presParOf" srcId="{CD52F9D2-73DB-4044-862E-C6E6C99DF7A4}" destId="{35C9C6F1-E032-4C9B-A4BA-0E354D215800}" srcOrd="1" destOrd="0" presId="urn:microsoft.com/office/officeart/2008/layout/LinedList"/>
    <dgm:cxn modelId="{60BECE08-5C99-4800-90E2-F4E565F915C3}" type="presParOf" srcId="{FC9FB629-32B2-4D70-BB04-D8277B579350}" destId="{E9D6ED83-475B-4989-BEDB-D6961F91BE5A}" srcOrd="6" destOrd="0" presId="urn:microsoft.com/office/officeart/2008/layout/LinedList"/>
    <dgm:cxn modelId="{D832EB38-52F4-4E53-9E19-03BF20DEE7D6}" type="presParOf" srcId="{FC9FB629-32B2-4D70-BB04-D8277B579350}" destId="{1F4316CC-88CD-4378-A397-77199594BF19}" srcOrd="7" destOrd="0" presId="urn:microsoft.com/office/officeart/2008/layout/LinedList"/>
    <dgm:cxn modelId="{B50B6872-4759-444D-B9CE-8AC1F1DD4E31}" type="presParOf" srcId="{1F4316CC-88CD-4378-A397-77199594BF19}" destId="{4AE882BC-1B2B-4823-9600-3344E8D3FC26}" srcOrd="0" destOrd="0" presId="urn:microsoft.com/office/officeart/2008/layout/LinedList"/>
    <dgm:cxn modelId="{D638563A-D97E-4E3A-953F-CA41927AB5E0}" type="presParOf" srcId="{1F4316CC-88CD-4378-A397-77199594BF19}" destId="{1135394E-A9A6-4759-83EF-A47FBB261704}" srcOrd="1" destOrd="0" presId="urn:microsoft.com/office/officeart/2008/layout/LinedList"/>
    <dgm:cxn modelId="{5117EE6D-0A62-428C-96B8-9F34D1318A8D}" type="presParOf" srcId="{FC9FB629-32B2-4D70-BB04-D8277B579350}" destId="{6C01B496-8265-44A7-8509-F90B86D90F7A}" srcOrd="8" destOrd="0" presId="urn:microsoft.com/office/officeart/2008/layout/LinedList"/>
    <dgm:cxn modelId="{53C2C0C8-C32E-4DA4-8334-EA56CE444129}" type="presParOf" srcId="{FC9FB629-32B2-4D70-BB04-D8277B579350}" destId="{14FF9BFC-B795-4617-8DAF-B85F28F6A8DC}" srcOrd="9" destOrd="0" presId="urn:microsoft.com/office/officeart/2008/layout/LinedList"/>
    <dgm:cxn modelId="{F6D31A6C-E0FD-437E-8151-8EA7F883F930}" type="presParOf" srcId="{14FF9BFC-B795-4617-8DAF-B85F28F6A8DC}" destId="{CD1CCC89-847B-400A-9D8D-8607319E17DF}" srcOrd="0" destOrd="0" presId="urn:microsoft.com/office/officeart/2008/layout/LinedList"/>
    <dgm:cxn modelId="{A8BB4A0C-8BE6-4088-AA3A-54862D306580}" type="presParOf" srcId="{14FF9BFC-B795-4617-8DAF-B85F28F6A8DC}" destId="{0E4DED45-9ABA-48EA-8F5E-FCE0F12CC4CF}" srcOrd="1" destOrd="0" presId="urn:microsoft.com/office/officeart/2008/layout/LinedList"/>
    <dgm:cxn modelId="{31B84666-3B7B-4543-A23F-396726E1E757}" type="presParOf" srcId="{FC9FB629-32B2-4D70-BB04-D8277B579350}" destId="{D33D4E81-2A71-4CF6-8C5E-D8F4C0A9ADB6}" srcOrd="10" destOrd="0" presId="urn:microsoft.com/office/officeart/2008/layout/LinedList"/>
    <dgm:cxn modelId="{82A1677E-0B7F-4A07-9899-A1B5D19AE9A7}" type="presParOf" srcId="{FC9FB629-32B2-4D70-BB04-D8277B579350}" destId="{3AF0E3A5-F8FC-4F28-B161-78CF4DDF792F}" srcOrd="11" destOrd="0" presId="urn:microsoft.com/office/officeart/2008/layout/LinedList"/>
    <dgm:cxn modelId="{494695A8-E46C-46DA-848A-2EA5A6555BBB}" type="presParOf" srcId="{3AF0E3A5-F8FC-4F28-B161-78CF4DDF792F}" destId="{439D6843-8694-4A13-85C3-C742070EC4C8}" srcOrd="0" destOrd="0" presId="urn:microsoft.com/office/officeart/2008/layout/LinedList"/>
    <dgm:cxn modelId="{40421451-FFE7-4943-805D-35BE7E377CF2}" type="presParOf" srcId="{3AF0E3A5-F8FC-4F28-B161-78CF4DDF792F}" destId="{B8116572-369B-4694-8A31-B4BF1606E17F}" srcOrd="1" destOrd="0" presId="urn:microsoft.com/office/officeart/2008/layout/LinedList"/>
    <dgm:cxn modelId="{67C8EAB3-35C3-43CC-9F1C-D801B8AE0952}" type="presParOf" srcId="{FC9FB629-32B2-4D70-BB04-D8277B579350}" destId="{18F1AC86-D5D8-450A-9415-3414CB4A3818}" srcOrd="12" destOrd="0" presId="urn:microsoft.com/office/officeart/2008/layout/LinedList"/>
    <dgm:cxn modelId="{19F3A046-90CF-4F34-AB4A-84E20DD2DCD5}" type="presParOf" srcId="{FC9FB629-32B2-4D70-BB04-D8277B579350}" destId="{C50A6EA8-DF59-4F3F-A2CD-603B5B7606EE}" srcOrd="13" destOrd="0" presId="urn:microsoft.com/office/officeart/2008/layout/LinedList"/>
    <dgm:cxn modelId="{A6E1FD0E-62D3-4982-A47D-7B48E44DC64E}" type="presParOf" srcId="{C50A6EA8-DF59-4F3F-A2CD-603B5B7606EE}" destId="{0794EC6E-825F-4B79-85EC-840AE7BDFE6B}" srcOrd="0" destOrd="0" presId="urn:microsoft.com/office/officeart/2008/layout/LinedList"/>
    <dgm:cxn modelId="{742C03D1-A1B0-4E3B-B5C4-7F29165D21AD}" type="presParOf" srcId="{C50A6EA8-DF59-4F3F-A2CD-603B5B7606EE}" destId="{64A46EF2-FFFB-4E2D-BA82-C7DDBAFAFB5A}" srcOrd="1" destOrd="0" presId="urn:microsoft.com/office/officeart/2008/layout/LinedList"/>
    <dgm:cxn modelId="{96A01259-3287-4A27-837E-DD4D95328579}" type="presParOf" srcId="{FC9FB629-32B2-4D70-BB04-D8277B579350}" destId="{D8AB638B-710E-4126-9732-3BE01DD213E2}" srcOrd="14" destOrd="0" presId="urn:microsoft.com/office/officeart/2008/layout/LinedList"/>
    <dgm:cxn modelId="{98D390C1-BA95-483D-A6D1-AE451E825B7A}" type="presParOf" srcId="{FC9FB629-32B2-4D70-BB04-D8277B579350}" destId="{0021BEC5-49C3-407D-834F-4FFEFE7C6D7A}" srcOrd="15" destOrd="0" presId="urn:microsoft.com/office/officeart/2008/layout/LinedList"/>
    <dgm:cxn modelId="{0C0BA10F-4F1D-4486-8233-493CC067C572}" type="presParOf" srcId="{0021BEC5-49C3-407D-834F-4FFEFE7C6D7A}" destId="{5A48469F-0D45-4A20-934F-3456B0E5F948}" srcOrd="0" destOrd="0" presId="urn:microsoft.com/office/officeart/2008/layout/LinedList"/>
    <dgm:cxn modelId="{38EEFDFF-B340-4C85-AF44-702265CADA06}" type="presParOf" srcId="{0021BEC5-49C3-407D-834F-4FFEFE7C6D7A}" destId="{03AE40F8-00D6-431E-B197-A61F80673E80}" srcOrd="1" destOrd="0" presId="urn:microsoft.com/office/officeart/2008/layout/LinedList"/>
    <dgm:cxn modelId="{29BB6874-AE4C-4EC4-817B-5E195059720D}" type="presParOf" srcId="{FC9FB629-32B2-4D70-BB04-D8277B579350}" destId="{BFC3F757-9A62-46A0-B9A2-257A15DEF8E9}" srcOrd="16" destOrd="0" presId="urn:microsoft.com/office/officeart/2008/layout/LinedList"/>
    <dgm:cxn modelId="{3D6EB743-880F-433A-B81B-754A461E08A7}" type="presParOf" srcId="{FC9FB629-32B2-4D70-BB04-D8277B579350}" destId="{EB587190-85FB-4734-8F6B-2A5D2ABD9DE2}" srcOrd="17" destOrd="0" presId="urn:microsoft.com/office/officeart/2008/layout/LinedList"/>
    <dgm:cxn modelId="{19472204-6EAA-4449-A90C-6659789E1255}" type="presParOf" srcId="{EB587190-85FB-4734-8F6B-2A5D2ABD9DE2}" destId="{7B7A505F-3DB5-462B-A176-5A3175A0A98A}" srcOrd="0" destOrd="0" presId="urn:microsoft.com/office/officeart/2008/layout/LinedList"/>
    <dgm:cxn modelId="{2EE6E158-4A5F-46B9-9456-89734D8AA29C}" type="presParOf" srcId="{EB587190-85FB-4734-8F6B-2A5D2ABD9DE2}" destId="{03968B18-8DAF-4DF2-A5BB-DDE1F96CCB35}" srcOrd="1" destOrd="0" presId="urn:microsoft.com/office/officeart/2008/layout/LinedList"/>
    <dgm:cxn modelId="{1E41AFEC-5903-46A5-8E58-059C9F8AB08B}" type="presParOf" srcId="{FC9FB629-32B2-4D70-BB04-D8277B579350}" destId="{EE02D1D6-8E6B-4445-BF37-12C15188672B}" srcOrd="18" destOrd="0" presId="urn:microsoft.com/office/officeart/2008/layout/LinedList"/>
    <dgm:cxn modelId="{68F463AA-86EC-45B5-A471-51C89DBEA731}" type="presParOf" srcId="{FC9FB629-32B2-4D70-BB04-D8277B579350}" destId="{60BBEA51-D3B6-4F4D-91A5-A6B958B4CF41}" srcOrd="19" destOrd="0" presId="urn:microsoft.com/office/officeart/2008/layout/LinedList"/>
    <dgm:cxn modelId="{E1D02A8C-69B6-4776-B200-7207D6653198}" type="presParOf" srcId="{60BBEA51-D3B6-4F4D-91A5-A6B958B4CF41}" destId="{244D93C4-8E78-45F3-ACA0-367955B9187C}" srcOrd="0" destOrd="0" presId="urn:microsoft.com/office/officeart/2008/layout/LinedList"/>
    <dgm:cxn modelId="{18D05563-B9EC-4D5F-BFB0-96DEDEB0D42C}" type="presParOf" srcId="{60BBEA51-D3B6-4F4D-91A5-A6B958B4CF41}" destId="{31C733E8-C28D-4C84-AEED-1410B0B76D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ABFBC-70D2-43A0-B62D-BFE8E78F61DD}">
      <dsp:nvSpPr>
        <dsp:cNvPr id="0" name=""/>
        <dsp:cNvSpPr/>
      </dsp:nvSpPr>
      <dsp:spPr>
        <a:xfrm>
          <a:off x="0" y="1678"/>
          <a:ext cx="10483681" cy="8507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A3961-473E-429A-A56D-AF8998D3F981}">
      <dsp:nvSpPr>
        <dsp:cNvPr id="0" name=""/>
        <dsp:cNvSpPr/>
      </dsp:nvSpPr>
      <dsp:spPr>
        <a:xfrm>
          <a:off x="257352" y="193097"/>
          <a:ext cx="467912" cy="467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4E1AF-C7F1-47A8-8723-6E297D33EE5F}">
      <dsp:nvSpPr>
        <dsp:cNvPr id="0" name=""/>
        <dsp:cNvSpPr/>
      </dsp:nvSpPr>
      <dsp:spPr>
        <a:xfrm>
          <a:off x="982616" y="1678"/>
          <a:ext cx="9501064" cy="8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8" tIns="90038" rIns="90038" bIns="90038" numCol="1" spcCol="1270" anchor="ctr" anchorCtr="0">
          <a:noAutofit/>
        </a:bodyPr>
        <a:lstStyle/>
        <a:p>
          <a:pPr marL="0" lvl="0" indent="0" algn="l" defTabSz="933450">
            <a:lnSpc>
              <a:spcPct val="100000"/>
            </a:lnSpc>
            <a:spcBef>
              <a:spcPct val="0"/>
            </a:spcBef>
            <a:spcAft>
              <a:spcPct val="35000"/>
            </a:spcAft>
            <a:buNone/>
          </a:pPr>
          <a:r>
            <a:rPr lang="en-US" sz="2100" kern="1200"/>
            <a:t>Info literacy has historically focused on teaching tools (databases, citation managers, books, catalogues)</a:t>
          </a:r>
        </a:p>
      </dsp:txBody>
      <dsp:txXfrm>
        <a:off x="982616" y="1678"/>
        <a:ext cx="9501064" cy="850750"/>
      </dsp:txXfrm>
    </dsp:sp>
    <dsp:sp modelId="{9E8F501E-22F6-4BCF-975A-4CFA809292FD}">
      <dsp:nvSpPr>
        <dsp:cNvPr id="0" name=""/>
        <dsp:cNvSpPr/>
      </dsp:nvSpPr>
      <dsp:spPr>
        <a:xfrm>
          <a:off x="0" y="1065116"/>
          <a:ext cx="10483681" cy="8507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71ABC-D089-42BB-8F55-A46C162AF60A}">
      <dsp:nvSpPr>
        <dsp:cNvPr id="0" name=""/>
        <dsp:cNvSpPr/>
      </dsp:nvSpPr>
      <dsp:spPr>
        <a:xfrm>
          <a:off x="257352" y="1256535"/>
          <a:ext cx="467912" cy="467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C6D4F-1B46-4C9F-BF5D-6D320503E461}">
      <dsp:nvSpPr>
        <dsp:cNvPr id="0" name=""/>
        <dsp:cNvSpPr/>
      </dsp:nvSpPr>
      <dsp:spPr>
        <a:xfrm>
          <a:off x="982616" y="1065116"/>
          <a:ext cx="9501064" cy="8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8" tIns="90038" rIns="90038" bIns="90038" numCol="1" spcCol="1270" anchor="ctr" anchorCtr="0">
          <a:noAutofit/>
        </a:bodyPr>
        <a:lstStyle/>
        <a:p>
          <a:pPr marL="0" lvl="0" indent="0" algn="l" defTabSz="933450">
            <a:lnSpc>
              <a:spcPct val="100000"/>
            </a:lnSpc>
            <a:spcBef>
              <a:spcPct val="0"/>
            </a:spcBef>
            <a:spcAft>
              <a:spcPct val="35000"/>
            </a:spcAft>
            <a:buNone/>
          </a:pPr>
          <a:r>
            <a:rPr lang="en-US" sz="2100" kern="1200"/>
            <a:t>It has often been rooted in what the library has to offer</a:t>
          </a:r>
        </a:p>
      </dsp:txBody>
      <dsp:txXfrm>
        <a:off x="982616" y="1065116"/>
        <a:ext cx="9501064" cy="850750"/>
      </dsp:txXfrm>
    </dsp:sp>
    <dsp:sp modelId="{7704A436-3015-415E-85CA-EB5772917664}">
      <dsp:nvSpPr>
        <dsp:cNvPr id="0" name=""/>
        <dsp:cNvSpPr/>
      </dsp:nvSpPr>
      <dsp:spPr>
        <a:xfrm>
          <a:off x="0" y="2128554"/>
          <a:ext cx="10483681" cy="8507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4B251-C881-438E-B6D6-B50C3F3B495B}">
      <dsp:nvSpPr>
        <dsp:cNvPr id="0" name=""/>
        <dsp:cNvSpPr/>
      </dsp:nvSpPr>
      <dsp:spPr>
        <a:xfrm>
          <a:off x="257352" y="2319973"/>
          <a:ext cx="467912" cy="467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63CBD-8F6C-4427-ABC1-384371431C04}">
      <dsp:nvSpPr>
        <dsp:cNvPr id="0" name=""/>
        <dsp:cNvSpPr/>
      </dsp:nvSpPr>
      <dsp:spPr>
        <a:xfrm>
          <a:off x="982616" y="2128554"/>
          <a:ext cx="9501064" cy="8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8" tIns="90038" rIns="90038" bIns="90038" numCol="1" spcCol="1270" anchor="ctr" anchorCtr="0">
          <a:noAutofit/>
        </a:bodyPr>
        <a:lstStyle/>
        <a:p>
          <a:pPr marL="0" lvl="0" indent="0" algn="l" defTabSz="933450">
            <a:lnSpc>
              <a:spcPct val="100000"/>
            </a:lnSpc>
            <a:spcBef>
              <a:spcPct val="0"/>
            </a:spcBef>
            <a:spcAft>
              <a:spcPct val="35000"/>
            </a:spcAft>
            <a:buNone/>
          </a:pPr>
          <a:r>
            <a:rPr lang="en-US" sz="2100" kern="1200"/>
            <a:t>The way it’s been taught has been aimed at meeting needs of students in the </a:t>
          </a:r>
          <a:r>
            <a:rPr lang="en-US" sz="2100" i="1" kern="1200"/>
            <a:t>academic environment </a:t>
          </a:r>
          <a:endParaRPr lang="en-US" sz="2100" kern="1200"/>
        </a:p>
      </dsp:txBody>
      <dsp:txXfrm>
        <a:off x="982616" y="2128554"/>
        <a:ext cx="9501064" cy="850750"/>
      </dsp:txXfrm>
    </dsp:sp>
    <dsp:sp modelId="{4088978E-7E84-478B-94BE-A524900DD52E}">
      <dsp:nvSpPr>
        <dsp:cNvPr id="0" name=""/>
        <dsp:cNvSpPr/>
      </dsp:nvSpPr>
      <dsp:spPr>
        <a:xfrm>
          <a:off x="0" y="3191992"/>
          <a:ext cx="10483681" cy="8507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48166-08A0-473D-8930-44592E32808C}">
      <dsp:nvSpPr>
        <dsp:cNvPr id="0" name=""/>
        <dsp:cNvSpPr/>
      </dsp:nvSpPr>
      <dsp:spPr>
        <a:xfrm>
          <a:off x="257352" y="3383411"/>
          <a:ext cx="467912" cy="4679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4C3F9-81DD-4CA1-AFB6-9EABBB853860}">
      <dsp:nvSpPr>
        <dsp:cNvPr id="0" name=""/>
        <dsp:cNvSpPr/>
      </dsp:nvSpPr>
      <dsp:spPr>
        <a:xfrm>
          <a:off x="982616" y="3191992"/>
          <a:ext cx="9501064" cy="8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8" tIns="90038" rIns="90038" bIns="90038" numCol="1" spcCol="1270" anchor="ctr" anchorCtr="0">
          <a:noAutofit/>
        </a:bodyPr>
        <a:lstStyle/>
        <a:p>
          <a:pPr marL="0" lvl="0" indent="0" algn="l" defTabSz="933450">
            <a:lnSpc>
              <a:spcPct val="100000"/>
            </a:lnSpc>
            <a:spcBef>
              <a:spcPct val="0"/>
            </a:spcBef>
            <a:spcAft>
              <a:spcPct val="35000"/>
            </a:spcAft>
            <a:buNone/>
          </a:pPr>
          <a:r>
            <a:rPr lang="en-US" sz="2100" kern="1200"/>
            <a:t>It’s really rooted in the practice of the LIS discipline</a:t>
          </a:r>
        </a:p>
      </dsp:txBody>
      <dsp:txXfrm>
        <a:off x="982616" y="3191992"/>
        <a:ext cx="9501064" cy="850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021F-8E68-42FE-A7CC-144C7930B0E9}">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C43E0-B099-4A29-99AE-4202A3382787}">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26D0B-3B54-4CC0-AD76-A018564EE9E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Test more</a:t>
          </a:r>
        </a:p>
      </dsp:txBody>
      <dsp:txXfrm>
        <a:off x="1834517" y="469890"/>
        <a:ext cx="3148942" cy="1335915"/>
      </dsp:txXfrm>
    </dsp:sp>
    <dsp:sp modelId="{7842C119-7CA3-4FAF-A7AE-3881FC5A651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68363-67EE-46CC-B696-C5A294B52CD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DBD8E-FFF4-4F66-8D22-C8DC431064D7}">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Complete a more in-depth source analysis </a:t>
          </a:r>
        </a:p>
      </dsp:txBody>
      <dsp:txXfrm>
        <a:off x="7154322" y="469890"/>
        <a:ext cx="3148942" cy="1335915"/>
      </dsp:txXfrm>
    </dsp:sp>
    <dsp:sp modelId="{548CD6C6-7A86-4EF8-8E13-84E8FFBCC22C}">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7D9ED-BD77-45A0-8DD9-BE1DB5B6FC6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9431B-745D-4A7C-A891-1EE900955CD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a:t>Build out the pedagogy itself</a:t>
          </a:r>
          <a:endParaRPr lang="en-US" sz="2400" kern="1200"/>
        </a:p>
      </dsp:txBody>
      <dsp:txXfrm>
        <a:off x="1834517" y="2545532"/>
        <a:ext cx="3148942" cy="1335915"/>
      </dsp:txXfrm>
    </dsp:sp>
    <dsp:sp modelId="{77166105-1DAD-4B1F-BF4F-A2CD55926312}">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DC96B-DEE4-4C13-B0C9-B3998E0F2D1E}">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A66D6-3AEE-40A9-B2BD-180140C07FC4}">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a:t>More deeply examine faculty perspectives</a:t>
          </a:r>
          <a:endParaRPr lang="en-US" sz="2400" kern="120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0E036-8672-4D48-98B6-AE7BDB82DC0B}">
      <dsp:nvSpPr>
        <dsp:cNvPr id="0" name=""/>
        <dsp:cNvSpPr/>
      </dsp:nvSpPr>
      <dsp:spPr>
        <a:xfrm>
          <a:off x="0" y="2183"/>
          <a:ext cx="5953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1EE00-C819-4E46-AD1D-840FBA56B173}">
      <dsp:nvSpPr>
        <dsp:cNvPr id="0" name=""/>
        <dsp:cNvSpPr/>
      </dsp:nvSpPr>
      <dsp:spPr>
        <a:xfrm>
          <a:off x="0" y="2183"/>
          <a:ext cx="5953491" cy="148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Historically STEM information literacy focused on presenting information that is inherently </a:t>
          </a:r>
          <a:r>
            <a:rPr lang="en-US" sz="2100" b="0" i="0" kern="1200" dirty="0" err="1"/>
            <a:t>boundaried</a:t>
          </a:r>
          <a:r>
            <a:rPr lang="en-US" sz="2100" b="0" i="0" kern="1200" dirty="0"/>
            <a:t>, that is to say - textbooks, peer reviewed journal articles, and library purchased monographs</a:t>
          </a:r>
        </a:p>
      </dsp:txBody>
      <dsp:txXfrm>
        <a:off x="0" y="2183"/>
        <a:ext cx="5953491" cy="1489384"/>
      </dsp:txXfrm>
    </dsp:sp>
    <dsp:sp modelId="{34975C17-D3B2-4258-991C-A0D53442B6FB}">
      <dsp:nvSpPr>
        <dsp:cNvPr id="0" name=""/>
        <dsp:cNvSpPr/>
      </dsp:nvSpPr>
      <dsp:spPr>
        <a:xfrm>
          <a:off x="0" y="1491568"/>
          <a:ext cx="5953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5AD3C-5600-43B3-891C-F3617E3F2000}">
      <dsp:nvSpPr>
        <dsp:cNvPr id="0" name=""/>
        <dsp:cNvSpPr/>
      </dsp:nvSpPr>
      <dsp:spPr>
        <a:xfrm>
          <a:off x="0" y="1491568"/>
          <a:ext cx="5953491" cy="148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There is a general cultural movement to a new information landscape that presents many types of information as equally valid, and STEM training is cautiously embracing this</a:t>
          </a:r>
        </a:p>
      </dsp:txBody>
      <dsp:txXfrm>
        <a:off x="0" y="1491568"/>
        <a:ext cx="5953491" cy="1489384"/>
      </dsp:txXfrm>
    </dsp:sp>
    <dsp:sp modelId="{AD4F33FB-5796-4442-B81C-7FFD8385FFA2}">
      <dsp:nvSpPr>
        <dsp:cNvPr id="0" name=""/>
        <dsp:cNvSpPr/>
      </dsp:nvSpPr>
      <dsp:spPr>
        <a:xfrm>
          <a:off x="0" y="2980953"/>
          <a:ext cx="5953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AD1E4-24D7-4ED3-AB7A-EF707E152F84}">
      <dsp:nvSpPr>
        <dsp:cNvPr id="0" name=""/>
        <dsp:cNvSpPr/>
      </dsp:nvSpPr>
      <dsp:spPr>
        <a:xfrm>
          <a:off x="0" y="2980953"/>
          <a:ext cx="5953491" cy="148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STEM information is notoriously discipline specific – for example engineers generally seek information that is not inherently tied to the library, while bench science still tends to be more ‘traditional’ in type</a:t>
          </a:r>
        </a:p>
      </dsp:txBody>
      <dsp:txXfrm>
        <a:off x="0" y="2980953"/>
        <a:ext cx="5953491" cy="1489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4551E-BA99-4378-961E-D3B08A8B1999}">
      <dsp:nvSpPr>
        <dsp:cNvPr id="0" name=""/>
        <dsp:cNvSpPr/>
      </dsp:nvSpPr>
      <dsp:spPr>
        <a:xfrm>
          <a:off x="659787" y="70281"/>
          <a:ext cx="2024437" cy="20244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741B6-1EDF-4455-B033-AF7E12497460}">
      <dsp:nvSpPr>
        <dsp:cNvPr id="0" name=""/>
        <dsp:cNvSpPr/>
      </dsp:nvSpPr>
      <dsp:spPr>
        <a:xfrm>
          <a:off x="1091225" y="50171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5C996-6C9F-4254-9E02-3419A601AE2F}">
      <dsp:nvSpPr>
        <dsp:cNvPr id="0" name=""/>
        <dsp:cNvSpPr/>
      </dsp:nvSpPr>
      <dsp:spPr>
        <a:xfrm>
          <a:off x="12631" y="2725282"/>
          <a:ext cx="3318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The phrase Critical Evaluation of Information has been intentionally chosen to link this idea to critical theory, as well as the ‘critique process. </a:t>
          </a:r>
        </a:p>
      </dsp:txBody>
      <dsp:txXfrm>
        <a:off x="12631" y="2725282"/>
        <a:ext cx="3318750" cy="1260000"/>
      </dsp:txXfrm>
    </dsp:sp>
    <dsp:sp modelId="{459120F8-F722-4B04-83DB-3343E30BF310}">
      <dsp:nvSpPr>
        <dsp:cNvPr id="0" name=""/>
        <dsp:cNvSpPr/>
      </dsp:nvSpPr>
      <dsp:spPr>
        <a:xfrm>
          <a:off x="4559318" y="70281"/>
          <a:ext cx="2024437" cy="20244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0C057-C2BC-440D-9071-FF92F942C6C0}">
      <dsp:nvSpPr>
        <dsp:cNvPr id="0" name=""/>
        <dsp:cNvSpPr/>
      </dsp:nvSpPr>
      <dsp:spPr>
        <a:xfrm>
          <a:off x="4990756" y="50171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706CD-981E-4DB9-AFA9-36121C6C14FA}">
      <dsp:nvSpPr>
        <dsp:cNvPr id="0" name=""/>
        <dsp:cNvSpPr/>
      </dsp:nvSpPr>
      <dsp:spPr>
        <a:xfrm>
          <a:off x="3912162" y="2725282"/>
          <a:ext cx="3318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Critical theory looks at critiquing society and culture to uncover and break down power structures.</a:t>
          </a:r>
        </a:p>
      </dsp:txBody>
      <dsp:txXfrm>
        <a:off x="3912162" y="2725282"/>
        <a:ext cx="3318750" cy="1260000"/>
      </dsp:txXfrm>
    </dsp:sp>
    <dsp:sp modelId="{9CE75C70-766C-4CA9-B6D3-852CF73E567F}">
      <dsp:nvSpPr>
        <dsp:cNvPr id="0" name=""/>
        <dsp:cNvSpPr/>
      </dsp:nvSpPr>
      <dsp:spPr>
        <a:xfrm>
          <a:off x="8458850" y="70281"/>
          <a:ext cx="2024437" cy="20244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C0378-76C4-4DA5-A9A3-DFCBDAFB07A3}">
      <dsp:nvSpPr>
        <dsp:cNvPr id="0" name=""/>
        <dsp:cNvSpPr/>
      </dsp:nvSpPr>
      <dsp:spPr>
        <a:xfrm>
          <a:off x="8890287" y="501719"/>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6E019-EDAC-4CD5-8FB2-1ED83F8E93B2}">
      <dsp:nvSpPr>
        <dsp:cNvPr id="0" name=""/>
        <dsp:cNvSpPr/>
      </dsp:nvSpPr>
      <dsp:spPr>
        <a:xfrm>
          <a:off x="7811693" y="2725282"/>
          <a:ext cx="3318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Critique, is a discipline-specific process of having a dialogue about the work you present. </a:t>
          </a:r>
        </a:p>
      </dsp:txBody>
      <dsp:txXfrm>
        <a:off x="7811693" y="2725282"/>
        <a:ext cx="3318750" cy="126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6A3DB-AB99-48DB-A6DC-AEF39C82BB73}">
      <dsp:nvSpPr>
        <dsp:cNvPr id="0" name=""/>
        <dsp:cNvSpPr/>
      </dsp:nvSpPr>
      <dsp:spPr>
        <a:xfrm>
          <a:off x="0" y="1637"/>
          <a:ext cx="10927591" cy="830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61854-499D-4047-8D51-DD6DE913DE1F}">
      <dsp:nvSpPr>
        <dsp:cNvPr id="0" name=""/>
        <dsp:cNvSpPr/>
      </dsp:nvSpPr>
      <dsp:spPr>
        <a:xfrm>
          <a:off x="251122" y="188423"/>
          <a:ext cx="456586" cy="456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38154-D2AC-44A9-AC5D-CDFEBDC1E761}">
      <dsp:nvSpPr>
        <dsp:cNvPr id="0" name=""/>
        <dsp:cNvSpPr/>
      </dsp:nvSpPr>
      <dsp:spPr>
        <a:xfrm>
          <a:off x="958832" y="1637"/>
          <a:ext cx="9968758" cy="83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58" tIns="87858" rIns="87858" bIns="87858" numCol="1" spcCol="1270" anchor="ctr" anchorCtr="0">
          <a:noAutofit/>
        </a:bodyPr>
        <a:lstStyle/>
        <a:p>
          <a:pPr marL="0" lvl="0" indent="0" algn="l" defTabSz="933450">
            <a:lnSpc>
              <a:spcPct val="100000"/>
            </a:lnSpc>
            <a:spcBef>
              <a:spcPct val="0"/>
            </a:spcBef>
            <a:spcAft>
              <a:spcPct val="35000"/>
            </a:spcAft>
            <a:buNone/>
          </a:pPr>
          <a:r>
            <a:rPr lang="en-US" sz="2100" kern="1200"/>
            <a:t>The learning is cyclical, not linear. </a:t>
          </a:r>
        </a:p>
      </dsp:txBody>
      <dsp:txXfrm>
        <a:off x="958832" y="1637"/>
        <a:ext cx="9968758" cy="830157"/>
      </dsp:txXfrm>
    </dsp:sp>
    <dsp:sp modelId="{941D98DC-A66E-461C-9A14-D58724EF0596}">
      <dsp:nvSpPr>
        <dsp:cNvPr id="0" name=""/>
        <dsp:cNvSpPr/>
      </dsp:nvSpPr>
      <dsp:spPr>
        <a:xfrm>
          <a:off x="0" y="1039335"/>
          <a:ext cx="10927591" cy="830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AC66F-F4E0-4352-87AB-3FEF88D1A5D1}">
      <dsp:nvSpPr>
        <dsp:cNvPr id="0" name=""/>
        <dsp:cNvSpPr/>
      </dsp:nvSpPr>
      <dsp:spPr>
        <a:xfrm>
          <a:off x="251122" y="1226120"/>
          <a:ext cx="456586" cy="456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ED84F-27CC-4580-A7E4-2838CE1439F0}">
      <dsp:nvSpPr>
        <dsp:cNvPr id="0" name=""/>
        <dsp:cNvSpPr/>
      </dsp:nvSpPr>
      <dsp:spPr>
        <a:xfrm>
          <a:off x="958832" y="1039335"/>
          <a:ext cx="9968758" cy="83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58" tIns="87858" rIns="87858" bIns="87858" numCol="1" spcCol="1270" anchor="ctr" anchorCtr="0">
          <a:noAutofit/>
        </a:bodyPr>
        <a:lstStyle/>
        <a:p>
          <a:pPr marL="0" lvl="0" indent="0" algn="l" defTabSz="933450">
            <a:lnSpc>
              <a:spcPct val="100000"/>
            </a:lnSpc>
            <a:spcBef>
              <a:spcPct val="0"/>
            </a:spcBef>
            <a:spcAft>
              <a:spcPct val="35000"/>
            </a:spcAft>
            <a:buNone/>
          </a:pPr>
          <a:r>
            <a:rPr lang="en-US" sz="2100" kern="1200"/>
            <a:t>They are meant to be rooted in a specific discipline.</a:t>
          </a:r>
        </a:p>
      </dsp:txBody>
      <dsp:txXfrm>
        <a:off x="958832" y="1039335"/>
        <a:ext cx="9968758" cy="830157"/>
      </dsp:txXfrm>
    </dsp:sp>
    <dsp:sp modelId="{2E7C5BC1-2D4E-4E59-9296-835D49DCC566}">
      <dsp:nvSpPr>
        <dsp:cNvPr id="0" name=""/>
        <dsp:cNvSpPr/>
      </dsp:nvSpPr>
      <dsp:spPr>
        <a:xfrm>
          <a:off x="0" y="2077032"/>
          <a:ext cx="10927591" cy="830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690D3-86D8-4F5B-A48F-D4A21BC87F84}">
      <dsp:nvSpPr>
        <dsp:cNvPr id="0" name=""/>
        <dsp:cNvSpPr/>
      </dsp:nvSpPr>
      <dsp:spPr>
        <a:xfrm>
          <a:off x="251122" y="2263817"/>
          <a:ext cx="456586" cy="456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BAB76-1E46-4C10-8623-4FD8A9B1FDA6}">
      <dsp:nvSpPr>
        <dsp:cNvPr id="0" name=""/>
        <dsp:cNvSpPr/>
      </dsp:nvSpPr>
      <dsp:spPr>
        <a:xfrm>
          <a:off x="958832" y="2077032"/>
          <a:ext cx="9968758" cy="83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58" tIns="87858" rIns="87858" bIns="87858" numCol="1" spcCol="1270" anchor="ctr" anchorCtr="0">
          <a:noAutofit/>
        </a:bodyPr>
        <a:lstStyle/>
        <a:p>
          <a:pPr marL="0" lvl="0" indent="0" algn="l" defTabSz="933450">
            <a:lnSpc>
              <a:spcPct val="100000"/>
            </a:lnSpc>
            <a:spcBef>
              <a:spcPct val="0"/>
            </a:spcBef>
            <a:spcAft>
              <a:spcPct val="35000"/>
            </a:spcAft>
            <a:buNone/>
          </a:pPr>
          <a:r>
            <a:rPr lang="en-US" sz="2100" kern="1200"/>
            <a:t>These are meant to help students connect learning across different aspects of a discipline.</a:t>
          </a:r>
        </a:p>
      </dsp:txBody>
      <dsp:txXfrm>
        <a:off x="958832" y="2077032"/>
        <a:ext cx="9968758" cy="830157"/>
      </dsp:txXfrm>
    </dsp:sp>
    <dsp:sp modelId="{7CA079AB-48E5-4A86-8D73-64AEFEBD3D41}">
      <dsp:nvSpPr>
        <dsp:cNvPr id="0" name=""/>
        <dsp:cNvSpPr/>
      </dsp:nvSpPr>
      <dsp:spPr>
        <a:xfrm>
          <a:off x="0" y="3114729"/>
          <a:ext cx="10927591" cy="830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623C4-9D72-48ED-B462-FEAD7308182A}">
      <dsp:nvSpPr>
        <dsp:cNvPr id="0" name=""/>
        <dsp:cNvSpPr/>
      </dsp:nvSpPr>
      <dsp:spPr>
        <a:xfrm>
          <a:off x="251122" y="3301514"/>
          <a:ext cx="456586" cy="456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04C7D-B7E8-4AB3-A185-6B3B51C5D66E}">
      <dsp:nvSpPr>
        <dsp:cNvPr id="0" name=""/>
        <dsp:cNvSpPr/>
      </dsp:nvSpPr>
      <dsp:spPr>
        <a:xfrm>
          <a:off x="958832" y="3114729"/>
          <a:ext cx="9968758" cy="83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58" tIns="87858" rIns="87858" bIns="87858" numCol="1" spcCol="1270" anchor="ctr" anchorCtr="0">
          <a:noAutofit/>
        </a:bodyPr>
        <a:lstStyle/>
        <a:p>
          <a:pPr marL="0" lvl="0" indent="0" algn="l" defTabSz="933450">
            <a:lnSpc>
              <a:spcPct val="100000"/>
            </a:lnSpc>
            <a:spcBef>
              <a:spcPct val="0"/>
            </a:spcBef>
            <a:spcAft>
              <a:spcPct val="35000"/>
            </a:spcAft>
            <a:buNone/>
          </a:pPr>
          <a:r>
            <a:rPr lang="en-US" sz="2100" kern="1200"/>
            <a:t>Threshold Concepts are ideas that are concepts but once the understanding is gained, it results in an internal shift that is never lost.</a:t>
          </a:r>
        </a:p>
      </dsp:txBody>
      <dsp:txXfrm>
        <a:off x="958832" y="3114729"/>
        <a:ext cx="9968758" cy="83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AB85-1E96-44F6-AAB8-735DEC501AF8}">
      <dsp:nvSpPr>
        <dsp:cNvPr id="0" name=""/>
        <dsp:cNvSpPr/>
      </dsp:nvSpPr>
      <dsp:spPr>
        <a:xfrm>
          <a:off x="0" y="481"/>
          <a:ext cx="109143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E3D6D-9665-4A3F-8081-F8FAD01BD7C3}">
      <dsp:nvSpPr>
        <dsp:cNvPr id="0" name=""/>
        <dsp:cNvSpPr/>
      </dsp:nvSpPr>
      <dsp:spPr>
        <a:xfrm>
          <a:off x="0" y="481"/>
          <a:ext cx="10914339" cy="78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They are incredibly useful to help understand and navigate information</a:t>
          </a:r>
        </a:p>
      </dsp:txBody>
      <dsp:txXfrm>
        <a:off x="0" y="481"/>
        <a:ext cx="10914339" cy="789112"/>
      </dsp:txXfrm>
    </dsp:sp>
    <dsp:sp modelId="{D4478D87-0F04-485A-BB09-2A13370CAF2C}">
      <dsp:nvSpPr>
        <dsp:cNvPr id="0" name=""/>
        <dsp:cNvSpPr/>
      </dsp:nvSpPr>
      <dsp:spPr>
        <a:xfrm>
          <a:off x="0" y="789594"/>
          <a:ext cx="109143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E887D-BC3A-4760-98B5-21A50214AB16}">
      <dsp:nvSpPr>
        <dsp:cNvPr id="0" name=""/>
        <dsp:cNvSpPr/>
      </dsp:nvSpPr>
      <dsp:spPr>
        <a:xfrm>
          <a:off x="0" y="789594"/>
          <a:ext cx="10914339" cy="78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They have been critiqued for not having a clear definition</a:t>
          </a:r>
        </a:p>
      </dsp:txBody>
      <dsp:txXfrm>
        <a:off x="0" y="789594"/>
        <a:ext cx="10914339" cy="789112"/>
      </dsp:txXfrm>
    </dsp:sp>
    <dsp:sp modelId="{777AF145-D8D7-466E-B192-4BEF0554990B}">
      <dsp:nvSpPr>
        <dsp:cNvPr id="0" name=""/>
        <dsp:cNvSpPr/>
      </dsp:nvSpPr>
      <dsp:spPr>
        <a:xfrm>
          <a:off x="0" y="1578706"/>
          <a:ext cx="109143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66D1D-FEC9-443D-A2EE-4D05F3F37531}">
      <dsp:nvSpPr>
        <dsp:cNvPr id="0" name=""/>
        <dsp:cNvSpPr/>
      </dsp:nvSpPr>
      <dsp:spPr>
        <a:xfrm>
          <a:off x="0" y="1578706"/>
          <a:ext cx="10914339" cy="78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Some people think it oversimplifies disciplinary knowledge</a:t>
          </a:r>
        </a:p>
      </dsp:txBody>
      <dsp:txXfrm>
        <a:off x="0" y="1578706"/>
        <a:ext cx="10914339" cy="789112"/>
      </dsp:txXfrm>
    </dsp:sp>
    <dsp:sp modelId="{11218B11-357B-4671-BFF5-2A6334AA0941}">
      <dsp:nvSpPr>
        <dsp:cNvPr id="0" name=""/>
        <dsp:cNvSpPr/>
      </dsp:nvSpPr>
      <dsp:spPr>
        <a:xfrm>
          <a:off x="0" y="2367818"/>
          <a:ext cx="109143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030B0-71FC-47B8-B0D6-B26C839A868D}">
      <dsp:nvSpPr>
        <dsp:cNvPr id="0" name=""/>
        <dsp:cNvSpPr/>
      </dsp:nvSpPr>
      <dsp:spPr>
        <a:xfrm>
          <a:off x="0" y="2367818"/>
          <a:ext cx="10914339" cy="78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They also inherently are meant to work in one discipline </a:t>
          </a:r>
        </a:p>
      </dsp:txBody>
      <dsp:txXfrm>
        <a:off x="0" y="2367818"/>
        <a:ext cx="10914339" cy="789112"/>
      </dsp:txXfrm>
    </dsp:sp>
    <dsp:sp modelId="{4F609338-8B6D-4A8E-BC98-48C7D0758CE4}">
      <dsp:nvSpPr>
        <dsp:cNvPr id="0" name=""/>
        <dsp:cNvSpPr/>
      </dsp:nvSpPr>
      <dsp:spPr>
        <a:xfrm>
          <a:off x="0" y="3156930"/>
          <a:ext cx="109143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5A1D2-7E67-4A74-956F-7997EEFDDB39}">
      <dsp:nvSpPr>
        <dsp:cNvPr id="0" name=""/>
        <dsp:cNvSpPr/>
      </dsp:nvSpPr>
      <dsp:spPr>
        <a:xfrm>
          <a:off x="0" y="3156930"/>
          <a:ext cx="10914339" cy="78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This is complicated in an increasingly multidisciplinary world </a:t>
          </a:r>
        </a:p>
      </dsp:txBody>
      <dsp:txXfrm>
        <a:off x="0" y="3156930"/>
        <a:ext cx="10914339" cy="789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F2D68-C44A-4E82-AA4D-8B4B69EDED97}">
      <dsp:nvSpPr>
        <dsp:cNvPr id="0" name=""/>
        <dsp:cNvSpPr/>
      </dsp:nvSpPr>
      <dsp:spPr>
        <a:xfrm>
          <a:off x="447731" y="1134740"/>
          <a:ext cx="732480" cy="732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ED646-8162-4B8E-8E41-00E723958865}">
      <dsp:nvSpPr>
        <dsp:cNvPr id="0" name=""/>
        <dsp:cNvSpPr/>
      </dsp:nvSpPr>
      <dsp:spPr>
        <a:xfrm>
          <a:off x="104" y="2111569"/>
          <a:ext cx="1627734"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Agile</a:t>
          </a:r>
        </a:p>
      </dsp:txBody>
      <dsp:txXfrm>
        <a:off x="104" y="2111569"/>
        <a:ext cx="1627734" cy="651093"/>
      </dsp:txXfrm>
    </dsp:sp>
    <dsp:sp modelId="{9219922A-4C85-4A1E-9261-FBDFFC0E79C5}">
      <dsp:nvSpPr>
        <dsp:cNvPr id="0" name=""/>
        <dsp:cNvSpPr/>
      </dsp:nvSpPr>
      <dsp:spPr>
        <a:xfrm>
          <a:off x="2360319" y="1134740"/>
          <a:ext cx="732480" cy="732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00E79-375B-4BC2-BFB3-11066D287C44}">
      <dsp:nvSpPr>
        <dsp:cNvPr id="0" name=""/>
        <dsp:cNvSpPr/>
      </dsp:nvSpPr>
      <dsp:spPr>
        <a:xfrm>
          <a:off x="1912692" y="2111569"/>
          <a:ext cx="1627734"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Flexible</a:t>
          </a:r>
        </a:p>
      </dsp:txBody>
      <dsp:txXfrm>
        <a:off x="1912692" y="2111569"/>
        <a:ext cx="1627734" cy="651093"/>
      </dsp:txXfrm>
    </dsp:sp>
    <dsp:sp modelId="{39352082-8165-492E-992B-2FBB25039694}">
      <dsp:nvSpPr>
        <dsp:cNvPr id="0" name=""/>
        <dsp:cNvSpPr/>
      </dsp:nvSpPr>
      <dsp:spPr>
        <a:xfrm>
          <a:off x="4272907" y="1134740"/>
          <a:ext cx="732480" cy="732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E8551-110C-4C2D-9C26-6AD6CB177405}">
      <dsp:nvSpPr>
        <dsp:cNvPr id="0" name=""/>
        <dsp:cNvSpPr/>
      </dsp:nvSpPr>
      <dsp:spPr>
        <a:xfrm>
          <a:off x="3825280" y="2111569"/>
          <a:ext cx="1627734"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STEM-centered</a:t>
          </a:r>
        </a:p>
      </dsp:txBody>
      <dsp:txXfrm>
        <a:off x="3825280" y="2111569"/>
        <a:ext cx="1627734" cy="651093"/>
      </dsp:txXfrm>
    </dsp:sp>
    <dsp:sp modelId="{87D9AB42-D0C2-43E1-84EE-2A58120055E4}">
      <dsp:nvSpPr>
        <dsp:cNvPr id="0" name=""/>
        <dsp:cNvSpPr/>
      </dsp:nvSpPr>
      <dsp:spPr>
        <a:xfrm>
          <a:off x="6185495" y="1134740"/>
          <a:ext cx="732480" cy="732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ACCCC-1DA7-4AAC-A562-7298073A9396}">
      <dsp:nvSpPr>
        <dsp:cNvPr id="0" name=""/>
        <dsp:cNvSpPr/>
      </dsp:nvSpPr>
      <dsp:spPr>
        <a:xfrm>
          <a:off x="5737868" y="2111569"/>
          <a:ext cx="1627734"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Multidisciplinary</a:t>
          </a:r>
        </a:p>
      </dsp:txBody>
      <dsp:txXfrm>
        <a:off x="5737868" y="2111569"/>
        <a:ext cx="1627734" cy="651093"/>
      </dsp:txXfrm>
    </dsp:sp>
    <dsp:sp modelId="{1F20068C-6262-4816-AEFE-4FF1B1FCCA12}">
      <dsp:nvSpPr>
        <dsp:cNvPr id="0" name=""/>
        <dsp:cNvSpPr/>
      </dsp:nvSpPr>
      <dsp:spPr>
        <a:xfrm>
          <a:off x="8098083" y="1134740"/>
          <a:ext cx="732480" cy="7324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A1031-6BAF-4EA1-B95E-703FB10FFA1E}">
      <dsp:nvSpPr>
        <dsp:cNvPr id="0" name=""/>
        <dsp:cNvSpPr/>
      </dsp:nvSpPr>
      <dsp:spPr>
        <a:xfrm>
          <a:off x="7650456" y="2111569"/>
          <a:ext cx="1627734"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Learner focused</a:t>
          </a:r>
        </a:p>
      </dsp:txBody>
      <dsp:txXfrm>
        <a:off x="7650456" y="2111569"/>
        <a:ext cx="1627734" cy="651093"/>
      </dsp:txXfrm>
    </dsp:sp>
    <dsp:sp modelId="{05EA61FE-1F38-415F-A757-62792D85AA4C}">
      <dsp:nvSpPr>
        <dsp:cNvPr id="0" name=""/>
        <dsp:cNvSpPr/>
      </dsp:nvSpPr>
      <dsp:spPr>
        <a:xfrm>
          <a:off x="10010670" y="1134740"/>
          <a:ext cx="732480" cy="7324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AE899-EB6D-4947-8401-EB83006A4DA2}">
      <dsp:nvSpPr>
        <dsp:cNvPr id="0" name=""/>
        <dsp:cNvSpPr/>
      </dsp:nvSpPr>
      <dsp:spPr>
        <a:xfrm>
          <a:off x="9563044" y="2111569"/>
          <a:ext cx="1627734" cy="6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Information as a partner</a:t>
          </a:r>
        </a:p>
      </dsp:txBody>
      <dsp:txXfrm>
        <a:off x="9563044" y="2111569"/>
        <a:ext cx="1627734" cy="651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ACA96-6877-4286-B516-92D4DB5599FC}">
      <dsp:nvSpPr>
        <dsp:cNvPr id="0" name=""/>
        <dsp:cNvSpPr/>
      </dsp:nvSpPr>
      <dsp:spPr>
        <a:xfrm>
          <a:off x="0" y="1806"/>
          <a:ext cx="9829800" cy="915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BD74B-34C3-424A-A1EF-FB1E760655C9}">
      <dsp:nvSpPr>
        <dsp:cNvPr id="0" name=""/>
        <dsp:cNvSpPr/>
      </dsp:nvSpPr>
      <dsp:spPr>
        <a:xfrm>
          <a:off x="277036" y="207866"/>
          <a:ext cx="503702" cy="5037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09074-253F-4572-B548-24F16C3761C2}">
      <dsp:nvSpPr>
        <dsp:cNvPr id="0" name=""/>
        <dsp:cNvSpPr/>
      </dsp:nvSpPr>
      <dsp:spPr>
        <a:xfrm>
          <a:off x="1057774" y="1806"/>
          <a:ext cx="8772025" cy="9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24" tIns="96924" rIns="96924" bIns="96924" numCol="1" spcCol="1270" anchor="ctr" anchorCtr="0">
          <a:noAutofit/>
        </a:bodyPr>
        <a:lstStyle/>
        <a:p>
          <a:pPr marL="0" lvl="0" indent="0" algn="l" defTabSz="977900">
            <a:lnSpc>
              <a:spcPct val="100000"/>
            </a:lnSpc>
            <a:spcBef>
              <a:spcPct val="0"/>
            </a:spcBef>
            <a:spcAft>
              <a:spcPct val="35000"/>
            </a:spcAft>
            <a:buNone/>
          </a:pPr>
          <a:r>
            <a:rPr lang="en-US" sz="2200" kern="1200" dirty="0"/>
            <a:t>Threshold concepts were always supposed to be recursive.</a:t>
          </a:r>
        </a:p>
      </dsp:txBody>
      <dsp:txXfrm>
        <a:off x="1057774" y="1806"/>
        <a:ext cx="8772025" cy="915821"/>
      </dsp:txXfrm>
    </dsp:sp>
    <dsp:sp modelId="{5BEDFB1B-0742-4865-801A-C8136689F4B9}">
      <dsp:nvSpPr>
        <dsp:cNvPr id="0" name=""/>
        <dsp:cNvSpPr/>
      </dsp:nvSpPr>
      <dsp:spPr>
        <a:xfrm>
          <a:off x="0" y="1146584"/>
          <a:ext cx="9829800" cy="915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FCFA9-CDD7-4274-A443-7319EB1AC31C}">
      <dsp:nvSpPr>
        <dsp:cNvPr id="0" name=""/>
        <dsp:cNvSpPr/>
      </dsp:nvSpPr>
      <dsp:spPr>
        <a:xfrm>
          <a:off x="277036" y="1352644"/>
          <a:ext cx="503702" cy="5037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E9858-F3FB-4CCE-84ED-D93F319FDB91}">
      <dsp:nvSpPr>
        <dsp:cNvPr id="0" name=""/>
        <dsp:cNvSpPr/>
      </dsp:nvSpPr>
      <dsp:spPr>
        <a:xfrm>
          <a:off x="1057774" y="1146584"/>
          <a:ext cx="8772025" cy="9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24" tIns="96924" rIns="96924" bIns="96924" numCol="1" spcCol="1270" anchor="ctr" anchorCtr="0">
          <a:noAutofit/>
        </a:bodyPr>
        <a:lstStyle/>
        <a:p>
          <a:pPr marL="0" lvl="0" indent="0" algn="l" defTabSz="977900">
            <a:lnSpc>
              <a:spcPct val="100000"/>
            </a:lnSpc>
            <a:spcBef>
              <a:spcPct val="0"/>
            </a:spcBef>
            <a:spcAft>
              <a:spcPct val="35000"/>
            </a:spcAft>
            <a:buNone/>
          </a:pPr>
          <a:r>
            <a:rPr lang="en-US" sz="2200" kern="1200"/>
            <a:t>The experience of realizing you are not an expert can be very disquieting for students </a:t>
          </a:r>
        </a:p>
      </dsp:txBody>
      <dsp:txXfrm>
        <a:off x="1057774" y="1146584"/>
        <a:ext cx="8772025" cy="915821"/>
      </dsp:txXfrm>
    </dsp:sp>
    <dsp:sp modelId="{12EA1217-55B7-4039-8114-6F5E868DD8DC}">
      <dsp:nvSpPr>
        <dsp:cNvPr id="0" name=""/>
        <dsp:cNvSpPr/>
      </dsp:nvSpPr>
      <dsp:spPr>
        <a:xfrm>
          <a:off x="0" y="2291361"/>
          <a:ext cx="9829800" cy="915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81765-BA6D-42A3-814D-085169EFBD45}">
      <dsp:nvSpPr>
        <dsp:cNvPr id="0" name=""/>
        <dsp:cNvSpPr/>
      </dsp:nvSpPr>
      <dsp:spPr>
        <a:xfrm>
          <a:off x="277036" y="2497421"/>
          <a:ext cx="503702" cy="5037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3C511-3CD0-418E-B7E3-B1D6F316B5B3}">
      <dsp:nvSpPr>
        <dsp:cNvPr id="0" name=""/>
        <dsp:cNvSpPr/>
      </dsp:nvSpPr>
      <dsp:spPr>
        <a:xfrm>
          <a:off x="1057774" y="2291361"/>
          <a:ext cx="8772025" cy="9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24" tIns="96924" rIns="96924" bIns="96924" numCol="1" spcCol="1270" anchor="ctr" anchorCtr="0">
          <a:noAutofit/>
        </a:bodyPr>
        <a:lstStyle/>
        <a:p>
          <a:pPr marL="0" lvl="0" indent="0" algn="l" defTabSz="977900">
            <a:lnSpc>
              <a:spcPct val="100000"/>
            </a:lnSpc>
            <a:spcBef>
              <a:spcPct val="0"/>
            </a:spcBef>
            <a:spcAft>
              <a:spcPct val="35000"/>
            </a:spcAft>
            <a:buNone/>
          </a:pPr>
          <a:r>
            <a:rPr lang="en-US" sz="2200" kern="1200" dirty="0"/>
            <a:t>As STEM students learn, they realize that knowledge is iterative</a:t>
          </a:r>
        </a:p>
      </dsp:txBody>
      <dsp:txXfrm>
        <a:off x="1057774" y="2291361"/>
        <a:ext cx="8772025" cy="915821"/>
      </dsp:txXfrm>
    </dsp:sp>
    <dsp:sp modelId="{A1550391-8600-4B33-818D-A5F51F9241E3}">
      <dsp:nvSpPr>
        <dsp:cNvPr id="0" name=""/>
        <dsp:cNvSpPr/>
      </dsp:nvSpPr>
      <dsp:spPr>
        <a:xfrm>
          <a:off x="0" y="3436139"/>
          <a:ext cx="9829800" cy="915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99240-743C-4C0E-BADA-5F92A0501EDA}">
      <dsp:nvSpPr>
        <dsp:cNvPr id="0" name=""/>
        <dsp:cNvSpPr/>
      </dsp:nvSpPr>
      <dsp:spPr>
        <a:xfrm>
          <a:off x="277036" y="3642199"/>
          <a:ext cx="503702" cy="5037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BFE5B-0E1D-461D-BD91-6D2B90BC4B20}">
      <dsp:nvSpPr>
        <dsp:cNvPr id="0" name=""/>
        <dsp:cNvSpPr/>
      </dsp:nvSpPr>
      <dsp:spPr>
        <a:xfrm>
          <a:off x="1057774" y="3436139"/>
          <a:ext cx="8772025" cy="9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24" tIns="96924" rIns="96924" bIns="96924" numCol="1" spcCol="1270" anchor="ctr" anchorCtr="0">
          <a:noAutofit/>
        </a:bodyPr>
        <a:lstStyle/>
        <a:p>
          <a:pPr marL="0" lvl="0" indent="0" algn="l" defTabSz="977900">
            <a:lnSpc>
              <a:spcPct val="100000"/>
            </a:lnSpc>
            <a:spcBef>
              <a:spcPct val="0"/>
            </a:spcBef>
            <a:spcAft>
              <a:spcPct val="35000"/>
            </a:spcAft>
            <a:buNone/>
          </a:pPr>
          <a:r>
            <a:rPr lang="en-US" sz="2200" kern="1200" dirty="0"/>
            <a:t>So how do we teach them to be critical, when they don’t always know enough or have enough context to be critical?</a:t>
          </a:r>
        </a:p>
      </dsp:txBody>
      <dsp:txXfrm>
        <a:off x="1057774" y="3436139"/>
        <a:ext cx="8772025" cy="915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843F-9B47-4EED-A206-3DBF46CFF64F}">
      <dsp:nvSpPr>
        <dsp:cNvPr id="0" name=""/>
        <dsp:cNvSpPr/>
      </dsp:nvSpPr>
      <dsp:spPr>
        <a:xfrm>
          <a:off x="952303" y="1109773"/>
          <a:ext cx="1453075" cy="1453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03418-6914-4C15-8945-83806D78F3BD}">
      <dsp:nvSpPr>
        <dsp:cNvPr id="0" name=""/>
        <dsp:cNvSpPr/>
      </dsp:nvSpPr>
      <dsp:spPr>
        <a:xfrm>
          <a:off x="64312" y="2946541"/>
          <a:ext cx="32290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t>CEI aligns with STEM specific learning approaches</a:t>
          </a:r>
          <a:endParaRPr lang="en-US" sz="1500" kern="1200"/>
        </a:p>
      </dsp:txBody>
      <dsp:txXfrm>
        <a:off x="64312" y="2946541"/>
        <a:ext cx="3229057" cy="720000"/>
      </dsp:txXfrm>
    </dsp:sp>
    <dsp:sp modelId="{F67257BF-32B8-4206-9EA5-665F349FC74A}">
      <dsp:nvSpPr>
        <dsp:cNvPr id="0" name=""/>
        <dsp:cNvSpPr/>
      </dsp:nvSpPr>
      <dsp:spPr>
        <a:xfrm>
          <a:off x="4746446" y="1109773"/>
          <a:ext cx="1453075" cy="1453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8D5AB-A2B5-430F-8919-2DAC972554FB}">
      <dsp:nvSpPr>
        <dsp:cNvPr id="0" name=""/>
        <dsp:cNvSpPr/>
      </dsp:nvSpPr>
      <dsp:spPr>
        <a:xfrm>
          <a:off x="3858455" y="2946541"/>
          <a:ext cx="32290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t>The scientific method is about applying knowledge and hypothesis testing</a:t>
          </a:r>
          <a:endParaRPr lang="en-US" sz="1500" kern="1200"/>
        </a:p>
      </dsp:txBody>
      <dsp:txXfrm>
        <a:off x="3858455" y="2946541"/>
        <a:ext cx="3229057" cy="720000"/>
      </dsp:txXfrm>
    </dsp:sp>
    <dsp:sp modelId="{FC6D4043-46B5-4F1E-A69E-A6D1B8B22FA2}">
      <dsp:nvSpPr>
        <dsp:cNvPr id="0" name=""/>
        <dsp:cNvSpPr/>
      </dsp:nvSpPr>
      <dsp:spPr>
        <a:xfrm>
          <a:off x="8540589" y="1109773"/>
          <a:ext cx="1453075" cy="1453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C9E20-1C62-4B4D-B830-56ACB04EB55A}">
      <dsp:nvSpPr>
        <dsp:cNvPr id="0" name=""/>
        <dsp:cNvSpPr/>
      </dsp:nvSpPr>
      <dsp:spPr>
        <a:xfrm>
          <a:off x="7652598" y="2946541"/>
          <a:ext cx="32290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t>The critique, used in many disciplines including engineering, is about having a conversation.</a:t>
          </a:r>
          <a:endParaRPr lang="en-US" sz="1500" kern="1200"/>
        </a:p>
      </dsp:txBody>
      <dsp:txXfrm>
        <a:off x="7652598" y="2946541"/>
        <a:ext cx="3229057"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D22A9-68D4-4FD2-96E3-9A11016CC304}">
      <dsp:nvSpPr>
        <dsp:cNvPr id="0" name=""/>
        <dsp:cNvSpPr/>
      </dsp:nvSpPr>
      <dsp:spPr>
        <a:xfrm>
          <a:off x="0" y="493"/>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9E625-EE89-4159-8BB2-8C6316F8DF92}">
      <dsp:nvSpPr>
        <dsp:cNvPr id="0" name=""/>
        <dsp:cNvSpPr/>
      </dsp:nvSpPr>
      <dsp:spPr>
        <a:xfrm>
          <a:off x="0" y="493"/>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Giving boundaries helps</a:t>
          </a:r>
        </a:p>
      </dsp:txBody>
      <dsp:txXfrm>
        <a:off x="0" y="493"/>
        <a:ext cx="9780126" cy="404343"/>
      </dsp:txXfrm>
    </dsp:sp>
    <dsp:sp modelId="{B964DF51-05C5-462B-8108-4B63F96510A6}">
      <dsp:nvSpPr>
        <dsp:cNvPr id="0" name=""/>
        <dsp:cNvSpPr/>
      </dsp:nvSpPr>
      <dsp:spPr>
        <a:xfrm>
          <a:off x="0" y="404837"/>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713AF-97CD-4EE4-A9E7-F1CD951A90F6}">
      <dsp:nvSpPr>
        <dsp:cNvPr id="0" name=""/>
        <dsp:cNvSpPr/>
      </dsp:nvSpPr>
      <dsp:spPr>
        <a:xfrm>
          <a:off x="0" y="404837"/>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 Creative</a:t>
          </a:r>
        </a:p>
      </dsp:txBody>
      <dsp:txXfrm>
        <a:off x="0" y="404837"/>
        <a:ext cx="9780126" cy="404343"/>
      </dsp:txXfrm>
    </dsp:sp>
    <dsp:sp modelId="{F95379E4-B63C-4AD2-8D9B-5EA31CEF0388}">
      <dsp:nvSpPr>
        <dsp:cNvPr id="0" name=""/>
        <dsp:cNvSpPr/>
      </dsp:nvSpPr>
      <dsp:spPr>
        <a:xfrm>
          <a:off x="0" y="809180"/>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7C98-4E8F-43BD-B17B-6B8634AE44FC}">
      <dsp:nvSpPr>
        <dsp:cNvPr id="0" name=""/>
        <dsp:cNvSpPr/>
      </dsp:nvSpPr>
      <dsp:spPr>
        <a:xfrm>
          <a:off x="0" y="809180"/>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Meet students where they are</a:t>
          </a:r>
        </a:p>
      </dsp:txBody>
      <dsp:txXfrm>
        <a:off x="0" y="809180"/>
        <a:ext cx="9780126" cy="404343"/>
      </dsp:txXfrm>
    </dsp:sp>
    <dsp:sp modelId="{E9D6ED83-475B-4989-BEDB-D6961F91BE5A}">
      <dsp:nvSpPr>
        <dsp:cNvPr id="0" name=""/>
        <dsp:cNvSpPr/>
      </dsp:nvSpPr>
      <dsp:spPr>
        <a:xfrm>
          <a:off x="0" y="1213524"/>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882BC-1B2B-4823-9600-3344E8D3FC26}">
      <dsp:nvSpPr>
        <dsp:cNvPr id="0" name=""/>
        <dsp:cNvSpPr/>
      </dsp:nvSpPr>
      <dsp:spPr>
        <a:xfrm>
          <a:off x="0" y="1213524"/>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Speak the same disciplinary specific language</a:t>
          </a:r>
        </a:p>
      </dsp:txBody>
      <dsp:txXfrm>
        <a:off x="0" y="1213524"/>
        <a:ext cx="9780126" cy="404343"/>
      </dsp:txXfrm>
    </dsp:sp>
    <dsp:sp modelId="{6C01B496-8265-44A7-8509-F90B86D90F7A}">
      <dsp:nvSpPr>
        <dsp:cNvPr id="0" name=""/>
        <dsp:cNvSpPr/>
      </dsp:nvSpPr>
      <dsp:spPr>
        <a:xfrm>
          <a:off x="0" y="1617867"/>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CCC89-847B-400A-9D8D-8607319E17DF}">
      <dsp:nvSpPr>
        <dsp:cNvPr id="0" name=""/>
        <dsp:cNvSpPr/>
      </dsp:nvSpPr>
      <dsp:spPr>
        <a:xfrm>
          <a:off x="0" y="1617867"/>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1" kern="1200" dirty="0"/>
            <a:t>Don’t try and search the whole internet</a:t>
          </a:r>
          <a:endParaRPr lang="en-US" sz="1800" kern="1200" dirty="0"/>
        </a:p>
      </dsp:txBody>
      <dsp:txXfrm>
        <a:off x="0" y="1617867"/>
        <a:ext cx="9780126" cy="404343"/>
      </dsp:txXfrm>
    </dsp:sp>
    <dsp:sp modelId="{D33D4E81-2A71-4CF6-8C5E-D8F4C0A9ADB6}">
      <dsp:nvSpPr>
        <dsp:cNvPr id="0" name=""/>
        <dsp:cNvSpPr/>
      </dsp:nvSpPr>
      <dsp:spPr>
        <a:xfrm>
          <a:off x="0" y="2022211"/>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D6843-8694-4A13-85C3-C742070EC4C8}">
      <dsp:nvSpPr>
        <dsp:cNvPr id="0" name=""/>
        <dsp:cNvSpPr/>
      </dsp:nvSpPr>
      <dsp:spPr>
        <a:xfrm>
          <a:off x="0" y="2022211"/>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Acknowledge it’s ok to not know everything</a:t>
          </a:r>
        </a:p>
      </dsp:txBody>
      <dsp:txXfrm>
        <a:off x="0" y="2022211"/>
        <a:ext cx="9780126" cy="404343"/>
      </dsp:txXfrm>
    </dsp:sp>
    <dsp:sp modelId="{18F1AC86-D5D8-450A-9415-3414CB4A3818}">
      <dsp:nvSpPr>
        <dsp:cNvPr id="0" name=""/>
        <dsp:cNvSpPr/>
      </dsp:nvSpPr>
      <dsp:spPr>
        <a:xfrm>
          <a:off x="0" y="2426554"/>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4EC6E-825F-4B79-85EC-840AE7BDFE6B}">
      <dsp:nvSpPr>
        <dsp:cNvPr id="0" name=""/>
        <dsp:cNvSpPr/>
      </dsp:nvSpPr>
      <dsp:spPr>
        <a:xfrm>
          <a:off x="0" y="2426554"/>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Create a culture of being wrong, and learning more</a:t>
          </a:r>
        </a:p>
      </dsp:txBody>
      <dsp:txXfrm>
        <a:off x="0" y="2426554"/>
        <a:ext cx="9780126" cy="404343"/>
      </dsp:txXfrm>
    </dsp:sp>
    <dsp:sp modelId="{D8AB638B-710E-4126-9732-3BE01DD213E2}">
      <dsp:nvSpPr>
        <dsp:cNvPr id="0" name=""/>
        <dsp:cNvSpPr/>
      </dsp:nvSpPr>
      <dsp:spPr>
        <a:xfrm>
          <a:off x="0" y="2830897"/>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8469F-0D45-4A20-934F-3456B0E5F948}">
      <dsp:nvSpPr>
        <dsp:cNvPr id="0" name=""/>
        <dsp:cNvSpPr/>
      </dsp:nvSpPr>
      <dsp:spPr>
        <a:xfrm>
          <a:off x="0" y="2830897"/>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Use tools they use in other contexts. </a:t>
          </a:r>
        </a:p>
      </dsp:txBody>
      <dsp:txXfrm>
        <a:off x="0" y="2830897"/>
        <a:ext cx="9780126" cy="404343"/>
      </dsp:txXfrm>
    </dsp:sp>
    <dsp:sp modelId="{BFC3F757-9A62-46A0-B9A2-257A15DEF8E9}">
      <dsp:nvSpPr>
        <dsp:cNvPr id="0" name=""/>
        <dsp:cNvSpPr/>
      </dsp:nvSpPr>
      <dsp:spPr>
        <a:xfrm>
          <a:off x="0" y="3235241"/>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A505F-3DB5-462B-A176-5A3175A0A98A}">
      <dsp:nvSpPr>
        <dsp:cNvPr id="0" name=""/>
        <dsp:cNvSpPr/>
      </dsp:nvSpPr>
      <dsp:spPr>
        <a:xfrm>
          <a:off x="0" y="3235241"/>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Make it fun </a:t>
          </a:r>
        </a:p>
      </dsp:txBody>
      <dsp:txXfrm>
        <a:off x="0" y="3235241"/>
        <a:ext cx="9780126" cy="404343"/>
      </dsp:txXfrm>
    </dsp:sp>
    <dsp:sp modelId="{EE02D1D6-8E6B-4445-BF37-12C15188672B}">
      <dsp:nvSpPr>
        <dsp:cNvPr id="0" name=""/>
        <dsp:cNvSpPr/>
      </dsp:nvSpPr>
      <dsp:spPr>
        <a:xfrm>
          <a:off x="0" y="3639584"/>
          <a:ext cx="9780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D93C4-8E78-45F3-ACA0-367955B9187C}">
      <dsp:nvSpPr>
        <dsp:cNvPr id="0" name=""/>
        <dsp:cNvSpPr/>
      </dsp:nvSpPr>
      <dsp:spPr>
        <a:xfrm>
          <a:off x="0" y="3639584"/>
          <a:ext cx="9780126" cy="40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Always have a conversation</a:t>
          </a:r>
        </a:p>
      </dsp:txBody>
      <dsp:txXfrm>
        <a:off x="0" y="3639584"/>
        <a:ext cx="9780126" cy="4043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90B0E-DDCC-47DF-A2AC-E6271C4A95AF}" type="datetimeFigureOut">
              <a:rPr lang="en-CA" smtClean="0"/>
              <a:t>2022-03-01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DA5EC-734B-43EC-845C-8F522A58F1D8}" type="slidenum">
              <a:rPr lang="en-CA" smtClean="0"/>
              <a:t>‹#›</a:t>
            </a:fld>
            <a:endParaRPr lang="en-CA"/>
          </a:p>
        </p:txBody>
      </p:sp>
    </p:spTree>
    <p:extLst>
      <p:ext uri="{BB962C8B-B14F-4D97-AF65-F5344CB8AC3E}">
        <p14:creationId xmlns:p14="http://schemas.microsoft.com/office/powerpoint/2010/main" val="68656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0DA5EC-734B-43EC-845C-8F522A58F1D8}" type="slidenum">
              <a:rPr lang="en-CA" smtClean="0"/>
              <a:t>7</a:t>
            </a:fld>
            <a:endParaRPr lang="en-CA"/>
          </a:p>
        </p:txBody>
      </p:sp>
    </p:spTree>
    <p:extLst>
      <p:ext uri="{BB962C8B-B14F-4D97-AF65-F5344CB8AC3E}">
        <p14:creationId xmlns:p14="http://schemas.microsoft.com/office/powerpoint/2010/main" val="112460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8</a:t>
            </a:fld>
            <a:endParaRPr lang="en-CA"/>
          </a:p>
        </p:txBody>
      </p:sp>
    </p:spTree>
    <p:extLst>
      <p:ext uri="{BB962C8B-B14F-4D97-AF65-F5344CB8AC3E}">
        <p14:creationId xmlns:p14="http://schemas.microsoft.com/office/powerpoint/2010/main" val="1566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9</a:t>
            </a:fld>
            <a:endParaRPr lang="en-CA"/>
          </a:p>
        </p:txBody>
      </p:sp>
    </p:spTree>
    <p:extLst>
      <p:ext uri="{BB962C8B-B14F-4D97-AF65-F5344CB8AC3E}">
        <p14:creationId xmlns:p14="http://schemas.microsoft.com/office/powerpoint/2010/main" val="152702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10</a:t>
            </a:fld>
            <a:endParaRPr lang="en-CA"/>
          </a:p>
        </p:txBody>
      </p:sp>
    </p:spTree>
    <p:extLst>
      <p:ext uri="{BB962C8B-B14F-4D97-AF65-F5344CB8AC3E}">
        <p14:creationId xmlns:p14="http://schemas.microsoft.com/office/powerpoint/2010/main" val="5207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11</a:t>
            </a:fld>
            <a:endParaRPr lang="en-CA"/>
          </a:p>
        </p:txBody>
      </p:sp>
    </p:spTree>
    <p:extLst>
      <p:ext uri="{BB962C8B-B14F-4D97-AF65-F5344CB8AC3E}">
        <p14:creationId xmlns:p14="http://schemas.microsoft.com/office/powerpoint/2010/main" val="50650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12</a:t>
            </a:fld>
            <a:endParaRPr lang="en-CA"/>
          </a:p>
        </p:txBody>
      </p:sp>
    </p:spTree>
    <p:extLst>
      <p:ext uri="{BB962C8B-B14F-4D97-AF65-F5344CB8AC3E}">
        <p14:creationId xmlns:p14="http://schemas.microsoft.com/office/powerpoint/2010/main" val="75923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21</a:t>
            </a:fld>
            <a:endParaRPr lang="en-CA"/>
          </a:p>
        </p:txBody>
      </p:sp>
    </p:spTree>
    <p:extLst>
      <p:ext uri="{BB962C8B-B14F-4D97-AF65-F5344CB8AC3E}">
        <p14:creationId xmlns:p14="http://schemas.microsoft.com/office/powerpoint/2010/main" val="216357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DA5EC-734B-43EC-845C-8F522A58F1D8}" type="slidenum">
              <a:rPr lang="en-CA" smtClean="0"/>
              <a:t>23</a:t>
            </a:fld>
            <a:endParaRPr lang="en-CA"/>
          </a:p>
        </p:txBody>
      </p:sp>
    </p:spTree>
    <p:extLst>
      <p:ext uri="{BB962C8B-B14F-4D97-AF65-F5344CB8AC3E}">
        <p14:creationId xmlns:p14="http://schemas.microsoft.com/office/powerpoint/2010/main" val="186510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0DA5EC-734B-43EC-845C-8F522A58F1D8}" type="slidenum">
              <a:rPr lang="en-CA" smtClean="0"/>
              <a:t>24</a:t>
            </a:fld>
            <a:endParaRPr lang="en-CA"/>
          </a:p>
        </p:txBody>
      </p:sp>
    </p:spTree>
    <p:extLst>
      <p:ext uri="{BB962C8B-B14F-4D97-AF65-F5344CB8AC3E}">
        <p14:creationId xmlns:p14="http://schemas.microsoft.com/office/powerpoint/2010/main" val="236123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r>
              <a:rPr lang="en-US"/>
              <a:t>Communications Framework Project</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r>
              <a:rPr lang="en-US"/>
              <a:t>Communications Framework Project</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r>
              <a:rPr lang="en-US"/>
              <a:t>Communications Framework Project</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r>
              <a:rPr lang="en-US"/>
              <a:t>Communications Framework Project</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r>
              <a:rPr lang="en-US"/>
              <a:t>Communications Framework Project</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r>
              <a:rPr lang="en-US"/>
              <a:t>Communications Framework Project</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3/1/2022</a:t>
            </a:fld>
            <a:endParaRPr lang="en-US"/>
          </a:p>
        </p:txBody>
      </p:sp>
      <p:sp>
        <p:nvSpPr>
          <p:cNvPr id="8" name="Footer Placeholder 7"/>
          <p:cNvSpPr>
            <a:spLocks noGrp="1"/>
          </p:cNvSpPr>
          <p:nvPr>
            <p:ph type="ftr" sz="quarter" idx="11"/>
          </p:nvPr>
        </p:nvSpPr>
        <p:spPr/>
        <p:txBody>
          <a:bodyPr/>
          <a:lstStyle/>
          <a:p>
            <a:r>
              <a:rPr lang="en-US"/>
              <a:t>Communications Framework Project</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3/1/2022</a:t>
            </a:fld>
            <a:endParaRPr lang="en-US"/>
          </a:p>
        </p:txBody>
      </p:sp>
      <p:sp>
        <p:nvSpPr>
          <p:cNvPr id="4" name="Footer Placeholder 3"/>
          <p:cNvSpPr>
            <a:spLocks noGrp="1"/>
          </p:cNvSpPr>
          <p:nvPr>
            <p:ph type="ftr" sz="quarter" idx="11"/>
          </p:nvPr>
        </p:nvSpPr>
        <p:spPr/>
        <p:txBody>
          <a:bodyPr/>
          <a:lstStyle/>
          <a:p>
            <a:r>
              <a:rPr lang="en-US"/>
              <a:t>Communications Framework Project</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3/1/2022</a:t>
            </a:fld>
            <a:endParaRPr lang="en-US"/>
          </a:p>
        </p:txBody>
      </p:sp>
      <p:sp>
        <p:nvSpPr>
          <p:cNvPr id="3" name="Footer Placeholder 2"/>
          <p:cNvSpPr>
            <a:spLocks noGrp="1"/>
          </p:cNvSpPr>
          <p:nvPr>
            <p:ph type="ftr" sz="quarter" idx="11"/>
          </p:nvPr>
        </p:nvSpPr>
        <p:spPr/>
        <p:txBody>
          <a:bodyPr/>
          <a:lstStyle/>
          <a:p>
            <a:r>
              <a:rPr lang="en-US"/>
              <a:t>Communications Framework Project</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r>
              <a:rPr lang="en-US"/>
              <a:t>Communications Framework Project</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r>
              <a:rPr lang="en-US"/>
              <a:t>Communications Framework Project</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Communications Framework Project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png"/><Relationship Id="rId4" Type="http://schemas.openxmlformats.org/officeDocument/2006/relationships/diagramData" Target="../diagrams/data4.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7.jp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xwi7xwa.library.ubc.ca/" TargetMode="External"/><Relationship Id="rId5" Type="http://schemas.openxmlformats.org/officeDocument/2006/relationships/hyperlink" Target="https://www.aptnnews.ca/national-news/read-the-94-calls-to-action-here/"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7.xml"/><Relationship Id="rId7" Type="http://schemas.openxmlformats.org/officeDocument/2006/relationships/hyperlink" Target="https://peer.asee.org/37118"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8.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3.png"/><Relationship Id="rId4" Type="http://schemas.openxmlformats.org/officeDocument/2006/relationships/diagramData" Target="../diagrams/data10.xm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4.jpg"/><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mailto:kmercer@uwaterloo.ca"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mailto:kdweaver@uwaterloo.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2.xml"/><Relationship Id="rId11" Type="http://schemas.openxmlformats.org/officeDocument/2006/relationships/image" Target="../media/image15.jpeg"/><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616" y="1122362"/>
            <a:ext cx="5517715" cy="2574571"/>
          </a:xfrm>
        </p:spPr>
        <p:txBody>
          <a:bodyPr>
            <a:normAutofit fontScale="90000"/>
          </a:bodyPr>
          <a:lstStyle/>
          <a:p>
            <a:pPr algn="l"/>
            <a:r>
              <a:rPr lang="en-US" sz="4000" b="1" dirty="0">
                <a:latin typeface="Barlow condensed"/>
                <a:ea typeface="+mj-lt"/>
                <a:cs typeface="+mj-lt"/>
              </a:rPr>
              <a:t>Works in Progress Webinar: Training students on the Critical Evaluation of Information (CEI) at the University of Waterloo</a:t>
            </a:r>
            <a:endParaRPr lang="en-US" sz="3100" dirty="0">
              <a:latin typeface="Barlow condensed"/>
            </a:endParaRPr>
          </a:p>
        </p:txBody>
      </p:sp>
      <p:sp>
        <p:nvSpPr>
          <p:cNvPr id="3" name="Subtitle 2"/>
          <p:cNvSpPr>
            <a:spLocks noGrp="1"/>
          </p:cNvSpPr>
          <p:nvPr>
            <p:ph type="subTitle" idx="1"/>
          </p:nvPr>
        </p:nvSpPr>
        <p:spPr>
          <a:xfrm>
            <a:off x="657616" y="3946504"/>
            <a:ext cx="5146110" cy="1269543"/>
          </a:xfrm>
        </p:spPr>
        <p:txBody>
          <a:bodyPr vert="horz" lIns="91440" tIns="45720" rIns="91440" bIns="45720" rtlCol="0" anchor="t">
            <a:normAutofit/>
          </a:bodyPr>
          <a:lstStyle/>
          <a:p>
            <a:pPr algn="l"/>
            <a:r>
              <a:rPr lang="en-US" sz="1500" dirty="0">
                <a:latin typeface="Georgia"/>
                <a:ea typeface="+mn-lt"/>
                <a:cs typeface="+mn-lt"/>
              </a:rPr>
              <a:t>Kate Mercer, MI, PhD</a:t>
            </a:r>
          </a:p>
          <a:p>
            <a:pPr algn="l"/>
            <a:r>
              <a:rPr lang="en-US" sz="1500" dirty="0">
                <a:latin typeface="Georgia"/>
                <a:ea typeface="+mn-lt"/>
                <a:cs typeface="+mn-lt"/>
              </a:rPr>
              <a:t>Kari D. Weaver, MLIS, </a:t>
            </a:r>
            <a:r>
              <a:rPr lang="en-US" sz="1500" dirty="0" err="1">
                <a:latin typeface="Georgia"/>
                <a:ea typeface="+mn-lt"/>
                <a:cs typeface="+mn-lt"/>
              </a:rPr>
              <a:t>Ed.D</a:t>
            </a:r>
            <a:endParaRPr lang="en-US" sz="1500" dirty="0">
              <a:latin typeface="Georgia"/>
              <a:cs typeface="Calibri" panose="020F0502020204030204"/>
            </a:endParaRPr>
          </a:p>
          <a:p>
            <a:endParaRPr lang="en-US" dirty="0">
              <a:cs typeface="Calibri"/>
            </a:endParaRPr>
          </a:p>
        </p:txBody>
      </p:sp>
      <p:pic>
        <p:nvPicPr>
          <p:cNvPr id="4" name="Picture 4">
            <a:extLst>
              <a:ext uri="{FF2B5EF4-FFF2-40B4-BE49-F238E27FC236}">
                <a16:creationId xmlns:a16="http://schemas.microsoft.com/office/drawing/2014/main" id="{C667DE5A-27CA-4E72-AC24-D5F84E721B5B}"/>
              </a:ext>
            </a:extLst>
          </p:cNvPr>
          <p:cNvPicPr>
            <a:picLocks noChangeAspect="1"/>
          </p:cNvPicPr>
          <p:nvPr/>
        </p:nvPicPr>
        <p:blipFill>
          <a:blip r:embed="rId3"/>
          <a:stretch>
            <a:fillRect/>
          </a:stretch>
        </p:blipFill>
        <p:spPr>
          <a:xfrm>
            <a:off x="-4175" y="3039"/>
            <a:ext cx="12200349" cy="515839"/>
          </a:xfrm>
          <a:prstGeom prst="rect">
            <a:avLst/>
          </a:prstGeom>
        </p:spPr>
      </p:pic>
      <p:pic>
        <p:nvPicPr>
          <p:cNvPr id="5" name="Picture 5" descr="A picture containing outdoor, sky&#10;&#10;Description automatically generated">
            <a:extLst>
              <a:ext uri="{FF2B5EF4-FFF2-40B4-BE49-F238E27FC236}">
                <a16:creationId xmlns:a16="http://schemas.microsoft.com/office/drawing/2014/main" id="{14866522-C927-41BA-AEF7-FA2CE42F897D}"/>
              </a:ext>
            </a:extLst>
          </p:cNvPr>
          <p:cNvPicPr>
            <a:picLocks noChangeAspect="1"/>
          </p:cNvPicPr>
          <p:nvPr/>
        </p:nvPicPr>
        <p:blipFill>
          <a:blip r:embed="rId4"/>
          <a:stretch>
            <a:fillRect/>
          </a:stretch>
        </p:blipFill>
        <p:spPr>
          <a:xfrm>
            <a:off x="6175332" y="516859"/>
            <a:ext cx="6020843" cy="6346201"/>
          </a:xfrm>
          <a:prstGeom prst="rect">
            <a:avLst/>
          </a:prstGeom>
        </p:spPr>
      </p:pic>
      <p:pic>
        <p:nvPicPr>
          <p:cNvPr id="7" name="Picture 7">
            <a:extLst>
              <a:ext uri="{FF2B5EF4-FFF2-40B4-BE49-F238E27FC236}">
                <a16:creationId xmlns:a16="http://schemas.microsoft.com/office/drawing/2014/main" id="{140DC6E0-1F33-46D7-A2C1-FE128263E408}"/>
              </a:ext>
            </a:extLst>
          </p:cNvPr>
          <p:cNvPicPr>
            <a:picLocks noChangeAspect="1"/>
          </p:cNvPicPr>
          <p:nvPr/>
        </p:nvPicPr>
        <p:blipFill>
          <a:blip r:embed="rId5"/>
          <a:stretch>
            <a:fillRect/>
          </a:stretch>
        </p:blipFill>
        <p:spPr>
          <a:xfrm>
            <a:off x="288099" y="5465617"/>
            <a:ext cx="4340269" cy="1344270"/>
          </a:xfrm>
          <a:prstGeom prst="rect">
            <a:avLst/>
          </a:prstGeom>
        </p:spPr>
      </p:pic>
    </p:spTree>
    <p:custDataLst>
      <p:tags r:id="rId1"/>
    </p:custDataLst>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Threshold Concepts and the ACRL Framework</a:t>
            </a:r>
          </a:p>
        </p:txBody>
      </p:sp>
      <p:graphicFrame>
        <p:nvGraphicFramePr>
          <p:cNvPr id="11" name="Content Placeholder 2">
            <a:extLst>
              <a:ext uri="{FF2B5EF4-FFF2-40B4-BE49-F238E27FC236}">
                <a16:creationId xmlns:a16="http://schemas.microsoft.com/office/drawing/2014/main" id="{AFD43F9F-DF84-4D71-A90A-ED60DD1A8F03}"/>
              </a:ext>
            </a:extLst>
          </p:cNvPr>
          <p:cNvGraphicFramePr>
            <a:graphicFrameLocks noGrp="1"/>
          </p:cNvGraphicFramePr>
          <p:nvPr>
            <p:ph idx="1"/>
          </p:nvPr>
        </p:nvGraphicFramePr>
        <p:xfrm>
          <a:off x="760826" y="1974175"/>
          <a:ext cx="10927591" cy="3946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9"/>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10</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10"/>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306134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Threshold Concepts and the ACRL Framework</a:t>
            </a:r>
          </a:p>
        </p:txBody>
      </p:sp>
      <p:graphicFrame>
        <p:nvGraphicFramePr>
          <p:cNvPr id="11" name="Content Placeholder 2">
            <a:extLst>
              <a:ext uri="{FF2B5EF4-FFF2-40B4-BE49-F238E27FC236}">
                <a16:creationId xmlns:a16="http://schemas.microsoft.com/office/drawing/2014/main" id="{4F9B1425-831D-4212-970E-75F245618735}"/>
              </a:ext>
            </a:extLst>
          </p:cNvPr>
          <p:cNvGraphicFramePr>
            <a:graphicFrameLocks noGrp="1"/>
          </p:cNvGraphicFramePr>
          <p:nvPr>
            <p:ph idx="1"/>
          </p:nvPr>
        </p:nvGraphicFramePr>
        <p:xfrm>
          <a:off x="760826" y="1974175"/>
          <a:ext cx="10914339" cy="3946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9"/>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11</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10"/>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96902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STEM Pedagogies &amp; Information Literacy </a:t>
            </a: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760826" y="1974175"/>
            <a:ext cx="6145301" cy="4042312"/>
          </a:xfrm>
        </p:spPr>
        <p:txBody>
          <a:bodyPr vert="horz" lIns="91440" tIns="45720" rIns="91440" bIns="45720" rtlCol="0" anchor="t">
            <a:normAutofit fontScale="77500" lnSpcReduction="20000"/>
          </a:bodyPr>
          <a:lstStyle/>
          <a:p>
            <a:r>
              <a:rPr lang="en-US" dirty="0">
                <a:latin typeface="Calibri" panose="020F0502020204030204"/>
                <a:cs typeface="Calibri" panose="020F0502020204030204"/>
              </a:rPr>
              <a:t>Many STEM students are building knowledge with a goal of having at least an option for pursuing a career where their professional information needs have an ethical component.</a:t>
            </a:r>
          </a:p>
          <a:p>
            <a:r>
              <a:rPr lang="en-US" dirty="0">
                <a:latin typeface="Calibri" panose="020F0502020204030204"/>
                <a:cs typeface="Calibri" panose="020F0502020204030204"/>
              </a:rPr>
              <a:t>Librarians and instructors often have to navigate co-ops or work terms where they are getting information from practitioners.</a:t>
            </a:r>
          </a:p>
          <a:p>
            <a:r>
              <a:rPr lang="en-US" dirty="0">
                <a:latin typeface="Calibri" panose="020F0502020204030204"/>
                <a:cs typeface="Calibri" panose="020F0502020204030204"/>
              </a:rPr>
              <a:t>STEM information is largely grounded in the knowledge that you have to understand the structure and process of what you’re learning,  and then scale that knowledge up.</a:t>
            </a:r>
          </a:p>
          <a:p>
            <a:r>
              <a:rPr lang="en-US" dirty="0">
                <a:latin typeface="Calibri" panose="020F0502020204030204"/>
                <a:cs typeface="Calibri" panose="020F0502020204030204"/>
              </a:rPr>
              <a:t>Students are notoriously overconfident in their ability to find the right information to be successful</a:t>
            </a:r>
          </a:p>
          <a:p>
            <a:endParaRPr lang="en-US" dirty="0">
              <a:latin typeface="Calibri" panose="020F0502020204030204"/>
              <a:cs typeface="Calibri" panose="020F0502020204030204"/>
            </a:endParaRPr>
          </a:p>
          <a:p>
            <a:endParaRPr lang="en-US" dirty="0">
              <a:latin typeface="Calibri" panose="020F0502020204030204"/>
              <a:cs typeface="Calibri" panose="020F0502020204030204"/>
            </a:endParaRP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4"/>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12</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5"/>
          <a:stretch>
            <a:fillRect/>
          </a:stretch>
        </p:blipFill>
        <p:spPr>
          <a:xfrm>
            <a:off x="288099" y="5920700"/>
            <a:ext cx="2869186" cy="889187"/>
          </a:xfrm>
          <a:prstGeom prst="rect">
            <a:avLst/>
          </a:prstGeom>
        </p:spPr>
      </p:pic>
      <p:pic>
        <p:nvPicPr>
          <p:cNvPr id="6" name="Picture 5" descr="A picture containing text, plant&#10;&#10;Description automatically generated">
            <a:extLst>
              <a:ext uri="{FF2B5EF4-FFF2-40B4-BE49-F238E27FC236}">
                <a16:creationId xmlns:a16="http://schemas.microsoft.com/office/drawing/2014/main" id="{99CCBA1A-2DD6-4644-B630-4CCC3DCD37BA}"/>
              </a:ext>
            </a:extLst>
          </p:cNvPr>
          <p:cNvPicPr>
            <a:picLocks noChangeAspect="1"/>
          </p:cNvPicPr>
          <p:nvPr/>
        </p:nvPicPr>
        <p:blipFill rotWithShape="1">
          <a:blip r:embed="rId6">
            <a:extLst>
              <a:ext uri="{28A0092B-C50C-407E-A947-70E740481C1C}">
                <a14:useLocalDpi xmlns:a14="http://schemas.microsoft.com/office/drawing/2010/main" val="0"/>
              </a:ext>
            </a:extLst>
          </a:blip>
          <a:srcRect r="-1595" b="-1595"/>
          <a:stretch/>
        </p:blipFill>
        <p:spPr>
          <a:xfrm rot="5400000">
            <a:off x="6685929" y="2005012"/>
            <a:ext cx="5181600" cy="3886200"/>
          </a:xfrm>
          <a:prstGeom prst="rect">
            <a:avLst/>
          </a:prstGeom>
        </p:spPr>
      </p:pic>
    </p:spTree>
    <p:custDataLst>
      <p:tags r:id="rId1"/>
    </p:custDataLst>
    <p:extLst>
      <p:ext uri="{BB962C8B-B14F-4D97-AF65-F5344CB8AC3E}">
        <p14:creationId xmlns:p14="http://schemas.microsoft.com/office/powerpoint/2010/main" val="266182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What is our current practice? </a:t>
            </a:r>
          </a:p>
        </p:txBody>
      </p:sp>
      <p:graphicFrame>
        <p:nvGraphicFramePr>
          <p:cNvPr id="15" name="Content Placeholder 2">
            <a:extLst>
              <a:ext uri="{FF2B5EF4-FFF2-40B4-BE49-F238E27FC236}">
                <a16:creationId xmlns:a16="http://schemas.microsoft.com/office/drawing/2014/main" id="{A97DA4F6-E125-4A40-B1E3-A810AF14ED29}"/>
              </a:ext>
            </a:extLst>
          </p:cNvPr>
          <p:cNvGraphicFramePr>
            <a:graphicFrameLocks noGrp="1"/>
          </p:cNvGraphicFramePr>
          <p:nvPr>
            <p:ph idx="1"/>
          </p:nvPr>
        </p:nvGraphicFramePr>
        <p:xfrm>
          <a:off x="391516" y="2023296"/>
          <a:ext cx="11190883" cy="3897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8"/>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13</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9"/>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149209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CEI: Background </a:t>
            </a:r>
          </a:p>
        </p:txBody>
      </p:sp>
      <p:graphicFrame>
        <p:nvGraphicFramePr>
          <p:cNvPr id="11" name="Content Placeholder 2">
            <a:extLst>
              <a:ext uri="{FF2B5EF4-FFF2-40B4-BE49-F238E27FC236}">
                <a16:creationId xmlns:a16="http://schemas.microsoft.com/office/drawing/2014/main" id="{FB7B1830-6E00-4459-AD0B-D5AA01B83F15}"/>
              </a:ext>
            </a:extLst>
          </p:cNvPr>
          <p:cNvGraphicFramePr>
            <a:graphicFrameLocks noGrp="1"/>
          </p:cNvGraphicFramePr>
          <p:nvPr>
            <p:ph idx="1"/>
            <p:extLst>
              <p:ext uri="{D42A27DB-BD31-4B8C-83A1-F6EECF244321}">
                <p14:modId xmlns:p14="http://schemas.microsoft.com/office/powerpoint/2010/main" val="851477414"/>
              </p:ext>
            </p:extLst>
          </p:nvPr>
        </p:nvGraphicFramePr>
        <p:xfrm>
          <a:off x="1524000" y="1616765"/>
          <a:ext cx="9829800" cy="435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8"/>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14</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9"/>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271739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p:txBody>
          <a:bodyPr>
            <a:normAutofit/>
          </a:bodyPr>
          <a:lstStyle/>
          <a:p>
            <a:r>
              <a:rPr lang="en-US" sz="4000" b="1" dirty="0">
                <a:latin typeface="Barlow condensed"/>
                <a:cs typeface="Calibri Light"/>
              </a:rPr>
              <a:t>CEI: STEM context</a:t>
            </a:r>
          </a:p>
        </p:txBody>
      </p:sp>
      <p:graphicFrame>
        <p:nvGraphicFramePr>
          <p:cNvPr id="15" name="Content Placeholder 12">
            <a:extLst>
              <a:ext uri="{FF2B5EF4-FFF2-40B4-BE49-F238E27FC236}">
                <a16:creationId xmlns:a16="http://schemas.microsoft.com/office/drawing/2014/main" id="{81953B19-A579-4FFF-BD77-E47BC6290D21}"/>
              </a:ext>
            </a:extLst>
          </p:cNvPr>
          <p:cNvGraphicFramePr>
            <a:graphicFrameLocks noGrp="1"/>
          </p:cNvGraphicFramePr>
          <p:nvPr>
            <p:ph idx="1"/>
            <p:extLst>
              <p:ext uri="{D42A27DB-BD31-4B8C-83A1-F6EECF244321}">
                <p14:modId xmlns:p14="http://schemas.microsoft.com/office/powerpoint/2010/main" val="1601690581"/>
              </p:ext>
            </p:extLst>
          </p:nvPr>
        </p:nvGraphicFramePr>
        <p:xfrm>
          <a:off x="529106" y="833201"/>
          <a:ext cx="10945969" cy="4776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15</a:t>
            </a:fld>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8"/>
          <a:stretch>
            <a:fillRect/>
          </a:stretch>
        </p:blipFill>
        <p:spPr>
          <a:xfrm>
            <a:off x="-4175" y="3039"/>
            <a:ext cx="12200349" cy="515839"/>
          </a:xfrm>
          <a:prstGeom prst="rect">
            <a:avLst/>
          </a:prstGeom>
        </p:spPr>
      </p:pic>
      <p:pic>
        <p:nvPicPr>
          <p:cNvPr id="9" name="Picture 7" descr="Shape&#10;&#10;Description automatically generated with medium confidence">
            <a:extLst>
              <a:ext uri="{FF2B5EF4-FFF2-40B4-BE49-F238E27FC236}">
                <a16:creationId xmlns:a16="http://schemas.microsoft.com/office/drawing/2014/main" id="{EF9EC179-009F-4C49-B0F5-337C4F6F89AD}"/>
              </a:ext>
            </a:extLst>
          </p:cNvPr>
          <p:cNvPicPr>
            <a:picLocks noChangeAspect="1"/>
          </p:cNvPicPr>
          <p:nvPr/>
        </p:nvPicPr>
        <p:blipFill>
          <a:blip r:embed="rId9"/>
          <a:stretch>
            <a:fillRect/>
          </a:stretch>
        </p:blipFill>
        <p:spPr>
          <a:xfrm>
            <a:off x="288099" y="5920700"/>
            <a:ext cx="2869186" cy="889187"/>
          </a:xfrm>
          <a:prstGeom prst="rect">
            <a:avLst/>
          </a:prstGeom>
        </p:spPr>
      </p:pic>
      <p:sp>
        <p:nvSpPr>
          <p:cNvPr id="16" name="TextBox 15">
            <a:extLst>
              <a:ext uri="{FF2B5EF4-FFF2-40B4-BE49-F238E27FC236}">
                <a16:creationId xmlns:a16="http://schemas.microsoft.com/office/drawing/2014/main" id="{1BDD6332-694C-453B-B379-5A8927693D2A}"/>
              </a:ext>
            </a:extLst>
          </p:cNvPr>
          <p:cNvSpPr txBox="1"/>
          <p:nvPr/>
        </p:nvSpPr>
        <p:spPr>
          <a:xfrm>
            <a:off x="6095999" y="4952560"/>
            <a:ext cx="6098146" cy="1092607"/>
          </a:xfrm>
          <a:prstGeom prst="rect">
            <a:avLst/>
          </a:prstGeom>
          <a:noFill/>
        </p:spPr>
        <p:txBody>
          <a:bodyPr wrap="square">
            <a:spAutoFit/>
          </a:bodyPr>
          <a:lstStyle/>
          <a:p>
            <a:pPr marL="308610" indent="-270510">
              <a:spcAft>
                <a:spcPts val="600"/>
              </a:spcAft>
            </a:pPr>
            <a:r>
              <a:rPr lang="en-US" sz="1200" dirty="0">
                <a:effectLst/>
                <a:latin typeface="Times New Roman" panose="02020603050405020304" pitchFamily="18" charset="0"/>
                <a:ea typeface="Times New Roman" panose="02020603050405020304" pitchFamily="18" charset="0"/>
              </a:rPr>
              <a:t>Mercer K, Weaver D, Figueiredo R, Carter C. (2020) </a:t>
            </a:r>
            <a:r>
              <a:rPr lang="en-US" sz="1200" i="1" dirty="0">
                <a:effectLst/>
                <a:latin typeface="Times New Roman" panose="02020603050405020304" pitchFamily="18" charset="0"/>
                <a:ea typeface="Times New Roman" panose="02020603050405020304" pitchFamily="18" charset="0"/>
              </a:rPr>
              <a:t>Critical Appraisal: The Key to Unlocking Information Literacy in the STEM Disciplines.</a:t>
            </a:r>
            <a:r>
              <a:rPr lang="en-US" sz="1200" dirty="0">
                <a:effectLst/>
                <a:latin typeface="Times New Roman" panose="02020603050405020304" pitchFamily="18" charset="0"/>
                <a:ea typeface="Times New Roman" panose="02020603050405020304" pitchFamily="18" charset="0"/>
              </a:rPr>
              <a:t> College &amp; Research Libraries News, 81(3), 145-148. DOI: 10.5860/crln.81.3.145</a:t>
            </a: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Borland M, Mercer K. (2020) </a:t>
            </a:r>
            <a:r>
              <a:rPr lang="en-US" sz="1200" i="1" dirty="0">
                <a:effectLst/>
                <a:latin typeface="Times New Roman" panose="02020603050405020304" pitchFamily="18" charset="0"/>
                <a:ea typeface="Times New Roman" panose="02020603050405020304" pitchFamily="18" charset="0"/>
              </a:rPr>
              <a:t>Introducing Critique to Enhance Traditional Evaluation in Your Large Classroom.</a:t>
            </a:r>
            <a:r>
              <a:rPr lang="en-US" sz="1200" dirty="0">
                <a:effectLst/>
                <a:latin typeface="Times New Roman" panose="02020603050405020304" pitchFamily="18" charset="0"/>
                <a:ea typeface="Times New Roman" panose="02020603050405020304" pitchFamily="18" charset="0"/>
              </a:rPr>
              <a:t> Canadian Design Workshop.</a:t>
            </a:r>
            <a:endParaRPr lang="en-CA" sz="1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04578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CEI: Considering the needs of the learner </a:t>
            </a: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16</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
        <p:nvSpPr>
          <p:cNvPr id="12" name="TextBox 11">
            <a:extLst>
              <a:ext uri="{FF2B5EF4-FFF2-40B4-BE49-F238E27FC236}">
                <a16:creationId xmlns:a16="http://schemas.microsoft.com/office/drawing/2014/main" id="{726C7D5B-B44F-4485-8924-9E831E8A490A}"/>
              </a:ext>
            </a:extLst>
          </p:cNvPr>
          <p:cNvSpPr txBox="1"/>
          <p:nvPr/>
        </p:nvSpPr>
        <p:spPr>
          <a:xfrm>
            <a:off x="647700" y="1751648"/>
            <a:ext cx="10232335" cy="4062651"/>
          </a:xfrm>
          <a:prstGeom prst="rect">
            <a:avLst/>
          </a:prstGeom>
          <a:noFill/>
        </p:spPr>
        <p:txBody>
          <a:bodyPr wrap="square">
            <a:spAutoFit/>
          </a:bodyPr>
          <a:lstStyle/>
          <a:p>
            <a:r>
              <a:rPr lang="en-US" sz="2000" b="1" dirty="0"/>
              <a:t>STEM learners who are developing their information literate abilities</a:t>
            </a:r>
          </a:p>
          <a:p>
            <a:pPr marL="285750" indent="-285750">
              <a:buFont typeface="Arial" panose="020B0604020202020204" pitchFamily="34" charset="0"/>
              <a:buChar char="•"/>
            </a:pPr>
            <a:r>
              <a:rPr lang="en-US" sz="2000" dirty="0"/>
              <a:t>employ self-reflection around why they are using a piece of information;</a:t>
            </a:r>
          </a:p>
          <a:p>
            <a:pPr marL="285750" indent="-285750">
              <a:buFont typeface="Arial" panose="020B0604020202020204" pitchFamily="34" charset="0"/>
              <a:buChar char="•"/>
            </a:pPr>
            <a:r>
              <a:rPr lang="en-US" sz="2000" dirty="0"/>
              <a:t>examine their own biases of what makes a piece of information ‘good’;</a:t>
            </a:r>
          </a:p>
          <a:p>
            <a:pPr marL="285750" indent="-285750">
              <a:buFont typeface="Arial" panose="020B0604020202020204" pitchFamily="34" charset="0"/>
              <a:buChar char="•"/>
            </a:pPr>
            <a:r>
              <a:rPr lang="en-US" sz="2000" dirty="0"/>
              <a:t>understand that authority is constructed, and building a deep understanding of context is necessary;</a:t>
            </a:r>
          </a:p>
          <a:p>
            <a:pPr marL="285750" indent="-285750">
              <a:buFont typeface="Arial" panose="020B0604020202020204" pitchFamily="34" charset="0"/>
              <a:buChar char="•"/>
            </a:pPr>
            <a:r>
              <a:rPr lang="en-US" sz="2000" dirty="0"/>
              <a:t>seek out diverse perspectives during information seeking, and assess each perspective both within their academic context as well as equally in the context the knowledge was created in;</a:t>
            </a:r>
          </a:p>
          <a:p>
            <a:pPr marL="285750" indent="-285750">
              <a:buFont typeface="Arial" panose="020B0604020202020204" pitchFamily="34" charset="0"/>
              <a:buChar char="•"/>
            </a:pPr>
            <a:r>
              <a:rPr lang="en-US" sz="2000" dirty="0"/>
              <a:t>identify expert perspectives to help critique information;</a:t>
            </a:r>
          </a:p>
          <a:p>
            <a:pPr marL="285750" indent="-285750">
              <a:buFont typeface="Arial" panose="020B0604020202020204" pitchFamily="34" charset="0"/>
              <a:buChar char="•"/>
            </a:pPr>
            <a:r>
              <a:rPr lang="en-US" sz="2000" dirty="0"/>
              <a:t>explore a process of critiquing information in a way that justified why a piece of information is necessary, and what it contributes to why they need it;</a:t>
            </a:r>
          </a:p>
          <a:p>
            <a:pPr marL="285750" indent="-285750">
              <a:buFont typeface="Arial" panose="020B0604020202020204" pitchFamily="34" charset="0"/>
              <a:buChar char="•"/>
            </a:pPr>
            <a:r>
              <a:rPr lang="en-US" sz="2000" dirty="0"/>
              <a:t>understand discipline-specific, professional obligation grounded ethical requirements of information;</a:t>
            </a:r>
          </a:p>
          <a:p>
            <a:pPr marL="285750" indent="-285750">
              <a:buFont typeface="Arial" panose="020B0604020202020204" pitchFamily="34" charset="0"/>
              <a:buChar char="•"/>
            </a:pPr>
            <a:endParaRPr lang="en-CA" dirty="0"/>
          </a:p>
        </p:txBody>
      </p:sp>
    </p:spTree>
    <p:custDataLst>
      <p:tags r:id="rId1"/>
    </p:custDataLst>
    <p:extLst>
      <p:ext uri="{BB962C8B-B14F-4D97-AF65-F5344CB8AC3E}">
        <p14:creationId xmlns:p14="http://schemas.microsoft.com/office/powerpoint/2010/main" val="70633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CEI: The process </a:t>
            </a: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1110687" y="1711564"/>
            <a:ext cx="9780126" cy="4044422"/>
          </a:xfrm>
        </p:spPr>
        <p:txBody>
          <a:bodyPr vert="horz" lIns="91440" tIns="45720" rIns="91440" bIns="45720" rtlCol="0" anchor="t">
            <a:normAutofit/>
          </a:bodyPr>
          <a:lstStyle/>
          <a:p>
            <a:pPr marL="0" indent="0" algn="ctr">
              <a:buNone/>
            </a:pPr>
            <a:r>
              <a:rPr lang="en-US" sz="1800" b="0" i="0" u="none" strike="noStrike" baseline="0" dirty="0">
                <a:latin typeface="Calibri" panose="020F0502020204030204" pitchFamily="34" charset="0"/>
              </a:rPr>
              <a:t>CEI proposes a four-step process where students’ information seeking, evaluation, and use aligns with established STEM pedagogies, such as critique and the scientific method, to discuss and contextualize the source. This approach connects identifying and clarifying context, understanding a chosen source, the application of an evaluative framework (e.g. RADAR, CRAAP, anything) students own lived experiences as applied to a specific problem or question.</a:t>
            </a:r>
          </a:p>
          <a:p>
            <a:pPr algn="l"/>
            <a:endParaRPr lang="en-US" sz="1800" dirty="0">
              <a:latin typeface="Calibri" panose="020F0502020204030204" pitchFamily="34" charset="0"/>
              <a:cs typeface="Calibri" panose="020F0502020204030204"/>
            </a:endParaRPr>
          </a:p>
          <a:p>
            <a:pPr marL="0" indent="0" algn="ctr">
              <a:buNone/>
            </a:pPr>
            <a:r>
              <a:rPr lang="en-CA" sz="1800" b="1" i="0" u="none" strike="noStrike" baseline="0" dirty="0">
                <a:latin typeface="Calibri-Bold"/>
              </a:rPr>
              <a:t>Step 1: Define context</a:t>
            </a:r>
          </a:p>
          <a:p>
            <a:pPr marL="0" indent="0" algn="ctr">
              <a:buNone/>
            </a:pPr>
            <a:r>
              <a:rPr lang="en-US" sz="1800" b="1" i="0" u="none" strike="noStrike" baseline="0" dirty="0">
                <a:latin typeface="Calibri-Bold"/>
              </a:rPr>
              <a:t>Step 2: Find a source</a:t>
            </a:r>
          </a:p>
          <a:p>
            <a:pPr marL="0" indent="0" algn="ctr">
              <a:buNone/>
            </a:pPr>
            <a:r>
              <a:rPr lang="en-US" sz="1800" b="1" i="0" u="none" strike="noStrike" baseline="0" dirty="0">
                <a:latin typeface="Calibri-Bold"/>
              </a:rPr>
              <a:t>Step 3: Use any Evaluative Framework</a:t>
            </a:r>
          </a:p>
          <a:p>
            <a:pPr marL="0" indent="0" algn="ctr">
              <a:buNone/>
            </a:pPr>
            <a:r>
              <a:rPr lang="en-US" sz="1800" b="1" i="0" u="none" strike="noStrike" baseline="0" dirty="0">
                <a:latin typeface="Calibri-Bold"/>
              </a:rPr>
              <a:t>Step 4: Critique / Applying Scientific Method</a:t>
            </a:r>
            <a:endParaRPr lang="en-US" dirty="0">
              <a:latin typeface="Calibri" panose="020F0502020204030204"/>
              <a:cs typeface="Calibri" panose="020F0502020204030204"/>
            </a:endParaRP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17</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
        <p:nvSpPr>
          <p:cNvPr id="8" name="TextBox 7">
            <a:extLst>
              <a:ext uri="{FF2B5EF4-FFF2-40B4-BE49-F238E27FC236}">
                <a16:creationId xmlns:a16="http://schemas.microsoft.com/office/drawing/2014/main" id="{1E9C9109-742E-4926-8558-B3524F068756}"/>
              </a:ext>
            </a:extLst>
          </p:cNvPr>
          <p:cNvSpPr txBox="1"/>
          <p:nvPr/>
        </p:nvSpPr>
        <p:spPr>
          <a:xfrm>
            <a:off x="6000750" y="5469011"/>
            <a:ext cx="6098146" cy="738664"/>
          </a:xfrm>
          <a:prstGeom prst="rect">
            <a:avLst/>
          </a:prstGeom>
          <a:noFill/>
        </p:spPr>
        <p:txBody>
          <a:bodyPr wrap="square">
            <a:spAutoFit/>
          </a:bodyPr>
          <a:lstStyle/>
          <a:p>
            <a:pPr marL="308610" indent="-270510">
              <a:spcAft>
                <a:spcPts val="600"/>
              </a:spcAft>
            </a:pPr>
            <a:r>
              <a:rPr lang="en-US" sz="1400" dirty="0">
                <a:effectLst/>
                <a:latin typeface="Times New Roman" panose="02020603050405020304" pitchFamily="18" charset="0"/>
                <a:ea typeface="Times New Roman" panose="02020603050405020304" pitchFamily="18" charset="0"/>
              </a:rPr>
              <a:t>Mercer K, Weaver K. (2022). </a:t>
            </a:r>
            <a:r>
              <a:rPr lang="en-US" sz="1400" i="1" dirty="0">
                <a:effectLst/>
                <a:latin typeface="Times New Roman" panose="02020603050405020304" pitchFamily="18" charset="0"/>
                <a:ea typeface="Times New Roman" panose="02020603050405020304" pitchFamily="18" charset="0"/>
              </a:rPr>
              <a:t>Critical Evaluation of Information as a new threshold concept for navigating STEM information.</a:t>
            </a:r>
            <a:r>
              <a:rPr lang="en-US" sz="1400" dirty="0">
                <a:effectLst/>
                <a:latin typeface="Times New Roman" panose="02020603050405020304" pitchFamily="18" charset="0"/>
                <a:ea typeface="Times New Roman" panose="02020603050405020304" pitchFamily="18" charset="0"/>
              </a:rPr>
              <a:t> Science &amp; Technology Libraries. DOI: 10.1080/0194262X.2022.2032909</a:t>
            </a:r>
            <a:endParaRPr lang="en-CA" sz="1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41592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p:txBody>
          <a:bodyPr>
            <a:normAutofit/>
          </a:bodyPr>
          <a:lstStyle/>
          <a:p>
            <a:r>
              <a:rPr lang="en-US" sz="4000" b="1" dirty="0">
                <a:latin typeface="Barlow condensed"/>
                <a:cs typeface="Calibri Light"/>
              </a:rPr>
              <a:t>CEI: In practice</a:t>
            </a:r>
          </a:p>
        </p:txBody>
      </p:sp>
      <p:sp>
        <p:nvSpPr>
          <p:cNvPr id="3" name="Content Placeholder 2">
            <a:extLst>
              <a:ext uri="{FF2B5EF4-FFF2-40B4-BE49-F238E27FC236}">
                <a16:creationId xmlns:a16="http://schemas.microsoft.com/office/drawing/2014/main" id="{CBF33CDC-1C02-405B-AD92-D1A470442AC5}"/>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Generally done in a 1 </a:t>
            </a:r>
            <a:r>
              <a:rPr lang="en-US" dirty="0" err="1"/>
              <a:t>hr</a:t>
            </a:r>
            <a:r>
              <a:rPr lang="en-US" dirty="0"/>
              <a:t> workshop, with 15-110 students </a:t>
            </a:r>
          </a:p>
          <a:p>
            <a:pPr marL="514350" indent="-514350">
              <a:buFont typeface="+mj-lt"/>
              <a:buAutoNum type="arabicPeriod"/>
            </a:pPr>
            <a:r>
              <a:rPr lang="en-US" dirty="0"/>
              <a:t>Students have a brief background lecture, then are brought into discussion with the instructor around information. </a:t>
            </a:r>
          </a:p>
          <a:p>
            <a:pPr marL="514350" indent="-514350">
              <a:buFont typeface="+mj-lt"/>
              <a:buAutoNum type="arabicPeriod"/>
            </a:pPr>
            <a:r>
              <a:rPr lang="en-US" dirty="0"/>
              <a:t>The goal of the lecture/discussion is to include them in it – ask where they find information. Tell them it’s ok to say Google. Talk about Reddit, social media, every type of source as equal.</a:t>
            </a:r>
          </a:p>
          <a:p>
            <a:pPr marL="514350" indent="-514350">
              <a:buFont typeface="+mj-lt"/>
              <a:buAutoNum type="arabicPeriod"/>
            </a:pPr>
            <a:r>
              <a:rPr lang="en-US" dirty="0"/>
              <a:t>After initial discussion, talk to them about being critical, and bias.</a:t>
            </a:r>
          </a:p>
          <a:p>
            <a:pPr marL="514350" indent="-514350">
              <a:buFont typeface="+mj-lt"/>
              <a:buAutoNum type="arabicPeriod"/>
            </a:pPr>
            <a:r>
              <a:rPr lang="en-US" dirty="0"/>
              <a:t>Give them a problem (you are a student at work, asked to…)</a:t>
            </a:r>
          </a:p>
          <a:p>
            <a:pPr marL="514350" indent="-514350">
              <a:buFont typeface="+mj-lt"/>
              <a:buAutoNum type="arabicPeriod"/>
            </a:pPr>
            <a:r>
              <a:rPr lang="en-US" dirty="0"/>
              <a:t>Ask them to read an article</a:t>
            </a:r>
          </a:p>
          <a:p>
            <a:pPr marL="514350" indent="-514350">
              <a:buFont typeface="+mj-lt"/>
              <a:buAutoNum type="arabicPeriod"/>
            </a:pPr>
            <a:r>
              <a:rPr lang="en-US" dirty="0"/>
              <a:t>Give them a worksheet with your chosen evaluative framework, and ask them to go through it with their </a:t>
            </a:r>
            <a:r>
              <a:rPr lang="en-US" dirty="0" err="1"/>
              <a:t>neighbour</a:t>
            </a:r>
            <a:r>
              <a:rPr lang="en-US" dirty="0"/>
              <a:t> – tell them it’s ok to talk</a:t>
            </a:r>
          </a:p>
          <a:p>
            <a:pPr marL="514350" indent="-514350">
              <a:buFont typeface="+mj-lt"/>
              <a:buAutoNum type="arabicPeriod"/>
            </a:pPr>
            <a:r>
              <a:rPr lang="en-US" b="1" dirty="0"/>
              <a:t>Discuss.</a:t>
            </a:r>
            <a:endParaRPr lang="en-CA" b="1" dirty="0"/>
          </a:p>
        </p:txBody>
      </p:sp>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18</a:t>
            </a:fld>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28736" y="6094318"/>
            <a:ext cx="2869186" cy="889187"/>
          </a:xfrm>
          <a:prstGeom prst="rect">
            <a:avLst/>
          </a:prstGeom>
        </p:spPr>
      </p:pic>
    </p:spTree>
    <p:custDataLst>
      <p:tags r:id="rId1"/>
    </p:custDataLst>
    <p:extLst>
      <p:ext uri="{BB962C8B-B14F-4D97-AF65-F5344CB8AC3E}">
        <p14:creationId xmlns:p14="http://schemas.microsoft.com/office/powerpoint/2010/main" val="305922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CEI: In practice – work integrated learning </a:t>
            </a: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19</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
        <p:nvSpPr>
          <p:cNvPr id="3" name="TextBox 2">
            <a:extLst>
              <a:ext uri="{FF2B5EF4-FFF2-40B4-BE49-F238E27FC236}">
                <a16:creationId xmlns:a16="http://schemas.microsoft.com/office/drawing/2014/main" id="{AAA7781A-E640-477D-B512-E7E6EE4A5EED}"/>
              </a:ext>
            </a:extLst>
          </p:cNvPr>
          <p:cNvSpPr txBox="1"/>
          <p:nvPr/>
        </p:nvSpPr>
        <p:spPr>
          <a:xfrm>
            <a:off x="647700" y="1711564"/>
            <a:ext cx="10896600" cy="4062651"/>
          </a:xfrm>
          <a:prstGeom prst="rect">
            <a:avLst/>
          </a:prstGeom>
          <a:noFill/>
        </p:spPr>
        <p:txBody>
          <a:bodyPr wrap="square" rtlCol="0">
            <a:spAutoFit/>
          </a:bodyPr>
          <a:lstStyle/>
          <a:p>
            <a:pPr marL="342900" indent="-342900">
              <a:buFont typeface="Arial" panose="020B0604020202020204" pitchFamily="34" charset="0"/>
              <a:buChar char="•"/>
            </a:pPr>
            <a:r>
              <a:rPr lang="en-US" sz="2000" dirty="0"/>
              <a:t>When students go on work terms (co-ops, placements, summer jobs) they generally don’t have access to library resources, so they need strategies that can be applied in non-academic contexts</a:t>
            </a:r>
          </a:p>
          <a:p>
            <a:pPr marL="800100" lvl="1" indent="-342900">
              <a:buFont typeface="Arial" panose="020B0604020202020204" pitchFamily="34" charset="0"/>
              <a:buChar char="•"/>
            </a:pPr>
            <a:r>
              <a:rPr lang="en-US" sz="2000" dirty="0"/>
              <a:t>For example: Engineering firms, pharma companies, government jobs, start-ups, industry</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CA" sz="2000" dirty="0"/>
              <a:t>We intentionally connect information to decision making. </a:t>
            </a:r>
          </a:p>
          <a:p>
            <a:pPr marL="800100" lvl="1" indent="-342900">
              <a:buFont typeface="Arial" panose="020B0604020202020204" pitchFamily="34" charset="0"/>
              <a:buChar char="•"/>
            </a:pPr>
            <a:r>
              <a:rPr lang="en-CA" sz="2000" dirty="0"/>
              <a:t>“What information do you need to know to make the best decision for your job” </a:t>
            </a:r>
          </a:p>
          <a:p>
            <a:pPr marL="800100" lvl="1" indent="-342900">
              <a:buFont typeface="Arial" panose="020B0604020202020204" pitchFamily="34" charset="0"/>
              <a:buChar char="•"/>
            </a:pPr>
            <a:r>
              <a:rPr lang="en-CA" sz="2000" dirty="0"/>
              <a:t>“You may have access to some academic sources, but how do you flesh out that knowledge?” </a:t>
            </a:r>
          </a:p>
          <a:p>
            <a:pPr marL="800100" lvl="1" indent="-342900">
              <a:buFont typeface="Arial" panose="020B0604020202020204" pitchFamily="34" charset="0"/>
              <a:buChar char="•"/>
            </a:pPr>
            <a:r>
              <a:rPr lang="en-CA" sz="2000" dirty="0"/>
              <a:t>“How do you find good foundational knowledge?</a:t>
            </a:r>
          </a:p>
          <a:p>
            <a:pPr marL="800100" lvl="1"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Information isn’t just what you look up on Google – it’s emails, </a:t>
            </a:r>
            <a:r>
              <a:rPr lang="en-CA" sz="2000" dirty="0" err="1"/>
              <a:t>youtube</a:t>
            </a:r>
            <a:r>
              <a:rPr lang="en-CA" sz="2000" dirty="0"/>
              <a:t> videos, talks with co-workers, networks, Netflix shows, social media. All of these can be really valuable sources, but you have to be critical of them in a different way than you do of academic sources.</a:t>
            </a:r>
          </a:p>
          <a:p>
            <a:pPr marL="342900" indent="-342900">
              <a:buFont typeface="Arial" panose="020B0604020202020204" pitchFamily="34" charset="0"/>
              <a:buChar char="•"/>
            </a:pPr>
            <a:endParaRPr lang="en-CA" dirty="0"/>
          </a:p>
        </p:txBody>
      </p:sp>
    </p:spTree>
    <p:custDataLst>
      <p:tags r:id="rId1"/>
    </p:custDataLst>
    <p:extLst>
      <p:ext uri="{BB962C8B-B14F-4D97-AF65-F5344CB8AC3E}">
        <p14:creationId xmlns:p14="http://schemas.microsoft.com/office/powerpoint/2010/main" val="172507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Land Acknowledgement</a:t>
            </a:r>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
        <p:nvSpPr>
          <p:cNvPr id="23" name="TextBox 22">
            <a:extLst>
              <a:ext uri="{FF2B5EF4-FFF2-40B4-BE49-F238E27FC236}">
                <a16:creationId xmlns:a16="http://schemas.microsoft.com/office/drawing/2014/main" id="{09BBEE99-8AF4-4677-BE59-81801852BDE1}"/>
              </a:ext>
            </a:extLst>
          </p:cNvPr>
          <p:cNvSpPr txBox="1"/>
          <p:nvPr/>
        </p:nvSpPr>
        <p:spPr>
          <a:xfrm>
            <a:off x="421783" y="2102606"/>
            <a:ext cx="8091152" cy="1200329"/>
          </a:xfrm>
          <a:prstGeom prst="rect">
            <a:avLst/>
          </a:prstGeom>
          <a:noFill/>
        </p:spPr>
        <p:txBody>
          <a:bodyPr wrap="square">
            <a:spAutoFit/>
          </a:bodyPr>
          <a:lstStyle/>
          <a:p>
            <a:r>
              <a:rPr lang="en-US" dirty="0"/>
              <a:t>We acknowledges that much of our work and daily living takes place on the traditional territory of the Neutral, Anishinaabeg and Haudenosaunee peoples. The University of Waterloo’s main campus is situated on the Haldimand Tract, the land promised to the Six Nations that includes six miles on each side of the Grand River. </a:t>
            </a:r>
            <a:endParaRPr lang="en-CA" dirty="0"/>
          </a:p>
        </p:txBody>
      </p:sp>
      <p:sp>
        <p:nvSpPr>
          <p:cNvPr id="26" name="TextBox 25">
            <a:extLst>
              <a:ext uri="{FF2B5EF4-FFF2-40B4-BE49-F238E27FC236}">
                <a16:creationId xmlns:a16="http://schemas.microsoft.com/office/drawing/2014/main" id="{7F93FB81-1FD9-4C1F-85FE-4802C9516CC0}"/>
              </a:ext>
            </a:extLst>
          </p:cNvPr>
          <p:cNvSpPr txBox="1"/>
          <p:nvPr/>
        </p:nvSpPr>
        <p:spPr>
          <a:xfrm>
            <a:off x="3262648" y="3555066"/>
            <a:ext cx="8091152" cy="3139321"/>
          </a:xfrm>
          <a:prstGeom prst="rect">
            <a:avLst/>
          </a:prstGeom>
          <a:noFill/>
        </p:spPr>
        <p:txBody>
          <a:bodyPr wrap="square">
            <a:spAutoFit/>
          </a:bodyPr>
          <a:lstStyle/>
          <a:p>
            <a:r>
              <a:rPr lang="en-US" dirty="0"/>
              <a:t>Reconciliation is a complex process, that includes making mistakes, learning, apologizing, and moving forward. Please consider reading some of the following sources to deepen your knowledge</a:t>
            </a:r>
          </a:p>
          <a:p>
            <a:pPr marL="285750" indent="-285750">
              <a:buFont typeface="Arial" panose="020B0604020202020204" pitchFamily="34" charset="0"/>
              <a:buChar char="•"/>
            </a:pPr>
            <a:r>
              <a:rPr lang="en-US" dirty="0"/>
              <a:t>Indian Givers: How the Indians of the Americas Transformed the World by Jack Weatherford</a:t>
            </a:r>
          </a:p>
          <a:p>
            <a:pPr marL="285750" indent="-285750">
              <a:buFont typeface="Arial" panose="020B0604020202020204" pitchFamily="34" charset="0"/>
              <a:buChar char="•"/>
            </a:pPr>
            <a:r>
              <a:rPr lang="en-US" b="0" i="0" dirty="0">
                <a:solidFill>
                  <a:srgbClr val="0F1111"/>
                </a:solidFill>
                <a:effectLst/>
                <a:latin typeface="Amazon Ember"/>
              </a:rPr>
              <a:t>21 Things You May Not Know About the Indian Act: Helping Canadians Make Reconciliation with Indigenous Peoples a Reality by Bob Joseph</a:t>
            </a:r>
          </a:p>
          <a:p>
            <a:pPr marL="285750" indent="-285750">
              <a:buFont typeface="Arial" panose="020B0604020202020204" pitchFamily="34" charset="0"/>
              <a:buChar char="•"/>
            </a:pPr>
            <a:r>
              <a:rPr lang="en-US" dirty="0">
                <a:solidFill>
                  <a:srgbClr val="0F1111"/>
                </a:solidFill>
                <a:latin typeface="Amazon Ember"/>
                <a:hlinkClick r:id="rId5"/>
              </a:rPr>
              <a:t>94 Calls to Action</a:t>
            </a:r>
            <a:endParaRPr lang="en-US" dirty="0">
              <a:solidFill>
                <a:srgbClr val="0F1111"/>
              </a:solidFill>
              <a:latin typeface="Amazon Ember"/>
            </a:endParaRPr>
          </a:p>
          <a:p>
            <a:pPr marL="285750" indent="-285750">
              <a:buFont typeface="Arial" panose="020B0604020202020204" pitchFamily="34" charset="0"/>
              <a:buChar char="•"/>
            </a:pPr>
            <a:r>
              <a:rPr lang="en-US" b="0" i="0" dirty="0">
                <a:solidFill>
                  <a:srgbClr val="0F1111"/>
                </a:solidFill>
                <a:effectLst/>
                <a:latin typeface="Amazon Ember"/>
              </a:rPr>
              <a:t>The </a:t>
            </a:r>
            <a:r>
              <a:rPr lang="en-US" b="0" i="0" dirty="0">
                <a:solidFill>
                  <a:srgbClr val="0F1111"/>
                </a:solidFill>
                <a:effectLst/>
                <a:latin typeface="Amazon Ember"/>
                <a:hlinkClick r:id="rId6"/>
              </a:rPr>
              <a:t>Xwi7xwa</a:t>
            </a:r>
            <a:r>
              <a:rPr lang="en-US" b="0" i="0" dirty="0">
                <a:solidFill>
                  <a:srgbClr val="0F1111"/>
                </a:solidFill>
                <a:effectLst/>
                <a:latin typeface="Amazon Ember"/>
              </a:rPr>
              <a:t> Library is a </a:t>
            </a:r>
            <a:r>
              <a:rPr lang="en-US" b="0" i="0" dirty="0" err="1">
                <a:solidFill>
                  <a:srgbClr val="0F1111"/>
                </a:solidFill>
                <a:effectLst/>
                <a:latin typeface="Amazon Ember"/>
              </a:rPr>
              <a:t>centre</a:t>
            </a:r>
            <a:r>
              <a:rPr lang="en-US" b="0" i="0" dirty="0">
                <a:solidFill>
                  <a:srgbClr val="0F1111"/>
                </a:solidFill>
                <a:effectLst/>
                <a:latin typeface="Amazon Ember"/>
              </a:rPr>
              <a:t> for academic and community Indigenous scholarship</a:t>
            </a:r>
          </a:p>
          <a:p>
            <a:pPr marL="285750" indent="-285750">
              <a:buFont typeface="Arial" panose="020B0604020202020204" pitchFamily="34" charset="0"/>
              <a:buChar char="•"/>
            </a:pPr>
            <a:endParaRPr lang="en-CA" dirty="0"/>
          </a:p>
        </p:txBody>
      </p:sp>
    </p:spTree>
    <p:custDataLst>
      <p:tags r:id="rId1"/>
    </p:custDataLst>
    <p:extLst>
      <p:ext uri="{BB962C8B-B14F-4D97-AF65-F5344CB8AC3E}">
        <p14:creationId xmlns:p14="http://schemas.microsoft.com/office/powerpoint/2010/main" val="400237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p:txBody>
          <a:bodyPr>
            <a:normAutofit/>
          </a:bodyPr>
          <a:lstStyle/>
          <a:p>
            <a:r>
              <a:rPr lang="en-US" sz="4000" b="1" dirty="0">
                <a:latin typeface="Barlow condensed"/>
                <a:cs typeface="Calibri Light"/>
              </a:rPr>
              <a:t>CEI: In practice – Move to online</a:t>
            </a:r>
          </a:p>
        </p:txBody>
      </p:sp>
      <p:sp>
        <p:nvSpPr>
          <p:cNvPr id="3" name="Content Placeholder 2">
            <a:extLst>
              <a:ext uri="{FF2B5EF4-FFF2-40B4-BE49-F238E27FC236}">
                <a16:creationId xmlns:a16="http://schemas.microsoft.com/office/drawing/2014/main" id="{0B382CD9-9DCA-43A6-AF40-465FA7CCA1CB}"/>
              </a:ext>
            </a:extLst>
          </p:cNvPr>
          <p:cNvSpPr>
            <a:spLocks noGrp="1"/>
          </p:cNvSpPr>
          <p:nvPr>
            <p:ph idx="1"/>
          </p:nvPr>
        </p:nvSpPr>
        <p:spPr/>
        <p:txBody>
          <a:bodyPr/>
          <a:lstStyle/>
          <a:p>
            <a:r>
              <a:rPr lang="en-US" dirty="0"/>
              <a:t>It works, albeit not as in depth, if you use a module-based approach</a:t>
            </a:r>
          </a:p>
          <a:p>
            <a:r>
              <a:rPr lang="en-US" dirty="0"/>
              <a:t>Students provided very positive feedback about the modules we created (which surprised us!)</a:t>
            </a:r>
          </a:p>
          <a:p>
            <a:r>
              <a:rPr lang="en-US" dirty="0"/>
              <a:t>Instructors also were very excited to include them</a:t>
            </a:r>
          </a:p>
          <a:p>
            <a:r>
              <a:rPr lang="en-US" dirty="0"/>
              <a:t>You do have to streamline content quite significantly</a:t>
            </a:r>
          </a:p>
          <a:p>
            <a:r>
              <a:rPr lang="en-US" dirty="0"/>
              <a:t>Our bias, is we like in person better – having a conversation is hard.</a:t>
            </a:r>
          </a:p>
          <a:p>
            <a:pPr lvl="1"/>
            <a:r>
              <a:rPr lang="en-US" dirty="0"/>
              <a:t>Yes, you can have discussion boards, but students have an easier time opening up with conversations that are in person</a:t>
            </a:r>
            <a:endParaRPr lang="en-CA" dirty="0"/>
          </a:p>
        </p:txBody>
      </p:sp>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20</a:t>
            </a:fld>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380045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p:txBody>
          <a:bodyPr>
            <a:normAutofit/>
          </a:bodyPr>
          <a:lstStyle/>
          <a:p>
            <a:r>
              <a:rPr lang="en-US" sz="4000" b="1" dirty="0">
                <a:latin typeface="Barlow condensed"/>
                <a:cs typeface="Calibri Light"/>
              </a:rPr>
              <a:t>CEI &amp; Assessment </a:t>
            </a:r>
          </a:p>
        </p:txBody>
      </p:sp>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21</a:t>
            </a:fld>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4"/>
          <a:stretch>
            <a:fillRect/>
          </a:stretch>
        </p:blipFill>
        <p:spPr>
          <a:xfrm>
            <a:off x="-4175" y="3039"/>
            <a:ext cx="12200349" cy="515839"/>
          </a:xfrm>
          <a:prstGeom prst="rect">
            <a:avLst/>
          </a:prstGeom>
        </p:spPr>
      </p:pic>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5"/>
          <a:stretch>
            <a:fillRect/>
          </a:stretch>
        </p:blipFill>
        <p:spPr>
          <a:xfrm>
            <a:off x="288099" y="5920700"/>
            <a:ext cx="2869186" cy="889187"/>
          </a:xfrm>
          <a:prstGeom prst="rect">
            <a:avLst/>
          </a:prstGeom>
        </p:spPr>
      </p:pic>
      <p:pic>
        <p:nvPicPr>
          <p:cNvPr id="1026" name="Picture 2" descr="image">
            <a:extLst>
              <a:ext uri="{FF2B5EF4-FFF2-40B4-BE49-F238E27FC236}">
                <a16:creationId xmlns:a16="http://schemas.microsoft.com/office/drawing/2014/main" id="{E80CD5FF-F346-4DC1-A522-C9D32B270D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467" y="1586300"/>
            <a:ext cx="6237734" cy="16245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C85C05-CE9E-41D8-8368-B7BDD8D49DF4}"/>
              </a:ext>
            </a:extLst>
          </p:cNvPr>
          <p:cNvSpPr txBox="1"/>
          <p:nvPr/>
        </p:nvSpPr>
        <p:spPr>
          <a:xfrm>
            <a:off x="7405352" y="2536140"/>
            <a:ext cx="3721994" cy="2031325"/>
          </a:xfrm>
          <a:prstGeom prst="rect">
            <a:avLst/>
          </a:prstGeom>
          <a:noFill/>
        </p:spPr>
        <p:txBody>
          <a:bodyPr wrap="square" rtlCol="0">
            <a:spAutoFit/>
          </a:bodyPr>
          <a:lstStyle/>
          <a:p>
            <a:r>
              <a:rPr lang="en-US" dirty="0"/>
              <a:t>We have begun to assess this in several classes. Students completed a pre-research worksheet where they were asked to describe where they found their information, what sources were consulted, and how they determined its credibility. </a:t>
            </a:r>
            <a:endParaRPr lang="en-CA" dirty="0"/>
          </a:p>
        </p:txBody>
      </p:sp>
      <p:sp>
        <p:nvSpPr>
          <p:cNvPr id="14" name="TextBox 13">
            <a:extLst>
              <a:ext uri="{FF2B5EF4-FFF2-40B4-BE49-F238E27FC236}">
                <a16:creationId xmlns:a16="http://schemas.microsoft.com/office/drawing/2014/main" id="{C32E4CE4-E3DC-456E-9982-CB47DEDE99B6}"/>
              </a:ext>
            </a:extLst>
          </p:cNvPr>
          <p:cNvSpPr txBox="1"/>
          <p:nvPr/>
        </p:nvSpPr>
        <p:spPr>
          <a:xfrm>
            <a:off x="6095999" y="5405805"/>
            <a:ext cx="6098146" cy="830997"/>
          </a:xfrm>
          <a:prstGeom prst="rect">
            <a:avLst/>
          </a:prstGeom>
          <a:noFill/>
        </p:spPr>
        <p:txBody>
          <a:bodyPr wrap="square">
            <a:spAutoFit/>
          </a:bodyPr>
          <a:lstStyle/>
          <a:p>
            <a:pPr marL="228600" indent="-205105">
              <a:spcAft>
                <a:spcPts val="1200"/>
              </a:spcAft>
            </a:pPr>
            <a:r>
              <a:rPr lang="en-US" sz="1200" dirty="0">
                <a:effectLst/>
                <a:latin typeface="Times New Roman" panose="02020603050405020304" pitchFamily="18" charset="0"/>
                <a:ea typeface="Times New Roman" panose="02020603050405020304" pitchFamily="18" charset="0"/>
              </a:rPr>
              <a:t>Lamont G, Ohaegbu C, Mutch S, Butt H, Mercer K, Weaver K. (2021). </a:t>
            </a:r>
            <a:r>
              <a:rPr lang="en-US" sz="1200" i="1" dirty="0">
                <a:effectLst/>
                <a:latin typeface="Times New Roman" panose="02020603050405020304" pitchFamily="18" charset="0"/>
                <a:ea typeface="Times New Roman" panose="02020603050405020304" pitchFamily="18" charset="0"/>
              </a:rPr>
              <a:t>A comparison of in-person and asynchronous information-seeking behavior instruction among first-year engineering students.</a:t>
            </a:r>
            <a:r>
              <a:rPr lang="en-US" sz="1200" dirty="0">
                <a:effectLst/>
                <a:latin typeface="Times New Roman" panose="02020603050405020304" pitchFamily="18" charset="0"/>
                <a:ea typeface="Times New Roman" panose="02020603050405020304" pitchFamily="18" charset="0"/>
              </a:rPr>
              <a:t> Paper presented at 2021 ASEE Virtual Annual Conference Content Access, Virtual Conference. </a:t>
            </a:r>
            <a:r>
              <a:rPr lang="en-US" sz="1200" u="sng" dirty="0">
                <a:solidFill>
                  <a:srgbClr val="0000FF"/>
                </a:solidFill>
                <a:effectLst/>
                <a:latin typeface="Times New Roman" panose="02020603050405020304" pitchFamily="18" charset="0"/>
                <a:ea typeface="Times New Roman" panose="02020603050405020304" pitchFamily="18" charset="0"/>
                <a:hlinkClick r:id="rId7"/>
              </a:rPr>
              <a:t>https://peer.asee.org/37118</a:t>
            </a:r>
            <a:endParaRPr lang="en-CA" sz="1200" dirty="0">
              <a:effectLst/>
              <a:latin typeface="Times New Roman" panose="02020603050405020304" pitchFamily="18" charset="0"/>
              <a:ea typeface="Times New Roman" panose="02020603050405020304" pitchFamily="18" charset="0"/>
            </a:endParaRPr>
          </a:p>
        </p:txBody>
      </p:sp>
      <p:pic>
        <p:nvPicPr>
          <p:cNvPr id="1028" name="Picture 4" descr="image">
            <a:extLst>
              <a:ext uri="{FF2B5EF4-FFF2-40B4-BE49-F238E27FC236}">
                <a16:creationId xmlns:a16="http://schemas.microsoft.com/office/drawing/2014/main" id="{D0F5B1C8-0E0B-452D-AE40-5DCC662EDD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335" y="3305633"/>
            <a:ext cx="6237734" cy="1980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914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CEI Tips </a:t>
            </a:r>
          </a:p>
        </p:txBody>
      </p:sp>
      <p:graphicFrame>
        <p:nvGraphicFramePr>
          <p:cNvPr id="11" name="Content Placeholder 2">
            <a:extLst>
              <a:ext uri="{FF2B5EF4-FFF2-40B4-BE49-F238E27FC236}">
                <a16:creationId xmlns:a16="http://schemas.microsoft.com/office/drawing/2014/main" id="{C67B815C-D387-4C4E-897C-60974C4AA8BA}"/>
              </a:ext>
            </a:extLst>
          </p:cNvPr>
          <p:cNvGraphicFramePr>
            <a:graphicFrameLocks noGrp="1"/>
          </p:cNvGraphicFramePr>
          <p:nvPr>
            <p:ph idx="1"/>
            <p:extLst>
              <p:ext uri="{D42A27DB-BD31-4B8C-83A1-F6EECF244321}">
                <p14:modId xmlns:p14="http://schemas.microsoft.com/office/powerpoint/2010/main" val="4260868622"/>
              </p:ext>
            </p:extLst>
          </p:nvPr>
        </p:nvGraphicFramePr>
        <p:xfrm>
          <a:off x="1563091" y="1825625"/>
          <a:ext cx="9780126" cy="4044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8"/>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22</a:t>
            </a:fld>
            <a:endParaRPr lang="en-US" dirty="0"/>
          </a:p>
        </p:txBody>
      </p:sp>
      <p:pic>
        <p:nvPicPr>
          <p:cNvPr id="9" name="Picture 7" descr="Shape&#10;&#10;Description automatically generated with medium confidence">
            <a:extLst>
              <a:ext uri="{FF2B5EF4-FFF2-40B4-BE49-F238E27FC236}">
                <a16:creationId xmlns:a16="http://schemas.microsoft.com/office/drawing/2014/main" id="{EF9EC179-009F-4C49-B0F5-337C4F6F89AD}"/>
              </a:ext>
            </a:extLst>
          </p:cNvPr>
          <p:cNvPicPr>
            <a:picLocks noChangeAspect="1"/>
          </p:cNvPicPr>
          <p:nvPr/>
        </p:nvPicPr>
        <p:blipFill>
          <a:blip r:embed="rId9"/>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291937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p:txBody>
          <a:bodyPr>
            <a:normAutofit/>
          </a:bodyPr>
          <a:lstStyle/>
          <a:p>
            <a:r>
              <a:rPr lang="en-US" sz="4000" b="1" dirty="0">
                <a:latin typeface="Barlow condensed"/>
                <a:cs typeface="Calibri Light"/>
              </a:rPr>
              <a:t>CEI Next Steps </a:t>
            </a:r>
          </a:p>
        </p:txBody>
      </p:sp>
      <p:graphicFrame>
        <p:nvGraphicFramePr>
          <p:cNvPr id="13" name="Content Placeholder 3">
            <a:extLst>
              <a:ext uri="{FF2B5EF4-FFF2-40B4-BE49-F238E27FC236}">
                <a16:creationId xmlns:a16="http://schemas.microsoft.com/office/drawing/2014/main" id="{4872AA98-03BC-4522-9821-B47ADE1BA71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23</a:t>
            </a:fld>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9"/>
          <a:stretch>
            <a:fillRect/>
          </a:stretch>
        </p:blipFill>
        <p:spPr>
          <a:xfrm>
            <a:off x="-4175" y="3039"/>
            <a:ext cx="12200349" cy="515839"/>
          </a:xfrm>
          <a:prstGeom prst="rect">
            <a:avLst/>
          </a:prstGeom>
        </p:spPr>
      </p:pic>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10"/>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386447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Final thoughts </a:t>
            </a: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774308" y="1793921"/>
            <a:ext cx="4765954" cy="4044422"/>
          </a:xfrm>
        </p:spPr>
        <p:txBody>
          <a:bodyPr vert="horz" lIns="91440" tIns="45720" rIns="91440" bIns="45720" rtlCol="0" anchor="t">
            <a:normAutofit fontScale="70000" lnSpcReduction="20000"/>
          </a:bodyPr>
          <a:lstStyle/>
          <a:p>
            <a:r>
              <a:rPr lang="en-US" dirty="0">
                <a:latin typeface="Calibri" panose="020F0502020204030204"/>
                <a:cs typeface="Calibri" panose="020F0502020204030204"/>
              </a:rPr>
              <a:t>Uptake is very strong – we generally have 80-95% of faculty members continue to participate </a:t>
            </a:r>
          </a:p>
          <a:p>
            <a:r>
              <a:rPr lang="en-US" dirty="0">
                <a:latin typeface="Calibri" panose="020F0502020204030204"/>
                <a:cs typeface="Calibri" panose="020F0502020204030204"/>
              </a:rPr>
              <a:t>The principles of this hold true across any discipline</a:t>
            </a:r>
          </a:p>
          <a:p>
            <a:r>
              <a:rPr lang="en-US" dirty="0">
                <a:latin typeface="Calibri" panose="020F0502020204030204"/>
                <a:cs typeface="Calibri" panose="020F0502020204030204"/>
              </a:rPr>
              <a:t>This is largely a language issue. </a:t>
            </a:r>
          </a:p>
          <a:p>
            <a:r>
              <a:rPr lang="en-US" dirty="0">
                <a:latin typeface="Calibri" panose="020F0502020204030204"/>
                <a:cs typeface="Calibri" panose="020F0502020204030204"/>
              </a:rPr>
              <a:t>Relationship building is huge with faculty instructors. This emerged from relationships, and trust that we could deliver something other than “search the catalogue, teach citations”</a:t>
            </a:r>
          </a:p>
          <a:p>
            <a:r>
              <a:rPr lang="en-US" dirty="0">
                <a:latin typeface="Calibri" panose="020F0502020204030204"/>
                <a:cs typeface="Calibri" panose="020F0502020204030204"/>
              </a:rPr>
              <a:t>Misinformation is dominating the landscape, and it is so important we teach tools around critiquing all information.</a:t>
            </a: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4"/>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24</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5"/>
          <a:stretch>
            <a:fillRect/>
          </a:stretch>
        </p:blipFill>
        <p:spPr>
          <a:xfrm>
            <a:off x="288099" y="5920700"/>
            <a:ext cx="2869186" cy="889187"/>
          </a:xfrm>
          <a:prstGeom prst="rect">
            <a:avLst/>
          </a:prstGeom>
        </p:spPr>
      </p:pic>
      <p:pic>
        <p:nvPicPr>
          <p:cNvPr id="6" name="Picture 5" descr="A river with rocks and trees&#10;&#10;Description automatically generated with low confidence">
            <a:extLst>
              <a:ext uri="{FF2B5EF4-FFF2-40B4-BE49-F238E27FC236}">
                <a16:creationId xmlns:a16="http://schemas.microsoft.com/office/drawing/2014/main" id="{F5E5364A-EDBB-4C17-BCF6-949B6CCC3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4490" y="625475"/>
            <a:ext cx="6096000" cy="6096000"/>
          </a:xfrm>
          <a:prstGeom prst="rect">
            <a:avLst/>
          </a:prstGeom>
        </p:spPr>
      </p:pic>
    </p:spTree>
    <p:custDataLst>
      <p:tags r:id="rId1"/>
    </p:custDataLst>
    <p:extLst>
      <p:ext uri="{BB962C8B-B14F-4D97-AF65-F5344CB8AC3E}">
        <p14:creationId xmlns:p14="http://schemas.microsoft.com/office/powerpoint/2010/main" val="395545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Questions?</a:t>
            </a: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647700" y="1984676"/>
            <a:ext cx="3902110" cy="4044422"/>
          </a:xfrm>
        </p:spPr>
        <p:txBody>
          <a:bodyPr vert="horz" lIns="91440" tIns="45720" rIns="91440" bIns="45720" rtlCol="0" anchor="t">
            <a:normAutofit/>
          </a:bodyPr>
          <a:lstStyle/>
          <a:p>
            <a:pPr marL="0" indent="0">
              <a:buNone/>
            </a:pPr>
            <a:r>
              <a:rPr lang="en-US" dirty="0">
                <a:latin typeface="Calibri" panose="020F0502020204030204"/>
                <a:cs typeface="Calibri" panose="020F0502020204030204"/>
              </a:rPr>
              <a:t>Kate Mercer</a:t>
            </a:r>
          </a:p>
          <a:p>
            <a:pPr marL="0" indent="0">
              <a:buNone/>
            </a:pPr>
            <a:r>
              <a:rPr lang="en-US" dirty="0">
                <a:latin typeface="Calibri" panose="020F0502020204030204"/>
                <a:cs typeface="Calibri" panose="020F0502020204030204"/>
                <a:hlinkClick r:id="rId3"/>
              </a:rPr>
              <a:t>kmercer@uwaterloo.ca</a:t>
            </a:r>
            <a:endParaRPr lang="en-US" dirty="0">
              <a:latin typeface="Calibri" panose="020F0502020204030204"/>
              <a:cs typeface="Calibri" panose="020F0502020204030204"/>
            </a:endParaRPr>
          </a:p>
          <a:p>
            <a:pPr marL="0" indent="0">
              <a:buNone/>
            </a:pPr>
            <a:endParaRPr lang="en-US" dirty="0">
              <a:latin typeface="Calibri" panose="020F0502020204030204"/>
              <a:cs typeface="Calibri" panose="020F0502020204030204"/>
            </a:endParaRPr>
          </a:p>
          <a:p>
            <a:pPr marL="0" indent="0">
              <a:buNone/>
            </a:pPr>
            <a:r>
              <a:rPr lang="en-US" dirty="0">
                <a:latin typeface="Calibri" panose="020F0502020204030204"/>
                <a:cs typeface="Calibri" panose="020F0502020204030204"/>
              </a:rPr>
              <a:t>Kari Weaver</a:t>
            </a:r>
          </a:p>
          <a:p>
            <a:pPr marL="0" indent="0">
              <a:buNone/>
            </a:pPr>
            <a:r>
              <a:rPr lang="en-US" dirty="0">
                <a:latin typeface="Calibri" panose="020F0502020204030204"/>
                <a:cs typeface="Calibri" panose="020F0502020204030204"/>
                <a:hlinkClick r:id="rId4"/>
              </a:rPr>
              <a:t>kdweaver@uwaterloo.ca</a:t>
            </a:r>
            <a:endParaRPr lang="en-US" dirty="0">
              <a:latin typeface="Calibri" panose="020F0502020204030204"/>
              <a:cs typeface="Calibri" panose="020F0502020204030204"/>
            </a:endParaRPr>
          </a:p>
          <a:p>
            <a:pPr marL="0" indent="0">
              <a:buNone/>
            </a:pPr>
            <a:endParaRPr lang="en-US" dirty="0">
              <a:latin typeface="Calibri" panose="020F0502020204030204"/>
              <a:cs typeface="Calibri" panose="020F0502020204030204"/>
            </a:endParaRPr>
          </a:p>
          <a:p>
            <a:endParaRPr lang="en-US" dirty="0">
              <a:latin typeface="Calibri" panose="020F0502020204030204"/>
              <a:cs typeface="Calibri" panose="020F0502020204030204"/>
            </a:endParaRP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5"/>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25</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6"/>
          <a:stretch>
            <a:fillRect/>
          </a:stretch>
        </p:blipFill>
        <p:spPr>
          <a:xfrm>
            <a:off x="288099" y="5920700"/>
            <a:ext cx="2869186" cy="889187"/>
          </a:xfrm>
          <a:prstGeom prst="rect">
            <a:avLst/>
          </a:prstGeom>
        </p:spPr>
      </p:pic>
      <p:sp>
        <p:nvSpPr>
          <p:cNvPr id="14" name="TextBox 13">
            <a:extLst>
              <a:ext uri="{FF2B5EF4-FFF2-40B4-BE49-F238E27FC236}">
                <a16:creationId xmlns:a16="http://schemas.microsoft.com/office/drawing/2014/main" id="{C1953243-A4F4-463D-AA35-C30388F180E6}"/>
              </a:ext>
            </a:extLst>
          </p:cNvPr>
          <p:cNvSpPr txBox="1"/>
          <p:nvPr/>
        </p:nvSpPr>
        <p:spPr>
          <a:xfrm>
            <a:off x="5255654" y="1344620"/>
            <a:ext cx="6098146" cy="5693866"/>
          </a:xfrm>
          <a:prstGeom prst="rect">
            <a:avLst/>
          </a:prstGeom>
          <a:noFill/>
        </p:spPr>
        <p:txBody>
          <a:bodyPr wrap="square">
            <a:spAutoFit/>
          </a:bodyPr>
          <a:lstStyle/>
          <a:p>
            <a:pPr marL="308610" indent="-270510">
              <a:spcAft>
                <a:spcPts val="600"/>
              </a:spcAft>
            </a:pPr>
            <a:r>
              <a:rPr lang="en-US" sz="1200" dirty="0">
                <a:effectLst/>
                <a:latin typeface="Times New Roman" panose="02020603050405020304" pitchFamily="18" charset="0"/>
                <a:ea typeface="Times New Roman" panose="02020603050405020304" pitchFamily="18" charset="0"/>
              </a:rPr>
              <a:t>Weaver, K. D., Mercer, K., &amp; Lamont, G. (2022). </a:t>
            </a:r>
            <a:r>
              <a:rPr lang="en-US" sz="1200" i="1" dirty="0">
                <a:effectLst/>
                <a:latin typeface="Times New Roman" panose="02020603050405020304" pitchFamily="18" charset="0"/>
                <a:ea typeface="Times New Roman" panose="02020603050405020304" pitchFamily="18" charset="0"/>
              </a:rPr>
              <a:t>The RADAR framework for evaluating sources of information.</a:t>
            </a:r>
            <a:r>
              <a:rPr lang="en-US" sz="1200" dirty="0">
                <a:effectLst/>
                <a:latin typeface="Times New Roman" panose="02020603050405020304" pitchFamily="18" charset="0"/>
                <a:ea typeface="Times New Roman" panose="02020603050405020304" pitchFamily="18" charset="0"/>
              </a:rPr>
              <a:t> In S. Rowland &amp; L. Kuchel (Eds.) Teaching Science Students to Communicate: A Practical Guide. Springer Nature. </a:t>
            </a: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Mercer, K., Weaver, K. D., &amp; Lamont, G. (2022). </a:t>
            </a:r>
            <a:r>
              <a:rPr lang="en-US" sz="1200" i="1" dirty="0">
                <a:effectLst/>
                <a:latin typeface="Times New Roman" panose="02020603050405020304" pitchFamily="18" charset="0"/>
                <a:ea typeface="Times New Roman" panose="02020603050405020304" pitchFamily="18" charset="0"/>
              </a:rPr>
              <a:t>Critical information evaluation in the Sciences.</a:t>
            </a:r>
            <a:r>
              <a:rPr lang="en-US" sz="1200" dirty="0">
                <a:effectLst/>
                <a:latin typeface="Times New Roman" panose="02020603050405020304" pitchFamily="18" charset="0"/>
                <a:ea typeface="Times New Roman" panose="02020603050405020304" pitchFamily="18" charset="0"/>
              </a:rPr>
              <a:t> In S. Rowland &amp; L. Kuchel (Eds.) Teaching Science Students to Communicate: A Practical Guide. Springer Nature. </a:t>
            </a: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Mercer K, Weaver K. (2022). </a:t>
            </a:r>
            <a:r>
              <a:rPr lang="en-US" sz="1200" i="1" dirty="0">
                <a:effectLst/>
                <a:latin typeface="Times New Roman" panose="02020603050405020304" pitchFamily="18" charset="0"/>
                <a:ea typeface="Times New Roman" panose="02020603050405020304" pitchFamily="18" charset="0"/>
              </a:rPr>
              <a:t>Critical Evaluation of Information as a new threshold concept for navigating STEM information.</a:t>
            </a:r>
            <a:r>
              <a:rPr lang="en-US" sz="1200" dirty="0">
                <a:effectLst/>
                <a:latin typeface="Times New Roman" panose="02020603050405020304" pitchFamily="18" charset="0"/>
                <a:ea typeface="Times New Roman" panose="02020603050405020304" pitchFamily="18" charset="0"/>
              </a:rPr>
              <a:t> Science &amp; Technology Libraries. DOI: 10.1080/0194262X.2022.2032909</a:t>
            </a: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Lamont G, Ohaegbu C, Mutch S, Butt H, Mercer K, Weaver K. (2021). </a:t>
            </a:r>
            <a:r>
              <a:rPr lang="en-US" sz="1200" i="1" dirty="0">
                <a:effectLst/>
                <a:latin typeface="Times New Roman" panose="02020603050405020304" pitchFamily="18" charset="0"/>
                <a:ea typeface="Times New Roman" panose="02020603050405020304" pitchFamily="18" charset="0"/>
              </a:rPr>
              <a:t>A comparison of in-person and asynchronous information-seeking behavior instruction among first-year engineering students.</a:t>
            </a:r>
            <a:r>
              <a:rPr lang="en-US" sz="1200" dirty="0">
                <a:effectLst/>
                <a:latin typeface="Times New Roman" panose="02020603050405020304" pitchFamily="18" charset="0"/>
                <a:ea typeface="Times New Roman" panose="02020603050405020304" pitchFamily="18" charset="0"/>
              </a:rPr>
              <a:t> Paper presented at 2021 ASEE Virtual Annual Conference Content Access, Virtual Conference. https://peer.asee.org/37118 </a:t>
            </a: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Mercer K, Weaver K, Lamont G, Moffatt C. (2021). </a:t>
            </a:r>
            <a:r>
              <a:rPr lang="en-US" sz="1200" i="1" dirty="0">
                <a:effectLst/>
                <a:latin typeface="Times New Roman" panose="02020603050405020304" pitchFamily="18" charset="0"/>
                <a:ea typeface="Times New Roman" panose="02020603050405020304" pitchFamily="18" charset="0"/>
              </a:rPr>
              <a:t>First year communications classes: Applications of critical evaluation in a problem-based learning framework</a:t>
            </a:r>
            <a:r>
              <a:rPr lang="en-US" sz="1200" dirty="0">
                <a:effectLst/>
                <a:latin typeface="Times New Roman" panose="02020603050405020304" pitchFamily="18" charset="0"/>
                <a:ea typeface="Times New Roman" panose="02020603050405020304" pitchFamily="18" charset="0"/>
              </a:rPr>
              <a:t>. 2021: Proceedings of the Canadian Engineering Education Association (CEEA-ACEG) Conference June 20 - 23 PEI. DOI: 10.24908/pceea.vi0.14881</a:t>
            </a: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Lamont G, Mercer K. et.al. (2020) </a:t>
            </a:r>
            <a:r>
              <a:rPr lang="en-US" sz="1200" i="1" dirty="0">
                <a:effectLst/>
                <a:latin typeface="Times New Roman" panose="02020603050405020304" pitchFamily="18" charset="0"/>
                <a:ea typeface="Times New Roman" panose="02020603050405020304" pitchFamily="18" charset="0"/>
              </a:rPr>
              <a:t>Information-seeking behavior among first-year engineering students and the impacts of pedagogical intervention.</a:t>
            </a:r>
            <a:r>
              <a:rPr lang="en-US" sz="1200" dirty="0">
                <a:effectLst/>
                <a:latin typeface="Times New Roman" panose="02020603050405020304" pitchFamily="18" charset="0"/>
                <a:ea typeface="Times New Roman" panose="02020603050405020304" pitchFamily="18" charset="0"/>
              </a:rPr>
              <a:t> Proceedings of the American Society of Engineering Education (ASEE) Annual Conference June 22-26 Online [Paper, Presentation] https://peer.asee.org/34827 </a:t>
            </a:r>
            <a:endParaRPr lang="en-US" sz="1200" dirty="0">
              <a:latin typeface="Times New Roman" panose="02020603050405020304" pitchFamily="18" charset="0"/>
              <a:ea typeface="Times New Roman" panose="02020603050405020304" pitchFamily="18" charset="0"/>
            </a:endParaRPr>
          </a:p>
          <a:p>
            <a:pPr marL="308610" indent="-270510">
              <a:spcAft>
                <a:spcPts val="600"/>
              </a:spcAft>
            </a:pPr>
            <a:r>
              <a:rPr lang="en-US" sz="1200" dirty="0">
                <a:effectLst/>
                <a:latin typeface="Times New Roman" panose="02020603050405020304" pitchFamily="18" charset="0"/>
                <a:ea typeface="Times New Roman" panose="02020603050405020304" pitchFamily="18" charset="0"/>
              </a:rPr>
              <a:t>Mercer K, Weaver D, Figueiredo R, Carter C. (2020) </a:t>
            </a:r>
            <a:r>
              <a:rPr lang="en-US" sz="1200" i="1" dirty="0">
                <a:effectLst/>
                <a:latin typeface="Times New Roman" panose="02020603050405020304" pitchFamily="18" charset="0"/>
                <a:ea typeface="Times New Roman" panose="02020603050405020304" pitchFamily="18" charset="0"/>
              </a:rPr>
              <a:t>Critical Appraisal: The Key to Unlocking Information Literacy in the STEM Disciplines.</a:t>
            </a:r>
            <a:r>
              <a:rPr lang="en-US" sz="1200" dirty="0">
                <a:effectLst/>
                <a:latin typeface="Times New Roman" panose="02020603050405020304" pitchFamily="18" charset="0"/>
                <a:ea typeface="Times New Roman" panose="02020603050405020304" pitchFamily="18" charset="0"/>
              </a:rPr>
              <a:t> College &amp; Research Libraries News, 81(3), 145-148. DOI: 10.5860/crln.81.3.145</a:t>
            </a:r>
            <a:endParaRPr lang="en-CA" sz="1200" dirty="0">
              <a:effectLst/>
              <a:latin typeface="Times New Roman" panose="02020603050405020304" pitchFamily="18" charset="0"/>
              <a:ea typeface="Times New Roman" panose="02020603050405020304" pitchFamily="18" charset="0"/>
            </a:endParaRPr>
          </a:p>
          <a:p>
            <a:pPr marL="308610" indent="-270510">
              <a:spcAft>
                <a:spcPts val="600"/>
              </a:spcAft>
            </a:pPr>
            <a:endParaRPr lang="en-CA" sz="1800" dirty="0">
              <a:effectLst/>
              <a:latin typeface="Times New Roman" panose="02020603050405020304" pitchFamily="18" charset="0"/>
              <a:ea typeface="Times New Roman" panose="02020603050405020304" pitchFamily="18" charset="0"/>
            </a:endParaRPr>
          </a:p>
          <a:p>
            <a:pPr marL="308610" indent="-270510">
              <a:spcAft>
                <a:spcPts val="600"/>
              </a:spcAft>
            </a:pPr>
            <a:endParaRPr lang="en-CA" dirty="0"/>
          </a:p>
        </p:txBody>
      </p:sp>
    </p:spTree>
    <p:custDataLst>
      <p:tags r:id="rId1"/>
    </p:custDataLst>
    <p:extLst>
      <p:ext uri="{BB962C8B-B14F-4D97-AF65-F5344CB8AC3E}">
        <p14:creationId xmlns:p14="http://schemas.microsoft.com/office/powerpoint/2010/main" val="274605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Who are we ?</a:t>
            </a:r>
            <a:endParaRPr lang="en-US"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
        <p:nvSpPr>
          <p:cNvPr id="16" name="Content Placeholder 2">
            <a:extLst>
              <a:ext uri="{FF2B5EF4-FFF2-40B4-BE49-F238E27FC236}">
                <a16:creationId xmlns:a16="http://schemas.microsoft.com/office/drawing/2014/main" id="{B7FB266C-D0A6-4D37-8AFD-9CBAA9822AC2}"/>
              </a:ext>
            </a:extLst>
          </p:cNvPr>
          <p:cNvSpPr txBox="1">
            <a:spLocks/>
          </p:cNvSpPr>
          <p:nvPr/>
        </p:nvSpPr>
        <p:spPr>
          <a:xfrm>
            <a:off x="647700" y="4728014"/>
            <a:ext cx="4325500" cy="13018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Georgia"/>
                <a:ea typeface="+mn-lt"/>
                <a:cs typeface="+mn-lt"/>
              </a:rPr>
              <a:t>Kate Mercer, Liaison Librarian for Systems Design Engineering, Biomedical Engineering, University of Waterloo</a:t>
            </a:r>
            <a:endParaRPr lang="en-US" dirty="0">
              <a:latin typeface="Calibri" panose="020F0502020204030204"/>
              <a:cs typeface="Calibri" panose="020F0502020204030204"/>
            </a:endParaRPr>
          </a:p>
        </p:txBody>
      </p:sp>
      <p:sp>
        <p:nvSpPr>
          <p:cNvPr id="17" name="Content Placeholder 2">
            <a:extLst>
              <a:ext uri="{FF2B5EF4-FFF2-40B4-BE49-F238E27FC236}">
                <a16:creationId xmlns:a16="http://schemas.microsoft.com/office/drawing/2014/main" id="{61E953BA-D88D-405B-81ED-8A3A32EE3769}"/>
              </a:ext>
            </a:extLst>
          </p:cNvPr>
          <p:cNvSpPr txBox="1">
            <a:spLocks/>
          </p:cNvSpPr>
          <p:nvPr/>
        </p:nvSpPr>
        <p:spPr>
          <a:xfrm>
            <a:off x="6700898" y="4757725"/>
            <a:ext cx="4325500" cy="12721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Georgia"/>
                <a:ea typeface="+mn-lt"/>
                <a:cs typeface="+mn-lt"/>
              </a:rPr>
              <a:t>Kari Weaver, Learning, Teaching, and Instructional Design Librarian, University of Waterloo</a:t>
            </a:r>
          </a:p>
          <a:p>
            <a:pPr marL="342900" indent="-342900"/>
            <a:endParaRPr lang="en-US" sz="2000" dirty="0">
              <a:latin typeface="Georgia"/>
              <a:cs typeface="Calibri"/>
            </a:endParaRPr>
          </a:p>
          <a:p>
            <a:pPr marL="0" indent="0">
              <a:buFont typeface="Arial" panose="020B0604020202020204" pitchFamily="34" charset="0"/>
              <a:buNone/>
            </a:pPr>
            <a:endParaRPr lang="en-US" sz="2000" dirty="0">
              <a:latin typeface="Georgia"/>
              <a:cs typeface="Calibri"/>
            </a:endParaRPr>
          </a:p>
          <a:p>
            <a:endParaRPr lang="en-US" dirty="0">
              <a:latin typeface="Calibri" panose="020F0502020204030204"/>
              <a:cs typeface="Calibri" panose="020F0502020204030204"/>
            </a:endParaRPr>
          </a:p>
        </p:txBody>
      </p:sp>
      <p:pic>
        <p:nvPicPr>
          <p:cNvPr id="19" name="Picture 18" descr="A person wearing glasses&#10;&#10;Description automatically generated with medium confidence">
            <a:extLst>
              <a:ext uri="{FF2B5EF4-FFF2-40B4-BE49-F238E27FC236}">
                <a16:creationId xmlns:a16="http://schemas.microsoft.com/office/drawing/2014/main" id="{744EB443-F65D-4433-B66A-37471FA28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893" y="1559123"/>
            <a:ext cx="2975113" cy="2975113"/>
          </a:xfrm>
          <a:prstGeom prst="rect">
            <a:avLst/>
          </a:prstGeom>
        </p:spPr>
      </p:pic>
      <p:pic>
        <p:nvPicPr>
          <p:cNvPr id="21" name="Picture 20" descr="A person smiling for the camera&#10;&#10;Description automatically generated with medium confidence">
            <a:extLst>
              <a:ext uri="{FF2B5EF4-FFF2-40B4-BE49-F238E27FC236}">
                <a16:creationId xmlns:a16="http://schemas.microsoft.com/office/drawing/2014/main" id="{E9743D1C-C150-446D-B95E-2743F88A16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4297" y="1548757"/>
            <a:ext cx="2975113" cy="2985479"/>
          </a:xfrm>
          <a:prstGeom prst="rect">
            <a:avLst/>
          </a:prstGeom>
        </p:spPr>
      </p:pic>
    </p:spTree>
    <p:custDataLst>
      <p:tags r:id="rId1"/>
    </p:custDataLst>
    <p:extLst>
      <p:ext uri="{BB962C8B-B14F-4D97-AF65-F5344CB8AC3E}">
        <p14:creationId xmlns:p14="http://schemas.microsoft.com/office/powerpoint/2010/main" val="36098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What today is about?</a:t>
            </a:r>
            <a:endParaRPr lang="en-US" sz="4000" b="1" dirty="0">
              <a:latin typeface="Barlow condensed"/>
            </a:endParaRP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637116" y="1825624"/>
            <a:ext cx="5935962" cy="4257124"/>
          </a:xfrm>
        </p:spPr>
        <p:txBody>
          <a:bodyPr vert="horz" lIns="91440" tIns="45720" rIns="91440" bIns="45720" rtlCol="0" anchor="t">
            <a:normAutofit fontScale="92500" lnSpcReduction="10000"/>
          </a:bodyPr>
          <a:lstStyle/>
          <a:p>
            <a:pPr marL="342900" indent="-342900"/>
            <a:r>
              <a:rPr lang="en-US" sz="2000" dirty="0">
                <a:latin typeface="Georgia"/>
                <a:ea typeface="+mn-lt"/>
                <a:cs typeface="+mn-lt"/>
              </a:rPr>
              <a:t>In this presentation, we will discuss a new pedagogy and theory called Critical Evaluation of Information (CEI)</a:t>
            </a:r>
          </a:p>
          <a:p>
            <a:pPr marL="342900" indent="-342900"/>
            <a:r>
              <a:rPr lang="en-US" sz="2000" dirty="0">
                <a:latin typeface="Georgia"/>
                <a:ea typeface="+mn-lt"/>
                <a:cs typeface="+mn-lt"/>
              </a:rPr>
              <a:t>This is a type of information literacy training approached through the norms of disciplinary practice, to meet users where they are.</a:t>
            </a:r>
          </a:p>
          <a:p>
            <a:pPr marL="342900" indent="-342900"/>
            <a:r>
              <a:rPr lang="en-US" sz="2000" dirty="0">
                <a:latin typeface="Georgia"/>
                <a:ea typeface="+mn-lt"/>
                <a:cs typeface="+mn-lt"/>
              </a:rPr>
              <a:t>Library instruction has shifted from training undergraduate students on the mechanics of search to discussions on the evaluation of sources and the decision-making processes on what sources to use. </a:t>
            </a:r>
          </a:p>
          <a:p>
            <a:pPr marL="342900" indent="-342900"/>
            <a:r>
              <a:rPr lang="en-US" sz="2000" dirty="0">
                <a:latin typeface="Georgia"/>
                <a:ea typeface="+mn-lt"/>
                <a:cs typeface="+mn-lt"/>
              </a:rPr>
              <a:t>We will also examine disciplinary values and hierarchies, about why some sources like peer-reviewed journal articles are more highly valued than others.  </a:t>
            </a: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pic>
        <p:nvPicPr>
          <p:cNvPr id="8" name="Picture 7" descr="A computer and a cup of coffee on a table&#10;&#10;Description automatically generated with low confidence">
            <a:extLst>
              <a:ext uri="{FF2B5EF4-FFF2-40B4-BE49-F238E27FC236}">
                <a16:creationId xmlns:a16="http://schemas.microsoft.com/office/drawing/2014/main" id="{93F32108-0746-40BD-87FF-255A0A229A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003" y="1825624"/>
            <a:ext cx="5127078" cy="3845309"/>
          </a:xfrm>
          <a:prstGeom prst="rect">
            <a:avLst/>
          </a:prstGeom>
        </p:spPr>
      </p:pic>
    </p:spTree>
    <p:custDataLst>
      <p:tags r:id="rId1"/>
    </p:custDataLst>
    <p:extLst>
      <p:ext uri="{BB962C8B-B14F-4D97-AF65-F5344CB8AC3E}">
        <p14:creationId xmlns:p14="http://schemas.microsoft.com/office/powerpoint/2010/main" val="131027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Timeline </a:t>
            </a:r>
            <a:endParaRPr lang="en-US" sz="4000" b="1" dirty="0">
              <a:latin typeface="Barlow condensed"/>
            </a:endParaRP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637116" y="1825623"/>
            <a:ext cx="11117562" cy="4468923"/>
          </a:xfrm>
        </p:spPr>
        <p:txBody>
          <a:bodyPr vert="horz" lIns="91440" tIns="45720" rIns="91440" bIns="45720" rtlCol="0" anchor="t">
            <a:normAutofit/>
          </a:bodyPr>
          <a:lstStyle/>
          <a:p>
            <a:pPr marL="342900" indent="-342900"/>
            <a:r>
              <a:rPr lang="en-US" sz="2000" dirty="0">
                <a:latin typeface="Georgia"/>
                <a:ea typeface="+mn-lt"/>
                <a:cs typeface="+mn-lt"/>
              </a:rPr>
              <a:t>Fall 2017 – Began to reframe approach to teaching Library workshop in first year communications classes</a:t>
            </a:r>
          </a:p>
          <a:p>
            <a:pPr marL="342900" indent="-342900"/>
            <a:r>
              <a:rPr lang="en-US" sz="2000" dirty="0">
                <a:latin typeface="Georgia"/>
                <a:ea typeface="+mn-lt"/>
                <a:cs typeface="+mn-lt"/>
              </a:rPr>
              <a:t>Fall 2018 – Refined approach to teaching Library workshop, included more standardized lessons, cohesive approach across the library with a focus on evaluation</a:t>
            </a:r>
          </a:p>
          <a:p>
            <a:pPr marL="342900" indent="-342900"/>
            <a:r>
              <a:rPr lang="en-US" sz="2000" dirty="0">
                <a:latin typeface="Georgia"/>
                <a:ea typeface="+mn-lt"/>
                <a:cs typeface="+mn-lt"/>
              </a:rPr>
              <a:t>Winter 2019 – Worked with health, engineering, and ID librarians to incorporate critical appraisal elements into STEM info literacy</a:t>
            </a:r>
          </a:p>
          <a:p>
            <a:pPr marL="342900" indent="-342900"/>
            <a:r>
              <a:rPr lang="en-US" sz="2000" dirty="0">
                <a:latin typeface="Georgia"/>
                <a:ea typeface="+mn-lt"/>
                <a:cs typeface="+mn-lt"/>
              </a:rPr>
              <a:t>Fall/Winter 2019/2020 – Training and implementation of new process, data collection &amp; gathering with various collaborators</a:t>
            </a:r>
          </a:p>
          <a:p>
            <a:pPr marL="342900" indent="-342900"/>
            <a:r>
              <a:rPr lang="en-US" sz="2000" dirty="0">
                <a:latin typeface="Georgia"/>
                <a:ea typeface="+mn-lt"/>
                <a:cs typeface="+mn-lt"/>
              </a:rPr>
              <a:t>Summer 2020 – Designed and Collaborated on plans to support remote learning</a:t>
            </a:r>
          </a:p>
          <a:p>
            <a:pPr marL="342900" indent="-342900"/>
            <a:r>
              <a:rPr lang="en-US" sz="2000" dirty="0">
                <a:latin typeface="Georgia"/>
                <a:ea typeface="+mn-lt"/>
                <a:cs typeface="+mn-lt"/>
              </a:rPr>
              <a:t>Fall 2020 – Began to gather data around move to online learning </a:t>
            </a:r>
          </a:p>
          <a:p>
            <a:pPr marL="342900" indent="-342900"/>
            <a:endParaRPr lang="en-US" sz="2000" dirty="0">
              <a:latin typeface="Georgia"/>
              <a:ea typeface="+mn-lt"/>
              <a:cs typeface="+mn-lt"/>
            </a:endParaRPr>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3"/>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4"/>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76886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Background on Information Literacy</a:t>
            </a:r>
          </a:p>
        </p:txBody>
      </p:sp>
      <p:graphicFrame>
        <p:nvGraphicFramePr>
          <p:cNvPr id="11" name="Content Placeholder 2">
            <a:extLst>
              <a:ext uri="{FF2B5EF4-FFF2-40B4-BE49-F238E27FC236}">
                <a16:creationId xmlns:a16="http://schemas.microsoft.com/office/drawing/2014/main" id="{0E1D3147-A30F-490B-B0C2-6D81C7221077}"/>
              </a:ext>
            </a:extLst>
          </p:cNvPr>
          <p:cNvGraphicFramePr>
            <a:graphicFrameLocks noGrp="1"/>
          </p:cNvGraphicFramePr>
          <p:nvPr>
            <p:ph idx="1"/>
          </p:nvPr>
        </p:nvGraphicFramePr>
        <p:xfrm>
          <a:off x="859536" y="1825625"/>
          <a:ext cx="10483681" cy="4044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8"/>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6</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9"/>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86400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Let's talk discipline – in this context, STEM.</a:t>
            </a:r>
          </a:p>
        </p:txBody>
      </p:sp>
      <p:graphicFrame>
        <p:nvGraphicFramePr>
          <p:cNvPr id="11" name="Content Placeholder 2">
            <a:extLst>
              <a:ext uri="{FF2B5EF4-FFF2-40B4-BE49-F238E27FC236}">
                <a16:creationId xmlns:a16="http://schemas.microsoft.com/office/drawing/2014/main" id="{E6B2802A-B93F-4A17-BAAF-7206529F9EF4}"/>
              </a:ext>
            </a:extLst>
          </p:cNvPr>
          <p:cNvGraphicFramePr>
            <a:graphicFrameLocks noGrp="1"/>
          </p:cNvGraphicFramePr>
          <p:nvPr>
            <p:ph idx="1"/>
            <p:extLst>
              <p:ext uri="{D42A27DB-BD31-4B8C-83A1-F6EECF244321}">
                <p14:modId xmlns:p14="http://schemas.microsoft.com/office/powerpoint/2010/main" val="782483369"/>
              </p:ext>
            </p:extLst>
          </p:nvPr>
        </p:nvGraphicFramePr>
        <p:xfrm>
          <a:off x="5903495" y="1883828"/>
          <a:ext cx="5953491" cy="4472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9"/>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7</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10"/>
          <a:stretch>
            <a:fillRect/>
          </a:stretch>
        </p:blipFill>
        <p:spPr>
          <a:xfrm>
            <a:off x="288099" y="5920700"/>
            <a:ext cx="2869186" cy="889187"/>
          </a:xfrm>
          <a:prstGeom prst="rect">
            <a:avLst/>
          </a:prstGeom>
        </p:spPr>
      </p:pic>
      <p:pic>
        <p:nvPicPr>
          <p:cNvPr id="6" name="Picture 5" descr="Text&#10;&#10;Description automatically generated">
            <a:extLst>
              <a:ext uri="{FF2B5EF4-FFF2-40B4-BE49-F238E27FC236}">
                <a16:creationId xmlns:a16="http://schemas.microsoft.com/office/drawing/2014/main" id="{FE32254C-1EEE-46E8-8142-44FE722BB0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8099" y="1883828"/>
            <a:ext cx="4602607" cy="3072485"/>
          </a:xfrm>
          <a:prstGeom prst="rect">
            <a:avLst/>
          </a:prstGeom>
        </p:spPr>
      </p:pic>
    </p:spTree>
    <p:custDataLst>
      <p:tags r:id="rId1"/>
    </p:custDataLst>
    <p:extLst>
      <p:ext uri="{BB962C8B-B14F-4D97-AF65-F5344CB8AC3E}">
        <p14:creationId xmlns:p14="http://schemas.microsoft.com/office/powerpoint/2010/main" val="165556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fontScale="90000"/>
          </a:bodyPr>
          <a:lstStyle/>
          <a:p>
            <a:r>
              <a:rPr lang="en-US" sz="4000" b="1" dirty="0">
                <a:latin typeface="Barlow condensed"/>
                <a:cs typeface="Calibri Light"/>
              </a:rPr>
              <a:t>STEM context of Information Seeking </a:t>
            </a:r>
            <a:br>
              <a:rPr lang="en-US" sz="4000" b="1" dirty="0">
                <a:latin typeface="Barlow condensed"/>
                <a:cs typeface="Calibri Light"/>
              </a:rPr>
            </a:br>
            <a:endParaRPr lang="en-US" sz="4000" b="1" dirty="0">
              <a:latin typeface="Barlow condensed"/>
              <a:cs typeface="Calibri Light"/>
            </a:endParaRPr>
          </a:p>
        </p:txBody>
      </p:sp>
      <p:sp>
        <p:nvSpPr>
          <p:cNvPr id="3" name="Content Placeholder 2">
            <a:extLst>
              <a:ext uri="{FF2B5EF4-FFF2-40B4-BE49-F238E27FC236}">
                <a16:creationId xmlns:a16="http://schemas.microsoft.com/office/drawing/2014/main" id="{556D4BC3-3467-459C-BEB5-D03CF613904B}"/>
              </a:ext>
            </a:extLst>
          </p:cNvPr>
          <p:cNvSpPr>
            <a:spLocks noGrp="1"/>
          </p:cNvSpPr>
          <p:nvPr>
            <p:ph idx="1"/>
          </p:nvPr>
        </p:nvSpPr>
        <p:spPr>
          <a:xfrm>
            <a:off x="760826" y="1974175"/>
            <a:ext cx="6382096" cy="3946525"/>
          </a:xfrm>
        </p:spPr>
        <p:txBody>
          <a:bodyPr vert="horz" lIns="91440" tIns="45720" rIns="91440" bIns="45720" rtlCol="0" anchor="t">
            <a:normAutofit fontScale="77500" lnSpcReduction="20000"/>
          </a:bodyPr>
          <a:lstStyle/>
          <a:p>
            <a:pPr lvl="0"/>
            <a:r>
              <a:rPr lang="en-US" b="0" i="0" dirty="0"/>
              <a:t>Scientific discovery at its core is the product of STEM inquiry, and is founded in seeking, creating, and disseminating information</a:t>
            </a:r>
          </a:p>
          <a:p>
            <a:pPr lvl="0"/>
            <a:r>
              <a:rPr lang="en-US" b="0" i="0" dirty="0"/>
              <a:t>To successfully create new information, one must have a basis of skills and knowledge that are built </a:t>
            </a:r>
            <a:r>
              <a:rPr lang="en-CA" b="0" i="0" dirty="0"/>
              <a:t>through learning foundational information</a:t>
            </a:r>
          </a:p>
          <a:p>
            <a:pPr lvl="0"/>
            <a:r>
              <a:rPr lang="en-CA" dirty="0"/>
              <a:t>STEM students often depend on Google as a first line resource, and the information available through Google can be as valid and good as in traditional academic sources – students just need to be critical of it. </a:t>
            </a:r>
          </a:p>
          <a:p>
            <a:pPr lvl="0"/>
            <a:r>
              <a:rPr lang="en-CA" b="0" i="0" dirty="0"/>
              <a:t>It is not that online STEM information is incorrect, it’s that it’s correct </a:t>
            </a:r>
            <a:r>
              <a:rPr lang="en-CA" b="0" i="1" dirty="0"/>
              <a:t>enough</a:t>
            </a:r>
            <a:r>
              <a:rPr lang="en-CA" b="0" dirty="0"/>
              <a:t> but most importantly presented in a user-friendly way. </a:t>
            </a:r>
            <a:endParaRPr lang="en-CA" b="0" i="0" dirty="0"/>
          </a:p>
          <a:p>
            <a:pPr lvl="0"/>
            <a:endParaRPr lang="en-US" b="0" i="0" dirty="0"/>
          </a:p>
        </p:txBody>
      </p:sp>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4"/>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8</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5"/>
          <a:stretch>
            <a:fillRect/>
          </a:stretch>
        </p:blipFill>
        <p:spPr>
          <a:xfrm>
            <a:off x="288099" y="5920700"/>
            <a:ext cx="2869186" cy="889187"/>
          </a:xfrm>
          <a:prstGeom prst="rect">
            <a:avLst/>
          </a:prstGeom>
        </p:spPr>
      </p:pic>
      <p:pic>
        <p:nvPicPr>
          <p:cNvPr id="6" name="Picture 5" descr="An island in the middle of the ocean&#10;&#10;Description automatically generated with medium confidence">
            <a:extLst>
              <a:ext uri="{FF2B5EF4-FFF2-40B4-BE49-F238E27FC236}">
                <a16:creationId xmlns:a16="http://schemas.microsoft.com/office/drawing/2014/main" id="{940D489C-BDA1-4775-9A62-2C1BF83EA3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1776" y="1603513"/>
            <a:ext cx="3929398" cy="4911747"/>
          </a:xfrm>
          <a:prstGeom prst="rect">
            <a:avLst/>
          </a:prstGeom>
        </p:spPr>
      </p:pic>
    </p:spTree>
    <p:custDataLst>
      <p:tags r:id="rId1"/>
    </p:custDataLst>
    <p:extLst>
      <p:ext uri="{BB962C8B-B14F-4D97-AF65-F5344CB8AC3E}">
        <p14:creationId xmlns:p14="http://schemas.microsoft.com/office/powerpoint/2010/main" val="248538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6A38-F981-454C-9BC9-851FF0D735A3}"/>
              </a:ext>
            </a:extLst>
          </p:cNvPr>
          <p:cNvSpPr>
            <a:spLocks noGrp="1"/>
          </p:cNvSpPr>
          <p:nvPr>
            <p:ph type="title"/>
          </p:nvPr>
        </p:nvSpPr>
        <p:spPr>
          <a:xfrm>
            <a:off x="647700" y="563453"/>
            <a:ext cx="10706100" cy="1148111"/>
          </a:xfrm>
        </p:spPr>
        <p:txBody>
          <a:bodyPr>
            <a:normAutofit/>
          </a:bodyPr>
          <a:lstStyle/>
          <a:p>
            <a:r>
              <a:rPr lang="en-US" sz="4000" b="1" dirty="0">
                <a:latin typeface="Barlow condensed"/>
                <a:cs typeface="Calibri Light"/>
              </a:rPr>
              <a:t>What is being ‘critical’</a:t>
            </a:r>
          </a:p>
        </p:txBody>
      </p:sp>
      <p:graphicFrame>
        <p:nvGraphicFramePr>
          <p:cNvPr id="17" name="Content Placeholder 2">
            <a:extLst>
              <a:ext uri="{FF2B5EF4-FFF2-40B4-BE49-F238E27FC236}">
                <a16:creationId xmlns:a16="http://schemas.microsoft.com/office/drawing/2014/main" id="{80818326-9BC1-492C-9BEF-4CD598E08174}"/>
              </a:ext>
            </a:extLst>
          </p:cNvPr>
          <p:cNvGraphicFramePr>
            <a:graphicFrameLocks noGrp="1"/>
          </p:cNvGraphicFramePr>
          <p:nvPr>
            <p:ph idx="1"/>
            <p:extLst>
              <p:ext uri="{D42A27DB-BD31-4B8C-83A1-F6EECF244321}">
                <p14:modId xmlns:p14="http://schemas.microsoft.com/office/powerpoint/2010/main" val="3137005539"/>
              </p:ext>
            </p:extLst>
          </p:nvPr>
        </p:nvGraphicFramePr>
        <p:xfrm>
          <a:off x="760826" y="1974176"/>
          <a:ext cx="11143075" cy="4055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hart, treemap chart&#10;&#10;Description automatically generated">
            <a:extLst>
              <a:ext uri="{FF2B5EF4-FFF2-40B4-BE49-F238E27FC236}">
                <a16:creationId xmlns:a16="http://schemas.microsoft.com/office/drawing/2014/main" id="{C7CD234F-EC35-4B66-8D51-8639CEC43E67}"/>
              </a:ext>
            </a:extLst>
          </p:cNvPr>
          <p:cNvPicPr>
            <a:picLocks noChangeAspect="1"/>
          </p:cNvPicPr>
          <p:nvPr/>
        </p:nvPicPr>
        <p:blipFill>
          <a:blip r:embed="rId9"/>
          <a:stretch>
            <a:fillRect/>
          </a:stretch>
        </p:blipFill>
        <p:spPr>
          <a:xfrm>
            <a:off x="-4175" y="3039"/>
            <a:ext cx="12200349" cy="515839"/>
          </a:xfrm>
          <a:prstGeom prst="rect">
            <a:avLst/>
          </a:prstGeom>
        </p:spPr>
      </p:pic>
      <p:sp>
        <p:nvSpPr>
          <p:cNvPr id="7" name="Slide Number Placeholder 6">
            <a:extLst>
              <a:ext uri="{FF2B5EF4-FFF2-40B4-BE49-F238E27FC236}">
                <a16:creationId xmlns:a16="http://schemas.microsoft.com/office/drawing/2014/main" id="{FED24706-0FF0-43F1-8919-A6843A16F945}"/>
              </a:ext>
            </a:extLst>
          </p:cNvPr>
          <p:cNvSpPr>
            <a:spLocks noGrp="1"/>
          </p:cNvSpPr>
          <p:nvPr>
            <p:ph type="sldNum" sz="quarter" idx="12"/>
          </p:nvPr>
        </p:nvSpPr>
        <p:spPr/>
        <p:txBody>
          <a:bodyPr/>
          <a:lstStyle/>
          <a:p>
            <a:fld id="{330EA680-D336-4FF7-8B7A-9848BB0A1C32}" type="slidenum">
              <a:rPr lang="en-US" dirty="0" smtClean="0"/>
              <a:t>9</a:t>
            </a:fld>
            <a:endParaRPr lang="en-US" dirty="0"/>
          </a:p>
        </p:txBody>
      </p:sp>
      <p:pic>
        <p:nvPicPr>
          <p:cNvPr id="9" name="Picture 7">
            <a:extLst>
              <a:ext uri="{FF2B5EF4-FFF2-40B4-BE49-F238E27FC236}">
                <a16:creationId xmlns:a16="http://schemas.microsoft.com/office/drawing/2014/main" id="{EF9EC179-009F-4C49-B0F5-337C4F6F89AD}"/>
              </a:ext>
            </a:extLst>
          </p:cNvPr>
          <p:cNvPicPr>
            <a:picLocks noChangeAspect="1"/>
          </p:cNvPicPr>
          <p:nvPr/>
        </p:nvPicPr>
        <p:blipFill>
          <a:blip r:embed="rId10"/>
          <a:stretch>
            <a:fillRect/>
          </a:stretch>
        </p:blipFill>
        <p:spPr>
          <a:xfrm>
            <a:off x="288099" y="5920700"/>
            <a:ext cx="2869186" cy="889187"/>
          </a:xfrm>
          <a:prstGeom prst="rect">
            <a:avLst/>
          </a:prstGeom>
        </p:spPr>
      </p:pic>
    </p:spTree>
    <p:custDataLst>
      <p:tags r:id="rId1"/>
    </p:custDataLst>
    <p:extLst>
      <p:ext uri="{BB962C8B-B14F-4D97-AF65-F5344CB8AC3E}">
        <p14:creationId xmlns:p14="http://schemas.microsoft.com/office/powerpoint/2010/main" val="155232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da6b91-625f-4784-8e8c-267323e45d9d">
      <UserInfo>
        <DisplayName>Meghan Whitfield</DisplayName>
        <AccountId>14</AccountId>
        <AccountType/>
      </UserInfo>
      <UserInfo>
        <DisplayName>Kate Mercer</DisplayName>
        <AccountId>61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9F0340DC1309498449BB218BF03758" ma:contentTypeVersion="12" ma:contentTypeDescription="Create a new document." ma:contentTypeScope="" ma:versionID="1f934cc1587cd770bdd97a476eb35be3">
  <xsd:schema xmlns:xsd="http://www.w3.org/2001/XMLSchema" xmlns:xs="http://www.w3.org/2001/XMLSchema" xmlns:p="http://schemas.microsoft.com/office/2006/metadata/properties" xmlns:ns2="274be814-b12e-4cd9-ab04-0bb1369990ed" xmlns:ns3="3cda6b91-625f-4784-8e8c-267323e45d9d" targetNamespace="http://schemas.microsoft.com/office/2006/metadata/properties" ma:root="true" ma:fieldsID="e654d8c8be141c05cd6ab48420a2786b" ns2:_="" ns3:_="">
    <xsd:import namespace="274be814-b12e-4cd9-ab04-0bb1369990ed"/>
    <xsd:import namespace="3cda6b91-625f-4784-8e8c-267323e45d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be814-b12e-4cd9-ab04-0bb136999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da6b91-625f-4784-8e8c-267323e45d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D03AF8-03F3-45DA-A00E-83996C5AC417}">
  <ds:schemaRefs>
    <ds:schemaRef ds:uri="http://schemas.microsoft.com/office/2006/documentManagement/types"/>
    <ds:schemaRef ds:uri="http://www.w3.org/XML/1998/namespace"/>
    <ds:schemaRef ds:uri="274be814-b12e-4cd9-ab04-0bb1369990ed"/>
    <ds:schemaRef ds:uri="3cda6b91-625f-4784-8e8c-267323e45d9d"/>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57FB3422-B4D2-4C0C-9D09-02E779DEF249}">
  <ds:schemaRefs>
    <ds:schemaRef ds:uri="http://schemas.microsoft.com/sharepoint/v3/contenttype/forms"/>
  </ds:schemaRefs>
</ds:datastoreItem>
</file>

<file path=customXml/itemProps3.xml><?xml version="1.0" encoding="utf-8"?>
<ds:datastoreItem xmlns:ds="http://schemas.openxmlformats.org/officeDocument/2006/customXml" ds:itemID="{8A51B512-9D2F-4199-82EC-175D12A45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be814-b12e-4cd9-ab04-0bb1369990ed"/>
    <ds:schemaRef ds:uri="3cda6b91-625f-4784-8e8c-267323e45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4841</TotalTime>
  <Words>2498</Words>
  <Application>Microsoft Office PowerPoint</Application>
  <PresentationFormat>Widescreen</PresentationFormat>
  <Paragraphs>192</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Amazon Ember</vt:lpstr>
      <vt:lpstr>Arial</vt:lpstr>
      <vt:lpstr>Barlow condensed</vt:lpstr>
      <vt:lpstr>Calibri</vt:lpstr>
      <vt:lpstr>Calibri Light</vt:lpstr>
      <vt:lpstr>Calibri-Bold</vt:lpstr>
      <vt:lpstr>Georgia</vt:lpstr>
      <vt:lpstr>Times New Roman</vt:lpstr>
      <vt:lpstr>office theme</vt:lpstr>
      <vt:lpstr>Works in Progress Webinar: Training students on the Critical Evaluation of Information (CEI) at the University of Waterloo</vt:lpstr>
      <vt:lpstr>Land Acknowledgement</vt:lpstr>
      <vt:lpstr>Who are we ?</vt:lpstr>
      <vt:lpstr>What today is about?</vt:lpstr>
      <vt:lpstr>Timeline </vt:lpstr>
      <vt:lpstr>Background on Information Literacy</vt:lpstr>
      <vt:lpstr>Let's talk discipline – in this context, STEM.</vt:lpstr>
      <vt:lpstr>STEM context of Information Seeking  </vt:lpstr>
      <vt:lpstr>What is being ‘critical’</vt:lpstr>
      <vt:lpstr>Threshold Concepts and the ACRL Framework</vt:lpstr>
      <vt:lpstr>Threshold Concepts and the ACRL Framework</vt:lpstr>
      <vt:lpstr>STEM Pedagogies &amp; Information Literacy </vt:lpstr>
      <vt:lpstr>What is our current practice? </vt:lpstr>
      <vt:lpstr>CEI: Background </vt:lpstr>
      <vt:lpstr>CEI: STEM context</vt:lpstr>
      <vt:lpstr>CEI: Considering the needs of the learner </vt:lpstr>
      <vt:lpstr>CEI: The process </vt:lpstr>
      <vt:lpstr>CEI: In practice</vt:lpstr>
      <vt:lpstr>CEI: In practice – work integrated learning </vt:lpstr>
      <vt:lpstr>CEI: In practice – Move to online</vt:lpstr>
      <vt:lpstr>CEI &amp; Assessment </vt:lpstr>
      <vt:lpstr>CEI Tips </vt:lpstr>
      <vt:lpstr>CEI Next Steps </vt:lpstr>
      <vt:lpstr>Final thoughts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COMMUNICATIONS FRAMEWORK DEVELOPMENT PROJECT</dc:title>
  <dc:creator>Kate Mercer</dc:creator>
  <cp:lastModifiedBy>Kate Mercer</cp:lastModifiedBy>
  <cp:revision>49</cp:revision>
  <dcterms:created xsi:type="dcterms:W3CDTF">2021-10-05T17:54:20Z</dcterms:created>
  <dcterms:modified xsi:type="dcterms:W3CDTF">2022-03-04T19:24:04Z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0x010100149F0340DC1309498449BB218BF03758</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ArticulateGUID">
    <vt:lpwstr>F1BC3582-28FA-4B17-9D8D-610D2C807679</vt:lpwstr>
  </property>
  <property fmtid="{D5CDD505-2E9C-101B-9397-08002B2CF9AE}" pid="7" name="ArticulatePath">
    <vt:lpwstr>https://uofwaterloo.sharepoint.com/sites/tm-lib-library-commsteam/Shared Documents/Comms Plan Development/Pre-Initiation Phase/CommsPlan_SteeringCommittee_Meeting1</vt:lpwstr>
  </property>
</Properties>
</file>