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0" r:id="rId2"/>
  </p:sldMasterIdLst>
  <p:notesMasterIdLst>
    <p:notesMasterId r:id="rId59"/>
  </p:notesMasterIdLst>
  <p:sldIdLst>
    <p:sldId id="256" r:id="rId3"/>
    <p:sldId id="2201" r:id="rId4"/>
    <p:sldId id="264" r:id="rId5"/>
    <p:sldId id="1984" r:id="rId6"/>
    <p:sldId id="2131" r:id="rId7"/>
    <p:sldId id="2130" r:id="rId8"/>
    <p:sldId id="2181" r:id="rId9"/>
    <p:sldId id="270" r:id="rId10"/>
    <p:sldId id="287" r:id="rId11"/>
    <p:sldId id="2186" r:id="rId12"/>
    <p:sldId id="2182" r:id="rId13"/>
    <p:sldId id="2183" r:id="rId14"/>
    <p:sldId id="2184" r:id="rId15"/>
    <p:sldId id="2119" r:id="rId16"/>
    <p:sldId id="273" r:id="rId17"/>
    <p:sldId id="290" r:id="rId18"/>
    <p:sldId id="288" r:id="rId19"/>
    <p:sldId id="302" r:id="rId20"/>
    <p:sldId id="2141" r:id="rId21"/>
    <p:sldId id="2142" r:id="rId22"/>
    <p:sldId id="274" r:id="rId23"/>
    <p:sldId id="276" r:id="rId24"/>
    <p:sldId id="2187" r:id="rId25"/>
    <p:sldId id="2188" r:id="rId26"/>
    <p:sldId id="2189" r:id="rId27"/>
    <p:sldId id="2190" r:id="rId28"/>
    <p:sldId id="2191" r:id="rId29"/>
    <p:sldId id="283" r:id="rId30"/>
    <p:sldId id="2202" r:id="rId31"/>
    <p:sldId id="2193" r:id="rId32"/>
    <p:sldId id="2203" r:id="rId33"/>
    <p:sldId id="2206" r:id="rId34"/>
    <p:sldId id="2207" r:id="rId35"/>
    <p:sldId id="2204" r:id="rId36"/>
    <p:sldId id="2205" r:id="rId37"/>
    <p:sldId id="2194" r:id="rId38"/>
    <p:sldId id="286" r:id="rId39"/>
    <p:sldId id="2208" r:id="rId40"/>
    <p:sldId id="2211" r:id="rId41"/>
    <p:sldId id="2209" r:id="rId42"/>
    <p:sldId id="2195" r:id="rId43"/>
    <p:sldId id="2196" r:id="rId44"/>
    <p:sldId id="2197" r:id="rId45"/>
    <p:sldId id="2221" r:id="rId46"/>
    <p:sldId id="2220" r:id="rId47"/>
    <p:sldId id="2219" r:id="rId48"/>
    <p:sldId id="2218" r:id="rId49"/>
    <p:sldId id="2217" r:id="rId50"/>
    <p:sldId id="2216" r:id="rId51"/>
    <p:sldId id="2215" r:id="rId52"/>
    <p:sldId id="2214" r:id="rId53"/>
    <p:sldId id="2213" r:id="rId54"/>
    <p:sldId id="2199" r:id="rId55"/>
    <p:sldId id="2198" r:id="rId56"/>
    <p:sldId id="2212" r:id="rId57"/>
    <p:sldId id="199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le,Brooke" initials="D" lastIdx="35" clrIdx="0">
    <p:extLst>
      <p:ext uri="{19B8F6BF-5375-455C-9EA6-DF929625EA0E}">
        <p15:presenceInfo xmlns:p15="http://schemas.microsoft.com/office/powerpoint/2012/main" userId="S::doyleb@oclc.org::49dc6a4f-fd7c-4d98-ab44-1d56b6669a67" providerId="AD"/>
      </p:ext>
    </p:extLst>
  </p:cmAuthor>
  <p:cmAuthor id="2" name="Cyr,Chris" initials="C" lastIdx="2" clrIdx="1">
    <p:extLst>
      <p:ext uri="{19B8F6BF-5375-455C-9EA6-DF929625EA0E}">
        <p15:presenceInfo xmlns:p15="http://schemas.microsoft.com/office/powerpoint/2012/main" userId="S::cyrc@oclc.org::a2a3f647-033b-4748-a247-d3ffb696e2ac" providerId="AD"/>
      </p:ext>
    </p:extLst>
  </p:cmAuthor>
  <p:cmAuthor id="3" name="Lesley Langa" initials="LL" lastIdx="16" clrIdx="2">
    <p:extLst>
      <p:ext uri="{19B8F6BF-5375-455C-9EA6-DF929625EA0E}">
        <p15:presenceInfo xmlns:p15="http://schemas.microsoft.com/office/powerpoint/2012/main" userId="GkBK1wgzTYlAv0giFO2HgE7UtaPRl3jc4U6g5oHlZh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8CB8"/>
    <a:srgbClr val="E876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04283-C8D8-4137-9234-C803DDB3EB6A}" v="16" dt="2022-07-07T19:38:17.454"/>
    <p1510:client id="{0AF1C275-F93F-4D70-B8AA-DC1B6F14FD4D}" v="31" dt="2022-07-29T19:15:48.294"/>
    <p1510:client id="{0DAAB165-8445-4E43-A848-D1BE7DCF188C}" v="174" dt="2022-07-26T22:37:13.050"/>
    <p1510:client id="{2B66D462-14DB-4BF4-BB3F-496A173B1E17}" v="34" dt="2022-07-28T18:38:54.534"/>
    <p1510:client id="{2CE16E91-4927-4A15-81D4-7DDF7484FAF4}" v="15" dt="2022-07-28T18:24:52.045"/>
    <p1510:client id="{35D11884-0EA2-4767-B48B-26E0FF823C5E}" v="27" dt="2022-07-27T23:36:07.556"/>
    <p1510:client id="{61AA3373-3CFF-4548-82D7-C7EA4A8076EB}" v="549" dt="2022-07-27T17:47:48.157"/>
    <p1510:client id="{690FB66C-E563-429E-9D4F-94926A0B8978}" v="3" dt="2022-07-28T14:50:18.683"/>
    <p1510:client id="{6AFB098B-AD94-4BB6-B7C8-65AF7A17D8CA}" v="277" dt="2022-07-29T22:34:50.899"/>
    <p1510:client id="{779FEBA7-18CB-465B-A29B-184C6ACC248C}" v="667" dt="2022-07-28T19:31:22.287"/>
    <p1510:client id="{EA591F14-D9ED-49D8-918E-7AC42017098B}" v="1" dt="2022-07-27T23:40:36.052"/>
    <p1510:client id="{F550C20F-37C6-4D5B-85CD-5C187532F605}" v="28" dt="2022-07-28T00:52:48.229"/>
    <p1510:client id="{FCC50B71-9D22-4B0B-A59D-31821B7C09D1}" v="103" dt="2022-07-27T22:42:08.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9"/>
    <p:restoredTop sz="74422"/>
  </p:normalViewPr>
  <p:slideViewPr>
    <p:cSldViewPr snapToGrid="0" snapToObjects="1">
      <p:cViewPr varScale="1">
        <p:scale>
          <a:sx n="89" d="100"/>
          <a:sy n="89" d="100"/>
        </p:scale>
        <p:origin x="1496"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ey Langa" clId="Web-{61AA3373-3CFF-4548-82D7-C7EA4A8076EB}"/>
    <pc:docChg chg="addSld delSld modSld">
      <pc:chgData name="Lesley Langa" userId="" providerId="" clId="Web-{61AA3373-3CFF-4548-82D7-C7EA4A8076EB}" dt="2022-07-27T17:47:46.236" v="239" actId="20577"/>
      <pc:docMkLst>
        <pc:docMk/>
      </pc:docMkLst>
      <pc:sldChg chg="addSp delSp modSp">
        <pc:chgData name="Lesley Langa" userId="" providerId="" clId="Web-{61AA3373-3CFF-4548-82D7-C7EA4A8076EB}" dt="2022-07-27T17:20:12.842" v="13" actId="1076"/>
        <pc:sldMkLst>
          <pc:docMk/>
          <pc:sldMk cId="0" sldId="283"/>
        </pc:sldMkLst>
        <pc:picChg chg="add mod">
          <ac:chgData name="Lesley Langa" userId="" providerId="" clId="Web-{61AA3373-3CFF-4548-82D7-C7EA4A8076EB}" dt="2022-07-27T17:20:12.842" v="13" actId="1076"/>
          <ac:picMkLst>
            <pc:docMk/>
            <pc:sldMk cId="0" sldId="283"/>
            <ac:picMk id="2" creationId="{EFC37AA3-119B-B2EE-D5B0-9F4441C4D725}"/>
          </ac:picMkLst>
        </pc:picChg>
        <pc:picChg chg="del">
          <ac:chgData name="Lesley Langa" userId="" providerId="" clId="Web-{61AA3373-3CFF-4548-82D7-C7EA4A8076EB}" dt="2022-07-27T17:19:54.201" v="9"/>
          <ac:picMkLst>
            <pc:docMk/>
            <pc:sldMk cId="0" sldId="283"/>
            <ac:picMk id="547" creationId="{00000000-0000-0000-0000-000000000000}"/>
          </ac:picMkLst>
        </pc:picChg>
      </pc:sldChg>
      <pc:sldChg chg="addSp delSp modSp">
        <pc:chgData name="Lesley Langa" userId="" providerId="" clId="Web-{61AA3373-3CFF-4548-82D7-C7EA4A8076EB}" dt="2022-07-27T16:32:32.552" v="6" actId="14100"/>
        <pc:sldMkLst>
          <pc:docMk/>
          <pc:sldMk cId="0" sldId="2191"/>
        </pc:sldMkLst>
        <pc:picChg chg="add mod">
          <ac:chgData name="Lesley Langa" userId="" providerId="" clId="Web-{61AA3373-3CFF-4548-82D7-C7EA4A8076EB}" dt="2022-07-27T16:32:32.552" v="6" actId="14100"/>
          <ac:picMkLst>
            <pc:docMk/>
            <pc:sldMk cId="0" sldId="2191"/>
            <ac:picMk id="2" creationId="{0AFE9EF9-2E23-09F0-C74C-3FA6841DACB0}"/>
          </ac:picMkLst>
        </pc:picChg>
        <pc:picChg chg="del">
          <ac:chgData name="Lesley Langa" userId="" providerId="" clId="Web-{61AA3373-3CFF-4548-82D7-C7EA4A8076EB}" dt="2022-07-27T16:31:49.925" v="1"/>
          <ac:picMkLst>
            <pc:docMk/>
            <pc:sldMk cId="0" sldId="2191"/>
            <ac:picMk id="533" creationId="{00000000-0000-0000-0000-000000000000}"/>
          </ac:picMkLst>
        </pc:picChg>
      </pc:sldChg>
      <pc:sldChg chg="mod modShow">
        <pc:chgData name="Lesley Langa" userId="" providerId="" clId="Web-{61AA3373-3CFF-4548-82D7-C7EA4A8076EB}" dt="2022-07-27T16:31:43.956" v="0"/>
        <pc:sldMkLst>
          <pc:docMk/>
          <pc:sldMk cId="0" sldId="2192"/>
        </pc:sldMkLst>
      </pc:sldChg>
      <pc:sldChg chg="addSp delSp modSp">
        <pc:chgData name="Lesley Langa" userId="" providerId="" clId="Web-{61AA3373-3CFF-4548-82D7-C7EA4A8076EB}" dt="2022-07-27T17:47:46.236" v="239" actId="20577"/>
        <pc:sldMkLst>
          <pc:docMk/>
          <pc:sldMk cId="0" sldId="2193"/>
        </pc:sldMkLst>
        <pc:spChg chg="mod">
          <ac:chgData name="Lesley Langa" userId="" providerId="" clId="Web-{61AA3373-3CFF-4548-82D7-C7EA4A8076EB}" dt="2022-07-27T17:47:46.236" v="239" actId="20577"/>
          <ac:spMkLst>
            <pc:docMk/>
            <pc:sldMk cId="0" sldId="2193"/>
            <ac:spMk id="554" creationId="{00000000-0000-0000-0000-000000000000}"/>
          </ac:spMkLst>
        </pc:spChg>
        <pc:picChg chg="add del mod">
          <ac:chgData name="Lesley Langa" userId="" providerId="" clId="Web-{61AA3373-3CFF-4548-82D7-C7EA4A8076EB}" dt="2022-07-27T17:44:43.013" v="186"/>
          <ac:picMkLst>
            <pc:docMk/>
            <pc:sldMk cId="0" sldId="2193"/>
            <ac:picMk id="2" creationId="{681ED483-E106-47F7-CE68-6B4F5930E18D}"/>
          </ac:picMkLst>
        </pc:picChg>
        <pc:picChg chg="add mod">
          <ac:chgData name="Lesley Langa" userId="" providerId="" clId="Web-{61AA3373-3CFF-4548-82D7-C7EA4A8076EB}" dt="2022-07-27T17:45:35.795" v="199" actId="14100"/>
          <ac:picMkLst>
            <pc:docMk/>
            <pc:sldMk cId="0" sldId="2193"/>
            <ac:picMk id="3" creationId="{4FCAA343-3278-763B-EB5B-27A389C2B43A}"/>
          </ac:picMkLst>
        </pc:picChg>
        <pc:picChg chg="del">
          <ac:chgData name="Lesley Langa" userId="" providerId="" clId="Web-{61AA3373-3CFF-4548-82D7-C7EA4A8076EB}" dt="2022-07-27T17:42:04.619" v="157"/>
          <ac:picMkLst>
            <pc:docMk/>
            <pc:sldMk cId="0" sldId="2193"/>
            <ac:picMk id="555" creationId="{00000000-0000-0000-0000-000000000000}"/>
          </ac:picMkLst>
        </pc:picChg>
      </pc:sldChg>
      <pc:sldChg chg="add del replId">
        <pc:chgData name="Lesley Langa" userId="" providerId="" clId="Web-{61AA3373-3CFF-4548-82D7-C7EA4A8076EB}" dt="2022-07-27T17:19:45.169" v="8"/>
        <pc:sldMkLst>
          <pc:docMk/>
          <pc:sldMk cId="1787707620" sldId="2202"/>
        </pc:sldMkLst>
      </pc:sldChg>
      <pc:sldChg chg="addSp delSp modSp add replId">
        <pc:chgData name="Lesley Langa" userId="" providerId="" clId="Web-{61AA3373-3CFF-4548-82D7-C7EA4A8076EB}" dt="2022-07-27T17:46:55.672" v="229" actId="1076"/>
        <pc:sldMkLst>
          <pc:docMk/>
          <pc:sldMk cId="3226996473" sldId="2202"/>
        </pc:sldMkLst>
        <pc:spChg chg="mod">
          <ac:chgData name="Lesley Langa" userId="" providerId="" clId="Web-{61AA3373-3CFF-4548-82D7-C7EA4A8076EB}" dt="2022-07-27T17:21:21.312" v="37" actId="20577"/>
          <ac:spMkLst>
            <pc:docMk/>
            <pc:sldMk cId="3226996473" sldId="2202"/>
            <ac:spMk id="546" creationId="{00000000-0000-0000-0000-000000000000}"/>
          </ac:spMkLst>
        </pc:spChg>
        <pc:spChg chg="mod">
          <ac:chgData name="Lesley Langa" userId="" providerId="" clId="Web-{61AA3373-3CFF-4548-82D7-C7EA4A8076EB}" dt="2022-07-27T17:46:55.672" v="229" actId="1076"/>
          <ac:spMkLst>
            <pc:docMk/>
            <pc:sldMk cId="3226996473" sldId="2202"/>
            <ac:spMk id="548" creationId="{00000000-0000-0000-0000-000000000000}"/>
          </ac:spMkLst>
        </pc:spChg>
        <pc:picChg chg="del">
          <ac:chgData name="Lesley Langa" userId="" providerId="" clId="Web-{61AA3373-3CFF-4548-82D7-C7EA4A8076EB}" dt="2022-07-27T17:20:42.327" v="15"/>
          <ac:picMkLst>
            <pc:docMk/>
            <pc:sldMk cId="3226996473" sldId="2202"/>
            <ac:picMk id="2" creationId="{EFC37AA3-119B-B2EE-D5B0-9F4441C4D725}"/>
          </ac:picMkLst>
        </pc:picChg>
        <pc:picChg chg="add mod">
          <ac:chgData name="Lesley Langa" userId="" providerId="" clId="Web-{61AA3373-3CFF-4548-82D7-C7EA4A8076EB}" dt="2022-07-27T17:46:46.437" v="228" actId="1076"/>
          <ac:picMkLst>
            <pc:docMk/>
            <pc:sldMk cId="3226996473" sldId="2202"/>
            <ac:picMk id="3" creationId="{6E7D6443-8F3C-8FA8-2621-0BB40DBC43CC}"/>
          </ac:picMkLst>
        </pc:picChg>
      </pc:sldChg>
      <pc:sldChg chg="delSp modSp add replId">
        <pc:chgData name="Lesley Langa" userId="" providerId="" clId="Web-{61AA3373-3CFF-4548-82D7-C7EA4A8076EB}" dt="2022-07-27T17:47:35.892" v="234" actId="20577"/>
        <pc:sldMkLst>
          <pc:docMk/>
          <pc:sldMk cId="2454343646" sldId="2203"/>
        </pc:sldMkLst>
        <pc:spChg chg="mod">
          <ac:chgData name="Lesley Langa" userId="" providerId="" clId="Web-{61AA3373-3CFF-4548-82D7-C7EA4A8076EB}" dt="2022-07-27T17:47:35.892" v="234" actId="20577"/>
          <ac:spMkLst>
            <pc:docMk/>
            <pc:sldMk cId="2454343646" sldId="2203"/>
            <ac:spMk id="554" creationId="{00000000-0000-0000-0000-000000000000}"/>
          </ac:spMkLst>
        </pc:spChg>
        <pc:picChg chg="del">
          <ac:chgData name="Lesley Langa" userId="" providerId="" clId="Web-{61AA3373-3CFF-4548-82D7-C7EA4A8076EB}" dt="2022-07-27T17:42:02.041" v="156"/>
          <ac:picMkLst>
            <pc:docMk/>
            <pc:sldMk cId="2454343646" sldId="2203"/>
            <ac:picMk id="555" creationId="{00000000-0000-0000-0000-000000000000}"/>
          </ac:picMkLst>
        </pc:picChg>
      </pc:sldChg>
      <pc:sldChg chg="addSp delSp modSp add replId">
        <pc:chgData name="Lesley Langa" userId="" providerId="" clId="Web-{61AA3373-3CFF-4548-82D7-C7EA4A8076EB}" dt="2022-07-27T17:41:52.369" v="155" actId="14100"/>
        <pc:sldMkLst>
          <pc:docMk/>
          <pc:sldMk cId="3742668459" sldId="2204"/>
        </pc:sldMkLst>
        <pc:spChg chg="add">
          <ac:chgData name="Lesley Langa" userId="" providerId="" clId="Web-{61AA3373-3CFF-4548-82D7-C7EA4A8076EB}" dt="2022-07-27T17:41:47.775" v="154"/>
          <ac:spMkLst>
            <pc:docMk/>
            <pc:sldMk cId="3742668459" sldId="2204"/>
            <ac:spMk id="4" creationId="{7AA1CBA0-D062-76D9-1976-976FBE29B3AC}"/>
          </ac:spMkLst>
        </pc:spChg>
        <pc:spChg chg="mod">
          <ac:chgData name="Lesley Langa" userId="" providerId="" clId="Web-{61AA3373-3CFF-4548-82D7-C7EA4A8076EB}" dt="2022-07-27T17:40:25.055" v="148" actId="20577"/>
          <ac:spMkLst>
            <pc:docMk/>
            <pc:sldMk cId="3742668459" sldId="2204"/>
            <ac:spMk id="554" creationId="{00000000-0000-0000-0000-000000000000}"/>
          </ac:spMkLst>
        </pc:spChg>
        <pc:picChg chg="add mod">
          <ac:chgData name="Lesley Langa" userId="" providerId="" clId="Web-{61AA3373-3CFF-4548-82D7-C7EA4A8076EB}" dt="2022-07-27T17:41:52.369" v="155" actId="14100"/>
          <ac:picMkLst>
            <pc:docMk/>
            <pc:sldMk cId="3742668459" sldId="2204"/>
            <ac:picMk id="2" creationId="{A3F2C8E1-F578-55B6-22A2-54BA9B9BBE49}"/>
          </ac:picMkLst>
        </pc:picChg>
        <pc:picChg chg="del">
          <ac:chgData name="Lesley Langa" userId="" providerId="" clId="Web-{61AA3373-3CFF-4548-82D7-C7EA4A8076EB}" dt="2022-07-27T17:40:27.273" v="149"/>
          <ac:picMkLst>
            <pc:docMk/>
            <pc:sldMk cId="3742668459" sldId="2204"/>
            <ac:picMk id="555" creationId="{00000000-0000-0000-0000-000000000000}"/>
          </ac:picMkLst>
        </pc:picChg>
      </pc:sldChg>
      <pc:sldChg chg="addSp delSp modSp add replId">
        <pc:chgData name="Lesley Langa" userId="" providerId="" clId="Web-{61AA3373-3CFF-4548-82D7-C7EA4A8076EB}" dt="2022-07-27T17:40:00.148" v="119" actId="1076"/>
        <pc:sldMkLst>
          <pc:docMk/>
          <pc:sldMk cId="2413535621" sldId="2205"/>
        </pc:sldMkLst>
        <pc:spChg chg="add">
          <ac:chgData name="Lesley Langa" userId="" providerId="" clId="Web-{61AA3373-3CFF-4548-82D7-C7EA4A8076EB}" dt="2022-07-27T17:39:52.726" v="118"/>
          <ac:spMkLst>
            <pc:docMk/>
            <pc:sldMk cId="2413535621" sldId="2205"/>
            <ac:spMk id="4" creationId="{E7A3D320-8203-50BD-796B-C84914C15B86}"/>
          </ac:spMkLst>
        </pc:spChg>
        <pc:spChg chg="mod">
          <ac:chgData name="Lesley Langa" userId="" providerId="" clId="Web-{61AA3373-3CFF-4548-82D7-C7EA4A8076EB}" dt="2022-07-27T17:39:12.334" v="111" actId="20577"/>
          <ac:spMkLst>
            <pc:docMk/>
            <pc:sldMk cId="2413535621" sldId="2205"/>
            <ac:spMk id="554" creationId="{00000000-0000-0000-0000-000000000000}"/>
          </ac:spMkLst>
        </pc:spChg>
        <pc:picChg chg="add mod">
          <ac:chgData name="Lesley Langa" userId="" providerId="" clId="Web-{61AA3373-3CFF-4548-82D7-C7EA4A8076EB}" dt="2022-07-27T17:40:00.148" v="119" actId="1076"/>
          <ac:picMkLst>
            <pc:docMk/>
            <pc:sldMk cId="2413535621" sldId="2205"/>
            <ac:picMk id="2" creationId="{DC7CB82E-59F1-98C8-F005-39086D6AE30B}"/>
          </ac:picMkLst>
        </pc:picChg>
        <pc:picChg chg="del">
          <ac:chgData name="Lesley Langa" userId="" providerId="" clId="Web-{61AA3373-3CFF-4548-82D7-C7EA4A8076EB}" dt="2022-07-27T17:39:13.897" v="112"/>
          <ac:picMkLst>
            <pc:docMk/>
            <pc:sldMk cId="2413535621" sldId="2205"/>
            <ac:picMk id="555" creationId="{00000000-0000-0000-0000-000000000000}"/>
          </ac:picMkLst>
        </pc:picChg>
      </pc:sldChg>
    </pc:docChg>
  </pc:docChgLst>
  <pc:docChgLst>
    <pc:chgData name="Merrilee Proffitt" clId="Web-{690FB66C-E563-429E-9D4F-94926A0B8978}"/>
    <pc:docChg chg="sldOrd">
      <pc:chgData name="Merrilee Proffitt" userId="" providerId="" clId="Web-{690FB66C-E563-429E-9D4F-94926A0B8978}" dt="2022-07-28T14:50:18.683" v="2"/>
      <pc:docMkLst>
        <pc:docMk/>
      </pc:docMkLst>
      <pc:sldChg chg="ord">
        <pc:chgData name="Merrilee Proffitt" userId="" providerId="" clId="Web-{690FB66C-E563-429E-9D4F-94926A0B8978}" dt="2022-07-28T14:50:18.683" v="2"/>
        <pc:sldMkLst>
          <pc:docMk/>
          <pc:sldMk cId="0" sldId="270"/>
        </pc:sldMkLst>
      </pc:sldChg>
      <pc:sldChg chg="ord">
        <pc:chgData name="Merrilee Proffitt" userId="" providerId="" clId="Web-{690FB66C-E563-429E-9D4F-94926A0B8978}" dt="2022-07-28T14:50:18.667" v="1"/>
        <pc:sldMkLst>
          <pc:docMk/>
          <pc:sldMk cId="3523946365" sldId="287"/>
        </pc:sldMkLst>
      </pc:sldChg>
      <pc:sldChg chg="ord">
        <pc:chgData name="Merrilee Proffitt" userId="" providerId="" clId="Web-{690FB66C-E563-429E-9D4F-94926A0B8978}" dt="2022-07-28T14:50:18.667" v="0"/>
        <pc:sldMkLst>
          <pc:docMk/>
          <pc:sldMk cId="0" sldId="2186"/>
        </pc:sldMkLst>
      </pc:sldChg>
    </pc:docChg>
  </pc:docChgLst>
  <pc:docChgLst>
    <pc:chgData name="Lesley Langa" userId="GkBK1wgzTYlAv0giFO2HgE7UtaPRl3jc4U6g5oHlZhc=" providerId="None" clId="Web-{61AA3373-3CFF-4548-82D7-C7EA4A8076EB}"/>
    <pc:docChg chg="modSld">
      <pc:chgData name="Lesley Langa" userId="GkBK1wgzTYlAv0giFO2HgE7UtaPRl3jc4U6g5oHlZhc=" providerId="None" clId="Web-{61AA3373-3CFF-4548-82D7-C7EA4A8076EB}" dt="2022-07-27T16:09:55.629" v="159" actId="20577"/>
      <pc:docMkLst>
        <pc:docMk/>
      </pc:docMkLst>
      <pc:sldChg chg="modSp">
        <pc:chgData name="Lesley Langa" userId="GkBK1wgzTYlAv0giFO2HgE7UtaPRl3jc4U6g5oHlZhc=" providerId="None" clId="Web-{61AA3373-3CFF-4548-82D7-C7EA4A8076EB}" dt="2022-07-27T16:09:55.629" v="159" actId="20577"/>
        <pc:sldMkLst>
          <pc:docMk/>
          <pc:sldMk cId="0" sldId="2189"/>
        </pc:sldMkLst>
        <pc:spChg chg="mod">
          <ac:chgData name="Lesley Langa" userId="GkBK1wgzTYlAv0giFO2HgE7UtaPRl3jc4U6g5oHlZhc=" providerId="None" clId="Web-{61AA3373-3CFF-4548-82D7-C7EA4A8076EB}" dt="2022-07-27T16:09:55.629" v="159" actId="20577"/>
          <ac:spMkLst>
            <pc:docMk/>
            <pc:sldMk cId="0" sldId="2189"/>
            <ac:spMk id="518" creationId="{00000000-0000-0000-0000-000000000000}"/>
          </ac:spMkLst>
        </pc:spChg>
      </pc:sldChg>
      <pc:sldChg chg="addSp modSp">
        <pc:chgData name="Lesley Langa" userId="GkBK1wgzTYlAv0giFO2HgE7UtaPRl3jc4U6g5oHlZhc=" providerId="None" clId="Web-{61AA3373-3CFF-4548-82D7-C7EA4A8076EB}" dt="2022-07-27T16:07:26.390" v="157" actId="14100"/>
        <pc:sldMkLst>
          <pc:docMk/>
          <pc:sldMk cId="3731898771" sldId="2201"/>
        </pc:sldMkLst>
        <pc:spChg chg="mod">
          <ac:chgData name="Lesley Langa" userId="GkBK1wgzTYlAv0giFO2HgE7UtaPRl3jc4U6g5oHlZhc=" providerId="None" clId="Web-{61AA3373-3CFF-4548-82D7-C7EA4A8076EB}" dt="2022-07-27T16:03:23.446" v="5" actId="14100"/>
          <ac:spMkLst>
            <pc:docMk/>
            <pc:sldMk cId="3731898771" sldId="2201"/>
            <ac:spMk id="2" creationId="{FD4955C4-D81F-6C5F-2A24-D3FA3AE719B0}"/>
          </ac:spMkLst>
        </pc:spChg>
        <pc:spChg chg="mod">
          <ac:chgData name="Lesley Langa" userId="GkBK1wgzTYlAv0giFO2HgE7UtaPRl3jc4U6g5oHlZhc=" providerId="None" clId="Web-{61AA3373-3CFF-4548-82D7-C7EA4A8076EB}" dt="2022-07-27T16:03:27.164" v="6" actId="14100"/>
          <ac:spMkLst>
            <pc:docMk/>
            <pc:sldMk cId="3731898771" sldId="2201"/>
            <ac:spMk id="3" creationId="{FF9D5AB5-E1E6-756E-7DCB-C316EE90A8E0}"/>
          </ac:spMkLst>
        </pc:spChg>
        <pc:spChg chg="mod">
          <ac:chgData name="Lesley Langa" userId="GkBK1wgzTYlAv0giFO2HgE7UtaPRl3jc4U6g5oHlZhc=" providerId="None" clId="Web-{61AA3373-3CFF-4548-82D7-C7EA4A8076EB}" dt="2022-07-27T16:04:19.494" v="74" actId="1076"/>
          <ac:spMkLst>
            <pc:docMk/>
            <pc:sldMk cId="3731898771" sldId="2201"/>
            <ac:spMk id="4" creationId="{F03C12C1-B347-8F62-48FC-FD593A06AAD9}"/>
          </ac:spMkLst>
        </pc:spChg>
        <pc:spChg chg="mod">
          <ac:chgData name="Lesley Langa" userId="GkBK1wgzTYlAv0giFO2HgE7UtaPRl3jc4U6g5oHlZhc=" providerId="None" clId="Web-{61AA3373-3CFF-4548-82D7-C7EA4A8076EB}" dt="2022-07-27T16:07:26.390" v="157" actId="14100"/>
          <ac:spMkLst>
            <pc:docMk/>
            <pc:sldMk cId="3731898771" sldId="2201"/>
            <ac:spMk id="5" creationId="{B47A4B94-2130-F2D2-37B0-C3E53C7D97AA}"/>
          </ac:spMkLst>
        </pc:spChg>
        <pc:spChg chg="mod">
          <ac:chgData name="Lesley Langa" userId="GkBK1wgzTYlAv0giFO2HgE7UtaPRl3jc4U6g5oHlZhc=" providerId="None" clId="Web-{61AA3373-3CFF-4548-82D7-C7EA4A8076EB}" dt="2022-07-27T16:07:18.093" v="155" actId="20577"/>
          <ac:spMkLst>
            <pc:docMk/>
            <pc:sldMk cId="3731898771" sldId="2201"/>
            <ac:spMk id="6" creationId="{C9C719F3-3D83-1B72-FF47-92E04E42F8EA}"/>
          </ac:spMkLst>
        </pc:spChg>
        <pc:picChg chg="add mod modCrop">
          <ac:chgData name="Lesley Langa" userId="GkBK1wgzTYlAv0giFO2HgE7UtaPRl3jc4U6g5oHlZhc=" providerId="None" clId="Web-{61AA3373-3CFF-4548-82D7-C7EA4A8076EB}" dt="2022-07-27T16:03:30.227" v="7" actId="1076"/>
          <ac:picMkLst>
            <pc:docMk/>
            <pc:sldMk cId="3731898771" sldId="2201"/>
            <ac:picMk id="9" creationId="{A6AE2DEF-84C2-DFC1-4C58-2A3326AD6D5D}"/>
          </ac:picMkLst>
        </pc:picChg>
      </pc:sldChg>
    </pc:docChg>
  </pc:docChgLst>
  <pc:docChgLst>
    <pc:chgData name="Merrilee Proffitt" clId="Web-{0DAAB165-8445-4E43-A848-D1BE7DCF188C}"/>
    <pc:docChg chg="addSld modSld sldOrd">
      <pc:chgData name="Merrilee Proffitt" userId="" providerId="" clId="Web-{0DAAB165-8445-4E43-A848-D1BE7DCF188C}" dt="2022-07-26T22:37:13.050" v="101" actId="1076"/>
      <pc:docMkLst>
        <pc:docMk/>
      </pc:docMkLst>
      <pc:sldChg chg="ord">
        <pc:chgData name="Merrilee Proffitt" userId="" providerId="" clId="Web-{0DAAB165-8445-4E43-A848-D1BE7DCF188C}" dt="2022-07-26T22:35:24.312" v="98"/>
        <pc:sldMkLst>
          <pc:docMk/>
          <pc:sldMk cId="0" sldId="256"/>
        </pc:sldMkLst>
      </pc:sldChg>
      <pc:sldChg chg="delCm">
        <pc:chgData name="Merrilee Proffitt" userId="" providerId="" clId="Web-{0DAAB165-8445-4E43-A848-D1BE7DCF188C}" dt="2022-07-26T21:38:49.740" v="60"/>
        <pc:sldMkLst>
          <pc:docMk/>
          <pc:sldMk cId="2976303020" sldId="288"/>
        </pc:sldMkLst>
      </pc:sldChg>
      <pc:sldChg chg="mod modShow">
        <pc:chgData name="Merrilee Proffitt" userId="" providerId="" clId="Web-{0DAAB165-8445-4E43-A848-D1BE7DCF188C}" dt="2022-07-26T21:31:01.037" v="0"/>
        <pc:sldMkLst>
          <pc:docMk/>
          <pc:sldMk cId="118676203" sldId="303"/>
        </pc:sldMkLst>
      </pc:sldChg>
      <pc:sldChg chg="ord delCm">
        <pc:chgData name="Merrilee Proffitt" userId="" providerId="" clId="Web-{0DAAB165-8445-4E43-A848-D1BE7DCF188C}" dt="2022-07-26T21:38:35.443" v="59"/>
        <pc:sldMkLst>
          <pc:docMk/>
          <pc:sldMk cId="1059899693" sldId="2119"/>
        </pc:sldMkLst>
      </pc:sldChg>
      <pc:sldChg chg="mod modShow">
        <pc:chgData name="Merrilee Proffitt" userId="" providerId="" clId="Web-{0DAAB165-8445-4E43-A848-D1BE7DCF188C}" dt="2022-07-26T21:37:24.704" v="55"/>
        <pc:sldMkLst>
          <pc:docMk/>
          <pc:sldMk cId="735856189" sldId="2130"/>
        </pc:sldMkLst>
      </pc:sldChg>
      <pc:sldChg chg="mod ord modShow">
        <pc:chgData name="Merrilee Proffitt" userId="" providerId="" clId="Web-{0DAAB165-8445-4E43-A848-D1BE7DCF188C}" dt="2022-07-26T21:37:46.596" v="57"/>
        <pc:sldMkLst>
          <pc:docMk/>
          <pc:sldMk cId="1978339142" sldId="2131"/>
        </pc:sldMkLst>
      </pc:sldChg>
      <pc:sldChg chg="delCm">
        <pc:chgData name="Merrilee Proffitt" userId="" providerId="" clId="Web-{0DAAB165-8445-4E43-A848-D1BE7DCF188C}" dt="2022-07-26T21:38:57.100" v="61"/>
        <pc:sldMkLst>
          <pc:docMk/>
          <pc:sldMk cId="1334169235" sldId="2141"/>
        </pc:sldMkLst>
      </pc:sldChg>
      <pc:sldChg chg="addSp delSp modSp new">
        <pc:chgData name="Merrilee Proffitt" userId="" providerId="" clId="Web-{0DAAB165-8445-4E43-A848-D1BE7DCF188C}" dt="2022-07-26T22:37:13.050" v="101" actId="1076"/>
        <pc:sldMkLst>
          <pc:docMk/>
          <pc:sldMk cId="3731898771" sldId="2201"/>
        </pc:sldMkLst>
        <pc:spChg chg="del">
          <ac:chgData name="Merrilee Proffitt" userId="" providerId="" clId="Web-{0DAAB165-8445-4E43-A848-D1BE7DCF188C}" dt="2022-07-26T21:34:00.362" v="46"/>
          <ac:spMkLst>
            <pc:docMk/>
            <pc:sldMk cId="3731898771" sldId="2201"/>
            <ac:spMk id="2" creationId="{336EFA7E-6D46-9C11-6407-A9520D6D65F4}"/>
          </ac:spMkLst>
        </pc:spChg>
        <pc:spChg chg="add mod">
          <ac:chgData name="Merrilee Proffitt" userId="" providerId="" clId="Web-{0DAAB165-8445-4E43-A848-D1BE7DCF188C}" dt="2022-07-26T22:36:59.097" v="100" actId="1076"/>
          <ac:spMkLst>
            <pc:docMk/>
            <pc:sldMk cId="3731898771" sldId="2201"/>
            <ac:spMk id="2" creationId="{FD4955C4-D81F-6C5F-2A24-D3FA3AE719B0}"/>
          </ac:spMkLst>
        </pc:spChg>
        <pc:spChg chg="del">
          <ac:chgData name="Merrilee Proffitt" userId="" providerId="" clId="Web-{0DAAB165-8445-4E43-A848-D1BE7DCF188C}" dt="2022-07-26T21:34:02.706" v="47"/>
          <ac:spMkLst>
            <pc:docMk/>
            <pc:sldMk cId="3731898771" sldId="2201"/>
            <ac:spMk id="3" creationId="{8FC8C94F-710D-38C6-81E3-8FC957D0313E}"/>
          </ac:spMkLst>
        </pc:spChg>
        <pc:spChg chg="add mod">
          <ac:chgData name="Merrilee Proffitt" userId="" providerId="" clId="Web-{0DAAB165-8445-4E43-A848-D1BE7DCF188C}" dt="2022-07-26T22:36:55.315" v="99" actId="1076"/>
          <ac:spMkLst>
            <pc:docMk/>
            <pc:sldMk cId="3731898771" sldId="2201"/>
            <ac:spMk id="3" creationId="{FF9D5AB5-E1E6-756E-7DCB-C316EE90A8E0}"/>
          </ac:spMkLst>
        </pc:spChg>
        <pc:spChg chg="add mod">
          <ac:chgData name="Merrilee Proffitt" userId="" providerId="" clId="Web-{0DAAB165-8445-4E43-A848-D1BE7DCF188C}" dt="2022-07-26T22:34:59.874" v="95" actId="14100"/>
          <ac:spMkLst>
            <pc:docMk/>
            <pc:sldMk cId="3731898771" sldId="2201"/>
            <ac:spMk id="4" creationId="{F03C12C1-B347-8F62-48FC-FD593A06AAD9}"/>
          </ac:spMkLst>
        </pc:spChg>
        <pc:spChg chg="add mod">
          <ac:chgData name="Merrilee Proffitt" userId="" providerId="" clId="Web-{0DAAB165-8445-4E43-A848-D1BE7DCF188C}" dt="2022-07-26T22:34:01.137" v="84" actId="1076"/>
          <ac:spMkLst>
            <pc:docMk/>
            <pc:sldMk cId="3731898771" sldId="2201"/>
            <ac:spMk id="5" creationId="{B47A4B94-2130-F2D2-37B0-C3E53C7D97AA}"/>
          </ac:spMkLst>
        </pc:spChg>
        <pc:spChg chg="add mod">
          <ac:chgData name="Merrilee Proffitt" userId="" providerId="" clId="Web-{0DAAB165-8445-4E43-A848-D1BE7DCF188C}" dt="2022-07-26T22:37:13.050" v="101" actId="1076"/>
          <ac:spMkLst>
            <pc:docMk/>
            <pc:sldMk cId="3731898771" sldId="2201"/>
            <ac:spMk id="6" creationId="{C9C719F3-3D83-1B72-FF47-92E04E42F8EA}"/>
          </ac:spMkLst>
        </pc:spChg>
        <pc:spChg chg="add mod">
          <ac:chgData name="Merrilee Proffitt" userId="" providerId="" clId="Web-{0DAAB165-8445-4E43-A848-D1BE7DCF188C}" dt="2022-07-26T22:35:07.874" v="97" actId="14100"/>
          <ac:spMkLst>
            <pc:docMk/>
            <pc:sldMk cId="3731898771" sldId="2201"/>
            <ac:spMk id="7" creationId="{CE8CF31B-50E1-EAC1-5A5C-112B45ADFC43}"/>
          </ac:spMkLst>
        </pc:spChg>
        <pc:picChg chg="add del mod">
          <ac:chgData name="Merrilee Proffitt" userId="" providerId="" clId="Web-{0DAAB165-8445-4E43-A848-D1BE7DCF188C}" dt="2022-07-26T21:34:30.739" v="49"/>
          <ac:picMkLst>
            <pc:docMk/>
            <pc:sldMk cId="3731898771" sldId="2201"/>
            <ac:picMk id="7" creationId="{469A050B-D184-A944-2CD9-6BF7C653E340}"/>
          </ac:picMkLst>
        </pc:picChg>
        <pc:picChg chg="add mod">
          <ac:chgData name="Merrilee Proffitt" userId="" providerId="" clId="Web-{0DAAB165-8445-4E43-A848-D1BE7DCF188C}" dt="2022-07-26T22:35:02.843" v="96" actId="1076"/>
          <ac:picMkLst>
            <pc:docMk/>
            <pc:sldMk cId="3731898771" sldId="2201"/>
            <ac:picMk id="8" creationId="{F20DEFA4-13DA-944B-5889-CE69E972F6AB}"/>
          </ac:picMkLst>
        </pc:picChg>
      </pc:sldChg>
    </pc:docChg>
  </pc:docChgLst>
  <pc:docChgLst>
    <pc:chgData name="Merrilee Proffitt" userId="X2/Mr/KkOeqCzya24H3qhvnk4dt8DIDsGHnD6aPiRQE=" providerId="None" clId="Web-{2CE16E91-4927-4A15-81D4-7DDF7484FAF4}"/>
    <pc:docChg chg="modSld sldOrd">
      <pc:chgData name="Merrilee Proffitt" userId="X2/Mr/KkOeqCzya24H3qhvnk4dt8DIDsGHnD6aPiRQE=" providerId="None" clId="Web-{2CE16E91-4927-4A15-81D4-7DDF7484FAF4}" dt="2022-07-28T18:24:52.045" v="13"/>
      <pc:docMkLst>
        <pc:docMk/>
      </pc:docMkLst>
      <pc:sldChg chg="addSp delSp modSp">
        <pc:chgData name="Merrilee Proffitt" userId="X2/Mr/KkOeqCzya24H3qhvnk4dt8DIDsGHnD6aPiRQE=" providerId="None" clId="Web-{2CE16E91-4927-4A15-81D4-7DDF7484FAF4}" dt="2022-07-28T18:24:52.045" v="13"/>
        <pc:sldMkLst>
          <pc:docMk/>
          <pc:sldMk cId="0" sldId="264"/>
        </pc:sldMkLst>
        <pc:picChg chg="add mod">
          <ac:chgData name="Merrilee Proffitt" userId="X2/Mr/KkOeqCzya24H3qhvnk4dt8DIDsGHnD6aPiRQE=" providerId="None" clId="Web-{2CE16E91-4927-4A15-81D4-7DDF7484FAF4}" dt="2022-07-28T18:24:52.045" v="13"/>
          <ac:picMkLst>
            <pc:docMk/>
            <pc:sldMk cId="0" sldId="264"/>
            <ac:picMk id="2" creationId="{C2081FD4-B55E-7688-EEA0-9272F71F8FF5}"/>
          </ac:picMkLst>
        </pc:picChg>
        <pc:picChg chg="del">
          <ac:chgData name="Merrilee Proffitt" userId="X2/Mr/KkOeqCzya24H3qhvnk4dt8DIDsGHnD6aPiRQE=" providerId="None" clId="Web-{2CE16E91-4927-4A15-81D4-7DDF7484FAF4}" dt="2022-07-28T18:23:44.747" v="3"/>
          <ac:picMkLst>
            <pc:docMk/>
            <pc:sldMk cId="0" sldId="264"/>
            <ac:picMk id="375" creationId="{00000000-0000-0000-0000-000000000000}"/>
          </ac:picMkLst>
        </pc:picChg>
      </pc:sldChg>
      <pc:sldChg chg="mod ord modShow delCm">
        <pc:chgData name="Merrilee Proffitt" userId="X2/Mr/KkOeqCzya24H3qhvnk4dt8DIDsGHnD6aPiRQE=" providerId="None" clId="Web-{2CE16E91-4927-4A15-81D4-7DDF7484FAF4}" dt="2022-07-28T18:18:40.787" v="2"/>
        <pc:sldMkLst>
          <pc:docMk/>
          <pc:sldMk cId="313702222" sldId="280"/>
        </pc:sldMkLst>
      </pc:sldChg>
    </pc:docChg>
  </pc:docChgLst>
  <pc:docChgLst>
    <pc:chgData name="Lesley Langa" userId="GkBK1wgzTYlAv0giFO2HgE7UtaPRl3jc4U6g5oHlZhc=" providerId="None" clId="Web-{FCC50B71-9D22-4B0B-A59D-31821B7C09D1}"/>
    <pc:docChg chg="modSld">
      <pc:chgData name="Lesley Langa" userId="GkBK1wgzTYlAv0giFO2HgE7UtaPRl3jc4U6g5oHlZhc=" providerId="None" clId="Web-{FCC50B71-9D22-4B0B-A59D-31821B7C09D1}" dt="2022-07-27T20:32:40.577" v="3" actId="1076"/>
      <pc:docMkLst>
        <pc:docMk/>
      </pc:docMkLst>
      <pc:sldChg chg="addSp modSp">
        <pc:chgData name="Lesley Langa" userId="GkBK1wgzTYlAv0giFO2HgE7UtaPRl3jc4U6g5oHlZhc=" providerId="None" clId="Web-{FCC50B71-9D22-4B0B-A59D-31821B7C09D1}" dt="2022-07-27T20:32:40.577" v="3" actId="1076"/>
        <pc:sldMkLst>
          <pc:docMk/>
          <pc:sldMk cId="2454343646" sldId="2203"/>
        </pc:sldMkLst>
        <pc:picChg chg="add mod">
          <ac:chgData name="Lesley Langa" userId="GkBK1wgzTYlAv0giFO2HgE7UtaPRl3jc4U6g5oHlZhc=" providerId="None" clId="Web-{FCC50B71-9D22-4B0B-A59D-31821B7C09D1}" dt="2022-07-27T20:32:40.577" v="3" actId="1076"/>
          <ac:picMkLst>
            <pc:docMk/>
            <pc:sldMk cId="2454343646" sldId="2203"/>
            <ac:picMk id="2" creationId="{7BC5F2C9-BCCF-47C7-4E41-D59AD2428BB5}"/>
          </ac:picMkLst>
        </pc:picChg>
      </pc:sldChg>
    </pc:docChg>
  </pc:docChgLst>
  <pc:docChgLst>
    <pc:chgData name="Chela Weber" clId="Web-{6AFB098B-AD94-4BB6-B7C8-65AF7A17D8CA}"/>
    <pc:docChg chg="delSld modSld">
      <pc:chgData name="Chela Weber" userId="" providerId="" clId="Web-{6AFB098B-AD94-4BB6-B7C8-65AF7A17D8CA}" dt="2022-07-29T22:34:50.899" v="29" actId="20577"/>
      <pc:docMkLst>
        <pc:docMk/>
      </pc:docMkLst>
      <pc:sldChg chg="del">
        <pc:chgData name="Chela Weber" userId="" providerId="" clId="Web-{6AFB098B-AD94-4BB6-B7C8-65AF7A17D8CA}" dt="2022-07-29T21:37:07.952" v="20"/>
        <pc:sldMkLst>
          <pc:docMk/>
          <pc:sldMk cId="0" sldId="2192"/>
        </pc:sldMkLst>
      </pc:sldChg>
      <pc:sldChg chg="modSp modNotes">
        <pc:chgData name="Chela Weber" userId="" providerId="" clId="Web-{6AFB098B-AD94-4BB6-B7C8-65AF7A17D8CA}" dt="2022-07-29T22:34:50.899" v="29" actId="20577"/>
        <pc:sldMkLst>
          <pc:docMk/>
          <pc:sldMk cId="0" sldId="2195"/>
        </pc:sldMkLst>
        <pc:spChg chg="mod">
          <ac:chgData name="Chela Weber" userId="" providerId="" clId="Web-{6AFB098B-AD94-4BB6-B7C8-65AF7A17D8CA}" dt="2022-07-29T22:34:50.899" v="29" actId="20577"/>
          <ac:spMkLst>
            <pc:docMk/>
            <pc:sldMk cId="0" sldId="2195"/>
            <ac:spMk id="578" creationId="{00000000-0000-0000-0000-000000000000}"/>
          </ac:spMkLst>
        </pc:spChg>
      </pc:sldChg>
      <pc:sldChg chg="modNotes">
        <pc:chgData name="Chela Weber" userId="" providerId="" clId="Web-{6AFB098B-AD94-4BB6-B7C8-65AF7A17D8CA}" dt="2022-07-29T21:34:27.291" v="6"/>
        <pc:sldMkLst>
          <pc:docMk/>
          <pc:sldMk cId="0" sldId="2196"/>
        </pc:sldMkLst>
      </pc:sldChg>
      <pc:sldChg chg="modNotes">
        <pc:chgData name="Chela Weber" userId="" providerId="" clId="Web-{6AFB098B-AD94-4BB6-B7C8-65AF7A17D8CA}" dt="2022-07-29T21:34:37.073" v="9"/>
        <pc:sldMkLst>
          <pc:docMk/>
          <pc:sldMk cId="0" sldId="2197"/>
        </pc:sldMkLst>
      </pc:sldChg>
      <pc:sldChg chg="modSp modNotes">
        <pc:chgData name="Chela Weber" userId="" providerId="" clId="Web-{6AFB098B-AD94-4BB6-B7C8-65AF7A17D8CA}" dt="2022-07-29T22:34:35.336" v="24" actId="20577"/>
        <pc:sldMkLst>
          <pc:docMk/>
          <pc:sldMk cId="2232681759" sldId="2209"/>
        </pc:sldMkLst>
        <pc:spChg chg="mod">
          <ac:chgData name="Chela Weber" userId="" providerId="" clId="Web-{6AFB098B-AD94-4BB6-B7C8-65AF7A17D8CA}" dt="2022-07-29T22:34:35.336" v="24" actId="20577"/>
          <ac:spMkLst>
            <pc:docMk/>
            <pc:sldMk cId="2232681759" sldId="2209"/>
            <ac:spMk id="578" creationId="{00000000-0000-0000-0000-000000000000}"/>
          </ac:spMkLst>
        </pc:spChg>
      </pc:sldChg>
      <pc:sldChg chg="modSp">
        <pc:chgData name="Chela Weber" userId="" providerId="" clId="Web-{6AFB098B-AD94-4BB6-B7C8-65AF7A17D8CA}" dt="2022-07-29T21:40:19.349" v="22" actId="20577"/>
        <pc:sldMkLst>
          <pc:docMk/>
          <pc:sldMk cId="3585671945" sldId="2212"/>
        </pc:sldMkLst>
        <pc:spChg chg="mod">
          <ac:chgData name="Chela Weber" userId="" providerId="" clId="Web-{6AFB098B-AD94-4BB6-B7C8-65AF7A17D8CA}" dt="2022-07-29T21:40:19.349" v="22" actId="20577"/>
          <ac:spMkLst>
            <pc:docMk/>
            <pc:sldMk cId="3585671945" sldId="2212"/>
            <ac:spMk id="426" creationId="{00000000-0000-0000-0000-000000000000}"/>
          </ac:spMkLst>
        </pc:spChg>
      </pc:sldChg>
      <pc:sldChg chg="modSp">
        <pc:chgData name="Chela Weber" userId="" providerId="" clId="Web-{6AFB098B-AD94-4BB6-B7C8-65AF7A17D8CA}" dt="2022-07-29T21:36:37.029" v="19" actId="14100"/>
        <pc:sldMkLst>
          <pc:docMk/>
          <pc:sldMk cId="2990359508" sldId="2216"/>
        </pc:sldMkLst>
        <pc:spChg chg="mod">
          <ac:chgData name="Chela Weber" userId="" providerId="" clId="Web-{6AFB098B-AD94-4BB6-B7C8-65AF7A17D8CA}" dt="2022-07-29T21:36:37.029" v="19" actId="14100"/>
          <ac:spMkLst>
            <pc:docMk/>
            <pc:sldMk cId="2990359508" sldId="2216"/>
            <ac:spMk id="3" creationId="{B6E64BBE-59FD-0D1C-0A68-4E50B27B8758}"/>
          </ac:spMkLst>
        </pc:spChg>
      </pc:sldChg>
    </pc:docChg>
  </pc:docChgLst>
  <pc:docChgLst>
    <pc:chgData name="Chela Weber" userId="X+XuA6635OQG9MJITBovflnJIUlKfIelIvfvzrhz44E=" providerId="None" clId="Web-{F550C20F-37C6-4D5B-85CD-5C187532F605}"/>
    <pc:docChg chg="delSld modSld">
      <pc:chgData name="Chela Weber" userId="X+XuA6635OQG9MJITBovflnJIUlKfIelIvfvzrhz44E=" providerId="None" clId="Web-{F550C20F-37C6-4D5B-85CD-5C187532F605}" dt="2022-07-28T00:52:48.229" v="27"/>
      <pc:docMkLst>
        <pc:docMk/>
      </pc:docMkLst>
      <pc:sldChg chg="mod modShow">
        <pc:chgData name="Chela Weber" userId="X+XuA6635OQG9MJITBovflnJIUlKfIelIvfvzrhz44E=" providerId="None" clId="Web-{F550C20F-37C6-4D5B-85CD-5C187532F605}" dt="2022-07-28T00:52:48.229" v="27"/>
        <pc:sldMkLst>
          <pc:docMk/>
          <pc:sldMk cId="1434510528" sldId="301"/>
        </pc:sldMkLst>
      </pc:sldChg>
      <pc:sldChg chg="mod modShow">
        <pc:chgData name="Chela Weber" userId="X+XuA6635OQG9MJITBovflnJIUlKfIelIvfvzrhz44E=" providerId="None" clId="Web-{F550C20F-37C6-4D5B-85CD-5C187532F605}" dt="2022-07-28T00:51:51.558" v="16"/>
        <pc:sldMkLst>
          <pc:docMk/>
          <pc:sldMk cId="0" sldId="315"/>
        </pc:sldMkLst>
      </pc:sldChg>
      <pc:sldChg chg="mod modShow">
        <pc:chgData name="Chela Weber" userId="X+XuA6635OQG9MJITBovflnJIUlKfIelIvfvzrhz44E=" providerId="None" clId="Web-{F550C20F-37C6-4D5B-85CD-5C187532F605}" dt="2022-07-28T00:51:53.948" v="17"/>
        <pc:sldMkLst>
          <pc:docMk/>
          <pc:sldMk cId="0" sldId="316"/>
        </pc:sldMkLst>
      </pc:sldChg>
      <pc:sldChg chg="mod modShow">
        <pc:chgData name="Chela Weber" userId="X+XuA6635OQG9MJITBovflnJIUlKfIelIvfvzrhz44E=" providerId="None" clId="Web-{F550C20F-37C6-4D5B-85CD-5C187532F605}" dt="2022-07-28T00:51:55.948" v="18"/>
        <pc:sldMkLst>
          <pc:docMk/>
          <pc:sldMk cId="0" sldId="317"/>
        </pc:sldMkLst>
      </pc:sldChg>
      <pc:sldChg chg="mod modShow">
        <pc:chgData name="Chela Weber" userId="X+XuA6635OQG9MJITBovflnJIUlKfIelIvfvzrhz44E=" providerId="None" clId="Web-{F550C20F-37C6-4D5B-85CD-5C187532F605}" dt="2022-07-28T00:52:03.948" v="19"/>
        <pc:sldMkLst>
          <pc:docMk/>
          <pc:sldMk cId="0" sldId="318"/>
        </pc:sldMkLst>
      </pc:sldChg>
      <pc:sldChg chg="mod modShow">
        <pc:chgData name="Chela Weber" userId="X+XuA6635OQG9MJITBovflnJIUlKfIelIvfvzrhz44E=" providerId="None" clId="Web-{F550C20F-37C6-4D5B-85CD-5C187532F605}" dt="2022-07-28T00:52:08.573" v="20"/>
        <pc:sldMkLst>
          <pc:docMk/>
          <pc:sldMk cId="0" sldId="319"/>
        </pc:sldMkLst>
      </pc:sldChg>
      <pc:sldChg chg="mod modShow">
        <pc:chgData name="Chela Weber" userId="X+XuA6635OQG9MJITBovflnJIUlKfIelIvfvzrhz44E=" providerId="None" clId="Web-{F550C20F-37C6-4D5B-85CD-5C187532F605}" dt="2022-07-28T00:52:12.151" v="21"/>
        <pc:sldMkLst>
          <pc:docMk/>
          <pc:sldMk cId="0" sldId="320"/>
        </pc:sldMkLst>
      </pc:sldChg>
      <pc:sldChg chg="mod modShow">
        <pc:chgData name="Chela Weber" userId="X+XuA6635OQG9MJITBovflnJIUlKfIelIvfvzrhz44E=" providerId="None" clId="Web-{F550C20F-37C6-4D5B-85CD-5C187532F605}" dt="2022-07-28T00:52:44.026" v="26"/>
        <pc:sldMkLst>
          <pc:docMk/>
          <pc:sldMk cId="2723086081" sldId="628"/>
        </pc:sldMkLst>
      </pc:sldChg>
      <pc:sldChg chg="del">
        <pc:chgData name="Chela Weber" userId="X+XuA6635OQG9MJITBovflnJIUlKfIelIvfvzrhz44E=" providerId="None" clId="Web-{F550C20F-37C6-4D5B-85CD-5C187532F605}" dt="2022-07-28T00:51:04.667" v="14"/>
        <pc:sldMkLst>
          <pc:docMk/>
          <pc:sldMk cId="1200622410" sldId="631"/>
        </pc:sldMkLst>
      </pc:sldChg>
      <pc:sldChg chg="del">
        <pc:chgData name="Chela Weber" userId="X+XuA6635OQG9MJITBovflnJIUlKfIelIvfvzrhz44E=" providerId="None" clId="Web-{F550C20F-37C6-4D5B-85CD-5C187532F605}" dt="2022-07-28T00:51:04.667" v="15"/>
        <pc:sldMkLst>
          <pc:docMk/>
          <pc:sldMk cId="3892397809" sldId="632"/>
        </pc:sldMkLst>
      </pc:sldChg>
      <pc:sldChg chg="mod modShow">
        <pc:chgData name="Chela Weber" userId="X+XuA6635OQG9MJITBovflnJIUlKfIelIvfvzrhz44E=" providerId="None" clId="Web-{F550C20F-37C6-4D5B-85CD-5C187532F605}" dt="2022-07-28T00:52:35.057" v="25"/>
        <pc:sldMkLst>
          <pc:docMk/>
          <pc:sldMk cId="1149384256" sldId="633"/>
        </pc:sldMkLst>
      </pc:sldChg>
      <pc:sldChg chg="mod modShow">
        <pc:chgData name="Chela Weber" userId="X+XuA6635OQG9MJITBovflnJIUlKfIelIvfvzrhz44E=" providerId="None" clId="Web-{F550C20F-37C6-4D5B-85CD-5C187532F605}" dt="2022-07-28T00:52:25.057" v="22"/>
        <pc:sldMkLst>
          <pc:docMk/>
          <pc:sldMk cId="2504056742" sldId="2126"/>
        </pc:sldMkLst>
      </pc:sldChg>
      <pc:sldChg chg="mod modShow">
        <pc:chgData name="Chela Weber" userId="X+XuA6635OQG9MJITBovflnJIUlKfIelIvfvzrhz44E=" providerId="None" clId="Web-{F550C20F-37C6-4D5B-85CD-5C187532F605}" dt="2022-07-28T00:52:30.667" v="24"/>
        <pc:sldMkLst>
          <pc:docMk/>
          <pc:sldMk cId="1265037701" sldId="2127"/>
        </pc:sldMkLst>
      </pc:sldChg>
      <pc:sldChg chg="del">
        <pc:chgData name="Chela Weber" userId="X+XuA6635OQG9MJITBovflnJIUlKfIelIvfvzrhz44E=" providerId="None" clId="Web-{F550C20F-37C6-4D5B-85CD-5C187532F605}" dt="2022-07-28T00:50:49.511" v="13"/>
        <pc:sldMkLst>
          <pc:docMk/>
          <pc:sldMk cId="2617030903" sldId="2132"/>
        </pc:sldMkLst>
      </pc:sldChg>
      <pc:sldChg chg="mod modShow">
        <pc:chgData name="Chela Weber" userId="X+XuA6635OQG9MJITBovflnJIUlKfIelIvfvzrhz44E=" providerId="None" clId="Web-{F550C20F-37C6-4D5B-85CD-5C187532F605}" dt="2022-07-28T00:52:27.182" v="23"/>
        <pc:sldMkLst>
          <pc:docMk/>
          <pc:sldMk cId="3659144765" sldId="2172"/>
        </pc:sldMkLst>
      </pc:sldChg>
      <pc:sldChg chg="addSp modSp">
        <pc:chgData name="Chela Weber" userId="X+XuA6635OQG9MJITBovflnJIUlKfIelIvfvzrhz44E=" providerId="None" clId="Web-{F550C20F-37C6-4D5B-85CD-5C187532F605}" dt="2022-07-28T00:42:55.669" v="12" actId="1076"/>
        <pc:sldMkLst>
          <pc:docMk/>
          <pc:sldMk cId="3731898771" sldId="2201"/>
        </pc:sldMkLst>
        <pc:spChg chg="mod">
          <ac:chgData name="Chela Weber" userId="X+XuA6635OQG9MJITBovflnJIUlKfIelIvfvzrhz44E=" providerId="None" clId="Web-{F550C20F-37C6-4D5B-85CD-5C187532F605}" dt="2022-07-28T00:42:42.199" v="11" actId="1076"/>
          <ac:spMkLst>
            <pc:docMk/>
            <pc:sldMk cId="3731898771" sldId="2201"/>
            <ac:spMk id="6" creationId="{C9C719F3-3D83-1B72-FF47-92E04E42F8EA}"/>
          </ac:spMkLst>
        </pc:spChg>
        <pc:picChg chg="mod">
          <ac:chgData name="Chela Weber" userId="X+XuA6635OQG9MJITBovflnJIUlKfIelIvfvzrhz44E=" providerId="None" clId="Web-{F550C20F-37C6-4D5B-85CD-5C187532F605}" dt="2022-07-28T00:42:55.669" v="12" actId="1076"/>
          <ac:picMkLst>
            <pc:docMk/>
            <pc:sldMk cId="3731898771" sldId="2201"/>
            <ac:picMk id="9" creationId="{A6AE2DEF-84C2-DFC1-4C58-2A3326AD6D5D}"/>
          </ac:picMkLst>
        </pc:picChg>
        <pc:picChg chg="add mod modCrop">
          <ac:chgData name="Chela Weber" userId="X+XuA6635OQG9MJITBovflnJIUlKfIelIvfvzrhz44E=" providerId="None" clId="Web-{F550C20F-37C6-4D5B-85CD-5C187532F605}" dt="2022-07-28T00:42:26.808" v="10" actId="1076"/>
          <ac:picMkLst>
            <pc:docMk/>
            <pc:sldMk cId="3731898771" sldId="2201"/>
            <ac:picMk id="10" creationId="{F26EDC1A-989F-23F5-58A4-F7E5D41D06F5}"/>
          </ac:picMkLst>
        </pc:picChg>
      </pc:sldChg>
    </pc:docChg>
  </pc:docChgLst>
  <pc:docChgLst>
    <pc:chgData name="Chela Weber" userId="X+XuA6635OQG9MJITBovflnJIUlKfIelIvfvzrhz44E=" providerId="None" clId="Web-{6AFB098B-AD94-4BB6-B7C8-65AF7A17D8CA}"/>
    <pc:docChg chg="addSld delSld modSld modMainMaster">
      <pc:chgData name="Chela Weber" userId="X+XuA6635OQG9MJITBovflnJIUlKfIelIvfvzrhz44E=" providerId="None" clId="Web-{6AFB098B-AD94-4BB6-B7C8-65AF7A17D8CA}" dt="2022-07-29T19:53:11.300" v="455" actId="20577"/>
      <pc:docMkLst>
        <pc:docMk/>
      </pc:docMkLst>
      <pc:sldChg chg="del delCm">
        <pc:chgData name="Chela Weber" userId="X+XuA6635OQG9MJITBovflnJIUlKfIelIvfvzrhz44E=" providerId="None" clId="Web-{6AFB098B-AD94-4BB6-B7C8-65AF7A17D8CA}" dt="2022-07-29T19:39:43.129" v="137"/>
        <pc:sldMkLst>
          <pc:docMk/>
          <pc:sldMk cId="3599209209" sldId="294"/>
        </pc:sldMkLst>
      </pc:sldChg>
      <pc:sldChg chg="del">
        <pc:chgData name="Chela Weber" userId="X+XuA6635OQG9MJITBovflnJIUlKfIelIvfvzrhz44E=" providerId="None" clId="Web-{6AFB098B-AD94-4BB6-B7C8-65AF7A17D8CA}" dt="2022-07-29T19:26:34.319" v="0"/>
        <pc:sldMkLst>
          <pc:docMk/>
          <pc:sldMk cId="407873932" sldId="305"/>
        </pc:sldMkLst>
      </pc:sldChg>
      <pc:sldChg chg="delSp modNotes">
        <pc:chgData name="Chela Weber" userId="X+XuA6635OQG9MJITBovflnJIUlKfIelIvfvzrhz44E=" providerId="None" clId="Web-{6AFB098B-AD94-4BB6-B7C8-65AF7A17D8CA}" dt="2022-07-29T19:41:46.774" v="234"/>
        <pc:sldMkLst>
          <pc:docMk/>
          <pc:sldMk cId="317558506" sldId="1992"/>
        </pc:sldMkLst>
        <pc:spChg chg="del">
          <ac:chgData name="Chela Weber" userId="X+XuA6635OQG9MJITBovflnJIUlKfIelIvfvzrhz44E=" providerId="None" clId="Web-{6AFB098B-AD94-4BB6-B7C8-65AF7A17D8CA}" dt="2022-07-29T19:26:42.975" v="1"/>
          <ac:spMkLst>
            <pc:docMk/>
            <pc:sldMk cId="317558506" sldId="1992"/>
            <ac:spMk id="4" creationId="{C5DA3E41-1356-974E-BC0B-1CB1EEEF70C5}"/>
          </ac:spMkLst>
        </pc:spChg>
      </pc:sldChg>
      <pc:sldChg chg="modSp">
        <pc:chgData name="Chela Weber" userId="X+XuA6635OQG9MJITBovflnJIUlKfIelIvfvzrhz44E=" providerId="None" clId="Web-{6AFB098B-AD94-4BB6-B7C8-65AF7A17D8CA}" dt="2022-07-29T19:37:28.171" v="38" actId="20577"/>
        <pc:sldMkLst>
          <pc:docMk/>
          <pc:sldMk cId="0" sldId="2195"/>
        </pc:sldMkLst>
        <pc:spChg chg="mod">
          <ac:chgData name="Chela Weber" userId="X+XuA6635OQG9MJITBovflnJIUlKfIelIvfvzrhz44E=" providerId="None" clId="Web-{6AFB098B-AD94-4BB6-B7C8-65AF7A17D8CA}" dt="2022-07-29T19:37:28.171" v="38" actId="20577"/>
          <ac:spMkLst>
            <pc:docMk/>
            <pc:sldMk cId="0" sldId="2195"/>
            <ac:spMk id="578" creationId="{00000000-0000-0000-0000-000000000000}"/>
          </ac:spMkLst>
        </pc:spChg>
      </pc:sldChg>
      <pc:sldChg chg="modSp">
        <pc:chgData name="Chela Weber" userId="X+XuA6635OQG9MJITBovflnJIUlKfIelIvfvzrhz44E=" providerId="None" clId="Web-{6AFB098B-AD94-4BB6-B7C8-65AF7A17D8CA}" dt="2022-07-29T19:51:23.093" v="453" actId="20577"/>
        <pc:sldMkLst>
          <pc:docMk/>
          <pc:sldMk cId="0" sldId="2198"/>
        </pc:sldMkLst>
        <pc:spChg chg="mod">
          <ac:chgData name="Chela Weber" userId="X+XuA6635OQG9MJITBovflnJIUlKfIelIvfvzrhz44E=" providerId="None" clId="Web-{6AFB098B-AD94-4BB6-B7C8-65AF7A17D8CA}" dt="2022-07-29T19:51:23.093" v="453" actId="20577"/>
          <ac:spMkLst>
            <pc:docMk/>
            <pc:sldMk cId="0" sldId="2198"/>
            <ac:spMk id="600" creationId="{00000000-0000-0000-0000-000000000000}"/>
          </ac:spMkLst>
        </pc:spChg>
        <pc:spChg chg="mod">
          <ac:chgData name="Chela Weber" userId="X+XuA6635OQG9MJITBovflnJIUlKfIelIvfvzrhz44E=" providerId="None" clId="Web-{6AFB098B-AD94-4BB6-B7C8-65AF7A17D8CA}" dt="2022-07-29T19:51:02.920" v="451" actId="20577"/>
          <ac:spMkLst>
            <pc:docMk/>
            <pc:sldMk cId="0" sldId="2198"/>
            <ac:spMk id="602" creationId="{00000000-0000-0000-0000-000000000000}"/>
          </ac:spMkLst>
        </pc:spChg>
      </pc:sldChg>
      <pc:sldChg chg="modSp">
        <pc:chgData name="Chela Weber" userId="X+XuA6635OQG9MJITBovflnJIUlKfIelIvfvzrhz44E=" providerId="None" clId="Web-{6AFB098B-AD94-4BB6-B7C8-65AF7A17D8CA}" dt="2022-07-29T19:53:11.300" v="455" actId="20577"/>
        <pc:sldMkLst>
          <pc:docMk/>
          <pc:sldMk cId="0" sldId="2199"/>
        </pc:sldMkLst>
        <pc:spChg chg="mod">
          <ac:chgData name="Chela Weber" userId="X+XuA6635OQG9MJITBovflnJIUlKfIelIvfvzrhz44E=" providerId="None" clId="Web-{6AFB098B-AD94-4BB6-B7C8-65AF7A17D8CA}" dt="2022-07-29T19:53:11.300" v="455" actId="20577"/>
          <ac:spMkLst>
            <pc:docMk/>
            <pc:sldMk cId="0" sldId="2199"/>
            <ac:spMk id="610" creationId="{00000000-0000-0000-0000-000000000000}"/>
          </ac:spMkLst>
        </pc:spChg>
      </pc:sldChg>
      <pc:sldChg chg="modSp">
        <pc:chgData name="Chela Weber" userId="X+XuA6635OQG9MJITBovflnJIUlKfIelIvfvzrhz44E=" providerId="None" clId="Web-{6AFB098B-AD94-4BB6-B7C8-65AF7A17D8CA}" dt="2022-07-29T19:37:00.764" v="35" actId="20577"/>
        <pc:sldMkLst>
          <pc:docMk/>
          <pc:sldMk cId="2232681759" sldId="2209"/>
        </pc:sldMkLst>
        <pc:spChg chg="mod">
          <ac:chgData name="Chela Weber" userId="X+XuA6635OQG9MJITBovflnJIUlKfIelIvfvzrhz44E=" providerId="None" clId="Web-{6AFB098B-AD94-4BB6-B7C8-65AF7A17D8CA}" dt="2022-07-29T19:37:00.764" v="35" actId="20577"/>
          <ac:spMkLst>
            <pc:docMk/>
            <pc:sldMk cId="2232681759" sldId="2209"/>
            <ac:spMk id="578" creationId="{00000000-0000-0000-0000-000000000000}"/>
          </ac:spMkLst>
        </pc:spChg>
      </pc:sldChg>
      <pc:sldChg chg="del">
        <pc:chgData name="Chela Weber" userId="X+XuA6635OQG9MJITBovflnJIUlKfIelIvfvzrhz44E=" providerId="None" clId="Web-{6AFB098B-AD94-4BB6-B7C8-65AF7A17D8CA}" dt="2022-07-29T19:38:06.501" v="39"/>
        <pc:sldMkLst>
          <pc:docMk/>
          <pc:sldMk cId="3792324782" sldId="2210"/>
        </pc:sldMkLst>
      </pc:sldChg>
      <pc:sldChg chg="add">
        <pc:chgData name="Chela Weber" userId="X+XuA6635OQG9MJITBovflnJIUlKfIelIvfvzrhz44E=" providerId="None" clId="Web-{6AFB098B-AD94-4BB6-B7C8-65AF7A17D8CA}" dt="2022-07-29T19:38:37.611" v="40"/>
        <pc:sldMkLst>
          <pc:docMk/>
          <pc:sldMk cId="1752773937" sldId="2213"/>
        </pc:sldMkLst>
      </pc:sldChg>
      <pc:sldChg chg="add">
        <pc:chgData name="Chela Weber" userId="X+XuA6635OQG9MJITBovflnJIUlKfIelIvfvzrhz44E=" providerId="None" clId="Web-{6AFB098B-AD94-4BB6-B7C8-65AF7A17D8CA}" dt="2022-07-29T19:38:37.658" v="41"/>
        <pc:sldMkLst>
          <pc:docMk/>
          <pc:sldMk cId="2420172682" sldId="2214"/>
        </pc:sldMkLst>
      </pc:sldChg>
      <pc:sldChg chg="add">
        <pc:chgData name="Chela Weber" userId="X+XuA6635OQG9MJITBovflnJIUlKfIelIvfvzrhz44E=" providerId="None" clId="Web-{6AFB098B-AD94-4BB6-B7C8-65AF7A17D8CA}" dt="2022-07-29T19:38:37.689" v="42"/>
        <pc:sldMkLst>
          <pc:docMk/>
          <pc:sldMk cId="1163174033" sldId="2215"/>
        </pc:sldMkLst>
      </pc:sldChg>
      <pc:sldChg chg="add">
        <pc:chgData name="Chela Weber" userId="X+XuA6635OQG9MJITBovflnJIUlKfIelIvfvzrhz44E=" providerId="None" clId="Web-{6AFB098B-AD94-4BB6-B7C8-65AF7A17D8CA}" dt="2022-07-29T19:38:37.736" v="43"/>
        <pc:sldMkLst>
          <pc:docMk/>
          <pc:sldMk cId="2990359508" sldId="2216"/>
        </pc:sldMkLst>
      </pc:sldChg>
      <pc:sldChg chg="add">
        <pc:chgData name="Chela Weber" userId="X+XuA6635OQG9MJITBovflnJIUlKfIelIvfvzrhz44E=" providerId="None" clId="Web-{6AFB098B-AD94-4BB6-B7C8-65AF7A17D8CA}" dt="2022-07-29T19:38:37.767" v="44"/>
        <pc:sldMkLst>
          <pc:docMk/>
          <pc:sldMk cId="1263287728" sldId="2217"/>
        </pc:sldMkLst>
      </pc:sldChg>
      <pc:sldChg chg="add">
        <pc:chgData name="Chela Weber" userId="X+XuA6635OQG9MJITBovflnJIUlKfIelIvfvzrhz44E=" providerId="None" clId="Web-{6AFB098B-AD94-4BB6-B7C8-65AF7A17D8CA}" dt="2022-07-29T19:38:37.799" v="45"/>
        <pc:sldMkLst>
          <pc:docMk/>
          <pc:sldMk cId="588923953" sldId="2218"/>
        </pc:sldMkLst>
      </pc:sldChg>
      <pc:sldChg chg="add">
        <pc:chgData name="Chela Weber" userId="X+XuA6635OQG9MJITBovflnJIUlKfIelIvfvzrhz44E=" providerId="None" clId="Web-{6AFB098B-AD94-4BB6-B7C8-65AF7A17D8CA}" dt="2022-07-29T19:38:37.846" v="46"/>
        <pc:sldMkLst>
          <pc:docMk/>
          <pc:sldMk cId="3444162155" sldId="2219"/>
        </pc:sldMkLst>
      </pc:sldChg>
      <pc:sldChg chg="add">
        <pc:chgData name="Chela Weber" userId="X+XuA6635OQG9MJITBovflnJIUlKfIelIvfvzrhz44E=" providerId="None" clId="Web-{6AFB098B-AD94-4BB6-B7C8-65AF7A17D8CA}" dt="2022-07-29T19:38:37.877" v="47"/>
        <pc:sldMkLst>
          <pc:docMk/>
          <pc:sldMk cId="438540301" sldId="2220"/>
        </pc:sldMkLst>
      </pc:sldChg>
      <pc:sldChg chg="add">
        <pc:chgData name="Chela Weber" userId="X+XuA6635OQG9MJITBovflnJIUlKfIelIvfvzrhz44E=" providerId="None" clId="Web-{6AFB098B-AD94-4BB6-B7C8-65AF7A17D8CA}" dt="2022-07-29T19:38:37.908" v="48"/>
        <pc:sldMkLst>
          <pc:docMk/>
          <pc:sldMk cId="3086303176" sldId="2221"/>
        </pc:sldMkLst>
      </pc:sldChg>
      <pc:sldMasterChg chg="addSldLayout modSldLayout">
        <pc:chgData name="Chela Weber" userId="X+XuA6635OQG9MJITBovflnJIUlKfIelIvfvzrhz44E=" providerId="None" clId="Web-{6AFB098B-AD94-4BB6-B7C8-65AF7A17D8CA}" dt="2022-07-29T19:38:37.611" v="40"/>
        <pc:sldMasterMkLst>
          <pc:docMk/>
          <pc:sldMasterMk cId="3360944553" sldId="2147483660"/>
        </pc:sldMasterMkLst>
        <pc:sldLayoutChg chg="add">
          <pc:chgData name="Chela Weber" userId="X+XuA6635OQG9MJITBovflnJIUlKfIelIvfvzrhz44E=" providerId="None" clId="Web-{6AFB098B-AD94-4BB6-B7C8-65AF7A17D8CA}" dt="2022-07-29T19:38:37.611" v="40"/>
          <pc:sldLayoutMkLst>
            <pc:docMk/>
            <pc:sldMasterMk cId="3360944553" sldId="2147483660"/>
            <pc:sldLayoutMk cId="4242394166" sldId="2147483662"/>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2461293681" sldId="2147483663"/>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1465067957" sldId="2147483664"/>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2526188880" sldId="2147483665"/>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1243563254" sldId="2147483666"/>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2729701278" sldId="2147483667"/>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3038458448" sldId="2147483668"/>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2992110442" sldId="2147483669"/>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1924006365" sldId="2147483671"/>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1747336823" sldId="2147483672"/>
          </pc:sldLayoutMkLst>
        </pc:sldLayoutChg>
        <pc:sldLayoutChg chg="add">
          <pc:chgData name="Chela Weber" userId="X+XuA6635OQG9MJITBovflnJIUlKfIelIvfvzrhz44E=" providerId="None" clId="Web-{6AFB098B-AD94-4BB6-B7C8-65AF7A17D8CA}" dt="2022-07-29T19:38:37.611" v="40"/>
          <pc:sldLayoutMkLst>
            <pc:docMk/>
            <pc:sldMasterMk cId="3360944553" sldId="2147483660"/>
            <pc:sldLayoutMk cId="681915656" sldId="2147483675"/>
          </pc:sldLayoutMkLst>
        </pc:sldLayoutChg>
        <pc:sldLayoutChg chg="replId">
          <pc:chgData name="Chela Weber" userId="X+XuA6635OQG9MJITBovflnJIUlKfIelIvfvzrhz44E=" providerId="None" clId="Web-{6AFB098B-AD94-4BB6-B7C8-65AF7A17D8CA}" dt="2022-07-29T19:38:37.611" v="40"/>
          <pc:sldLayoutMkLst>
            <pc:docMk/>
            <pc:sldMasterMk cId="3360944553" sldId="2147483660"/>
            <pc:sldLayoutMk cId="3487345750" sldId="2147483783"/>
          </pc:sldLayoutMkLst>
        </pc:sldLayoutChg>
        <pc:sldLayoutChg chg="replId">
          <pc:chgData name="Chela Weber" userId="X+XuA6635OQG9MJITBovflnJIUlKfIelIvfvzrhz44E=" providerId="None" clId="Web-{6AFB098B-AD94-4BB6-B7C8-65AF7A17D8CA}" dt="2022-07-29T19:38:37.611" v="40"/>
          <pc:sldLayoutMkLst>
            <pc:docMk/>
            <pc:sldMasterMk cId="3360944553" sldId="2147483660"/>
            <pc:sldLayoutMk cId="4133695125" sldId="2147483784"/>
          </pc:sldLayoutMkLst>
        </pc:sldLayoutChg>
        <pc:sldLayoutChg chg="replId">
          <pc:chgData name="Chela Weber" userId="X+XuA6635OQG9MJITBovflnJIUlKfIelIvfvzrhz44E=" providerId="None" clId="Web-{6AFB098B-AD94-4BB6-B7C8-65AF7A17D8CA}" dt="2022-07-29T19:38:37.611" v="40"/>
          <pc:sldLayoutMkLst>
            <pc:docMk/>
            <pc:sldMasterMk cId="3360944553" sldId="2147483660"/>
            <pc:sldLayoutMk cId="3104605309" sldId="2147483785"/>
          </pc:sldLayoutMkLst>
        </pc:sldLayoutChg>
        <pc:sldLayoutChg chg="replId">
          <pc:chgData name="Chela Weber" userId="X+XuA6635OQG9MJITBovflnJIUlKfIelIvfvzrhz44E=" providerId="None" clId="Web-{6AFB098B-AD94-4BB6-B7C8-65AF7A17D8CA}" dt="2022-07-29T19:38:37.611" v="40"/>
          <pc:sldLayoutMkLst>
            <pc:docMk/>
            <pc:sldMasterMk cId="3360944553" sldId="2147483660"/>
            <pc:sldLayoutMk cId="1810774748" sldId="2147483786"/>
          </pc:sldLayoutMkLst>
        </pc:sldLayoutChg>
        <pc:sldLayoutChg chg="replId">
          <pc:chgData name="Chela Weber" userId="X+XuA6635OQG9MJITBovflnJIUlKfIelIvfvzrhz44E=" providerId="None" clId="Web-{6AFB098B-AD94-4BB6-B7C8-65AF7A17D8CA}" dt="2022-07-29T19:38:37.611" v="40"/>
          <pc:sldLayoutMkLst>
            <pc:docMk/>
            <pc:sldMasterMk cId="3360944553" sldId="2147483660"/>
            <pc:sldLayoutMk cId="248027621" sldId="2147483787"/>
          </pc:sldLayoutMkLst>
        </pc:sldLayoutChg>
        <pc:sldLayoutChg chg="replId">
          <pc:chgData name="Chela Weber" userId="X+XuA6635OQG9MJITBovflnJIUlKfIelIvfvzrhz44E=" providerId="None" clId="Web-{6AFB098B-AD94-4BB6-B7C8-65AF7A17D8CA}" dt="2022-07-29T19:38:37.611" v="40"/>
          <pc:sldLayoutMkLst>
            <pc:docMk/>
            <pc:sldMasterMk cId="3360944553" sldId="2147483660"/>
            <pc:sldLayoutMk cId="2943562991" sldId="2147483788"/>
          </pc:sldLayoutMkLst>
        </pc:sldLayoutChg>
        <pc:sldLayoutChg chg="replId">
          <pc:chgData name="Chela Weber" userId="X+XuA6635OQG9MJITBovflnJIUlKfIelIvfvzrhz44E=" providerId="None" clId="Web-{6AFB098B-AD94-4BB6-B7C8-65AF7A17D8CA}" dt="2022-07-29T19:38:37.611" v="40"/>
          <pc:sldLayoutMkLst>
            <pc:docMk/>
            <pc:sldMasterMk cId="3360944553" sldId="2147483660"/>
            <pc:sldLayoutMk cId="1570723545" sldId="2147483789"/>
          </pc:sldLayoutMkLst>
        </pc:sldLayoutChg>
        <pc:sldLayoutChg chg="replId">
          <pc:chgData name="Chela Weber" userId="X+XuA6635OQG9MJITBovflnJIUlKfIelIvfvzrhz44E=" providerId="None" clId="Web-{6AFB098B-AD94-4BB6-B7C8-65AF7A17D8CA}" dt="2022-07-29T19:38:37.611" v="40"/>
          <pc:sldLayoutMkLst>
            <pc:docMk/>
            <pc:sldMasterMk cId="3360944553" sldId="2147483660"/>
            <pc:sldLayoutMk cId="3869543762" sldId="2147483790"/>
          </pc:sldLayoutMkLst>
        </pc:sldLayoutChg>
      </pc:sldMasterChg>
    </pc:docChg>
  </pc:docChgLst>
  <pc:docChgLst>
    <pc:chgData name="Merrilee Proffitt" clId="Web-{0AF1C275-F93F-4D70-B8AA-DC1B6F14FD4D}"/>
    <pc:docChg chg="modSld">
      <pc:chgData name="Merrilee Proffitt" userId="" providerId="" clId="Web-{0AF1C275-F93F-4D70-B8AA-DC1B6F14FD4D}" dt="2022-07-29T19:20:25.325" v="324"/>
      <pc:docMkLst>
        <pc:docMk/>
      </pc:docMkLst>
      <pc:sldChg chg="modSp modNotes">
        <pc:chgData name="Merrilee Proffitt" userId="" providerId="" clId="Web-{0AF1C275-F93F-4D70-B8AA-DC1B6F14FD4D}" dt="2022-07-29T19:15:48.294" v="165" actId="20577"/>
        <pc:sldMkLst>
          <pc:docMk/>
          <pc:sldMk cId="0" sldId="273"/>
        </pc:sldMkLst>
        <pc:spChg chg="mod">
          <ac:chgData name="Merrilee Proffitt" userId="" providerId="" clId="Web-{0AF1C275-F93F-4D70-B8AA-DC1B6F14FD4D}" dt="2022-07-29T19:15:48.294" v="165" actId="20577"/>
          <ac:spMkLst>
            <pc:docMk/>
            <pc:sldMk cId="0" sldId="273"/>
            <ac:spMk id="471" creationId="{00000000-0000-0000-0000-000000000000}"/>
          </ac:spMkLst>
        </pc:spChg>
      </pc:sldChg>
      <pc:sldChg chg="modNotes">
        <pc:chgData name="Merrilee Proffitt" userId="" providerId="" clId="Web-{0AF1C275-F93F-4D70-B8AA-DC1B6F14FD4D}" dt="2022-07-29T19:20:08.715" v="321"/>
        <pc:sldMkLst>
          <pc:docMk/>
          <pc:sldMk cId="2976303020" sldId="288"/>
        </pc:sldMkLst>
      </pc:sldChg>
      <pc:sldChg chg="modNotes">
        <pc:chgData name="Merrilee Proffitt" userId="" providerId="" clId="Web-{0AF1C275-F93F-4D70-B8AA-DC1B6F14FD4D}" dt="2022-07-29T19:18:34.944" v="278"/>
        <pc:sldMkLst>
          <pc:docMk/>
          <pc:sldMk cId="1724588146" sldId="290"/>
        </pc:sldMkLst>
      </pc:sldChg>
      <pc:sldChg chg="modNotes">
        <pc:chgData name="Merrilee Proffitt" userId="" providerId="" clId="Web-{0AF1C275-F93F-4D70-B8AA-DC1B6F14FD4D}" dt="2022-07-29T19:20:11.856" v="322"/>
        <pc:sldMkLst>
          <pc:docMk/>
          <pc:sldMk cId="231221179" sldId="302"/>
        </pc:sldMkLst>
      </pc:sldChg>
      <pc:sldChg chg="modNotes">
        <pc:chgData name="Merrilee Proffitt" userId="" providerId="" clId="Web-{0AF1C275-F93F-4D70-B8AA-DC1B6F14FD4D}" dt="2022-07-29T19:14:46.213" v="148"/>
        <pc:sldMkLst>
          <pc:docMk/>
          <pc:sldMk cId="1059899693" sldId="2119"/>
        </pc:sldMkLst>
      </pc:sldChg>
      <pc:sldChg chg="modNotes">
        <pc:chgData name="Merrilee Proffitt" userId="" providerId="" clId="Web-{0AF1C275-F93F-4D70-B8AA-DC1B6F14FD4D}" dt="2022-07-29T19:20:17.809" v="323"/>
        <pc:sldMkLst>
          <pc:docMk/>
          <pc:sldMk cId="1334169235" sldId="2141"/>
        </pc:sldMkLst>
      </pc:sldChg>
      <pc:sldChg chg="modNotes">
        <pc:chgData name="Merrilee Proffitt" userId="" providerId="" clId="Web-{0AF1C275-F93F-4D70-B8AA-DC1B6F14FD4D}" dt="2022-07-29T19:20:25.325" v="324"/>
        <pc:sldMkLst>
          <pc:docMk/>
          <pc:sldMk cId="3892496749" sldId="2142"/>
        </pc:sldMkLst>
      </pc:sldChg>
      <pc:sldChg chg="modSp">
        <pc:chgData name="Merrilee Proffitt" userId="" providerId="" clId="Web-{0AF1C275-F93F-4D70-B8AA-DC1B6F14FD4D}" dt="2022-07-29T19:06:49.780" v="14" actId="20577"/>
        <pc:sldMkLst>
          <pc:docMk/>
          <pc:sldMk cId="0" sldId="2183"/>
        </pc:sldMkLst>
        <pc:spChg chg="mod">
          <ac:chgData name="Merrilee Proffitt" userId="" providerId="" clId="Web-{0AF1C275-F93F-4D70-B8AA-DC1B6F14FD4D}" dt="2022-07-29T19:06:49.780" v="14" actId="20577"/>
          <ac:spMkLst>
            <pc:docMk/>
            <pc:sldMk cId="0" sldId="2183"/>
            <ac:spMk id="426" creationId="{00000000-0000-0000-0000-000000000000}"/>
          </ac:spMkLst>
        </pc:spChg>
      </pc:sldChg>
      <pc:sldChg chg="modSp">
        <pc:chgData name="Merrilee Proffitt" userId="" providerId="" clId="Web-{0AF1C275-F93F-4D70-B8AA-DC1B6F14FD4D}" dt="2022-07-29T19:07:07.171" v="20" actId="20577"/>
        <pc:sldMkLst>
          <pc:docMk/>
          <pc:sldMk cId="0" sldId="2184"/>
        </pc:sldMkLst>
        <pc:spChg chg="mod">
          <ac:chgData name="Merrilee Proffitt" userId="" providerId="" clId="Web-{0AF1C275-F93F-4D70-B8AA-DC1B6F14FD4D}" dt="2022-07-29T19:07:07.171" v="20" actId="20577"/>
          <ac:spMkLst>
            <pc:docMk/>
            <pc:sldMk cId="0" sldId="2184"/>
            <ac:spMk id="432" creationId="{00000000-0000-0000-0000-000000000000}"/>
          </ac:spMkLst>
        </pc:spChg>
      </pc:sldChg>
    </pc:docChg>
  </pc:docChgLst>
  <pc:docChgLst>
    <pc:chgData name="Lesley Langa" userId="GkBK1wgzTYlAv0giFO2HgE7UtaPRl3jc4U6g5oHlZhc=" providerId="None" clId="Web-{EA591F14-D9ED-49D8-918E-7AC42017098B}"/>
    <pc:docChg chg="">
      <pc:chgData name="Lesley Langa" userId="GkBK1wgzTYlAv0giFO2HgE7UtaPRl3jc4U6g5oHlZhc=" providerId="None" clId="Web-{EA591F14-D9ED-49D8-918E-7AC42017098B}" dt="2022-07-27T23:40:36.052" v="0"/>
      <pc:docMkLst>
        <pc:docMk/>
      </pc:docMkLst>
      <pc:sldChg chg="delCm">
        <pc:chgData name="Lesley Langa" userId="GkBK1wgzTYlAv0giFO2HgE7UtaPRl3jc4U6g5oHlZhc=" providerId="None" clId="Web-{EA591F14-D9ED-49D8-918E-7AC42017098B}" dt="2022-07-27T23:40:36.052" v="0"/>
        <pc:sldMkLst>
          <pc:docMk/>
          <pc:sldMk cId="0" sldId="2194"/>
        </pc:sldMkLst>
      </pc:sldChg>
    </pc:docChg>
  </pc:docChgLst>
  <pc:docChgLst>
    <pc:chgData name="Merrilee Proffitt" userId="X2/Mr/KkOeqCzya24H3qhvnk4dt8DIDsGHnD6aPiRQE=" providerId="None" clId="Web-{0DAAB165-8445-4E43-A848-D1BE7DCF188C}"/>
    <pc:docChg chg="modSld">
      <pc:chgData name="Merrilee Proffitt" userId="X2/Mr/KkOeqCzya24H3qhvnk4dt8DIDsGHnD6aPiRQE=" providerId="None" clId="Web-{0DAAB165-8445-4E43-A848-D1BE7DCF188C}" dt="2022-07-26T20:48:10.636" v="35"/>
      <pc:docMkLst>
        <pc:docMk/>
      </pc:docMkLst>
      <pc:sldChg chg="mod modShow">
        <pc:chgData name="Merrilee Proffitt" userId="X2/Mr/KkOeqCzya24H3qhvnk4dt8DIDsGHnD6aPiRQE=" providerId="None" clId="Web-{0DAAB165-8445-4E43-A848-D1BE7DCF188C}" dt="2022-07-26T20:46:53.631" v="4"/>
        <pc:sldMkLst>
          <pc:docMk/>
          <pc:sldMk cId="0" sldId="259"/>
        </pc:sldMkLst>
      </pc:sldChg>
      <pc:sldChg chg="mod modShow">
        <pc:chgData name="Merrilee Proffitt" userId="X2/Mr/KkOeqCzya24H3qhvnk4dt8DIDsGHnD6aPiRQE=" providerId="None" clId="Web-{0DAAB165-8445-4E43-A848-D1BE7DCF188C}" dt="2022-07-26T20:46:53.303" v="2"/>
        <pc:sldMkLst>
          <pc:docMk/>
          <pc:sldMk cId="0" sldId="260"/>
        </pc:sldMkLst>
      </pc:sldChg>
      <pc:sldChg chg="mod modShow">
        <pc:chgData name="Merrilee Proffitt" userId="X2/Mr/KkOeqCzya24H3qhvnk4dt8DIDsGHnD6aPiRQE=" providerId="None" clId="Web-{0DAAB165-8445-4E43-A848-D1BE7DCF188C}" dt="2022-07-26T20:47:26.618" v="8"/>
        <pc:sldMkLst>
          <pc:docMk/>
          <pc:sldMk cId="0" sldId="262"/>
        </pc:sldMkLst>
      </pc:sldChg>
      <pc:sldChg chg="mod modShow">
        <pc:chgData name="Merrilee Proffitt" userId="X2/Mr/KkOeqCzya24H3qhvnk4dt8DIDsGHnD6aPiRQE=" providerId="None" clId="Web-{0DAAB165-8445-4E43-A848-D1BE7DCF188C}" dt="2022-07-26T20:47:26.836" v="10"/>
        <pc:sldMkLst>
          <pc:docMk/>
          <pc:sldMk cId="0" sldId="264"/>
        </pc:sldMkLst>
      </pc:sldChg>
      <pc:sldChg chg="mod modShow">
        <pc:chgData name="Merrilee Proffitt" userId="X2/Mr/KkOeqCzya24H3qhvnk4dt8DIDsGHnD6aPiRQE=" providerId="None" clId="Web-{0DAAB165-8445-4E43-A848-D1BE7DCF188C}" dt="2022-07-26T20:47:27.243" v="15"/>
        <pc:sldMkLst>
          <pc:docMk/>
          <pc:sldMk cId="0" sldId="266"/>
        </pc:sldMkLst>
      </pc:sldChg>
      <pc:sldChg chg="mod modShow">
        <pc:chgData name="Merrilee Proffitt" userId="X2/Mr/KkOeqCzya24H3qhvnk4dt8DIDsGHnD6aPiRQE=" providerId="None" clId="Web-{0DAAB165-8445-4E43-A848-D1BE7DCF188C}" dt="2022-07-26T20:47:27.508" v="18"/>
        <pc:sldMkLst>
          <pc:docMk/>
          <pc:sldMk cId="0" sldId="267"/>
        </pc:sldMkLst>
      </pc:sldChg>
      <pc:sldChg chg="mod modShow">
        <pc:chgData name="Merrilee Proffitt" userId="X2/Mr/KkOeqCzya24H3qhvnk4dt8DIDsGHnD6aPiRQE=" providerId="None" clId="Web-{0DAAB165-8445-4E43-A848-D1BE7DCF188C}" dt="2022-07-26T20:47:27.071" v="13"/>
        <pc:sldMkLst>
          <pc:docMk/>
          <pc:sldMk cId="313702222" sldId="280"/>
        </pc:sldMkLst>
      </pc:sldChg>
      <pc:sldChg chg="mod modShow">
        <pc:chgData name="Merrilee Proffitt" userId="X2/Mr/KkOeqCzya24H3qhvnk4dt8DIDsGHnD6aPiRQE=" providerId="None" clId="Web-{0DAAB165-8445-4E43-A848-D1BE7DCF188C}" dt="2022-07-26T20:46:30.973" v="0"/>
        <pc:sldMkLst>
          <pc:docMk/>
          <pc:sldMk cId="0" sldId="289"/>
        </pc:sldMkLst>
      </pc:sldChg>
      <pc:sldChg chg="mod modShow">
        <pc:chgData name="Merrilee Proffitt" userId="X2/Mr/KkOeqCzya24H3qhvnk4dt8DIDsGHnD6aPiRQE=" providerId="None" clId="Web-{0DAAB165-8445-4E43-A848-D1BE7DCF188C}" dt="2022-07-26T20:47:26.930" v="11"/>
        <pc:sldMkLst>
          <pc:docMk/>
          <pc:sldMk cId="137864132" sldId="313"/>
        </pc:sldMkLst>
      </pc:sldChg>
      <pc:sldChg chg="mod modShow">
        <pc:chgData name="Merrilee Proffitt" userId="X2/Mr/KkOeqCzya24H3qhvnk4dt8DIDsGHnD6aPiRQE=" providerId="None" clId="Web-{0DAAB165-8445-4E43-A848-D1BE7DCF188C}" dt="2022-07-26T20:46:36.395" v="1"/>
        <pc:sldMkLst>
          <pc:docMk/>
          <pc:sldMk cId="1724849318" sldId="625"/>
        </pc:sldMkLst>
      </pc:sldChg>
      <pc:sldChg chg="mod modShow">
        <pc:chgData name="Merrilee Proffitt" userId="X2/Mr/KkOeqCzya24H3qhvnk4dt8DIDsGHnD6aPiRQE=" providerId="None" clId="Web-{0DAAB165-8445-4E43-A848-D1BE7DCF188C}" dt="2022-07-26T20:47:28.430" v="25"/>
        <pc:sldMkLst>
          <pc:docMk/>
          <pc:sldMk cId="2967939167" sldId="626"/>
        </pc:sldMkLst>
      </pc:sldChg>
      <pc:sldChg chg="mod modShow">
        <pc:chgData name="Merrilee Proffitt" userId="X2/Mr/KkOeqCzya24H3qhvnk4dt8DIDsGHnD6aPiRQE=" providerId="None" clId="Web-{0DAAB165-8445-4E43-A848-D1BE7DCF188C}" dt="2022-07-26T20:47:29.352" v="34"/>
        <pc:sldMkLst>
          <pc:docMk/>
          <pc:sldMk cId="2585673034" sldId="630"/>
        </pc:sldMkLst>
      </pc:sldChg>
      <pc:sldChg chg="mod modShow">
        <pc:chgData name="Merrilee Proffitt" userId="X2/Mr/KkOeqCzya24H3qhvnk4dt8DIDsGHnD6aPiRQE=" providerId="None" clId="Web-{0DAAB165-8445-4E43-A848-D1BE7DCF188C}" dt="2022-07-26T20:47:26.039" v="5"/>
        <pc:sldMkLst>
          <pc:docMk/>
          <pc:sldMk cId="3861573303" sldId="1975"/>
        </pc:sldMkLst>
      </pc:sldChg>
      <pc:sldChg chg="mod modShow">
        <pc:chgData name="Merrilee Proffitt" userId="X2/Mr/KkOeqCzya24H3qhvnk4dt8DIDsGHnD6aPiRQE=" providerId="None" clId="Web-{0DAAB165-8445-4E43-A848-D1BE7DCF188C}" dt="2022-07-26T20:47:26.242" v="7"/>
        <pc:sldMkLst>
          <pc:docMk/>
          <pc:sldMk cId="756425731" sldId="1977"/>
        </pc:sldMkLst>
      </pc:sldChg>
      <pc:sldChg chg="mod modShow">
        <pc:chgData name="Merrilee Proffitt" userId="X2/Mr/KkOeqCzya24H3qhvnk4dt8DIDsGHnD6aPiRQE=" providerId="None" clId="Web-{0DAAB165-8445-4E43-A848-D1BE7DCF188C}" dt="2022-07-26T20:47:28.102" v="22"/>
        <pc:sldMkLst>
          <pc:docMk/>
          <pc:sldMk cId="1789434893" sldId="1981"/>
        </pc:sldMkLst>
      </pc:sldChg>
      <pc:sldChg chg="mod modShow">
        <pc:chgData name="Merrilee Proffitt" userId="X2/Mr/KkOeqCzya24H3qhvnk4dt8DIDsGHnD6aPiRQE=" providerId="None" clId="Web-{0DAAB165-8445-4E43-A848-D1BE7DCF188C}" dt="2022-07-26T20:48:10.636" v="35"/>
        <pc:sldMkLst>
          <pc:docMk/>
          <pc:sldMk cId="3732736567" sldId="1984"/>
        </pc:sldMkLst>
      </pc:sldChg>
      <pc:sldChg chg="mod modShow">
        <pc:chgData name="Merrilee Proffitt" userId="X2/Mr/KkOeqCzya24H3qhvnk4dt8DIDsGHnD6aPiRQE=" providerId="None" clId="Web-{0DAAB165-8445-4E43-A848-D1BE7DCF188C}" dt="2022-07-26T20:47:27.743" v="19"/>
        <pc:sldMkLst>
          <pc:docMk/>
          <pc:sldMk cId="2686144079" sldId="1985"/>
        </pc:sldMkLst>
      </pc:sldChg>
      <pc:sldChg chg="mod modShow">
        <pc:chgData name="Merrilee Proffitt" userId="X2/Mr/KkOeqCzya24H3qhvnk4dt8DIDsGHnD6aPiRQE=" providerId="None" clId="Web-{0DAAB165-8445-4E43-A848-D1BE7DCF188C}" dt="2022-07-26T20:47:27.821" v="20"/>
        <pc:sldMkLst>
          <pc:docMk/>
          <pc:sldMk cId="420818163" sldId="1989"/>
        </pc:sldMkLst>
      </pc:sldChg>
      <pc:sldChg chg="mod modShow">
        <pc:chgData name="Merrilee Proffitt" userId="X2/Mr/KkOeqCzya24H3qhvnk4dt8DIDsGHnD6aPiRQE=" providerId="None" clId="Web-{0DAAB165-8445-4E43-A848-D1BE7DCF188C}" dt="2022-07-26T20:47:27.399" v="17"/>
        <pc:sldMkLst>
          <pc:docMk/>
          <pc:sldMk cId="947268816" sldId="1990"/>
        </pc:sldMkLst>
      </pc:sldChg>
      <pc:sldChg chg="mod modShow">
        <pc:chgData name="Merrilee Proffitt" userId="X2/Mr/KkOeqCzya24H3qhvnk4dt8DIDsGHnD6aPiRQE=" providerId="None" clId="Web-{0DAAB165-8445-4E43-A848-D1BE7DCF188C}" dt="2022-07-26T20:46:53.443" v="3"/>
        <pc:sldMkLst>
          <pc:docMk/>
          <pc:sldMk cId="0" sldId="1994"/>
        </pc:sldMkLst>
      </pc:sldChg>
      <pc:sldChg chg="mod modShow">
        <pc:chgData name="Merrilee Proffitt" userId="X2/Mr/KkOeqCzya24H3qhvnk4dt8DIDsGHnD6aPiRQE=" providerId="None" clId="Web-{0DAAB165-8445-4E43-A848-D1BE7DCF188C}" dt="2022-07-26T20:47:28.540" v="26"/>
        <pc:sldMkLst>
          <pc:docMk/>
          <pc:sldMk cId="3009164724" sldId="2114"/>
        </pc:sldMkLst>
      </pc:sldChg>
      <pc:sldChg chg="mod modShow">
        <pc:chgData name="Merrilee Proffitt" userId="X2/Mr/KkOeqCzya24H3qhvnk4dt8DIDsGHnD6aPiRQE=" providerId="None" clId="Web-{0DAAB165-8445-4E43-A848-D1BE7DCF188C}" dt="2022-07-26T20:47:28.618" v="27"/>
        <pc:sldMkLst>
          <pc:docMk/>
          <pc:sldMk cId="1022362734" sldId="2115"/>
        </pc:sldMkLst>
      </pc:sldChg>
      <pc:sldChg chg="mod modShow">
        <pc:chgData name="Merrilee Proffitt" userId="X2/Mr/KkOeqCzya24H3qhvnk4dt8DIDsGHnD6aPiRQE=" providerId="None" clId="Web-{0DAAB165-8445-4E43-A848-D1BE7DCF188C}" dt="2022-07-26T20:47:28.711" v="28"/>
        <pc:sldMkLst>
          <pc:docMk/>
          <pc:sldMk cId="3157746268" sldId="2116"/>
        </pc:sldMkLst>
      </pc:sldChg>
      <pc:sldChg chg="mod modShow">
        <pc:chgData name="Merrilee Proffitt" userId="X2/Mr/KkOeqCzya24H3qhvnk4dt8DIDsGHnD6aPiRQE=" providerId="None" clId="Web-{0DAAB165-8445-4E43-A848-D1BE7DCF188C}" dt="2022-07-26T20:47:28.805" v="29"/>
        <pc:sldMkLst>
          <pc:docMk/>
          <pc:sldMk cId="10523147" sldId="2120"/>
        </pc:sldMkLst>
      </pc:sldChg>
      <pc:sldChg chg="mod modShow">
        <pc:chgData name="Merrilee Proffitt" userId="X2/Mr/KkOeqCzya24H3qhvnk4dt8DIDsGHnD6aPiRQE=" providerId="None" clId="Web-{0DAAB165-8445-4E43-A848-D1BE7DCF188C}" dt="2022-07-26T20:47:28.899" v="30"/>
        <pc:sldMkLst>
          <pc:docMk/>
          <pc:sldMk cId="792655801" sldId="2121"/>
        </pc:sldMkLst>
      </pc:sldChg>
      <pc:sldChg chg="mod modShow">
        <pc:chgData name="Merrilee Proffitt" userId="X2/Mr/KkOeqCzya24H3qhvnk4dt8DIDsGHnD6aPiRQE=" providerId="None" clId="Web-{0DAAB165-8445-4E43-A848-D1BE7DCF188C}" dt="2022-07-26T20:47:29.008" v="31"/>
        <pc:sldMkLst>
          <pc:docMk/>
          <pc:sldMk cId="1838432305" sldId="2122"/>
        </pc:sldMkLst>
      </pc:sldChg>
      <pc:sldChg chg="mod modShow">
        <pc:chgData name="Merrilee Proffitt" userId="X2/Mr/KkOeqCzya24H3qhvnk4dt8DIDsGHnD6aPiRQE=" providerId="None" clId="Web-{0DAAB165-8445-4E43-A848-D1BE7DCF188C}" dt="2022-07-26T20:47:29.149" v="32"/>
        <pc:sldMkLst>
          <pc:docMk/>
          <pc:sldMk cId="1744905477" sldId="2123"/>
        </pc:sldMkLst>
      </pc:sldChg>
      <pc:sldChg chg="mod modShow">
        <pc:chgData name="Merrilee Proffitt" userId="X2/Mr/KkOeqCzya24H3qhvnk4dt8DIDsGHnD6aPiRQE=" providerId="None" clId="Web-{0DAAB165-8445-4E43-A848-D1BE7DCF188C}" dt="2022-07-26T20:47:29.243" v="33"/>
        <pc:sldMkLst>
          <pc:docMk/>
          <pc:sldMk cId="1376833882" sldId="2124"/>
        </pc:sldMkLst>
      </pc:sldChg>
      <pc:sldChg chg="mod modShow">
        <pc:chgData name="Merrilee Proffitt" userId="X2/Mr/KkOeqCzya24H3qhvnk4dt8DIDsGHnD6aPiRQE=" providerId="None" clId="Web-{0DAAB165-8445-4E43-A848-D1BE7DCF188C}" dt="2022-07-26T20:47:26.133" v="6"/>
        <pc:sldMkLst>
          <pc:docMk/>
          <pc:sldMk cId="3460742753" sldId="2128"/>
        </pc:sldMkLst>
      </pc:sldChg>
      <pc:sldChg chg="mod modShow">
        <pc:chgData name="Merrilee Proffitt" userId="X2/Mr/KkOeqCzya24H3qhvnk4dt8DIDsGHnD6aPiRQE=" providerId="None" clId="Web-{0DAAB165-8445-4E43-A848-D1BE7DCF188C}" dt="2022-07-26T20:47:27.899" v="21"/>
        <pc:sldMkLst>
          <pc:docMk/>
          <pc:sldMk cId="3127395070" sldId="2129"/>
        </pc:sldMkLst>
      </pc:sldChg>
      <pc:sldChg chg="mod modShow">
        <pc:chgData name="Merrilee Proffitt" userId="X2/Mr/KkOeqCzya24H3qhvnk4dt8DIDsGHnD6aPiRQE=" providerId="None" clId="Web-{0DAAB165-8445-4E43-A848-D1BE7DCF188C}" dt="2022-07-26T20:47:28.227" v="23"/>
        <pc:sldMkLst>
          <pc:docMk/>
          <pc:sldMk cId="735856189" sldId="2130"/>
        </pc:sldMkLst>
      </pc:sldChg>
      <pc:sldChg chg="mod modShow">
        <pc:chgData name="Merrilee Proffitt" userId="X2/Mr/KkOeqCzya24H3qhvnk4dt8DIDsGHnD6aPiRQE=" providerId="None" clId="Web-{0DAAB165-8445-4E43-A848-D1BE7DCF188C}" dt="2022-07-26T20:47:28.321" v="24"/>
        <pc:sldMkLst>
          <pc:docMk/>
          <pc:sldMk cId="1978339142" sldId="2131"/>
        </pc:sldMkLst>
      </pc:sldChg>
      <pc:sldChg chg="mod modShow">
        <pc:chgData name="Merrilee Proffitt" userId="X2/Mr/KkOeqCzya24H3qhvnk4dt8DIDsGHnD6aPiRQE=" providerId="None" clId="Web-{0DAAB165-8445-4E43-A848-D1BE7DCF188C}" dt="2022-07-26T20:47:26.711" v="9"/>
        <pc:sldMkLst>
          <pc:docMk/>
          <pc:sldMk cId="2977617454" sldId="2175"/>
        </pc:sldMkLst>
      </pc:sldChg>
      <pc:sldChg chg="mod modShow">
        <pc:chgData name="Merrilee Proffitt" userId="X2/Mr/KkOeqCzya24H3qhvnk4dt8DIDsGHnD6aPiRQE=" providerId="None" clId="Web-{0DAAB165-8445-4E43-A848-D1BE7DCF188C}" dt="2022-07-26T20:47:27.321" v="16"/>
        <pc:sldMkLst>
          <pc:docMk/>
          <pc:sldMk cId="0" sldId="2176"/>
        </pc:sldMkLst>
      </pc:sldChg>
      <pc:sldChg chg="mod modShow">
        <pc:chgData name="Merrilee Proffitt" userId="X2/Mr/KkOeqCzya24H3qhvnk4dt8DIDsGHnD6aPiRQE=" providerId="None" clId="Web-{0DAAB165-8445-4E43-A848-D1BE7DCF188C}" dt="2022-07-26T20:47:27.149" v="14"/>
        <pc:sldMkLst>
          <pc:docMk/>
          <pc:sldMk cId="2279953443" sldId="2178"/>
        </pc:sldMkLst>
      </pc:sldChg>
    </pc:docChg>
  </pc:docChgLst>
  <pc:docChgLst>
    <pc:chgData name="Lesley Langa" userId="GkBK1wgzTYlAv0giFO2HgE7UtaPRl3jc4U6g5oHlZhc=" providerId="None" clId="Web-{02D04283-C8D8-4137-9234-C803DDB3EB6A}"/>
    <pc:docChg chg="modSld">
      <pc:chgData name="Lesley Langa" userId="GkBK1wgzTYlAv0giFO2HgE7UtaPRl3jc4U6g5oHlZhc=" providerId="None" clId="Web-{02D04283-C8D8-4137-9234-C803DDB3EB6A}" dt="2022-07-07T19:38:17.454" v="15"/>
      <pc:docMkLst>
        <pc:docMk/>
      </pc:docMkLst>
      <pc:sldChg chg="delSp">
        <pc:chgData name="Lesley Langa" userId="GkBK1wgzTYlAv0giFO2HgE7UtaPRl3jc4U6g5oHlZhc=" providerId="None" clId="Web-{02D04283-C8D8-4137-9234-C803DDB3EB6A}" dt="2022-07-07T19:25:10.405" v="1"/>
        <pc:sldMkLst>
          <pc:docMk/>
          <pc:sldMk cId="0" sldId="262"/>
        </pc:sldMkLst>
        <pc:spChg chg="del">
          <ac:chgData name="Lesley Langa" userId="GkBK1wgzTYlAv0giFO2HgE7UtaPRl3jc4U6g5oHlZhc=" providerId="None" clId="Web-{02D04283-C8D8-4137-9234-C803DDB3EB6A}" dt="2022-07-07T19:25:10.405" v="1"/>
          <ac:spMkLst>
            <pc:docMk/>
            <pc:sldMk cId="0" sldId="262"/>
            <ac:spMk id="2" creationId="{9FD03572-BB3F-A4AB-8AF8-E5D476BE2CD0}"/>
          </ac:spMkLst>
        </pc:spChg>
      </pc:sldChg>
      <pc:sldChg chg="addCm">
        <pc:chgData name="Lesley Langa" userId="GkBK1wgzTYlAv0giFO2HgE7UtaPRl3jc4U6g5oHlZhc=" providerId="None" clId="Web-{02D04283-C8D8-4137-9234-C803DDB3EB6A}" dt="2022-07-07T19:26:39.690" v="2"/>
        <pc:sldMkLst>
          <pc:docMk/>
          <pc:sldMk cId="0" sldId="264"/>
        </pc:sldMkLst>
      </pc:sldChg>
      <pc:sldChg chg="addCm">
        <pc:chgData name="Lesley Langa" userId="GkBK1wgzTYlAv0giFO2HgE7UtaPRl3jc4U6g5oHlZhc=" providerId="None" clId="Web-{02D04283-C8D8-4137-9234-C803DDB3EB6A}" dt="2022-07-07T19:33:46.146" v="10"/>
        <pc:sldMkLst>
          <pc:docMk/>
          <pc:sldMk cId="3523946365" sldId="287"/>
        </pc:sldMkLst>
      </pc:sldChg>
      <pc:sldChg chg="addCm">
        <pc:chgData name="Lesley Langa" userId="GkBK1wgzTYlAv0giFO2HgE7UtaPRl3jc4U6g5oHlZhc=" providerId="None" clId="Web-{02D04283-C8D8-4137-9234-C803DDB3EB6A}" dt="2022-07-07T19:36:29.325" v="13"/>
        <pc:sldMkLst>
          <pc:docMk/>
          <pc:sldMk cId="1434510528" sldId="301"/>
        </pc:sldMkLst>
      </pc:sldChg>
      <pc:sldChg chg="addCm">
        <pc:chgData name="Lesley Langa" userId="GkBK1wgzTYlAv0giFO2HgE7UtaPRl3jc4U6g5oHlZhc=" providerId="None" clId="Web-{02D04283-C8D8-4137-9234-C803DDB3EB6A}" dt="2022-07-07T19:36:02.995" v="12"/>
        <pc:sldMkLst>
          <pc:docMk/>
          <pc:sldMk cId="1149384256" sldId="633"/>
        </pc:sldMkLst>
      </pc:sldChg>
      <pc:sldChg chg="addCm">
        <pc:chgData name="Lesley Langa" userId="GkBK1wgzTYlAv0giFO2HgE7UtaPRl3jc4U6g5oHlZhc=" providerId="None" clId="Web-{02D04283-C8D8-4137-9234-C803DDB3EB6A}" dt="2022-07-07T19:25:00.748" v="0"/>
        <pc:sldMkLst>
          <pc:docMk/>
          <pc:sldMk cId="756425731" sldId="1977"/>
        </pc:sldMkLst>
      </pc:sldChg>
      <pc:sldChg chg="addCm">
        <pc:chgData name="Lesley Langa" userId="GkBK1wgzTYlAv0giFO2HgE7UtaPRl3jc4U6g5oHlZhc=" providerId="None" clId="Web-{02D04283-C8D8-4137-9234-C803DDB3EB6A}" dt="2022-07-07T19:28:35.211" v="4"/>
        <pc:sldMkLst>
          <pc:docMk/>
          <pc:sldMk cId="1789434893" sldId="1981"/>
        </pc:sldMkLst>
      </pc:sldChg>
      <pc:sldChg chg="addCm">
        <pc:chgData name="Lesley Langa" userId="GkBK1wgzTYlAv0giFO2HgE7UtaPRl3jc4U6g5oHlZhc=" providerId="None" clId="Web-{02D04283-C8D8-4137-9234-C803DDB3EB6A}" dt="2022-07-07T19:27:28.536" v="3"/>
        <pc:sldMkLst>
          <pc:docMk/>
          <pc:sldMk cId="947268816" sldId="1990"/>
        </pc:sldMkLst>
      </pc:sldChg>
      <pc:sldChg chg="addCm">
        <pc:chgData name="Lesley Langa" userId="GkBK1wgzTYlAv0giFO2HgE7UtaPRl3jc4U6g5oHlZhc=" providerId="None" clId="Web-{02D04283-C8D8-4137-9234-C803DDB3EB6A}" dt="2022-07-07T19:30:12.324" v="6"/>
        <pc:sldMkLst>
          <pc:docMk/>
          <pc:sldMk cId="3009164724" sldId="2114"/>
        </pc:sldMkLst>
      </pc:sldChg>
      <pc:sldChg chg="addCm">
        <pc:chgData name="Lesley Langa" userId="GkBK1wgzTYlAv0giFO2HgE7UtaPRl3jc4U6g5oHlZhc=" providerId="None" clId="Web-{02D04283-C8D8-4137-9234-C803DDB3EB6A}" dt="2022-07-07T19:33:26.254" v="9"/>
        <pc:sldMkLst>
          <pc:docMk/>
          <pc:sldMk cId="1059899693" sldId="2119"/>
        </pc:sldMkLst>
      </pc:sldChg>
      <pc:sldChg chg="addCm">
        <pc:chgData name="Lesley Langa" userId="GkBK1wgzTYlAv0giFO2HgE7UtaPRl3jc4U6g5oHlZhc=" providerId="None" clId="Web-{02D04283-C8D8-4137-9234-C803DDB3EB6A}" dt="2022-07-07T19:31:54.704" v="7"/>
        <pc:sldMkLst>
          <pc:docMk/>
          <pc:sldMk cId="1744905477" sldId="2123"/>
        </pc:sldMkLst>
      </pc:sldChg>
      <pc:sldChg chg="addCm">
        <pc:chgData name="Lesley Langa" userId="GkBK1wgzTYlAv0giFO2HgE7UtaPRl3jc4U6g5oHlZhc=" providerId="None" clId="Web-{02D04283-C8D8-4137-9234-C803DDB3EB6A}" dt="2022-07-07T19:32:50.284" v="8"/>
        <pc:sldMkLst>
          <pc:docMk/>
          <pc:sldMk cId="2794761106" sldId="2131"/>
        </pc:sldMkLst>
      </pc:sldChg>
      <pc:sldChg chg="addCm">
        <pc:chgData name="Lesley Langa" userId="GkBK1wgzTYlAv0giFO2HgE7UtaPRl3jc4U6g5oHlZhc=" providerId="None" clId="Web-{02D04283-C8D8-4137-9234-C803DDB3EB6A}" dt="2022-07-07T19:38:17.454" v="15"/>
        <pc:sldMkLst>
          <pc:docMk/>
          <pc:sldMk cId="2617030903" sldId="2132"/>
        </pc:sldMkLst>
      </pc:sldChg>
      <pc:sldChg chg="addCm">
        <pc:chgData name="Lesley Langa" userId="GkBK1wgzTYlAv0giFO2HgE7UtaPRl3jc4U6g5oHlZhc=" providerId="None" clId="Web-{02D04283-C8D8-4137-9234-C803DDB3EB6A}" dt="2022-07-07T19:37:38.765" v="14"/>
        <pc:sldMkLst>
          <pc:docMk/>
          <pc:sldMk cId="1523311071" sldId="2134"/>
        </pc:sldMkLst>
      </pc:sldChg>
      <pc:sldChg chg="addCm">
        <pc:chgData name="Lesley Langa" userId="GkBK1wgzTYlAv0giFO2HgE7UtaPRl3jc4U6g5oHlZhc=" providerId="None" clId="Web-{02D04283-C8D8-4137-9234-C803DDB3EB6A}" dt="2022-07-07T19:34:36.820" v="11"/>
        <pc:sldMkLst>
          <pc:docMk/>
          <pc:sldMk cId="0" sldId="2194"/>
        </pc:sldMkLst>
      </pc:sldChg>
    </pc:docChg>
  </pc:docChgLst>
  <pc:docChgLst>
    <pc:chgData name="Chela Weber" clId="Web-{779FEBA7-18CB-465B-A29B-184C6ACC248C}"/>
    <pc:docChg chg="addSld delSld modSld sldOrd">
      <pc:chgData name="Chela Weber" userId="" providerId="" clId="Web-{779FEBA7-18CB-465B-A29B-184C6ACC248C}" dt="2022-07-28T19:31:22.287" v="531"/>
      <pc:docMkLst>
        <pc:docMk/>
      </pc:docMkLst>
      <pc:sldChg chg="del ord">
        <pc:chgData name="Chela Weber" userId="" providerId="" clId="Web-{779FEBA7-18CB-465B-A29B-184C6ACC248C}" dt="2022-07-28T19:31:03.411" v="529"/>
        <pc:sldMkLst>
          <pc:docMk/>
          <pc:sldMk cId="2188273228" sldId="292"/>
        </pc:sldMkLst>
      </pc:sldChg>
      <pc:sldChg chg="del">
        <pc:chgData name="Chela Weber" userId="" providerId="" clId="Web-{779FEBA7-18CB-465B-A29B-184C6ACC248C}" dt="2022-07-28T18:23:23.974" v="13"/>
        <pc:sldMkLst>
          <pc:docMk/>
          <pc:sldMk cId="2891663121" sldId="293"/>
        </pc:sldMkLst>
      </pc:sldChg>
      <pc:sldChg chg="del">
        <pc:chgData name="Chela Weber" userId="" providerId="" clId="Web-{779FEBA7-18CB-465B-A29B-184C6ACC248C}" dt="2022-07-28T18:13:59.765" v="11"/>
        <pc:sldMkLst>
          <pc:docMk/>
          <pc:sldMk cId="1434510528" sldId="301"/>
        </pc:sldMkLst>
      </pc:sldChg>
      <pc:sldChg chg="del">
        <pc:chgData name="Chela Weber" userId="" providerId="" clId="Web-{779FEBA7-18CB-465B-A29B-184C6ACC248C}" dt="2022-07-28T18:13:35.201" v="0"/>
        <pc:sldMkLst>
          <pc:docMk/>
          <pc:sldMk cId="0" sldId="315"/>
        </pc:sldMkLst>
      </pc:sldChg>
      <pc:sldChg chg="del">
        <pc:chgData name="Chela Weber" userId="" providerId="" clId="Web-{779FEBA7-18CB-465B-A29B-184C6ACC248C}" dt="2022-07-28T18:13:42.764" v="1"/>
        <pc:sldMkLst>
          <pc:docMk/>
          <pc:sldMk cId="0" sldId="316"/>
        </pc:sldMkLst>
      </pc:sldChg>
      <pc:sldChg chg="del">
        <pc:chgData name="Chela Weber" userId="" providerId="" clId="Web-{779FEBA7-18CB-465B-A29B-184C6ACC248C}" dt="2022-07-28T18:13:44.124" v="2"/>
        <pc:sldMkLst>
          <pc:docMk/>
          <pc:sldMk cId="0" sldId="317"/>
        </pc:sldMkLst>
      </pc:sldChg>
      <pc:sldChg chg="del">
        <pc:chgData name="Chela Weber" userId="" providerId="" clId="Web-{779FEBA7-18CB-465B-A29B-184C6ACC248C}" dt="2022-07-28T18:13:46.280" v="3"/>
        <pc:sldMkLst>
          <pc:docMk/>
          <pc:sldMk cId="0" sldId="318"/>
        </pc:sldMkLst>
      </pc:sldChg>
      <pc:sldChg chg="del">
        <pc:chgData name="Chela Weber" userId="" providerId="" clId="Web-{779FEBA7-18CB-465B-A29B-184C6ACC248C}" dt="2022-07-28T18:13:46.795" v="4"/>
        <pc:sldMkLst>
          <pc:docMk/>
          <pc:sldMk cId="0" sldId="319"/>
        </pc:sldMkLst>
      </pc:sldChg>
      <pc:sldChg chg="del">
        <pc:chgData name="Chela Weber" userId="" providerId="" clId="Web-{779FEBA7-18CB-465B-A29B-184C6ACC248C}" dt="2022-07-28T18:13:47.717" v="5"/>
        <pc:sldMkLst>
          <pc:docMk/>
          <pc:sldMk cId="0" sldId="320"/>
        </pc:sldMkLst>
      </pc:sldChg>
      <pc:sldChg chg="del">
        <pc:chgData name="Chela Weber" userId="" providerId="" clId="Web-{779FEBA7-18CB-465B-A29B-184C6ACC248C}" dt="2022-07-28T18:13:57.608" v="10"/>
        <pc:sldMkLst>
          <pc:docMk/>
          <pc:sldMk cId="2723086081" sldId="628"/>
        </pc:sldMkLst>
      </pc:sldChg>
      <pc:sldChg chg="del">
        <pc:chgData name="Chela Weber" userId="" providerId="" clId="Web-{779FEBA7-18CB-465B-A29B-184C6ACC248C}" dt="2022-07-28T18:13:54.749" v="9"/>
        <pc:sldMkLst>
          <pc:docMk/>
          <pc:sldMk cId="1149384256" sldId="633"/>
        </pc:sldMkLst>
      </pc:sldChg>
      <pc:sldChg chg="del">
        <pc:chgData name="Chela Weber" userId="" providerId="" clId="Web-{779FEBA7-18CB-465B-A29B-184C6ACC248C}" dt="2022-07-28T18:13:50.030" v="6"/>
        <pc:sldMkLst>
          <pc:docMk/>
          <pc:sldMk cId="2504056742" sldId="2126"/>
        </pc:sldMkLst>
      </pc:sldChg>
      <pc:sldChg chg="del">
        <pc:chgData name="Chela Weber" userId="" providerId="" clId="Web-{779FEBA7-18CB-465B-A29B-184C6ACC248C}" dt="2022-07-28T18:13:53.780" v="8"/>
        <pc:sldMkLst>
          <pc:docMk/>
          <pc:sldMk cId="1265037701" sldId="2127"/>
        </pc:sldMkLst>
      </pc:sldChg>
      <pc:sldChg chg="del">
        <pc:chgData name="Chela Weber" userId="" providerId="" clId="Web-{779FEBA7-18CB-465B-A29B-184C6ACC248C}" dt="2022-07-28T19:31:22.287" v="531"/>
        <pc:sldMkLst>
          <pc:docMk/>
          <pc:sldMk cId="1523311071" sldId="2134"/>
        </pc:sldMkLst>
      </pc:sldChg>
      <pc:sldChg chg="del">
        <pc:chgData name="Chela Weber" userId="" providerId="" clId="Web-{779FEBA7-18CB-465B-A29B-184C6ACC248C}" dt="2022-07-28T18:37:53.757" v="203"/>
        <pc:sldMkLst>
          <pc:docMk/>
          <pc:sldMk cId="932694998" sldId="2135"/>
        </pc:sldMkLst>
      </pc:sldChg>
      <pc:sldChg chg="del">
        <pc:chgData name="Chela Weber" userId="" providerId="" clId="Web-{779FEBA7-18CB-465B-A29B-184C6ACC248C}" dt="2022-07-28T18:37:51.773" v="202"/>
        <pc:sldMkLst>
          <pc:docMk/>
          <pc:sldMk cId="1417467029" sldId="2136"/>
        </pc:sldMkLst>
      </pc:sldChg>
      <pc:sldChg chg="del">
        <pc:chgData name="Chela Weber" userId="" providerId="" clId="Web-{779FEBA7-18CB-465B-A29B-184C6ACC248C}" dt="2022-07-28T18:37:48.116" v="201"/>
        <pc:sldMkLst>
          <pc:docMk/>
          <pc:sldMk cId="1328675129" sldId="2137"/>
        </pc:sldMkLst>
      </pc:sldChg>
      <pc:sldChg chg="del">
        <pc:chgData name="Chela Weber" userId="" providerId="" clId="Web-{779FEBA7-18CB-465B-A29B-184C6ACC248C}" dt="2022-07-28T18:13:52.639" v="7"/>
        <pc:sldMkLst>
          <pc:docMk/>
          <pc:sldMk cId="3659144765" sldId="2172"/>
        </pc:sldMkLst>
      </pc:sldChg>
      <pc:sldChg chg="modSp ord">
        <pc:chgData name="Chela Weber" userId="" providerId="" clId="Web-{779FEBA7-18CB-465B-A29B-184C6ACC248C}" dt="2022-07-28T19:22:22.488" v="460"/>
        <pc:sldMkLst>
          <pc:docMk/>
          <pc:sldMk cId="0" sldId="2195"/>
        </pc:sldMkLst>
        <pc:spChg chg="mod">
          <ac:chgData name="Chela Weber" userId="" providerId="" clId="Web-{779FEBA7-18CB-465B-A29B-184C6ACC248C}" dt="2022-07-28T18:32:52.324" v="195" actId="20577"/>
          <ac:spMkLst>
            <pc:docMk/>
            <pc:sldMk cId="0" sldId="2195"/>
            <ac:spMk id="578" creationId="{00000000-0000-0000-0000-000000000000}"/>
          </ac:spMkLst>
        </pc:spChg>
      </pc:sldChg>
      <pc:sldChg chg="addSp delSp modSp modNotes">
        <pc:chgData name="Chela Weber" userId="" providerId="" clId="Web-{779FEBA7-18CB-465B-A29B-184C6ACC248C}" dt="2022-07-28T19:08:08.450" v="284"/>
        <pc:sldMkLst>
          <pc:docMk/>
          <pc:sldMk cId="0" sldId="2196"/>
        </pc:sldMkLst>
        <pc:spChg chg="add del mod">
          <ac:chgData name="Chela Weber" userId="" providerId="" clId="Web-{779FEBA7-18CB-465B-A29B-184C6ACC248C}" dt="2022-07-28T18:40:36.248" v="210" actId="14100"/>
          <ac:spMkLst>
            <pc:docMk/>
            <pc:sldMk cId="0" sldId="2196"/>
            <ac:spMk id="586" creationId="{00000000-0000-0000-0000-000000000000}"/>
          </ac:spMkLst>
        </pc:spChg>
      </pc:sldChg>
      <pc:sldChg chg="modSp ord">
        <pc:chgData name="Chela Weber" userId="" providerId="" clId="Web-{779FEBA7-18CB-465B-A29B-184C6ACC248C}" dt="2022-07-28T19:30:33.519" v="527"/>
        <pc:sldMkLst>
          <pc:docMk/>
          <pc:sldMk cId="0" sldId="2198"/>
        </pc:sldMkLst>
        <pc:spChg chg="mod">
          <ac:chgData name="Chela Weber" userId="" providerId="" clId="Web-{779FEBA7-18CB-465B-A29B-184C6ACC248C}" dt="2022-07-28T18:33:41.419" v="199" actId="20577"/>
          <ac:spMkLst>
            <pc:docMk/>
            <pc:sldMk cId="0" sldId="2198"/>
            <ac:spMk id="602" creationId="{00000000-0000-0000-0000-000000000000}"/>
          </ac:spMkLst>
        </pc:spChg>
      </pc:sldChg>
      <pc:sldChg chg="ord">
        <pc:chgData name="Chela Weber" userId="" providerId="" clId="Web-{779FEBA7-18CB-465B-A29B-184C6ACC248C}" dt="2022-07-28T19:30:29.268" v="526"/>
        <pc:sldMkLst>
          <pc:docMk/>
          <pc:sldMk cId="0" sldId="2199"/>
        </pc:sldMkLst>
      </pc:sldChg>
      <pc:sldChg chg="del">
        <pc:chgData name="Chela Weber" userId="" providerId="" clId="Web-{779FEBA7-18CB-465B-A29B-184C6ACC248C}" dt="2022-07-28T19:31:06.130" v="530"/>
        <pc:sldMkLst>
          <pc:docMk/>
          <pc:sldMk cId="2133487145" sldId="2200"/>
        </pc:sldMkLst>
      </pc:sldChg>
      <pc:sldChg chg="modSp add ord replId">
        <pc:chgData name="Chela Weber" userId="" providerId="" clId="Web-{779FEBA7-18CB-465B-A29B-184C6ACC248C}" dt="2022-07-28T19:06:58.086" v="279"/>
        <pc:sldMkLst>
          <pc:docMk/>
          <pc:sldMk cId="2232681759" sldId="2209"/>
        </pc:sldMkLst>
        <pc:spChg chg="mod">
          <ac:chgData name="Chela Weber" userId="" providerId="" clId="Web-{779FEBA7-18CB-465B-A29B-184C6ACC248C}" dt="2022-07-28T18:30:00.739" v="83" actId="20577"/>
          <ac:spMkLst>
            <pc:docMk/>
            <pc:sldMk cId="2232681759" sldId="2209"/>
            <ac:spMk id="576" creationId="{00000000-0000-0000-0000-000000000000}"/>
          </ac:spMkLst>
        </pc:spChg>
        <pc:spChg chg="mod">
          <ac:chgData name="Chela Weber" userId="" providerId="" clId="Web-{779FEBA7-18CB-465B-A29B-184C6ACC248C}" dt="2022-07-28T18:30:32.850" v="86" actId="14100"/>
          <ac:spMkLst>
            <pc:docMk/>
            <pc:sldMk cId="2232681759" sldId="2209"/>
            <ac:spMk id="578" creationId="{00000000-0000-0000-0000-000000000000}"/>
          </ac:spMkLst>
        </pc:spChg>
      </pc:sldChg>
      <pc:sldChg chg="modSp add ord replId modNotes">
        <pc:chgData name="Chela Weber" userId="" providerId="" clId="Web-{779FEBA7-18CB-465B-A29B-184C6ACC248C}" dt="2022-07-28T18:49:40.847" v="278" actId="20577"/>
        <pc:sldMkLst>
          <pc:docMk/>
          <pc:sldMk cId="3792324782" sldId="2210"/>
        </pc:sldMkLst>
        <pc:spChg chg="mod">
          <ac:chgData name="Chela Weber" userId="" providerId="" clId="Web-{779FEBA7-18CB-465B-A29B-184C6ACC248C}" dt="2022-07-28T18:47:53.374" v="272" actId="1076"/>
          <ac:spMkLst>
            <pc:docMk/>
            <pc:sldMk cId="3792324782" sldId="2210"/>
            <ac:spMk id="5" creationId="{A74FDA60-FA7E-B946-A879-F304B3C1D3C1}"/>
          </ac:spMkLst>
        </pc:spChg>
        <pc:spChg chg="mod">
          <ac:chgData name="Chela Weber" userId="" providerId="" clId="Web-{779FEBA7-18CB-465B-A29B-184C6ACC248C}" dt="2022-07-28T18:49:40.847" v="278" actId="20577"/>
          <ac:spMkLst>
            <pc:docMk/>
            <pc:sldMk cId="3792324782" sldId="2210"/>
            <ac:spMk id="426" creationId="{00000000-0000-0000-0000-000000000000}"/>
          </ac:spMkLst>
        </pc:spChg>
      </pc:sldChg>
      <pc:sldChg chg="addSp modSp new ord">
        <pc:chgData name="Chela Weber" userId="" providerId="" clId="Web-{779FEBA7-18CB-465B-A29B-184C6ACC248C}" dt="2022-07-28T19:21:32.313" v="459" actId="14100"/>
        <pc:sldMkLst>
          <pc:docMk/>
          <pc:sldMk cId="3640416025" sldId="2211"/>
        </pc:sldMkLst>
        <pc:spChg chg="add mod">
          <ac:chgData name="Chela Weber" userId="" providerId="" clId="Web-{779FEBA7-18CB-465B-A29B-184C6ACC248C}" dt="2022-07-28T19:21:32.313" v="459" actId="14100"/>
          <ac:spMkLst>
            <pc:docMk/>
            <pc:sldMk cId="3640416025" sldId="2211"/>
            <ac:spMk id="2" creationId="{458B0E88-A4A8-8801-82ED-AA066A1F32F2}"/>
          </ac:spMkLst>
        </pc:spChg>
      </pc:sldChg>
      <pc:sldChg chg="modSp add replId">
        <pc:chgData name="Chela Weber" userId="" providerId="" clId="Web-{779FEBA7-18CB-465B-A29B-184C6ACC248C}" dt="2022-07-28T19:29:29.155" v="525" actId="20577"/>
        <pc:sldMkLst>
          <pc:docMk/>
          <pc:sldMk cId="3585671945" sldId="2212"/>
        </pc:sldMkLst>
        <pc:spChg chg="mod">
          <ac:chgData name="Chela Weber" userId="" providerId="" clId="Web-{779FEBA7-18CB-465B-A29B-184C6ACC248C}" dt="2022-07-28T19:27:47.790" v="522" actId="1076"/>
          <ac:spMkLst>
            <pc:docMk/>
            <pc:sldMk cId="3585671945" sldId="2212"/>
            <ac:spMk id="5" creationId="{A74FDA60-FA7E-B946-A879-F304B3C1D3C1}"/>
          </ac:spMkLst>
        </pc:spChg>
        <pc:spChg chg="mod">
          <ac:chgData name="Chela Weber" userId="" providerId="" clId="Web-{779FEBA7-18CB-465B-A29B-184C6ACC248C}" dt="2022-07-28T19:29:29.155" v="525" actId="20577"/>
          <ac:spMkLst>
            <pc:docMk/>
            <pc:sldMk cId="3585671945" sldId="2212"/>
            <ac:spMk id="426" creationId="{00000000-0000-0000-0000-000000000000}"/>
          </ac:spMkLst>
        </pc:spChg>
      </pc:sldChg>
    </pc:docChg>
  </pc:docChgLst>
  <pc:docChgLst>
    <pc:chgData name="Merrilee Proffitt" userId="X2/Mr/KkOeqCzya24H3qhvnk4dt8DIDsGHnD6aPiRQE=" providerId="None" clId="Web-{35D11884-0EA2-4767-B48B-26E0FF823C5E}"/>
    <pc:docChg chg="addSld modSld sldOrd">
      <pc:chgData name="Merrilee Proffitt" userId="X2/Mr/KkOeqCzya24H3qhvnk4dt8DIDsGHnD6aPiRQE=" providerId="None" clId="Web-{35D11884-0EA2-4767-B48B-26E0FF823C5E}" dt="2022-07-27T23:36:07.556" v="22"/>
      <pc:docMkLst>
        <pc:docMk/>
      </pc:docMkLst>
      <pc:sldChg chg="modSp">
        <pc:chgData name="Merrilee Proffitt" userId="X2/Mr/KkOeqCzya24H3qhvnk4dt8DIDsGHnD6aPiRQE=" providerId="None" clId="Web-{35D11884-0EA2-4767-B48B-26E0FF823C5E}" dt="2022-07-27T23:33:51.989" v="17" actId="20577"/>
        <pc:sldMkLst>
          <pc:docMk/>
          <pc:sldMk cId="0" sldId="276"/>
        </pc:sldMkLst>
        <pc:spChg chg="mod">
          <ac:chgData name="Merrilee Proffitt" userId="X2/Mr/KkOeqCzya24H3qhvnk4dt8DIDsGHnD6aPiRQE=" providerId="None" clId="Web-{35D11884-0EA2-4767-B48B-26E0FF823C5E}" dt="2022-07-27T23:33:51.989" v="17" actId="20577"/>
          <ac:spMkLst>
            <pc:docMk/>
            <pc:sldMk cId="0" sldId="276"/>
            <ac:spMk id="495" creationId="{00000000-0000-0000-0000-000000000000}"/>
          </ac:spMkLst>
        </pc:spChg>
      </pc:sldChg>
      <pc:sldChg chg="modSp">
        <pc:chgData name="Merrilee Proffitt" userId="X2/Mr/KkOeqCzya24H3qhvnk4dt8DIDsGHnD6aPiRQE=" providerId="None" clId="Web-{35D11884-0EA2-4767-B48B-26E0FF823C5E}" dt="2022-07-27T23:32:02.641" v="6" actId="20577"/>
        <pc:sldMkLst>
          <pc:docMk/>
          <pc:sldMk cId="0" sldId="2181"/>
        </pc:sldMkLst>
        <pc:spChg chg="mod">
          <ac:chgData name="Merrilee Proffitt" userId="X2/Mr/KkOeqCzya24H3qhvnk4dt8DIDsGHnD6aPiRQE=" providerId="None" clId="Web-{35D11884-0EA2-4767-B48B-26E0FF823C5E}" dt="2022-07-27T23:32:02.641" v="6" actId="20577"/>
          <ac:spMkLst>
            <pc:docMk/>
            <pc:sldMk cId="0" sldId="2181"/>
            <ac:spMk id="414" creationId="{00000000-0000-0000-0000-000000000000}"/>
          </ac:spMkLst>
        </pc:spChg>
      </pc:sldChg>
      <pc:sldChg chg="modSp">
        <pc:chgData name="Merrilee Proffitt" userId="X2/Mr/KkOeqCzya24H3qhvnk4dt8DIDsGHnD6aPiRQE=" providerId="None" clId="Web-{35D11884-0EA2-4767-B48B-26E0FF823C5E}" dt="2022-07-27T23:31:40.390" v="3" actId="20577"/>
        <pc:sldMkLst>
          <pc:docMk/>
          <pc:sldMk cId="3731898771" sldId="2201"/>
        </pc:sldMkLst>
        <pc:spChg chg="mod">
          <ac:chgData name="Merrilee Proffitt" userId="X2/Mr/KkOeqCzya24H3qhvnk4dt8DIDsGHnD6aPiRQE=" providerId="None" clId="Web-{35D11884-0EA2-4767-B48B-26E0FF823C5E}" dt="2022-07-27T23:31:40.390" v="3" actId="20577"/>
          <ac:spMkLst>
            <pc:docMk/>
            <pc:sldMk cId="3731898771" sldId="2201"/>
            <ac:spMk id="7" creationId="{CE8CF31B-50E1-EAC1-5A5C-112B45ADFC43}"/>
          </ac:spMkLst>
        </pc:spChg>
      </pc:sldChg>
      <pc:sldChg chg="modSp add ord replId">
        <pc:chgData name="Merrilee Proffitt" userId="X2/Mr/KkOeqCzya24H3qhvnk4dt8DIDsGHnD6aPiRQE=" providerId="None" clId="Web-{35D11884-0EA2-4767-B48B-26E0FF823C5E}" dt="2022-07-27T23:36:07.556" v="22"/>
        <pc:sldMkLst>
          <pc:docMk/>
          <pc:sldMk cId="1536545313" sldId="2208"/>
        </pc:sldMkLst>
        <pc:spChg chg="mod">
          <ac:chgData name="Merrilee Proffitt" userId="X2/Mr/KkOeqCzya24H3qhvnk4dt8DIDsGHnD6aPiRQE=" providerId="None" clId="Web-{35D11884-0EA2-4767-B48B-26E0FF823C5E}" dt="2022-07-27T23:36:03.837" v="21" actId="20577"/>
          <ac:spMkLst>
            <pc:docMk/>
            <pc:sldMk cId="1536545313" sldId="2208"/>
            <ac:spMk id="495" creationId="{00000000-0000-0000-0000-000000000000}"/>
          </ac:spMkLst>
        </pc:spChg>
      </pc:sldChg>
    </pc:docChg>
  </pc:docChgLst>
  <pc:docChgLst>
    <pc:chgData name="Lesley Langa" clId="Web-{FCC50B71-9D22-4B0B-A59D-31821B7C09D1}"/>
    <pc:docChg chg="addSld delSld modSld sldOrd">
      <pc:chgData name="Lesley Langa" userId="" providerId="" clId="Web-{FCC50B71-9D22-4B0B-A59D-31821B7C09D1}" dt="2022-07-27T22:42:08.233" v="87" actId="1076"/>
      <pc:docMkLst>
        <pc:docMk/>
      </pc:docMkLst>
      <pc:sldChg chg="addSp delSp modSp">
        <pc:chgData name="Lesley Langa" userId="" providerId="" clId="Web-{FCC50B71-9D22-4B0B-A59D-31821B7C09D1}" dt="2022-07-27T21:20:26.922" v="21" actId="1076"/>
        <pc:sldMkLst>
          <pc:docMk/>
          <pc:sldMk cId="0" sldId="2193"/>
        </pc:sldMkLst>
        <pc:spChg chg="mod">
          <ac:chgData name="Lesley Langa" userId="" providerId="" clId="Web-{FCC50B71-9D22-4B0B-A59D-31821B7C09D1}" dt="2022-07-27T21:20:06.093" v="17" actId="20577"/>
          <ac:spMkLst>
            <pc:docMk/>
            <pc:sldMk cId="0" sldId="2193"/>
            <ac:spMk id="554" creationId="{00000000-0000-0000-0000-000000000000}"/>
          </ac:spMkLst>
        </pc:spChg>
        <pc:picChg chg="add mod">
          <ac:chgData name="Lesley Langa" userId="" providerId="" clId="Web-{FCC50B71-9D22-4B0B-A59D-31821B7C09D1}" dt="2022-07-27T21:20:26.922" v="21" actId="1076"/>
          <ac:picMkLst>
            <pc:docMk/>
            <pc:sldMk cId="0" sldId="2193"/>
            <ac:picMk id="2" creationId="{66000DCE-C4A5-D7ED-D478-C0CF9CA33007}"/>
          </ac:picMkLst>
        </pc:picChg>
        <pc:picChg chg="del">
          <ac:chgData name="Lesley Langa" userId="" providerId="" clId="Web-{FCC50B71-9D22-4B0B-A59D-31821B7C09D1}" dt="2022-07-27T21:19:39.185" v="6"/>
          <ac:picMkLst>
            <pc:docMk/>
            <pc:sldMk cId="0" sldId="2193"/>
            <ac:picMk id="3" creationId="{4FCAA343-3278-763B-EB5B-27A389C2B43A}"/>
          </ac:picMkLst>
        </pc:picChg>
      </pc:sldChg>
      <pc:sldChg chg="addSp delSp modSp">
        <pc:chgData name="Lesley Langa" userId="" providerId="" clId="Web-{FCC50B71-9D22-4B0B-A59D-31821B7C09D1}" dt="2022-07-27T22:37:00.987" v="63" actId="20577"/>
        <pc:sldMkLst>
          <pc:docMk/>
          <pc:sldMk cId="2454343646" sldId="2203"/>
        </pc:sldMkLst>
        <pc:spChg chg="mod">
          <ac:chgData name="Lesley Langa" userId="" providerId="" clId="Web-{FCC50B71-9D22-4B0B-A59D-31821B7C09D1}" dt="2022-07-27T22:37:00.987" v="63" actId="20577"/>
          <ac:spMkLst>
            <pc:docMk/>
            <pc:sldMk cId="2454343646" sldId="2203"/>
            <ac:spMk id="554" creationId="{00000000-0000-0000-0000-000000000000}"/>
          </ac:spMkLst>
        </pc:spChg>
        <pc:picChg chg="del">
          <ac:chgData name="Lesley Langa" userId="" providerId="" clId="Web-{FCC50B71-9D22-4B0B-A59D-31821B7C09D1}" dt="2022-07-27T21:18:01.211" v="0"/>
          <ac:picMkLst>
            <pc:docMk/>
            <pc:sldMk cId="2454343646" sldId="2203"/>
            <ac:picMk id="2" creationId="{7BC5F2C9-BCCF-47C7-4E41-D59AD2428BB5}"/>
          </ac:picMkLst>
        </pc:picChg>
        <pc:picChg chg="add mod">
          <ac:chgData name="Lesley Langa" userId="" providerId="" clId="Web-{FCC50B71-9D22-4B0B-A59D-31821B7C09D1}" dt="2022-07-27T21:18:33.135" v="5" actId="14100"/>
          <ac:picMkLst>
            <pc:docMk/>
            <pc:sldMk cId="2454343646" sldId="2203"/>
            <ac:picMk id="3" creationId="{E8DECE0C-6E8C-386D-D56C-F319F8BC18ED}"/>
          </ac:picMkLst>
        </pc:picChg>
      </pc:sldChg>
      <pc:sldChg chg="addSp delSp modSp new add del ord">
        <pc:chgData name="Lesley Langa" userId="" providerId="" clId="Web-{FCC50B71-9D22-4B0B-A59D-31821B7C09D1}" dt="2022-07-27T22:42:08.233" v="87" actId="1076"/>
        <pc:sldMkLst>
          <pc:docMk/>
          <pc:sldMk cId="2303464455" sldId="2206"/>
        </pc:sldMkLst>
        <pc:spChg chg="add mod">
          <ac:chgData name="Lesley Langa" userId="" providerId="" clId="Web-{FCC50B71-9D22-4B0B-A59D-31821B7C09D1}" dt="2022-07-27T21:22:05.568" v="41" actId="14100"/>
          <ac:spMkLst>
            <pc:docMk/>
            <pc:sldMk cId="2303464455" sldId="2206"/>
            <ac:spMk id="3" creationId="{73B62428-781B-7157-A169-7EA3CB80841D}"/>
          </ac:spMkLst>
        </pc:spChg>
        <pc:picChg chg="add mod">
          <ac:chgData name="Lesley Langa" userId="" providerId="" clId="Web-{FCC50B71-9D22-4B0B-A59D-31821B7C09D1}" dt="2022-07-27T22:42:08.233" v="87" actId="1076"/>
          <ac:picMkLst>
            <pc:docMk/>
            <pc:sldMk cId="2303464455" sldId="2206"/>
            <ac:picMk id="2" creationId="{5D88C48B-50C7-A055-E823-D627ABD65C19}"/>
          </ac:picMkLst>
        </pc:picChg>
        <pc:picChg chg="add del mod">
          <ac:chgData name="Lesley Langa" userId="" providerId="" clId="Web-{FCC50B71-9D22-4B0B-A59D-31821B7C09D1}" dt="2022-07-27T22:41:53.483" v="83"/>
          <ac:picMkLst>
            <pc:docMk/>
            <pc:sldMk cId="2303464455" sldId="2206"/>
            <ac:picMk id="4" creationId="{FED10B14-A0A1-6002-4BFA-4A4C2D38F1BC}"/>
          </ac:picMkLst>
        </pc:picChg>
      </pc:sldChg>
      <pc:sldChg chg="addSp delSp modSp new">
        <pc:chgData name="Lesley Langa" userId="" providerId="" clId="Web-{FCC50B71-9D22-4B0B-A59D-31821B7C09D1}" dt="2022-07-27T22:39:08.164" v="80" actId="1076"/>
        <pc:sldMkLst>
          <pc:docMk/>
          <pc:sldMk cId="499173143" sldId="2207"/>
        </pc:sldMkLst>
        <pc:spChg chg="add">
          <ac:chgData name="Lesley Langa" userId="" providerId="" clId="Web-{FCC50B71-9D22-4B0B-A59D-31821B7C09D1}" dt="2022-07-27T22:35:42.281" v="49"/>
          <ac:spMkLst>
            <pc:docMk/>
            <pc:sldMk cId="499173143" sldId="2207"/>
            <ac:spMk id="3" creationId="{3A7A275D-D51F-E818-4C07-E02D9A012974}"/>
          </ac:spMkLst>
        </pc:spChg>
        <pc:picChg chg="add del mod">
          <ac:chgData name="Lesley Langa" userId="" providerId="" clId="Web-{FCC50B71-9D22-4B0B-A59D-31821B7C09D1}" dt="2022-07-27T22:37:20.363" v="66"/>
          <ac:picMkLst>
            <pc:docMk/>
            <pc:sldMk cId="499173143" sldId="2207"/>
            <ac:picMk id="4" creationId="{BFAAE2BC-B85C-5929-509B-00F3DD2BBB9A}"/>
          </ac:picMkLst>
        </pc:picChg>
        <pc:picChg chg="add del mod">
          <ac:chgData name="Lesley Langa" userId="" providerId="" clId="Web-{FCC50B71-9D22-4B0B-A59D-31821B7C09D1}" dt="2022-07-27T22:38:50.757" v="76"/>
          <ac:picMkLst>
            <pc:docMk/>
            <pc:sldMk cId="499173143" sldId="2207"/>
            <ac:picMk id="5" creationId="{7673D1B3-F729-E58F-EE2F-94E312FE6274}"/>
          </ac:picMkLst>
        </pc:picChg>
        <pc:picChg chg="add mod">
          <ac:chgData name="Lesley Langa" userId="" providerId="" clId="Web-{FCC50B71-9D22-4B0B-A59D-31821B7C09D1}" dt="2022-07-27T22:39:08.164" v="80" actId="1076"/>
          <ac:picMkLst>
            <pc:docMk/>
            <pc:sldMk cId="499173143" sldId="2207"/>
            <ac:picMk id="6" creationId="{C180FB44-C5F4-3146-6949-5CFF7F11E4D3}"/>
          </ac:picMkLst>
        </pc:picChg>
      </pc:sldChg>
    </pc:docChg>
  </pc:docChgLst>
  <pc:docChgLst>
    <pc:chgData name="Merrilee Proffitt" userId="X2/Mr/KkOeqCzya24H3qhvnk4dt8DIDsGHnD6aPiRQE=" providerId="None" clId="Web-{2B66D462-14DB-4BF4-BB3F-496A173B1E17}"/>
    <pc:docChg chg="delSld modSld">
      <pc:chgData name="Merrilee Proffitt" userId="X2/Mr/KkOeqCzya24H3qhvnk4dt8DIDsGHnD6aPiRQE=" providerId="None" clId="Web-{2B66D462-14DB-4BF4-BB3F-496A173B1E17}" dt="2022-07-28T18:38:54.534" v="33"/>
      <pc:docMkLst>
        <pc:docMk/>
      </pc:docMkLst>
      <pc:sldChg chg="del">
        <pc:chgData name="Merrilee Proffitt" userId="X2/Mr/KkOeqCzya24H3qhvnk4dt8DIDsGHnD6aPiRQE=" providerId="None" clId="Web-{2B66D462-14DB-4BF4-BB3F-496A173B1E17}" dt="2022-07-28T18:36:57.640" v="2"/>
        <pc:sldMkLst>
          <pc:docMk/>
          <pc:sldMk cId="0" sldId="259"/>
        </pc:sldMkLst>
      </pc:sldChg>
      <pc:sldChg chg="del">
        <pc:chgData name="Merrilee Proffitt" userId="X2/Mr/KkOeqCzya24H3qhvnk4dt8DIDsGHnD6aPiRQE=" providerId="None" clId="Web-{2B66D462-14DB-4BF4-BB3F-496A173B1E17}" dt="2022-07-28T18:36:57.640" v="1"/>
        <pc:sldMkLst>
          <pc:docMk/>
          <pc:sldMk cId="0" sldId="260"/>
        </pc:sldMkLst>
      </pc:sldChg>
      <pc:sldChg chg="del">
        <pc:chgData name="Merrilee Proffitt" userId="X2/Mr/KkOeqCzya24H3qhvnk4dt8DIDsGHnD6aPiRQE=" providerId="None" clId="Web-{2B66D462-14DB-4BF4-BB3F-496A173B1E17}" dt="2022-07-28T18:37:03.594" v="7"/>
        <pc:sldMkLst>
          <pc:docMk/>
          <pc:sldMk cId="0" sldId="262"/>
        </pc:sldMkLst>
      </pc:sldChg>
      <pc:sldChg chg="mod modShow delCm">
        <pc:chgData name="Merrilee Proffitt" userId="X2/Mr/KkOeqCzya24H3qhvnk4dt8DIDsGHnD6aPiRQE=" providerId="None" clId="Web-{2B66D462-14DB-4BF4-BB3F-496A173B1E17}" dt="2022-07-28T18:37:23.485" v="13"/>
        <pc:sldMkLst>
          <pc:docMk/>
          <pc:sldMk cId="0" sldId="264"/>
        </pc:sldMkLst>
      </pc:sldChg>
      <pc:sldChg chg="del">
        <pc:chgData name="Merrilee Proffitt" userId="X2/Mr/KkOeqCzya24H3qhvnk4dt8DIDsGHnD6aPiRQE=" providerId="None" clId="Web-{2B66D462-14DB-4BF4-BB3F-496A173B1E17}" dt="2022-07-28T18:38:04.204" v="17"/>
        <pc:sldMkLst>
          <pc:docMk/>
          <pc:sldMk cId="0" sldId="266"/>
        </pc:sldMkLst>
      </pc:sldChg>
      <pc:sldChg chg="del">
        <pc:chgData name="Merrilee Proffitt" userId="X2/Mr/KkOeqCzya24H3qhvnk4dt8DIDsGHnD6aPiRQE=" providerId="None" clId="Web-{2B66D462-14DB-4BF4-BB3F-496A173B1E17}" dt="2022-07-28T18:38:13.361" v="24"/>
        <pc:sldMkLst>
          <pc:docMk/>
          <pc:sldMk cId="0" sldId="267"/>
        </pc:sldMkLst>
      </pc:sldChg>
      <pc:sldChg chg="del">
        <pc:chgData name="Merrilee Proffitt" userId="X2/Mr/KkOeqCzya24H3qhvnk4dt8DIDsGHnD6aPiRQE=" providerId="None" clId="Web-{2B66D462-14DB-4BF4-BB3F-496A173B1E17}" dt="2022-07-28T18:37:28.750" v="14"/>
        <pc:sldMkLst>
          <pc:docMk/>
          <pc:sldMk cId="313702222" sldId="280"/>
        </pc:sldMkLst>
      </pc:sldChg>
      <pc:sldChg chg="del">
        <pc:chgData name="Merrilee Proffitt" userId="X2/Mr/KkOeqCzya24H3qhvnk4dt8DIDsGHnD6aPiRQE=" providerId="None" clId="Web-{2B66D462-14DB-4BF4-BB3F-496A173B1E17}" dt="2022-07-28T18:36:57.640" v="3"/>
        <pc:sldMkLst>
          <pc:docMk/>
          <pc:sldMk cId="0" sldId="289"/>
        </pc:sldMkLst>
      </pc:sldChg>
      <pc:sldChg chg="del">
        <pc:chgData name="Merrilee Proffitt" userId="X2/Mr/KkOeqCzya24H3qhvnk4dt8DIDsGHnD6aPiRQE=" providerId="None" clId="Web-{2B66D462-14DB-4BF4-BB3F-496A173B1E17}" dt="2022-07-28T18:36:49.765" v="0"/>
        <pc:sldMkLst>
          <pc:docMk/>
          <pc:sldMk cId="118676203" sldId="303"/>
        </pc:sldMkLst>
      </pc:sldChg>
      <pc:sldChg chg="del">
        <pc:chgData name="Merrilee Proffitt" userId="X2/Mr/KkOeqCzya24H3qhvnk4dt8DIDsGHnD6aPiRQE=" providerId="None" clId="Web-{2B66D462-14DB-4BF4-BB3F-496A173B1E17}" dt="2022-07-28T18:37:18.063" v="12"/>
        <pc:sldMkLst>
          <pc:docMk/>
          <pc:sldMk cId="137864132" sldId="313"/>
        </pc:sldMkLst>
      </pc:sldChg>
      <pc:sldChg chg="del">
        <pc:chgData name="Merrilee Proffitt" userId="X2/Mr/KkOeqCzya24H3qhvnk4dt8DIDsGHnD6aPiRQE=" providerId="None" clId="Web-{2B66D462-14DB-4BF4-BB3F-496A173B1E17}" dt="2022-07-28T18:36:57.640" v="4"/>
        <pc:sldMkLst>
          <pc:docMk/>
          <pc:sldMk cId="1724849318" sldId="625"/>
        </pc:sldMkLst>
      </pc:sldChg>
      <pc:sldChg chg="del">
        <pc:chgData name="Merrilee Proffitt" userId="X2/Mr/KkOeqCzya24H3qhvnk4dt8DIDsGHnD6aPiRQE=" providerId="None" clId="Web-{2B66D462-14DB-4BF4-BB3F-496A173B1E17}" dt="2022-07-28T18:38:54.534" v="33"/>
        <pc:sldMkLst>
          <pc:docMk/>
          <pc:sldMk cId="2967939167" sldId="626"/>
        </pc:sldMkLst>
      </pc:sldChg>
      <pc:sldChg chg="del">
        <pc:chgData name="Merrilee Proffitt" userId="X2/Mr/KkOeqCzya24H3qhvnk4dt8DIDsGHnD6aPiRQE=" providerId="None" clId="Web-{2B66D462-14DB-4BF4-BB3F-496A173B1E17}" dt="2022-07-28T18:37:03.594" v="9"/>
        <pc:sldMkLst>
          <pc:docMk/>
          <pc:sldMk cId="2585673034" sldId="630"/>
        </pc:sldMkLst>
      </pc:sldChg>
      <pc:sldChg chg="del">
        <pc:chgData name="Merrilee Proffitt" userId="X2/Mr/KkOeqCzya24H3qhvnk4dt8DIDsGHnD6aPiRQE=" providerId="None" clId="Web-{2B66D462-14DB-4BF4-BB3F-496A173B1E17}" dt="2022-07-28T18:37:03.594" v="6"/>
        <pc:sldMkLst>
          <pc:docMk/>
          <pc:sldMk cId="3861573303" sldId="1975"/>
        </pc:sldMkLst>
      </pc:sldChg>
      <pc:sldChg chg="del">
        <pc:chgData name="Merrilee Proffitt" userId="X2/Mr/KkOeqCzya24H3qhvnk4dt8DIDsGHnD6aPiRQE=" providerId="None" clId="Web-{2B66D462-14DB-4BF4-BB3F-496A173B1E17}" dt="2022-07-28T18:37:03.594" v="8"/>
        <pc:sldMkLst>
          <pc:docMk/>
          <pc:sldMk cId="756425731" sldId="1977"/>
        </pc:sldMkLst>
      </pc:sldChg>
      <pc:sldChg chg="del">
        <pc:chgData name="Merrilee Proffitt" userId="X2/Mr/KkOeqCzya24H3qhvnk4dt8DIDsGHnD6aPiRQE=" providerId="None" clId="Web-{2B66D462-14DB-4BF4-BB3F-496A173B1E17}" dt="2022-07-28T18:38:13.345" v="19"/>
        <pc:sldMkLst>
          <pc:docMk/>
          <pc:sldMk cId="1789434893" sldId="1981"/>
        </pc:sldMkLst>
      </pc:sldChg>
      <pc:sldChg chg="del">
        <pc:chgData name="Merrilee Proffitt" userId="X2/Mr/KkOeqCzya24H3qhvnk4dt8DIDsGHnD6aPiRQE=" providerId="None" clId="Web-{2B66D462-14DB-4BF4-BB3F-496A173B1E17}" dt="2022-07-28T18:38:13.361" v="23"/>
        <pc:sldMkLst>
          <pc:docMk/>
          <pc:sldMk cId="2686144079" sldId="1985"/>
        </pc:sldMkLst>
      </pc:sldChg>
      <pc:sldChg chg="del">
        <pc:chgData name="Merrilee Proffitt" userId="X2/Mr/KkOeqCzya24H3qhvnk4dt8DIDsGHnD6aPiRQE=" providerId="None" clId="Web-{2B66D462-14DB-4BF4-BB3F-496A173B1E17}" dt="2022-07-28T18:38:13.361" v="21"/>
        <pc:sldMkLst>
          <pc:docMk/>
          <pc:sldMk cId="420818163" sldId="1989"/>
        </pc:sldMkLst>
      </pc:sldChg>
      <pc:sldChg chg="del">
        <pc:chgData name="Merrilee Proffitt" userId="X2/Mr/KkOeqCzya24H3qhvnk4dt8DIDsGHnD6aPiRQE=" providerId="None" clId="Web-{2B66D462-14DB-4BF4-BB3F-496A173B1E17}" dt="2022-07-28T18:38:04.204" v="15"/>
        <pc:sldMkLst>
          <pc:docMk/>
          <pc:sldMk cId="947268816" sldId="1990"/>
        </pc:sldMkLst>
      </pc:sldChg>
      <pc:sldChg chg="del">
        <pc:chgData name="Merrilee Proffitt" userId="X2/Mr/KkOeqCzya24H3qhvnk4dt8DIDsGHnD6aPiRQE=" providerId="None" clId="Web-{2B66D462-14DB-4BF4-BB3F-496A173B1E17}" dt="2022-07-28T18:37:03.594" v="10"/>
        <pc:sldMkLst>
          <pc:docMk/>
          <pc:sldMk cId="0" sldId="1994"/>
        </pc:sldMkLst>
      </pc:sldChg>
      <pc:sldChg chg="del">
        <pc:chgData name="Merrilee Proffitt" userId="X2/Mr/KkOeqCzya24H3qhvnk4dt8DIDsGHnD6aPiRQE=" providerId="None" clId="Web-{2B66D462-14DB-4BF4-BB3F-496A173B1E17}" dt="2022-07-28T18:38:40.518" v="29"/>
        <pc:sldMkLst>
          <pc:docMk/>
          <pc:sldMk cId="3009164724" sldId="2114"/>
        </pc:sldMkLst>
      </pc:sldChg>
      <pc:sldChg chg="del">
        <pc:chgData name="Merrilee Proffitt" userId="X2/Mr/KkOeqCzya24H3qhvnk4dt8DIDsGHnD6aPiRQE=" providerId="None" clId="Web-{2B66D462-14DB-4BF4-BB3F-496A173B1E17}" dt="2022-07-28T18:38:40.518" v="28"/>
        <pc:sldMkLst>
          <pc:docMk/>
          <pc:sldMk cId="1022362734" sldId="2115"/>
        </pc:sldMkLst>
      </pc:sldChg>
      <pc:sldChg chg="del">
        <pc:chgData name="Merrilee Proffitt" userId="X2/Mr/KkOeqCzya24H3qhvnk4dt8DIDsGHnD6aPiRQE=" providerId="None" clId="Web-{2B66D462-14DB-4BF4-BB3F-496A173B1E17}" dt="2022-07-28T18:38:40.518" v="27"/>
        <pc:sldMkLst>
          <pc:docMk/>
          <pc:sldMk cId="3157746268" sldId="2116"/>
        </pc:sldMkLst>
      </pc:sldChg>
      <pc:sldChg chg="del">
        <pc:chgData name="Merrilee Proffitt" userId="X2/Mr/KkOeqCzya24H3qhvnk4dt8DIDsGHnD6aPiRQE=" providerId="None" clId="Web-{2B66D462-14DB-4BF4-BB3F-496A173B1E17}" dt="2022-07-28T18:38:40.502" v="26"/>
        <pc:sldMkLst>
          <pc:docMk/>
          <pc:sldMk cId="10523147" sldId="2120"/>
        </pc:sldMkLst>
      </pc:sldChg>
      <pc:sldChg chg="del">
        <pc:chgData name="Merrilee Proffitt" userId="X2/Mr/KkOeqCzya24H3qhvnk4dt8DIDsGHnD6aPiRQE=" providerId="None" clId="Web-{2B66D462-14DB-4BF4-BB3F-496A173B1E17}" dt="2022-07-28T18:38:40.502" v="25"/>
        <pc:sldMkLst>
          <pc:docMk/>
          <pc:sldMk cId="792655801" sldId="2121"/>
        </pc:sldMkLst>
      </pc:sldChg>
      <pc:sldChg chg="del">
        <pc:chgData name="Merrilee Proffitt" userId="X2/Mr/KkOeqCzya24H3qhvnk4dt8DIDsGHnD6aPiRQE=" providerId="None" clId="Web-{2B66D462-14DB-4BF4-BB3F-496A173B1E17}" dt="2022-07-28T18:38:45.408" v="32"/>
        <pc:sldMkLst>
          <pc:docMk/>
          <pc:sldMk cId="1838432305" sldId="2122"/>
        </pc:sldMkLst>
      </pc:sldChg>
      <pc:sldChg chg="del">
        <pc:chgData name="Merrilee Proffitt" userId="X2/Mr/KkOeqCzya24H3qhvnk4dt8DIDsGHnD6aPiRQE=" providerId="None" clId="Web-{2B66D462-14DB-4BF4-BB3F-496A173B1E17}" dt="2022-07-28T18:38:45.393" v="31"/>
        <pc:sldMkLst>
          <pc:docMk/>
          <pc:sldMk cId="1744905477" sldId="2123"/>
        </pc:sldMkLst>
      </pc:sldChg>
      <pc:sldChg chg="del">
        <pc:chgData name="Merrilee Proffitt" userId="X2/Mr/KkOeqCzya24H3qhvnk4dt8DIDsGHnD6aPiRQE=" providerId="None" clId="Web-{2B66D462-14DB-4BF4-BB3F-496A173B1E17}" dt="2022-07-28T18:38:45.362" v="30"/>
        <pc:sldMkLst>
          <pc:docMk/>
          <pc:sldMk cId="1376833882" sldId="2124"/>
        </pc:sldMkLst>
      </pc:sldChg>
      <pc:sldChg chg="del">
        <pc:chgData name="Merrilee Proffitt" userId="X2/Mr/KkOeqCzya24H3qhvnk4dt8DIDsGHnD6aPiRQE=" providerId="None" clId="Web-{2B66D462-14DB-4BF4-BB3F-496A173B1E17}" dt="2022-07-28T18:38:13.361" v="22"/>
        <pc:sldMkLst>
          <pc:docMk/>
          <pc:sldMk cId="3460742753" sldId="2128"/>
        </pc:sldMkLst>
      </pc:sldChg>
      <pc:sldChg chg="del">
        <pc:chgData name="Merrilee Proffitt" userId="X2/Mr/KkOeqCzya24H3qhvnk4dt8DIDsGHnD6aPiRQE=" providerId="None" clId="Web-{2B66D462-14DB-4BF4-BB3F-496A173B1E17}" dt="2022-07-28T18:38:13.345" v="20"/>
        <pc:sldMkLst>
          <pc:docMk/>
          <pc:sldMk cId="3127395070" sldId="2129"/>
        </pc:sldMkLst>
      </pc:sldChg>
      <pc:sldChg chg="del">
        <pc:chgData name="Merrilee Proffitt" userId="X2/Mr/KkOeqCzya24H3qhvnk4dt8DIDsGHnD6aPiRQE=" providerId="None" clId="Web-{2B66D462-14DB-4BF4-BB3F-496A173B1E17}" dt="2022-07-28T18:37:03.594" v="5"/>
        <pc:sldMkLst>
          <pc:docMk/>
          <pc:sldMk cId="2977617454" sldId="2175"/>
        </pc:sldMkLst>
      </pc:sldChg>
      <pc:sldChg chg="del">
        <pc:chgData name="Merrilee Proffitt" userId="X2/Mr/KkOeqCzya24H3qhvnk4dt8DIDsGHnD6aPiRQE=" providerId="None" clId="Web-{2B66D462-14DB-4BF4-BB3F-496A173B1E17}" dt="2022-07-28T18:38:04.204" v="16"/>
        <pc:sldMkLst>
          <pc:docMk/>
          <pc:sldMk cId="0" sldId="2176"/>
        </pc:sldMkLst>
      </pc:sldChg>
      <pc:sldChg chg="del">
        <pc:chgData name="Merrilee Proffitt" userId="X2/Mr/KkOeqCzya24H3qhvnk4dt8DIDsGHnD6aPiRQE=" providerId="None" clId="Web-{2B66D462-14DB-4BF4-BB3F-496A173B1E17}" dt="2022-07-28T18:38:04.204" v="18"/>
        <pc:sldMkLst>
          <pc:docMk/>
          <pc:sldMk cId="2279953443" sldId="2178"/>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55107A-BBD5-42F7-AC18-F1DC229C06B0}" type="doc">
      <dgm:prSet loTypeId="urn:microsoft.com/office/officeart/2018/2/layout/IconLabelList" loCatId="icon" qsTypeId="urn:microsoft.com/office/officeart/2005/8/quickstyle/simple1" qsCatId="simple" csTypeId="urn:microsoft.com/office/officeart/2005/8/colors/colorful3" csCatId="colorful" phldr="1"/>
      <dgm:spPr/>
      <dgm:t>
        <a:bodyPr/>
        <a:lstStyle/>
        <a:p>
          <a:endParaRPr lang="en-US"/>
        </a:p>
      </dgm:t>
    </dgm:pt>
    <dgm:pt modelId="{9CA9CDDE-6615-40FB-BBFF-44CF4AEDDF8A}">
      <dgm:prSet/>
      <dgm:spPr/>
      <dgm:t>
        <a:bodyPr/>
        <a:lstStyle/>
        <a:p>
          <a:pPr>
            <a:lnSpc>
              <a:spcPct val="100000"/>
            </a:lnSpc>
          </a:pPr>
          <a:r>
            <a:rPr lang="en-US" b="1" dirty="0"/>
            <a:t>Cultural Heritage Institutions</a:t>
          </a:r>
        </a:p>
      </dgm:t>
    </dgm:pt>
    <dgm:pt modelId="{B21ED93C-7D96-4860-8A0C-9A79D0F05405}" type="parTrans" cxnId="{BC23D4E3-CC06-415F-903E-F213D907F64C}">
      <dgm:prSet/>
      <dgm:spPr/>
      <dgm:t>
        <a:bodyPr/>
        <a:lstStyle/>
        <a:p>
          <a:endParaRPr lang="en-US"/>
        </a:p>
      </dgm:t>
    </dgm:pt>
    <dgm:pt modelId="{1BBD50B6-E845-4637-BB82-45A473C85DB9}" type="sibTrans" cxnId="{BC23D4E3-CC06-415F-903E-F213D907F64C}">
      <dgm:prSet/>
      <dgm:spPr/>
      <dgm:t>
        <a:bodyPr/>
        <a:lstStyle/>
        <a:p>
          <a:endParaRPr lang="en-US"/>
        </a:p>
      </dgm:t>
    </dgm:pt>
    <dgm:pt modelId="{DA5C3CEB-B109-4B0F-AFFA-4A1E9D35CB4D}" type="pres">
      <dgm:prSet presAssocID="{6155107A-BBD5-42F7-AC18-F1DC229C06B0}" presName="root" presStyleCnt="0">
        <dgm:presLayoutVars>
          <dgm:dir/>
          <dgm:resizeHandles val="exact"/>
        </dgm:presLayoutVars>
      </dgm:prSet>
      <dgm:spPr/>
    </dgm:pt>
    <dgm:pt modelId="{7C611D6D-83B4-49FB-AC61-EAD6EA969C5A}" type="pres">
      <dgm:prSet presAssocID="{9CA9CDDE-6615-40FB-BBFF-44CF4AEDDF8A}" presName="compNode" presStyleCnt="0"/>
      <dgm:spPr/>
    </dgm:pt>
    <dgm:pt modelId="{47D1FE48-9E07-4D3A-A7C0-D028EE63DD2F}" type="pres">
      <dgm:prSet presAssocID="{9CA9CDDE-6615-40FB-BBFF-44CF4AEDDF8A}"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1E5D5E09-A9EC-4144-BF4A-DDB2B7F93C9A}" type="pres">
      <dgm:prSet presAssocID="{9CA9CDDE-6615-40FB-BBFF-44CF4AEDDF8A}" presName="spaceRect" presStyleCnt="0"/>
      <dgm:spPr/>
    </dgm:pt>
    <dgm:pt modelId="{B231E996-B686-434B-BAFE-3971E7383F4D}" type="pres">
      <dgm:prSet presAssocID="{9CA9CDDE-6615-40FB-BBFF-44CF4AEDDF8A}" presName="textRect" presStyleLbl="revTx" presStyleIdx="0" presStyleCnt="1">
        <dgm:presLayoutVars>
          <dgm:chMax val="1"/>
          <dgm:chPref val="1"/>
        </dgm:presLayoutVars>
      </dgm:prSet>
      <dgm:spPr/>
    </dgm:pt>
  </dgm:ptLst>
  <dgm:cxnLst>
    <dgm:cxn modelId="{B255332B-208A-4947-9533-D289DDE7F7FA}" type="presOf" srcId="{9CA9CDDE-6615-40FB-BBFF-44CF4AEDDF8A}" destId="{B231E996-B686-434B-BAFE-3971E7383F4D}" srcOrd="0" destOrd="0" presId="urn:microsoft.com/office/officeart/2018/2/layout/IconLabelList"/>
    <dgm:cxn modelId="{BC23D4E3-CC06-415F-903E-F213D907F64C}" srcId="{6155107A-BBD5-42F7-AC18-F1DC229C06B0}" destId="{9CA9CDDE-6615-40FB-BBFF-44CF4AEDDF8A}" srcOrd="0" destOrd="0" parTransId="{B21ED93C-7D96-4860-8A0C-9A79D0F05405}" sibTransId="{1BBD50B6-E845-4637-BB82-45A473C85DB9}"/>
    <dgm:cxn modelId="{38865FF3-2A6A-44FD-A8C1-2F864FDC70D8}" type="presOf" srcId="{6155107A-BBD5-42F7-AC18-F1DC229C06B0}" destId="{DA5C3CEB-B109-4B0F-AFFA-4A1E9D35CB4D}" srcOrd="0" destOrd="0" presId="urn:microsoft.com/office/officeart/2018/2/layout/IconLabelList"/>
    <dgm:cxn modelId="{E8361796-8C47-4FFB-8706-021D1A6400C2}" type="presParOf" srcId="{DA5C3CEB-B109-4B0F-AFFA-4A1E9D35CB4D}" destId="{7C611D6D-83B4-49FB-AC61-EAD6EA969C5A}" srcOrd="0" destOrd="0" presId="urn:microsoft.com/office/officeart/2018/2/layout/IconLabelList"/>
    <dgm:cxn modelId="{BA646AC8-AFC3-49E4-8D52-811E748EC365}" type="presParOf" srcId="{7C611D6D-83B4-49FB-AC61-EAD6EA969C5A}" destId="{47D1FE48-9E07-4D3A-A7C0-D028EE63DD2F}" srcOrd="0" destOrd="0" presId="urn:microsoft.com/office/officeart/2018/2/layout/IconLabelList"/>
    <dgm:cxn modelId="{F14ADFAF-329D-4419-B6B2-B0C6EBFFB158}" type="presParOf" srcId="{7C611D6D-83B4-49FB-AC61-EAD6EA969C5A}" destId="{1E5D5E09-A9EC-4144-BF4A-DDB2B7F93C9A}" srcOrd="1" destOrd="0" presId="urn:microsoft.com/office/officeart/2018/2/layout/IconLabelList"/>
    <dgm:cxn modelId="{2C5A122D-B588-475C-BD36-D7417F8D9226}" type="presParOf" srcId="{7C611D6D-83B4-49FB-AC61-EAD6EA969C5A}" destId="{B231E996-B686-434B-BAFE-3971E7383F4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55107A-BBD5-42F7-AC18-F1DC229C06B0}" type="doc">
      <dgm:prSet loTypeId="urn:microsoft.com/office/officeart/2018/2/layout/IconLabelList" loCatId="icon" qsTypeId="urn:microsoft.com/office/officeart/2005/8/quickstyle/simple1" qsCatId="simple" csTypeId="urn:microsoft.com/office/officeart/2005/8/colors/colorful3" csCatId="colorful" phldr="1"/>
      <dgm:spPr/>
      <dgm:t>
        <a:bodyPr/>
        <a:lstStyle/>
        <a:p>
          <a:endParaRPr lang="en-US"/>
        </a:p>
      </dgm:t>
    </dgm:pt>
    <dgm:pt modelId="{A06758D1-BA36-4016-A245-1BA68E09CC12}">
      <dgm:prSet custT="1"/>
      <dgm:spPr/>
      <dgm:t>
        <a:bodyPr/>
        <a:lstStyle/>
        <a:p>
          <a:pPr>
            <a:lnSpc>
              <a:spcPct val="100000"/>
            </a:lnSpc>
          </a:pPr>
          <a:r>
            <a:rPr lang="en-US" sz="2800" dirty="0"/>
            <a:t>Researchers</a:t>
          </a:r>
        </a:p>
      </dgm:t>
    </dgm:pt>
    <dgm:pt modelId="{C759A206-8404-4EE6-A623-DF40E7413369}" type="parTrans" cxnId="{11CB6E86-E86E-4FD8-9DEC-D47C29B03D30}">
      <dgm:prSet/>
      <dgm:spPr/>
      <dgm:t>
        <a:bodyPr/>
        <a:lstStyle/>
        <a:p>
          <a:endParaRPr lang="en-US"/>
        </a:p>
      </dgm:t>
    </dgm:pt>
    <dgm:pt modelId="{2C999DA9-D8EC-48D1-8FC4-D727DDDD8816}" type="sibTrans" cxnId="{11CB6E86-E86E-4FD8-9DEC-D47C29B03D30}">
      <dgm:prSet/>
      <dgm:spPr/>
      <dgm:t>
        <a:bodyPr/>
        <a:lstStyle/>
        <a:p>
          <a:endParaRPr lang="en-US"/>
        </a:p>
      </dgm:t>
    </dgm:pt>
    <dgm:pt modelId="{DA5C3CEB-B109-4B0F-AFFA-4A1E9D35CB4D}" type="pres">
      <dgm:prSet presAssocID="{6155107A-BBD5-42F7-AC18-F1DC229C06B0}" presName="root" presStyleCnt="0">
        <dgm:presLayoutVars>
          <dgm:dir/>
          <dgm:resizeHandles val="exact"/>
        </dgm:presLayoutVars>
      </dgm:prSet>
      <dgm:spPr/>
    </dgm:pt>
    <dgm:pt modelId="{7352CE7C-0F00-4FE3-AE3A-65362F0CA5D5}" type="pres">
      <dgm:prSet presAssocID="{A06758D1-BA36-4016-A245-1BA68E09CC12}" presName="compNode" presStyleCnt="0"/>
      <dgm:spPr/>
    </dgm:pt>
    <dgm:pt modelId="{827EED26-9350-45FD-B451-A35B37C07BA7}" type="pres">
      <dgm:prSet presAssocID="{A06758D1-BA36-4016-A245-1BA68E09CC12}" presName="iconRect" presStyleLbl="node1" presStyleIdx="0" presStyleCnt="1" custScaleX="105692" custScaleY="107425" custLinFactNeighborX="1124" custLinFactNeighborY="1574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A4ACF82E-2F48-4C75-8898-A1838F8B0416}" type="pres">
      <dgm:prSet presAssocID="{A06758D1-BA36-4016-A245-1BA68E09CC12}" presName="spaceRect" presStyleCnt="0"/>
      <dgm:spPr/>
    </dgm:pt>
    <dgm:pt modelId="{EB9FDB48-96D2-4E87-8E9A-F2D3EE75E7AA}" type="pres">
      <dgm:prSet presAssocID="{A06758D1-BA36-4016-A245-1BA68E09CC12}" presName="textRect" presStyleLbl="revTx" presStyleIdx="0" presStyleCnt="1">
        <dgm:presLayoutVars>
          <dgm:chMax val="1"/>
          <dgm:chPref val="1"/>
        </dgm:presLayoutVars>
      </dgm:prSet>
      <dgm:spPr/>
    </dgm:pt>
  </dgm:ptLst>
  <dgm:cxnLst>
    <dgm:cxn modelId="{E33DAF64-34DE-41BA-8D96-50D793F699D9}" type="presOf" srcId="{A06758D1-BA36-4016-A245-1BA68E09CC12}" destId="{EB9FDB48-96D2-4E87-8E9A-F2D3EE75E7AA}" srcOrd="0" destOrd="0" presId="urn:microsoft.com/office/officeart/2018/2/layout/IconLabelList"/>
    <dgm:cxn modelId="{11CB6E86-E86E-4FD8-9DEC-D47C29B03D30}" srcId="{6155107A-BBD5-42F7-AC18-F1DC229C06B0}" destId="{A06758D1-BA36-4016-A245-1BA68E09CC12}" srcOrd="0" destOrd="0" parTransId="{C759A206-8404-4EE6-A623-DF40E7413369}" sibTransId="{2C999DA9-D8EC-48D1-8FC4-D727DDDD8816}"/>
    <dgm:cxn modelId="{38865FF3-2A6A-44FD-A8C1-2F864FDC70D8}" type="presOf" srcId="{6155107A-BBD5-42F7-AC18-F1DC229C06B0}" destId="{DA5C3CEB-B109-4B0F-AFFA-4A1E9D35CB4D}" srcOrd="0" destOrd="0" presId="urn:microsoft.com/office/officeart/2018/2/layout/IconLabelList"/>
    <dgm:cxn modelId="{68335B96-B5D0-48FF-9A16-2A9D82B02DFD}" type="presParOf" srcId="{DA5C3CEB-B109-4B0F-AFFA-4A1E9D35CB4D}" destId="{7352CE7C-0F00-4FE3-AE3A-65362F0CA5D5}" srcOrd="0" destOrd="0" presId="urn:microsoft.com/office/officeart/2018/2/layout/IconLabelList"/>
    <dgm:cxn modelId="{1C4B9DF3-0F64-4BEF-8C61-0B3B3E752B88}" type="presParOf" srcId="{7352CE7C-0F00-4FE3-AE3A-65362F0CA5D5}" destId="{827EED26-9350-45FD-B451-A35B37C07BA7}" srcOrd="0" destOrd="0" presId="urn:microsoft.com/office/officeart/2018/2/layout/IconLabelList"/>
    <dgm:cxn modelId="{A3B774E4-A1CE-4EB8-AA60-45FCEC510CF0}" type="presParOf" srcId="{7352CE7C-0F00-4FE3-AE3A-65362F0CA5D5}" destId="{A4ACF82E-2F48-4C75-8898-A1838F8B0416}" srcOrd="1" destOrd="0" presId="urn:microsoft.com/office/officeart/2018/2/layout/IconLabelList"/>
    <dgm:cxn modelId="{9B9B280B-83CD-4E67-907C-EF70F12D1C85}" type="presParOf" srcId="{7352CE7C-0F00-4FE3-AE3A-65362F0CA5D5}" destId="{EB9FDB48-96D2-4E87-8E9A-F2D3EE75E7A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1FE48-9E07-4D3A-A7C0-D028EE63DD2F}">
      <dsp:nvSpPr>
        <dsp:cNvPr id="0" name=""/>
        <dsp:cNvSpPr/>
      </dsp:nvSpPr>
      <dsp:spPr>
        <a:xfrm>
          <a:off x="1091700" y="733646"/>
          <a:ext cx="1731375" cy="1731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1E996-B686-434B-BAFE-3971E7383F4D}">
      <dsp:nvSpPr>
        <dsp:cNvPr id="0" name=""/>
        <dsp:cNvSpPr/>
      </dsp:nvSpPr>
      <dsp:spPr>
        <a:xfrm>
          <a:off x="33638" y="2897691"/>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t>Cultural Heritage Institutions</a:t>
          </a:r>
        </a:p>
      </dsp:txBody>
      <dsp:txXfrm>
        <a:off x="33638" y="2897691"/>
        <a:ext cx="384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EED26-9350-45FD-B451-A35B37C07BA7}">
      <dsp:nvSpPr>
        <dsp:cNvPr id="0" name=""/>
        <dsp:cNvSpPr/>
      </dsp:nvSpPr>
      <dsp:spPr>
        <a:xfrm>
          <a:off x="995701" y="867659"/>
          <a:ext cx="1755015" cy="1783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FDB48-96D2-4E87-8E9A-F2D3EE75E7AA}">
      <dsp:nvSpPr>
        <dsp:cNvPr id="0" name=""/>
        <dsp:cNvSpPr/>
      </dsp:nvSpPr>
      <dsp:spPr>
        <a:xfrm>
          <a:off x="9545" y="2748654"/>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Researchers</a:t>
          </a:r>
        </a:p>
      </dsp:txBody>
      <dsp:txXfrm>
        <a:off x="9545" y="2748654"/>
        <a:ext cx="369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36545-C747-7F45-BD3C-2E560A63ECAC}" type="datetimeFigureOut">
              <a:rPr lang="en-US" smtClean="0"/>
              <a:t>8/18/22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E8577-06AA-9B40-8B76-E3410D6B9AA8}" type="slidenum">
              <a:rPr lang="en-US" smtClean="0"/>
              <a:t>‹#›</a:t>
            </a:fld>
            <a:endParaRPr lang="en-US"/>
          </a:p>
        </p:txBody>
      </p:sp>
    </p:spTree>
    <p:extLst>
      <p:ext uri="{BB962C8B-B14F-4D97-AF65-F5344CB8AC3E}">
        <p14:creationId xmlns:p14="http://schemas.microsoft.com/office/powerpoint/2010/main" val="1744685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url.stanford.edu/hk349dn175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angingtogether.org/tag/nafan/"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confluence.ucop.edu/display/NAFA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angingtogether.org/nafan-focus-groups-aligning-participant-selection-with-project-valu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c4ea4dbb44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c4ea4dbb44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I’ll be sharing some ongoing work with you on the “Building a National Archival Finding Aid Network” project, also known by its acronym “NAFAN”.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353bb3c88e_0_99: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Merrilee</a:t>
            </a:r>
            <a:endParaRPr/>
          </a:p>
        </p:txBody>
      </p:sp>
      <p:sp>
        <p:nvSpPr>
          <p:cNvPr id="417" name="Google Shape;417;g1353bb3c88e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323b90ca9a_2_17: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Merrilee</a:t>
            </a:r>
            <a:endParaRPr/>
          </a:p>
        </p:txBody>
      </p:sp>
      <p:sp>
        <p:nvSpPr>
          <p:cNvPr id="423" name="Google Shape;423;g1323b90ca9a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323b90ca9a_2_29: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Merrilee</a:t>
            </a:r>
            <a:endParaRPr/>
          </a:p>
        </p:txBody>
      </p:sp>
      <p:sp>
        <p:nvSpPr>
          <p:cNvPr id="429" name="Google Shape;429;g1323b90ca9a_2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had the interviews completed, which was in June 2021, team members read through the transcripts and individually identified </a:t>
            </a:r>
            <a:r>
              <a:rPr lang="en-US" dirty="0" err="1"/>
              <a:t>themse</a:t>
            </a:r>
            <a:r>
              <a:rPr lang="en-US" dirty="0"/>
              <a:t> that we thought were </a:t>
            </a:r>
            <a:r>
              <a:rPr lang="en-US" sz="1200" kern="1200" dirty="0">
                <a:solidFill>
                  <a:schemeClr val="tx1"/>
                </a:solidFill>
                <a:effectLst/>
                <a:latin typeface="+mn-lt"/>
                <a:ea typeface="+mn-ea"/>
                <a:cs typeface="+mn-cs"/>
              </a:rPr>
              <a:t> present across the interviews. This is a screenshot from </a:t>
            </a:r>
            <a:r>
              <a:rPr lang="en-US" dirty="0"/>
              <a:t>the first team meeting where we met to discuss and aggregate observations about themes.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C04E8577-06AA-9B40-8B76-E3410D6B9AA8}" type="slidenum">
              <a:rPr lang="en-US" smtClean="0"/>
              <a:t>14</a:t>
            </a:fld>
            <a:endParaRPr lang="en-US"/>
          </a:p>
        </p:txBody>
      </p:sp>
    </p:spTree>
    <p:extLst>
      <p:ext uri="{BB962C8B-B14F-4D97-AF65-F5344CB8AC3E}">
        <p14:creationId xmlns:p14="http://schemas.microsoft.com/office/powerpoint/2010/main" val="341259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323b90ca9a_2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1323b90ca9a_2_78: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r>
              <a:rPr lang="en-US" dirty="0"/>
              <a:t>Although this was a useful approach, we ultimately arrived at four high level themes  which better </a:t>
            </a:r>
            <a:r>
              <a:rPr lang="en" sz="1400" dirty="0"/>
              <a:t>align with the research questions.</a:t>
            </a:r>
            <a:endParaRPr lang="en-US" sz="1400" dirty="0">
              <a:cs typeface="Calibri"/>
            </a:endParaRPr>
          </a:p>
          <a:p>
            <a:pPr marL="0" lvl="0" indent="0" algn="l" rtl="0">
              <a:spcBef>
                <a:spcPts val="0"/>
              </a:spcBef>
              <a:spcAft>
                <a:spcPts val="0"/>
              </a:spcAft>
              <a:buNone/>
            </a:pPr>
            <a:endParaRPr sz="1400"/>
          </a:p>
          <a:p>
            <a:pPr marL="0" lvl="0" indent="0" algn="l" rtl="0">
              <a:spcBef>
                <a:spcPts val="0"/>
              </a:spcBef>
              <a:spcAft>
                <a:spcPts val="0"/>
              </a:spcAft>
              <a:buNone/>
            </a:pPr>
            <a:r>
              <a:rPr lang="en" sz="1400" dirty="0"/>
              <a:t>Theme 1: Circumstances, resources, or realities that prevent the archivist or institution from creating archival description. Use these codes only for the creation of archival description, not to capture what is said about sharing or contributing description to an aggregator/aggregation.</a:t>
            </a:r>
            <a:endParaRPr sz="1400" dirty="0"/>
          </a:p>
          <a:p>
            <a:pPr marL="0" lvl="0" indent="0" algn="l" rtl="0">
              <a:spcBef>
                <a:spcPts val="0"/>
              </a:spcBef>
              <a:spcAft>
                <a:spcPts val="0"/>
              </a:spcAft>
              <a:buNone/>
            </a:pPr>
            <a:endParaRPr sz="1400"/>
          </a:p>
          <a:p>
            <a:pPr marL="0" lvl="0" indent="0" algn="l" rtl="0">
              <a:spcBef>
                <a:spcPts val="0"/>
              </a:spcBef>
              <a:spcAft>
                <a:spcPts val="0"/>
              </a:spcAft>
              <a:buNone/>
            </a:pPr>
            <a:r>
              <a:rPr lang="en" sz="1400" dirty="0"/>
              <a:t>Theme 2: Circumstances, resources, or realities that facilitate the archivist or institution in creating archival description. Use these codes only for the creation of archival description, not to capture what is said about sharing or contributing description to an aggregator/aggregation.</a:t>
            </a:r>
            <a:endParaRPr sz="1400" dirty="0"/>
          </a:p>
          <a:p>
            <a:pPr marL="0" lvl="0" indent="0" algn="l" rtl="0">
              <a:spcBef>
                <a:spcPts val="0"/>
              </a:spcBef>
              <a:spcAft>
                <a:spcPts val="0"/>
              </a:spcAft>
              <a:buNone/>
            </a:pPr>
            <a:endParaRPr sz="1400"/>
          </a:p>
          <a:p>
            <a:pPr marL="0" lvl="0" indent="0" algn="l" rtl="0">
              <a:spcBef>
                <a:spcPts val="0"/>
              </a:spcBef>
              <a:spcAft>
                <a:spcPts val="0"/>
              </a:spcAft>
              <a:buNone/>
            </a:pPr>
            <a:r>
              <a:rPr lang="en" sz="1400" dirty="0"/>
              <a:t>Theme 3: </a:t>
            </a:r>
            <a:r>
              <a:rPr lang="en" sz="1400" i="1" dirty="0"/>
              <a:t>T</a:t>
            </a:r>
            <a:r>
              <a:rPr lang="en" sz="1400" dirty="0"/>
              <a:t>hings people like or value in a current or imagined aggregation or that would help convince them to contribute to the aggregation.</a:t>
            </a:r>
            <a:endParaRPr sz="1400" dirty="0"/>
          </a:p>
          <a:p>
            <a:pPr marL="0" lvl="0" indent="0" algn="l" rtl="0">
              <a:spcBef>
                <a:spcPts val="0"/>
              </a:spcBef>
              <a:spcAft>
                <a:spcPts val="0"/>
              </a:spcAft>
              <a:buNone/>
            </a:pPr>
            <a:endParaRPr sz="1400"/>
          </a:p>
          <a:p>
            <a:pPr marL="0" lvl="0" indent="0" algn="l" rtl="0">
              <a:spcBef>
                <a:spcPts val="0"/>
              </a:spcBef>
              <a:spcAft>
                <a:spcPts val="0"/>
              </a:spcAft>
              <a:buNone/>
            </a:pPr>
            <a:r>
              <a:rPr lang="en" sz="1400" dirty="0"/>
              <a:t>Theme 4: Things people dislike or are frustrated by in a current or imagined aggregation or that would prevent them from contributing to the aggregation.</a:t>
            </a:r>
            <a:r>
              <a:rPr lang="en" sz="1400" b="1" dirty="0"/>
              <a:t> </a:t>
            </a:r>
            <a:endParaRPr sz="1400" dirty="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468" name="Google Shape;468;g1323b90ca9a_2_78:notes"/>
          <p:cNvSpPr txBox="1">
            <a:spLocks noGrp="1"/>
          </p:cNvSpPr>
          <p:nvPr>
            <p:ph type="sldNum" idx="12"/>
          </p:nvPr>
        </p:nvSpPr>
        <p:spPr>
          <a:xfrm>
            <a:off x="3885010" y="8684684"/>
            <a:ext cx="2971800" cy="4593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192088"/>
            <a:ext cx="4114800" cy="2314575"/>
          </a:xfrm>
        </p:spPr>
      </p:sp>
      <p:sp>
        <p:nvSpPr>
          <p:cNvPr id="3" name="Notes Placeholder 2"/>
          <p:cNvSpPr>
            <a:spLocks noGrp="1"/>
          </p:cNvSpPr>
          <p:nvPr>
            <p:ph type="body" idx="1"/>
          </p:nvPr>
        </p:nvSpPr>
        <p:spPr>
          <a:xfrm>
            <a:off x="315884" y="2618509"/>
            <a:ext cx="8678487" cy="3895003"/>
          </a:xfrm>
        </p:spPr>
        <p:txBody>
          <a:bodyPr/>
          <a:lstStyle/>
          <a:p>
            <a:pPr>
              <a:defRPr/>
            </a:pPr>
            <a:r>
              <a:rPr lang="en-US" sz="1400" dirty="0">
                <a:latin typeface="Arial"/>
                <a:cs typeface="Arial"/>
              </a:rPr>
              <a:t>And then we developed a codebook which had subthemes and sometimes sub-subthemes nested under the four themes. For the focus group coding we used excel. After test coding a few interviews with a larger group of readers, </a:t>
            </a:r>
            <a:r>
              <a:rPr lang="en-US" sz="1400" dirty="0" err="1">
                <a:latin typeface="Arial"/>
                <a:cs typeface="Arial"/>
              </a:rPr>
              <a:t>Lesely</a:t>
            </a:r>
            <a:r>
              <a:rPr lang="en-US" sz="1400" dirty="0">
                <a:latin typeface="Arial"/>
                <a:cs typeface="Arial"/>
              </a:rPr>
              <a:t> and I coded the all the interviews, meeting to discuss agreement or disagreement on codes.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CE35126-F443-2944-8DA2-DC6A90812E9E}" type="slidenum">
              <a:rPr lang="en-US" smtClean="0"/>
              <a:t>16</a:t>
            </a:fld>
            <a:endParaRPr lang="en-US"/>
          </a:p>
        </p:txBody>
      </p:sp>
    </p:spTree>
    <p:extLst>
      <p:ext uri="{BB962C8B-B14F-4D97-AF65-F5344CB8AC3E}">
        <p14:creationId xmlns:p14="http://schemas.microsoft.com/office/powerpoint/2010/main" val="28029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a:cs typeface="Arial"/>
              </a:rPr>
              <a:t>Here is a view of the themes that came up most frequently by the number of speakers than mentioned it.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CE35126-F443-2944-8DA2-DC6A90812E9E}" type="slidenum">
              <a:rPr lang="en-US" smtClean="0"/>
              <a:t>17</a:t>
            </a:fld>
            <a:endParaRPr lang="en-US"/>
          </a:p>
        </p:txBody>
      </p:sp>
    </p:spTree>
    <p:extLst>
      <p:ext uri="{BB962C8B-B14F-4D97-AF65-F5344CB8AC3E}">
        <p14:creationId xmlns:p14="http://schemas.microsoft.com/office/powerpoint/2010/main" val="726085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CE35126-F443-2944-8DA2-DC6A90812E9E}" type="slidenum">
              <a:rPr lang="en-US" smtClean="0"/>
              <a:t>18</a:t>
            </a:fld>
            <a:endParaRPr lang="en-US"/>
          </a:p>
        </p:txBody>
      </p:sp>
    </p:spTree>
    <p:extLst>
      <p:ext uri="{BB962C8B-B14F-4D97-AF65-F5344CB8AC3E}">
        <p14:creationId xmlns:p14="http://schemas.microsoft.com/office/powerpoint/2010/main" val="622361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CE35126-F443-2944-8DA2-DC6A90812E9E}" type="slidenum">
              <a:rPr lang="en-US" smtClean="0"/>
              <a:t>19</a:t>
            </a:fld>
            <a:endParaRPr lang="en-US"/>
          </a:p>
        </p:txBody>
      </p:sp>
    </p:spTree>
    <p:extLst>
      <p:ext uri="{BB962C8B-B14F-4D97-AF65-F5344CB8AC3E}">
        <p14:creationId xmlns:p14="http://schemas.microsoft.com/office/powerpoint/2010/main" val="1381961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CE35126-F443-2944-8DA2-DC6A90812E9E}" type="slidenum">
              <a:rPr lang="en-US" smtClean="0"/>
              <a:t>20</a:t>
            </a:fld>
            <a:endParaRPr lang="en-US"/>
          </a:p>
        </p:txBody>
      </p:sp>
    </p:spTree>
    <p:extLst>
      <p:ext uri="{BB962C8B-B14F-4D97-AF65-F5344CB8AC3E}">
        <p14:creationId xmlns:p14="http://schemas.microsoft.com/office/powerpoint/2010/main" val="3933042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c4ea4dbb4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c4ea4dbb4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kern="1200" dirty="0">
                <a:solidFill>
                  <a:schemeClr val="tx1"/>
                </a:solidFill>
                <a:effectLst/>
                <a:latin typeface="Arial" panose="020B0604020202020204" pitchFamily="34" charset="0"/>
                <a:ea typeface="+mn-ea"/>
                <a:cs typeface="+mn-cs"/>
              </a:rPr>
              <a:t>CDL has assembled a broad team to coordinate and lead the different activity streams: </a:t>
            </a:r>
          </a:p>
          <a:p>
            <a:pPr lvl="0"/>
            <a:r>
              <a:rPr lang="en-US" sz="1200" b="0" i="0" kern="1200" dirty="0">
                <a:solidFill>
                  <a:schemeClr val="tx1"/>
                </a:solidFill>
                <a:effectLst/>
                <a:latin typeface="Arial" panose="020B0604020202020204" pitchFamily="34" charset="0"/>
                <a:ea typeface="+mn-ea"/>
                <a:cs typeface="+mn-cs"/>
              </a:rPr>
              <a:t>CDL: leading the project, coordination and admin</a:t>
            </a:r>
          </a:p>
          <a:p>
            <a:pPr lvl="0"/>
            <a:r>
              <a:rPr lang="en-US" sz="1200" b="0" i="0" kern="1200" dirty="0">
                <a:solidFill>
                  <a:schemeClr val="tx1"/>
                </a:solidFill>
                <a:effectLst/>
                <a:latin typeface="Arial" panose="020B0604020202020204" pitchFamily="34" charset="0"/>
                <a:ea typeface="+mn-ea"/>
                <a:cs typeface="+mn-cs"/>
              </a:rPr>
              <a:t>Chain Bridge Group: sustainability and governance models</a:t>
            </a:r>
          </a:p>
          <a:p>
            <a:pPr lvl="0"/>
            <a:r>
              <a:rPr lang="en-US" sz="1200" b="0" i="0" kern="1200" dirty="0">
                <a:solidFill>
                  <a:schemeClr val="tx1"/>
                </a:solidFill>
                <a:effectLst/>
                <a:latin typeface="Arial" panose="020B0604020202020204" pitchFamily="34" charset="0"/>
                <a:ea typeface="+mn-ea"/>
                <a:cs typeface="+mn-cs"/>
              </a:rPr>
              <a:t>OCLC: end user and contributor research</a:t>
            </a:r>
          </a:p>
          <a:p>
            <a:pPr lvl="0"/>
            <a:r>
              <a:rPr lang="en-US" sz="1200" b="0" i="0" kern="1200" dirty="0">
                <a:solidFill>
                  <a:schemeClr val="tx1"/>
                </a:solidFill>
                <a:effectLst/>
                <a:latin typeface="Arial" panose="020B0604020202020204" pitchFamily="34" charset="0"/>
                <a:ea typeface="+mn-ea"/>
                <a:cs typeface="+mn-cs"/>
              </a:rPr>
              <a:t>Shift Collective: project management and community support</a:t>
            </a:r>
          </a:p>
          <a:p>
            <a:pPr lvl="0"/>
            <a:r>
              <a:rPr lang="en-US" sz="1200" b="0" i="0" kern="1200" dirty="0">
                <a:solidFill>
                  <a:schemeClr val="tx1"/>
                </a:solidFill>
                <a:effectLst/>
                <a:latin typeface="Arial" panose="020B0604020202020204" pitchFamily="34" charset="0"/>
                <a:ea typeface="+mn-ea"/>
                <a:cs typeface="+mn-cs"/>
              </a:rPr>
              <a:t>UVA: technical assessment and prototyping </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323b90ca9a_2_84: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400">
                <a:solidFill>
                  <a:schemeClr val="dk1"/>
                </a:solidFill>
              </a:rPr>
              <a:t>Merrilee</a:t>
            </a:r>
            <a:endParaRPr sz="1400"/>
          </a:p>
        </p:txBody>
      </p:sp>
      <p:sp>
        <p:nvSpPr>
          <p:cNvPr id="474" name="Google Shape;474;g1323b90ca9a_2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3234b53639_2_6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13234b53639_2_6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Hi my name is Lesley Langa and I work in OCLC Research on the Library Trends &amp; User Research team. I’ll be focusing on a different part of the research we’ve undertaken to delve into the users of archival aggregators.</a:t>
            </a:r>
            <a:endParaRPr sz="1400"/>
          </a:p>
        </p:txBody>
      </p:sp>
      <p:sp>
        <p:nvSpPr>
          <p:cNvPr id="493" name="Google Shape;493;g13234b53639_2_6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d439814f50_0_1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d439814f50_0_14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Based on prior literature we know very little about archival aggregator users. There are personas that exist for prior projects on users of archival discovery systems, and the Online Archive of California performed an evaluation some time ago, and so we went into this project wanting to get a much fuller picture.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Personas from Stanford, Rockefeller, Orbis Cascade Alliance</a:t>
            </a:r>
            <a:endParaRPr sz="1400"/>
          </a:p>
          <a:p>
            <a:pPr marL="0" lvl="0" indent="0" algn="l" rtl="0">
              <a:spcBef>
                <a:spcPts val="0"/>
              </a:spcBef>
              <a:spcAft>
                <a:spcPts val="0"/>
              </a:spcAft>
              <a:buNone/>
            </a:pPr>
            <a:endParaRPr sz="1400"/>
          </a:p>
          <a:p>
            <a:pPr marL="0" marR="0" lvl="0" indent="0" algn="l" rtl="0">
              <a:lnSpc>
                <a:spcPct val="100000"/>
              </a:lnSpc>
              <a:spcBef>
                <a:spcPts val="0"/>
              </a:spcBef>
              <a:spcAft>
                <a:spcPts val="0"/>
              </a:spcAft>
              <a:buClr>
                <a:schemeClr val="dk1"/>
              </a:buClr>
              <a:buSzPts val="1200"/>
              <a:buFont typeface="Calibri"/>
              <a:buNone/>
            </a:pPr>
            <a:r>
              <a:rPr lang="en" sz="1400">
                <a:solidFill>
                  <a:schemeClr val="dk1"/>
                </a:solidFill>
              </a:rPr>
              <a:t>Stanford University Libraries, Georgia Tech, and University of Michigan. (2017). ArcLight Personas. Stanford Digital Repository. Available at: </a:t>
            </a:r>
            <a:r>
              <a:rPr lang="en" sz="1400" u="sng">
                <a:solidFill>
                  <a:schemeClr val="dk1"/>
                </a:solidFill>
                <a:hlinkClick r:id="rId3">
                  <a:extLst>
                    <a:ext uri="{A12FA001-AC4F-418D-AE19-62706E023703}">
                      <ahyp:hlinkClr xmlns:ahyp="http://schemas.microsoft.com/office/drawing/2018/hyperlinkcolor" val="tx"/>
                    </a:ext>
                  </a:extLst>
                </a:hlinkClick>
              </a:rPr>
              <a:t>https://purl.stanford.edu/hk349dn1751</a:t>
            </a:r>
            <a:endParaRPr sz="1400">
              <a:solidFill>
                <a:schemeClr val="dk1"/>
              </a:solidFill>
            </a:endParaRPr>
          </a:p>
          <a:p>
            <a:pPr marL="0" lvl="0" indent="0" algn="l" rtl="0">
              <a:spcBef>
                <a:spcPts val="0"/>
              </a:spcBef>
              <a:spcAft>
                <a:spcPts val="0"/>
              </a:spcAft>
              <a:buNone/>
            </a:pPr>
            <a:endParaRPr sz="1400"/>
          </a:p>
        </p:txBody>
      </p:sp>
      <p:sp>
        <p:nvSpPr>
          <p:cNvPr id="499" name="Google Shape;499;gd439814f50_0_14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3234b53639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13234b53639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400">
                <a:solidFill>
                  <a:schemeClr val="dk1"/>
                </a:solidFill>
              </a:rPr>
              <a:t>Lesley</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r>
              <a:rPr lang="en" sz="1400"/>
              <a:t>Here you can see what we’re looking to know. This will help us to know what kinds of information drew them to an aggregation site, what their next steps may be, and the functionality that they desire in the new NAFAN platform.</a:t>
            </a:r>
            <a:endParaRPr sz="1400"/>
          </a:p>
        </p:txBody>
      </p:sp>
      <p:sp>
        <p:nvSpPr>
          <p:cNvPr id="507" name="Google Shape;507;g13234b53639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3234b53639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13234b53639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r>
              <a:rPr lang="en" sz="1400"/>
              <a:t>The purpose of the survey was to capture data on users of aggregators. Previous studies of this nature generally looked at individual archives themselves, rather than across aggregators, and were generally smaller N than we wanted for this project. We designed and launched a pop-up survey for users that we placed on the websites of each extant archival aggregator. The survey was designed to do two things, first provide descriptive statistics of users, and second to identify potential interviewees.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The survey was hosted by 12 aggregators. It opened on March 18, 2021, and closed on May 31. The sample was a convenience sample, with users opting in, rather than a randomized sample. Future research could use a random sample, but given the lack of large N studies on this, we felt that a convenience sample was a good starting point. We ended up with over 3,000 responses, which as a higher number than we were even expecting.</a:t>
            </a:r>
            <a:endParaRPr sz="1400"/>
          </a:p>
        </p:txBody>
      </p:sp>
      <p:sp>
        <p:nvSpPr>
          <p:cNvPr id="514" name="Google Shape;514;g13234b53639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3234b53639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13234b53639_2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In the survey, we asked questions about demographics such as profession, age and gender. We asked how they found the aggregator. We asked what the purpose of their research was, the type of material they wanted, whether they wanted it physically or digitally, and whether COVID has impacted their archival use.</a:t>
            </a:r>
            <a:endParaRPr sz="1400"/>
          </a:p>
        </p:txBody>
      </p:sp>
      <p:sp>
        <p:nvSpPr>
          <p:cNvPr id="522" name="Google Shape;522;g13234b53639_2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3234b53639_2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13234b53639_2_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r>
              <a:rPr lang="en" sz="1400">
                <a:latin typeface="Arial"/>
                <a:ea typeface="Arial"/>
                <a:cs typeface="Arial"/>
                <a:sym typeface="Arial"/>
              </a:rPr>
              <a:t>Across our users, we had a high percentage of respondents that self-identified as retired. In the bar chart on this slide for professions of users ranked by percentage, they appear at the top of our distribution at 20.8%. The next highest ranked profession is archivists and librarians at 13.5% followed by graduate students and post graduate students and faculty or academic researchers that are roughly the same at 9.6% and 9.2%, respectively. Genealogists are ranked fifth at 8.4%.</a:t>
            </a:r>
            <a:endParaRPr sz="1400"/>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 sz="1400">
                <a:latin typeface="Arial"/>
                <a:ea typeface="Arial"/>
                <a:cs typeface="Arial"/>
                <a:sym typeface="Arial"/>
              </a:rPr>
              <a:t>The remaining 10 professions are 6.5% or less of our respondents. The range of professions include journalist, historian, independent researcher, museum professional, artist, tradespeople, lawyers, lifelong learner and K-12 educators and parents.</a:t>
            </a:r>
            <a:endParaRPr sz="1400">
              <a:latin typeface="Arial"/>
              <a:ea typeface="Arial"/>
              <a:cs typeface="Arial"/>
              <a:sym typeface="Arial"/>
            </a:endParaRPr>
          </a:p>
        </p:txBody>
      </p:sp>
      <p:sp>
        <p:nvSpPr>
          <p:cNvPr id="530" name="Google Shape;530;g13234b53639_2_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3234b53639_2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13234b53639_2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latin typeface="Arial"/>
                <a:ea typeface="Arial"/>
                <a:cs typeface="Arial"/>
                <a:sym typeface="Arial"/>
              </a:rPr>
              <a:t>We asked participants about their research habits and why they came to the aggregation website. Respondents could select all of the response option, which is why the chart does not sum to 100%. </a:t>
            </a:r>
            <a:endParaRPr sz="1400"/>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 sz="1400">
                <a:latin typeface="Arial"/>
                <a:ea typeface="Arial"/>
                <a:cs typeface="Arial"/>
                <a:sym typeface="Arial"/>
              </a:rPr>
              <a:t>You can see in the bar chart on this slide that 32.7% of </a:t>
            </a:r>
            <a:r>
              <a:rPr lang="en" sz="1400"/>
              <a:t>respondents</a:t>
            </a:r>
            <a:r>
              <a:rPr lang="en" sz="1400">
                <a:latin typeface="Arial"/>
                <a:ea typeface="Arial"/>
                <a:cs typeface="Arial"/>
                <a:sym typeface="Arial"/>
              </a:rPr>
              <a:t> indicated that their project purpose was a personal interest. The next four project purpose categories are strong reasons why </a:t>
            </a:r>
            <a:r>
              <a:rPr lang="en" sz="1400"/>
              <a:t>respondents</a:t>
            </a:r>
            <a:r>
              <a:rPr lang="en" sz="1400">
                <a:latin typeface="Arial"/>
                <a:ea typeface="Arial"/>
                <a:cs typeface="Arial"/>
                <a:sym typeface="Arial"/>
              </a:rPr>
              <a:t> came to search at the aggregation websites. Family history research projects make up 24.4% of the reason respondents are searching aggregation websites. Projects that respondents are doing as a part of their professional responsibilities m</a:t>
            </a:r>
            <a:r>
              <a:rPr lang="en" sz="1400"/>
              <a:t>akeup 22.8%. Long term projects that can take months or years to complete make up 20% and 19.3 % of respondents are conducting local history research.</a:t>
            </a:r>
            <a:endParaRPr sz="1400"/>
          </a:p>
        </p:txBody>
      </p:sp>
      <p:sp>
        <p:nvSpPr>
          <p:cNvPr id="544" name="Google Shape;544;g13234b53639_2_3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3234b53639_2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13234b53639_2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latin typeface="Arial"/>
                <a:ea typeface="Arial"/>
                <a:cs typeface="Arial"/>
                <a:sym typeface="Arial"/>
              </a:rPr>
              <a:t>We asked participants about their research habits and why they came to the aggregation website. Respondents could select all of the response option, which is why the chart does not sum to 100%. </a:t>
            </a:r>
            <a:endParaRPr sz="1400"/>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 sz="1400">
                <a:latin typeface="Arial"/>
                <a:ea typeface="Arial"/>
                <a:cs typeface="Arial"/>
                <a:sym typeface="Arial"/>
              </a:rPr>
              <a:t>You can see in the bar chart on this slide that 32.7% of </a:t>
            </a:r>
            <a:r>
              <a:rPr lang="en" sz="1400"/>
              <a:t>respondents</a:t>
            </a:r>
            <a:r>
              <a:rPr lang="en" sz="1400">
                <a:latin typeface="Arial"/>
                <a:ea typeface="Arial"/>
                <a:cs typeface="Arial"/>
                <a:sym typeface="Arial"/>
              </a:rPr>
              <a:t> indicated that their project purpose was a personal interest. The next four project purpose categories are strong reasons why </a:t>
            </a:r>
            <a:r>
              <a:rPr lang="en" sz="1400"/>
              <a:t>respondents</a:t>
            </a:r>
            <a:r>
              <a:rPr lang="en" sz="1400">
                <a:latin typeface="Arial"/>
                <a:ea typeface="Arial"/>
                <a:cs typeface="Arial"/>
                <a:sym typeface="Arial"/>
              </a:rPr>
              <a:t> came to search at the aggregation websites. Family history research projects make up 24.4% of the reason respondents are searching aggregation websites. Projects that respondents are doing as a part of their professional responsibilities m</a:t>
            </a:r>
            <a:r>
              <a:rPr lang="en" sz="1400"/>
              <a:t>akeup 22.8%. Long term projects that can take months or years to complete make up 20% and 19.3 % of respondents are conducting local history research.</a:t>
            </a:r>
            <a:endParaRPr sz="1400"/>
          </a:p>
        </p:txBody>
      </p:sp>
      <p:sp>
        <p:nvSpPr>
          <p:cNvPr id="544" name="Google Shape;544;g13234b53639_2_3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extLst>
      <p:ext uri="{BB962C8B-B14F-4D97-AF65-F5344CB8AC3E}">
        <p14:creationId xmlns:p14="http://schemas.microsoft.com/office/powerpoint/2010/main" val="3027286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3234b53639_2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13234b53639_2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latin typeface="Arial"/>
                <a:ea typeface="Arial"/>
                <a:cs typeface="Arial"/>
                <a:sym typeface="Arial"/>
              </a:rPr>
              <a:t>Nearly half of the NAFAN pop-up survey respondents indicated that they found the archival aggregation site where they are conducting research through a browser search. Roughly 20% of respondents indicated that they found the aggregation site through a link from another website or social media and/or know the aggregation website and have used the site before. </a:t>
            </a:r>
            <a:endParaRPr sz="1400"/>
          </a:p>
        </p:txBody>
      </p:sp>
      <p:sp>
        <p:nvSpPr>
          <p:cNvPr id="552" name="Google Shape;552;g13234b53639_2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E8577-06AA-9B40-8B76-E3410D6B9AA8}" type="slidenum">
              <a:rPr lang="en-US" smtClean="0"/>
              <a:t>4</a:t>
            </a:fld>
            <a:endParaRPr lang="en-US"/>
          </a:p>
        </p:txBody>
      </p:sp>
    </p:spTree>
    <p:extLst>
      <p:ext uri="{BB962C8B-B14F-4D97-AF65-F5344CB8AC3E}">
        <p14:creationId xmlns:p14="http://schemas.microsoft.com/office/powerpoint/2010/main" val="2933087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3234b53639_2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13234b53639_2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latin typeface="Arial"/>
                <a:ea typeface="Arial"/>
                <a:cs typeface="Arial"/>
                <a:sym typeface="Arial"/>
              </a:rPr>
              <a:t>Nearly half of the NAFAN pop-up survey respondents indicated that they found the archival aggregation site where they are conducting research through a browser search. Roughly 20% of respondents indicated that they found the aggregation site through a link from another website or social media and/or know the aggregation website and have used the site before. </a:t>
            </a:r>
            <a:endParaRPr sz="1400"/>
          </a:p>
        </p:txBody>
      </p:sp>
      <p:sp>
        <p:nvSpPr>
          <p:cNvPr id="552" name="Google Shape;552;g13234b53639_2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extLst>
      <p:ext uri="{BB962C8B-B14F-4D97-AF65-F5344CB8AC3E}">
        <p14:creationId xmlns:p14="http://schemas.microsoft.com/office/powerpoint/2010/main" val="1299065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3234b53639_2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13234b53639_2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latin typeface="Arial"/>
                <a:ea typeface="Arial"/>
                <a:cs typeface="Arial"/>
                <a:sym typeface="Arial"/>
              </a:rPr>
              <a:t>Nearly half of the NAFAN pop-up survey respondents indicated that they found the archival aggregation site where they are conducting research through a browser search. Roughly 20% of respondents indicated that they found the aggregation site through a link from another website or social media and/or know the aggregation website and have used the site before. </a:t>
            </a:r>
            <a:endParaRPr sz="1400"/>
          </a:p>
        </p:txBody>
      </p:sp>
      <p:sp>
        <p:nvSpPr>
          <p:cNvPr id="552" name="Google Shape;552;g13234b53639_2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extLst>
      <p:ext uri="{BB962C8B-B14F-4D97-AF65-F5344CB8AC3E}">
        <p14:creationId xmlns:p14="http://schemas.microsoft.com/office/powerpoint/2010/main" val="3516071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3234b53639_2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13234b53639_2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latin typeface="Arial"/>
                <a:ea typeface="Arial"/>
                <a:cs typeface="Arial"/>
                <a:sym typeface="Arial"/>
              </a:rPr>
              <a:t>Nearly half of the NAFAN pop-up survey respondents indicated that they found the archival aggregation site where they are conducting research through a browser search. Roughly 20% of respondents indicated that they found the aggregation site through a link from another website or social media and/or know the aggregation website and have used the site before. </a:t>
            </a:r>
            <a:endParaRPr sz="1400"/>
          </a:p>
        </p:txBody>
      </p:sp>
      <p:sp>
        <p:nvSpPr>
          <p:cNvPr id="552" name="Google Shape;552;g13234b53639_2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2524646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3234b53639_2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13234b53639_2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Font typeface="Arial"/>
              <a:buNone/>
            </a:pPr>
            <a:r>
              <a:rPr lang="en" sz="1400">
                <a:solidFill>
                  <a:schemeClr val="dk1"/>
                </a:solidFill>
              </a:rPr>
              <a:t>Lesley</a:t>
            </a:r>
            <a:endParaRPr sz="1400">
              <a:solidFill>
                <a:schemeClr val="dk1"/>
              </a:solidFill>
            </a:endParaRPr>
          </a:p>
          <a:p>
            <a:pPr marL="0" lvl="0" indent="0" algn="l" rtl="0">
              <a:lnSpc>
                <a:spcPct val="150000"/>
              </a:lnSpc>
              <a:spcBef>
                <a:spcPts val="0"/>
              </a:spcBef>
              <a:spcAft>
                <a:spcPts val="0"/>
              </a:spcAft>
              <a:buClr>
                <a:schemeClr val="dk1"/>
              </a:buClr>
              <a:buSzPts val="2400"/>
              <a:buFont typeface="Arial"/>
              <a:buNone/>
            </a:pPr>
            <a:r>
              <a:rPr lang="en" sz="1400">
                <a:solidFill>
                  <a:schemeClr val="dk1"/>
                </a:solidFill>
              </a:rPr>
              <a:t>To identify the individuals we wanted to invite for interviews, we performed further analysis on the survey data. Specifically, we wanted to categorize users into buckets that takes into account how similar they are to one another by characteristics like their project purpose and their profession.</a:t>
            </a:r>
            <a:endParaRPr sz="1400">
              <a:solidFill>
                <a:schemeClr val="dk1"/>
              </a:solidFill>
            </a:endParaRPr>
          </a:p>
          <a:p>
            <a:pPr marL="0" lvl="0" indent="0" algn="l" rtl="0">
              <a:lnSpc>
                <a:spcPct val="150000"/>
              </a:lnSpc>
              <a:spcBef>
                <a:spcPts val="0"/>
              </a:spcBef>
              <a:spcAft>
                <a:spcPts val="0"/>
              </a:spcAft>
              <a:buClr>
                <a:schemeClr val="dk1"/>
              </a:buClr>
              <a:buSzPts val="2400"/>
              <a:buFont typeface="Arial"/>
              <a:buNone/>
            </a:pPr>
            <a:r>
              <a:rPr lang="en" sz="1400">
                <a:solidFill>
                  <a:schemeClr val="dk1"/>
                </a:solidFill>
              </a:rPr>
              <a:t>The TwoStep Cluster Analysis procedure is an exploratory tool designed to reveal natural groupings (or clusters) within a data set that would otherwise not be apparent. The algorithm employed by this procedure has several desirable features that differentiate it from traditional clustering techniques: </a:t>
            </a:r>
            <a:endParaRPr sz="1400">
              <a:solidFill>
                <a:schemeClr val="dk1"/>
              </a:solidFill>
            </a:endParaRPr>
          </a:p>
          <a:p>
            <a:pPr marL="342900" lvl="0" indent="-317500" algn="l" rtl="0">
              <a:lnSpc>
                <a:spcPct val="150000"/>
              </a:lnSpc>
              <a:spcBef>
                <a:spcPts val="800"/>
              </a:spcBef>
              <a:spcAft>
                <a:spcPts val="0"/>
              </a:spcAft>
              <a:buClr>
                <a:schemeClr val="dk1"/>
              </a:buClr>
              <a:buSzPts val="1400"/>
              <a:buChar char="•"/>
            </a:pPr>
            <a:r>
              <a:rPr lang="en" sz="1400">
                <a:solidFill>
                  <a:schemeClr val="dk1"/>
                </a:solidFill>
              </a:rPr>
              <a:t>The ability to create clusters based on both categorical and continuous variables. </a:t>
            </a:r>
            <a:endParaRPr sz="1400">
              <a:solidFill>
                <a:schemeClr val="dk1"/>
              </a:solidFill>
            </a:endParaRPr>
          </a:p>
          <a:p>
            <a:pPr marL="342900" lvl="0" indent="-317500" algn="l" rtl="0">
              <a:lnSpc>
                <a:spcPct val="150000"/>
              </a:lnSpc>
              <a:spcBef>
                <a:spcPts val="800"/>
              </a:spcBef>
              <a:spcAft>
                <a:spcPts val="0"/>
              </a:spcAft>
              <a:buClr>
                <a:schemeClr val="dk1"/>
              </a:buClr>
              <a:buSzPts val="1400"/>
              <a:buChar char="•"/>
            </a:pPr>
            <a:r>
              <a:rPr lang="en" sz="1400">
                <a:solidFill>
                  <a:schemeClr val="dk1"/>
                </a:solidFill>
              </a:rPr>
              <a:t>Automatic selection of the number of clusters. </a:t>
            </a:r>
            <a:endParaRPr sz="1400">
              <a:solidFill>
                <a:schemeClr val="dk1"/>
              </a:solidFill>
            </a:endParaRPr>
          </a:p>
          <a:p>
            <a:pPr marL="342900" lvl="0" indent="-317500" algn="l" rtl="0">
              <a:lnSpc>
                <a:spcPct val="150000"/>
              </a:lnSpc>
              <a:spcBef>
                <a:spcPts val="800"/>
              </a:spcBef>
              <a:spcAft>
                <a:spcPts val="0"/>
              </a:spcAft>
              <a:buClr>
                <a:schemeClr val="dk1"/>
              </a:buClr>
              <a:buSzPts val="1400"/>
              <a:buChar char="•"/>
            </a:pPr>
            <a:r>
              <a:rPr lang="en" sz="1400">
                <a:solidFill>
                  <a:schemeClr val="dk1"/>
                </a:solidFill>
              </a:rPr>
              <a:t>The ability to analyze large data files efficiently. </a:t>
            </a:r>
            <a:endParaRPr sz="1400">
              <a:solidFill>
                <a:schemeClr val="dk1"/>
              </a:solidFill>
            </a:endParaRPr>
          </a:p>
          <a:p>
            <a:pPr marL="0" lvl="0" indent="0" algn="l" rtl="0">
              <a:spcBef>
                <a:spcPts val="0"/>
              </a:spcBef>
              <a:spcAft>
                <a:spcPts val="0"/>
              </a:spcAft>
              <a:buNone/>
            </a:pPr>
            <a:r>
              <a:rPr lang="en" sz="1400"/>
              <a:t>With over 3,000 users in the survey, the cluster analysis was a suitable method. You can see in the top chart on the left that the silhouette measure was “fair” making this analysis a good fit for our data. While moving into “good” is desirable, it’s hard to do with real world data from a convenience sample, like our survey. We feel satisfied with this approach and you can see that it provided useful cluster categories in the donut chart in the middle of the slide.</a:t>
            </a:r>
            <a:endParaRPr sz="1400"/>
          </a:p>
        </p:txBody>
      </p:sp>
      <p:sp>
        <p:nvSpPr>
          <p:cNvPr id="559" name="Google Shape;559;g13234b53639_2_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234b53639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13234b53639_2_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Here’s a more detailed look at the clusters to show you the types of users that are grouped into each. From prior persona studies, we knew that archivists, faculty, and students were common users. What we found in this survey data is a high presence of </a:t>
            </a:r>
            <a:r>
              <a:rPr lang="en" sz="1400">
                <a:latin typeface="Arial"/>
                <a:ea typeface="Arial"/>
                <a:cs typeface="Arial"/>
                <a:sym typeface="Arial"/>
              </a:rPr>
              <a:t>personal interest and family history interest groupings in our user population.</a:t>
            </a:r>
            <a:endParaRPr sz="1400"/>
          </a:p>
        </p:txBody>
      </p:sp>
      <p:sp>
        <p:nvSpPr>
          <p:cNvPr id="567" name="Google Shape;567;g13234b53639_2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3234b53639_2_6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13234b53639_2_6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t>Lesley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Hi my name is Lesley Langa and I work in OCLC Research on the Library Trends &amp; User Research team. I’ll be focusing on a different part of the research we’ve undertaken to delve into the users of archival aggregators.</a:t>
            </a:r>
            <a:endParaRPr sz="1400"/>
          </a:p>
        </p:txBody>
      </p:sp>
      <p:sp>
        <p:nvSpPr>
          <p:cNvPr id="493" name="Google Shape;493;g13234b53639_2_6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extLst>
      <p:ext uri="{BB962C8B-B14F-4D97-AF65-F5344CB8AC3E}">
        <p14:creationId xmlns:p14="http://schemas.microsoft.com/office/powerpoint/2010/main" val="3462184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30c490afa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130c490afa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dirty="0"/>
              <a:t>Building off analysis on user cluster types, individuals were invited to share their individual experiences. </a:t>
            </a:r>
            <a:endParaRPr lang="en-US" sz="1400" dirty="0">
              <a:cs typeface="Calibri" panose="020F0502020204030204"/>
            </a:endParaRPr>
          </a:p>
          <a:p>
            <a:pPr marL="0" lvl="0" indent="0" algn="l" rtl="0">
              <a:spcBef>
                <a:spcPts val="0"/>
              </a:spcBef>
              <a:spcAft>
                <a:spcPts val="0"/>
              </a:spcAft>
              <a:buNone/>
            </a:pPr>
            <a:endParaRPr sz="1400"/>
          </a:p>
        </p:txBody>
      </p:sp>
      <p:sp>
        <p:nvSpPr>
          <p:cNvPr id="574" name="Google Shape;574;g130c490afa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1981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30c490afa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130c490afa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 sz="1400" dirty="0">
              <a:cs typeface="Calibri"/>
            </a:endParaRPr>
          </a:p>
          <a:p>
            <a:pPr marL="0" lvl="0" indent="0" algn="l" rtl="0">
              <a:spcBef>
                <a:spcPts val="0"/>
              </a:spcBef>
              <a:spcAft>
                <a:spcPts val="0"/>
              </a:spcAft>
              <a:buNone/>
            </a:pPr>
            <a:endParaRPr sz="1400"/>
          </a:p>
        </p:txBody>
      </p:sp>
      <p:sp>
        <p:nvSpPr>
          <p:cNvPr id="574" name="Google Shape;574;g130c490afa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30c490afa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130c490afa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400" dirty="0">
                <a:solidFill>
                  <a:schemeClr val="dk1"/>
                </a:solidFill>
              </a:rPr>
              <a:t>Practices are changing in the evolving digital research environment, which can be attributed to changing contexts, situations, and environments.</a:t>
            </a:r>
            <a:endParaRPr lang="en-US" sz="1400" dirty="0">
              <a:solidFill>
                <a:schemeClr val="dk1"/>
              </a:solidFill>
              <a:cs typeface="Calibri" panose="020F0502020204030204"/>
            </a:endParaRPr>
          </a:p>
          <a:p>
            <a:pPr marL="0" lvl="0" indent="0" algn="l" rtl="0">
              <a:spcBef>
                <a:spcPts val="0"/>
              </a:spcBef>
              <a:spcAft>
                <a:spcPts val="0"/>
              </a:spcAft>
              <a:buClr>
                <a:schemeClr val="dk1"/>
              </a:buClr>
              <a:buFont typeface="Arial"/>
              <a:buNone/>
            </a:pPr>
            <a:r>
              <a:rPr lang="en" sz="1400" dirty="0">
                <a:solidFill>
                  <a:schemeClr val="dk1"/>
                </a:solidFill>
              </a:rPr>
              <a:t>(Connaway, White, Lanclos, and Le Cornu 2013; Connaway, Lanclos, White, Le Cornu, and Hood 2012)</a:t>
            </a:r>
            <a:endParaRPr sz="1400" dirty="0"/>
          </a:p>
          <a:p>
            <a:pPr marL="0" lvl="0" indent="0" algn="l" rtl="0">
              <a:spcBef>
                <a:spcPts val="0"/>
              </a:spcBef>
              <a:spcAft>
                <a:spcPts val="0"/>
              </a:spcAft>
              <a:buNone/>
            </a:pPr>
            <a:endParaRPr sz="1400"/>
          </a:p>
          <a:p>
            <a:r>
              <a:rPr lang="en" sz="1400" dirty="0"/>
              <a:t>Motivation: determine the information-seeking behaviors and research practices of scholars using primary sources beyond the traditional academic researcher from field like the humanities (Rhee 2015) Recent work on archival user personas at multiple institutions indicate that users of archives are not academic scholars but also genealogists, local historians, </a:t>
            </a:r>
            <a:r>
              <a:rPr lang="en" sz="1400" dirty="0" err="1"/>
              <a:t>hobbists</a:t>
            </a:r>
            <a:r>
              <a:rPr lang="en" sz="1400" dirty="0"/>
              <a:t>, creatives from fields such as journalism, film, writers; as well as public services librarians and archivists. </a:t>
            </a:r>
            <a:r>
              <a:rPr lang="en" sz="1400" dirty="0">
                <a:solidFill>
                  <a:schemeClr val="dk1"/>
                </a:solidFill>
              </a:rPr>
              <a:t>This data and findings aim to  identify the different contexts, situations, and behaviors of end-users both in regards to aggregators as well as other archival information seeking systems.</a:t>
            </a:r>
            <a:endParaRPr sz="1400" dirty="0"/>
          </a:p>
        </p:txBody>
      </p:sp>
      <p:sp>
        <p:nvSpPr>
          <p:cNvPr id="582" name="Google Shape;582;g130c490afa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30c490afa9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130c490afa9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dirty="0"/>
              <a:t>Motivation: There is a significant gap in the literature in understanding researcher needs related to aggregations of archival description</a:t>
            </a:r>
            <a:endParaRPr lang="en-US" sz="1400" dirty="0">
              <a:cs typeface="Calibri" panose="020F0502020204030204"/>
            </a:endParaRPr>
          </a:p>
        </p:txBody>
      </p:sp>
      <p:sp>
        <p:nvSpPr>
          <p:cNvPr id="590" name="Google Shape;590;g130c490afa9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Also learning a lot about broader environment of systems archivist are using including ILSs, needs around data migration and manipulation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8577-06AA-9B40-8B76-E3410D6B9A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579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30c490afa9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130c490afa9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400"/>
          </a:p>
          <a:p>
            <a:pPr marL="0" marR="0" lvl="0" indent="0" algn="l" rtl="0">
              <a:lnSpc>
                <a:spcPct val="100000"/>
              </a:lnSpc>
              <a:spcBef>
                <a:spcPts val="0"/>
              </a:spcBef>
              <a:spcAft>
                <a:spcPts val="0"/>
              </a:spcAft>
              <a:buClr>
                <a:schemeClr val="dk1"/>
              </a:buClr>
              <a:buSzPts val="1200"/>
              <a:buFont typeface="Calibri"/>
              <a:buNone/>
            </a:pPr>
            <a:r>
              <a:rPr lang="en" sz="1400">
                <a:solidFill>
                  <a:schemeClr val="dk1"/>
                </a:solidFill>
              </a:rPr>
              <a:t>Itza</a:t>
            </a:r>
            <a:endParaRPr sz="1400">
              <a:solidFill>
                <a:schemeClr val="dk1"/>
              </a:solidFill>
            </a:endParaRPr>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606" name="Google Shape;606;g130c490afa9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3234b5363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13234b5363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400"/>
              <a:t>Itza</a:t>
            </a:r>
            <a:endParaRPr sz="1400">
              <a:solidFill>
                <a:schemeClr val="dk1"/>
              </a:solidFill>
            </a:endParaRPr>
          </a:p>
          <a:p>
            <a:pPr marL="0" lvl="0" indent="0" algn="l" rtl="0">
              <a:spcBef>
                <a:spcPts val="0"/>
              </a:spcBef>
              <a:spcAft>
                <a:spcPts val="0"/>
              </a:spcAft>
              <a:buNone/>
            </a:pPr>
            <a:endParaRPr sz="1400"/>
          </a:p>
          <a:p>
            <a:pPr marL="0" lvl="0" indent="0" algn="l" rtl="0">
              <a:spcBef>
                <a:spcPts val="0"/>
              </a:spcBef>
              <a:spcAft>
                <a:spcPts val="0"/>
              </a:spcAft>
              <a:buNone/>
            </a:pPr>
            <a:r>
              <a:rPr lang="en" sz="1400"/>
              <a:t>Motivation: There is a significant gap in the literature in understanding researcher needs related to aggregations of archival description</a:t>
            </a:r>
            <a:endParaRPr sz="1400"/>
          </a:p>
        </p:txBody>
      </p:sp>
      <p:sp>
        <p:nvSpPr>
          <p:cNvPr id="598" name="Google Shape;598;g13234b5363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323b90ca9a_2_17: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endParaRPr lang="en" dirty="0">
              <a:cs typeface="Calibri"/>
            </a:endParaRPr>
          </a:p>
        </p:txBody>
      </p:sp>
      <p:sp>
        <p:nvSpPr>
          <p:cNvPr id="423" name="Google Shape;423;g1323b90ca9a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4425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Hanging Together blog posts on NAFAN </a:t>
            </a:r>
            <a:r>
              <a:rPr lang="en" dirty="0">
                <a:hlinkClick r:id="rId3"/>
              </a:rPr>
              <a:t>https://hangingtogether.org/tag/nafan/</a:t>
            </a:r>
            <a:r>
              <a:rPr lang="en" dirty="0"/>
              <a:t> </a:t>
            </a:r>
            <a:endParaRPr lang="en-US"/>
          </a:p>
          <a:p>
            <a:r>
              <a:rPr lang="en-US" dirty="0">
                <a:cs typeface="Calibri"/>
              </a:rPr>
              <a:t>Paste NAFAN wiki into chat, encourage people to sign up for the email updates, Slack if they are interested</a:t>
            </a:r>
            <a:r>
              <a:rPr lang="en-US" dirty="0"/>
              <a:t> </a:t>
            </a:r>
            <a:r>
              <a:rPr lang="en" u="sng" dirty="0">
                <a:hlinkClick r:id="rId4"/>
              </a:rPr>
              <a:t>https://confluence.ucop.edu/display/NAFAN</a:t>
            </a:r>
            <a:endParaRPr lang="en"/>
          </a:p>
          <a:p>
            <a:r>
              <a:rPr lang="en" dirty="0">
                <a:cs typeface="Calibri"/>
              </a:rPr>
              <a:t>Plug </a:t>
            </a:r>
            <a:r>
              <a:rPr lang="en" dirty="0" err="1">
                <a:cs typeface="Calibri"/>
              </a:rPr>
              <a:t>confernece</a:t>
            </a:r>
            <a:r>
              <a:rPr lang="en" dirty="0">
                <a:cs typeface="Calibri"/>
              </a:rPr>
              <a:t> session at SAA, upcoming info session webinars, </a:t>
            </a:r>
            <a:endParaRPr lang="en" u="sng" dirty="0">
              <a:cs typeface="Calibri"/>
            </a:endParaRPr>
          </a:p>
        </p:txBody>
      </p:sp>
      <p:sp>
        <p:nvSpPr>
          <p:cNvPr id="4" name="Slide Number Placeholder 3"/>
          <p:cNvSpPr>
            <a:spLocks noGrp="1"/>
          </p:cNvSpPr>
          <p:nvPr>
            <p:ph type="sldNum" sz="quarter" idx="5"/>
          </p:nvPr>
        </p:nvSpPr>
        <p:spPr/>
        <p:txBody>
          <a:bodyPr/>
          <a:lstStyle/>
          <a:p>
            <a:fld id="{C04E8577-06AA-9B40-8B76-E3410D6B9AA8}" type="slidenum">
              <a:rPr lang="en-US" smtClean="0"/>
              <a:t>56</a:t>
            </a:fld>
            <a:endParaRPr lang="en-US"/>
          </a:p>
        </p:txBody>
      </p:sp>
    </p:spTree>
    <p:extLst>
      <p:ext uri="{BB962C8B-B14F-4D97-AF65-F5344CB8AC3E}">
        <p14:creationId xmlns:p14="http://schemas.microsoft.com/office/powerpoint/2010/main" val="252922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Also learning a lot about the larger research environment in which they are operating/discovering aggregators, expectations set by allied products like </a:t>
            </a:r>
            <a:r>
              <a:rPr lang="en-US" sz="1200" kern="1200" dirty="0" err="1">
                <a:solidFill>
                  <a:schemeClr val="tx1"/>
                </a:solidFill>
                <a:effectLst/>
                <a:latin typeface="+mn-lt"/>
                <a:ea typeface="+mn-ea"/>
                <a:cs typeface="+mn-cs"/>
              </a:rPr>
              <a:t>Ancestry.com</a:t>
            </a:r>
            <a:r>
              <a:rPr lang="en-US" sz="1200" kern="1200" dirty="0">
                <a:solidFill>
                  <a:schemeClr val="tx1"/>
                </a:solidFill>
                <a:effectLst/>
                <a:latin typeface="+mn-lt"/>
                <a:ea typeface="+mn-ea"/>
                <a:cs typeface="+mn-cs"/>
              </a:rPr>
              <a:t>, what their ideal archives search tool would look like, needs and desires around discovery of digital assets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8577-06AA-9B40-8B76-E3410D6B9A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42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3234b53639_2_5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13234b53639_2_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a:solidFill>
                  <a:schemeClr val="dk1"/>
                </a:solidFill>
              </a:rPr>
              <a:t>Merrilee</a:t>
            </a:r>
            <a:endParaRPr/>
          </a:p>
        </p:txBody>
      </p:sp>
      <p:sp>
        <p:nvSpPr>
          <p:cNvPr id="412" name="Google Shape;412;g13234b53639_2_5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323b90ca9a_2_34: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Merrilee</a:t>
            </a:r>
            <a:endParaRPr/>
          </a:p>
        </p:txBody>
      </p:sp>
      <p:sp>
        <p:nvSpPr>
          <p:cNvPr id="435" name="Google Shape;435;g1323b90ca9a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Lynn</a:t>
            </a:r>
          </a:p>
          <a:p>
            <a:endParaRPr lang="en-US" sz="1400" dirty="0">
              <a:latin typeface="Arial" panose="020B0604020202020204" pitchFamily="34" charset="0"/>
              <a:cs typeface="Arial" panose="020B0604020202020204" pitchFamily="34" charset="0"/>
            </a:endParaRPr>
          </a:p>
          <a:p>
            <a:pPr marL="158750" indent="0">
              <a:buNone/>
            </a:pPr>
            <a:r>
              <a:rPr lang="en-US" sz="1400" b="1" dirty="0">
                <a:latin typeface="Arial" panose="020B0604020202020204" pitchFamily="34" charset="0"/>
                <a:cs typeface="Arial" panose="020B0604020202020204" pitchFamily="34" charset="0"/>
              </a:rPr>
              <a:t>Museum library and archive type with 11 participants included those from large and small art, history, and other types of museums.</a:t>
            </a:r>
            <a:endParaRPr lang="en-US" sz="1400" b="1" dirty="0"/>
          </a:p>
          <a:p>
            <a:endParaRPr lang="en-US" sz="1400" b="1" dirty="0">
              <a:latin typeface="Arial" panose="020B0604020202020204" pitchFamily="34" charset="0"/>
              <a:cs typeface="Arial" panose="020B0604020202020204" pitchFamily="34" charset="0"/>
            </a:endParaRPr>
          </a:p>
          <a:p>
            <a:pPr marL="171450" indent="-171450">
              <a:buFont typeface="Arial"/>
              <a:buChar char="•"/>
            </a:pPr>
            <a:r>
              <a:rPr lang="en-US" sz="1400" b="1" dirty="0">
                <a:latin typeface="Arial" panose="020B0604020202020204" pitchFamily="34" charset="0"/>
                <a:cs typeface="Arial" panose="020B0604020202020204" pitchFamily="34" charset="0"/>
              </a:rPr>
              <a:t>R1: Doctoral Universities – Very high research activity</a:t>
            </a:r>
          </a:p>
          <a:p>
            <a:pPr marL="171450" indent="-171450">
              <a:buFont typeface="Arial"/>
              <a:buChar char="•"/>
            </a:pPr>
            <a:r>
              <a:rPr lang="en-US" sz="1400" b="1" dirty="0">
                <a:latin typeface="Arial" panose="020B0604020202020204" pitchFamily="34" charset="0"/>
                <a:cs typeface="Arial" panose="020B0604020202020204" pitchFamily="34" charset="0"/>
              </a:rPr>
              <a:t>R2: Doctoral Universities – High research activity</a:t>
            </a:r>
          </a:p>
          <a:p>
            <a:pPr marL="171450" indent="-171450">
              <a:buFont typeface="Arial"/>
              <a:buChar char="•"/>
            </a:pPr>
            <a:r>
              <a:rPr lang="en-US" sz="1400" b="1" dirty="0">
                <a:latin typeface="Arial" panose="020B0604020202020204" pitchFamily="34" charset="0"/>
                <a:cs typeface="Arial" panose="020B0604020202020204" pitchFamily="34" charset="0"/>
              </a:rPr>
              <a:t>D/PU: Doctoral/Professional Universities</a:t>
            </a:r>
          </a:p>
          <a:p>
            <a:pPr marL="171450" indent="-171450">
              <a:buChar char="•"/>
            </a:pPr>
            <a:r>
              <a:rPr lang="en-US" sz="1400" b="1" dirty="0">
                <a:cs typeface="+mn-lt"/>
              </a:rPr>
              <a:t>M1: Master's Colleges &amp; Universities – Larger programs</a:t>
            </a:r>
          </a:p>
          <a:p>
            <a:pPr marL="171450" indent="-171450">
              <a:buChar char="•"/>
            </a:pPr>
            <a:r>
              <a:rPr lang="en-US" sz="1400" b="1" dirty="0">
                <a:cs typeface="+mn-lt"/>
              </a:rPr>
              <a:t>M2</a:t>
            </a:r>
            <a:r>
              <a:rPr lang="en-US" sz="1400" b="1" dirty="0"/>
              <a:t>: Master's Colleges &amp; Universities – Medium programs</a:t>
            </a:r>
            <a:endParaRPr lang="en-US" sz="1400" b="1"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fld id="{DCE35126-F443-2944-8DA2-DC6A90812E9E}" type="slidenum">
              <a:rPr lang="en-US" smtClean="0"/>
              <a:t>9</a:t>
            </a:fld>
            <a:endParaRPr lang="en-US"/>
          </a:p>
        </p:txBody>
      </p:sp>
    </p:spTree>
    <p:extLst>
      <p:ext uri="{BB962C8B-B14F-4D97-AF65-F5344CB8AC3E}">
        <p14:creationId xmlns:p14="http://schemas.microsoft.com/office/powerpoint/2010/main" val="399743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23b90ca9a_2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323b90ca9a_2_52: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400">
                <a:solidFill>
                  <a:schemeClr val="dk1"/>
                </a:solidFill>
              </a:rPr>
              <a:t>Merrilee</a:t>
            </a:r>
            <a:endParaRPr sz="1700"/>
          </a:p>
          <a:p>
            <a:pPr marL="0" lvl="0" indent="0" algn="l" rtl="0">
              <a:spcBef>
                <a:spcPts val="0"/>
              </a:spcBef>
              <a:spcAft>
                <a:spcPts val="0"/>
              </a:spcAft>
              <a:buNone/>
            </a:pPr>
            <a:r>
              <a:rPr lang="en" sz="1400"/>
              <a:t>US Census Regions and Divisions map from https://www.eia.gov/consumption/commercial/maps.php#census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u="sng">
                <a:solidFill>
                  <a:schemeClr val="hlink"/>
                </a:solidFill>
                <a:hlinkClick r:id="rId3"/>
              </a:rPr>
              <a:t>https://hangingtogether.org/nafan-focus-groups-aligning-participant-selection-with-project-values/</a:t>
            </a:r>
            <a:r>
              <a:rPr lang="en" sz="1400"/>
              <a:t> </a:t>
            </a:r>
            <a:endParaRPr sz="1400"/>
          </a:p>
        </p:txBody>
      </p:sp>
      <p:sp>
        <p:nvSpPr>
          <p:cNvPr id="448" name="Google Shape;448;g1323b90ca9a_2_52:notes"/>
          <p:cNvSpPr txBox="1">
            <a:spLocks noGrp="1"/>
          </p:cNvSpPr>
          <p:nvPr>
            <p:ph type="sldNum" idx="12"/>
          </p:nvPr>
        </p:nvSpPr>
        <p:spPr>
          <a:xfrm>
            <a:off x="3885010" y="8684684"/>
            <a:ext cx="2971800" cy="4593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tiff"/><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gif"/><Relationship Id="rId5" Type="http://schemas.openxmlformats.org/officeDocument/2006/relationships/image" Target="../media/image8.tiff"/><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tiff"/><Relationship Id="rId4"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424239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A picture containing text, computer&#10;&#10;Description automatically generated">
            <a:extLst>
              <a:ext uri="{FF2B5EF4-FFF2-40B4-BE49-F238E27FC236}">
                <a16:creationId xmlns:a16="http://schemas.microsoft.com/office/drawing/2014/main" id="{E80DCC9F-59A6-B782-0438-669230AC502D}"/>
              </a:ext>
            </a:extLst>
          </p:cNvPr>
          <p:cNvPicPr>
            <a:picLocks noChangeAspect="1"/>
          </p:cNvPicPr>
          <p:nvPr userDrawn="1"/>
        </p:nvPicPr>
        <p:blipFill>
          <a:blip r:embed="rId3"/>
          <a:stretch>
            <a:fillRect/>
          </a:stretch>
        </p:blipFill>
        <p:spPr>
          <a:xfrm>
            <a:off x="9534617" y="6356750"/>
            <a:ext cx="1154097" cy="525020"/>
          </a:xfrm>
          <a:prstGeom prst="rect">
            <a:avLst/>
          </a:prstGeom>
        </p:spPr>
      </p:pic>
    </p:spTree>
    <p:extLst>
      <p:ext uri="{BB962C8B-B14F-4D97-AF65-F5344CB8AC3E}">
        <p14:creationId xmlns:p14="http://schemas.microsoft.com/office/powerpoint/2010/main" val="348734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pic>
        <p:nvPicPr>
          <p:cNvPr id="3" name="Picture 2" descr="A picture containing text, computer&#10;&#10;Description automatically generated">
            <a:extLst>
              <a:ext uri="{FF2B5EF4-FFF2-40B4-BE49-F238E27FC236}">
                <a16:creationId xmlns:a16="http://schemas.microsoft.com/office/drawing/2014/main" id="{D175637F-7EF6-0FC1-102A-44967D71551D}"/>
              </a:ext>
            </a:extLst>
          </p:cNvPr>
          <p:cNvPicPr>
            <a:picLocks noChangeAspect="1"/>
          </p:cNvPicPr>
          <p:nvPr userDrawn="1"/>
        </p:nvPicPr>
        <p:blipFill>
          <a:blip r:embed="rId3"/>
          <a:stretch>
            <a:fillRect/>
          </a:stretch>
        </p:blipFill>
        <p:spPr>
          <a:xfrm>
            <a:off x="9245600" y="6218553"/>
            <a:ext cx="1471241" cy="669294"/>
          </a:xfrm>
          <a:prstGeom prst="rect">
            <a:avLst/>
          </a:prstGeom>
        </p:spPr>
      </p:pic>
    </p:spTree>
    <p:extLst>
      <p:ext uri="{BB962C8B-B14F-4D97-AF65-F5344CB8AC3E}">
        <p14:creationId xmlns:p14="http://schemas.microsoft.com/office/powerpoint/2010/main" val="413369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picture containing text, computer&#10;&#10;Description automatically generated">
            <a:extLst>
              <a:ext uri="{FF2B5EF4-FFF2-40B4-BE49-F238E27FC236}">
                <a16:creationId xmlns:a16="http://schemas.microsoft.com/office/drawing/2014/main" id="{3315D038-195A-5042-ECAF-AFB929C703CD}"/>
              </a:ext>
            </a:extLst>
          </p:cNvPr>
          <p:cNvPicPr>
            <a:picLocks noChangeAspect="1"/>
          </p:cNvPicPr>
          <p:nvPr userDrawn="1"/>
        </p:nvPicPr>
        <p:blipFill>
          <a:blip r:embed="rId3"/>
          <a:stretch>
            <a:fillRect/>
          </a:stretch>
        </p:blipFill>
        <p:spPr>
          <a:xfrm>
            <a:off x="9245600" y="6219423"/>
            <a:ext cx="1536022" cy="698764"/>
          </a:xfrm>
          <a:prstGeom prst="rect">
            <a:avLst/>
          </a:prstGeom>
        </p:spPr>
      </p:pic>
    </p:spTree>
    <p:extLst>
      <p:ext uri="{BB962C8B-B14F-4D97-AF65-F5344CB8AC3E}">
        <p14:creationId xmlns:p14="http://schemas.microsoft.com/office/powerpoint/2010/main" val="310460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picture containing text, computer&#10;&#10;Description automatically generated">
            <a:extLst>
              <a:ext uri="{FF2B5EF4-FFF2-40B4-BE49-F238E27FC236}">
                <a16:creationId xmlns:a16="http://schemas.microsoft.com/office/drawing/2014/main" id="{E21973AF-7C95-3FA4-EBCE-F794EA596E8C}"/>
              </a:ext>
            </a:extLst>
          </p:cNvPr>
          <p:cNvPicPr>
            <a:picLocks noChangeAspect="1"/>
          </p:cNvPicPr>
          <p:nvPr userDrawn="1"/>
        </p:nvPicPr>
        <p:blipFill>
          <a:blip r:embed="rId3"/>
          <a:stretch>
            <a:fillRect/>
          </a:stretch>
        </p:blipFill>
        <p:spPr>
          <a:xfrm>
            <a:off x="8609143" y="6184491"/>
            <a:ext cx="1653444" cy="752182"/>
          </a:xfrm>
          <a:prstGeom prst="rect">
            <a:avLst/>
          </a:prstGeom>
        </p:spPr>
      </p:pic>
    </p:spTree>
    <p:extLst>
      <p:ext uri="{BB962C8B-B14F-4D97-AF65-F5344CB8AC3E}">
        <p14:creationId xmlns:p14="http://schemas.microsoft.com/office/powerpoint/2010/main" val="18107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icture containing text, computer&#10;&#10;Description automatically generated">
            <a:extLst>
              <a:ext uri="{FF2B5EF4-FFF2-40B4-BE49-F238E27FC236}">
                <a16:creationId xmlns:a16="http://schemas.microsoft.com/office/drawing/2014/main" id="{C7330726-CAF1-081E-5F71-A14B96984533}"/>
              </a:ext>
            </a:extLst>
          </p:cNvPr>
          <p:cNvPicPr>
            <a:picLocks noChangeAspect="1"/>
          </p:cNvPicPr>
          <p:nvPr userDrawn="1"/>
        </p:nvPicPr>
        <p:blipFill>
          <a:blip r:embed="rId3"/>
          <a:stretch>
            <a:fillRect/>
          </a:stretch>
        </p:blipFill>
        <p:spPr>
          <a:xfrm>
            <a:off x="8744320" y="6002275"/>
            <a:ext cx="1881053" cy="855725"/>
          </a:xfrm>
          <a:prstGeom prst="rect">
            <a:avLst/>
          </a:prstGeom>
        </p:spPr>
      </p:pic>
    </p:spTree>
    <p:extLst>
      <p:ext uri="{BB962C8B-B14F-4D97-AF65-F5344CB8AC3E}">
        <p14:creationId xmlns:p14="http://schemas.microsoft.com/office/powerpoint/2010/main" val="24802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56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192400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174733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pic>
        <p:nvPicPr>
          <p:cNvPr id="3" name="Picture 2" descr="A picture containing text, computer&#10;&#10;Description automatically generated">
            <a:extLst>
              <a:ext uri="{FF2B5EF4-FFF2-40B4-BE49-F238E27FC236}">
                <a16:creationId xmlns:a16="http://schemas.microsoft.com/office/drawing/2014/main" id="{28806B6A-84A8-AD58-E23C-C3CA759FD8DD}"/>
              </a:ext>
            </a:extLst>
          </p:cNvPr>
          <p:cNvPicPr>
            <a:picLocks noChangeAspect="1"/>
          </p:cNvPicPr>
          <p:nvPr userDrawn="1"/>
        </p:nvPicPr>
        <p:blipFill>
          <a:blip r:embed="rId4"/>
          <a:stretch>
            <a:fillRect/>
          </a:stretch>
        </p:blipFill>
        <p:spPr>
          <a:xfrm>
            <a:off x="9063916" y="6132432"/>
            <a:ext cx="1651432" cy="751266"/>
          </a:xfrm>
          <a:prstGeom prst="rect">
            <a:avLst/>
          </a:prstGeom>
        </p:spPr>
      </p:pic>
    </p:spTree>
    <p:extLst>
      <p:ext uri="{BB962C8B-B14F-4D97-AF65-F5344CB8AC3E}">
        <p14:creationId xmlns:p14="http://schemas.microsoft.com/office/powerpoint/2010/main" val="369952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pic>
        <p:nvPicPr>
          <p:cNvPr id="3" name="Picture 2" descr="A picture containing text, computer&#10;&#10;Description automatically generated">
            <a:extLst>
              <a:ext uri="{FF2B5EF4-FFF2-40B4-BE49-F238E27FC236}">
                <a16:creationId xmlns:a16="http://schemas.microsoft.com/office/drawing/2014/main" id="{435711E8-992D-586E-0240-AEFC6F811AB1}"/>
              </a:ext>
            </a:extLst>
          </p:cNvPr>
          <p:cNvPicPr>
            <a:picLocks noChangeAspect="1"/>
          </p:cNvPicPr>
          <p:nvPr userDrawn="1"/>
        </p:nvPicPr>
        <p:blipFill>
          <a:blip r:embed="rId6"/>
          <a:stretch>
            <a:fillRect/>
          </a:stretch>
        </p:blipFill>
        <p:spPr>
          <a:xfrm>
            <a:off x="9019528" y="6142946"/>
            <a:ext cx="1731331" cy="787614"/>
          </a:xfrm>
          <a:prstGeom prst="rect">
            <a:avLst/>
          </a:prstGeom>
        </p:spPr>
      </p:pic>
    </p:spTree>
    <p:extLst>
      <p:ext uri="{BB962C8B-B14F-4D97-AF65-F5344CB8AC3E}">
        <p14:creationId xmlns:p14="http://schemas.microsoft.com/office/powerpoint/2010/main" val="15707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46129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386954376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12192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203200" y="0"/>
            <a:ext cx="11379200" cy="609600"/>
          </a:xfrm>
        </p:spPr>
        <p:txBody>
          <a:bodyPr wrap="none" lIns="0" rIns="0">
            <a:noAutofit/>
          </a:bodyPr>
          <a:lstStyle>
            <a:lvl1pPr algn="l">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542955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8293552" y="3375593"/>
            <a:ext cx="3898449" cy="257245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7" name="Picture Placeholder 3"/>
          <p:cNvSpPr>
            <a:spLocks noGrp="1"/>
          </p:cNvSpPr>
          <p:nvPr>
            <p:ph type="pic" sz="quarter" idx="16"/>
          </p:nvPr>
        </p:nvSpPr>
        <p:spPr>
          <a:xfrm>
            <a:off x="4997754" y="4691887"/>
            <a:ext cx="3296765" cy="2166112"/>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6" name="Picture Placeholder 3"/>
          <p:cNvSpPr>
            <a:spLocks noGrp="1"/>
          </p:cNvSpPr>
          <p:nvPr>
            <p:ph type="pic" sz="quarter" idx="15"/>
          </p:nvPr>
        </p:nvSpPr>
        <p:spPr>
          <a:xfrm>
            <a:off x="4202975" y="2357097"/>
            <a:ext cx="4091544" cy="230054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5" name="Picture Placeholder 3"/>
          <p:cNvSpPr>
            <a:spLocks noGrp="1"/>
          </p:cNvSpPr>
          <p:nvPr>
            <p:ph type="pic" sz="quarter" idx="14"/>
          </p:nvPr>
        </p:nvSpPr>
        <p:spPr>
          <a:xfrm>
            <a:off x="1" y="4657642"/>
            <a:ext cx="3284075" cy="220892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4" name="Picture Placeholder 3"/>
          <p:cNvSpPr>
            <a:spLocks noGrp="1"/>
          </p:cNvSpPr>
          <p:nvPr>
            <p:ph type="pic" sz="quarter" idx="13"/>
          </p:nvPr>
        </p:nvSpPr>
        <p:spPr>
          <a:xfrm>
            <a:off x="1" y="1852918"/>
            <a:ext cx="4202975" cy="280472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3" name="Rectangle 42"/>
          <p:cNvSpPr/>
          <p:nvPr userDrawn="1"/>
        </p:nvSpPr>
        <p:spPr>
          <a:xfrm>
            <a:off x="8294519" y="2562443"/>
            <a:ext cx="3897480" cy="81336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Picture Placeholder 3"/>
          <p:cNvSpPr>
            <a:spLocks noGrp="1"/>
          </p:cNvSpPr>
          <p:nvPr>
            <p:ph type="pic" sz="quarter" idx="11"/>
          </p:nvPr>
        </p:nvSpPr>
        <p:spPr>
          <a:xfrm>
            <a:off x="4200332" y="-27347"/>
            <a:ext cx="4095152" cy="238444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7" name="Picture Placeholder 3"/>
          <p:cNvSpPr>
            <a:spLocks noGrp="1"/>
          </p:cNvSpPr>
          <p:nvPr>
            <p:ph type="pic" sz="quarter" idx="12"/>
          </p:nvPr>
        </p:nvSpPr>
        <p:spPr>
          <a:xfrm>
            <a:off x="8295484" y="-27346"/>
            <a:ext cx="3896515" cy="260815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5" name="Picture Placeholder 3"/>
          <p:cNvSpPr>
            <a:spLocks noGrp="1"/>
          </p:cNvSpPr>
          <p:nvPr>
            <p:ph type="pic" sz="quarter" idx="10"/>
          </p:nvPr>
        </p:nvSpPr>
        <p:spPr>
          <a:xfrm>
            <a:off x="878123" y="-27347"/>
            <a:ext cx="3315956" cy="1880267"/>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17" name="Rectangle 16"/>
          <p:cNvSpPr/>
          <p:nvPr userDrawn="1"/>
        </p:nvSpPr>
        <p:spPr>
          <a:xfrm>
            <a:off x="-1" y="1755"/>
            <a:ext cx="884377" cy="1869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8" name="Rectangle 17"/>
          <p:cNvSpPr/>
          <p:nvPr userDrawn="1"/>
        </p:nvSpPr>
        <p:spPr>
          <a:xfrm>
            <a:off x="3286721" y="4674779"/>
            <a:ext cx="1711033" cy="21832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3" name="Rectangle 22"/>
          <p:cNvSpPr/>
          <p:nvPr userDrawn="1"/>
        </p:nvSpPr>
        <p:spPr>
          <a:xfrm>
            <a:off x="8294519" y="5938249"/>
            <a:ext cx="3897483" cy="919751"/>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751" y="6421967"/>
            <a:ext cx="91651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 y="4666211"/>
            <a:ext cx="829548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8295488" y="2580807"/>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8295488" y="337580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8295488" y="595661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295487" y="1"/>
            <a:ext cx="0" cy="68579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998720"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3287687"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857049"/>
            <a:ext cx="420297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202977" y="0"/>
            <a:ext cx="0" cy="466621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202977" y="2357096"/>
            <a:ext cx="4092507" cy="105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89507" y="1"/>
            <a:ext cx="0" cy="185704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191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09600" y="274637"/>
            <a:ext cx="10972800" cy="1143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609600" y="1600201"/>
            <a:ext cx="10972800" cy="4967575"/>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11409055" y="6333135"/>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0277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ontent- Header">
  <p:cSld name="2_Content- Header">
    <p:spTree>
      <p:nvGrpSpPr>
        <p:cNvPr id="1" name="Shape 128"/>
        <p:cNvGrpSpPr/>
        <p:nvPr/>
      </p:nvGrpSpPr>
      <p:grpSpPr>
        <a:xfrm>
          <a:off x="0" y="0"/>
          <a:ext cx="0" cy="0"/>
          <a:chOff x="0" y="0"/>
          <a:chExt cx="0" cy="0"/>
        </a:xfrm>
      </p:grpSpPr>
      <p:sp>
        <p:nvSpPr>
          <p:cNvPr id="132" name="Google Shape;132;p24"/>
          <p:cNvSpPr txBox="1">
            <a:spLocks noGrp="1"/>
          </p:cNvSpPr>
          <p:nvPr>
            <p:ph type="body" idx="1"/>
          </p:nvPr>
        </p:nvSpPr>
        <p:spPr>
          <a:xfrm>
            <a:off x="454381" y="457739"/>
            <a:ext cx="11252000" cy="9152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933"/>
              </a:spcBef>
              <a:spcAft>
                <a:spcPts val="0"/>
              </a:spcAft>
              <a:buClr>
                <a:schemeClr val="dk2"/>
              </a:buClr>
              <a:buSzPts val="3600"/>
              <a:buFont typeface="Arial"/>
              <a:buNone/>
              <a:defRPr sz="4800" b="1" i="0" u="none" strike="noStrike" cap="none">
                <a:solidFill>
                  <a:schemeClr val="dk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3" name="Picture 2" descr="A picture containing text, computer&#10;&#10;Description automatically generated">
            <a:extLst>
              <a:ext uri="{FF2B5EF4-FFF2-40B4-BE49-F238E27FC236}">
                <a16:creationId xmlns:a16="http://schemas.microsoft.com/office/drawing/2014/main" id="{FBB1A154-E5F7-0488-B05F-E51ED9A9DAAE}"/>
              </a:ext>
            </a:extLst>
          </p:cNvPr>
          <p:cNvPicPr>
            <a:picLocks noChangeAspect="1"/>
          </p:cNvPicPr>
          <p:nvPr userDrawn="1"/>
        </p:nvPicPr>
        <p:blipFill>
          <a:blip r:embed="rId2"/>
          <a:stretch>
            <a:fillRect/>
          </a:stretch>
        </p:blipFill>
        <p:spPr>
          <a:xfrm>
            <a:off x="9552781" y="6249686"/>
            <a:ext cx="1402976" cy="638239"/>
          </a:xfrm>
          <a:prstGeom prst="rect">
            <a:avLst/>
          </a:prstGeom>
        </p:spPr>
      </p:pic>
    </p:spTree>
    <p:extLst>
      <p:ext uri="{BB962C8B-B14F-4D97-AF65-F5344CB8AC3E}">
        <p14:creationId xmlns:p14="http://schemas.microsoft.com/office/powerpoint/2010/main" val="4041972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77320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solidFill>
                  <a:schemeClr val="bg1">
                    <a:alpha val="50000"/>
                  </a:schemeClr>
                </a:solidFill>
                <a:effectLst/>
                <a:latin typeface="Arial" charset="0"/>
                <a:ea typeface="Arial" charset="0"/>
                <a:cs typeface="Arial" charset="0"/>
              </a:rPr>
              <a:t>Confideial</a:t>
            </a:r>
            <a:r>
              <a:rPr lang="en-US" sz="1200" dirty="0">
                <a:solidFill>
                  <a:schemeClr val="bg1">
                    <a:alpha val="50000"/>
                  </a:schemeClr>
                </a:solidFill>
                <a:effectLst/>
                <a:latin typeface="Arial" charset="0"/>
                <a:ea typeface="Arial" charset="0"/>
                <a:cs typeface="Arial" charset="0"/>
              </a:rPr>
              <a:t>. Not for distribution.</a:t>
            </a:r>
          </a:p>
        </p:txBody>
      </p:sp>
      <p:pic>
        <p:nvPicPr>
          <p:cNvPr id="4" name="Picture 3" descr="A picture containing text, computer&#10;&#10;Description automatically generated">
            <a:extLst>
              <a:ext uri="{FF2B5EF4-FFF2-40B4-BE49-F238E27FC236}">
                <a16:creationId xmlns:a16="http://schemas.microsoft.com/office/drawing/2014/main" id="{01E94DCB-A66A-7996-0950-CC7293389856}"/>
              </a:ext>
            </a:extLst>
          </p:cNvPr>
          <p:cNvPicPr>
            <a:picLocks noChangeAspect="1"/>
          </p:cNvPicPr>
          <p:nvPr userDrawn="1"/>
        </p:nvPicPr>
        <p:blipFill>
          <a:blip r:embed="rId4"/>
          <a:stretch>
            <a:fillRect/>
          </a:stretch>
        </p:blipFill>
        <p:spPr>
          <a:xfrm>
            <a:off x="8735444" y="6222920"/>
            <a:ext cx="1572684" cy="715442"/>
          </a:xfrm>
          <a:prstGeom prst="rect">
            <a:avLst/>
          </a:prstGeom>
        </p:spPr>
      </p:pic>
      <p:sp>
        <p:nvSpPr>
          <p:cNvPr id="19" name="Rectangle 18">
            <a:extLst>
              <a:ext uri="{FF2B5EF4-FFF2-40B4-BE49-F238E27FC236}">
                <a16:creationId xmlns:a16="http://schemas.microsoft.com/office/drawing/2014/main" id="{3CC9D5D7-9BED-AD47-DC67-A2A95B5404C6}"/>
              </a:ext>
            </a:extLst>
          </p:cNvPr>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92638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54967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18006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4328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A picture containing text, computer&#10;&#10;Description automatically generated">
            <a:extLst>
              <a:ext uri="{FF2B5EF4-FFF2-40B4-BE49-F238E27FC236}">
                <a16:creationId xmlns:a16="http://schemas.microsoft.com/office/drawing/2014/main" id="{26220FE3-56FE-4D11-8B46-7C942319C3C8}"/>
              </a:ext>
            </a:extLst>
          </p:cNvPr>
          <p:cNvPicPr>
            <a:picLocks noChangeAspect="1"/>
          </p:cNvPicPr>
          <p:nvPr userDrawn="1"/>
        </p:nvPicPr>
        <p:blipFill>
          <a:blip r:embed="rId3"/>
          <a:stretch>
            <a:fillRect/>
          </a:stretch>
        </p:blipFill>
        <p:spPr>
          <a:xfrm>
            <a:off x="9472289" y="6265985"/>
            <a:ext cx="1349591" cy="613953"/>
          </a:xfrm>
          <a:prstGeom prst="rect">
            <a:avLst/>
          </a:prstGeom>
        </p:spPr>
      </p:pic>
    </p:spTree>
    <p:extLst>
      <p:ext uri="{BB962C8B-B14F-4D97-AF65-F5344CB8AC3E}">
        <p14:creationId xmlns:p14="http://schemas.microsoft.com/office/powerpoint/2010/main" val="88961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46506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pic>
        <p:nvPicPr>
          <p:cNvPr id="3" name="Picture 2" descr="A picture containing text, computer&#10;&#10;Description automatically generated">
            <a:extLst>
              <a:ext uri="{FF2B5EF4-FFF2-40B4-BE49-F238E27FC236}">
                <a16:creationId xmlns:a16="http://schemas.microsoft.com/office/drawing/2014/main" id="{CF8707BD-1308-2945-0EB3-1926D9D56B97}"/>
              </a:ext>
            </a:extLst>
          </p:cNvPr>
          <p:cNvPicPr>
            <a:picLocks noChangeAspect="1"/>
          </p:cNvPicPr>
          <p:nvPr userDrawn="1"/>
        </p:nvPicPr>
        <p:blipFill>
          <a:blip r:embed="rId3"/>
          <a:stretch>
            <a:fillRect/>
          </a:stretch>
        </p:blipFill>
        <p:spPr>
          <a:xfrm>
            <a:off x="9550729" y="6250782"/>
            <a:ext cx="1333294" cy="606540"/>
          </a:xfrm>
          <a:prstGeom prst="rect">
            <a:avLst/>
          </a:prstGeom>
        </p:spPr>
      </p:pic>
    </p:spTree>
    <p:extLst>
      <p:ext uri="{BB962C8B-B14F-4D97-AF65-F5344CB8AC3E}">
        <p14:creationId xmlns:p14="http://schemas.microsoft.com/office/powerpoint/2010/main" val="110959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picture containing text, computer&#10;&#10;Description automatically generated">
            <a:extLst>
              <a:ext uri="{FF2B5EF4-FFF2-40B4-BE49-F238E27FC236}">
                <a16:creationId xmlns:a16="http://schemas.microsoft.com/office/drawing/2014/main" id="{0B806750-1816-766A-62EE-79ED3B91CDBD}"/>
              </a:ext>
            </a:extLst>
          </p:cNvPr>
          <p:cNvPicPr>
            <a:picLocks noChangeAspect="1"/>
          </p:cNvPicPr>
          <p:nvPr userDrawn="1"/>
        </p:nvPicPr>
        <p:blipFill>
          <a:blip r:embed="rId3"/>
          <a:stretch>
            <a:fillRect/>
          </a:stretch>
        </p:blipFill>
        <p:spPr>
          <a:xfrm>
            <a:off x="9245600" y="6205837"/>
            <a:ext cx="1527144" cy="694725"/>
          </a:xfrm>
          <a:prstGeom prst="rect">
            <a:avLst/>
          </a:prstGeom>
        </p:spPr>
      </p:pic>
    </p:spTree>
    <p:extLst>
      <p:ext uri="{BB962C8B-B14F-4D97-AF65-F5344CB8AC3E}">
        <p14:creationId xmlns:p14="http://schemas.microsoft.com/office/powerpoint/2010/main" val="122468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picture containing text, computer&#10;&#10;Description automatically generated">
            <a:extLst>
              <a:ext uri="{FF2B5EF4-FFF2-40B4-BE49-F238E27FC236}">
                <a16:creationId xmlns:a16="http://schemas.microsoft.com/office/drawing/2014/main" id="{6330E240-0E51-A91B-114F-CCEFCE86B22B}"/>
              </a:ext>
            </a:extLst>
          </p:cNvPr>
          <p:cNvPicPr>
            <a:picLocks noChangeAspect="1"/>
          </p:cNvPicPr>
          <p:nvPr userDrawn="1"/>
        </p:nvPicPr>
        <p:blipFill>
          <a:blip r:embed="rId3"/>
          <a:stretch>
            <a:fillRect/>
          </a:stretch>
        </p:blipFill>
        <p:spPr>
          <a:xfrm>
            <a:off x="9470438" y="6231588"/>
            <a:ext cx="1413933" cy="643224"/>
          </a:xfrm>
          <a:prstGeom prst="rect">
            <a:avLst/>
          </a:prstGeom>
        </p:spPr>
      </p:pic>
    </p:spTree>
    <p:extLst>
      <p:ext uri="{BB962C8B-B14F-4D97-AF65-F5344CB8AC3E}">
        <p14:creationId xmlns:p14="http://schemas.microsoft.com/office/powerpoint/2010/main" val="278156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0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39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stretch>
            <a:fillRect/>
          </a:stretch>
        </p:blipFill>
        <p:spPr>
          <a:xfrm>
            <a:off x="6111117" y="0"/>
            <a:ext cx="6105280" cy="5850667"/>
          </a:xfrm>
          <a:prstGeom prst="rect">
            <a:avLst/>
          </a:prstGeom>
        </p:spPr>
      </p:pic>
    </p:spTree>
    <p:extLst>
      <p:ext uri="{BB962C8B-B14F-4D97-AF65-F5344CB8AC3E}">
        <p14:creationId xmlns:p14="http://schemas.microsoft.com/office/powerpoint/2010/main" val="56563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4" name="Picture 3"/>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139536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20000" y="2541602"/>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1027271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09726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09600" y="274637"/>
            <a:ext cx="10972800" cy="1143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609600" y="1600201"/>
            <a:ext cx="10972800" cy="4967575"/>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11409055" y="6333135"/>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9483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111900" y="172002"/>
            <a:ext cx="5255475" cy="592004"/>
          </a:xfrm>
          <a:prstGeom prst="rect">
            <a:avLst/>
          </a:prstGeom>
        </p:spPr>
        <p:txBody>
          <a:bodyPr vert="horz"/>
          <a:lstStyle>
            <a:lvl1pPr marL="0" indent="0">
              <a:buNone/>
              <a:defRPr sz="3733" b="1" baseline="0">
                <a:solidFill>
                  <a:srgbClr val="236192"/>
                </a:solidFill>
              </a:defRPr>
            </a:lvl1pPr>
          </a:lstStyle>
          <a:p>
            <a:pPr lvl="0"/>
            <a:r>
              <a:rPr lang="en-US" dirty="0"/>
              <a:t>Closing Message</a:t>
            </a:r>
          </a:p>
        </p:txBody>
      </p:sp>
      <p:sp>
        <p:nvSpPr>
          <p:cNvPr id="9" name="Rectangle 8"/>
          <p:cNvSpPr/>
          <p:nvPr userDrawn="1"/>
        </p:nvSpPr>
        <p:spPr>
          <a:xfrm rot="10800000">
            <a:off x="-2273" y="6648457"/>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7" y="6186234"/>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140827" y="7593"/>
            <a:ext cx="6105280" cy="5850667"/>
          </a:xfrm>
          <a:prstGeom prst="rect">
            <a:avLst/>
          </a:prstGeom>
        </p:spPr>
      </p:pic>
      <p:pic>
        <p:nvPicPr>
          <p:cNvPr id="3" name="Picture 2" descr="A picture containing text, computer&#10;&#10;Description automatically generated">
            <a:extLst>
              <a:ext uri="{FF2B5EF4-FFF2-40B4-BE49-F238E27FC236}">
                <a16:creationId xmlns:a16="http://schemas.microsoft.com/office/drawing/2014/main" id="{2BFB10F3-217E-7E74-06F9-94E69E2EE1CC}"/>
              </a:ext>
            </a:extLst>
          </p:cNvPr>
          <p:cNvPicPr>
            <a:picLocks noChangeAspect="1"/>
          </p:cNvPicPr>
          <p:nvPr userDrawn="1"/>
        </p:nvPicPr>
        <p:blipFill>
          <a:blip r:embed="rId4"/>
          <a:stretch>
            <a:fillRect/>
          </a:stretch>
        </p:blipFill>
        <p:spPr>
          <a:xfrm>
            <a:off x="9315183" y="6021140"/>
            <a:ext cx="1571080" cy="694787"/>
          </a:xfrm>
          <a:prstGeom prst="rect">
            <a:avLst/>
          </a:prstGeom>
        </p:spPr>
      </p:pic>
      <p:sp>
        <p:nvSpPr>
          <p:cNvPr id="76" name="Text Placeholder 20">
            <a:extLst>
              <a:ext uri="{FF2B5EF4-FFF2-40B4-BE49-F238E27FC236}">
                <a16:creationId xmlns:a16="http://schemas.microsoft.com/office/drawing/2014/main" id="{9F128842-9813-931D-3166-CF1484D255B4}"/>
              </a:ext>
            </a:extLst>
          </p:cNvPr>
          <p:cNvSpPr>
            <a:spLocks noGrp="1"/>
          </p:cNvSpPr>
          <p:nvPr>
            <p:ph type="body" sz="quarter" idx="28" hasCustomPrompt="1"/>
          </p:nvPr>
        </p:nvSpPr>
        <p:spPr>
          <a:xfrm>
            <a:off x="112644" y="851021"/>
            <a:ext cx="5182973" cy="312089"/>
          </a:xfrm>
          <a:prstGeom prst="rect">
            <a:avLst/>
          </a:prstGeom>
        </p:spPr>
        <p:txBody>
          <a:bodyPr vert="horz">
            <a:noAutofit/>
          </a:bodyPr>
          <a:lstStyle>
            <a:lvl1pPr marL="0" indent="0">
              <a:buNone/>
              <a:defRPr sz="1867" b="1" baseline="0"/>
            </a:lvl1pPr>
          </a:lstStyle>
          <a:p>
            <a:pPr lvl="0"/>
            <a:r>
              <a:rPr lang="en-US" dirty="0"/>
              <a:t>Speaker Name</a:t>
            </a:r>
          </a:p>
        </p:txBody>
      </p:sp>
      <p:sp>
        <p:nvSpPr>
          <p:cNvPr id="77" name="Text Placeholder 20">
            <a:extLst>
              <a:ext uri="{FF2B5EF4-FFF2-40B4-BE49-F238E27FC236}">
                <a16:creationId xmlns:a16="http://schemas.microsoft.com/office/drawing/2014/main" id="{FF808300-E8B2-5033-17B7-38A77C9367AA}"/>
              </a:ext>
            </a:extLst>
          </p:cNvPr>
          <p:cNvSpPr>
            <a:spLocks noGrp="1"/>
          </p:cNvSpPr>
          <p:nvPr>
            <p:ph type="body" sz="quarter" idx="29" hasCustomPrompt="1"/>
          </p:nvPr>
        </p:nvSpPr>
        <p:spPr>
          <a:xfrm>
            <a:off x="112892" y="1163111"/>
            <a:ext cx="5182725" cy="309027"/>
          </a:xfrm>
          <a:prstGeom prst="rect">
            <a:avLst/>
          </a:prstGeom>
        </p:spPr>
        <p:txBody>
          <a:bodyPr vert="horz">
            <a:noAutofit/>
          </a:bodyPr>
          <a:lstStyle>
            <a:lvl1pPr marL="0" indent="0">
              <a:buNone/>
              <a:defRPr sz="1867" b="0" baseline="0"/>
            </a:lvl1pPr>
          </a:lstStyle>
          <a:p>
            <a:pPr lvl="0"/>
            <a:r>
              <a:rPr lang="en-US" dirty="0"/>
              <a:t>Speaker Title</a:t>
            </a:r>
          </a:p>
        </p:txBody>
      </p:sp>
      <p:sp>
        <p:nvSpPr>
          <p:cNvPr id="78" name="Text Placeholder 20">
            <a:extLst>
              <a:ext uri="{FF2B5EF4-FFF2-40B4-BE49-F238E27FC236}">
                <a16:creationId xmlns:a16="http://schemas.microsoft.com/office/drawing/2014/main" id="{CA4CCAB1-32F9-3D96-1E46-77A110047F41}"/>
              </a:ext>
            </a:extLst>
          </p:cNvPr>
          <p:cNvSpPr>
            <a:spLocks noGrp="1"/>
          </p:cNvSpPr>
          <p:nvPr>
            <p:ph type="body" sz="quarter" idx="30" hasCustomPrompt="1"/>
          </p:nvPr>
        </p:nvSpPr>
        <p:spPr>
          <a:xfrm>
            <a:off x="112644" y="1488275"/>
            <a:ext cx="5182725" cy="302151"/>
          </a:xfrm>
          <a:prstGeom prst="rect">
            <a:avLst/>
          </a:prstGeom>
        </p:spPr>
        <p:txBody>
          <a:bodyPr vert="horz">
            <a:noAutofit/>
          </a:bodyPr>
          <a:lstStyle>
            <a:lvl1pPr marL="0" indent="0">
              <a:buNone/>
              <a:defRPr sz="1867" b="1" baseline="0">
                <a:solidFill>
                  <a:srgbClr val="236192"/>
                </a:solidFill>
              </a:defRPr>
            </a:lvl1pPr>
          </a:lstStyle>
          <a:p>
            <a:pPr lvl="0"/>
            <a:r>
              <a:rPr lang="en-US" dirty="0"/>
              <a:t>Speaker Contact</a:t>
            </a:r>
          </a:p>
        </p:txBody>
      </p:sp>
      <p:sp>
        <p:nvSpPr>
          <p:cNvPr id="79" name="Text Placeholder 20">
            <a:extLst>
              <a:ext uri="{FF2B5EF4-FFF2-40B4-BE49-F238E27FC236}">
                <a16:creationId xmlns:a16="http://schemas.microsoft.com/office/drawing/2014/main" id="{62D40D41-8536-6C3E-6892-FDFC63E64A94}"/>
              </a:ext>
            </a:extLst>
          </p:cNvPr>
          <p:cNvSpPr>
            <a:spLocks noGrp="1"/>
          </p:cNvSpPr>
          <p:nvPr>
            <p:ph type="body" sz="quarter" idx="31" hasCustomPrompt="1"/>
          </p:nvPr>
        </p:nvSpPr>
        <p:spPr>
          <a:xfrm>
            <a:off x="112644" y="1818915"/>
            <a:ext cx="5182725" cy="296676"/>
          </a:xfrm>
          <a:prstGeom prst="rect">
            <a:avLst/>
          </a:prstGeom>
        </p:spPr>
        <p:txBody>
          <a:bodyPr vert="horz">
            <a:noAutofit/>
          </a:bodyPr>
          <a:lstStyle>
            <a:lvl1pPr marL="0" indent="0">
              <a:buNone/>
              <a:defRPr sz="1867" b="1" baseline="0">
                <a:solidFill>
                  <a:srgbClr val="236192"/>
                </a:solidFill>
              </a:defRPr>
            </a:lvl1pPr>
          </a:lstStyle>
          <a:p>
            <a:pPr lvl="0"/>
            <a:r>
              <a:rPr lang="en-US" dirty="0"/>
              <a:t>Speaker Contact</a:t>
            </a:r>
          </a:p>
        </p:txBody>
      </p:sp>
      <p:sp>
        <p:nvSpPr>
          <p:cNvPr id="92" name="Text Placeholder 20">
            <a:extLst>
              <a:ext uri="{FF2B5EF4-FFF2-40B4-BE49-F238E27FC236}">
                <a16:creationId xmlns:a16="http://schemas.microsoft.com/office/drawing/2014/main" id="{4EB7E02C-F1BD-7E9B-7A21-F0FE2BDDE6AA}"/>
              </a:ext>
            </a:extLst>
          </p:cNvPr>
          <p:cNvSpPr>
            <a:spLocks noGrp="1"/>
          </p:cNvSpPr>
          <p:nvPr>
            <p:ph type="body" sz="quarter" idx="32" hasCustomPrompt="1"/>
          </p:nvPr>
        </p:nvSpPr>
        <p:spPr>
          <a:xfrm>
            <a:off x="112396" y="2160002"/>
            <a:ext cx="5182973" cy="312089"/>
          </a:xfrm>
          <a:prstGeom prst="rect">
            <a:avLst/>
          </a:prstGeom>
        </p:spPr>
        <p:txBody>
          <a:bodyPr vert="horz">
            <a:noAutofit/>
          </a:bodyPr>
          <a:lstStyle>
            <a:lvl1pPr marL="0" indent="0">
              <a:buNone/>
              <a:defRPr sz="1867" b="1" baseline="0"/>
            </a:lvl1pPr>
          </a:lstStyle>
          <a:p>
            <a:pPr lvl="0"/>
            <a:r>
              <a:rPr lang="en-US" dirty="0"/>
              <a:t>Speaker Name</a:t>
            </a:r>
          </a:p>
        </p:txBody>
      </p:sp>
      <p:sp>
        <p:nvSpPr>
          <p:cNvPr id="93" name="Text Placeholder 20">
            <a:extLst>
              <a:ext uri="{FF2B5EF4-FFF2-40B4-BE49-F238E27FC236}">
                <a16:creationId xmlns:a16="http://schemas.microsoft.com/office/drawing/2014/main" id="{50F897F4-7C5A-A1EE-80B3-83EF76AB3144}"/>
              </a:ext>
            </a:extLst>
          </p:cNvPr>
          <p:cNvSpPr>
            <a:spLocks noGrp="1"/>
          </p:cNvSpPr>
          <p:nvPr>
            <p:ph type="body" sz="quarter" idx="33" hasCustomPrompt="1"/>
          </p:nvPr>
        </p:nvSpPr>
        <p:spPr>
          <a:xfrm>
            <a:off x="112644" y="2472092"/>
            <a:ext cx="5182725" cy="309027"/>
          </a:xfrm>
          <a:prstGeom prst="rect">
            <a:avLst/>
          </a:prstGeom>
        </p:spPr>
        <p:txBody>
          <a:bodyPr vert="horz">
            <a:noAutofit/>
          </a:bodyPr>
          <a:lstStyle>
            <a:lvl1pPr marL="0" indent="0">
              <a:buNone/>
              <a:defRPr sz="1867" b="0" baseline="0"/>
            </a:lvl1pPr>
          </a:lstStyle>
          <a:p>
            <a:pPr lvl="0"/>
            <a:r>
              <a:rPr lang="en-US" dirty="0"/>
              <a:t>Speaker Title</a:t>
            </a:r>
          </a:p>
        </p:txBody>
      </p:sp>
      <p:sp>
        <p:nvSpPr>
          <p:cNvPr id="94" name="Text Placeholder 20">
            <a:extLst>
              <a:ext uri="{FF2B5EF4-FFF2-40B4-BE49-F238E27FC236}">
                <a16:creationId xmlns:a16="http://schemas.microsoft.com/office/drawing/2014/main" id="{28065092-AD7C-08FE-E469-D6A05000C771}"/>
              </a:ext>
            </a:extLst>
          </p:cNvPr>
          <p:cNvSpPr>
            <a:spLocks noGrp="1"/>
          </p:cNvSpPr>
          <p:nvPr>
            <p:ph type="body" sz="quarter" idx="34" hasCustomPrompt="1"/>
          </p:nvPr>
        </p:nvSpPr>
        <p:spPr>
          <a:xfrm>
            <a:off x="112396" y="2797257"/>
            <a:ext cx="5182725" cy="302151"/>
          </a:xfrm>
          <a:prstGeom prst="rect">
            <a:avLst/>
          </a:prstGeom>
        </p:spPr>
        <p:txBody>
          <a:bodyPr vert="horz">
            <a:noAutofit/>
          </a:bodyPr>
          <a:lstStyle>
            <a:lvl1pPr marL="0" indent="0">
              <a:buNone/>
              <a:defRPr sz="1867" b="1" baseline="0">
                <a:solidFill>
                  <a:srgbClr val="236192"/>
                </a:solidFill>
              </a:defRPr>
            </a:lvl1pPr>
          </a:lstStyle>
          <a:p>
            <a:pPr lvl="0"/>
            <a:r>
              <a:rPr lang="en-US" dirty="0"/>
              <a:t>Speaker Contact</a:t>
            </a:r>
          </a:p>
        </p:txBody>
      </p:sp>
      <p:sp>
        <p:nvSpPr>
          <p:cNvPr id="95" name="Text Placeholder 20">
            <a:extLst>
              <a:ext uri="{FF2B5EF4-FFF2-40B4-BE49-F238E27FC236}">
                <a16:creationId xmlns:a16="http://schemas.microsoft.com/office/drawing/2014/main" id="{BCCAB792-FA95-8545-DCE8-13A91DC0FAC4}"/>
              </a:ext>
            </a:extLst>
          </p:cNvPr>
          <p:cNvSpPr>
            <a:spLocks noGrp="1"/>
          </p:cNvSpPr>
          <p:nvPr>
            <p:ph type="body" sz="quarter" idx="35" hasCustomPrompt="1"/>
          </p:nvPr>
        </p:nvSpPr>
        <p:spPr>
          <a:xfrm>
            <a:off x="112396" y="3127897"/>
            <a:ext cx="5182725" cy="296676"/>
          </a:xfrm>
          <a:prstGeom prst="rect">
            <a:avLst/>
          </a:prstGeom>
        </p:spPr>
        <p:txBody>
          <a:bodyPr vert="horz">
            <a:noAutofit/>
          </a:bodyPr>
          <a:lstStyle>
            <a:lvl1pPr marL="0" indent="0">
              <a:buNone/>
              <a:defRPr sz="1867" b="1" baseline="0">
                <a:solidFill>
                  <a:srgbClr val="236192"/>
                </a:solidFill>
              </a:defRPr>
            </a:lvl1pPr>
          </a:lstStyle>
          <a:p>
            <a:pPr lvl="0"/>
            <a:r>
              <a:rPr lang="en-US" dirty="0"/>
              <a:t>Speaker Contact</a:t>
            </a:r>
          </a:p>
        </p:txBody>
      </p:sp>
      <p:sp>
        <p:nvSpPr>
          <p:cNvPr id="96" name="Text Placeholder 20">
            <a:extLst>
              <a:ext uri="{FF2B5EF4-FFF2-40B4-BE49-F238E27FC236}">
                <a16:creationId xmlns:a16="http://schemas.microsoft.com/office/drawing/2014/main" id="{02BA1A9F-3CF7-2809-5202-C83B2E77CAB1}"/>
              </a:ext>
            </a:extLst>
          </p:cNvPr>
          <p:cNvSpPr>
            <a:spLocks noGrp="1"/>
          </p:cNvSpPr>
          <p:nvPr>
            <p:ph type="body" sz="quarter" idx="36" hasCustomPrompt="1"/>
          </p:nvPr>
        </p:nvSpPr>
        <p:spPr>
          <a:xfrm>
            <a:off x="112148" y="3446506"/>
            <a:ext cx="5182973" cy="312089"/>
          </a:xfrm>
          <a:prstGeom prst="rect">
            <a:avLst/>
          </a:prstGeom>
        </p:spPr>
        <p:txBody>
          <a:bodyPr vert="horz">
            <a:noAutofit/>
          </a:bodyPr>
          <a:lstStyle>
            <a:lvl1pPr marL="0" indent="0">
              <a:buNone/>
              <a:defRPr sz="1867" b="1" baseline="0"/>
            </a:lvl1pPr>
          </a:lstStyle>
          <a:p>
            <a:pPr lvl="0"/>
            <a:r>
              <a:rPr lang="en-US" dirty="0"/>
              <a:t>Speaker Name</a:t>
            </a:r>
          </a:p>
        </p:txBody>
      </p:sp>
      <p:sp>
        <p:nvSpPr>
          <p:cNvPr id="97" name="Text Placeholder 20">
            <a:extLst>
              <a:ext uri="{FF2B5EF4-FFF2-40B4-BE49-F238E27FC236}">
                <a16:creationId xmlns:a16="http://schemas.microsoft.com/office/drawing/2014/main" id="{E43FDC88-1B84-464C-124A-14F165B3F90C}"/>
              </a:ext>
            </a:extLst>
          </p:cNvPr>
          <p:cNvSpPr>
            <a:spLocks noGrp="1"/>
          </p:cNvSpPr>
          <p:nvPr>
            <p:ph type="body" sz="quarter" idx="37" hasCustomPrompt="1"/>
          </p:nvPr>
        </p:nvSpPr>
        <p:spPr>
          <a:xfrm>
            <a:off x="112396" y="3758596"/>
            <a:ext cx="5182725" cy="309027"/>
          </a:xfrm>
          <a:prstGeom prst="rect">
            <a:avLst/>
          </a:prstGeom>
        </p:spPr>
        <p:txBody>
          <a:bodyPr vert="horz">
            <a:noAutofit/>
          </a:bodyPr>
          <a:lstStyle>
            <a:lvl1pPr marL="0" indent="0">
              <a:buNone/>
              <a:defRPr sz="1867" b="0" baseline="0"/>
            </a:lvl1pPr>
          </a:lstStyle>
          <a:p>
            <a:pPr lvl="0"/>
            <a:r>
              <a:rPr lang="en-US" dirty="0"/>
              <a:t>Speaker Title</a:t>
            </a:r>
          </a:p>
        </p:txBody>
      </p:sp>
      <p:sp>
        <p:nvSpPr>
          <p:cNvPr id="98" name="Text Placeholder 20">
            <a:extLst>
              <a:ext uri="{FF2B5EF4-FFF2-40B4-BE49-F238E27FC236}">
                <a16:creationId xmlns:a16="http://schemas.microsoft.com/office/drawing/2014/main" id="{A2AEE5C5-108F-BBC1-1B0B-F347B3A734E3}"/>
              </a:ext>
            </a:extLst>
          </p:cNvPr>
          <p:cNvSpPr>
            <a:spLocks noGrp="1"/>
          </p:cNvSpPr>
          <p:nvPr>
            <p:ph type="body" sz="quarter" idx="38" hasCustomPrompt="1"/>
          </p:nvPr>
        </p:nvSpPr>
        <p:spPr>
          <a:xfrm>
            <a:off x="112148" y="4083761"/>
            <a:ext cx="5182725" cy="302151"/>
          </a:xfrm>
          <a:prstGeom prst="rect">
            <a:avLst/>
          </a:prstGeom>
        </p:spPr>
        <p:txBody>
          <a:bodyPr vert="horz">
            <a:noAutofit/>
          </a:bodyPr>
          <a:lstStyle>
            <a:lvl1pPr marL="0" indent="0">
              <a:buNone/>
              <a:defRPr sz="1867" b="1" baseline="0">
                <a:solidFill>
                  <a:srgbClr val="236192"/>
                </a:solidFill>
              </a:defRPr>
            </a:lvl1pPr>
          </a:lstStyle>
          <a:p>
            <a:pPr lvl="0"/>
            <a:r>
              <a:rPr lang="en-US" dirty="0"/>
              <a:t>Speaker Contact</a:t>
            </a:r>
          </a:p>
        </p:txBody>
      </p:sp>
      <p:sp>
        <p:nvSpPr>
          <p:cNvPr id="99" name="Text Placeholder 20">
            <a:extLst>
              <a:ext uri="{FF2B5EF4-FFF2-40B4-BE49-F238E27FC236}">
                <a16:creationId xmlns:a16="http://schemas.microsoft.com/office/drawing/2014/main" id="{FE08AFF5-A8F9-3E82-EA94-E88BC33F4C82}"/>
              </a:ext>
            </a:extLst>
          </p:cNvPr>
          <p:cNvSpPr>
            <a:spLocks noGrp="1"/>
          </p:cNvSpPr>
          <p:nvPr>
            <p:ph type="body" sz="quarter" idx="39" hasCustomPrompt="1"/>
          </p:nvPr>
        </p:nvSpPr>
        <p:spPr>
          <a:xfrm>
            <a:off x="112148" y="4414401"/>
            <a:ext cx="5182725" cy="296676"/>
          </a:xfrm>
          <a:prstGeom prst="rect">
            <a:avLst/>
          </a:prstGeom>
        </p:spPr>
        <p:txBody>
          <a:bodyPr vert="horz">
            <a:noAutofit/>
          </a:bodyPr>
          <a:lstStyle>
            <a:lvl1pPr marL="0" indent="0">
              <a:buNone/>
              <a:defRPr sz="1867" b="1" baseline="0">
                <a:solidFill>
                  <a:srgbClr val="236192"/>
                </a:solidFill>
              </a:defRPr>
            </a:lvl1pPr>
          </a:lstStyle>
          <a:p>
            <a:pPr lvl="0"/>
            <a:r>
              <a:rPr lang="en-US" dirty="0"/>
              <a:t>Speaker Contact</a:t>
            </a:r>
          </a:p>
        </p:txBody>
      </p:sp>
      <p:sp>
        <p:nvSpPr>
          <p:cNvPr id="100" name="Text Placeholder 20">
            <a:extLst>
              <a:ext uri="{FF2B5EF4-FFF2-40B4-BE49-F238E27FC236}">
                <a16:creationId xmlns:a16="http://schemas.microsoft.com/office/drawing/2014/main" id="{503F2D5F-8647-0BBB-E7CE-F79B15E224B6}"/>
              </a:ext>
            </a:extLst>
          </p:cNvPr>
          <p:cNvSpPr>
            <a:spLocks noGrp="1"/>
          </p:cNvSpPr>
          <p:nvPr>
            <p:ph type="body" sz="quarter" idx="40" hasCustomPrompt="1"/>
          </p:nvPr>
        </p:nvSpPr>
        <p:spPr>
          <a:xfrm>
            <a:off x="111900" y="4718985"/>
            <a:ext cx="5182973" cy="312089"/>
          </a:xfrm>
          <a:prstGeom prst="rect">
            <a:avLst/>
          </a:prstGeom>
        </p:spPr>
        <p:txBody>
          <a:bodyPr vert="horz">
            <a:noAutofit/>
          </a:bodyPr>
          <a:lstStyle>
            <a:lvl1pPr marL="0" indent="0">
              <a:buNone/>
              <a:defRPr sz="1867" b="1" baseline="0"/>
            </a:lvl1pPr>
          </a:lstStyle>
          <a:p>
            <a:pPr lvl="0"/>
            <a:r>
              <a:rPr lang="en-US" dirty="0"/>
              <a:t>Speaker Name</a:t>
            </a:r>
          </a:p>
        </p:txBody>
      </p:sp>
      <p:sp>
        <p:nvSpPr>
          <p:cNvPr id="101" name="Text Placeholder 20">
            <a:extLst>
              <a:ext uri="{FF2B5EF4-FFF2-40B4-BE49-F238E27FC236}">
                <a16:creationId xmlns:a16="http://schemas.microsoft.com/office/drawing/2014/main" id="{EF88D917-ACDB-FA44-209B-563B44B3C685}"/>
              </a:ext>
            </a:extLst>
          </p:cNvPr>
          <p:cNvSpPr>
            <a:spLocks noGrp="1"/>
          </p:cNvSpPr>
          <p:nvPr>
            <p:ph type="body" sz="quarter" idx="41" hasCustomPrompt="1"/>
          </p:nvPr>
        </p:nvSpPr>
        <p:spPr>
          <a:xfrm>
            <a:off x="112148" y="5031075"/>
            <a:ext cx="5182725" cy="309027"/>
          </a:xfrm>
          <a:prstGeom prst="rect">
            <a:avLst/>
          </a:prstGeom>
        </p:spPr>
        <p:txBody>
          <a:bodyPr vert="horz">
            <a:noAutofit/>
          </a:bodyPr>
          <a:lstStyle>
            <a:lvl1pPr marL="0" indent="0">
              <a:buNone/>
              <a:defRPr sz="1867" b="0" baseline="0"/>
            </a:lvl1pPr>
          </a:lstStyle>
          <a:p>
            <a:pPr lvl="0"/>
            <a:r>
              <a:rPr lang="en-US" dirty="0"/>
              <a:t>Speaker Title</a:t>
            </a:r>
          </a:p>
        </p:txBody>
      </p:sp>
      <p:sp>
        <p:nvSpPr>
          <p:cNvPr id="102" name="Text Placeholder 20">
            <a:extLst>
              <a:ext uri="{FF2B5EF4-FFF2-40B4-BE49-F238E27FC236}">
                <a16:creationId xmlns:a16="http://schemas.microsoft.com/office/drawing/2014/main" id="{1398FC03-1778-A47A-F8F9-26C7828962A1}"/>
              </a:ext>
            </a:extLst>
          </p:cNvPr>
          <p:cNvSpPr>
            <a:spLocks noGrp="1"/>
          </p:cNvSpPr>
          <p:nvPr>
            <p:ph type="body" sz="quarter" idx="42" hasCustomPrompt="1"/>
          </p:nvPr>
        </p:nvSpPr>
        <p:spPr>
          <a:xfrm>
            <a:off x="111900" y="5356239"/>
            <a:ext cx="5182725" cy="302151"/>
          </a:xfrm>
          <a:prstGeom prst="rect">
            <a:avLst/>
          </a:prstGeom>
        </p:spPr>
        <p:txBody>
          <a:bodyPr vert="horz">
            <a:noAutofit/>
          </a:bodyPr>
          <a:lstStyle>
            <a:lvl1pPr marL="0" indent="0">
              <a:buNone/>
              <a:defRPr sz="1867" b="1" baseline="0">
                <a:solidFill>
                  <a:srgbClr val="236192"/>
                </a:solidFill>
              </a:defRPr>
            </a:lvl1pPr>
          </a:lstStyle>
          <a:p>
            <a:pPr lvl="0"/>
            <a:r>
              <a:rPr lang="en-US" dirty="0"/>
              <a:t>Speaker Contact</a:t>
            </a:r>
          </a:p>
        </p:txBody>
      </p:sp>
      <p:sp>
        <p:nvSpPr>
          <p:cNvPr id="103" name="Text Placeholder 20">
            <a:extLst>
              <a:ext uri="{FF2B5EF4-FFF2-40B4-BE49-F238E27FC236}">
                <a16:creationId xmlns:a16="http://schemas.microsoft.com/office/drawing/2014/main" id="{9E3F11DC-9656-E3F7-1148-0A2E3F594672}"/>
              </a:ext>
            </a:extLst>
          </p:cNvPr>
          <p:cNvSpPr>
            <a:spLocks noGrp="1"/>
          </p:cNvSpPr>
          <p:nvPr>
            <p:ph type="body" sz="quarter" idx="43" hasCustomPrompt="1"/>
          </p:nvPr>
        </p:nvSpPr>
        <p:spPr>
          <a:xfrm>
            <a:off x="111900" y="5686879"/>
            <a:ext cx="5182725" cy="296676"/>
          </a:xfrm>
          <a:prstGeom prst="rect">
            <a:avLst/>
          </a:prstGeom>
        </p:spPr>
        <p:txBody>
          <a:bodyPr vert="horz">
            <a:noAutofit/>
          </a:bodyPr>
          <a:lstStyle>
            <a:lvl1pPr marL="0" indent="0">
              <a:buNone/>
              <a:defRPr sz="1867" b="1" baseline="0">
                <a:solidFill>
                  <a:srgbClr val="236192"/>
                </a:solidFill>
              </a:defRPr>
            </a:lvl1pPr>
          </a:lstStyle>
          <a:p>
            <a:pPr lvl="0"/>
            <a:r>
              <a:rPr lang="en-US" dirty="0"/>
              <a:t>Speaker Contact</a:t>
            </a:r>
          </a:p>
        </p:txBody>
      </p:sp>
    </p:spTree>
    <p:extLst>
      <p:ext uri="{BB962C8B-B14F-4D97-AF65-F5344CB8AC3E}">
        <p14:creationId xmlns:p14="http://schemas.microsoft.com/office/powerpoint/2010/main" val="24005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18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615380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Bullet">
  <p:cSld name="3_Content- Bullet">
    <p:spTree>
      <p:nvGrpSpPr>
        <p:cNvPr id="1" name="Shape 90"/>
        <p:cNvGrpSpPr/>
        <p:nvPr/>
      </p:nvGrpSpPr>
      <p:grpSpPr>
        <a:xfrm>
          <a:off x="0" y="0"/>
          <a:ext cx="0" cy="0"/>
          <a:chOff x="0" y="0"/>
          <a:chExt cx="0" cy="0"/>
        </a:xfrm>
      </p:grpSpPr>
      <p:sp>
        <p:nvSpPr>
          <p:cNvPr id="91" name="Google Shape;91;p19"/>
          <p:cNvSpPr/>
          <p:nvPr/>
        </p:nvSpPr>
        <p:spPr>
          <a:xfrm>
            <a:off x="0" y="6248400"/>
            <a:ext cx="2946400" cy="6096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92" name="Google Shape;92;p19"/>
          <p:cNvSpPr/>
          <p:nvPr/>
        </p:nvSpPr>
        <p:spPr>
          <a:xfrm>
            <a:off x="2946400" y="6248400"/>
            <a:ext cx="1414000" cy="609600"/>
          </a:xfrm>
          <a:prstGeom prst="rect">
            <a:avLst/>
          </a:prstGeom>
          <a:solidFill>
            <a:srgbClr val="007DB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93" name="Google Shape;93;p19"/>
          <p:cNvSpPr/>
          <p:nvPr/>
        </p:nvSpPr>
        <p:spPr>
          <a:xfrm>
            <a:off x="4360333" y="6248400"/>
            <a:ext cx="7832000" cy="609600"/>
          </a:xfrm>
          <a:prstGeom prst="rect">
            <a:avLst/>
          </a:prstGeom>
          <a:solidFill>
            <a:srgbClr val="00AFD7"/>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94" name="Google Shape;94;p19"/>
          <p:cNvSpPr txBox="1">
            <a:spLocks noGrp="1"/>
          </p:cNvSpPr>
          <p:nvPr>
            <p:ph type="body" idx="1"/>
          </p:nvPr>
        </p:nvSpPr>
        <p:spPr>
          <a:xfrm>
            <a:off x="454381" y="457739"/>
            <a:ext cx="11252000" cy="9152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933"/>
              </a:spcBef>
              <a:spcAft>
                <a:spcPts val="0"/>
              </a:spcAft>
              <a:buClr>
                <a:schemeClr val="dk2"/>
              </a:buClr>
              <a:buSzPts val="3600"/>
              <a:buFont typeface="Arial"/>
              <a:buNone/>
              <a:defRPr sz="4800" b="1" i="0" u="none" strike="noStrike" cap="none">
                <a:solidFill>
                  <a:schemeClr val="dk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95" name="Google Shape;95;p19"/>
          <p:cNvPicPr preferRelativeResize="0"/>
          <p:nvPr/>
        </p:nvPicPr>
        <p:blipFill rotWithShape="1">
          <a:blip r:embed="rId2">
            <a:alphaModFix/>
          </a:blip>
          <a:srcRect/>
          <a:stretch/>
        </p:blipFill>
        <p:spPr>
          <a:xfrm>
            <a:off x="11080072" y="6422994"/>
            <a:ext cx="916224" cy="291625"/>
          </a:xfrm>
          <a:prstGeom prst="rect">
            <a:avLst/>
          </a:prstGeom>
          <a:noFill/>
          <a:ln>
            <a:noFill/>
          </a:ln>
        </p:spPr>
      </p:pic>
      <p:sp>
        <p:nvSpPr>
          <p:cNvPr id="96" name="Google Shape;96;p19"/>
          <p:cNvSpPr txBox="1">
            <a:spLocks noGrp="1"/>
          </p:cNvSpPr>
          <p:nvPr>
            <p:ph type="body" idx="2"/>
          </p:nvPr>
        </p:nvSpPr>
        <p:spPr>
          <a:xfrm>
            <a:off x="454381" y="1372996"/>
            <a:ext cx="11252000" cy="4475200"/>
          </a:xfrm>
          <a:prstGeom prst="rect">
            <a:avLst/>
          </a:prstGeom>
          <a:noFill/>
          <a:ln>
            <a:noFill/>
          </a:ln>
        </p:spPr>
        <p:txBody>
          <a:bodyPr spcFirstLastPara="1" wrap="square" lIns="68575" tIns="34275" rIns="68575" bIns="34275" anchor="t" anchorCtr="0">
            <a:noAutofit/>
          </a:bodyPr>
          <a:lstStyle>
            <a:lvl1pPr marL="609585" marR="0" lvl="0"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L="1219170" marR="0" lvl="1"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2pPr>
            <a:lvl3pPr marL="1828754" marR="0" lvl="2" indent="-457189" algn="l" rtl="0">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2438339" marR="0" lvl="3" indent="-440256" algn="l" rtl="0">
              <a:spcBef>
                <a:spcPts val="400"/>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4pPr>
            <a:lvl5pPr marL="3047924" marR="0" lvl="4" indent="-423323" algn="l" rtl="0">
              <a:spcBef>
                <a:spcPts val="4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spcBef>
                <a:spcPts val="4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06390" algn="l" rtl="0">
              <a:spcBef>
                <a:spcPts val="2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7pPr>
            <a:lvl8pPr marL="4876678" marR="0" lvl="7" indent="-397923" algn="l" rtl="0">
              <a:spcBef>
                <a:spcPts val="267"/>
              </a:spcBef>
              <a:spcAft>
                <a:spcPts val="0"/>
              </a:spcAft>
              <a:buClr>
                <a:schemeClr val="dk1"/>
              </a:buClr>
              <a:buSzPts val="1100"/>
              <a:buFont typeface="Arial"/>
              <a:buChar char="•"/>
              <a:defRPr sz="1467" b="0" i="0" u="none" strike="noStrike" cap="none">
                <a:solidFill>
                  <a:schemeClr val="dk1"/>
                </a:solidFill>
                <a:latin typeface="Arial"/>
                <a:ea typeface="Arial"/>
                <a:cs typeface="Arial"/>
                <a:sym typeface="Arial"/>
              </a:defRPr>
            </a:lvl8pPr>
            <a:lvl9pPr marL="5486263" marR="0" lvl="8" indent="-397923" algn="l" rtl="0">
              <a:spcBef>
                <a:spcPts val="267"/>
              </a:spcBef>
              <a:spcAft>
                <a:spcPts val="0"/>
              </a:spcAft>
              <a:buClr>
                <a:schemeClr val="dk1"/>
              </a:buClr>
              <a:buSzPts val="1100"/>
              <a:buFont typeface="Arial"/>
              <a:buChar char="•"/>
              <a:defRPr sz="14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60878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ew Section">
  <p:cSld name="1_New Section">
    <p:spTree>
      <p:nvGrpSpPr>
        <p:cNvPr id="1" name="Shape 122"/>
        <p:cNvGrpSpPr/>
        <p:nvPr/>
      </p:nvGrpSpPr>
      <p:grpSpPr>
        <a:xfrm>
          <a:off x="0" y="0"/>
          <a:ext cx="0" cy="0"/>
          <a:chOff x="0" y="0"/>
          <a:chExt cx="0" cy="0"/>
        </a:xfrm>
      </p:grpSpPr>
      <p:sp>
        <p:nvSpPr>
          <p:cNvPr id="123" name="Google Shape;123;p23"/>
          <p:cNvSpPr/>
          <p:nvPr/>
        </p:nvSpPr>
        <p:spPr>
          <a:xfrm>
            <a:off x="0" y="0"/>
            <a:ext cx="12192000" cy="6858000"/>
          </a:xfrm>
          <a:prstGeom prst="rect">
            <a:avLst/>
          </a:prstGeom>
          <a:solidFill>
            <a:srgbClr val="00AFD7"/>
          </a:solidFill>
          <a:ln w="9525" cap="flat" cmpd="sng">
            <a:solidFill>
              <a:srgbClr val="00ADD7"/>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4" name="Google Shape;124;p23"/>
          <p:cNvSpPr txBox="1">
            <a:spLocks noGrp="1"/>
          </p:cNvSpPr>
          <p:nvPr>
            <p:ph type="body" idx="1"/>
          </p:nvPr>
        </p:nvSpPr>
        <p:spPr>
          <a:xfrm>
            <a:off x="420345" y="1108083"/>
            <a:ext cx="10898800" cy="923299"/>
          </a:xfrm>
          <a:prstGeom prst="rect">
            <a:avLst/>
          </a:prstGeom>
          <a:noFill/>
          <a:ln w="28575" cap="flat" cmpd="sng">
            <a:solidFill>
              <a:srgbClr val="FFFFFF"/>
            </a:solidFill>
            <a:prstDash val="solid"/>
            <a:round/>
            <a:headEnd type="none" w="sm" len="sm"/>
            <a:tailEnd type="none" w="sm" len="sm"/>
          </a:ln>
        </p:spPr>
        <p:txBody>
          <a:bodyPr spcFirstLastPara="1" wrap="square" lIns="205725" tIns="34275" rIns="205725" bIns="34275" anchor="t" anchorCtr="0">
            <a:spAutoFit/>
          </a:bodyPr>
          <a:lstStyle>
            <a:lvl1pPr marL="609585" marR="0" lvl="0" indent="-304792" algn="l" rtl="0">
              <a:lnSpc>
                <a:spcPct val="100000"/>
              </a:lnSpc>
              <a:spcBef>
                <a:spcPts val="933"/>
              </a:spcBef>
              <a:spcAft>
                <a:spcPts val="0"/>
              </a:spcAft>
              <a:buClr>
                <a:schemeClr val="lt1"/>
              </a:buClr>
              <a:buSzPts val="3600"/>
              <a:buFont typeface="Arial"/>
              <a:buNone/>
              <a:defRPr sz="4800" b="1" i="0" u="none" strike="noStrike" cap="none">
                <a:solidFill>
                  <a:schemeClr val="l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5" name="Google Shape;125;p23"/>
          <p:cNvSpPr txBox="1">
            <a:spLocks noGrp="1"/>
          </p:cNvSpPr>
          <p:nvPr>
            <p:ph type="body" idx="2"/>
          </p:nvPr>
        </p:nvSpPr>
        <p:spPr>
          <a:xfrm>
            <a:off x="234951" y="850901"/>
            <a:ext cx="353600" cy="6007200"/>
          </a:xfrm>
          <a:prstGeom prst="rect">
            <a:avLst/>
          </a:prstGeom>
          <a:solidFill>
            <a:srgbClr val="00AFD7"/>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6" name="Google Shape;126;p23"/>
          <p:cNvSpPr txBox="1">
            <a:spLocks noGrp="1"/>
          </p:cNvSpPr>
          <p:nvPr>
            <p:ph type="body" idx="3"/>
          </p:nvPr>
        </p:nvSpPr>
        <p:spPr>
          <a:xfrm>
            <a:off x="11215940" y="850901"/>
            <a:ext cx="353600" cy="5432800"/>
          </a:xfrm>
          <a:prstGeom prst="rect">
            <a:avLst/>
          </a:prstGeom>
          <a:solidFill>
            <a:srgbClr val="00AFD7"/>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27" name="Google Shape;127;p23"/>
          <p:cNvPicPr preferRelativeResize="0"/>
          <p:nvPr/>
        </p:nvPicPr>
        <p:blipFill rotWithShape="1">
          <a:blip r:embed="rId2">
            <a:alphaModFix/>
          </a:blip>
          <a:srcRect/>
          <a:stretch/>
        </p:blipFill>
        <p:spPr>
          <a:xfrm>
            <a:off x="11080072" y="6422994"/>
            <a:ext cx="916224" cy="291625"/>
          </a:xfrm>
          <a:prstGeom prst="rect">
            <a:avLst/>
          </a:prstGeom>
          <a:noFill/>
          <a:ln>
            <a:noFill/>
          </a:ln>
        </p:spPr>
      </p:pic>
    </p:spTree>
    <p:extLst>
      <p:ext uri="{BB962C8B-B14F-4D97-AF65-F5344CB8AC3E}">
        <p14:creationId xmlns:p14="http://schemas.microsoft.com/office/powerpoint/2010/main" val="3924602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7" cy="720000"/>
          </a:xfrm>
          <a:prstGeom prst="rect">
            <a:avLst/>
          </a:prstGeom>
        </p:spPr>
        <p:txBody>
          <a:bodyPr/>
          <a:lstStyle/>
          <a:p>
            <a:fld id="{6DB82B9C-D65E-4F64-95C3-B10F3B00F0D9}" type="datetime2">
              <a:rPr lang="en-US" smtClean="0"/>
              <a:t>Thursday, August 18, 2022</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25536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12192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203200" y="0"/>
            <a:ext cx="11379200" cy="609600"/>
          </a:xfrm>
        </p:spPr>
        <p:txBody>
          <a:bodyPr wrap="none" lIns="0" rIns="0">
            <a:noAutofit/>
          </a:bodyPr>
          <a:lstStyle>
            <a:lvl1pPr algn="l">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679146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2435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70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45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4" name="Picture 3" descr="A picture containing text, computer&#10;&#10;Description automatically generated">
            <a:extLst>
              <a:ext uri="{FF2B5EF4-FFF2-40B4-BE49-F238E27FC236}">
                <a16:creationId xmlns:a16="http://schemas.microsoft.com/office/drawing/2014/main" id="{C9044598-E809-1496-907A-10291234EE95}"/>
              </a:ext>
            </a:extLst>
          </p:cNvPr>
          <p:cNvPicPr>
            <a:picLocks noChangeAspect="1"/>
          </p:cNvPicPr>
          <p:nvPr userDrawn="1"/>
        </p:nvPicPr>
        <p:blipFill>
          <a:blip r:embed="rId4"/>
          <a:stretch>
            <a:fillRect/>
          </a:stretch>
        </p:blipFill>
        <p:spPr>
          <a:xfrm>
            <a:off x="8912996" y="6202533"/>
            <a:ext cx="1607044" cy="731073"/>
          </a:xfrm>
          <a:prstGeom prst="rect">
            <a:avLst/>
          </a:prstGeom>
        </p:spPr>
      </p:pic>
    </p:spTree>
    <p:extLst>
      <p:ext uri="{BB962C8B-B14F-4D97-AF65-F5344CB8AC3E}">
        <p14:creationId xmlns:p14="http://schemas.microsoft.com/office/powerpoint/2010/main" val="209152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445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61" r:id="rId9"/>
    <p:sldLayoutId id="2147483783" r:id="rId10"/>
    <p:sldLayoutId id="2147483784" r:id="rId11"/>
    <p:sldLayoutId id="2147483785" r:id="rId12"/>
    <p:sldLayoutId id="2147483786" r:id="rId13"/>
    <p:sldLayoutId id="2147483787" r:id="rId14"/>
    <p:sldLayoutId id="2147483788" r:id="rId15"/>
    <p:sldLayoutId id="2147483671" r:id="rId16"/>
    <p:sldLayoutId id="2147483672" r:id="rId17"/>
    <p:sldLayoutId id="2147483670" r:id="rId18"/>
    <p:sldLayoutId id="2147483789" r:id="rId19"/>
    <p:sldLayoutId id="2147483790" r:id="rId20"/>
    <p:sldLayoutId id="2147483673" r:id="rId21"/>
    <p:sldLayoutId id="2147483675" r:id="rId22"/>
    <p:sldLayoutId id="2147483764" r:id="rId23"/>
    <p:sldLayoutId id="2147483782" r:id="rId24"/>
    <p:sldLayoutId id="2147483778"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5744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 id="2147483767" r:id="rId13"/>
    <p:sldLayoutId id="2147483770" r:id="rId14"/>
    <p:sldLayoutId id="2147483774" r:id="rId15"/>
    <p:sldLayoutId id="2147483775" r:id="rId16"/>
    <p:sldLayoutId id="2147483776" r:id="rId17"/>
    <p:sldLayoutId id="2147483777" r:id="rId18"/>
    <p:sldLayoutId id="214748378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hyperlink" Target="https://confluence.ucop.edu/display/NAFAN" TargetMode="External"/><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hyperlink" Target="https://www.imls.gov/grants/awarded/lg-246349-ols-20" TargetMode="External"/><Relationship Id="rId9" Type="http://schemas.openxmlformats.org/officeDocument/2006/relationships/image" Target="../media/image14.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hyperlink" Target="https://archivesspace.atlassian.net/wiki/spaces/ADC/pages/66355248/User+Personas" TargetMode="External"/><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hyperlink" Target="https://purl.stanford.edu/hk349dn1751" TargetMode="External"/><Relationship Id="rId5" Type="http://schemas.openxmlformats.org/officeDocument/2006/relationships/hyperlink" Target="https://github.com/RockefellerArchiveCenter/personas" TargetMode="External"/><Relationship Id="rId4" Type="http://schemas.openxmlformats.org/officeDocument/2006/relationships/hyperlink" Target="https://doi.org/10.5860/rusq.54n4.29"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8" name="Google Shape;288;p45"/>
          <p:cNvPicPr preferRelativeResize="0"/>
          <p:nvPr/>
        </p:nvPicPr>
        <p:blipFill>
          <a:blip r:embed="rId3">
            <a:alphaModFix/>
          </a:blip>
          <a:stretch>
            <a:fillRect/>
          </a:stretch>
        </p:blipFill>
        <p:spPr>
          <a:xfrm>
            <a:off x="-1" y="-60797"/>
            <a:ext cx="12192001" cy="3609069"/>
          </a:xfrm>
          <a:prstGeom prst="rect">
            <a:avLst/>
          </a:prstGeom>
          <a:noFill/>
          <a:ln>
            <a:noFill/>
          </a:ln>
        </p:spPr>
      </p:pic>
      <p:sp>
        <p:nvSpPr>
          <p:cNvPr id="289" name="Google Shape;289;p45"/>
          <p:cNvSpPr txBox="1"/>
          <p:nvPr/>
        </p:nvSpPr>
        <p:spPr>
          <a:xfrm>
            <a:off x="8356946" y="3777305"/>
            <a:ext cx="3359200" cy="190304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buClr>
                <a:schemeClr val="dk1"/>
              </a:buClr>
              <a:buSzPts val="1100"/>
            </a:pPr>
            <a:r>
              <a:rPr lang="en" sz="1200" dirty="0">
                <a:solidFill>
                  <a:schemeClr val="dk1"/>
                </a:solidFill>
              </a:rPr>
              <a:t>This project was made possible in part by the Institute of Museum and Library Services, through grant</a:t>
            </a:r>
            <a:r>
              <a:rPr lang="en" sz="1200" dirty="0">
                <a:solidFill>
                  <a:schemeClr val="dk1"/>
                </a:solidFill>
                <a:uFill>
                  <a:noFill/>
                </a:uFill>
                <a:hlinkClick r:id="rId4">
                  <a:extLst>
                    <a:ext uri="{A12FA001-AC4F-418D-AE19-62706E023703}">
                      <ahyp:hlinkClr xmlns:ahyp="http://schemas.microsoft.com/office/drawing/2018/hyperlinkcolor" val="tx"/>
                    </a:ext>
                  </a:extLst>
                </a:hlinkClick>
              </a:rPr>
              <a:t> </a:t>
            </a:r>
            <a:r>
              <a:rPr lang="en" sz="1200" u="sng" dirty="0">
                <a:solidFill>
                  <a:schemeClr val="hlink"/>
                </a:solidFill>
                <a:hlinkClick r:id="rId4"/>
              </a:rPr>
              <a:t>LG-246349-OLS-20</a:t>
            </a:r>
            <a:r>
              <a:rPr lang="en" sz="1200" dirty="0">
                <a:solidFill>
                  <a:schemeClr val="dk1"/>
                </a:solidFill>
              </a:rPr>
              <a:t>. The IMLS is the primary source of federal support for the nation’s libraries and museums.</a:t>
            </a:r>
            <a:endParaRPr sz="1200" dirty="0">
              <a:solidFill>
                <a:schemeClr val="dk1"/>
              </a:solidFill>
            </a:endParaRPr>
          </a:p>
          <a:p>
            <a:pPr>
              <a:spcBef>
                <a:spcPts val="1600"/>
              </a:spcBef>
            </a:pPr>
            <a:endParaRPr sz="1200" dirty="0"/>
          </a:p>
        </p:txBody>
      </p:sp>
      <p:pic>
        <p:nvPicPr>
          <p:cNvPr id="290" name="Google Shape;290;p45"/>
          <p:cNvPicPr preferRelativeResize="0"/>
          <p:nvPr/>
        </p:nvPicPr>
        <p:blipFill>
          <a:blip r:embed="rId5">
            <a:alphaModFix/>
          </a:blip>
          <a:stretch>
            <a:fillRect/>
          </a:stretch>
        </p:blipFill>
        <p:spPr>
          <a:xfrm>
            <a:off x="8506221" y="5243466"/>
            <a:ext cx="1938489" cy="873767"/>
          </a:xfrm>
          <a:prstGeom prst="rect">
            <a:avLst/>
          </a:prstGeom>
          <a:noFill/>
          <a:ln>
            <a:noFill/>
          </a:ln>
        </p:spPr>
      </p:pic>
      <p:sp>
        <p:nvSpPr>
          <p:cNvPr id="291" name="Google Shape;291;p45"/>
          <p:cNvSpPr txBox="1"/>
          <p:nvPr/>
        </p:nvSpPr>
        <p:spPr>
          <a:xfrm>
            <a:off x="3250200" y="5734538"/>
            <a:ext cx="5691600" cy="553957"/>
          </a:xfrm>
          <a:prstGeom prst="rect">
            <a:avLst/>
          </a:prstGeom>
          <a:noFill/>
          <a:ln>
            <a:noFill/>
          </a:ln>
        </p:spPr>
        <p:txBody>
          <a:bodyPr spcFirstLastPara="1" wrap="square" lIns="121900" tIns="121900" rIns="121900" bIns="121900" anchor="t" anchorCtr="0">
            <a:spAutoFit/>
          </a:bodyPr>
          <a:lstStyle/>
          <a:p>
            <a:r>
              <a:rPr lang="en" sz="2000" u="sng" dirty="0">
                <a:solidFill>
                  <a:schemeClr val="hlink"/>
                </a:solidFill>
                <a:hlinkClick r:id="rId6"/>
              </a:rPr>
              <a:t>https://confluence.ucop.edu/display/NAFAN</a:t>
            </a:r>
            <a:endParaRPr sz="2000" dirty="0">
              <a:solidFill>
                <a:srgbClr val="0083A1"/>
              </a:solidFill>
            </a:endParaRPr>
          </a:p>
        </p:txBody>
      </p:sp>
      <p:pic>
        <p:nvPicPr>
          <p:cNvPr id="8" name="Picture 12" descr="Shift Collective">
            <a:extLst>
              <a:ext uri="{FF2B5EF4-FFF2-40B4-BE49-F238E27FC236}">
                <a16:creationId xmlns:a16="http://schemas.microsoft.com/office/drawing/2014/main" id="{7CD7CAC0-4A25-1841-84B6-AC68841568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2044" y="3827551"/>
            <a:ext cx="1362518" cy="941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C260F316-682D-554D-B5A9-AADD26F77F55}"/>
              </a:ext>
            </a:extLst>
          </p:cNvPr>
          <p:cNvPicPr>
            <a:picLocks noChangeAspect="1"/>
          </p:cNvPicPr>
          <p:nvPr/>
        </p:nvPicPr>
        <p:blipFill>
          <a:blip r:embed="rId8"/>
          <a:stretch>
            <a:fillRect/>
          </a:stretch>
        </p:blipFill>
        <p:spPr>
          <a:xfrm>
            <a:off x="264680" y="5028541"/>
            <a:ext cx="2592820" cy="705997"/>
          </a:xfrm>
          <a:prstGeom prst="rect">
            <a:avLst/>
          </a:prstGeom>
        </p:spPr>
      </p:pic>
      <p:pic>
        <p:nvPicPr>
          <p:cNvPr id="10" name="Picture 10">
            <a:extLst>
              <a:ext uri="{FF2B5EF4-FFF2-40B4-BE49-F238E27FC236}">
                <a16:creationId xmlns:a16="http://schemas.microsoft.com/office/drawing/2014/main" id="{D3E89DA2-FCC8-CF47-84C9-5A075B5095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680" y="3884508"/>
            <a:ext cx="2354581" cy="8443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diagram&#10;&#10;Description automatically generated">
            <a:extLst>
              <a:ext uri="{FF2B5EF4-FFF2-40B4-BE49-F238E27FC236}">
                <a16:creationId xmlns:a16="http://schemas.microsoft.com/office/drawing/2014/main" id="{885613B5-3D39-CC4A-8617-22D1EACF087E}"/>
              </a:ext>
            </a:extLst>
          </p:cNvPr>
          <p:cNvPicPr>
            <a:picLocks noChangeAspect="1"/>
          </p:cNvPicPr>
          <p:nvPr/>
        </p:nvPicPr>
        <p:blipFill>
          <a:blip r:embed="rId10"/>
          <a:stretch>
            <a:fillRect/>
          </a:stretch>
        </p:blipFill>
        <p:spPr>
          <a:xfrm>
            <a:off x="3509737" y="3889036"/>
            <a:ext cx="1847541" cy="839791"/>
          </a:xfrm>
          <a:prstGeom prst="rect">
            <a:avLst/>
          </a:prstGeom>
        </p:spPr>
      </p:pic>
      <p:pic>
        <p:nvPicPr>
          <p:cNvPr id="2050" name="Picture 2" descr="OCLC Logo">
            <a:extLst>
              <a:ext uri="{FF2B5EF4-FFF2-40B4-BE49-F238E27FC236}">
                <a16:creationId xmlns:a16="http://schemas.microsoft.com/office/drawing/2014/main" id="{53A3E5ED-DD0A-6F44-9D27-3A71F178D0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8379" y="4971074"/>
            <a:ext cx="2363482" cy="770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65"/>
          <p:cNvPicPr preferRelativeResize="0">
            <a:picLocks noGrp="1"/>
          </p:cNvPicPr>
          <p:nvPr>
            <p:ph type="body" idx="1"/>
          </p:nvPr>
        </p:nvPicPr>
        <p:blipFill rotWithShape="1">
          <a:blip r:embed="rId3">
            <a:alphaModFix/>
          </a:blip>
          <a:srcRect/>
          <a:stretch/>
        </p:blipFill>
        <p:spPr>
          <a:xfrm>
            <a:off x="3915943" y="611937"/>
            <a:ext cx="7363200" cy="5889200"/>
          </a:xfrm>
          <a:prstGeom prst="rect">
            <a:avLst/>
          </a:prstGeom>
          <a:noFill/>
          <a:ln>
            <a:noFill/>
          </a:ln>
        </p:spPr>
      </p:pic>
      <p:sp>
        <p:nvSpPr>
          <p:cNvPr id="451" name="Google Shape;451;p65"/>
          <p:cNvSpPr txBox="1"/>
          <p:nvPr/>
        </p:nvSpPr>
        <p:spPr>
          <a:xfrm>
            <a:off x="4270032" y="2759541"/>
            <a:ext cx="528000" cy="338500"/>
          </a:xfrm>
          <a:prstGeom prst="rect">
            <a:avLst/>
          </a:prstGeom>
          <a:solidFill>
            <a:srgbClr val="F75765">
              <a:alpha val="8000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9</a:t>
            </a:r>
            <a:endParaRPr sz="2400"/>
          </a:p>
        </p:txBody>
      </p:sp>
      <p:sp>
        <p:nvSpPr>
          <p:cNvPr id="452" name="Google Shape;452;p65"/>
          <p:cNvSpPr txBox="1"/>
          <p:nvPr/>
        </p:nvSpPr>
        <p:spPr>
          <a:xfrm>
            <a:off x="5721596" y="2973828"/>
            <a:ext cx="528000" cy="338500"/>
          </a:xfrm>
          <a:prstGeom prst="rect">
            <a:avLst/>
          </a:prstGeom>
          <a:solidFill>
            <a:srgbClr val="F75765">
              <a:alpha val="7569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2</a:t>
            </a:r>
            <a:endParaRPr sz="2400"/>
          </a:p>
        </p:txBody>
      </p:sp>
      <p:sp>
        <p:nvSpPr>
          <p:cNvPr id="453" name="Google Shape;453;p65"/>
          <p:cNvSpPr txBox="1"/>
          <p:nvPr/>
        </p:nvSpPr>
        <p:spPr>
          <a:xfrm>
            <a:off x="4799831" y="434669"/>
            <a:ext cx="994400" cy="338500"/>
          </a:xfrm>
          <a:prstGeom prst="rect">
            <a:avLst/>
          </a:prstGeom>
          <a:solidFill>
            <a:srgbClr val="F75765">
              <a:alpha val="80000"/>
            </a:srgbClr>
          </a:solidFill>
          <a:ln>
            <a:noFill/>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11 total</a:t>
            </a:r>
            <a:endParaRPr sz="2400"/>
          </a:p>
        </p:txBody>
      </p:sp>
      <p:sp>
        <p:nvSpPr>
          <p:cNvPr id="454" name="Google Shape;454;p65"/>
          <p:cNvSpPr txBox="1"/>
          <p:nvPr/>
        </p:nvSpPr>
        <p:spPr>
          <a:xfrm>
            <a:off x="7464343" y="434025"/>
            <a:ext cx="1080400" cy="338500"/>
          </a:xfrm>
          <a:prstGeom prst="rect">
            <a:avLst/>
          </a:prstGeom>
          <a:solidFill>
            <a:srgbClr val="5BBBFF">
              <a:alpha val="80000"/>
            </a:srgbClr>
          </a:solidFill>
          <a:ln>
            <a:noFill/>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8 total</a:t>
            </a:r>
            <a:endParaRPr sz="2400"/>
          </a:p>
        </p:txBody>
      </p:sp>
      <p:sp>
        <p:nvSpPr>
          <p:cNvPr id="455" name="Google Shape;455;p65"/>
          <p:cNvSpPr txBox="1"/>
          <p:nvPr/>
        </p:nvSpPr>
        <p:spPr>
          <a:xfrm>
            <a:off x="8585012" y="2832775"/>
            <a:ext cx="528000" cy="338500"/>
          </a:xfrm>
          <a:prstGeom prst="rect">
            <a:avLst/>
          </a:prstGeom>
          <a:solidFill>
            <a:srgbClr val="5BBBFF">
              <a:alpha val="8000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5</a:t>
            </a:r>
            <a:endParaRPr sz="2400"/>
          </a:p>
        </p:txBody>
      </p:sp>
      <p:sp>
        <p:nvSpPr>
          <p:cNvPr id="456" name="Google Shape;456;p65"/>
          <p:cNvSpPr txBox="1"/>
          <p:nvPr/>
        </p:nvSpPr>
        <p:spPr>
          <a:xfrm>
            <a:off x="7403668" y="2634089"/>
            <a:ext cx="528000" cy="338500"/>
          </a:xfrm>
          <a:prstGeom prst="rect">
            <a:avLst/>
          </a:prstGeom>
          <a:solidFill>
            <a:srgbClr val="5BBBFF">
              <a:alpha val="8000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3</a:t>
            </a:r>
            <a:endParaRPr sz="2400"/>
          </a:p>
        </p:txBody>
      </p:sp>
      <p:sp>
        <p:nvSpPr>
          <p:cNvPr id="457" name="Google Shape;457;p65"/>
          <p:cNvSpPr txBox="1"/>
          <p:nvPr/>
        </p:nvSpPr>
        <p:spPr>
          <a:xfrm>
            <a:off x="8609727" y="3963424"/>
            <a:ext cx="528000" cy="338500"/>
          </a:xfrm>
          <a:prstGeom prst="rect">
            <a:avLst/>
          </a:prstGeom>
          <a:solidFill>
            <a:srgbClr val="F39A34">
              <a:alpha val="8000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2</a:t>
            </a:r>
            <a:endParaRPr sz="2400"/>
          </a:p>
        </p:txBody>
      </p:sp>
      <p:sp>
        <p:nvSpPr>
          <p:cNvPr id="458" name="Google Shape;458;p65"/>
          <p:cNvSpPr txBox="1"/>
          <p:nvPr/>
        </p:nvSpPr>
        <p:spPr>
          <a:xfrm>
            <a:off x="10335783" y="2229993"/>
            <a:ext cx="528000" cy="338500"/>
          </a:xfrm>
          <a:prstGeom prst="rect">
            <a:avLst/>
          </a:prstGeom>
          <a:solidFill>
            <a:srgbClr val="97DD36">
              <a:alpha val="8000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2</a:t>
            </a:r>
            <a:endParaRPr sz="2400"/>
          </a:p>
        </p:txBody>
      </p:sp>
      <p:sp>
        <p:nvSpPr>
          <p:cNvPr id="459" name="Google Shape;459;p65"/>
          <p:cNvSpPr txBox="1"/>
          <p:nvPr/>
        </p:nvSpPr>
        <p:spPr>
          <a:xfrm>
            <a:off x="9466275" y="2424101"/>
            <a:ext cx="528000" cy="338500"/>
          </a:xfrm>
          <a:prstGeom prst="rect">
            <a:avLst/>
          </a:prstGeom>
          <a:solidFill>
            <a:srgbClr val="97DD36">
              <a:alpha val="8000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11</a:t>
            </a:r>
            <a:endParaRPr sz="2400"/>
          </a:p>
        </p:txBody>
      </p:sp>
      <p:sp>
        <p:nvSpPr>
          <p:cNvPr id="460" name="Google Shape;460;p65"/>
          <p:cNvSpPr txBox="1"/>
          <p:nvPr/>
        </p:nvSpPr>
        <p:spPr>
          <a:xfrm>
            <a:off x="9540601" y="3833913"/>
            <a:ext cx="528000" cy="338500"/>
          </a:xfrm>
          <a:prstGeom prst="rect">
            <a:avLst/>
          </a:prstGeom>
          <a:solidFill>
            <a:srgbClr val="F39A34">
              <a:alpha val="8000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14</a:t>
            </a:r>
            <a:endParaRPr sz="2400"/>
          </a:p>
        </p:txBody>
      </p:sp>
      <p:sp>
        <p:nvSpPr>
          <p:cNvPr id="461" name="Google Shape;461;p65"/>
          <p:cNvSpPr txBox="1"/>
          <p:nvPr/>
        </p:nvSpPr>
        <p:spPr>
          <a:xfrm>
            <a:off x="7333617" y="4366577"/>
            <a:ext cx="528000" cy="338500"/>
          </a:xfrm>
          <a:prstGeom prst="rect">
            <a:avLst/>
          </a:prstGeom>
          <a:solidFill>
            <a:srgbClr val="F39A34">
              <a:alpha val="80000"/>
            </a:srgb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4</a:t>
            </a:r>
            <a:endParaRPr sz="2400"/>
          </a:p>
        </p:txBody>
      </p:sp>
      <p:sp>
        <p:nvSpPr>
          <p:cNvPr id="462" name="Google Shape;462;p65"/>
          <p:cNvSpPr txBox="1"/>
          <p:nvPr/>
        </p:nvSpPr>
        <p:spPr>
          <a:xfrm>
            <a:off x="8300257" y="6438828"/>
            <a:ext cx="1169200" cy="338500"/>
          </a:xfrm>
          <a:prstGeom prst="rect">
            <a:avLst/>
          </a:prstGeom>
          <a:solidFill>
            <a:srgbClr val="F39A34">
              <a:alpha val="80000"/>
            </a:srgbClr>
          </a:solidFill>
          <a:ln>
            <a:noFill/>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20 total</a:t>
            </a:r>
            <a:endParaRPr sz="2400"/>
          </a:p>
        </p:txBody>
      </p:sp>
      <p:sp>
        <p:nvSpPr>
          <p:cNvPr id="463" name="Google Shape;463;p65"/>
          <p:cNvSpPr txBox="1"/>
          <p:nvPr/>
        </p:nvSpPr>
        <p:spPr>
          <a:xfrm>
            <a:off x="9654545" y="427271"/>
            <a:ext cx="994400" cy="338500"/>
          </a:xfrm>
          <a:prstGeom prst="rect">
            <a:avLst/>
          </a:prstGeom>
          <a:solidFill>
            <a:srgbClr val="97DD36">
              <a:alpha val="80000"/>
            </a:srgbClr>
          </a:solidFill>
          <a:ln>
            <a:noFill/>
          </a:ln>
        </p:spPr>
        <p:txBody>
          <a:bodyPr spcFirstLastPara="1" wrap="square" lIns="121900" tIns="60933" rIns="121900" bIns="60933" anchor="t" anchorCtr="0">
            <a:spAutoFit/>
          </a:bodyPr>
          <a:lstStyle/>
          <a:p>
            <a:pPr algn="ctr"/>
            <a:r>
              <a:rPr lang="en" sz="1400">
                <a:solidFill>
                  <a:schemeClr val="dk1"/>
                </a:solidFill>
                <a:latin typeface="Calibri"/>
                <a:ea typeface="Calibri"/>
                <a:cs typeface="Calibri"/>
                <a:sym typeface="Calibri"/>
              </a:rPr>
              <a:t>13 total</a:t>
            </a:r>
            <a:endParaRPr sz="2400"/>
          </a:p>
        </p:txBody>
      </p:sp>
      <p:sp>
        <p:nvSpPr>
          <p:cNvPr id="464" name="Google Shape;464;p65"/>
          <p:cNvSpPr txBox="1"/>
          <p:nvPr/>
        </p:nvSpPr>
        <p:spPr>
          <a:xfrm>
            <a:off x="454381" y="457739"/>
            <a:ext cx="3816400" cy="2725600"/>
          </a:xfrm>
          <a:prstGeom prst="rect">
            <a:avLst/>
          </a:prstGeom>
          <a:noFill/>
          <a:ln>
            <a:noFill/>
          </a:ln>
        </p:spPr>
        <p:txBody>
          <a:bodyPr spcFirstLastPara="1" wrap="square" lIns="121900" tIns="60933" rIns="121900" bIns="60933" anchor="t" anchorCtr="0">
            <a:noAutofit/>
          </a:bodyPr>
          <a:lstStyle/>
          <a:p>
            <a:pPr>
              <a:buClr>
                <a:schemeClr val="dk1"/>
              </a:buClr>
              <a:buSzPts val="3200"/>
            </a:pPr>
            <a:r>
              <a:rPr lang="en-US" sz="4267" b="1" dirty="0">
                <a:solidFill>
                  <a:schemeClr val="dk1"/>
                </a:solidFill>
                <a:latin typeface="+mj-lt"/>
                <a:ea typeface="Calibri"/>
                <a:cs typeface="Calibri"/>
                <a:sym typeface="Calibri"/>
              </a:rPr>
              <a:t>Participants by US Region</a:t>
            </a:r>
            <a:endParaRPr lang="en-US" sz="2667" b="1" dirty="0">
              <a:solidFill>
                <a:schemeClr val="dk1"/>
              </a:solidFill>
              <a:latin typeface="+mj-lt"/>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Text Placeholder 1">
            <a:extLst>
              <a:ext uri="{FF2B5EF4-FFF2-40B4-BE49-F238E27FC236}">
                <a16:creationId xmlns:a16="http://schemas.microsoft.com/office/drawing/2014/main" id="{79C82272-5B21-C0BD-081C-D3BEE11CAA39}"/>
              </a:ext>
            </a:extLst>
          </p:cNvPr>
          <p:cNvSpPr>
            <a:spLocks noGrp="1"/>
          </p:cNvSpPr>
          <p:nvPr>
            <p:ph type="body" sz="quarter" idx="13"/>
          </p:nvPr>
        </p:nvSpPr>
        <p:spPr/>
        <p:txBody>
          <a:bodyPr/>
          <a:lstStyle/>
          <a:p>
            <a:r>
              <a:rPr lang="en-US" sz="3600" b="1" dirty="0">
                <a:solidFill>
                  <a:srgbClr val="236192"/>
                </a:solidFill>
              </a:rPr>
              <a:t>Aggregation Contributor Research Questions</a:t>
            </a:r>
            <a:endParaRPr lang="en-US" sz="3600" b="1" dirty="0">
              <a:solidFill>
                <a:srgbClr val="1F497D"/>
              </a:solidFill>
            </a:endParaRPr>
          </a:p>
          <a:p>
            <a:endParaRPr lang="en-US" dirty="0"/>
          </a:p>
        </p:txBody>
      </p:sp>
      <p:sp>
        <p:nvSpPr>
          <p:cNvPr id="419" name="Google Shape;419;p60"/>
          <p:cNvSpPr txBox="1">
            <a:spLocks noGrp="1"/>
          </p:cNvSpPr>
          <p:nvPr>
            <p:ph type="body" sz="quarter" idx="12"/>
          </p:nvPr>
        </p:nvSpPr>
        <p:spPr>
          <a:prstGeom prst="rect">
            <a:avLst/>
          </a:prstGeom>
          <a:noFill/>
          <a:ln>
            <a:noFill/>
          </a:ln>
        </p:spPr>
        <p:txBody>
          <a:bodyPr spcFirstLastPara="1" wrap="square" lIns="121900" tIns="60933" rIns="121900" bIns="60933" anchor="t" anchorCtr="0">
            <a:normAutofit lnSpcReduction="10000"/>
          </a:bodyPr>
          <a:lstStyle/>
          <a:p>
            <a:pPr marL="380990" indent="-367020">
              <a:spcBef>
                <a:spcPts val="0"/>
              </a:spcBef>
              <a:buSzPct val="100000"/>
            </a:pPr>
            <a:r>
              <a:rPr lang="en" sz="2933"/>
              <a:t>What are the </a:t>
            </a:r>
            <a:r>
              <a:rPr lang="en" sz="2933" b="1"/>
              <a:t>enabling and constraining factors </a:t>
            </a:r>
            <a:r>
              <a:rPr lang="en" sz="2933"/>
              <a:t>that influence </a:t>
            </a:r>
            <a:r>
              <a:rPr lang="en" sz="2933" i="1"/>
              <a:t>whether organizations describe the archival collections</a:t>
            </a:r>
            <a:r>
              <a:rPr lang="en" sz="2933"/>
              <a:t> in their care?</a:t>
            </a:r>
            <a:endParaRPr/>
          </a:p>
          <a:p>
            <a:pPr marL="380990" indent="-194728">
              <a:spcBef>
                <a:spcPts val="0"/>
              </a:spcBef>
              <a:buSzPct val="100000"/>
              <a:buNone/>
            </a:pPr>
            <a:endParaRPr sz="2933"/>
          </a:p>
          <a:p>
            <a:pPr marL="380990" indent="-367020">
              <a:spcBef>
                <a:spcPts val="0"/>
              </a:spcBef>
              <a:buSzPct val="100000"/>
            </a:pPr>
            <a:r>
              <a:rPr lang="en" sz="2933"/>
              <a:t>What are the </a:t>
            </a:r>
            <a:r>
              <a:rPr lang="en" sz="2933" b="1"/>
              <a:t>enabling or constraining factors </a:t>
            </a:r>
            <a:r>
              <a:rPr lang="en" sz="2933"/>
              <a:t>that influence </a:t>
            </a:r>
            <a:r>
              <a:rPr lang="en" sz="2933" i="1"/>
              <a:t>whether organizations contribute to an aggregation</a:t>
            </a:r>
            <a:r>
              <a:rPr lang="en" sz="2933"/>
              <a:t> of archival description?</a:t>
            </a:r>
            <a:endParaRPr/>
          </a:p>
          <a:p>
            <a:pPr marL="380990" indent="-194728">
              <a:spcBef>
                <a:spcPts val="0"/>
              </a:spcBef>
              <a:buSzPct val="100000"/>
              <a:buNone/>
            </a:pPr>
            <a:endParaRPr sz="2933"/>
          </a:p>
          <a:p>
            <a:pPr marL="380990" indent="-367020">
              <a:spcBef>
                <a:spcPts val="0"/>
              </a:spcBef>
              <a:buSzPct val="100000"/>
            </a:pPr>
            <a:r>
              <a:rPr lang="en" sz="2933"/>
              <a:t>What </a:t>
            </a:r>
            <a:r>
              <a:rPr lang="en" sz="2933" b="1"/>
              <a:t>value</a:t>
            </a:r>
            <a:r>
              <a:rPr lang="en" sz="2933"/>
              <a:t> does </a:t>
            </a:r>
            <a:r>
              <a:rPr lang="en" sz="2933" i="1"/>
              <a:t>participation in an archival aggregation</a:t>
            </a:r>
            <a:r>
              <a:rPr lang="en" sz="2933"/>
              <a:t> </a:t>
            </a:r>
            <a:r>
              <a:rPr lang="en" sz="2933" i="1"/>
              <a:t>service bring </a:t>
            </a:r>
            <a:r>
              <a:rPr lang="en" sz="2933"/>
              <a:t>to organizations?</a:t>
            </a:r>
            <a:endParaRPr/>
          </a:p>
          <a:p>
            <a:pPr marL="457189" indent="-253994">
              <a:spcBef>
                <a:spcPts val="640"/>
              </a:spcBef>
              <a:spcAft>
                <a:spcPts val="1600"/>
              </a:spcAft>
              <a:buSzPct val="10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6" name="Google Shape;426;p61"/>
          <p:cNvSpPr txBox="1">
            <a:spLocks noGrp="1"/>
          </p:cNvSpPr>
          <p:nvPr>
            <p:ph type="body" idx="4294967295"/>
          </p:nvPr>
        </p:nvSpPr>
        <p:spPr>
          <a:xfrm>
            <a:off x="363537" y="1150521"/>
            <a:ext cx="11464925" cy="5130800"/>
          </a:xfrm>
          <a:prstGeom prst="rect">
            <a:avLst/>
          </a:prstGeom>
          <a:noFill/>
          <a:ln>
            <a:noFill/>
          </a:ln>
        </p:spPr>
        <p:txBody>
          <a:bodyPr spcFirstLastPara="1" wrap="square" lIns="121900" tIns="60933" rIns="121900" bIns="60933" anchor="t" anchorCtr="0">
            <a:normAutofit/>
          </a:bodyPr>
          <a:lstStyle/>
          <a:p>
            <a:pPr marL="456565" indent="-456565">
              <a:spcBef>
                <a:spcPts val="0"/>
              </a:spcBef>
              <a:buSzPts val="2100"/>
            </a:pPr>
            <a:r>
              <a:rPr lang="en" sz="2800" dirty="0"/>
              <a:t>Please tell us about your role in working with archival collections at your institution. </a:t>
            </a:r>
            <a:endParaRPr lang="en-US" sz="3067">
              <a:cs typeface="Arial"/>
            </a:endParaRPr>
          </a:p>
          <a:p>
            <a:pPr marL="456565" indent="-456565">
              <a:spcBef>
                <a:spcPts val="587"/>
              </a:spcBef>
              <a:buSzPts val="2100"/>
            </a:pPr>
            <a:r>
              <a:rPr lang="en" sz="2800" dirty="0"/>
              <a:t>Please tell us briefly about how archival description gets produced and published in your institution. </a:t>
            </a:r>
            <a:endParaRPr sz="3067">
              <a:cs typeface="Arial"/>
            </a:endParaRPr>
          </a:p>
          <a:p>
            <a:pPr marL="456565" indent="-456565">
              <a:spcBef>
                <a:spcPts val="587"/>
              </a:spcBef>
              <a:spcAft>
                <a:spcPts val="1600"/>
              </a:spcAft>
              <a:buSzPts val="2100"/>
            </a:pPr>
            <a:r>
              <a:rPr lang="en" sz="2800" dirty="0"/>
              <a:t>This question focuses on producing and publishing archival description where you work</a:t>
            </a:r>
            <a:r>
              <a:rPr lang="en" sz="2800" b="1" dirty="0"/>
              <a:t>.</a:t>
            </a:r>
            <a:r>
              <a:rPr lang="en" sz="2800" dirty="0"/>
              <a:t> What are the things that make producing and publishing archival description in your home institution easy or difficult? What are the things that support this work and make it easier, either that you have now or would like to have? </a:t>
            </a:r>
            <a:endParaRPr sz="3067">
              <a:cs typeface="Arial"/>
            </a:endParaRPr>
          </a:p>
        </p:txBody>
      </p:sp>
      <p:sp>
        <p:nvSpPr>
          <p:cNvPr id="5" name="TextBox 4">
            <a:extLst>
              <a:ext uri="{FF2B5EF4-FFF2-40B4-BE49-F238E27FC236}">
                <a16:creationId xmlns:a16="http://schemas.microsoft.com/office/drawing/2014/main" id="{A74FDA60-FA7E-B946-A879-F304B3C1D3C1}"/>
              </a:ext>
            </a:extLst>
          </p:cNvPr>
          <p:cNvSpPr txBox="1"/>
          <p:nvPr/>
        </p:nvSpPr>
        <p:spPr>
          <a:xfrm>
            <a:off x="469231" y="253513"/>
            <a:ext cx="6112042" cy="646331"/>
          </a:xfrm>
          <a:prstGeom prst="rect">
            <a:avLst/>
          </a:prstGeom>
          <a:noFill/>
        </p:spPr>
        <p:txBody>
          <a:bodyPr wrap="square">
            <a:spAutoFit/>
          </a:bodyPr>
          <a:lstStyle/>
          <a:p>
            <a:r>
              <a:rPr lang="en-US" sz="3600" b="1" dirty="0">
                <a:solidFill>
                  <a:srgbClr val="236192"/>
                </a:solidFill>
              </a:rPr>
              <a:t>Final Protocol</a:t>
            </a:r>
            <a:endParaRPr lang="en-US" sz="3600" b="1" dirty="0">
              <a:solidFill>
                <a:srgbClr val="1F497D"/>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2"/>
          <p:cNvSpPr txBox="1">
            <a:spLocks noGrp="1"/>
          </p:cNvSpPr>
          <p:nvPr>
            <p:ph type="body" idx="4294967295"/>
          </p:nvPr>
        </p:nvSpPr>
        <p:spPr>
          <a:xfrm>
            <a:off x="619125" y="250031"/>
            <a:ext cx="11252200" cy="915988"/>
          </a:xfrm>
          <a:prstGeom prst="rect">
            <a:avLst/>
          </a:prstGeom>
          <a:noFill/>
          <a:ln>
            <a:noFill/>
          </a:ln>
        </p:spPr>
        <p:txBody>
          <a:bodyPr spcFirstLastPara="1" wrap="square" lIns="121900" tIns="60933" rIns="121900" bIns="60933" anchor="t" anchorCtr="0">
            <a:normAutofit/>
          </a:bodyPr>
          <a:lstStyle/>
          <a:p>
            <a:pPr marL="0" indent="0">
              <a:spcBef>
                <a:spcPts val="0"/>
              </a:spcBef>
              <a:spcAft>
                <a:spcPts val="1600"/>
              </a:spcAft>
              <a:buNone/>
            </a:pPr>
            <a:r>
              <a:rPr lang="en-US" sz="3600" b="1" dirty="0">
                <a:solidFill>
                  <a:schemeClr val="accent2"/>
                </a:solidFill>
              </a:rPr>
              <a:t>Final Protocol (continued)</a:t>
            </a:r>
          </a:p>
        </p:txBody>
      </p:sp>
      <p:sp>
        <p:nvSpPr>
          <p:cNvPr id="432" name="Google Shape;432;p62"/>
          <p:cNvSpPr txBox="1">
            <a:spLocks noGrp="1"/>
          </p:cNvSpPr>
          <p:nvPr>
            <p:ph type="body" idx="4294967295"/>
          </p:nvPr>
        </p:nvSpPr>
        <p:spPr>
          <a:xfrm>
            <a:off x="619125" y="1020763"/>
            <a:ext cx="11572875" cy="5129212"/>
          </a:xfrm>
          <a:prstGeom prst="rect">
            <a:avLst/>
          </a:prstGeom>
          <a:noFill/>
          <a:ln>
            <a:noFill/>
          </a:ln>
        </p:spPr>
        <p:txBody>
          <a:bodyPr spcFirstLastPara="1" wrap="square" lIns="121900" tIns="60933" rIns="121900" bIns="60933" anchor="t" anchorCtr="0">
            <a:normAutofit/>
          </a:bodyPr>
          <a:lstStyle/>
          <a:p>
            <a:pPr marL="456565" indent="-456565">
              <a:spcBef>
                <a:spcPts val="0"/>
              </a:spcBef>
              <a:buSzPts val="1900"/>
            </a:pPr>
            <a:r>
              <a:rPr lang="en" sz="2500" dirty="0"/>
              <a:t>Think about your current process / the hypothetical scenario where your home institution would contribute to an archival aggregation platform. What about the process is/would be easy? What about the process is/would be difficult? </a:t>
            </a:r>
            <a:endParaRPr lang="en-US" sz="3067">
              <a:cs typeface="Arial"/>
            </a:endParaRPr>
          </a:p>
          <a:p>
            <a:pPr marL="456565" indent="-456565">
              <a:spcBef>
                <a:spcPts val="533"/>
              </a:spcBef>
              <a:buSzPts val="1900"/>
            </a:pPr>
            <a:r>
              <a:rPr lang="en" sz="2500" dirty="0"/>
              <a:t>What makes/would make participation in a finding aid aggregation valuable for your institution? What makes/would make your participation in a finding aid aggregation valuable for your researchers? Do you think there are other things an aggregator could offer that would be valuable to your institution or researchers? </a:t>
            </a:r>
            <a:endParaRPr sz="3067">
              <a:cs typeface="Arial"/>
            </a:endParaRPr>
          </a:p>
          <a:p>
            <a:pPr marL="456565" indent="-456565">
              <a:spcBef>
                <a:spcPts val="533"/>
              </a:spcBef>
              <a:spcAft>
                <a:spcPts val="1600"/>
              </a:spcAft>
              <a:buSzPts val="1900"/>
            </a:pPr>
            <a:r>
              <a:rPr lang="en" sz="2500" dirty="0"/>
              <a:t>If you had a magic wand and could create your ideal national-scale finding aid aggregation system, how would it work and what would it do? </a:t>
            </a:r>
            <a:endParaRPr sz="3067">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79CC34D6-B6F4-F34A-A757-093B2CFE12A7}"/>
              </a:ext>
            </a:extLst>
          </p:cNvPr>
          <p:cNvPicPr>
            <a:picLocks noChangeAspect="1"/>
          </p:cNvPicPr>
          <p:nvPr/>
        </p:nvPicPr>
        <p:blipFill>
          <a:blip r:embed="rId3"/>
          <a:stretch>
            <a:fillRect/>
          </a:stretch>
        </p:blipFill>
        <p:spPr>
          <a:xfrm>
            <a:off x="1239087" y="685400"/>
            <a:ext cx="9713826" cy="5487199"/>
          </a:xfrm>
          <a:prstGeom prst="rect">
            <a:avLst/>
          </a:prstGeom>
        </p:spPr>
      </p:pic>
      <p:sp>
        <p:nvSpPr>
          <p:cNvPr id="4" name="Text Placeholder 3">
            <a:extLst>
              <a:ext uri="{FF2B5EF4-FFF2-40B4-BE49-F238E27FC236}">
                <a16:creationId xmlns:a16="http://schemas.microsoft.com/office/drawing/2014/main" id="{1AEFD611-1995-7D43-A7BC-B85792F10936}"/>
              </a:ext>
            </a:extLst>
          </p:cNvPr>
          <p:cNvSpPr>
            <a:spLocks noGrp="1"/>
          </p:cNvSpPr>
          <p:nvPr>
            <p:ph type="body" sz="quarter" idx="13"/>
          </p:nvPr>
        </p:nvSpPr>
        <p:spPr>
          <a:xfrm>
            <a:off x="340082" y="0"/>
            <a:ext cx="11252197" cy="915256"/>
          </a:xfrm>
        </p:spPr>
        <p:txBody>
          <a:bodyPr/>
          <a:lstStyle/>
          <a:p>
            <a:pPr algn="ctr"/>
            <a:r>
              <a:rPr lang="en-US" sz="4400" dirty="0"/>
              <a:t>Theme Analysis</a:t>
            </a:r>
          </a:p>
        </p:txBody>
      </p:sp>
    </p:spTree>
    <p:extLst>
      <p:ext uri="{BB962C8B-B14F-4D97-AF65-F5344CB8AC3E}">
        <p14:creationId xmlns:p14="http://schemas.microsoft.com/office/powerpoint/2010/main" val="105989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6"/>
          <p:cNvSpPr txBox="1">
            <a:spLocks noGrp="1"/>
          </p:cNvSpPr>
          <p:nvPr>
            <p:ph type="body" idx="4294967295"/>
          </p:nvPr>
        </p:nvSpPr>
        <p:spPr>
          <a:xfrm>
            <a:off x="0" y="217488"/>
            <a:ext cx="11252200" cy="915987"/>
          </a:xfrm>
          <a:prstGeom prst="rect">
            <a:avLst/>
          </a:prstGeom>
          <a:noFill/>
          <a:ln>
            <a:noFill/>
          </a:ln>
        </p:spPr>
        <p:txBody>
          <a:bodyPr spcFirstLastPara="1" wrap="square" lIns="121900" tIns="60933" rIns="121900" bIns="60933" anchor="t" anchorCtr="0">
            <a:normAutofit/>
          </a:bodyPr>
          <a:lstStyle/>
          <a:p>
            <a:pPr marL="0" indent="0">
              <a:spcBef>
                <a:spcPts val="0"/>
              </a:spcBef>
              <a:spcAft>
                <a:spcPts val="1600"/>
              </a:spcAft>
              <a:buNone/>
            </a:pPr>
            <a:r>
              <a:rPr lang="en-US" sz="3600" b="1" dirty="0">
                <a:solidFill>
                  <a:schemeClr val="tx2"/>
                </a:solidFill>
              </a:rPr>
              <a:t>Four Themes</a:t>
            </a:r>
          </a:p>
        </p:txBody>
      </p:sp>
      <p:sp>
        <p:nvSpPr>
          <p:cNvPr id="471" name="Google Shape;471;p66"/>
          <p:cNvSpPr txBox="1">
            <a:spLocks noGrp="1"/>
          </p:cNvSpPr>
          <p:nvPr>
            <p:ph type="body" idx="4294967295"/>
          </p:nvPr>
        </p:nvSpPr>
        <p:spPr>
          <a:xfrm>
            <a:off x="0" y="1400175"/>
            <a:ext cx="11252200" cy="4475163"/>
          </a:xfrm>
          <a:prstGeom prst="rect">
            <a:avLst/>
          </a:prstGeom>
          <a:noFill/>
          <a:ln>
            <a:noFill/>
          </a:ln>
        </p:spPr>
        <p:txBody>
          <a:bodyPr spcFirstLastPara="1" wrap="square" lIns="121900" tIns="60933" rIns="121900" bIns="60933" anchor="t" anchorCtr="0">
            <a:normAutofit/>
          </a:bodyPr>
          <a:lstStyle/>
          <a:p>
            <a:pPr marL="456565" indent="-456565">
              <a:spcBef>
                <a:spcPts val="0"/>
              </a:spcBef>
              <a:buSzPts val="2000"/>
            </a:pPr>
            <a:r>
              <a:rPr lang="en" sz="2650" b="1" dirty="0"/>
              <a:t>Things that constrain creating archival description </a:t>
            </a:r>
            <a:endParaRPr lang="en-US" sz="2650" i="1" dirty="0">
              <a:cs typeface="Arial"/>
            </a:endParaRPr>
          </a:p>
          <a:p>
            <a:pPr marL="530860" indent="-514350">
              <a:spcBef>
                <a:spcPts val="533"/>
              </a:spcBef>
              <a:buSzPts val="2000"/>
              <a:buFont typeface="+mj-lt"/>
              <a:buChar char="•"/>
            </a:pPr>
            <a:endParaRPr lang="en-US" sz="2667" b="1" dirty="0">
              <a:cs typeface="Arial"/>
            </a:endParaRPr>
          </a:p>
          <a:p>
            <a:pPr marL="456565" indent="-456565">
              <a:spcBef>
                <a:spcPts val="533"/>
              </a:spcBef>
              <a:buSzPts val="2000"/>
            </a:pPr>
            <a:r>
              <a:rPr lang="en" sz="2650" b="1" dirty="0"/>
              <a:t>Things that enable creating archival description </a:t>
            </a:r>
            <a:endParaRPr sz="2650" dirty="0">
              <a:cs typeface="Arial"/>
            </a:endParaRPr>
          </a:p>
          <a:p>
            <a:pPr marL="530860" indent="-514350">
              <a:spcBef>
                <a:spcPts val="533"/>
              </a:spcBef>
              <a:buSzPts val="2000"/>
              <a:buFont typeface="+mj-lt"/>
              <a:buChar char="•"/>
            </a:pPr>
            <a:endParaRPr lang="en-US" sz="2667" b="1" dirty="0">
              <a:cs typeface="Arial"/>
            </a:endParaRPr>
          </a:p>
          <a:p>
            <a:pPr marL="456565" indent="-456565">
              <a:spcBef>
                <a:spcPts val="533"/>
              </a:spcBef>
              <a:buSzPts val="2000"/>
            </a:pPr>
            <a:r>
              <a:rPr lang="en" sz="2650" b="1" dirty="0"/>
              <a:t>Incentives to participate in aggregation (current or perceived)  </a:t>
            </a:r>
            <a:endParaRPr sz="2650" dirty="0">
              <a:cs typeface="Arial"/>
            </a:endParaRPr>
          </a:p>
          <a:p>
            <a:pPr marL="530860" indent="-514350">
              <a:spcBef>
                <a:spcPts val="533"/>
              </a:spcBef>
              <a:buSzPts val="2000"/>
              <a:buFont typeface="+mj-lt"/>
              <a:buChar char="•"/>
            </a:pPr>
            <a:endParaRPr lang="en-US" sz="2667" b="1" dirty="0">
              <a:cs typeface="Arial"/>
            </a:endParaRPr>
          </a:p>
          <a:p>
            <a:pPr marL="456565" indent="-456565">
              <a:spcBef>
                <a:spcPts val="533"/>
              </a:spcBef>
              <a:buSzPts val="2000"/>
            </a:pPr>
            <a:r>
              <a:rPr lang="en" sz="2650" b="1" dirty="0"/>
              <a:t>Disincentives to participating in aggregation (current or perceived)</a:t>
            </a:r>
            <a:r>
              <a:rPr lang="en" sz="2650" dirty="0"/>
              <a:t> </a:t>
            </a:r>
            <a:endParaRPr sz="2650" b="1" i="1" dirty="0">
              <a:cs typeface="Arial"/>
            </a:endParaRPr>
          </a:p>
          <a:p>
            <a:pPr marL="457189" indent="-253994">
              <a:spcBef>
                <a:spcPts val="64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F36355-FD4A-E344-B81D-0702C59EF2C7}"/>
              </a:ext>
            </a:extLst>
          </p:cNvPr>
          <p:cNvSpPr>
            <a:spLocks noGrp="1"/>
          </p:cNvSpPr>
          <p:nvPr>
            <p:ph type="body" sz="quarter" idx="13"/>
          </p:nvPr>
        </p:nvSpPr>
        <p:spPr>
          <a:xfrm>
            <a:off x="436239" y="99811"/>
            <a:ext cx="11252197" cy="915256"/>
          </a:xfrm>
        </p:spPr>
        <p:txBody>
          <a:bodyPr vert="horz" lIns="121920" tIns="60960" rIns="121920" bIns="60960" anchor="t"/>
          <a:lstStyle/>
          <a:p>
            <a:r>
              <a:rPr lang="en-US" sz="3600" dirty="0"/>
              <a:t>Codebook</a:t>
            </a:r>
          </a:p>
        </p:txBody>
      </p:sp>
      <p:pic>
        <p:nvPicPr>
          <p:cNvPr id="7" name="Picture 6" descr="Table&#10;&#10;Description automatically generated">
            <a:extLst>
              <a:ext uri="{FF2B5EF4-FFF2-40B4-BE49-F238E27FC236}">
                <a16:creationId xmlns:a16="http://schemas.microsoft.com/office/drawing/2014/main" id="{5FA90091-3681-C7F5-1CDE-9B4F9D72FFE9}"/>
              </a:ext>
            </a:extLst>
          </p:cNvPr>
          <p:cNvPicPr>
            <a:picLocks noChangeAspect="1"/>
          </p:cNvPicPr>
          <p:nvPr/>
        </p:nvPicPr>
        <p:blipFill>
          <a:blip r:embed="rId3"/>
          <a:stretch>
            <a:fillRect/>
          </a:stretch>
        </p:blipFill>
        <p:spPr>
          <a:xfrm>
            <a:off x="1292779" y="860851"/>
            <a:ext cx="9599311" cy="5334455"/>
          </a:xfrm>
          <a:prstGeom prst="rect">
            <a:avLst/>
          </a:prstGeom>
        </p:spPr>
      </p:pic>
    </p:spTree>
    <p:extLst>
      <p:ext uri="{BB962C8B-B14F-4D97-AF65-F5344CB8AC3E}">
        <p14:creationId xmlns:p14="http://schemas.microsoft.com/office/powerpoint/2010/main" val="172458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5AC54-724E-460A-83FA-1D1FB5B88193}"/>
              </a:ext>
            </a:extLst>
          </p:cNvPr>
          <p:cNvSpPr>
            <a:spLocks noGrp="1"/>
          </p:cNvSpPr>
          <p:nvPr>
            <p:ph type="body" sz="quarter" idx="13"/>
          </p:nvPr>
        </p:nvSpPr>
        <p:spPr>
          <a:xfrm>
            <a:off x="409025" y="201605"/>
            <a:ext cx="4022271" cy="751972"/>
          </a:xfrm>
        </p:spPr>
        <p:txBody>
          <a:bodyPr vert="horz" lIns="121920" tIns="60960" rIns="121920" bIns="60960" anchor="t"/>
          <a:lstStyle/>
          <a:p>
            <a:r>
              <a:rPr lang="en-US" sz="4400" dirty="0"/>
              <a:t>Constraints</a:t>
            </a:r>
          </a:p>
        </p:txBody>
      </p:sp>
      <p:sp>
        <p:nvSpPr>
          <p:cNvPr id="3" name="Text Placeholder 2">
            <a:extLst>
              <a:ext uri="{FF2B5EF4-FFF2-40B4-BE49-F238E27FC236}">
                <a16:creationId xmlns:a16="http://schemas.microsoft.com/office/drawing/2014/main" id="{35B99F59-F87D-4B20-98BA-457409ADCBFB}"/>
              </a:ext>
            </a:extLst>
          </p:cNvPr>
          <p:cNvSpPr>
            <a:spLocks noGrp="1"/>
          </p:cNvSpPr>
          <p:nvPr>
            <p:ph type="body" sz="quarter" idx="12"/>
          </p:nvPr>
        </p:nvSpPr>
        <p:spPr>
          <a:xfrm>
            <a:off x="409025" y="1035220"/>
            <a:ext cx="9374412" cy="1892719"/>
          </a:xfrm>
        </p:spPr>
        <p:txBody>
          <a:bodyPr vert="horz" lIns="121920" tIns="60960" rIns="121920" bIns="60960" anchor="t"/>
          <a:lstStyle/>
          <a:p>
            <a:r>
              <a:rPr lang="en-US" dirty="0"/>
              <a:t>Complex workflows / workarounds (n=29)</a:t>
            </a:r>
          </a:p>
          <a:p>
            <a:r>
              <a:rPr lang="en-US" dirty="0"/>
              <a:t>Dealing with legacy description (n=19)</a:t>
            </a:r>
            <a:endParaRPr lang="en-US" dirty="0">
              <a:cs typeface="Arial"/>
            </a:endParaRPr>
          </a:p>
          <a:p>
            <a:r>
              <a:rPr lang="en-US" dirty="0"/>
              <a:t>Lack of control over IT / software (n=16)</a:t>
            </a:r>
            <a:endParaRPr lang="en-US" dirty="0">
              <a:cs typeface="Arial"/>
            </a:endParaRPr>
          </a:p>
        </p:txBody>
      </p:sp>
      <p:sp>
        <p:nvSpPr>
          <p:cNvPr id="4" name="Text Placeholder 1">
            <a:extLst>
              <a:ext uri="{FF2B5EF4-FFF2-40B4-BE49-F238E27FC236}">
                <a16:creationId xmlns:a16="http://schemas.microsoft.com/office/drawing/2014/main" id="{C6B5587F-C7F1-44CE-BAE6-4873DD404F61}"/>
              </a:ext>
            </a:extLst>
          </p:cNvPr>
          <p:cNvSpPr txBox="1">
            <a:spLocks/>
          </p:cNvSpPr>
          <p:nvPr/>
        </p:nvSpPr>
        <p:spPr>
          <a:xfrm>
            <a:off x="409025" y="3238499"/>
            <a:ext cx="4829625" cy="706613"/>
          </a:xfrm>
          <a:prstGeom prst="rect">
            <a:avLst/>
          </a:prstGeom>
        </p:spPr>
        <p:txBody>
          <a:bodyPr vert="horz" lIns="121920" tIns="60960" rIns="121920" bIns="60960" anchor="t"/>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Enablers</a:t>
            </a:r>
          </a:p>
        </p:txBody>
      </p:sp>
      <p:sp>
        <p:nvSpPr>
          <p:cNvPr id="6" name="Text Placeholder 2">
            <a:extLst>
              <a:ext uri="{FF2B5EF4-FFF2-40B4-BE49-F238E27FC236}">
                <a16:creationId xmlns:a16="http://schemas.microsoft.com/office/drawing/2014/main" id="{462EECCC-8B0C-4D0F-A0C7-0B6C11D50985}"/>
              </a:ext>
            </a:extLst>
          </p:cNvPr>
          <p:cNvSpPr txBox="1">
            <a:spLocks/>
          </p:cNvSpPr>
          <p:nvPr/>
        </p:nvSpPr>
        <p:spPr>
          <a:xfrm>
            <a:off x="333732" y="4057061"/>
            <a:ext cx="8195127" cy="1765719"/>
          </a:xfrm>
          <a:prstGeom prst="rect">
            <a:avLst/>
          </a:prstGeom>
        </p:spPr>
        <p:txBody>
          <a:bodyPr vert="horz" lIns="121920" tIns="60960" rIns="121920" bIns="60960"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a:buFont typeface="Arial" panose="020B0604020202020204" pitchFamily="34" charset="0"/>
              <a:buChar char="•"/>
            </a:pPr>
            <a:r>
              <a:rPr lang="en-US" sz="3200" dirty="0"/>
              <a:t>Collection Management Systems (n=21)</a:t>
            </a:r>
          </a:p>
          <a:p>
            <a:pPr>
              <a:buFont typeface="Arial" panose="020B0604020202020204" pitchFamily="34" charset="0"/>
              <a:buChar char="•"/>
            </a:pPr>
            <a:r>
              <a:rPr lang="en-US" sz="3200" dirty="0"/>
              <a:t>Worksheets / templates (n=14)</a:t>
            </a:r>
          </a:p>
          <a:p>
            <a:pPr>
              <a:buFont typeface="Arial" panose="020B0604020202020204" pitchFamily="34" charset="0"/>
              <a:buChar char="•"/>
            </a:pPr>
            <a:r>
              <a:rPr lang="en-US" sz="3200" dirty="0"/>
              <a:t>Documentation / manuals (n=8)</a:t>
            </a:r>
            <a:endParaRPr lang="en-US" sz="3200" dirty="0">
              <a:cs typeface="Arial"/>
            </a:endParaRPr>
          </a:p>
        </p:txBody>
      </p:sp>
      <p:sp>
        <p:nvSpPr>
          <p:cNvPr id="5" name="TextBox 4">
            <a:extLst>
              <a:ext uri="{FF2B5EF4-FFF2-40B4-BE49-F238E27FC236}">
                <a16:creationId xmlns:a16="http://schemas.microsoft.com/office/drawing/2014/main" id="{00E1FAA4-B6EC-4828-9954-09BC071F4C09}"/>
              </a:ext>
            </a:extLst>
          </p:cNvPr>
          <p:cNvSpPr txBox="1"/>
          <p:nvPr/>
        </p:nvSpPr>
        <p:spPr>
          <a:xfrm>
            <a:off x="5788463" y="5796196"/>
            <a:ext cx="6403547"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133" b="1" dirty="0"/>
              <a:t>n=number of focus group interview participants</a:t>
            </a:r>
            <a:endParaRPr lang="en-US" sz="2133" b="1" dirty="0">
              <a:cs typeface="Arial"/>
            </a:endParaRPr>
          </a:p>
        </p:txBody>
      </p:sp>
    </p:spTree>
    <p:extLst>
      <p:ext uri="{BB962C8B-B14F-4D97-AF65-F5344CB8AC3E}">
        <p14:creationId xmlns:p14="http://schemas.microsoft.com/office/powerpoint/2010/main" val="2976303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375D76-053A-2E0C-BC0E-76EA7339CC45}"/>
              </a:ext>
            </a:extLst>
          </p:cNvPr>
          <p:cNvSpPr>
            <a:spLocks noGrp="1"/>
          </p:cNvSpPr>
          <p:nvPr>
            <p:ph type="body" sz="quarter" idx="13"/>
          </p:nvPr>
        </p:nvSpPr>
        <p:spPr>
          <a:xfrm>
            <a:off x="541192" y="419156"/>
            <a:ext cx="4808957" cy="915256"/>
          </a:xfrm>
        </p:spPr>
        <p:txBody>
          <a:bodyPr vert="horz" lIns="121920" tIns="60960" rIns="121920" bIns="60960" anchor="t"/>
          <a:lstStyle/>
          <a:p>
            <a:r>
              <a:rPr lang="en-US" dirty="0"/>
              <a:t>Constraints</a:t>
            </a:r>
          </a:p>
          <a:p>
            <a:endParaRPr lang="en-US" dirty="0"/>
          </a:p>
        </p:txBody>
      </p:sp>
      <p:sp>
        <p:nvSpPr>
          <p:cNvPr id="2" name="Text Placeholder 1">
            <a:extLst>
              <a:ext uri="{FF2B5EF4-FFF2-40B4-BE49-F238E27FC236}">
                <a16:creationId xmlns:a16="http://schemas.microsoft.com/office/drawing/2014/main" id="{5C2CCEA2-78D9-0B27-6FE4-41E5DB7A9A15}"/>
              </a:ext>
            </a:extLst>
          </p:cNvPr>
          <p:cNvSpPr>
            <a:spLocks noGrp="1"/>
          </p:cNvSpPr>
          <p:nvPr>
            <p:ph type="body" sz="quarter" idx="12"/>
          </p:nvPr>
        </p:nvSpPr>
        <p:spPr>
          <a:xfrm>
            <a:off x="327382" y="1980783"/>
            <a:ext cx="5303636" cy="2316171"/>
          </a:xfrm>
          <a:prstGeom prst="rect">
            <a:avLst/>
          </a:prstGeom>
        </p:spPr>
        <p:txBody>
          <a:bodyPr vert="horz" lIns="121920" tIns="60960" rIns="121920" bIns="60960" anchor="t"/>
          <a:lstStyle/>
          <a:p>
            <a:pPr marL="0" indent="0">
              <a:buNone/>
            </a:pPr>
            <a:r>
              <a:rPr lang="en-US" b="1" dirty="0">
                <a:ea typeface="+mn-lt"/>
                <a:cs typeface="+mn-lt"/>
              </a:rPr>
              <a:t>“...our library IT is baffled by our needs.” </a:t>
            </a:r>
          </a:p>
          <a:p>
            <a:pPr marL="0" indent="0">
              <a:buNone/>
            </a:pPr>
            <a:r>
              <a:rPr lang="en-US" sz="2400" i="1" dirty="0">
                <a:ea typeface="+mn-lt"/>
                <a:cs typeface="+mn-lt"/>
              </a:rPr>
              <a:t>-Special Collections Archivist, Academic archive, West </a:t>
            </a:r>
            <a:endParaRPr lang="en-US" sz="2400" dirty="0">
              <a:cs typeface="Arial"/>
            </a:endParaRPr>
          </a:p>
        </p:txBody>
      </p:sp>
      <p:sp>
        <p:nvSpPr>
          <p:cNvPr id="5" name="Text Placeholder 2">
            <a:extLst>
              <a:ext uri="{FF2B5EF4-FFF2-40B4-BE49-F238E27FC236}">
                <a16:creationId xmlns:a16="http://schemas.microsoft.com/office/drawing/2014/main" id="{185FDA5B-7CA4-A13B-EB10-A84A9399BB3F}"/>
              </a:ext>
            </a:extLst>
          </p:cNvPr>
          <p:cNvSpPr txBox="1">
            <a:spLocks/>
          </p:cNvSpPr>
          <p:nvPr/>
        </p:nvSpPr>
        <p:spPr>
          <a:xfrm>
            <a:off x="6927202" y="361925"/>
            <a:ext cx="4808957" cy="915256"/>
          </a:xfrm>
          <a:prstGeom prst="rect">
            <a:avLst/>
          </a:prstGeom>
        </p:spPr>
        <p:txBody>
          <a:bodyPr vert="horz" lIns="121920" tIns="60960" rIns="121920" bIns="60960" anchor="t"/>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800" dirty="0"/>
              <a:t>Enablers</a:t>
            </a:r>
          </a:p>
          <a:p>
            <a:endParaRPr lang="en-US" sz="4800" dirty="0"/>
          </a:p>
        </p:txBody>
      </p:sp>
      <p:cxnSp>
        <p:nvCxnSpPr>
          <p:cNvPr id="6" name="Straight Arrow Connector 5">
            <a:extLst>
              <a:ext uri="{FF2B5EF4-FFF2-40B4-BE49-F238E27FC236}">
                <a16:creationId xmlns:a16="http://schemas.microsoft.com/office/drawing/2014/main" id="{23A486E0-B140-D255-6E54-892BD63A1363}"/>
              </a:ext>
            </a:extLst>
          </p:cNvPr>
          <p:cNvCxnSpPr/>
          <p:nvPr/>
        </p:nvCxnSpPr>
        <p:spPr>
          <a:xfrm flipH="1">
            <a:off x="5885727" y="1922363"/>
            <a:ext cx="5787" cy="2820364"/>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8" name="Text Placeholder 1">
            <a:extLst>
              <a:ext uri="{FF2B5EF4-FFF2-40B4-BE49-F238E27FC236}">
                <a16:creationId xmlns:a16="http://schemas.microsoft.com/office/drawing/2014/main" id="{D26D3B8C-2493-86FE-95B8-BC6F476127FE}"/>
              </a:ext>
            </a:extLst>
          </p:cNvPr>
          <p:cNvSpPr txBox="1">
            <a:spLocks/>
          </p:cNvSpPr>
          <p:nvPr/>
        </p:nvSpPr>
        <p:spPr>
          <a:xfrm>
            <a:off x="6608092" y="1852129"/>
            <a:ext cx="5085923" cy="3250529"/>
          </a:xfrm>
          <a:prstGeom prst="rect">
            <a:avLst/>
          </a:prstGeom>
        </p:spPr>
        <p:txBody>
          <a:bodyPr vert="horz" lIns="121920" tIns="60960" rIns="121920" bIns="60960"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US" sz="3200" b="1" dirty="0">
                <a:ea typeface="+mn-lt"/>
                <a:cs typeface="+mn-lt"/>
              </a:rPr>
              <a:t>“</a:t>
            </a:r>
            <a:r>
              <a:rPr lang="en-US" sz="3200" b="1" dirty="0" err="1">
                <a:ea typeface="+mn-lt"/>
                <a:cs typeface="+mn-lt"/>
              </a:rPr>
              <a:t>ArchivesSpace</a:t>
            </a:r>
            <a:r>
              <a:rPr lang="en-US" sz="3200" b="1" dirty="0">
                <a:ea typeface="+mn-lt"/>
                <a:cs typeface="+mn-lt"/>
              </a:rPr>
              <a:t> makes it easy for us...It's been a sea change for us in terms of time savings." </a:t>
            </a:r>
            <a:endParaRPr lang="en-US" sz="3200" b="1">
              <a:cs typeface="Arial"/>
            </a:endParaRPr>
          </a:p>
          <a:p>
            <a:pPr marL="0" indent="0">
              <a:buNone/>
            </a:pPr>
            <a:r>
              <a:rPr lang="en-US" i="1" dirty="0">
                <a:ea typeface="+mn-lt"/>
                <a:cs typeface="+mn-lt"/>
              </a:rPr>
              <a:t>-Supervisory Archivist, Academic archive, West </a:t>
            </a:r>
            <a:endParaRPr lang="en-US" dirty="0">
              <a:cs typeface="Arial"/>
            </a:endParaRPr>
          </a:p>
        </p:txBody>
      </p:sp>
    </p:spTree>
    <p:extLst>
      <p:ext uri="{BB962C8B-B14F-4D97-AF65-F5344CB8AC3E}">
        <p14:creationId xmlns:p14="http://schemas.microsoft.com/office/powerpoint/2010/main" val="231221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5AC54-724E-460A-83FA-1D1FB5B88193}"/>
              </a:ext>
            </a:extLst>
          </p:cNvPr>
          <p:cNvSpPr>
            <a:spLocks noGrp="1"/>
          </p:cNvSpPr>
          <p:nvPr>
            <p:ph type="body" sz="quarter" idx="13"/>
          </p:nvPr>
        </p:nvSpPr>
        <p:spPr>
          <a:xfrm>
            <a:off x="327382" y="230953"/>
            <a:ext cx="11252197" cy="915256"/>
          </a:xfrm>
        </p:spPr>
        <p:txBody>
          <a:bodyPr/>
          <a:lstStyle/>
          <a:p>
            <a:r>
              <a:rPr lang="en-US" sz="4400" dirty="0"/>
              <a:t>Incentives to participate</a:t>
            </a:r>
          </a:p>
        </p:txBody>
      </p:sp>
      <p:sp>
        <p:nvSpPr>
          <p:cNvPr id="3" name="Text Placeholder 2">
            <a:extLst>
              <a:ext uri="{FF2B5EF4-FFF2-40B4-BE49-F238E27FC236}">
                <a16:creationId xmlns:a16="http://schemas.microsoft.com/office/drawing/2014/main" id="{35B99F59-F87D-4B20-98BA-457409ADCBFB}"/>
              </a:ext>
            </a:extLst>
          </p:cNvPr>
          <p:cNvSpPr>
            <a:spLocks noGrp="1"/>
          </p:cNvSpPr>
          <p:nvPr>
            <p:ph type="body" sz="quarter" idx="12"/>
          </p:nvPr>
        </p:nvSpPr>
        <p:spPr>
          <a:xfrm>
            <a:off x="363667" y="1001069"/>
            <a:ext cx="11252197" cy="2056004"/>
          </a:xfrm>
        </p:spPr>
        <p:txBody>
          <a:bodyPr vert="horz" lIns="121920" tIns="60960" rIns="121920" bIns="60960" anchor="t"/>
          <a:lstStyle/>
          <a:p>
            <a:r>
              <a:rPr lang="en-US" dirty="0"/>
              <a:t>Increased visibility / awareness of collections (n=25)</a:t>
            </a:r>
          </a:p>
          <a:p>
            <a:r>
              <a:rPr lang="en-US" dirty="0"/>
              <a:t>Uncovering connections between collections (n=22)</a:t>
            </a:r>
            <a:endParaRPr lang="en-US" dirty="0">
              <a:cs typeface="Arial"/>
            </a:endParaRPr>
          </a:p>
          <a:p>
            <a:r>
              <a:rPr lang="en-US" dirty="0"/>
              <a:t>Ease of contributing records </a:t>
            </a:r>
            <a:r>
              <a:rPr lang="en-US" i="1" dirty="0"/>
              <a:t>in an automated way </a:t>
            </a:r>
            <a:r>
              <a:rPr lang="en-US" dirty="0"/>
              <a:t>(n=21)</a:t>
            </a:r>
            <a:endParaRPr lang="en-US" dirty="0">
              <a:cs typeface="Arial"/>
            </a:endParaRPr>
          </a:p>
        </p:txBody>
      </p:sp>
      <p:sp>
        <p:nvSpPr>
          <p:cNvPr id="4" name="Text Placeholder 1">
            <a:extLst>
              <a:ext uri="{FF2B5EF4-FFF2-40B4-BE49-F238E27FC236}">
                <a16:creationId xmlns:a16="http://schemas.microsoft.com/office/drawing/2014/main" id="{C6B5587F-C7F1-44CE-BAE6-4873DD404F61}"/>
              </a:ext>
            </a:extLst>
          </p:cNvPr>
          <p:cNvSpPr txBox="1">
            <a:spLocks/>
          </p:cNvSpPr>
          <p:nvPr/>
        </p:nvSpPr>
        <p:spPr>
          <a:xfrm>
            <a:off x="367494" y="2884715"/>
            <a:ext cx="11252197" cy="91525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Disincentives to participate</a:t>
            </a:r>
          </a:p>
        </p:txBody>
      </p:sp>
      <p:sp>
        <p:nvSpPr>
          <p:cNvPr id="6" name="Text Placeholder 2">
            <a:extLst>
              <a:ext uri="{FF2B5EF4-FFF2-40B4-BE49-F238E27FC236}">
                <a16:creationId xmlns:a16="http://schemas.microsoft.com/office/drawing/2014/main" id="{462EECCC-8B0C-4D0F-A0C7-0B6C11D50985}"/>
              </a:ext>
            </a:extLst>
          </p:cNvPr>
          <p:cNvSpPr txBox="1">
            <a:spLocks/>
          </p:cNvSpPr>
          <p:nvPr/>
        </p:nvSpPr>
        <p:spPr>
          <a:xfrm>
            <a:off x="367493" y="3763684"/>
            <a:ext cx="8440056" cy="1865504"/>
          </a:xfrm>
          <a:prstGeom prst="rect">
            <a:avLst/>
          </a:prstGeom>
        </p:spPr>
        <p:txBody>
          <a:bodyPr vert="horz" lIns="121920" tIns="60960" rIns="121920" bIns="60960"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r>
              <a:rPr lang="en-US" sz="3200" dirty="0"/>
              <a:t>Data requirements (n=19)</a:t>
            </a:r>
          </a:p>
          <a:p>
            <a:r>
              <a:rPr lang="en-US" sz="3200" dirty="0"/>
              <a:t>Difficult to edit / update records (n=14)</a:t>
            </a:r>
            <a:endParaRPr lang="en-US" sz="3200" dirty="0">
              <a:cs typeface="Arial"/>
            </a:endParaRPr>
          </a:p>
          <a:p>
            <a:r>
              <a:rPr lang="en-US" sz="3200" dirty="0"/>
              <a:t>Difficult to submit records (n=8)</a:t>
            </a:r>
          </a:p>
        </p:txBody>
      </p:sp>
      <p:sp>
        <p:nvSpPr>
          <p:cNvPr id="5" name="TextBox 4">
            <a:extLst>
              <a:ext uri="{FF2B5EF4-FFF2-40B4-BE49-F238E27FC236}">
                <a16:creationId xmlns:a16="http://schemas.microsoft.com/office/drawing/2014/main" id="{3D7DB8B3-3127-EA7C-4B80-EA1DD68E74A2}"/>
              </a:ext>
            </a:extLst>
          </p:cNvPr>
          <p:cNvSpPr txBox="1"/>
          <p:nvPr/>
        </p:nvSpPr>
        <p:spPr>
          <a:xfrm>
            <a:off x="5887321" y="5760996"/>
            <a:ext cx="6524367"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133" b="1" dirty="0">
                <a:ea typeface="+mn-lt"/>
                <a:cs typeface="+mn-lt"/>
              </a:rPr>
              <a:t>n=number of focus group interview participants</a:t>
            </a:r>
            <a:endParaRPr lang="en-US" sz="2133" dirty="0">
              <a:ea typeface="+mn-lt"/>
              <a:cs typeface="+mn-lt"/>
            </a:endParaRPr>
          </a:p>
        </p:txBody>
      </p:sp>
    </p:spTree>
    <p:extLst>
      <p:ext uri="{BB962C8B-B14F-4D97-AF65-F5344CB8AC3E}">
        <p14:creationId xmlns:p14="http://schemas.microsoft.com/office/powerpoint/2010/main" val="133416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3C12C1-B347-8F62-48FC-FD593A06AAD9}"/>
              </a:ext>
            </a:extLst>
          </p:cNvPr>
          <p:cNvSpPr txBox="1"/>
          <p:nvPr/>
        </p:nvSpPr>
        <p:spPr>
          <a:xfrm>
            <a:off x="215792" y="4793364"/>
            <a:ext cx="37773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Segoe UI"/>
              </a:rPr>
              <a:t> ​</a:t>
            </a:r>
          </a:p>
          <a:p>
            <a:r>
              <a:rPr lang="en-US" b="1" dirty="0">
                <a:cs typeface="Segoe UI"/>
              </a:rPr>
              <a:t>Merrilee Proffitt </a:t>
            </a:r>
            <a:r>
              <a:rPr lang="en-US" dirty="0">
                <a:cs typeface="Segoe UI"/>
              </a:rPr>
              <a:t>(she/her/hers) ​</a:t>
            </a:r>
          </a:p>
          <a:p>
            <a:r>
              <a:rPr lang="en-US" dirty="0">
                <a:cs typeface="Segoe UI"/>
              </a:rPr>
              <a:t>Senior Manager OCLC Research</a:t>
            </a:r>
          </a:p>
          <a:p>
            <a:r>
              <a:rPr lang="en-US" dirty="0">
                <a:cs typeface="Segoe UI"/>
              </a:rPr>
              <a:t>@merrileeiam / proffitm@oclc.org</a:t>
            </a:r>
          </a:p>
        </p:txBody>
      </p:sp>
      <p:sp>
        <p:nvSpPr>
          <p:cNvPr id="5" name="TextBox 4">
            <a:extLst>
              <a:ext uri="{FF2B5EF4-FFF2-40B4-BE49-F238E27FC236}">
                <a16:creationId xmlns:a16="http://schemas.microsoft.com/office/drawing/2014/main" id="{B47A4B94-2130-F2D2-37B0-C3E53C7D97AA}"/>
              </a:ext>
            </a:extLst>
          </p:cNvPr>
          <p:cNvSpPr txBox="1"/>
          <p:nvPr/>
        </p:nvSpPr>
        <p:spPr>
          <a:xfrm>
            <a:off x="4098145" y="4936977"/>
            <a:ext cx="39115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Segoe UI"/>
              </a:rPr>
              <a:t>Lesley A. Langa, Ph.D. </a:t>
            </a:r>
            <a:r>
              <a:rPr lang="en-US" dirty="0">
                <a:cs typeface="Segoe UI"/>
              </a:rPr>
              <a:t>(she/her/hers) ​</a:t>
            </a:r>
          </a:p>
          <a:p>
            <a:r>
              <a:rPr lang="en-US" dirty="0">
                <a:cs typeface="Segoe UI"/>
              </a:rPr>
              <a:t>Associate Research Scientist</a:t>
            </a:r>
          </a:p>
          <a:p>
            <a:r>
              <a:rPr lang="en-US" dirty="0">
                <a:cs typeface="Segoe UI"/>
              </a:rPr>
              <a:t>@lesleylanga / langal@oclc.org</a:t>
            </a:r>
          </a:p>
        </p:txBody>
      </p:sp>
      <p:sp>
        <p:nvSpPr>
          <p:cNvPr id="6" name="TextBox 5">
            <a:extLst>
              <a:ext uri="{FF2B5EF4-FFF2-40B4-BE49-F238E27FC236}">
                <a16:creationId xmlns:a16="http://schemas.microsoft.com/office/drawing/2014/main" id="{C9C719F3-3D83-1B72-FF47-92E04E42F8EA}"/>
              </a:ext>
            </a:extLst>
          </p:cNvPr>
          <p:cNvSpPr txBox="1"/>
          <p:nvPr/>
        </p:nvSpPr>
        <p:spPr>
          <a:xfrm>
            <a:off x="7849095" y="5074542"/>
            <a:ext cx="425965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Segoe UI"/>
              </a:rPr>
              <a:t>Chela Scott Weber </a:t>
            </a:r>
            <a:r>
              <a:rPr lang="en-US" dirty="0">
                <a:cs typeface="Segoe UI"/>
              </a:rPr>
              <a:t>(she/her/hers) </a:t>
            </a:r>
            <a:endParaRPr lang="en-US" dirty="0"/>
          </a:p>
          <a:p>
            <a:r>
              <a:rPr lang="en-US" dirty="0">
                <a:cs typeface="Segoe UI"/>
              </a:rPr>
              <a:t>​Senior Program Officer OCLC Research</a:t>
            </a:r>
            <a:endParaRPr lang="en-US"/>
          </a:p>
          <a:p>
            <a:r>
              <a:rPr lang="en-US" dirty="0">
                <a:cs typeface="Segoe UI"/>
              </a:rPr>
              <a:t>@partly_cloudy / weberc@oclc.org</a:t>
            </a:r>
          </a:p>
        </p:txBody>
      </p:sp>
      <p:pic>
        <p:nvPicPr>
          <p:cNvPr id="8" name="Picture 8" descr="Merrilee Proffitt">
            <a:extLst>
              <a:ext uri="{FF2B5EF4-FFF2-40B4-BE49-F238E27FC236}">
                <a16:creationId xmlns:a16="http://schemas.microsoft.com/office/drawing/2014/main" id="{F20DEFA4-13DA-944B-5889-CE69E972F6AB}"/>
              </a:ext>
            </a:extLst>
          </p:cNvPr>
          <p:cNvPicPr>
            <a:picLocks noChangeAspect="1"/>
          </p:cNvPicPr>
          <p:nvPr/>
        </p:nvPicPr>
        <p:blipFill>
          <a:blip r:embed="rId2"/>
          <a:stretch>
            <a:fillRect/>
          </a:stretch>
        </p:blipFill>
        <p:spPr>
          <a:xfrm>
            <a:off x="866322" y="2330223"/>
            <a:ext cx="1850570" cy="2433410"/>
          </a:xfrm>
          <a:prstGeom prst="rect">
            <a:avLst/>
          </a:prstGeom>
        </p:spPr>
      </p:pic>
      <p:sp>
        <p:nvSpPr>
          <p:cNvPr id="2" name="TextBox 1">
            <a:extLst>
              <a:ext uri="{FF2B5EF4-FFF2-40B4-BE49-F238E27FC236}">
                <a16:creationId xmlns:a16="http://schemas.microsoft.com/office/drawing/2014/main" id="{FD4955C4-D81F-6C5F-2A24-D3FA3AE719B0}"/>
              </a:ext>
            </a:extLst>
          </p:cNvPr>
          <p:cNvSpPr txBox="1"/>
          <p:nvPr/>
        </p:nvSpPr>
        <p:spPr>
          <a:xfrm>
            <a:off x="8005481" y="453570"/>
            <a:ext cx="34240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rgbClr val="222222"/>
                </a:solidFill>
                <a:latin typeface="Arial"/>
                <a:ea typeface="Open Sans"/>
                <a:cs typeface="Open Sans"/>
              </a:rPr>
              <a:t>The Broadest Possible Range of Users: Learning About Users of Archival Aggregations</a:t>
            </a:r>
            <a:endParaRPr lang="en-US" b="1">
              <a:latin typeface="Arial"/>
              <a:cs typeface="Arial"/>
            </a:endParaRPr>
          </a:p>
        </p:txBody>
      </p:sp>
      <p:sp>
        <p:nvSpPr>
          <p:cNvPr id="3" name="TextBox 2">
            <a:extLst>
              <a:ext uri="{FF2B5EF4-FFF2-40B4-BE49-F238E27FC236}">
                <a16:creationId xmlns:a16="http://schemas.microsoft.com/office/drawing/2014/main" id="{FF9D5AB5-E1E6-756E-7DCB-C316EE90A8E0}"/>
              </a:ext>
            </a:extLst>
          </p:cNvPr>
          <p:cNvSpPr txBox="1"/>
          <p:nvPr/>
        </p:nvSpPr>
        <p:spPr>
          <a:xfrm>
            <a:off x="4180114" y="451757"/>
            <a:ext cx="325272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22222"/>
                </a:solidFill>
                <a:latin typeface="Arial"/>
                <a:ea typeface="Open Sans"/>
                <a:cs typeface="Open Sans"/>
              </a:rPr>
              <a:t>Why Are Users Searching Archives Online? Results of a User Survey from 12 State and Regional Archival Finding Aid Aggregators (NAFAN)</a:t>
            </a:r>
            <a:endParaRPr lang="en-US" dirty="0">
              <a:latin typeface="Arial"/>
            </a:endParaRPr>
          </a:p>
        </p:txBody>
      </p:sp>
      <p:sp>
        <p:nvSpPr>
          <p:cNvPr id="7" name="TextBox 6">
            <a:extLst>
              <a:ext uri="{FF2B5EF4-FFF2-40B4-BE49-F238E27FC236}">
                <a16:creationId xmlns:a16="http://schemas.microsoft.com/office/drawing/2014/main" id="{CE8CF31B-50E1-EAC1-5A5C-112B45ADFC43}"/>
              </a:ext>
            </a:extLst>
          </p:cNvPr>
          <p:cNvSpPr txBox="1"/>
          <p:nvPr/>
        </p:nvSpPr>
        <p:spPr>
          <a:xfrm>
            <a:off x="252187" y="451757"/>
            <a:ext cx="3124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22222"/>
                </a:solidFill>
                <a:latin typeface="Arial"/>
                <a:ea typeface="Open Sans"/>
                <a:cs typeface="Open Sans"/>
              </a:rPr>
              <a:t>Creating, Maintaining, and Sharing Archival Descriptions: The Experiences and Values of US Archivists</a:t>
            </a:r>
            <a:endParaRPr lang="en-US">
              <a:solidFill>
                <a:srgbClr val="000000"/>
              </a:solidFill>
              <a:latin typeface="Arial"/>
              <a:ea typeface="Open Sans"/>
              <a:cs typeface="Arial"/>
            </a:endParaRPr>
          </a:p>
        </p:txBody>
      </p:sp>
      <p:pic>
        <p:nvPicPr>
          <p:cNvPr id="9" name="Picture 9" descr="A picture containing person, wall, yellow&#10;&#10;Description automatically generated">
            <a:extLst>
              <a:ext uri="{FF2B5EF4-FFF2-40B4-BE49-F238E27FC236}">
                <a16:creationId xmlns:a16="http://schemas.microsoft.com/office/drawing/2014/main" id="{A6AE2DEF-84C2-DFC1-4C58-2A3326AD6D5D}"/>
              </a:ext>
            </a:extLst>
          </p:cNvPr>
          <p:cNvPicPr>
            <a:picLocks noChangeAspect="1"/>
          </p:cNvPicPr>
          <p:nvPr/>
        </p:nvPicPr>
        <p:blipFill rotWithShape="1">
          <a:blip r:embed="rId3"/>
          <a:srcRect r="411" b="12807"/>
          <a:stretch/>
        </p:blipFill>
        <p:spPr>
          <a:xfrm>
            <a:off x="4582705" y="2324412"/>
            <a:ext cx="2219908" cy="2429506"/>
          </a:xfrm>
          <a:prstGeom prst="rect">
            <a:avLst/>
          </a:prstGeom>
        </p:spPr>
      </p:pic>
      <p:pic>
        <p:nvPicPr>
          <p:cNvPr id="10" name="Picture 10">
            <a:extLst>
              <a:ext uri="{FF2B5EF4-FFF2-40B4-BE49-F238E27FC236}">
                <a16:creationId xmlns:a16="http://schemas.microsoft.com/office/drawing/2014/main" id="{F26EDC1A-989F-23F5-58A4-F7E5D41D06F5}"/>
              </a:ext>
            </a:extLst>
          </p:cNvPr>
          <p:cNvPicPr>
            <a:picLocks noChangeAspect="1"/>
          </p:cNvPicPr>
          <p:nvPr/>
        </p:nvPicPr>
        <p:blipFill rotWithShape="1">
          <a:blip r:embed="rId4"/>
          <a:srcRect l="7285" r="7222" b="744"/>
          <a:stretch/>
        </p:blipFill>
        <p:spPr>
          <a:xfrm>
            <a:off x="8607915" y="2278354"/>
            <a:ext cx="2216400" cy="2515480"/>
          </a:xfrm>
          <a:prstGeom prst="rect">
            <a:avLst/>
          </a:prstGeom>
        </p:spPr>
      </p:pic>
    </p:spTree>
    <p:extLst>
      <p:ext uri="{BB962C8B-B14F-4D97-AF65-F5344CB8AC3E}">
        <p14:creationId xmlns:p14="http://schemas.microsoft.com/office/powerpoint/2010/main" val="3731898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375D76-053A-2E0C-BC0E-76EA7339CC45}"/>
              </a:ext>
            </a:extLst>
          </p:cNvPr>
          <p:cNvSpPr>
            <a:spLocks noGrp="1"/>
          </p:cNvSpPr>
          <p:nvPr>
            <p:ph type="body" sz="quarter" idx="13"/>
          </p:nvPr>
        </p:nvSpPr>
        <p:spPr>
          <a:xfrm>
            <a:off x="541192" y="419156"/>
            <a:ext cx="4808957" cy="915256"/>
          </a:xfrm>
        </p:spPr>
        <p:txBody>
          <a:bodyPr vert="horz" lIns="121920" tIns="60960" rIns="121920" bIns="60960" anchor="t"/>
          <a:lstStyle/>
          <a:p>
            <a:r>
              <a:rPr lang="en-US" sz="4400" dirty="0"/>
              <a:t>Incentives</a:t>
            </a:r>
          </a:p>
          <a:p>
            <a:endParaRPr lang="en-US" dirty="0"/>
          </a:p>
        </p:txBody>
      </p:sp>
      <p:sp>
        <p:nvSpPr>
          <p:cNvPr id="2" name="Text Placeholder 1">
            <a:extLst>
              <a:ext uri="{FF2B5EF4-FFF2-40B4-BE49-F238E27FC236}">
                <a16:creationId xmlns:a16="http://schemas.microsoft.com/office/drawing/2014/main" id="{5C2CCEA2-78D9-0B27-6FE4-41E5DB7A9A15}"/>
              </a:ext>
            </a:extLst>
          </p:cNvPr>
          <p:cNvSpPr>
            <a:spLocks noGrp="1"/>
          </p:cNvSpPr>
          <p:nvPr>
            <p:ph type="body" sz="quarter" idx="12"/>
          </p:nvPr>
        </p:nvSpPr>
        <p:spPr>
          <a:xfrm>
            <a:off x="454382" y="1372996"/>
            <a:ext cx="5194780" cy="4475171"/>
          </a:xfrm>
          <a:prstGeom prst="rect">
            <a:avLst/>
          </a:prstGeom>
        </p:spPr>
        <p:txBody>
          <a:bodyPr vert="horz" lIns="121920" tIns="60960" rIns="121920" bIns="60960" anchor="t"/>
          <a:lstStyle/>
          <a:p>
            <a:pPr marL="0" indent="0">
              <a:buNone/>
            </a:pPr>
            <a:r>
              <a:rPr lang="en-US" dirty="0">
                <a:ea typeface="+mn-lt"/>
                <a:cs typeface="+mn-lt"/>
              </a:rPr>
              <a:t>“...we're so small and such a niche [topical archive] that we're not a destination necessarily for a lot of people.”</a:t>
            </a:r>
          </a:p>
          <a:p>
            <a:pPr marL="0" indent="0">
              <a:buNone/>
            </a:pPr>
            <a:r>
              <a:rPr lang="en-US" sz="2133" i="1" dirty="0">
                <a:ea typeface="+mn-lt"/>
                <a:cs typeface="+mn-lt"/>
              </a:rPr>
              <a:t>-Archivist, Independent research library, West</a:t>
            </a:r>
            <a:endParaRPr lang="en-US" sz="2133" dirty="0">
              <a:cs typeface="Arial"/>
            </a:endParaRPr>
          </a:p>
        </p:txBody>
      </p:sp>
      <p:sp>
        <p:nvSpPr>
          <p:cNvPr id="5" name="Text Placeholder 2">
            <a:extLst>
              <a:ext uri="{FF2B5EF4-FFF2-40B4-BE49-F238E27FC236}">
                <a16:creationId xmlns:a16="http://schemas.microsoft.com/office/drawing/2014/main" id="{185FDA5B-7CA4-A13B-EB10-A84A9399BB3F}"/>
              </a:ext>
            </a:extLst>
          </p:cNvPr>
          <p:cNvSpPr txBox="1">
            <a:spLocks/>
          </p:cNvSpPr>
          <p:nvPr/>
        </p:nvSpPr>
        <p:spPr>
          <a:xfrm>
            <a:off x="6579962" y="371571"/>
            <a:ext cx="4808957" cy="915256"/>
          </a:xfrm>
          <a:prstGeom prst="rect">
            <a:avLst/>
          </a:prstGeom>
        </p:spPr>
        <p:txBody>
          <a:bodyPr vert="horz" lIns="121920" tIns="60960" rIns="121920" bIns="60960" anchor="t"/>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Disincentives</a:t>
            </a:r>
          </a:p>
          <a:p>
            <a:endParaRPr lang="en-US" sz="4800" dirty="0"/>
          </a:p>
        </p:txBody>
      </p:sp>
      <p:cxnSp>
        <p:nvCxnSpPr>
          <p:cNvPr id="6" name="Straight Arrow Connector 5">
            <a:extLst>
              <a:ext uri="{FF2B5EF4-FFF2-40B4-BE49-F238E27FC236}">
                <a16:creationId xmlns:a16="http://schemas.microsoft.com/office/drawing/2014/main" id="{23A486E0-B140-D255-6E54-892BD63A1363}"/>
              </a:ext>
            </a:extLst>
          </p:cNvPr>
          <p:cNvCxnSpPr/>
          <p:nvPr/>
        </p:nvCxnSpPr>
        <p:spPr>
          <a:xfrm flipH="1">
            <a:off x="5885727" y="1922363"/>
            <a:ext cx="5787" cy="2820364"/>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8" name="Text Placeholder 1">
            <a:extLst>
              <a:ext uri="{FF2B5EF4-FFF2-40B4-BE49-F238E27FC236}">
                <a16:creationId xmlns:a16="http://schemas.microsoft.com/office/drawing/2014/main" id="{D26D3B8C-2493-86FE-95B8-BC6F476127FE}"/>
              </a:ext>
            </a:extLst>
          </p:cNvPr>
          <p:cNvSpPr txBox="1">
            <a:spLocks/>
          </p:cNvSpPr>
          <p:nvPr/>
        </p:nvSpPr>
        <p:spPr>
          <a:xfrm>
            <a:off x="6290593" y="1335058"/>
            <a:ext cx="5761571" cy="4701956"/>
          </a:xfrm>
          <a:prstGeom prst="rect">
            <a:avLst/>
          </a:prstGeom>
        </p:spPr>
        <p:txBody>
          <a:bodyPr vert="horz" lIns="121920" tIns="60960" rIns="121920" bIns="60960"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US" sz="2667" dirty="0">
                <a:ea typeface="+mn-lt"/>
                <a:cs typeface="+mn-lt"/>
              </a:rPr>
              <a:t>"We can't delete things. It is a process for us to delete, we have to put in a request and make sure that it gets taken down...We're doing an anti-racist descriptive practices deep-dive into all of our finding aids, we're having to do this whole process of uploading and editing over and over again." </a:t>
            </a:r>
          </a:p>
          <a:p>
            <a:pPr marL="0" indent="0">
              <a:buNone/>
            </a:pPr>
            <a:r>
              <a:rPr lang="en-US" sz="2133" dirty="0">
                <a:ea typeface="+mn-lt"/>
                <a:cs typeface="+mn-lt"/>
              </a:rPr>
              <a:t>-</a:t>
            </a:r>
            <a:r>
              <a:rPr lang="en-US" sz="2133" i="1" dirty="0">
                <a:ea typeface="+mn-lt"/>
                <a:cs typeface="+mn-lt"/>
              </a:rPr>
              <a:t>Special Collections archivist, Academic archive, West </a:t>
            </a:r>
            <a:endParaRPr lang="en-US" sz="3200" i="1">
              <a:ea typeface="+mn-lt"/>
              <a:cs typeface="+mn-lt"/>
            </a:endParaRPr>
          </a:p>
        </p:txBody>
      </p:sp>
    </p:spTree>
    <p:extLst>
      <p:ext uri="{BB962C8B-B14F-4D97-AF65-F5344CB8AC3E}">
        <p14:creationId xmlns:p14="http://schemas.microsoft.com/office/powerpoint/2010/main" val="389249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7"/>
          <p:cNvSpPr txBox="1">
            <a:spLocks noGrp="1"/>
          </p:cNvSpPr>
          <p:nvPr>
            <p:ph type="body" idx="1"/>
          </p:nvPr>
        </p:nvSpPr>
        <p:spPr>
          <a:xfrm>
            <a:off x="525119" y="141972"/>
            <a:ext cx="11252000" cy="915200"/>
          </a:xfrm>
          <a:prstGeom prst="rect">
            <a:avLst/>
          </a:prstGeom>
          <a:noFill/>
          <a:ln>
            <a:noFill/>
          </a:ln>
        </p:spPr>
        <p:txBody>
          <a:bodyPr spcFirstLastPara="1" wrap="square" lIns="121900" tIns="60933" rIns="121900" bIns="60933" anchor="t" anchorCtr="0">
            <a:noAutofit/>
          </a:bodyPr>
          <a:lstStyle/>
          <a:p>
            <a:pPr marL="0" indent="0">
              <a:spcBef>
                <a:spcPts val="0"/>
              </a:spcBef>
              <a:spcAft>
                <a:spcPts val="1600"/>
              </a:spcAft>
            </a:pPr>
            <a:r>
              <a:rPr lang="en-US" dirty="0">
                <a:solidFill>
                  <a:schemeClr val="tx2"/>
                </a:solidFill>
              </a:rPr>
              <a:t>Description constrainers</a:t>
            </a:r>
          </a:p>
        </p:txBody>
      </p:sp>
      <p:sp>
        <p:nvSpPr>
          <p:cNvPr id="477" name="Google Shape;477;p67"/>
          <p:cNvSpPr txBox="1">
            <a:spLocks noGrp="1"/>
          </p:cNvSpPr>
          <p:nvPr>
            <p:ph type="body" idx="2"/>
          </p:nvPr>
        </p:nvSpPr>
        <p:spPr>
          <a:xfrm>
            <a:off x="414881" y="889496"/>
            <a:ext cx="11252000" cy="2056000"/>
          </a:xfrm>
          <a:prstGeom prst="rect">
            <a:avLst/>
          </a:prstGeom>
          <a:noFill/>
          <a:ln>
            <a:noFill/>
          </a:ln>
        </p:spPr>
        <p:txBody>
          <a:bodyPr spcFirstLastPara="1" wrap="square" lIns="121900" tIns="60933" rIns="121900" bIns="60933" anchor="t" anchorCtr="0">
            <a:normAutofit/>
          </a:bodyPr>
          <a:lstStyle/>
          <a:p>
            <a:pPr marL="457189" indent="-457189">
              <a:spcBef>
                <a:spcPts val="0"/>
              </a:spcBef>
            </a:pPr>
            <a:r>
              <a:rPr lang="en" dirty="0"/>
              <a:t>Complex workflows / workarounds (n=29)</a:t>
            </a:r>
            <a:endParaRPr dirty="0"/>
          </a:p>
          <a:p>
            <a:pPr marL="457189" indent="-457189">
              <a:spcBef>
                <a:spcPts val="640"/>
              </a:spcBef>
            </a:pPr>
            <a:r>
              <a:rPr lang="en" dirty="0"/>
              <a:t>Dealing with legacy description (n=19)</a:t>
            </a:r>
            <a:endParaRPr dirty="0"/>
          </a:p>
          <a:p>
            <a:pPr marL="457189" indent="-457189">
              <a:spcBef>
                <a:spcPts val="640"/>
              </a:spcBef>
              <a:spcAft>
                <a:spcPts val="1600"/>
              </a:spcAft>
            </a:pPr>
            <a:r>
              <a:rPr lang="en" dirty="0"/>
              <a:t>Lack of control over IT / software (n=16)</a:t>
            </a:r>
            <a:endParaRPr dirty="0"/>
          </a:p>
        </p:txBody>
      </p:sp>
      <p:sp>
        <p:nvSpPr>
          <p:cNvPr id="478" name="Google Shape;478;p67"/>
          <p:cNvSpPr txBox="1"/>
          <p:nvPr/>
        </p:nvSpPr>
        <p:spPr>
          <a:xfrm>
            <a:off x="469988" y="2971400"/>
            <a:ext cx="11252000" cy="915200"/>
          </a:xfrm>
          <a:prstGeom prst="rect">
            <a:avLst/>
          </a:prstGeom>
          <a:noFill/>
          <a:ln>
            <a:noFill/>
          </a:ln>
        </p:spPr>
        <p:txBody>
          <a:bodyPr spcFirstLastPara="1" wrap="square" lIns="121900" tIns="60933" rIns="121900" bIns="60933" anchor="t" anchorCtr="0">
            <a:noAutofit/>
          </a:bodyPr>
          <a:lstStyle/>
          <a:p>
            <a:pPr>
              <a:buClr>
                <a:schemeClr val="dk2"/>
              </a:buClr>
              <a:buSzPts val="3600"/>
            </a:pPr>
            <a:r>
              <a:rPr lang="en-US" sz="4800" b="1" dirty="0">
                <a:solidFill>
                  <a:schemeClr val="tx2"/>
                </a:solidFill>
                <a:latin typeface="Arial"/>
                <a:ea typeface="Arial"/>
                <a:cs typeface="Arial"/>
                <a:sym typeface="Arial"/>
              </a:rPr>
              <a:t>Description enablers</a:t>
            </a:r>
            <a:endParaRPr lang="en-US" sz="2400" dirty="0">
              <a:solidFill>
                <a:schemeClr val="tx2"/>
              </a:solidFill>
            </a:endParaRPr>
          </a:p>
        </p:txBody>
      </p:sp>
      <p:sp>
        <p:nvSpPr>
          <p:cNvPr id="479" name="Google Shape;479;p67"/>
          <p:cNvSpPr txBox="1"/>
          <p:nvPr/>
        </p:nvSpPr>
        <p:spPr>
          <a:xfrm>
            <a:off x="470000" y="3771932"/>
            <a:ext cx="11252000" cy="1823200"/>
          </a:xfrm>
          <a:prstGeom prst="rect">
            <a:avLst/>
          </a:prstGeom>
          <a:noFill/>
          <a:ln>
            <a:noFill/>
          </a:ln>
        </p:spPr>
        <p:txBody>
          <a:bodyPr spcFirstLastPara="1" wrap="square" lIns="121900" tIns="60933" rIns="121900" bIns="60933" anchor="t" anchorCtr="0">
            <a:noAutofit/>
          </a:bodyPr>
          <a:lstStyle/>
          <a:p>
            <a:pPr marL="457189" indent="-457189">
              <a:buClr>
                <a:schemeClr val="dk1"/>
              </a:buClr>
              <a:buSzPts val="2400"/>
              <a:buFont typeface="Arial"/>
              <a:buChar char="•"/>
            </a:pPr>
            <a:r>
              <a:rPr lang="en" sz="3200">
                <a:solidFill>
                  <a:schemeClr val="dk1"/>
                </a:solidFill>
                <a:latin typeface="Arial"/>
                <a:ea typeface="Arial"/>
                <a:cs typeface="Arial"/>
                <a:sym typeface="Arial"/>
              </a:rPr>
              <a:t>Collection Management Systems (n=21)</a:t>
            </a:r>
            <a:endParaRPr sz="2400"/>
          </a:p>
          <a:p>
            <a:pPr marL="457189" indent="-457189">
              <a:spcBef>
                <a:spcPts val="640"/>
              </a:spcBef>
              <a:buClr>
                <a:schemeClr val="dk1"/>
              </a:buClr>
              <a:buSzPts val="2400"/>
              <a:buFont typeface="Arial"/>
              <a:buChar char="•"/>
            </a:pPr>
            <a:r>
              <a:rPr lang="en" sz="3200">
                <a:solidFill>
                  <a:schemeClr val="dk1"/>
                </a:solidFill>
                <a:latin typeface="Arial"/>
                <a:ea typeface="Arial"/>
                <a:cs typeface="Arial"/>
                <a:sym typeface="Arial"/>
              </a:rPr>
              <a:t>Worksheets / templates (n=14)</a:t>
            </a:r>
            <a:endParaRPr sz="2400"/>
          </a:p>
          <a:p>
            <a:pPr marL="457189" indent="-457189">
              <a:spcBef>
                <a:spcPts val="640"/>
              </a:spcBef>
              <a:buClr>
                <a:schemeClr val="dk1"/>
              </a:buClr>
              <a:buSzPts val="2400"/>
              <a:buFont typeface="Arial"/>
              <a:buChar char="•"/>
            </a:pPr>
            <a:r>
              <a:rPr lang="en" sz="3200">
                <a:solidFill>
                  <a:schemeClr val="dk1"/>
                </a:solidFill>
                <a:latin typeface="Arial"/>
                <a:ea typeface="Arial"/>
                <a:cs typeface="Arial"/>
                <a:sym typeface="Arial"/>
              </a:rPr>
              <a:t>Documentation / manuals (n=8)</a:t>
            </a:r>
            <a:endParaRPr sz="2400"/>
          </a:p>
        </p:txBody>
      </p:sp>
      <p:sp>
        <p:nvSpPr>
          <p:cNvPr id="480" name="Google Shape;480;p67"/>
          <p:cNvSpPr txBox="1"/>
          <p:nvPr/>
        </p:nvSpPr>
        <p:spPr>
          <a:xfrm>
            <a:off x="6532367" y="5685367"/>
            <a:ext cx="5308800" cy="779532"/>
          </a:xfrm>
          <a:prstGeom prst="rect">
            <a:avLst/>
          </a:prstGeom>
          <a:noFill/>
          <a:ln>
            <a:noFill/>
          </a:ln>
        </p:spPr>
        <p:txBody>
          <a:bodyPr spcFirstLastPara="1" wrap="square" lIns="121900" tIns="121900" rIns="121900" bIns="121900" anchor="t" anchorCtr="0">
            <a:spAutoFit/>
          </a:bodyPr>
          <a:lstStyle/>
          <a:p>
            <a:r>
              <a:rPr lang="en" sz="1733" b="1">
                <a:solidFill>
                  <a:schemeClr val="dk1"/>
                </a:solidFill>
                <a:highlight>
                  <a:srgbClr val="EDEBE9"/>
                </a:highlight>
              </a:rPr>
              <a:t>n=number of focus group interview participants </a:t>
            </a:r>
            <a:r>
              <a:rPr lang="en" sz="1733">
                <a:solidFill>
                  <a:schemeClr val="dk1"/>
                </a:solidFill>
                <a:highlight>
                  <a:srgbClr val="EDEBE9"/>
                </a:highlight>
              </a:rPr>
              <a:t>​</a:t>
            </a:r>
            <a:endParaRPr sz="1733"/>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9"/>
          <p:cNvSpPr txBox="1">
            <a:spLocks noGrp="1"/>
          </p:cNvSpPr>
          <p:nvPr>
            <p:ph type="body" sz="quarter" idx="10"/>
          </p:nvPr>
        </p:nvSpPr>
        <p:spPr>
          <a:xfrm>
            <a:off x="420346" y="1108082"/>
            <a:ext cx="10898717" cy="5410672"/>
          </a:xfrm>
          <a:prstGeom prst="rect">
            <a:avLst/>
          </a:prstGeom>
          <a:noFill/>
          <a:ln w="28575" cap="flat" cmpd="sng">
            <a:solidFill>
              <a:srgbClr val="FFFFFF"/>
            </a:solidFill>
            <a:prstDash val="solid"/>
            <a:round/>
            <a:headEnd type="none" w="sm" len="sm"/>
            <a:tailEnd type="none" w="sm" len="sm"/>
          </a:ln>
        </p:spPr>
        <p:txBody>
          <a:bodyPr spcFirstLastPara="1" wrap="square" lIns="274300" tIns="45700" rIns="274300" bIns="45700" anchor="t" anchorCtr="0">
            <a:spAutoFit/>
          </a:bodyPr>
          <a:lstStyle/>
          <a:p>
            <a:r>
              <a:rPr lang="en" dirty="0">
                <a:solidFill>
                  <a:srgbClr val="FFFFFF"/>
                </a:solidFill>
              </a:rPr>
              <a:t>Why Are Users Searching Archives Online? Results of a User Survey from 12 State and Regional Archival Finding Aid Aggregators (NAFAN)</a:t>
            </a:r>
          </a:p>
          <a:p>
            <a:pPr>
              <a:spcBef>
                <a:spcPts val="0"/>
              </a:spcBef>
            </a:pPr>
            <a:endParaRPr lang="en" dirty="0">
              <a:cs typeface="Arial"/>
            </a:endParaRPr>
          </a:p>
        </p:txBody>
      </p:sp>
      <p:sp>
        <p:nvSpPr>
          <p:cNvPr id="2" name="Text Placeholder 1">
            <a:extLst>
              <a:ext uri="{FF2B5EF4-FFF2-40B4-BE49-F238E27FC236}">
                <a16:creationId xmlns:a16="http://schemas.microsoft.com/office/drawing/2014/main" id="{889B5250-6E53-5BF7-32C5-D42F408853E7}"/>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47EC9420-3ED3-6F8C-5279-5CFA1165776F}"/>
              </a:ext>
            </a:extLst>
          </p:cNvPr>
          <p:cNvSpPr>
            <a:spLocks noGrp="1"/>
          </p:cNvSpPr>
          <p:nvPr>
            <p:ph type="body"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0"/>
          <p:cNvSpPr txBox="1"/>
          <p:nvPr/>
        </p:nvSpPr>
        <p:spPr>
          <a:xfrm>
            <a:off x="523409" y="963879"/>
            <a:ext cx="38092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a:solidFill>
                  <a:srgbClr val="4472C4"/>
                </a:solidFill>
                <a:latin typeface="Arial"/>
                <a:ea typeface="Arial"/>
                <a:cs typeface="Arial"/>
                <a:sym typeface="Arial"/>
              </a:rPr>
              <a:t>Researchers: Research Questions</a:t>
            </a:r>
            <a:endParaRPr sz="1467"/>
          </a:p>
        </p:txBody>
      </p:sp>
      <p:cxnSp>
        <p:nvCxnSpPr>
          <p:cNvPr id="502" name="Google Shape;502;p70"/>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503" name="Google Shape;503;p70"/>
          <p:cNvSpPr txBox="1"/>
          <p:nvPr/>
        </p:nvSpPr>
        <p:spPr>
          <a:xfrm>
            <a:off x="4976031" y="548641"/>
            <a:ext cx="6692800" cy="5345600"/>
          </a:xfrm>
          <a:prstGeom prst="rect">
            <a:avLst/>
          </a:prstGeom>
          <a:noFill/>
          <a:ln>
            <a:noFill/>
          </a:ln>
        </p:spPr>
        <p:txBody>
          <a:bodyPr spcFirstLastPara="1" wrap="square" lIns="91433" tIns="45700" rIns="91433" bIns="45700" anchor="ctr" anchorCtr="0">
            <a:normAutofit/>
          </a:bodyPr>
          <a:lstStyle/>
          <a:p>
            <a:endParaRPr sz="2800">
              <a:solidFill>
                <a:srgbClr val="000000"/>
              </a:solidFill>
              <a:latin typeface="Calibri"/>
              <a:ea typeface="Calibri"/>
              <a:cs typeface="Calibri"/>
              <a:sym typeface="Calibri"/>
            </a:endParaRPr>
          </a:p>
          <a:p>
            <a:r>
              <a:rPr lang="en" sz="2800">
                <a:solidFill>
                  <a:schemeClr val="dk1"/>
                </a:solidFill>
                <a:latin typeface="Arial"/>
                <a:ea typeface="Arial"/>
                <a:cs typeface="Arial"/>
                <a:sym typeface="Arial"/>
              </a:rPr>
              <a:t>Who are the current users of finding aid aggregations? Do they align with the persona types and needs identified in recent archival persona work? </a:t>
            </a:r>
            <a:endParaRPr sz="1467"/>
          </a:p>
          <a:p>
            <a:endParaRPr sz="2800">
              <a:solidFill>
                <a:schemeClr val="dk1"/>
              </a:solidFill>
              <a:latin typeface="Arial"/>
              <a:ea typeface="Arial"/>
              <a:cs typeface="Arial"/>
              <a:sym typeface="Arial"/>
            </a:endParaRPr>
          </a:p>
          <a:p>
            <a:endParaRPr sz="2800">
              <a:solidFill>
                <a:schemeClr val="dk1"/>
              </a:solidFill>
              <a:latin typeface="Arial"/>
              <a:ea typeface="Arial"/>
              <a:cs typeface="Arial"/>
              <a:sym typeface="Arial"/>
            </a:endParaRPr>
          </a:p>
          <a:p>
            <a:r>
              <a:rPr lang="en" sz="2800">
                <a:solidFill>
                  <a:schemeClr val="dk1"/>
                </a:solidFill>
                <a:latin typeface="Arial"/>
                <a:ea typeface="Arial"/>
                <a:cs typeface="Arial"/>
                <a:sym typeface="Arial"/>
              </a:rPr>
              <a:t>What are the benefits and challenges users face when searching for descriptions of archival materials within finding aid aggregations?</a:t>
            </a:r>
            <a:endParaRPr sz="1467"/>
          </a:p>
          <a:p>
            <a:endParaRPr sz="24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1"/>
          <p:cNvSpPr txBox="1">
            <a:spLocks noGrp="1"/>
          </p:cNvSpPr>
          <p:nvPr>
            <p:ph type="body" idx="4294967295"/>
          </p:nvPr>
        </p:nvSpPr>
        <p:spPr>
          <a:xfrm>
            <a:off x="469900" y="390600"/>
            <a:ext cx="11252200" cy="915988"/>
          </a:xfrm>
          <a:prstGeom prst="rect">
            <a:avLst/>
          </a:prstGeom>
          <a:noFill/>
          <a:ln>
            <a:noFill/>
          </a:ln>
        </p:spPr>
        <p:txBody>
          <a:bodyPr spcFirstLastPara="1" wrap="square" lIns="91433" tIns="45700" rIns="91433" bIns="45700" anchor="t" anchorCtr="0">
            <a:normAutofit/>
          </a:bodyPr>
          <a:lstStyle/>
          <a:p>
            <a:pPr marL="0" indent="0">
              <a:spcBef>
                <a:spcPts val="0"/>
              </a:spcBef>
              <a:buNone/>
            </a:pPr>
            <a:r>
              <a:rPr lang="en-US" b="1" dirty="0">
                <a:solidFill>
                  <a:schemeClr val="tx2"/>
                </a:solidFill>
              </a:rPr>
              <a:t>Data that describe need</a:t>
            </a:r>
          </a:p>
        </p:txBody>
      </p:sp>
      <p:sp>
        <p:nvSpPr>
          <p:cNvPr id="510" name="Google Shape;510;p71"/>
          <p:cNvSpPr/>
          <p:nvPr/>
        </p:nvSpPr>
        <p:spPr>
          <a:xfrm>
            <a:off x="469900" y="1522845"/>
            <a:ext cx="11006400" cy="4032000"/>
          </a:xfrm>
          <a:prstGeom prst="rect">
            <a:avLst/>
          </a:prstGeom>
          <a:noFill/>
          <a:ln>
            <a:noFill/>
          </a:ln>
        </p:spPr>
        <p:txBody>
          <a:bodyPr spcFirstLastPara="1" wrap="square" lIns="91433" tIns="45700" rIns="91433" bIns="45700" anchor="t" anchorCtr="0">
            <a:noAutofit/>
          </a:bodyPr>
          <a:lstStyle/>
          <a:p>
            <a:pPr marL="457189" indent="-457189">
              <a:buClr>
                <a:schemeClr val="dk1"/>
              </a:buClr>
              <a:buSzPts val="2400"/>
              <a:buFont typeface="Arial"/>
              <a:buChar char="•"/>
            </a:pPr>
            <a:r>
              <a:rPr lang="en" sz="3200" b="1">
                <a:solidFill>
                  <a:schemeClr val="dk1"/>
                </a:solidFill>
                <a:latin typeface="Arial"/>
                <a:ea typeface="Arial"/>
                <a:cs typeface="Arial"/>
                <a:sym typeface="Arial"/>
              </a:rPr>
              <a:t>Demographics:</a:t>
            </a:r>
            <a:r>
              <a:rPr lang="en" sz="3200">
                <a:solidFill>
                  <a:schemeClr val="dk1"/>
                </a:solidFill>
                <a:latin typeface="Arial"/>
                <a:ea typeface="Arial"/>
                <a:cs typeface="Arial"/>
                <a:sym typeface="Arial"/>
              </a:rPr>
              <a:t> where are researchers located? How old are they? What is their profession?</a:t>
            </a:r>
            <a:endParaRPr sz="1467"/>
          </a:p>
          <a:p>
            <a:pPr marL="457189" indent="-253994">
              <a:buClr>
                <a:schemeClr val="dk1"/>
              </a:buClr>
              <a:buSzPts val="2400"/>
            </a:pPr>
            <a:endParaRPr sz="3200">
              <a:solidFill>
                <a:schemeClr val="dk1"/>
              </a:solidFill>
              <a:latin typeface="Arial"/>
              <a:ea typeface="Arial"/>
              <a:cs typeface="Arial"/>
              <a:sym typeface="Arial"/>
            </a:endParaRPr>
          </a:p>
          <a:p>
            <a:pPr marL="457189" indent="-457189">
              <a:buClr>
                <a:schemeClr val="dk1"/>
              </a:buClr>
              <a:buSzPts val="2400"/>
              <a:buFont typeface="Arial"/>
              <a:buChar char="•"/>
            </a:pPr>
            <a:r>
              <a:rPr lang="en" sz="3200" b="1">
                <a:solidFill>
                  <a:schemeClr val="dk1"/>
                </a:solidFill>
                <a:latin typeface="Arial"/>
                <a:ea typeface="Arial"/>
                <a:cs typeface="Arial"/>
                <a:sym typeface="Arial"/>
              </a:rPr>
              <a:t>Purpose for researching: </a:t>
            </a:r>
            <a:r>
              <a:rPr lang="en" sz="3200">
                <a:solidFill>
                  <a:schemeClr val="dk1"/>
                </a:solidFill>
                <a:latin typeface="Arial"/>
                <a:ea typeface="Arial"/>
                <a:cs typeface="Arial"/>
                <a:sym typeface="Arial"/>
              </a:rPr>
              <a:t>Why are they using the aggregation site?</a:t>
            </a:r>
            <a:endParaRPr sz="1467"/>
          </a:p>
          <a:p>
            <a:pPr marL="457189" indent="-253994">
              <a:buClr>
                <a:schemeClr val="dk1"/>
              </a:buClr>
              <a:buSzPts val="2400"/>
            </a:pPr>
            <a:endParaRPr sz="3200">
              <a:solidFill>
                <a:schemeClr val="dk1"/>
              </a:solidFill>
              <a:latin typeface="Arial"/>
              <a:ea typeface="Arial"/>
              <a:cs typeface="Arial"/>
              <a:sym typeface="Arial"/>
            </a:endParaRPr>
          </a:p>
          <a:p>
            <a:pPr marL="457189" indent="-457189">
              <a:buClr>
                <a:schemeClr val="dk1"/>
              </a:buClr>
              <a:buSzPts val="2400"/>
              <a:buFont typeface="Arial"/>
              <a:buChar char="•"/>
            </a:pPr>
            <a:r>
              <a:rPr lang="en" sz="3200" b="1">
                <a:solidFill>
                  <a:schemeClr val="dk1"/>
                </a:solidFill>
                <a:latin typeface="Arial"/>
                <a:ea typeface="Arial"/>
                <a:cs typeface="Arial"/>
                <a:sym typeface="Arial"/>
              </a:rPr>
              <a:t>Behaviors: </a:t>
            </a:r>
            <a:r>
              <a:rPr lang="en" sz="3200">
                <a:solidFill>
                  <a:schemeClr val="dk1"/>
                </a:solidFill>
                <a:latin typeface="Arial"/>
                <a:ea typeface="Arial"/>
                <a:cs typeface="Arial"/>
                <a:sym typeface="Arial"/>
              </a:rPr>
              <a:t>How frequently do they visit the site? Do they use other sites for their search? If yes, which ones?</a:t>
            </a:r>
            <a:endParaRPr sz="1467"/>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2"/>
          <p:cNvSpPr txBox="1"/>
          <p:nvPr/>
        </p:nvSpPr>
        <p:spPr>
          <a:xfrm>
            <a:off x="523409" y="963877"/>
            <a:ext cx="38092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a:solidFill>
                  <a:srgbClr val="4472C4"/>
                </a:solidFill>
                <a:latin typeface="Arial"/>
                <a:ea typeface="Arial"/>
                <a:cs typeface="Arial"/>
                <a:sym typeface="Arial"/>
              </a:rPr>
              <a:t>Survey</a:t>
            </a:r>
            <a:endParaRPr sz="1467"/>
          </a:p>
          <a:p>
            <a:pPr algn="r">
              <a:lnSpc>
                <a:spcPct val="90000"/>
              </a:lnSpc>
              <a:spcBef>
                <a:spcPts val="667"/>
              </a:spcBef>
            </a:pPr>
            <a:r>
              <a:rPr lang="en" sz="4400" b="1">
                <a:solidFill>
                  <a:srgbClr val="4472C4"/>
                </a:solidFill>
                <a:latin typeface="Arial"/>
                <a:ea typeface="Arial"/>
                <a:cs typeface="Arial"/>
                <a:sym typeface="Arial"/>
              </a:rPr>
              <a:t>Methods</a:t>
            </a:r>
            <a:endParaRPr sz="1467"/>
          </a:p>
        </p:txBody>
      </p:sp>
      <p:cxnSp>
        <p:nvCxnSpPr>
          <p:cNvPr id="517" name="Google Shape;517;p72"/>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518" name="Google Shape;518;p72"/>
          <p:cNvSpPr txBox="1"/>
          <p:nvPr/>
        </p:nvSpPr>
        <p:spPr>
          <a:xfrm>
            <a:off x="4976029" y="320040"/>
            <a:ext cx="6894400" cy="5862400"/>
          </a:xfrm>
          <a:prstGeom prst="rect">
            <a:avLst/>
          </a:prstGeom>
          <a:noFill/>
          <a:ln>
            <a:noFill/>
          </a:ln>
        </p:spPr>
        <p:txBody>
          <a:bodyPr spcFirstLastPara="1" wrap="square" lIns="91433" tIns="45700" rIns="91433" bIns="45700" anchor="ctr" anchorCtr="0">
            <a:normAutofit/>
          </a:bodyPr>
          <a:lstStyle/>
          <a:p>
            <a:endParaRPr sz="2800">
              <a:solidFill>
                <a:srgbClr val="000000"/>
              </a:solidFill>
              <a:latin typeface="Calibri"/>
              <a:ea typeface="Calibri"/>
              <a:cs typeface="Calibri"/>
              <a:sym typeface="Calibri"/>
            </a:endParaRPr>
          </a:p>
          <a:p>
            <a:r>
              <a:rPr lang="en" sz="2800" b="1" dirty="0">
                <a:solidFill>
                  <a:schemeClr val="dk1"/>
                </a:solidFill>
                <a:latin typeface="Arial"/>
                <a:ea typeface="Arial"/>
                <a:cs typeface="Arial"/>
                <a:sym typeface="Arial"/>
              </a:rPr>
              <a:t>Purpose</a:t>
            </a:r>
            <a:endParaRPr sz="1467">
              <a:solidFill>
                <a:schemeClr val="dk1"/>
              </a:solidFill>
            </a:endParaRPr>
          </a:p>
          <a:p>
            <a:pPr marL="456565" indent="-448310">
              <a:buClr>
                <a:schemeClr val="dk1"/>
              </a:buClr>
              <a:buSzPts val="2100"/>
              <a:buFont typeface="Arial"/>
              <a:buChar char="•"/>
            </a:pPr>
            <a:r>
              <a:rPr lang="en" sz="2800" dirty="0">
                <a:solidFill>
                  <a:schemeClr val="dk1"/>
                </a:solidFill>
                <a:latin typeface="Arial"/>
                <a:ea typeface="Arial"/>
                <a:cs typeface="Arial"/>
                <a:sym typeface="Arial"/>
              </a:rPr>
              <a:t>Capture data on users of online aggregators</a:t>
            </a:r>
            <a:endParaRPr sz="1467">
              <a:solidFill>
                <a:schemeClr val="dk1"/>
              </a:solidFill>
              <a:cs typeface="Arial"/>
            </a:endParaRPr>
          </a:p>
          <a:p>
            <a:pPr marL="456565" indent="-448310">
              <a:buClr>
                <a:schemeClr val="dk1"/>
              </a:buClr>
              <a:buSzPts val="2100"/>
              <a:buFont typeface="Arial"/>
              <a:buChar char="•"/>
            </a:pPr>
            <a:r>
              <a:rPr lang="en" sz="2800" dirty="0">
                <a:solidFill>
                  <a:schemeClr val="dk1"/>
                </a:solidFill>
                <a:latin typeface="Arial"/>
                <a:ea typeface="Arial"/>
                <a:cs typeface="Arial"/>
                <a:sym typeface="Arial"/>
              </a:rPr>
              <a:t>Identify potential interviewees for qualitative data collection</a:t>
            </a:r>
            <a:endParaRPr sz="1467" dirty="0">
              <a:cs typeface="Arial"/>
            </a:endParaRPr>
          </a:p>
          <a:p>
            <a:endParaRPr sz="2800" b="1">
              <a:solidFill>
                <a:schemeClr val="dk1"/>
              </a:solidFill>
              <a:latin typeface="Arial"/>
              <a:ea typeface="Arial"/>
              <a:cs typeface="Arial"/>
              <a:sym typeface="Arial"/>
            </a:endParaRPr>
          </a:p>
          <a:p>
            <a:r>
              <a:rPr lang="en" sz="2800" b="1" dirty="0">
                <a:solidFill>
                  <a:schemeClr val="dk1"/>
                </a:solidFill>
                <a:latin typeface="Arial"/>
                <a:ea typeface="Arial"/>
                <a:cs typeface="Arial"/>
                <a:sym typeface="Arial"/>
              </a:rPr>
              <a:t>Design</a:t>
            </a:r>
            <a:endParaRPr sz="1467">
              <a:solidFill>
                <a:schemeClr val="dk1"/>
              </a:solidFill>
            </a:endParaRPr>
          </a:p>
          <a:p>
            <a:pPr marL="456565" indent="-448310">
              <a:buClr>
                <a:schemeClr val="dk1"/>
              </a:buClr>
              <a:buSzPts val="2100"/>
              <a:buFont typeface="Arial"/>
              <a:buChar char="•"/>
            </a:pPr>
            <a:r>
              <a:rPr lang="en" sz="2800" dirty="0">
                <a:solidFill>
                  <a:schemeClr val="dk1"/>
                </a:solidFill>
                <a:latin typeface="Arial"/>
                <a:ea typeface="Arial"/>
                <a:cs typeface="Arial"/>
                <a:sym typeface="Arial"/>
              </a:rPr>
              <a:t>Hosted by 12 aggregators</a:t>
            </a:r>
            <a:endParaRPr sz="1467">
              <a:solidFill>
                <a:schemeClr val="dk1"/>
              </a:solidFill>
              <a:cs typeface="Arial"/>
            </a:endParaRPr>
          </a:p>
          <a:p>
            <a:pPr marL="456565" indent="-448310">
              <a:buClr>
                <a:schemeClr val="dk1"/>
              </a:buClr>
              <a:buSzPts val="2100"/>
              <a:buFont typeface="Arial"/>
              <a:buChar char="•"/>
            </a:pPr>
            <a:r>
              <a:rPr lang="en" sz="2800" dirty="0">
                <a:solidFill>
                  <a:schemeClr val="dk1"/>
                </a:solidFill>
                <a:latin typeface="Arial"/>
                <a:ea typeface="Arial"/>
                <a:cs typeface="Arial"/>
                <a:sym typeface="Arial"/>
              </a:rPr>
              <a:t>Convenience sample</a:t>
            </a:r>
            <a:endParaRPr sz="1467">
              <a:solidFill>
                <a:schemeClr val="dk1"/>
              </a:solidFill>
              <a:cs typeface="Arial"/>
            </a:endParaRPr>
          </a:p>
          <a:p>
            <a:pPr marL="913765" lvl="1" indent="-448310">
              <a:buClr>
                <a:schemeClr val="dk1"/>
              </a:buClr>
              <a:buSzPts val="2100"/>
              <a:buFont typeface="Arial"/>
              <a:buChar char="•"/>
            </a:pPr>
            <a:r>
              <a:rPr lang="en" sz="2800" dirty="0">
                <a:solidFill>
                  <a:schemeClr val="dk1"/>
                </a:solidFill>
                <a:latin typeface="Arial"/>
                <a:ea typeface="Arial"/>
                <a:cs typeface="Arial"/>
                <a:sym typeface="Arial"/>
              </a:rPr>
              <a:t>Opt-in</a:t>
            </a:r>
            <a:endParaRPr sz="1467">
              <a:solidFill>
                <a:schemeClr val="dk1"/>
              </a:solidFill>
              <a:cs typeface="Arial"/>
            </a:endParaRPr>
          </a:p>
          <a:p>
            <a:pPr marL="456565" indent="-448310">
              <a:buClr>
                <a:schemeClr val="dk1"/>
              </a:buClr>
              <a:buSzPts val="2100"/>
              <a:buFont typeface="Arial"/>
              <a:buChar char="•"/>
            </a:pPr>
            <a:r>
              <a:rPr lang="en" sz="2800" dirty="0">
                <a:solidFill>
                  <a:schemeClr val="dk1"/>
                </a:solidFill>
                <a:latin typeface="Arial"/>
                <a:ea typeface="Arial"/>
                <a:cs typeface="Arial"/>
                <a:sym typeface="Arial"/>
              </a:rPr>
              <a:t>Opened March 18 - Closed on May 31</a:t>
            </a:r>
            <a:endParaRPr sz="1467">
              <a:solidFill>
                <a:schemeClr val="dk1"/>
              </a:solidFill>
              <a:cs typeface="Arial"/>
            </a:endParaRPr>
          </a:p>
          <a:p>
            <a:pPr marL="456565" indent="-448310">
              <a:buClr>
                <a:schemeClr val="dk1"/>
              </a:buClr>
              <a:buSzPts val="2100"/>
              <a:buFont typeface="Arial"/>
              <a:buChar char="•"/>
            </a:pPr>
            <a:r>
              <a:rPr lang="en" sz="2800" dirty="0">
                <a:solidFill>
                  <a:schemeClr val="dk1"/>
                </a:solidFill>
                <a:latin typeface="Arial"/>
                <a:ea typeface="Arial"/>
                <a:cs typeface="Arial"/>
                <a:sym typeface="Arial"/>
              </a:rPr>
              <a:t>~3,300 responses</a:t>
            </a:r>
            <a:endParaRPr sz="2800">
              <a:solidFill>
                <a:schemeClr val="dk1"/>
              </a:solidFill>
              <a:latin typeface="Arial"/>
              <a:ea typeface="Arial"/>
              <a:cs typeface="Arial"/>
            </a:endParaRPr>
          </a:p>
          <a:p>
            <a:pPr marL="457189" indent="-270927">
              <a:buClr>
                <a:schemeClr val="dk1"/>
              </a:buClr>
              <a:buSzPts val="2100"/>
            </a:pPr>
            <a:endParaRPr sz="2800">
              <a:solidFill>
                <a:schemeClr val="dk1"/>
              </a:solidFill>
              <a:latin typeface="Arial"/>
              <a:ea typeface="Arial"/>
              <a:cs typeface="Arial"/>
              <a:sym typeface="Arial"/>
            </a:endParaRPr>
          </a:p>
          <a:p>
            <a:endParaRPr sz="24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3"/>
          <p:cNvSpPr txBox="1"/>
          <p:nvPr/>
        </p:nvSpPr>
        <p:spPr>
          <a:xfrm>
            <a:off x="523409" y="963877"/>
            <a:ext cx="38092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a:solidFill>
                  <a:srgbClr val="4472C4"/>
                </a:solidFill>
                <a:latin typeface="Arial"/>
                <a:ea typeface="Arial"/>
                <a:cs typeface="Arial"/>
                <a:sym typeface="Arial"/>
              </a:rPr>
              <a:t>Survey</a:t>
            </a:r>
            <a:endParaRPr sz="1467"/>
          </a:p>
          <a:p>
            <a:pPr algn="r">
              <a:lnSpc>
                <a:spcPct val="90000"/>
              </a:lnSpc>
              <a:spcBef>
                <a:spcPts val="667"/>
              </a:spcBef>
            </a:pPr>
            <a:r>
              <a:rPr lang="en" sz="4400" b="1">
                <a:solidFill>
                  <a:srgbClr val="4472C4"/>
                </a:solidFill>
                <a:latin typeface="Arial"/>
                <a:ea typeface="Arial"/>
                <a:cs typeface="Arial"/>
                <a:sym typeface="Arial"/>
              </a:rPr>
              <a:t>Questions</a:t>
            </a:r>
            <a:endParaRPr sz="1467"/>
          </a:p>
        </p:txBody>
      </p:sp>
      <p:cxnSp>
        <p:nvCxnSpPr>
          <p:cNvPr id="525" name="Google Shape;525;p73"/>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526" name="Google Shape;526;p73"/>
          <p:cNvSpPr txBox="1"/>
          <p:nvPr/>
        </p:nvSpPr>
        <p:spPr>
          <a:xfrm>
            <a:off x="4976031" y="548641"/>
            <a:ext cx="6692800" cy="5345600"/>
          </a:xfrm>
          <a:prstGeom prst="rect">
            <a:avLst/>
          </a:prstGeom>
          <a:noFill/>
          <a:ln>
            <a:noFill/>
          </a:ln>
        </p:spPr>
        <p:txBody>
          <a:bodyPr spcFirstLastPara="1" wrap="square" lIns="91433" tIns="45700" rIns="91433" bIns="45700" anchor="ctr" anchorCtr="0">
            <a:normAutofit/>
          </a:bodyPr>
          <a:lstStyle/>
          <a:p>
            <a:endParaRPr sz="2800">
              <a:solidFill>
                <a:srgbClr val="000000"/>
              </a:solidFill>
              <a:latin typeface="Calibri"/>
              <a:ea typeface="Calibri"/>
              <a:cs typeface="Calibri"/>
              <a:sym typeface="Calibri"/>
            </a:endParaRPr>
          </a:p>
          <a:p>
            <a:r>
              <a:rPr lang="en" sz="2800" b="1">
                <a:solidFill>
                  <a:schemeClr val="dk1"/>
                </a:solidFill>
                <a:latin typeface="Arial"/>
                <a:ea typeface="Arial"/>
                <a:cs typeface="Arial"/>
                <a:sym typeface="Arial"/>
              </a:rPr>
              <a:t> </a:t>
            </a:r>
            <a:endParaRPr sz="1467"/>
          </a:p>
          <a:p>
            <a:pPr marL="457189" indent="-448722">
              <a:buClr>
                <a:schemeClr val="dk1"/>
              </a:buClr>
              <a:buSzPts val="2100"/>
              <a:buFont typeface="Arial"/>
              <a:buChar char="•"/>
            </a:pPr>
            <a:r>
              <a:rPr lang="en" sz="2800">
                <a:solidFill>
                  <a:schemeClr val="dk1"/>
                </a:solidFill>
                <a:latin typeface="Arial"/>
                <a:ea typeface="Arial"/>
                <a:cs typeface="Arial"/>
                <a:sym typeface="Arial"/>
              </a:rPr>
              <a:t>Demographics</a:t>
            </a:r>
            <a:endParaRPr sz="1467"/>
          </a:p>
          <a:p>
            <a:pPr marL="457189" indent="-448722">
              <a:buClr>
                <a:schemeClr val="dk1"/>
              </a:buClr>
              <a:buSzPts val="2100"/>
              <a:buFont typeface="Arial"/>
              <a:buChar char="•"/>
            </a:pPr>
            <a:r>
              <a:rPr lang="en" sz="2800">
                <a:solidFill>
                  <a:schemeClr val="dk1"/>
                </a:solidFill>
                <a:latin typeface="Arial"/>
                <a:ea typeface="Arial"/>
                <a:cs typeface="Arial"/>
                <a:sym typeface="Arial"/>
              </a:rPr>
              <a:t>How the user found the aggregator</a:t>
            </a:r>
            <a:endParaRPr sz="1467"/>
          </a:p>
          <a:p>
            <a:pPr marL="457189" indent="-448722">
              <a:buClr>
                <a:schemeClr val="dk1"/>
              </a:buClr>
              <a:buSzPts val="2100"/>
              <a:buFont typeface="Arial"/>
              <a:buChar char="•"/>
            </a:pPr>
            <a:r>
              <a:rPr lang="en" sz="2800">
                <a:solidFill>
                  <a:schemeClr val="dk1"/>
                </a:solidFill>
                <a:latin typeface="Arial"/>
                <a:ea typeface="Arial"/>
                <a:cs typeface="Arial"/>
                <a:sym typeface="Arial"/>
              </a:rPr>
              <a:t>Purpose for research</a:t>
            </a:r>
            <a:endParaRPr sz="1467"/>
          </a:p>
          <a:p>
            <a:pPr marL="457189" indent="-448722">
              <a:buClr>
                <a:schemeClr val="dk1"/>
              </a:buClr>
              <a:buSzPts val="2100"/>
              <a:buFont typeface="Arial"/>
              <a:buChar char="•"/>
            </a:pPr>
            <a:r>
              <a:rPr lang="en" sz="2800">
                <a:solidFill>
                  <a:schemeClr val="dk1"/>
                </a:solidFill>
                <a:latin typeface="Arial"/>
                <a:ea typeface="Arial"/>
                <a:cs typeface="Arial"/>
                <a:sym typeface="Arial"/>
              </a:rPr>
              <a:t>Type of material wanted for research</a:t>
            </a:r>
            <a:endParaRPr sz="1467"/>
          </a:p>
          <a:p>
            <a:pPr marL="457189" indent="-448722">
              <a:buClr>
                <a:schemeClr val="dk1"/>
              </a:buClr>
              <a:buSzPts val="2100"/>
              <a:buFont typeface="Arial"/>
              <a:buChar char="•"/>
            </a:pPr>
            <a:r>
              <a:rPr lang="en" sz="2800">
                <a:solidFill>
                  <a:schemeClr val="dk1"/>
                </a:solidFill>
                <a:latin typeface="Arial"/>
                <a:ea typeface="Arial"/>
                <a:cs typeface="Arial"/>
                <a:sym typeface="Arial"/>
              </a:rPr>
              <a:t>Preference for digital vs. physical materials</a:t>
            </a:r>
            <a:endParaRPr sz="1467"/>
          </a:p>
          <a:p>
            <a:pPr marL="457189" indent="-448722">
              <a:buClr>
                <a:schemeClr val="dk1"/>
              </a:buClr>
              <a:buSzPts val="2100"/>
              <a:buFont typeface="Arial"/>
              <a:buChar char="•"/>
            </a:pPr>
            <a:r>
              <a:rPr lang="en" sz="2800">
                <a:solidFill>
                  <a:schemeClr val="dk1"/>
                </a:solidFill>
                <a:latin typeface="Arial"/>
                <a:ea typeface="Arial"/>
                <a:cs typeface="Arial"/>
                <a:sym typeface="Arial"/>
              </a:rPr>
              <a:t>Impact of COVID on research</a:t>
            </a:r>
            <a:endParaRPr sz="1467"/>
          </a:p>
          <a:p>
            <a:pPr marL="457189" indent="-270927">
              <a:buClr>
                <a:schemeClr val="dk1"/>
              </a:buClr>
              <a:buSzPts val="2100"/>
            </a:pPr>
            <a:endParaRPr sz="2800">
              <a:solidFill>
                <a:schemeClr val="dk1"/>
              </a:solidFill>
              <a:latin typeface="Arial"/>
              <a:ea typeface="Arial"/>
              <a:cs typeface="Arial"/>
              <a:sym typeface="Arial"/>
            </a:endParaRPr>
          </a:p>
          <a:p>
            <a:endParaRPr sz="24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4"/>
          <p:cNvSpPr txBox="1">
            <a:spLocks noGrp="1"/>
          </p:cNvSpPr>
          <p:nvPr>
            <p:ph type="body" idx="4294967295"/>
          </p:nvPr>
        </p:nvSpPr>
        <p:spPr>
          <a:xfrm>
            <a:off x="0" y="257175"/>
            <a:ext cx="11252200" cy="915988"/>
          </a:xfrm>
          <a:prstGeom prst="rect">
            <a:avLst/>
          </a:prstGeom>
          <a:noFill/>
          <a:ln>
            <a:noFill/>
          </a:ln>
        </p:spPr>
        <p:txBody>
          <a:bodyPr spcFirstLastPara="1" wrap="square" lIns="91433" tIns="45700" rIns="91433" bIns="45700" anchor="t" anchorCtr="0">
            <a:normAutofit/>
          </a:bodyPr>
          <a:lstStyle/>
          <a:p>
            <a:pPr marL="0" indent="0" algn="ctr">
              <a:spcBef>
                <a:spcPts val="0"/>
              </a:spcBef>
              <a:buNone/>
            </a:pPr>
            <a:r>
              <a:rPr lang="en-US" b="1" dirty="0">
                <a:solidFill>
                  <a:schemeClr val="tx2"/>
                </a:solidFill>
              </a:rPr>
              <a:t>Pop-up Users, by profession</a:t>
            </a:r>
          </a:p>
        </p:txBody>
      </p:sp>
      <p:pic>
        <p:nvPicPr>
          <p:cNvPr id="2" name="Picture 2" descr="Chart, bar chart&#10;&#10;Description automatically generated">
            <a:extLst>
              <a:ext uri="{FF2B5EF4-FFF2-40B4-BE49-F238E27FC236}">
                <a16:creationId xmlns:a16="http://schemas.microsoft.com/office/drawing/2014/main" id="{0AFE9EF9-2E23-09F0-C74C-3FA6841DACB0}"/>
              </a:ext>
            </a:extLst>
          </p:cNvPr>
          <p:cNvPicPr>
            <a:picLocks noChangeAspect="1"/>
          </p:cNvPicPr>
          <p:nvPr/>
        </p:nvPicPr>
        <p:blipFill>
          <a:blip r:embed="rId3"/>
          <a:stretch>
            <a:fillRect/>
          </a:stretch>
        </p:blipFill>
        <p:spPr>
          <a:xfrm>
            <a:off x="1814112" y="1111269"/>
            <a:ext cx="9050354" cy="4461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6"/>
          <p:cNvSpPr txBox="1">
            <a:spLocks noGrp="1"/>
          </p:cNvSpPr>
          <p:nvPr>
            <p:ph type="body" sz="quarter" idx="13"/>
          </p:nvPr>
        </p:nvSpPr>
        <p:spPr>
          <a:xfrm>
            <a:off x="469901" y="139034"/>
            <a:ext cx="11252197" cy="915256"/>
          </a:xfrm>
          <a:prstGeom prst="rect">
            <a:avLst/>
          </a:prstGeom>
          <a:noFill/>
          <a:ln>
            <a:noFill/>
          </a:ln>
        </p:spPr>
        <p:txBody>
          <a:bodyPr spcFirstLastPara="1" wrap="square" lIns="91433" tIns="45700" rIns="91433" bIns="45700" anchor="t" anchorCtr="0">
            <a:normAutofit/>
          </a:bodyPr>
          <a:lstStyle/>
          <a:p>
            <a:pPr marL="0" indent="0" algn="ctr">
              <a:spcBef>
                <a:spcPts val="0"/>
              </a:spcBef>
            </a:pPr>
            <a:r>
              <a:rPr lang="en"/>
              <a:t>Pop-up Users, by project purpose</a:t>
            </a:r>
            <a:endParaRPr b="1"/>
          </a:p>
        </p:txBody>
      </p:sp>
      <p:sp>
        <p:nvSpPr>
          <p:cNvPr id="548" name="Google Shape;548;p76"/>
          <p:cNvSpPr txBox="1"/>
          <p:nvPr/>
        </p:nvSpPr>
        <p:spPr>
          <a:xfrm>
            <a:off x="4386371" y="5881723"/>
            <a:ext cx="5378800" cy="379615"/>
          </a:xfrm>
          <a:prstGeom prst="rect">
            <a:avLst/>
          </a:prstGeom>
          <a:noFill/>
          <a:ln>
            <a:noFill/>
          </a:ln>
        </p:spPr>
        <p:txBody>
          <a:bodyPr spcFirstLastPara="1" wrap="square" lIns="91433" tIns="45700" rIns="91433" bIns="45700" anchor="t" anchorCtr="0">
            <a:spAutoFit/>
          </a:bodyPr>
          <a:lstStyle/>
          <a:p>
            <a:r>
              <a:rPr lang="en" sz="1867">
                <a:solidFill>
                  <a:schemeClr val="dk1"/>
                </a:solidFill>
                <a:latin typeface="Arial"/>
                <a:ea typeface="Arial"/>
                <a:cs typeface="Arial"/>
                <a:sym typeface="Arial"/>
              </a:rPr>
              <a:t>*Percentages do not sum to 100%</a:t>
            </a:r>
            <a:endParaRPr sz="1467"/>
          </a:p>
        </p:txBody>
      </p:sp>
      <p:pic>
        <p:nvPicPr>
          <p:cNvPr id="2" name="Picture 2" descr="Chart, bar chart&#10;&#10;Description automatically generated">
            <a:extLst>
              <a:ext uri="{FF2B5EF4-FFF2-40B4-BE49-F238E27FC236}">
                <a16:creationId xmlns:a16="http://schemas.microsoft.com/office/drawing/2014/main" id="{EFC37AA3-119B-B2EE-D5B0-9F4441C4D725}"/>
              </a:ext>
            </a:extLst>
          </p:cNvPr>
          <p:cNvPicPr>
            <a:picLocks noChangeAspect="1"/>
          </p:cNvPicPr>
          <p:nvPr/>
        </p:nvPicPr>
        <p:blipFill>
          <a:blip r:embed="rId3"/>
          <a:stretch>
            <a:fillRect/>
          </a:stretch>
        </p:blipFill>
        <p:spPr>
          <a:xfrm>
            <a:off x="2117075" y="949604"/>
            <a:ext cx="8178187" cy="4628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6"/>
          <p:cNvSpPr txBox="1">
            <a:spLocks noGrp="1"/>
          </p:cNvSpPr>
          <p:nvPr>
            <p:ph type="body" sz="quarter" idx="13"/>
          </p:nvPr>
        </p:nvSpPr>
        <p:spPr>
          <a:xfrm>
            <a:off x="469901" y="139034"/>
            <a:ext cx="11252197" cy="915256"/>
          </a:xfrm>
          <a:prstGeom prst="rect">
            <a:avLst/>
          </a:prstGeom>
          <a:noFill/>
          <a:ln>
            <a:noFill/>
          </a:ln>
        </p:spPr>
        <p:txBody>
          <a:bodyPr spcFirstLastPara="1" wrap="square" lIns="91433" tIns="45700" rIns="91433" bIns="45700" anchor="t" anchorCtr="0">
            <a:normAutofit/>
          </a:bodyPr>
          <a:lstStyle/>
          <a:p>
            <a:pPr algn="ctr">
              <a:spcBef>
                <a:spcPts val="0"/>
              </a:spcBef>
            </a:pPr>
            <a:r>
              <a:rPr lang="en" dirty="0"/>
              <a:t>Top 5 professions by project purpose</a:t>
            </a:r>
            <a:endParaRPr b="1" dirty="0"/>
          </a:p>
        </p:txBody>
      </p:sp>
      <p:sp>
        <p:nvSpPr>
          <p:cNvPr id="548" name="Google Shape;548;p76"/>
          <p:cNvSpPr txBox="1"/>
          <p:nvPr/>
        </p:nvSpPr>
        <p:spPr>
          <a:xfrm>
            <a:off x="4386371" y="5918446"/>
            <a:ext cx="5378800" cy="379615"/>
          </a:xfrm>
          <a:prstGeom prst="rect">
            <a:avLst/>
          </a:prstGeom>
          <a:noFill/>
          <a:ln>
            <a:noFill/>
          </a:ln>
        </p:spPr>
        <p:txBody>
          <a:bodyPr spcFirstLastPara="1" wrap="square" lIns="91433" tIns="45700" rIns="91433" bIns="45700" anchor="t" anchorCtr="0">
            <a:spAutoFit/>
          </a:bodyPr>
          <a:lstStyle/>
          <a:p>
            <a:r>
              <a:rPr lang="en" sz="1867">
                <a:solidFill>
                  <a:schemeClr val="dk1"/>
                </a:solidFill>
                <a:latin typeface="Arial"/>
                <a:ea typeface="Arial"/>
                <a:cs typeface="Arial"/>
                <a:sym typeface="Arial"/>
              </a:rPr>
              <a:t>*Percentages do not sum to 100%</a:t>
            </a:r>
            <a:endParaRPr sz="1467"/>
          </a:p>
        </p:txBody>
      </p:sp>
      <p:pic>
        <p:nvPicPr>
          <p:cNvPr id="3" name="Picture 3" descr="Chart, bar chart&#10;&#10;Description automatically generated">
            <a:extLst>
              <a:ext uri="{FF2B5EF4-FFF2-40B4-BE49-F238E27FC236}">
                <a16:creationId xmlns:a16="http://schemas.microsoft.com/office/drawing/2014/main" id="{6E7D6443-8F3C-8FA8-2621-0BB40DBC43CC}"/>
              </a:ext>
            </a:extLst>
          </p:cNvPr>
          <p:cNvPicPr>
            <a:picLocks noChangeAspect="1"/>
          </p:cNvPicPr>
          <p:nvPr/>
        </p:nvPicPr>
        <p:blipFill>
          <a:blip r:embed="rId3"/>
          <a:stretch>
            <a:fillRect/>
          </a:stretch>
        </p:blipFill>
        <p:spPr>
          <a:xfrm>
            <a:off x="914401" y="826908"/>
            <a:ext cx="10372380" cy="5167460"/>
          </a:xfrm>
          <a:prstGeom prst="rect">
            <a:avLst/>
          </a:prstGeom>
        </p:spPr>
      </p:pic>
    </p:spTree>
    <p:extLst>
      <p:ext uri="{BB962C8B-B14F-4D97-AF65-F5344CB8AC3E}">
        <p14:creationId xmlns:p14="http://schemas.microsoft.com/office/powerpoint/2010/main" val="32269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idx="4294967295"/>
          </p:nvPr>
        </p:nvSpPr>
        <p:spPr>
          <a:xfrm>
            <a:off x="0" y="-94749"/>
            <a:ext cx="11360150" cy="763588"/>
          </a:xfrm>
          <a:prstGeom prst="rect">
            <a:avLst/>
          </a:prstGeom>
        </p:spPr>
        <p:txBody>
          <a:bodyPr spcFirstLastPara="1" wrap="square" lIns="121900" tIns="121900" rIns="121900" bIns="121900" anchor="t" anchorCtr="0">
            <a:noAutofit/>
          </a:bodyPr>
          <a:lstStyle/>
          <a:p>
            <a:pPr algn="ctr">
              <a:buSzPts val="990"/>
            </a:pPr>
            <a:r>
              <a:rPr lang="en" sz="3333" b="1">
                <a:solidFill>
                  <a:srgbClr val="236192"/>
                </a:solidFill>
              </a:rPr>
              <a:t>Project Team</a:t>
            </a:r>
            <a:endParaRPr sz="3333" b="1">
              <a:solidFill>
                <a:srgbClr val="236192"/>
              </a:solidFill>
            </a:endParaRPr>
          </a:p>
        </p:txBody>
      </p:sp>
      <p:pic>
        <p:nvPicPr>
          <p:cNvPr id="2" name="Picture 2" descr="Graphical user interface, text, email&#10;&#10;Description automatically generated">
            <a:extLst>
              <a:ext uri="{FF2B5EF4-FFF2-40B4-BE49-F238E27FC236}">
                <a16:creationId xmlns:a16="http://schemas.microsoft.com/office/drawing/2014/main" id="{C2081FD4-B55E-7688-EEA0-9272F71F8FF5}"/>
              </a:ext>
            </a:extLst>
          </p:cNvPr>
          <p:cNvPicPr>
            <a:picLocks noChangeAspect="1"/>
          </p:cNvPicPr>
          <p:nvPr/>
        </p:nvPicPr>
        <p:blipFill>
          <a:blip r:embed="rId3"/>
          <a:stretch>
            <a:fillRect/>
          </a:stretch>
        </p:blipFill>
        <p:spPr>
          <a:xfrm>
            <a:off x="1471246" y="662422"/>
            <a:ext cx="9464429" cy="595323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7"/>
          <p:cNvSpPr txBox="1">
            <a:spLocks noGrp="1"/>
          </p:cNvSpPr>
          <p:nvPr>
            <p:ph type="body" idx="4294967295"/>
          </p:nvPr>
        </p:nvSpPr>
        <p:spPr>
          <a:xfrm>
            <a:off x="728127" y="218272"/>
            <a:ext cx="10730953" cy="590800"/>
          </a:xfrm>
          <a:prstGeom prst="rect">
            <a:avLst/>
          </a:prstGeom>
          <a:noFill/>
          <a:ln>
            <a:noFill/>
          </a:ln>
        </p:spPr>
        <p:txBody>
          <a:bodyPr spcFirstLastPara="1" wrap="square" lIns="91433" tIns="45700" rIns="91433" bIns="45700" anchor="t" anchorCtr="0">
            <a:noAutofit/>
          </a:bodyPr>
          <a:lstStyle/>
          <a:p>
            <a:pPr marL="0" indent="0" algn="ctr">
              <a:lnSpc>
                <a:spcPct val="70000"/>
              </a:lnSpc>
              <a:spcBef>
                <a:spcPts val="0"/>
              </a:spcBef>
              <a:buSzPts val="2790"/>
              <a:buNone/>
            </a:pPr>
            <a:r>
              <a:rPr lang="en-US" sz="3200" b="1" dirty="0">
                <a:solidFill>
                  <a:schemeClr val="tx2"/>
                </a:solidFill>
              </a:rPr>
              <a:t>How Pop-up Users found aggregator websites</a:t>
            </a:r>
          </a:p>
        </p:txBody>
      </p:sp>
      <p:pic>
        <p:nvPicPr>
          <p:cNvPr id="2" name="Picture 3" descr="Chart, bar chart&#10;&#10;Description automatically generated">
            <a:extLst>
              <a:ext uri="{FF2B5EF4-FFF2-40B4-BE49-F238E27FC236}">
                <a16:creationId xmlns:a16="http://schemas.microsoft.com/office/drawing/2014/main" id="{66000DCE-C4A5-D7ED-D478-C0CF9CA33007}"/>
              </a:ext>
            </a:extLst>
          </p:cNvPr>
          <p:cNvPicPr>
            <a:picLocks noChangeAspect="1"/>
          </p:cNvPicPr>
          <p:nvPr/>
        </p:nvPicPr>
        <p:blipFill>
          <a:blip r:embed="rId3"/>
          <a:stretch>
            <a:fillRect/>
          </a:stretch>
        </p:blipFill>
        <p:spPr>
          <a:xfrm>
            <a:off x="1584594" y="672219"/>
            <a:ext cx="9160524" cy="5430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7"/>
          <p:cNvSpPr txBox="1">
            <a:spLocks noGrp="1"/>
          </p:cNvSpPr>
          <p:nvPr>
            <p:ph type="body" idx="4294967295"/>
          </p:nvPr>
        </p:nvSpPr>
        <p:spPr>
          <a:xfrm>
            <a:off x="296633" y="218272"/>
            <a:ext cx="11566400" cy="590800"/>
          </a:xfrm>
          <a:prstGeom prst="rect">
            <a:avLst/>
          </a:prstGeom>
          <a:noFill/>
          <a:ln>
            <a:noFill/>
          </a:ln>
        </p:spPr>
        <p:txBody>
          <a:bodyPr spcFirstLastPara="1" wrap="square" lIns="91433" tIns="45700" rIns="91433" bIns="45700" anchor="t" anchorCtr="0">
            <a:noAutofit/>
          </a:bodyPr>
          <a:lstStyle/>
          <a:p>
            <a:pPr marL="0" indent="0" algn="ctr">
              <a:lnSpc>
                <a:spcPct val="70000"/>
              </a:lnSpc>
              <a:spcBef>
                <a:spcPts val="0"/>
              </a:spcBef>
              <a:buSzPts val="2790"/>
              <a:buNone/>
            </a:pPr>
            <a:r>
              <a:rPr lang="en-US" sz="3200" b="1" dirty="0">
                <a:solidFill>
                  <a:schemeClr val="tx2"/>
                </a:solidFill>
              </a:rPr>
              <a:t>How the top 5 professions found aggregator websites</a:t>
            </a:r>
            <a:endParaRPr lang="en-US" dirty="0">
              <a:solidFill>
                <a:schemeClr val="tx2"/>
              </a:solidFill>
            </a:endParaRPr>
          </a:p>
        </p:txBody>
      </p:sp>
      <p:pic>
        <p:nvPicPr>
          <p:cNvPr id="3" name="Picture 3" descr="Chart, bar chart&#10;&#10;Description automatically generated">
            <a:extLst>
              <a:ext uri="{FF2B5EF4-FFF2-40B4-BE49-F238E27FC236}">
                <a16:creationId xmlns:a16="http://schemas.microsoft.com/office/drawing/2014/main" id="{E8DECE0C-6E8C-386D-D56C-F319F8BC18ED}"/>
              </a:ext>
            </a:extLst>
          </p:cNvPr>
          <p:cNvPicPr>
            <a:picLocks noChangeAspect="1"/>
          </p:cNvPicPr>
          <p:nvPr/>
        </p:nvPicPr>
        <p:blipFill>
          <a:blip r:embed="rId3"/>
          <a:stretch>
            <a:fillRect/>
          </a:stretch>
        </p:blipFill>
        <p:spPr>
          <a:xfrm>
            <a:off x="1988545" y="804882"/>
            <a:ext cx="8554597" cy="5193152"/>
          </a:xfrm>
          <a:prstGeom prst="rect">
            <a:avLst/>
          </a:prstGeom>
        </p:spPr>
      </p:pic>
    </p:spTree>
    <p:extLst>
      <p:ext uri="{BB962C8B-B14F-4D97-AF65-F5344CB8AC3E}">
        <p14:creationId xmlns:p14="http://schemas.microsoft.com/office/powerpoint/2010/main" val="24543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54;p77">
            <a:extLst>
              <a:ext uri="{FF2B5EF4-FFF2-40B4-BE49-F238E27FC236}">
                <a16:creationId xmlns:a16="http://schemas.microsoft.com/office/drawing/2014/main" id="{73B62428-781B-7157-A169-7EA3CB80841D}"/>
              </a:ext>
            </a:extLst>
          </p:cNvPr>
          <p:cNvSpPr txBox="1">
            <a:spLocks/>
          </p:cNvSpPr>
          <p:nvPr/>
        </p:nvSpPr>
        <p:spPr>
          <a:xfrm>
            <a:off x="590417" y="218272"/>
            <a:ext cx="10868663" cy="590800"/>
          </a:xfrm>
          <a:prstGeom prst="rect">
            <a:avLst/>
          </a:prstGeom>
          <a:noFill/>
          <a:ln>
            <a:noFill/>
          </a:ln>
        </p:spPr>
        <p:txBody>
          <a:bodyPr spcFirstLastPara="1" wrap="square" lIns="91433" tIns="45700" rIns="91433" bIns="45700" anchor="t" anchorCtr="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lnSpc>
                <a:spcPct val="70000"/>
              </a:lnSpc>
              <a:spcBef>
                <a:spcPts val="0"/>
              </a:spcBef>
              <a:buSzPts val="2790"/>
              <a:buNone/>
            </a:pPr>
            <a:r>
              <a:rPr lang="en-US" sz="3200" b="1" dirty="0">
                <a:solidFill>
                  <a:schemeClr val="tx2"/>
                </a:solidFill>
              </a:rPr>
              <a:t>How frequently pop-up users visit aggregator websites</a:t>
            </a:r>
          </a:p>
        </p:txBody>
      </p:sp>
      <p:pic>
        <p:nvPicPr>
          <p:cNvPr id="2" name="Picture 4" descr="Chart, sunburst chart&#10;&#10;Description automatically generated">
            <a:extLst>
              <a:ext uri="{FF2B5EF4-FFF2-40B4-BE49-F238E27FC236}">
                <a16:creationId xmlns:a16="http://schemas.microsoft.com/office/drawing/2014/main" id="{5D88C48B-50C7-A055-E823-D627ABD65C19}"/>
              </a:ext>
            </a:extLst>
          </p:cNvPr>
          <p:cNvPicPr>
            <a:picLocks noChangeAspect="1"/>
          </p:cNvPicPr>
          <p:nvPr/>
        </p:nvPicPr>
        <p:blipFill>
          <a:blip r:embed="rId2"/>
          <a:stretch>
            <a:fillRect/>
          </a:stretch>
        </p:blipFill>
        <p:spPr>
          <a:xfrm>
            <a:off x="2511469" y="810236"/>
            <a:ext cx="6855911" cy="5112269"/>
          </a:xfrm>
          <a:prstGeom prst="rect">
            <a:avLst/>
          </a:prstGeom>
        </p:spPr>
      </p:pic>
    </p:spTree>
    <p:extLst>
      <p:ext uri="{BB962C8B-B14F-4D97-AF65-F5344CB8AC3E}">
        <p14:creationId xmlns:p14="http://schemas.microsoft.com/office/powerpoint/2010/main" val="230346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54;p77">
            <a:extLst>
              <a:ext uri="{FF2B5EF4-FFF2-40B4-BE49-F238E27FC236}">
                <a16:creationId xmlns:a16="http://schemas.microsoft.com/office/drawing/2014/main" id="{3A7A275D-D51F-E818-4C07-E02D9A012974}"/>
              </a:ext>
            </a:extLst>
          </p:cNvPr>
          <p:cNvSpPr txBox="1">
            <a:spLocks/>
          </p:cNvSpPr>
          <p:nvPr/>
        </p:nvSpPr>
        <p:spPr>
          <a:xfrm>
            <a:off x="296633" y="218272"/>
            <a:ext cx="11566400" cy="590800"/>
          </a:xfrm>
          <a:prstGeom prst="rect">
            <a:avLst/>
          </a:prstGeom>
          <a:noFill/>
          <a:ln>
            <a:noFill/>
          </a:ln>
        </p:spPr>
        <p:txBody>
          <a:bodyPr spcFirstLastPara="1" wrap="square" lIns="91433" tIns="45700" rIns="91433" bIns="45700" anchor="t" anchorCtr="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nSpc>
                <a:spcPct val="70000"/>
              </a:lnSpc>
              <a:spcBef>
                <a:spcPts val="0"/>
              </a:spcBef>
              <a:buSzPts val="2790"/>
              <a:buFont typeface="Arial"/>
              <a:buNone/>
            </a:pPr>
            <a:r>
              <a:rPr lang="en-US" sz="3200" b="1" dirty="0">
                <a:solidFill>
                  <a:schemeClr val="tx2"/>
                </a:solidFill>
              </a:rPr>
              <a:t>Top 5 professions visit frequency to aggregator websites</a:t>
            </a:r>
          </a:p>
        </p:txBody>
      </p:sp>
      <p:pic>
        <p:nvPicPr>
          <p:cNvPr id="6" name="Picture 6" descr="Chart&#10;&#10;Description automatically generated">
            <a:extLst>
              <a:ext uri="{FF2B5EF4-FFF2-40B4-BE49-F238E27FC236}">
                <a16:creationId xmlns:a16="http://schemas.microsoft.com/office/drawing/2014/main" id="{C180FB44-C5F4-3146-6949-5CFF7F11E4D3}"/>
              </a:ext>
            </a:extLst>
          </p:cNvPr>
          <p:cNvPicPr>
            <a:picLocks noChangeAspect="1"/>
          </p:cNvPicPr>
          <p:nvPr/>
        </p:nvPicPr>
        <p:blipFill>
          <a:blip r:embed="rId2"/>
          <a:stretch>
            <a:fillRect/>
          </a:stretch>
        </p:blipFill>
        <p:spPr>
          <a:xfrm>
            <a:off x="1143919" y="769050"/>
            <a:ext cx="9289054" cy="5273996"/>
          </a:xfrm>
          <a:prstGeom prst="rect">
            <a:avLst/>
          </a:prstGeom>
        </p:spPr>
      </p:pic>
    </p:spTree>
    <p:extLst>
      <p:ext uri="{BB962C8B-B14F-4D97-AF65-F5344CB8AC3E}">
        <p14:creationId xmlns:p14="http://schemas.microsoft.com/office/powerpoint/2010/main" val="49917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7"/>
          <p:cNvSpPr txBox="1">
            <a:spLocks noGrp="1"/>
          </p:cNvSpPr>
          <p:nvPr>
            <p:ph type="body" idx="4294967295"/>
          </p:nvPr>
        </p:nvSpPr>
        <p:spPr>
          <a:xfrm>
            <a:off x="296633" y="218272"/>
            <a:ext cx="11566400" cy="590800"/>
          </a:xfrm>
          <a:prstGeom prst="rect">
            <a:avLst/>
          </a:prstGeom>
          <a:noFill/>
          <a:ln>
            <a:noFill/>
          </a:ln>
        </p:spPr>
        <p:txBody>
          <a:bodyPr spcFirstLastPara="1" wrap="square" lIns="91433" tIns="45700" rIns="91433" bIns="45700" anchor="t" anchorCtr="0">
            <a:noAutofit/>
          </a:bodyPr>
          <a:lstStyle/>
          <a:p>
            <a:pPr marL="0" indent="0" algn="ctr">
              <a:lnSpc>
                <a:spcPct val="70000"/>
              </a:lnSpc>
              <a:spcBef>
                <a:spcPts val="0"/>
              </a:spcBef>
              <a:buNone/>
            </a:pPr>
            <a:r>
              <a:rPr lang="en-US" sz="3200" b="1" dirty="0">
                <a:solidFill>
                  <a:schemeClr val="tx2"/>
                </a:solidFill>
              </a:rPr>
              <a:t>Pop-up Users, by material preference</a:t>
            </a:r>
            <a:endParaRPr lang="en-US" dirty="0">
              <a:solidFill>
                <a:schemeClr val="tx2"/>
              </a:solidFill>
              <a:cs typeface="Arial"/>
            </a:endParaRPr>
          </a:p>
        </p:txBody>
      </p:sp>
      <p:pic>
        <p:nvPicPr>
          <p:cNvPr id="2" name="Picture 2" descr="Chart, bar chart&#10;&#10;Description automatically generated">
            <a:extLst>
              <a:ext uri="{FF2B5EF4-FFF2-40B4-BE49-F238E27FC236}">
                <a16:creationId xmlns:a16="http://schemas.microsoft.com/office/drawing/2014/main" id="{A3F2C8E1-F578-55B6-22A2-54BA9B9BBE49}"/>
              </a:ext>
            </a:extLst>
          </p:cNvPr>
          <p:cNvPicPr>
            <a:picLocks noChangeAspect="1"/>
          </p:cNvPicPr>
          <p:nvPr/>
        </p:nvPicPr>
        <p:blipFill>
          <a:blip r:embed="rId3"/>
          <a:stretch>
            <a:fillRect/>
          </a:stretch>
        </p:blipFill>
        <p:spPr>
          <a:xfrm>
            <a:off x="2071171" y="566401"/>
            <a:ext cx="8315898" cy="5385513"/>
          </a:xfrm>
          <a:prstGeom prst="rect">
            <a:avLst/>
          </a:prstGeom>
        </p:spPr>
      </p:pic>
      <p:sp>
        <p:nvSpPr>
          <p:cNvPr id="4" name="Google Shape;548;p76">
            <a:extLst>
              <a:ext uri="{FF2B5EF4-FFF2-40B4-BE49-F238E27FC236}">
                <a16:creationId xmlns:a16="http://schemas.microsoft.com/office/drawing/2014/main" id="{7AA1CBA0-D062-76D9-1976-976FBE29B3AC}"/>
              </a:ext>
            </a:extLst>
          </p:cNvPr>
          <p:cNvSpPr txBox="1"/>
          <p:nvPr/>
        </p:nvSpPr>
        <p:spPr>
          <a:xfrm>
            <a:off x="4386371" y="5881723"/>
            <a:ext cx="5378800" cy="379615"/>
          </a:xfrm>
          <a:prstGeom prst="rect">
            <a:avLst/>
          </a:prstGeom>
          <a:noFill/>
          <a:ln>
            <a:noFill/>
          </a:ln>
        </p:spPr>
        <p:txBody>
          <a:bodyPr spcFirstLastPara="1" wrap="square" lIns="91433" tIns="45700" rIns="91433" bIns="45700" anchor="t" anchorCtr="0">
            <a:spAutoFit/>
          </a:bodyPr>
          <a:lstStyle/>
          <a:p>
            <a:r>
              <a:rPr lang="en" sz="1867">
                <a:solidFill>
                  <a:schemeClr val="dk1"/>
                </a:solidFill>
                <a:latin typeface="Arial"/>
                <a:ea typeface="Arial"/>
                <a:cs typeface="Arial"/>
                <a:sym typeface="Arial"/>
              </a:rPr>
              <a:t>*Percentages do not sum to 100%</a:t>
            </a:r>
            <a:endParaRPr sz="1467"/>
          </a:p>
        </p:txBody>
      </p:sp>
    </p:spTree>
    <p:extLst>
      <p:ext uri="{BB962C8B-B14F-4D97-AF65-F5344CB8AC3E}">
        <p14:creationId xmlns:p14="http://schemas.microsoft.com/office/powerpoint/2010/main" val="374266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7"/>
          <p:cNvSpPr txBox="1">
            <a:spLocks noGrp="1"/>
          </p:cNvSpPr>
          <p:nvPr>
            <p:ph type="body" idx="4294967295"/>
          </p:nvPr>
        </p:nvSpPr>
        <p:spPr>
          <a:xfrm>
            <a:off x="296633" y="218272"/>
            <a:ext cx="11566400" cy="590800"/>
          </a:xfrm>
          <a:prstGeom prst="rect">
            <a:avLst/>
          </a:prstGeom>
          <a:noFill/>
          <a:ln>
            <a:noFill/>
          </a:ln>
        </p:spPr>
        <p:txBody>
          <a:bodyPr spcFirstLastPara="1" wrap="square" lIns="91433" tIns="45700" rIns="91433" bIns="45700" anchor="t" anchorCtr="0">
            <a:noAutofit/>
          </a:bodyPr>
          <a:lstStyle/>
          <a:p>
            <a:pPr marL="0" indent="0" algn="ctr">
              <a:lnSpc>
                <a:spcPct val="70000"/>
              </a:lnSpc>
              <a:spcBef>
                <a:spcPts val="0"/>
              </a:spcBef>
              <a:buSzPts val="2790"/>
              <a:buNone/>
            </a:pPr>
            <a:r>
              <a:rPr lang="en-US" sz="3200" b="1" dirty="0">
                <a:solidFill>
                  <a:schemeClr val="tx2"/>
                </a:solidFill>
              </a:rPr>
              <a:t>Top 5 professions by material preference</a:t>
            </a:r>
            <a:endParaRPr lang="en-US" dirty="0">
              <a:solidFill>
                <a:schemeClr val="tx2"/>
              </a:solidFill>
            </a:endParaRPr>
          </a:p>
        </p:txBody>
      </p:sp>
      <p:pic>
        <p:nvPicPr>
          <p:cNvPr id="2" name="Picture 2" descr="Chart, bar chart&#10;&#10;Description automatically generated">
            <a:extLst>
              <a:ext uri="{FF2B5EF4-FFF2-40B4-BE49-F238E27FC236}">
                <a16:creationId xmlns:a16="http://schemas.microsoft.com/office/drawing/2014/main" id="{DC7CB82E-59F1-98C8-F005-39086D6AE30B}"/>
              </a:ext>
            </a:extLst>
          </p:cNvPr>
          <p:cNvPicPr>
            <a:picLocks noChangeAspect="1"/>
          </p:cNvPicPr>
          <p:nvPr/>
        </p:nvPicPr>
        <p:blipFill>
          <a:blip r:embed="rId3"/>
          <a:stretch>
            <a:fillRect/>
          </a:stretch>
        </p:blipFill>
        <p:spPr>
          <a:xfrm>
            <a:off x="1428521" y="644331"/>
            <a:ext cx="9472669" cy="5303096"/>
          </a:xfrm>
          <a:prstGeom prst="rect">
            <a:avLst/>
          </a:prstGeom>
        </p:spPr>
      </p:pic>
      <p:sp>
        <p:nvSpPr>
          <p:cNvPr id="4" name="Google Shape;548;p76">
            <a:extLst>
              <a:ext uri="{FF2B5EF4-FFF2-40B4-BE49-F238E27FC236}">
                <a16:creationId xmlns:a16="http://schemas.microsoft.com/office/drawing/2014/main" id="{E7A3D320-8203-50BD-796B-C84914C15B86}"/>
              </a:ext>
            </a:extLst>
          </p:cNvPr>
          <p:cNvSpPr txBox="1"/>
          <p:nvPr/>
        </p:nvSpPr>
        <p:spPr>
          <a:xfrm>
            <a:off x="4386371" y="5881723"/>
            <a:ext cx="5378800" cy="379615"/>
          </a:xfrm>
          <a:prstGeom prst="rect">
            <a:avLst/>
          </a:prstGeom>
          <a:noFill/>
          <a:ln>
            <a:noFill/>
          </a:ln>
        </p:spPr>
        <p:txBody>
          <a:bodyPr spcFirstLastPara="1" wrap="square" lIns="91433" tIns="45700" rIns="91433" bIns="45700" anchor="t" anchorCtr="0">
            <a:spAutoFit/>
          </a:bodyPr>
          <a:lstStyle/>
          <a:p>
            <a:r>
              <a:rPr lang="en" sz="1867">
                <a:solidFill>
                  <a:schemeClr val="dk1"/>
                </a:solidFill>
                <a:latin typeface="Arial"/>
                <a:ea typeface="Arial"/>
                <a:cs typeface="Arial"/>
                <a:sym typeface="Arial"/>
              </a:rPr>
              <a:t>*Percentages do not sum to 100%</a:t>
            </a:r>
            <a:endParaRPr sz="1467"/>
          </a:p>
        </p:txBody>
      </p:sp>
    </p:spTree>
    <p:extLst>
      <p:ext uri="{BB962C8B-B14F-4D97-AF65-F5344CB8AC3E}">
        <p14:creationId xmlns:p14="http://schemas.microsoft.com/office/powerpoint/2010/main" val="241353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78" descr="Chart, pie chart&#10;&#10;Description automatically generated"/>
          <p:cNvPicPr preferRelativeResize="0"/>
          <p:nvPr/>
        </p:nvPicPr>
        <p:blipFill>
          <a:blip r:embed="rId3">
            <a:alphaModFix/>
          </a:blip>
          <a:stretch>
            <a:fillRect/>
          </a:stretch>
        </p:blipFill>
        <p:spPr>
          <a:xfrm>
            <a:off x="3356663" y="2389587"/>
            <a:ext cx="8746836" cy="3771572"/>
          </a:xfrm>
          <a:prstGeom prst="rect">
            <a:avLst/>
          </a:prstGeom>
          <a:noFill/>
          <a:ln>
            <a:noFill/>
          </a:ln>
        </p:spPr>
      </p:pic>
      <p:pic>
        <p:nvPicPr>
          <p:cNvPr id="562" name="Google Shape;562;p78" descr="Chart&#10;&#10;Description automatically generated"/>
          <p:cNvPicPr preferRelativeResize="0"/>
          <p:nvPr/>
        </p:nvPicPr>
        <p:blipFill rotWithShape="1">
          <a:blip r:embed="rId4">
            <a:alphaModFix/>
          </a:blip>
          <a:srcRect/>
          <a:stretch/>
        </p:blipFill>
        <p:spPr>
          <a:xfrm>
            <a:off x="-16" y="707963"/>
            <a:ext cx="6610925" cy="1894280"/>
          </a:xfrm>
          <a:prstGeom prst="rect">
            <a:avLst/>
          </a:prstGeom>
          <a:noFill/>
          <a:ln>
            <a:noFill/>
          </a:ln>
        </p:spPr>
      </p:pic>
      <p:sp>
        <p:nvSpPr>
          <p:cNvPr id="563" name="Google Shape;563;p78"/>
          <p:cNvSpPr txBox="1">
            <a:spLocks noGrp="1"/>
          </p:cNvSpPr>
          <p:nvPr>
            <p:ph type="body" idx="4294967295"/>
          </p:nvPr>
        </p:nvSpPr>
        <p:spPr>
          <a:xfrm>
            <a:off x="0" y="257175"/>
            <a:ext cx="11252200" cy="915988"/>
          </a:xfrm>
          <a:prstGeom prst="rect">
            <a:avLst/>
          </a:prstGeom>
          <a:noFill/>
          <a:ln>
            <a:noFill/>
          </a:ln>
        </p:spPr>
        <p:txBody>
          <a:bodyPr spcFirstLastPara="1" wrap="square" lIns="91433" tIns="45700" rIns="91433" bIns="45700" anchor="t" anchorCtr="0">
            <a:normAutofit/>
          </a:bodyPr>
          <a:lstStyle/>
          <a:p>
            <a:pPr marL="0" indent="0" algn="ctr">
              <a:lnSpc>
                <a:spcPct val="90000"/>
              </a:lnSpc>
              <a:spcBef>
                <a:spcPts val="0"/>
              </a:spcBef>
              <a:buNone/>
            </a:pPr>
            <a:r>
              <a:rPr lang="en-US" b="1" dirty="0">
                <a:solidFill>
                  <a:schemeClr val="tx2"/>
                </a:solidFill>
              </a:rPr>
              <a:t>TwoStep Cluster Method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9"/>
          <p:cNvSpPr txBox="1">
            <a:spLocks noGrp="1"/>
          </p:cNvSpPr>
          <p:nvPr>
            <p:ph type="body" idx="4294967295"/>
          </p:nvPr>
        </p:nvSpPr>
        <p:spPr>
          <a:xfrm>
            <a:off x="338221" y="287338"/>
            <a:ext cx="11252200" cy="914400"/>
          </a:xfrm>
          <a:prstGeom prst="rect">
            <a:avLst/>
          </a:prstGeom>
          <a:noFill/>
          <a:ln>
            <a:noFill/>
          </a:ln>
        </p:spPr>
        <p:txBody>
          <a:bodyPr spcFirstLastPara="1" wrap="square" lIns="91433" tIns="45700" rIns="91433" bIns="45700" anchor="t" anchorCtr="0">
            <a:normAutofit/>
          </a:bodyPr>
          <a:lstStyle/>
          <a:p>
            <a:pPr marL="0" indent="0">
              <a:lnSpc>
                <a:spcPct val="90000"/>
              </a:lnSpc>
              <a:spcBef>
                <a:spcPts val="0"/>
              </a:spcBef>
              <a:buNone/>
            </a:pPr>
            <a:r>
              <a:rPr lang="en-US" b="1" dirty="0">
                <a:solidFill>
                  <a:schemeClr val="tx2"/>
                </a:solidFill>
              </a:rPr>
              <a:t>NAFAN User Clusters</a:t>
            </a:r>
          </a:p>
        </p:txBody>
      </p:sp>
      <p:sp>
        <p:nvSpPr>
          <p:cNvPr id="570" name="Google Shape;570;p79"/>
          <p:cNvSpPr txBox="1">
            <a:spLocks noGrp="1"/>
          </p:cNvSpPr>
          <p:nvPr>
            <p:ph type="body" idx="4294967295"/>
          </p:nvPr>
        </p:nvSpPr>
        <p:spPr>
          <a:xfrm>
            <a:off x="0" y="1431925"/>
            <a:ext cx="10712450" cy="4521200"/>
          </a:xfrm>
          <a:prstGeom prst="rect">
            <a:avLst/>
          </a:prstGeom>
          <a:noFill/>
          <a:ln>
            <a:noFill/>
          </a:ln>
        </p:spPr>
        <p:txBody>
          <a:bodyPr spcFirstLastPara="1" wrap="square" lIns="91433" tIns="45700" rIns="91433" bIns="45700" anchor="t" anchorCtr="0">
            <a:noAutofit/>
          </a:bodyPr>
          <a:lstStyle/>
          <a:p>
            <a:pPr marL="457189" indent="-457189">
              <a:spcBef>
                <a:spcPts val="0"/>
              </a:spcBef>
              <a:buSzPts val="1600"/>
            </a:pPr>
            <a:r>
              <a:rPr lang="en" sz="2400" b="1" dirty="0"/>
              <a:t>Archivist/Librarian &amp; Other Professionals (N=559) </a:t>
            </a:r>
            <a:r>
              <a:rPr lang="en" sz="2400" dirty="0"/>
              <a:t>– public and technical service archivists/librarians, journalists, writers, tradespeople</a:t>
            </a:r>
            <a:endParaRPr sz="2400" dirty="0"/>
          </a:p>
          <a:p>
            <a:pPr marL="457189" indent="-457189">
              <a:spcBef>
                <a:spcPts val="1067"/>
              </a:spcBef>
              <a:buSzPts val="1600"/>
            </a:pPr>
            <a:r>
              <a:rPr lang="en" sz="2400" b="1" dirty="0"/>
              <a:t>Faculty and Other Doctoral Degrees  (N=328) </a:t>
            </a:r>
            <a:r>
              <a:rPr lang="en" sz="2400" dirty="0"/>
              <a:t>– faculty, post-doc, independent researcher, museum professionals</a:t>
            </a:r>
            <a:endParaRPr sz="2400" dirty="0"/>
          </a:p>
          <a:p>
            <a:pPr marL="457189" indent="-457189">
              <a:spcBef>
                <a:spcPts val="1067"/>
              </a:spcBef>
              <a:buSzPts val="1600"/>
            </a:pPr>
            <a:r>
              <a:rPr lang="en" sz="2400" b="1" dirty="0"/>
              <a:t>Family History Researchers (N=722)</a:t>
            </a:r>
            <a:r>
              <a:rPr lang="en" sz="2400" dirty="0"/>
              <a:t>– local history, professional genealogist, hobby genealogist</a:t>
            </a:r>
            <a:endParaRPr sz="2400" dirty="0"/>
          </a:p>
          <a:p>
            <a:pPr marL="457189" indent="-457189">
              <a:spcBef>
                <a:spcPts val="1067"/>
              </a:spcBef>
              <a:buSzPts val="1600"/>
            </a:pPr>
            <a:r>
              <a:rPr lang="en" sz="2400" b="1" dirty="0"/>
              <a:t>Personal Interest Researchers (N=711)</a:t>
            </a:r>
            <a:r>
              <a:rPr lang="en" sz="2400" dirty="0"/>
              <a:t> – general search with a range of profession and education</a:t>
            </a:r>
            <a:endParaRPr sz="2400" dirty="0"/>
          </a:p>
          <a:p>
            <a:pPr marL="457189" indent="-457189">
              <a:spcBef>
                <a:spcPts val="1067"/>
              </a:spcBef>
              <a:buSzPts val="1600"/>
            </a:pPr>
            <a:r>
              <a:rPr lang="en" sz="2400" b="1" dirty="0"/>
              <a:t>Undergraduate and Postgraduate Students (N=712) –  </a:t>
            </a:r>
            <a:r>
              <a:rPr lang="en" sz="2400" dirty="0"/>
              <a:t>Indicate their profession is undergraduate/postgraduate student</a:t>
            </a:r>
            <a:endParaRPr sz="2400" dirty="0"/>
          </a:p>
          <a:p>
            <a:pPr marL="0" indent="0">
              <a:lnSpc>
                <a:spcPct val="150000"/>
              </a:lnSpc>
              <a:spcBef>
                <a:spcPts val="1067"/>
              </a:spcBef>
              <a:buNone/>
            </a:pPr>
            <a:endParaRPr dirty="0"/>
          </a:p>
          <a:p>
            <a:pPr marL="457189" indent="-253994">
              <a:lnSpc>
                <a:spcPct val="150000"/>
              </a:lnSpc>
              <a:spcBef>
                <a:spcPts val="1067"/>
              </a:spcBef>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9"/>
          <p:cNvSpPr txBox="1">
            <a:spLocks noGrp="1"/>
          </p:cNvSpPr>
          <p:nvPr>
            <p:ph type="body" sz="quarter" idx="10"/>
          </p:nvPr>
        </p:nvSpPr>
        <p:spPr>
          <a:xfrm>
            <a:off x="420346" y="1108082"/>
            <a:ext cx="10898717" cy="4819741"/>
          </a:xfrm>
          <a:prstGeom prst="rect">
            <a:avLst/>
          </a:prstGeom>
          <a:noFill/>
          <a:ln w="28575" cap="flat" cmpd="sng">
            <a:solidFill>
              <a:srgbClr val="FFFFFF"/>
            </a:solidFill>
            <a:prstDash val="solid"/>
            <a:round/>
            <a:headEnd type="none" w="sm" len="sm"/>
            <a:tailEnd type="none" w="sm" len="sm"/>
          </a:ln>
        </p:spPr>
        <p:txBody>
          <a:bodyPr spcFirstLastPara="1" wrap="square" lIns="274300" tIns="45700" rIns="274300" bIns="45700" anchor="t" anchorCtr="0">
            <a:spAutoFit/>
          </a:bodyPr>
          <a:lstStyle/>
          <a:p>
            <a:r>
              <a:rPr lang="en" dirty="0">
                <a:solidFill>
                  <a:srgbClr val="FFFFFF"/>
                </a:solidFill>
              </a:rPr>
              <a:t>The Broadest Possible Range of Users: Learning About Users of Archival Aggregations</a:t>
            </a:r>
          </a:p>
          <a:p>
            <a:endParaRPr lang="en" dirty="0">
              <a:solidFill>
                <a:srgbClr val="FFFFFF"/>
              </a:solidFill>
              <a:cs typeface="Arial"/>
            </a:endParaRPr>
          </a:p>
          <a:p>
            <a:pPr>
              <a:spcBef>
                <a:spcPts val="0"/>
              </a:spcBef>
            </a:pPr>
            <a:endParaRPr lang="en" dirty="0">
              <a:cs typeface="Arial"/>
            </a:endParaRPr>
          </a:p>
        </p:txBody>
      </p:sp>
      <p:sp>
        <p:nvSpPr>
          <p:cNvPr id="2" name="Text Placeholder 1">
            <a:extLst>
              <a:ext uri="{FF2B5EF4-FFF2-40B4-BE49-F238E27FC236}">
                <a16:creationId xmlns:a16="http://schemas.microsoft.com/office/drawing/2014/main" id="{889B5250-6E53-5BF7-32C5-D42F408853E7}"/>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47EC9420-3ED3-6F8C-5279-5CFA1165776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3654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8B0E88-A4A8-8801-82ED-AA066A1F32F2}"/>
              </a:ext>
            </a:extLst>
          </p:cNvPr>
          <p:cNvSpPr txBox="1"/>
          <p:nvPr/>
        </p:nvSpPr>
        <p:spPr>
          <a:xfrm>
            <a:off x="614460" y="507658"/>
            <a:ext cx="10972662"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dirty="0">
                <a:latin typeface="Arial"/>
                <a:ea typeface="TimesNewRomanPSMT"/>
                <a:cs typeface="TimesNewRomanPSMT"/>
              </a:rPr>
              <a:t>Extant studies focus on the needs of academics, especially historians and other humanists (Rhee, 2015)</a:t>
            </a:r>
            <a:endParaRPr lang="en-US" sz="3200">
              <a:latin typeface="Arial"/>
              <a:ea typeface="TimesNewRomanPSMT"/>
              <a:cs typeface="Arial"/>
            </a:endParaRPr>
          </a:p>
          <a:p>
            <a:pPr marL="457200" indent="-457200">
              <a:buFont typeface="Arial"/>
              <a:buChar char="•"/>
            </a:pPr>
            <a:endParaRPr lang="en-US" sz="3200" dirty="0">
              <a:latin typeface="Arial"/>
              <a:ea typeface="TimesNewRomanPSMT"/>
              <a:cs typeface="TimesNewRomanPSMT"/>
            </a:endParaRPr>
          </a:p>
          <a:p>
            <a:pPr marL="457200" indent="-457200">
              <a:buFont typeface="Arial"/>
              <a:buChar char="•"/>
            </a:pPr>
            <a:r>
              <a:rPr lang="en-US" sz="3200" dirty="0">
                <a:latin typeface="Arial"/>
                <a:ea typeface="TimesNewRomanPSMT"/>
                <a:cs typeface="TimesNewRomanPSMT"/>
              </a:rPr>
              <a:t>Literature investigating broader cross-section of archival users indicates that different researcher types have significantly different needs. (Duff, 2005)</a:t>
            </a:r>
            <a:endParaRPr lang="en-US" sz="3200">
              <a:latin typeface="Arial"/>
              <a:ea typeface="TimesNewRomanPSMT"/>
              <a:cs typeface="Arial"/>
            </a:endParaRPr>
          </a:p>
          <a:p>
            <a:endParaRPr lang="en-US" sz="3200" dirty="0">
              <a:latin typeface="Arial"/>
              <a:ea typeface="TimesNewRomanPSMT"/>
              <a:cs typeface="TimesNewRomanPSMT"/>
            </a:endParaRPr>
          </a:p>
          <a:p>
            <a:pPr marL="457200" indent="-457200">
              <a:buFont typeface="Arial"/>
              <a:buChar char="•"/>
            </a:pPr>
            <a:r>
              <a:rPr lang="en-US" sz="3200" dirty="0">
                <a:latin typeface="Arial"/>
                <a:ea typeface="TimesNewRomanPSMT"/>
                <a:cs typeface="TimesNewRomanPSMT"/>
              </a:rPr>
              <a:t>Archival software projects have developed personas  reflecting a more diverse spectrum of researchers (ArcLight, 2017; Project Electron, 2019; </a:t>
            </a:r>
            <a:r>
              <a:rPr lang="en-US" sz="3200" dirty="0" err="1">
                <a:latin typeface="Arial"/>
                <a:ea typeface="TimesNewRomanPSMT"/>
                <a:cs typeface="TimesNewRomanPSMT"/>
              </a:rPr>
              <a:t>ArchivesSpace</a:t>
            </a:r>
            <a:r>
              <a:rPr lang="en-US" sz="3200" dirty="0">
                <a:latin typeface="Arial"/>
                <a:ea typeface="TimesNewRomanPSMT"/>
                <a:cs typeface="TimesNewRomanPSMT"/>
              </a:rPr>
              <a:t>, 2016)</a:t>
            </a:r>
            <a:endParaRPr lang="en-US" sz="3200" dirty="0">
              <a:latin typeface="Arial"/>
              <a:cs typeface="Arial"/>
            </a:endParaRPr>
          </a:p>
        </p:txBody>
      </p:sp>
    </p:spTree>
    <p:extLst>
      <p:ext uri="{BB962C8B-B14F-4D97-AF65-F5344CB8AC3E}">
        <p14:creationId xmlns:p14="http://schemas.microsoft.com/office/powerpoint/2010/main" val="364041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83345-CB39-8F4C-8E57-98BB01D2D0AA}"/>
              </a:ext>
            </a:extLst>
          </p:cNvPr>
          <p:cNvSpPr>
            <a:spLocks noGrp="1"/>
          </p:cNvSpPr>
          <p:nvPr>
            <p:ph type="body" sz="quarter" idx="13"/>
          </p:nvPr>
        </p:nvSpPr>
        <p:spPr>
          <a:xfrm>
            <a:off x="537994" y="282641"/>
            <a:ext cx="11252197" cy="915256"/>
          </a:xfrm>
        </p:spPr>
        <p:txBody>
          <a:bodyPr>
            <a:normAutofit/>
          </a:bodyPr>
          <a:lstStyle/>
          <a:p>
            <a:pPr algn="ctr"/>
            <a:r>
              <a:rPr lang="en-US" dirty="0">
                <a:solidFill>
                  <a:srgbClr val="0070C0"/>
                </a:solidFill>
              </a:rPr>
              <a:t>Research Advisory Group</a:t>
            </a:r>
          </a:p>
        </p:txBody>
      </p:sp>
      <p:sp>
        <p:nvSpPr>
          <p:cNvPr id="3" name="Text Placeholder 2">
            <a:extLst>
              <a:ext uri="{FF2B5EF4-FFF2-40B4-BE49-F238E27FC236}">
                <a16:creationId xmlns:a16="http://schemas.microsoft.com/office/drawing/2014/main" id="{B020EB3C-6B50-0E4C-92DE-F5080B39611B}"/>
              </a:ext>
            </a:extLst>
          </p:cNvPr>
          <p:cNvSpPr>
            <a:spLocks noGrp="1"/>
          </p:cNvSpPr>
          <p:nvPr>
            <p:ph type="body" sz="quarter" idx="12"/>
          </p:nvPr>
        </p:nvSpPr>
        <p:spPr>
          <a:xfrm>
            <a:off x="136187" y="1372996"/>
            <a:ext cx="12055813" cy="4716519"/>
          </a:xfrm>
        </p:spPr>
        <p:txBody>
          <a:bodyPr/>
          <a:lstStyle/>
          <a:p>
            <a:r>
              <a:rPr lang="en-US" sz="2800" dirty="0"/>
              <a:t>Bill </a:t>
            </a:r>
            <a:r>
              <a:rPr lang="en-US" sz="2800" dirty="0" err="1"/>
              <a:t>Stingone</a:t>
            </a:r>
            <a:r>
              <a:rPr lang="en-US" sz="2800" dirty="0"/>
              <a:t>, New York Public Library</a:t>
            </a:r>
          </a:p>
          <a:p>
            <a:r>
              <a:rPr lang="en-US" sz="2800" dirty="0"/>
              <a:t>Derek Mosley, Auburn Avenue Research Library on African American Culture and History, Atlanta-Fulton Public Library</a:t>
            </a:r>
          </a:p>
          <a:p>
            <a:r>
              <a:rPr lang="en-US" sz="2800" dirty="0"/>
              <a:t>Hillel Arnold, Rockefeller Archives Center</a:t>
            </a:r>
          </a:p>
          <a:p>
            <a:r>
              <a:rPr lang="en-US" sz="2800" dirty="0"/>
              <a:t>Holly </a:t>
            </a:r>
            <a:r>
              <a:rPr lang="en-US" sz="2800" dirty="0" err="1"/>
              <a:t>Mengel</a:t>
            </a:r>
            <a:r>
              <a:rPr lang="en-US" sz="2800" dirty="0"/>
              <a:t>, University of Pennsylvania, </a:t>
            </a:r>
            <a:r>
              <a:rPr lang="en-US" sz="2800" dirty="0" err="1"/>
              <a:t>Kislak</a:t>
            </a:r>
            <a:r>
              <a:rPr lang="en-US" sz="2800" dirty="0"/>
              <a:t> Center (PACSCL)</a:t>
            </a:r>
          </a:p>
          <a:p>
            <a:r>
              <a:rPr lang="en-US" sz="2800" dirty="0"/>
              <a:t>Lydia Tang, </a:t>
            </a:r>
            <a:r>
              <a:rPr lang="en-US" sz="2800" dirty="0" err="1"/>
              <a:t>Lyrasis</a:t>
            </a:r>
            <a:r>
              <a:rPr lang="en-US" sz="2800" dirty="0"/>
              <a:t> </a:t>
            </a:r>
          </a:p>
          <a:p>
            <a:r>
              <a:rPr lang="en-US" sz="2800" dirty="0"/>
              <a:t>Molly Bruce Patterson, Rhode Island College (RIAMCO)</a:t>
            </a:r>
          </a:p>
          <a:p>
            <a:r>
              <a:rPr lang="en-US" sz="2800" dirty="0"/>
              <a:t>Rachel Walton, Rollins College</a:t>
            </a:r>
          </a:p>
          <a:p>
            <a:r>
              <a:rPr lang="en-US" sz="2800" dirty="0"/>
              <a:t>Ricky </a:t>
            </a:r>
            <a:r>
              <a:rPr lang="en-US" sz="2800" dirty="0" err="1"/>
              <a:t>Punzalan</a:t>
            </a:r>
            <a:r>
              <a:rPr lang="en-US" sz="2800" dirty="0"/>
              <a:t>, University of Michigan, School of Information</a:t>
            </a:r>
          </a:p>
          <a:p>
            <a:pPr marL="0" indent="0">
              <a:buNone/>
            </a:pPr>
            <a:endParaRPr lang="en-US" dirty="0"/>
          </a:p>
        </p:txBody>
      </p:sp>
    </p:spTree>
    <p:extLst>
      <p:ext uri="{BB962C8B-B14F-4D97-AF65-F5344CB8AC3E}">
        <p14:creationId xmlns:p14="http://schemas.microsoft.com/office/powerpoint/2010/main" val="3732736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0"/>
          <p:cNvSpPr txBox="1"/>
          <p:nvPr/>
        </p:nvSpPr>
        <p:spPr>
          <a:xfrm>
            <a:off x="523409" y="963879"/>
            <a:ext cx="38092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dirty="0">
                <a:solidFill>
                  <a:srgbClr val="4472C4"/>
                </a:solidFill>
              </a:rPr>
              <a:t>Interview</a:t>
            </a:r>
            <a:r>
              <a:rPr lang="en" sz="4400" b="1" dirty="0">
                <a:solidFill>
                  <a:srgbClr val="4472C4"/>
                </a:solidFill>
                <a:latin typeface="Arial"/>
                <a:ea typeface="Arial"/>
                <a:cs typeface="Arial"/>
                <a:sym typeface="Arial"/>
              </a:rPr>
              <a:t> Research Participant Selection</a:t>
            </a:r>
            <a:endParaRPr sz="1467" dirty="0"/>
          </a:p>
        </p:txBody>
      </p:sp>
      <p:cxnSp>
        <p:nvCxnSpPr>
          <p:cNvPr id="577" name="Google Shape;577;p80"/>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578" name="Google Shape;578;p80"/>
          <p:cNvSpPr txBox="1"/>
          <p:nvPr/>
        </p:nvSpPr>
        <p:spPr>
          <a:xfrm>
            <a:off x="4726064" y="0"/>
            <a:ext cx="7373871" cy="6191433"/>
          </a:xfrm>
          <a:prstGeom prst="rect">
            <a:avLst/>
          </a:prstGeom>
          <a:noFill/>
          <a:ln>
            <a:noFill/>
          </a:ln>
        </p:spPr>
        <p:txBody>
          <a:bodyPr spcFirstLastPara="1" wrap="square" lIns="91433" tIns="45700" rIns="91433" bIns="45700" anchor="ctr" anchorCtr="0">
            <a:normAutofit/>
          </a:bodyPr>
          <a:lstStyle/>
          <a:p>
            <a:endParaRPr sz="2800" dirty="0">
              <a:solidFill>
                <a:srgbClr val="000000"/>
              </a:solidFill>
              <a:latin typeface="Calibri"/>
              <a:ea typeface="Calibri"/>
              <a:cs typeface="Calibri"/>
              <a:sym typeface="Calibri"/>
            </a:endParaRPr>
          </a:p>
          <a:p>
            <a:pPr marL="84455">
              <a:lnSpc>
                <a:spcPct val="90000"/>
              </a:lnSpc>
              <a:spcBef>
                <a:spcPts val="533"/>
              </a:spcBef>
              <a:buClr>
                <a:schemeClr val="dk1"/>
              </a:buClr>
              <a:buSzPts val="1800"/>
            </a:pPr>
            <a:r>
              <a:rPr lang="en" sz="3200" dirty="0">
                <a:solidFill>
                  <a:schemeClr val="dk1"/>
                </a:solidFill>
                <a:ea typeface="+mn-lt"/>
                <a:cs typeface="+mn-lt"/>
              </a:rPr>
              <a:t>Sampled from pop-survey participants</a:t>
            </a:r>
          </a:p>
          <a:p>
            <a:pPr marL="456565" indent="-372110">
              <a:lnSpc>
                <a:spcPct val="90000"/>
              </a:lnSpc>
              <a:spcBef>
                <a:spcPts val="533"/>
              </a:spcBef>
              <a:buClr>
                <a:schemeClr val="dk1"/>
              </a:buClr>
              <a:buSzPts val="1800"/>
              <a:buFont typeface="Arial"/>
              <a:buChar char="•"/>
            </a:pPr>
            <a:endParaRPr lang="en" sz="3200" dirty="0">
              <a:solidFill>
                <a:schemeClr val="dk1"/>
              </a:solidFill>
              <a:ea typeface="+mn-lt"/>
              <a:cs typeface="+mn-lt"/>
            </a:endParaRPr>
          </a:p>
          <a:p>
            <a:pPr marL="84455">
              <a:lnSpc>
                <a:spcPct val="90000"/>
              </a:lnSpc>
              <a:spcBef>
                <a:spcPts val="533"/>
              </a:spcBef>
              <a:buClr>
                <a:schemeClr val="dk1"/>
              </a:buClr>
              <a:buSzPts val="1800"/>
            </a:pPr>
            <a:r>
              <a:rPr lang="en" sz="3200" dirty="0">
                <a:solidFill>
                  <a:schemeClr val="dk1"/>
                </a:solidFill>
                <a:ea typeface="+mn-lt"/>
                <a:cs typeface="+mn-lt"/>
              </a:rPr>
              <a:t>25 interviews, 5 per persona type</a:t>
            </a:r>
            <a:endParaRPr lang="en-US" sz="3200">
              <a:solidFill>
                <a:schemeClr val="dk1"/>
              </a:solidFill>
              <a:ea typeface="+mn-lt"/>
              <a:cs typeface="+mn-lt"/>
            </a:endParaRPr>
          </a:p>
          <a:p>
            <a:pPr marL="913765" lvl="1" indent="-372110">
              <a:lnSpc>
                <a:spcPct val="90000"/>
              </a:lnSpc>
              <a:spcBef>
                <a:spcPts val="533"/>
              </a:spcBef>
              <a:buSzPts val="1800"/>
              <a:buFont typeface="Arial"/>
              <a:buChar char="•"/>
            </a:pPr>
            <a:r>
              <a:rPr lang="en" sz="3200" dirty="0">
                <a:solidFill>
                  <a:schemeClr val="dk1"/>
                </a:solidFill>
                <a:ea typeface="+mn-lt"/>
                <a:cs typeface="+mn-lt"/>
              </a:rPr>
              <a:t>Archivist/Librarian, </a:t>
            </a:r>
          </a:p>
          <a:p>
            <a:pPr marL="913765" lvl="1" indent="-372110">
              <a:lnSpc>
                <a:spcPct val="90000"/>
              </a:lnSpc>
              <a:spcBef>
                <a:spcPts val="533"/>
              </a:spcBef>
              <a:buSzPts val="1800"/>
              <a:buFont typeface="Arial"/>
              <a:buChar char="•"/>
            </a:pPr>
            <a:r>
              <a:rPr lang="en" sz="3200" dirty="0">
                <a:solidFill>
                  <a:schemeClr val="dk1"/>
                </a:solidFill>
                <a:ea typeface="+mn-lt"/>
                <a:cs typeface="+mn-lt"/>
              </a:rPr>
              <a:t>Faculty and Doctoral Degrees, </a:t>
            </a:r>
          </a:p>
          <a:p>
            <a:pPr marL="913765" lvl="1" indent="-372110">
              <a:lnSpc>
                <a:spcPct val="90000"/>
              </a:lnSpc>
              <a:spcBef>
                <a:spcPts val="533"/>
              </a:spcBef>
              <a:buSzPts val="1800"/>
              <a:buFont typeface="Arial"/>
              <a:buChar char="•"/>
            </a:pPr>
            <a:r>
              <a:rPr lang="en" sz="3200" dirty="0">
                <a:solidFill>
                  <a:schemeClr val="dk1"/>
                </a:solidFill>
                <a:ea typeface="+mn-lt"/>
                <a:cs typeface="+mn-lt"/>
              </a:rPr>
              <a:t>Family History Researcher, </a:t>
            </a:r>
          </a:p>
          <a:p>
            <a:pPr marL="913765" lvl="1" indent="-372110">
              <a:lnSpc>
                <a:spcPct val="90000"/>
              </a:lnSpc>
              <a:spcBef>
                <a:spcPts val="533"/>
              </a:spcBef>
              <a:buSzPts val="1800"/>
              <a:buFont typeface="Arial"/>
              <a:buChar char="•"/>
            </a:pPr>
            <a:r>
              <a:rPr lang="en" sz="3200" dirty="0">
                <a:solidFill>
                  <a:schemeClr val="dk1"/>
                </a:solidFill>
                <a:ea typeface="+mn-lt"/>
                <a:cs typeface="+mn-lt"/>
              </a:rPr>
              <a:t>Personal Interest Researcher,</a:t>
            </a:r>
          </a:p>
          <a:p>
            <a:pPr marL="913765" lvl="1" indent="-372110">
              <a:lnSpc>
                <a:spcPct val="90000"/>
              </a:lnSpc>
              <a:spcBef>
                <a:spcPts val="533"/>
              </a:spcBef>
              <a:buSzPts val="1800"/>
              <a:buFont typeface="Arial"/>
              <a:buChar char="•"/>
            </a:pPr>
            <a:r>
              <a:rPr lang="en" sz="3200" dirty="0">
                <a:solidFill>
                  <a:schemeClr val="dk1"/>
                </a:solidFill>
                <a:ea typeface="+mn-lt"/>
                <a:cs typeface="+mn-lt"/>
              </a:rPr>
              <a:t>Undergraduates/Postgraduates</a:t>
            </a:r>
            <a:endParaRPr sz="3200" dirty="0">
              <a:solidFill>
                <a:schemeClr val="dk1"/>
              </a:solidFill>
              <a:cs typeface="Arial"/>
            </a:endParaRPr>
          </a:p>
          <a:p>
            <a:endParaRPr sz="2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3268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0"/>
          <p:cNvSpPr txBox="1"/>
          <p:nvPr/>
        </p:nvSpPr>
        <p:spPr>
          <a:xfrm>
            <a:off x="523409" y="963879"/>
            <a:ext cx="38092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a:solidFill>
                  <a:srgbClr val="4472C4"/>
                </a:solidFill>
              </a:rPr>
              <a:t>Interview</a:t>
            </a:r>
            <a:r>
              <a:rPr lang="en" sz="4400" b="1">
                <a:solidFill>
                  <a:srgbClr val="4472C4"/>
                </a:solidFill>
                <a:latin typeface="Arial"/>
                <a:ea typeface="Arial"/>
                <a:cs typeface="Arial"/>
                <a:sym typeface="Arial"/>
              </a:rPr>
              <a:t> Research Methods</a:t>
            </a:r>
            <a:endParaRPr sz="1467"/>
          </a:p>
        </p:txBody>
      </p:sp>
      <p:cxnSp>
        <p:nvCxnSpPr>
          <p:cNvPr id="577" name="Google Shape;577;p80"/>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578" name="Google Shape;578;p80"/>
          <p:cNvSpPr txBox="1"/>
          <p:nvPr/>
        </p:nvSpPr>
        <p:spPr>
          <a:xfrm>
            <a:off x="4726064" y="0"/>
            <a:ext cx="7345117" cy="6191433"/>
          </a:xfrm>
          <a:prstGeom prst="rect">
            <a:avLst/>
          </a:prstGeom>
          <a:noFill/>
          <a:ln>
            <a:noFill/>
          </a:ln>
        </p:spPr>
        <p:txBody>
          <a:bodyPr spcFirstLastPara="1" wrap="square" lIns="91433" tIns="45700" rIns="91433" bIns="45700" anchor="ctr" anchorCtr="0">
            <a:normAutofit lnSpcReduction="10000"/>
          </a:bodyPr>
          <a:lstStyle/>
          <a:p>
            <a:endParaRPr sz="2800" dirty="0">
              <a:solidFill>
                <a:srgbClr val="000000"/>
              </a:solidFill>
              <a:latin typeface="Calibri"/>
              <a:ea typeface="Calibri"/>
              <a:cs typeface="Calibri"/>
              <a:sym typeface="Calibri"/>
            </a:endParaRPr>
          </a:p>
          <a:p>
            <a:pPr marL="84455">
              <a:lnSpc>
                <a:spcPct val="90000"/>
              </a:lnSpc>
              <a:spcBef>
                <a:spcPts val="533"/>
              </a:spcBef>
              <a:buClr>
                <a:schemeClr val="dk1"/>
              </a:buClr>
              <a:buSzPts val="1800"/>
            </a:pPr>
            <a:r>
              <a:rPr lang="en" sz="2800" dirty="0">
                <a:solidFill>
                  <a:schemeClr val="dk1"/>
                </a:solidFill>
              </a:rPr>
              <a:t>Semi-Structured, Virtual, 1-1 interviews, 45-60 minutes</a:t>
            </a:r>
            <a:endParaRPr sz="2800" dirty="0">
              <a:solidFill>
                <a:schemeClr val="dk1"/>
              </a:solidFill>
              <a:cs typeface="Arial"/>
            </a:endParaRPr>
          </a:p>
          <a:p>
            <a:pPr marL="456565" indent="-372110">
              <a:lnSpc>
                <a:spcPct val="90000"/>
              </a:lnSpc>
              <a:spcBef>
                <a:spcPts val="533"/>
              </a:spcBef>
              <a:buClr>
                <a:schemeClr val="dk1"/>
              </a:buClr>
              <a:buSzPts val="1800"/>
              <a:buChar char="•"/>
            </a:pPr>
            <a:endParaRPr lang="en" sz="2800" dirty="0">
              <a:solidFill>
                <a:schemeClr val="dk1"/>
              </a:solidFill>
              <a:cs typeface="Arial"/>
            </a:endParaRPr>
          </a:p>
          <a:p>
            <a:pPr marL="84455">
              <a:lnSpc>
                <a:spcPct val="90000"/>
              </a:lnSpc>
              <a:spcBef>
                <a:spcPts val="533"/>
              </a:spcBef>
              <a:buClr>
                <a:schemeClr val="dk1"/>
              </a:buClr>
              <a:buSzPts val="1800"/>
            </a:pPr>
            <a:r>
              <a:rPr lang="en" sz="2800" dirty="0">
                <a:solidFill>
                  <a:schemeClr val="dk1"/>
                </a:solidFill>
                <a:cs typeface="Arial"/>
              </a:rPr>
              <a:t>1 interviewer, 1 notetaker from research team</a:t>
            </a:r>
          </a:p>
          <a:p>
            <a:pPr marL="456565" indent="-372110">
              <a:lnSpc>
                <a:spcPct val="90000"/>
              </a:lnSpc>
              <a:spcBef>
                <a:spcPts val="533"/>
              </a:spcBef>
              <a:buClr>
                <a:schemeClr val="dk1"/>
              </a:buClr>
              <a:buSzPts val="1800"/>
              <a:buChar char="•"/>
            </a:pPr>
            <a:endParaRPr lang="en" sz="2800" dirty="0">
              <a:solidFill>
                <a:schemeClr val="dk1"/>
              </a:solidFill>
            </a:endParaRPr>
          </a:p>
          <a:p>
            <a:pPr marL="84455">
              <a:lnSpc>
                <a:spcPct val="90000"/>
              </a:lnSpc>
              <a:spcBef>
                <a:spcPts val="533"/>
              </a:spcBef>
              <a:buClr>
                <a:schemeClr val="dk1"/>
              </a:buClr>
              <a:buSzPts val="1800"/>
            </a:pPr>
            <a:r>
              <a:rPr lang="en" sz="2800" dirty="0">
                <a:solidFill>
                  <a:schemeClr val="dk1"/>
                </a:solidFill>
              </a:rPr>
              <a:t>Interviews collected July - August 2021</a:t>
            </a:r>
            <a:endParaRPr sz="2800" dirty="0">
              <a:solidFill>
                <a:schemeClr val="dk1"/>
              </a:solidFill>
              <a:cs typeface="Arial"/>
            </a:endParaRPr>
          </a:p>
          <a:p>
            <a:pPr marL="456565" indent="-372110">
              <a:lnSpc>
                <a:spcPct val="90000"/>
              </a:lnSpc>
              <a:spcBef>
                <a:spcPts val="533"/>
              </a:spcBef>
              <a:buClr>
                <a:schemeClr val="dk1"/>
              </a:buClr>
              <a:buSzPts val="1800"/>
              <a:buChar char="•"/>
            </a:pPr>
            <a:endParaRPr lang="en" sz="2800" dirty="0">
              <a:solidFill>
                <a:schemeClr val="dk1"/>
              </a:solidFill>
            </a:endParaRPr>
          </a:p>
          <a:p>
            <a:pPr marL="84455">
              <a:lnSpc>
                <a:spcPct val="90000"/>
              </a:lnSpc>
              <a:spcBef>
                <a:spcPts val="533"/>
              </a:spcBef>
              <a:buClr>
                <a:schemeClr val="dk1"/>
              </a:buClr>
              <a:buSzPts val="1800"/>
            </a:pPr>
            <a:r>
              <a:rPr lang="en" sz="2800" dirty="0">
                <a:solidFill>
                  <a:schemeClr val="dk1"/>
                </a:solidFill>
              </a:rPr>
              <a:t>Codebook developed through inductive/deductive approach March - June 2022</a:t>
            </a:r>
            <a:endParaRPr sz="2800">
              <a:solidFill>
                <a:schemeClr val="dk1"/>
              </a:solidFill>
              <a:cs typeface="Arial"/>
            </a:endParaRPr>
          </a:p>
          <a:p>
            <a:pPr marL="456565" indent="-372110">
              <a:lnSpc>
                <a:spcPct val="90000"/>
              </a:lnSpc>
              <a:spcBef>
                <a:spcPts val="533"/>
              </a:spcBef>
              <a:buClr>
                <a:schemeClr val="dk1"/>
              </a:buClr>
              <a:buSzPts val="1800"/>
              <a:buFontTx/>
              <a:buChar char="•"/>
            </a:pPr>
            <a:endParaRPr lang="en" sz="2800" dirty="0">
              <a:solidFill>
                <a:schemeClr val="dk1"/>
              </a:solidFill>
              <a:ea typeface="+mn-lt"/>
              <a:cs typeface="+mn-lt"/>
            </a:endParaRPr>
          </a:p>
          <a:p>
            <a:pPr marL="84455">
              <a:lnSpc>
                <a:spcPct val="90000"/>
              </a:lnSpc>
              <a:spcBef>
                <a:spcPts val="533"/>
              </a:spcBef>
              <a:buClr>
                <a:schemeClr val="dk1"/>
              </a:buClr>
              <a:buSzPts val="1800"/>
            </a:pPr>
            <a:r>
              <a:rPr lang="en" sz="2800" dirty="0">
                <a:ea typeface="+mn-lt"/>
                <a:cs typeface="+mn-lt"/>
              </a:rPr>
              <a:t>Using QDA NVivo with a 3-coder team with coding running June - July 2022</a:t>
            </a:r>
            <a:endParaRPr lang="en" sz="2800" dirty="0">
              <a:solidFill>
                <a:schemeClr val="dk1"/>
              </a:solidFill>
              <a:cs typeface="Arial"/>
            </a:endParaRPr>
          </a:p>
          <a:p>
            <a:endParaRPr lang="en" sz="2400" dirty="0">
              <a:solidFill>
                <a:schemeClr val="dk1"/>
              </a:solidFil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1"/>
          <p:cNvSpPr txBox="1"/>
          <p:nvPr/>
        </p:nvSpPr>
        <p:spPr>
          <a:xfrm>
            <a:off x="523409" y="963879"/>
            <a:ext cx="38092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a:solidFill>
                  <a:srgbClr val="4472C4"/>
                </a:solidFill>
              </a:rPr>
              <a:t>Interview</a:t>
            </a:r>
            <a:endParaRPr sz="4400" b="1">
              <a:solidFill>
                <a:srgbClr val="4472C4"/>
              </a:solidFill>
            </a:endParaRPr>
          </a:p>
          <a:p>
            <a:pPr algn="r">
              <a:lnSpc>
                <a:spcPct val="90000"/>
              </a:lnSpc>
            </a:pPr>
            <a:r>
              <a:rPr lang="en" sz="4400" b="1">
                <a:solidFill>
                  <a:srgbClr val="4472C4"/>
                </a:solidFill>
                <a:latin typeface="Arial"/>
                <a:ea typeface="Arial"/>
                <a:cs typeface="Arial"/>
                <a:sym typeface="Arial"/>
              </a:rPr>
              <a:t>Research Questions</a:t>
            </a:r>
            <a:endParaRPr sz="1467"/>
          </a:p>
        </p:txBody>
      </p:sp>
      <p:cxnSp>
        <p:nvCxnSpPr>
          <p:cNvPr id="585" name="Google Shape;585;p81"/>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586" name="Google Shape;586;p81"/>
          <p:cNvSpPr txBox="1"/>
          <p:nvPr/>
        </p:nvSpPr>
        <p:spPr>
          <a:xfrm>
            <a:off x="4975984" y="0"/>
            <a:ext cx="7216997" cy="6099033"/>
          </a:xfrm>
          <a:prstGeom prst="rect">
            <a:avLst/>
          </a:prstGeom>
          <a:noFill/>
          <a:ln>
            <a:noFill/>
          </a:ln>
        </p:spPr>
        <p:txBody>
          <a:bodyPr spcFirstLastPara="1" wrap="square" lIns="91433" tIns="45700" rIns="91433" bIns="45700" anchor="ctr" anchorCtr="0">
            <a:normAutofit fontScale="92500" lnSpcReduction="20000"/>
          </a:bodyPr>
          <a:lstStyle/>
          <a:p>
            <a:r>
              <a:rPr lang="en" sz="2800" b="1" dirty="0">
                <a:solidFill>
                  <a:schemeClr val="dk1"/>
                </a:solidFill>
              </a:rPr>
              <a:t>Who</a:t>
            </a:r>
            <a:r>
              <a:rPr lang="en" sz="2800" dirty="0">
                <a:solidFill>
                  <a:schemeClr val="dk1"/>
                </a:solidFill>
              </a:rPr>
              <a:t> are the current users of aggregated archival description?</a:t>
            </a:r>
            <a:endParaRPr sz="2800" dirty="0">
              <a:solidFill>
                <a:schemeClr val="dk1"/>
              </a:solidFill>
            </a:endParaRPr>
          </a:p>
          <a:p>
            <a:endParaRPr sz="2800" dirty="0">
              <a:solidFill>
                <a:schemeClr val="dk1"/>
              </a:solidFill>
            </a:endParaRPr>
          </a:p>
          <a:p>
            <a:r>
              <a:rPr lang="en" sz="2800" dirty="0">
                <a:solidFill>
                  <a:schemeClr val="dk1"/>
                </a:solidFill>
              </a:rPr>
              <a:t>Do current user types align with the persona types and needs identified in recent archival persona work (i.e., </a:t>
            </a:r>
            <a:r>
              <a:rPr lang="en" sz="2800" b="1" dirty="0">
                <a:solidFill>
                  <a:schemeClr val="dk1"/>
                </a:solidFill>
              </a:rPr>
              <a:t>what</a:t>
            </a:r>
            <a:r>
              <a:rPr lang="en" sz="2800" dirty="0">
                <a:solidFill>
                  <a:schemeClr val="dk1"/>
                </a:solidFill>
              </a:rPr>
              <a:t> characteristics are present vs not)?</a:t>
            </a:r>
            <a:endParaRPr sz="2800" dirty="0">
              <a:solidFill>
                <a:schemeClr val="dk1"/>
              </a:solidFill>
            </a:endParaRPr>
          </a:p>
          <a:p>
            <a:endParaRPr sz="2800" dirty="0">
              <a:solidFill>
                <a:schemeClr val="dk1"/>
              </a:solidFill>
            </a:endParaRPr>
          </a:p>
          <a:p>
            <a:r>
              <a:rPr lang="en" sz="2800" b="1" dirty="0">
                <a:solidFill>
                  <a:schemeClr val="dk1"/>
                </a:solidFill>
              </a:rPr>
              <a:t>Why</a:t>
            </a:r>
            <a:r>
              <a:rPr lang="en" sz="2800" dirty="0">
                <a:solidFill>
                  <a:schemeClr val="dk1"/>
                </a:solidFill>
              </a:rPr>
              <a:t> are the current users trying to discover and access archival collections via aggregation of archival description?</a:t>
            </a:r>
            <a:endParaRPr sz="2800" dirty="0">
              <a:solidFill>
                <a:schemeClr val="dk1"/>
              </a:solidFill>
            </a:endParaRPr>
          </a:p>
          <a:p>
            <a:endParaRPr sz="2800" dirty="0">
              <a:solidFill>
                <a:schemeClr val="dk1"/>
              </a:solidFill>
            </a:endParaRPr>
          </a:p>
          <a:p>
            <a:r>
              <a:rPr lang="en" sz="2800" b="1" dirty="0">
                <a:solidFill>
                  <a:schemeClr val="dk1"/>
                </a:solidFill>
              </a:rPr>
              <a:t>How</a:t>
            </a:r>
            <a:r>
              <a:rPr lang="en" sz="2800" dirty="0">
                <a:solidFill>
                  <a:schemeClr val="dk1"/>
                </a:solidFill>
              </a:rPr>
              <a:t> are current users discovering and accessing aggregations of archival description?</a:t>
            </a:r>
            <a:endParaRPr sz="2800" dirty="0">
              <a:solidFill>
                <a:schemeClr val="dk1"/>
              </a:solidFill>
            </a:endParaRPr>
          </a:p>
          <a:p>
            <a:endParaRPr sz="2800" dirty="0">
              <a:solidFill>
                <a:schemeClr val="dk1"/>
              </a:solidFill>
            </a:endParaRPr>
          </a:p>
          <a:p>
            <a:r>
              <a:rPr lang="en" sz="2800" b="1" dirty="0">
                <a:solidFill>
                  <a:schemeClr val="dk1"/>
                </a:solidFill>
              </a:rPr>
              <a:t>What</a:t>
            </a:r>
            <a:r>
              <a:rPr lang="en" sz="2800" dirty="0">
                <a:solidFill>
                  <a:schemeClr val="dk1"/>
                </a:solidFill>
              </a:rPr>
              <a:t> are the benefits and challenges users face when searching archival description in aggregation?</a:t>
            </a:r>
            <a:endParaRPr sz="280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2"/>
          <p:cNvSpPr txBox="1"/>
          <p:nvPr/>
        </p:nvSpPr>
        <p:spPr>
          <a:xfrm>
            <a:off x="523400" y="963867"/>
            <a:ext cx="40560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a:solidFill>
                  <a:srgbClr val="4472C4"/>
                </a:solidFill>
              </a:rPr>
              <a:t>Interview</a:t>
            </a:r>
            <a:endParaRPr sz="4400" b="1">
              <a:solidFill>
                <a:srgbClr val="4472C4"/>
              </a:solidFill>
            </a:endParaRPr>
          </a:p>
          <a:p>
            <a:pPr algn="r">
              <a:lnSpc>
                <a:spcPct val="90000"/>
              </a:lnSpc>
            </a:pPr>
            <a:r>
              <a:rPr lang="en" sz="4400" b="1">
                <a:solidFill>
                  <a:srgbClr val="4472C4"/>
                </a:solidFill>
              </a:rPr>
              <a:t>Supplemental </a:t>
            </a:r>
            <a:r>
              <a:rPr lang="en" sz="4400" b="1">
                <a:solidFill>
                  <a:srgbClr val="4472C4"/>
                </a:solidFill>
                <a:latin typeface="Arial"/>
                <a:ea typeface="Arial"/>
                <a:cs typeface="Arial"/>
                <a:sym typeface="Arial"/>
              </a:rPr>
              <a:t>Research Questions</a:t>
            </a:r>
            <a:endParaRPr sz="1467"/>
          </a:p>
        </p:txBody>
      </p:sp>
      <p:cxnSp>
        <p:nvCxnSpPr>
          <p:cNvPr id="593" name="Google Shape;593;p82"/>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594" name="Google Shape;594;p82"/>
          <p:cNvSpPr txBox="1"/>
          <p:nvPr/>
        </p:nvSpPr>
        <p:spPr>
          <a:xfrm>
            <a:off x="4825333" y="548633"/>
            <a:ext cx="6843200" cy="5550400"/>
          </a:xfrm>
          <a:prstGeom prst="rect">
            <a:avLst/>
          </a:prstGeom>
          <a:noFill/>
          <a:ln>
            <a:noFill/>
          </a:ln>
        </p:spPr>
        <p:txBody>
          <a:bodyPr spcFirstLastPara="1" wrap="square" lIns="91433" tIns="45700" rIns="91433" bIns="45700" anchor="ctr" anchorCtr="0">
            <a:normAutofit/>
          </a:bodyPr>
          <a:lstStyle/>
          <a:p>
            <a:r>
              <a:rPr lang="en" sz="2800" b="1">
                <a:solidFill>
                  <a:schemeClr val="dk1"/>
                </a:solidFill>
              </a:rPr>
              <a:t>What </a:t>
            </a:r>
            <a:r>
              <a:rPr lang="en" sz="2800">
                <a:solidFill>
                  <a:schemeClr val="dk1"/>
                </a:solidFill>
              </a:rPr>
              <a:t>future directions would users want archival aggregators to take?</a:t>
            </a:r>
            <a:endParaRPr sz="2800">
              <a:solidFill>
                <a:schemeClr val="dk1"/>
              </a:solidFill>
            </a:endParaRPr>
          </a:p>
          <a:p>
            <a:endParaRPr sz="2800">
              <a:solidFill>
                <a:schemeClr val="dk1"/>
              </a:solidFill>
            </a:endParaRPr>
          </a:p>
          <a:p>
            <a:r>
              <a:rPr lang="en" sz="2800" b="1">
                <a:solidFill>
                  <a:schemeClr val="dk1"/>
                </a:solidFill>
              </a:rPr>
              <a:t>What</a:t>
            </a:r>
            <a:r>
              <a:rPr lang="en" sz="2800">
                <a:solidFill>
                  <a:schemeClr val="dk1"/>
                </a:solidFill>
              </a:rPr>
              <a:t> other tools are users using to discover or access archival materials and</a:t>
            </a:r>
            <a:endParaRPr sz="2800">
              <a:solidFill>
                <a:schemeClr val="dk1"/>
              </a:solidFill>
            </a:endParaRPr>
          </a:p>
          <a:p>
            <a:r>
              <a:rPr lang="en" sz="2800">
                <a:solidFill>
                  <a:schemeClr val="dk1"/>
                </a:solidFill>
              </a:rPr>
              <a:t>description?</a:t>
            </a:r>
            <a:endParaRPr sz="28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520A66-EE48-30DB-3350-A6C7D0B94504}"/>
              </a:ext>
            </a:extLst>
          </p:cNvPr>
          <p:cNvSpPr>
            <a:spLocks noGrp="1"/>
          </p:cNvSpPr>
          <p:nvPr>
            <p:ph type="body" sz="quarter" idx="13"/>
          </p:nvPr>
        </p:nvSpPr>
        <p:spPr/>
        <p:txBody>
          <a:bodyPr/>
          <a:lstStyle/>
          <a:p>
            <a:pPr algn="ctr"/>
            <a:r>
              <a:rPr lang="en-US" dirty="0"/>
              <a:t>Codebook Themes</a:t>
            </a:r>
          </a:p>
        </p:txBody>
      </p:sp>
      <p:sp>
        <p:nvSpPr>
          <p:cNvPr id="3" name="Text Placeholder 2">
            <a:extLst>
              <a:ext uri="{FF2B5EF4-FFF2-40B4-BE49-F238E27FC236}">
                <a16:creationId xmlns:a16="http://schemas.microsoft.com/office/drawing/2014/main" id="{D5508E6A-BC96-5172-4C80-902AED41629D}"/>
              </a:ext>
            </a:extLst>
          </p:cNvPr>
          <p:cNvSpPr>
            <a:spLocks noGrp="1"/>
          </p:cNvSpPr>
          <p:nvPr>
            <p:ph type="body" sz="quarter" idx="12"/>
          </p:nvPr>
        </p:nvSpPr>
        <p:spPr>
          <a:xfrm>
            <a:off x="533348" y="1239320"/>
            <a:ext cx="11064888" cy="1126135"/>
          </a:xfrm>
        </p:spPr>
        <p:txBody>
          <a:bodyPr vert="horz" lIns="91440" tIns="45720" rIns="91440" bIns="45720" anchor="t"/>
          <a:lstStyle/>
          <a:p>
            <a:pPr marL="0" indent="0">
              <a:buNone/>
            </a:pPr>
            <a:r>
              <a:rPr lang="en-US" sz="2800" b="1" dirty="0"/>
              <a:t>Discovery - </a:t>
            </a:r>
            <a:r>
              <a:rPr lang="en-US" sz="2800" dirty="0">
                <a:ea typeface="+mn-lt"/>
                <a:cs typeface="+mn-lt"/>
              </a:rPr>
              <a:t>Refers to the ways users search for and identify archival resources (primary</a:t>
            </a:r>
            <a:r>
              <a:rPr lang="en-US" sz="2800" dirty="0"/>
              <a:t> child codes: Challenges, Enablers, Benefits)</a:t>
            </a:r>
            <a:endParaRPr lang="en-US" sz="2800" dirty="0">
              <a:cs typeface="Arial"/>
            </a:endParaRPr>
          </a:p>
        </p:txBody>
      </p:sp>
      <p:sp>
        <p:nvSpPr>
          <p:cNvPr id="4" name="TextBox 3">
            <a:extLst>
              <a:ext uri="{FF2B5EF4-FFF2-40B4-BE49-F238E27FC236}">
                <a16:creationId xmlns:a16="http://schemas.microsoft.com/office/drawing/2014/main" id="{2E99FB2F-3D5F-83BA-D5D6-F2600AFE33B9}"/>
              </a:ext>
            </a:extLst>
          </p:cNvPr>
          <p:cNvSpPr txBox="1"/>
          <p:nvPr/>
        </p:nvSpPr>
        <p:spPr>
          <a:xfrm>
            <a:off x="537321" y="2641024"/>
            <a:ext cx="11132413" cy="1384995"/>
          </a:xfrm>
          <a:prstGeom prst="rect">
            <a:avLst/>
          </a:prstGeom>
          <a:noFill/>
        </p:spPr>
        <p:txBody>
          <a:bodyPr wrap="square" lIns="91440" tIns="45720" rIns="91440" bIns="45720" rtlCol="0" anchor="t">
            <a:spAutoFit/>
          </a:bodyPr>
          <a:lstStyle/>
          <a:p>
            <a:r>
              <a:rPr lang="en-US" sz="2800" b="1" dirty="0"/>
              <a:t>Access -</a:t>
            </a:r>
            <a:r>
              <a:rPr lang="en-US" sz="2800" b="1" dirty="0">
                <a:ea typeface="+mn-lt"/>
                <a:cs typeface="+mn-lt"/>
              </a:rPr>
              <a:t> </a:t>
            </a:r>
            <a:r>
              <a:rPr lang="en-US" sz="2800" dirty="0">
                <a:ea typeface="+mn-lt"/>
                <a:cs typeface="+mn-lt"/>
              </a:rPr>
              <a:t>Refers to the ways users locate, retrieve, and use archival resources (primary child codes: </a:t>
            </a:r>
            <a:r>
              <a:rPr lang="en-US" sz="2800" dirty="0"/>
              <a:t>Challenges, Enablers, Benefits, Types of Access)</a:t>
            </a:r>
            <a:endParaRPr lang="en-US" sz="2800" dirty="0">
              <a:cs typeface="Arial"/>
            </a:endParaRPr>
          </a:p>
        </p:txBody>
      </p:sp>
      <p:sp>
        <p:nvSpPr>
          <p:cNvPr id="11" name="TextBox 10">
            <a:extLst>
              <a:ext uri="{FF2B5EF4-FFF2-40B4-BE49-F238E27FC236}">
                <a16:creationId xmlns:a16="http://schemas.microsoft.com/office/drawing/2014/main" id="{66A668AB-9839-5A4D-8104-B12DFF679C70}"/>
              </a:ext>
            </a:extLst>
          </p:cNvPr>
          <p:cNvSpPr txBox="1"/>
          <p:nvPr/>
        </p:nvSpPr>
        <p:spPr>
          <a:xfrm>
            <a:off x="538104" y="4404548"/>
            <a:ext cx="108711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Aggregators </a:t>
            </a:r>
            <a:r>
              <a:rPr lang="en-US" sz="2800" dirty="0"/>
              <a:t>– Comments specific to archival aggregator use and knowledge</a:t>
            </a:r>
            <a:endParaRPr lang="en-US" sz="2800" dirty="0">
              <a:cs typeface="Arial"/>
            </a:endParaRPr>
          </a:p>
        </p:txBody>
      </p:sp>
    </p:spTree>
    <p:extLst>
      <p:ext uri="{BB962C8B-B14F-4D97-AF65-F5344CB8AC3E}">
        <p14:creationId xmlns:p14="http://schemas.microsoft.com/office/powerpoint/2010/main" val="308630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520A66-EE48-30DB-3350-A6C7D0B94504}"/>
              </a:ext>
            </a:extLst>
          </p:cNvPr>
          <p:cNvSpPr>
            <a:spLocks noGrp="1"/>
          </p:cNvSpPr>
          <p:nvPr>
            <p:ph type="body" sz="quarter" idx="13"/>
          </p:nvPr>
        </p:nvSpPr>
        <p:spPr>
          <a:xfrm>
            <a:off x="454382" y="299823"/>
            <a:ext cx="11252197" cy="915256"/>
          </a:xfrm>
        </p:spPr>
        <p:txBody>
          <a:bodyPr/>
          <a:lstStyle/>
          <a:p>
            <a:pPr algn="ctr"/>
            <a:r>
              <a:rPr lang="en-US" dirty="0"/>
              <a:t>Codebook Themes</a:t>
            </a:r>
          </a:p>
        </p:txBody>
      </p:sp>
      <p:sp>
        <p:nvSpPr>
          <p:cNvPr id="3" name="Text Placeholder 2">
            <a:extLst>
              <a:ext uri="{FF2B5EF4-FFF2-40B4-BE49-F238E27FC236}">
                <a16:creationId xmlns:a16="http://schemas.microsoft.com/office/drawing/2014/main" id="{D5508E6A-BC96-5172-4C80-902AED41629D}"/>
              </a:ext>
            </a:extLst>
          </p:cNvPr>
          <p:cNvSpPr>
            <a:spLocks noGrp="1"/>
          </p:cNvSpPr>
          <p:nvPr>
            <p:ph type="body" sz="quarter" idx="12"/>
          </p:nvPr>
        </p:nvSpPr>
        <p:spPr>
          <a:xfrm>
            <a:off x="338647" y="1107234"/>
            <a:ext cx="11514705" cy="4972145"/>
          </a:xfrm>
        </p:spPr>
        <p:txBody>
          <a:bodyPr vert="horz" lIns="91440" tIns="45720" rIns="91440" bIns="45720" anchor="t"/>
          <a:lstStyle/>
          <a:p>
            <a:pPr marL="0" lvl="0" indent="0" defTabSz="914400">
              <a:lnSpc>
                <a:spcPts val="4540"/>
              </a:lnSpc>
              <a:spcBef>
                <a:spcPts val="0"/>
              </a:spcBef>
              <a:buNone/>
            </a:pPr>
            <a:r>
              <a:rPr lang="en-US" b="1" dirty="0">
                <a:solidFill>
                  <a:srgbClr val="000000"/>
                </a:solidFill>
              </a:rPr>
              <a:t>Needs </a:t>
            </a:r>
            <a:r>
              <a:rPr lang="en-US" sz="2400" dirty="0">
                <a:solidFill>
                  <a:srgbClr val="000000"/>
                </a:solidFill>
              </a:rPr>
              <a:t>– </a:t>
            </a:r>
            <a:r>
              <a:rPr lang="en-US" sz="2800" dirty="0">
                <a:solidFill>
                  <a:srgbClr val="000000"/>
                </a:solidFill>
              </a:rPr>
              <a:t>references to what may satisfy a user's information need</a:t>
            </a:r>
            <a:endParaRPr lang="en-US" dirty="0">
              <a:cs typeface="Arial"/>
            </a:endParaRPr>
          </a:p>
          <a:p>
            <a:pPr marL="0" indent="0" defTabSz="914400">
              <a:lnSpc>
                <a:spcPts val="4540"/>
              </a:lnSpc>
              <a:spcBef>
                <a:spcPts val="0"/>
              </a:spcBef>
              <a:buNone/>
            </a:pPr>
            <a:r>
              <a:rPr lang="en-US" b="1" dirty="0">
                <a:solidFill>
                  <a:srgbClr val="000000"/>
                </a:solidFill>
              </a:rPr>
              <a:t>Motivators </a:t>
            </a:r>
            <a:r>
              <a:rPr lang="en-US" sz="2800" dirty="0">
                <a:solidFill>
                  <a:srgbClr val="000000"/>
                </a:solidFill>
              </a:rPr>
              <a:t>– references to what motivates users to seek archival</a:t>
            </a:r>
            <a:r>
              <a:rPr lang="en-US" b="1" dirty="0">
                <a:solidFill>
                  <a:srgbClr val="000000"/>
                </a:solidFill>
              </a:rPr>
              <a:t> </a:t>
            </a:r>
            <a:r>
              <a:rPr lang="en-US" sz="2800" dirty="0">
                <a:solidFill>
                  <a:srgbClr val="000000"/>
                </a:solidFill>
              </a:rPr>
              <a:t>resources</a:t>
            </a:r>
            <a:endParaRPr lang="en-US" sz="2800" dirty="0">
              <a:solidFill>
                <a:srgbClr val="000000"/>
              </a:solidFill>
              <a:cs typeface="Arial"/>
            </a:endParaRPr>
          </a:p>
          <a:p>
            <a:pPr marL="0" lvl="0" indent="0" defTabSz="914400">
              <a:lnSpc>
                <a:spcPts val="4540"/>
              </a:lnSpc>
              <a:spcBef>
                <a:spcPts val="0"/>
              </a:spcBef>
              <a:buNone/>
            </a:pPr>
            <a:r>
              <a:rPr lang="en-US" b="1" dirty="0">
                <a:solidFill>
                  <a:srgbClr val="000000"/>
                </a:solidFill>
              </a:rPr>
              <a:t>Decision Making </a:t>
            </a:r>
            <a:r>
              <a:rPr lang="en-US" sz="2800" dirty="0">
                <a:solidFill>
                  <a:srgbClr val="000000"/>
                </a:solidFill>
              </a:rPr>
              <a:t>– user describes direct aspects impacting the process of making choices regarding archival research</a:t>
            </a:r>
            <a:endParaRPr lang="en-US" sz="2800" dirty="0">
              <a:solidFill>
                <a:srgbClr val="000000"/>
              </a:solidFill>
              <a:cs typeface="Arial"/>
            </a:endParaRPr>
          </a:p>
          <a:p>
            <a:pPr marL="0" lvl="0" indent="0" defTabSz="914400">
              <a:lnSpc>
                <a:spcPts val="4540"/>
              </a:lnSpc>
              <a:spcBef>
                <a:spcPts val="0"/>
              </a:spcBef>
              <a:buNone/>
            </a:pPr>
            <a:r>
              <a:rPr lang="en-US" b="1" dirty="0">
                <a:solidFill>
                  <a:srgbClr val="000000"/>
                </a:solidFill>
              </a:rPr>
              <a:t>Research Duration </a:t>
            </a:r>
            <a:r>
              <a:rPr lang="en-US" sz="2800" dirty="0">
                <a:solidFill>
                  <a:srgbClr val="000000"/>
                </a:solidFill>
              </a:rPr>
              <a:t>– timeframe of the user’s research that guides or influences a user’s pursuit of archival resources</a:t>
            </a:r>
            <a:endParaRPr lang="en-US" sz="2800" dirty="0">
              <a:solidFill>
                <a:srgbClr val="000000"/>
              </a:solidFill>
              <a:cs typeface="Arial"/>
            </a:endParaRPr>
          </a:p>
          <a:p>
            <a:pPr marL="0" lvl="0" indent="0" defTabSz="914400">
              <a:spcBef>
                <a:spcPts val="0"/>
              </a:spcBef>
              <a:buNone/>
            </a:pPr>
            <a:endParaRPr lang="en-US" dirty="0">
              <a:solidFill>
                <a:srgbClr val="000000"/>
              </a:solidFill>
            </a:endParaRPr>
          </a:p>
        </p:txBody>
      </p:sp>
    </p:spTree>
    <p:extLst>
      <p:ext uri="{BB962C8B-B14F-4D97-AF65-F5344CB8AC3E}">
        <p14:creationId xmlns:p14="http://schemas.microsoft.com/office/powerpoint/2010/main" val="43854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520A66-EE48-30DB-3350-A6C7D0B94504}"/>
              </a:ext>
            </a:extLst>
          </p:cNvPr>
          <p:cNvSpPr>
            <a:spLocks noGrp="1"/>
          </p:cNvSpPr>
          <p:nvPr>
            <p:ph type="body" sz="quarter" idx="13"/>
          </p:nvPr>
        </p:nvSpPr>
        <p:spPr>
          <a:xfrm>
            <a:off x="469900" y="149967"/>
            <a:ext cx="11252197" cy="915256"/>
          </a:xfrm>
        </p:spPr>
        <p:txBody>
          <a:bodyPr/>
          <a:lstStyle/>
          <a:p>
            <a:pPr algn="ctr"/>
            <a:r>
              <a:rPr lang="en-US" dirty="0"/>
              <a:t>Codebook Themes</a:t>
            </a:r>
          </a:p>
        </p:txBody>
      </p:sp>
      <p:sp>
        <p:nvSpPr>
          <p:cNvPr id="3" name="Text Placeholder 2">
            <a:extLst>
              <a:ext uri="{FF2B5EF4-FFF2-40B4-BE49-F238E27FC236}">
                <a16:creationId xmlns:a16="http://schemas.microsoft.com/office/drawing/2014/main" id="{D5508E6A-BC96-5172-4C80-902AED41629D}"/>
              </a:ext>
            </a:extLst>
          </p:cNvPr>
          <p:cNvSpPr>
            <a:spLocks noGrp="1"/>
          </p:cNvSpPr>
          <p:nvPr>
            <p:ph type="body" sz="quarter" idx="12"/>
          </p:nvPr>
        </p:nvSpPr>
        <p:spPr>
          <a:xfrm>
            <a:off x="338645" y="1174405"/>
            <a:ext cx="11514705" cy="4727553"/>
          </a:xfrm>
        </p:spPr>
        <p:txBody>
          <a:bodyPr vert="horz" lIns="91440" tIns="45720" rIns="91440" bIns="45720" anchor="t"/>
          <a:lstStyle/>
          <a:p>
            <a:pPr marL="0" indent="0" defTabSz="914400">
              <a:lnSpc>
                <a:spcPts val="4540"/>
              </a:lnSpc>
              <a:spcBef>
                <a:spcPts val="0"/>
              </a:spcBef>
              <a:buNone/>
            </a:pPr>
            <a:r>
              <a:rPr lang="en-US" b="1" dirty="0">
                <a:solidFill>
                  <a:srgbClr val="000000"/>
                </a:solidFill>
              </a:rPr>
              <a:t>Sources </a:t>
            </a:r>
            <a:r>
              <a:rPr lang="en-US" sz="2800" dirty="0">
                <a:solidFill>
                  <a:srgbClr val="000000"/>
                </a:solidFill>
              </a:rPr>
              <a:t>– mentions of specific information sources used in their research</a:t>
            </a:r>
            <a:endParaRPr lang="en-US" dirty="0">
              <a:cs typeface="Arial"/>
            </a:endParaRPr>
          </a:p>
          <a:p>
            <a:pPr marL="0" indent="0" defTabSz="914400">
              <a:lnSpc>
                <a:spcPts val="4540"/>
              </a:lnSpc>
              <a:spcBef>
                <a:spcPts val="0"/>
              </a:spcBef>
              <a:buNone/>
            </a:pPr>
            <a:r>
              <a:rPr lang="en-US" sz="2800" b="1" dirty="0">
                <a:solidFill>
                  <a:srgbClr val="000000"/>
                </a:solidFill>
              </a:rPr>
              <a:t>Pandemic </a:t>
            </a:r>
            <a:r>
              <a:rPr lang="en-US" sz="2800" dirty="0">
                <a:solidFill>
                  <a:srgbClr val="000000"/>
                </a:solidFill>
              </a:rPr>
              <a:t>– instances and ways in which the pandemic impacted archival research</a:t>
            </a:r>
            <a:endParaRPr lang="en-US" sz="2800" dirty="0">
              <a:solidFill>
                <a:srgbClr val="000000"/>
              </a:solidFill>
              <a:cs typeface="Arial"/>
            </a:endParaRPr>
          </a:p>
          <a:p>
            <a:pPr marL="0" lvl="0" indent="0" defTabSz="914400">
              <a:lnSpc>
                <a:spcPts val="4540"/>
              </a:lnSpc>
              <a:spcBef>
                <a:spcPts val="0"/>
              </a:spcBef>
              <a:buNone/>
            </a:pPr>
            <a:r>
              <a:rPr lang="en-US" sz="2800" b="1" dirty="0">
                <a:solidFill>
                  <a:srgbClr val="000000"/>
                </a:solidFill>
              </a:rPr>
              <a:t>Magic Wand</a:t>
            </a:r>
            <a:r>
              <a:rPr lang="en-US" b="1" dirty="0">
                <a:solidFill>
                  <a:srgbClr val="000000"/>
                </a:solidFill>
              </a:rPr>
              <a:t> </a:t>
            </a:r>
            <a:r>
              <a:rPr lang="en-US" sz="2800" dirty="0">
                <a:solidFill>
                  <a:srgbClr val="000000"/>
                </a:solidFill>
              </a:rPr>
              <a:t>– any suggested changes, new additions, or ideal scenarios by users regarding archival aggregation systems</a:t>
            </a:r>
          </a:p>
          <a:p>
            <a:pPr marL="0" lvl="0" indent="0" defTabSz="914400">
              <a:spcBef>
                <a:spcPts val="0"/>
              </a:spcBef>
              <a:buNone/>
            </a:pPr>
            <a:endParaRPr lang="en-US" dirty="0">
              <a:solidFill>
                <a:srgbClr val="000000"/>
              </a:solidFill>
            </a:endParaRPr>
          </a:p>
        </p:txBody>
      </p:sp>
    </p:spTree>
    <p:extLst>
      <p:ext uri="{BB962C8B-B14F-4D97-AF65-F5344CB8AC3E}">
        <p14:creationId xmlns:p14="http://schemas.microsoft.com/office/powerpoint/2010/main" val="344416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7D06-D664-0907-2181-B453A4AB6BB9}"/>
              </a:ext>
            </a:extLst>
          </p:cNvPr>
          <p:cNvSpPr>
            <a:spLocks noGrp="1"/>
          </p:cNvSpPr>
          <p:nvPr>
            <p:ph type="body" sz="quarter" idx="13"/>
          </p:nvPr>
        </p:nvSpPr>
        <p:spPr>
          <a:xfrm>
            <a:off x="366939" y="445247"/>
            <a:ext cx="11452065" cy="915256"/>
          </a:xfrm>
        </p:spPr>
        <p:txBody>
          <a:bodyPr vert="horz" lIns="91440" tIns="45720" rIns="91440" bIns="45720" anchor="t"/>
          <a:lstStyle/>
          <a:p>
            <a:r>
              <a:rPr lang="en-US" b="0" dirty="0">
                <a:cs typeface="Arial"/>
              </a:rPr>
              <a:t>1</a:t>
            </a:r>
            <a:r>
              <a:rPr lang="en-US" sz="3200" b="0" dirty="0">
                <a:cs typeface="Arial"/>
              </a:rPr>
              <a:t>. Please describe a typical research project and the research process you go through over the course of the project.</a:t>
            </a:r>
            <a:r>
              <a:rPr lang="en-US" b="0" dirty="0">
                <a:cs typeface="Arial"/>
              </a:rPr>
              <a:t> </a:t>
            </a:r>
            <a:endParaRPr lang="en-US" dirty="0"/>
          </a:p>
        </p:txBody>
      </p:sp>
      <p:sp>
        <p:nvSpPr>
          <p:cNvPr id="3" name="Text Placeholder 2">
            <a:extLst>
              <a:ext uri="{FF2B5EF4-FFF2-40B4-BE49-F238E27FC236}">
                <a16:creationId xmlns:a16="http://schemas.microsoft.com/office/drawing/2014/main" id="{B6E64BBE-59FD-0D1C-0A68-4E50B27B8758}"/>
              </a:ext>
            </a:extLst>
          </p:cNvPr>
          <p:cNvSpPr>
            <a:spLocks noGrp="1"/>
          </p:cNvSpPr>
          <p:nvPr>
            <p:ph type="body" sz="quarter" idx="12"/>
          </p:nvPr>
        </p:nvSpPr>
        <p:spPr>
          <a:xfrm>
            <a:off x="316972" y="1937582"/>
            <a:ext cx="11502032" cy="4475171"/>
          </a:xfrm>
        </p:spPr>
        <p:txBody>
          <a:bodyPr vert="horz" lIns="91440" tIns="45720" rIns="91440" bIns="45720" anchor="t"/>
          <a:lstStyle/>
          <a:p>
            <a:pPr marL="456565" indent="-456565"/>
            <a:endParaRPr lang="en-US" dirty="0">
              <a:ea typeface="+mn-lt"/>
              <a:cs typeface="+mn-lt"/>
            </a:endParaRPr>
          </a:p>
          <a:p>
            <a:pPr marL="989965" indent="-380365">
              <a:lnSpc>
                <a:spcPts val="4540"/>
              </a:lnSpc>
              <a:spcBef>
                <a:spcPts val="0"/>
              </a:spcBef>
            </a:pPr>
            <a:r>
              <a:rPr lang="en-US" sz="2800" b="1" dirty="0">
                <a:ea typeface="+mn-lt"/>
                <a:cs typeface="+mn-lt"/>
              </a:rPr>
              <a:t>Needs </a:t>
            </a:r>
            <a:r>
              <a:rPr lang="en-US" sz="2800" dirty="0">
                <a:ea typeface="+mn-lt"/>
                <a:cs typeface="+mn-lt"/>
              </a:rPr>
              <a:t>– references to what may satisfy a user's information need</a:t>
            </a:r>
          </a:p>
          <a:p>
            <a:pPr marL="989965" indent="-380365">
              <a:lnSpc>
                <a:spcPts val="4540"/>
              </a:lnSpc>
              <a:spcBef>
                <a:spcPts val="0"/>
              </a:spcBef>
            </a:pPr>
            <a:r>
              <a:rPr lang="en-US" sz="2800" b="1" dirty="0">
                <a:ea typeface="+mn-lt"/>
                <a:cs typeface="+mn-lt"/>
              </a:rPr>
              <a:t>Motivators </a:t>
            </a:r>
            <a:r>
              <a:rPr lang="en-US" sz="2800" dirty="0">
                <a:ea typeface="+mn-lt"/>
                <a:cs typeface="+mn-lt"/>
              </a:rPr>
              <a:t>– references to what motivates users to seek archival</a:t>
            </a:r>
            <a:r>
              <a:rPr lang="en-US" sz="2800" b="1" dirty="0">
                <a:ea typeface="+mn-lt"/>
                <a:cs typeface="+mn-lt"/>
              </a:rPr>
              <a:t> </a:t>
            </a:r>
            <a:r>
              <a:rPr lang="en-US" sz="2800" dirty="0">
                <a:ea typeface="+mn-lt"/>
                <a:cs typeface="+mn-lt"/>
              </a:rPr>
              <a:t>resources</a:t>
            </a:r>
          </a:p>
          <a:p>
            <a:pPr marL="989965" indent="-380365">
              <a:lnSpc>
                <a:spcPts val="4540"/>
              </a:lnSpc>
              <a:spcBef>
                <a:spcPts val="0"/>
              </a:spcBef>
            </a:pPr>
            <a:r>
              <a:rPr lang="en-US" sz="2800" b="1" dirty="0">
                <a:ea typeface="+mn-lt"/>
                <a:cs typeface="+mn-lt"/>
              </a:rPr>
              <a:t>Research Duration </a:t>
            </a:r>
            <a:r>
              <a:rPr lang="en-US" sz="2800" dirty="0">
                <a:ea typeface="+mn-lt"/>
                <a:cs typeface="+mn-lt"/>
              </a:rPr>
              <a:t>– timeframe of the user’s research that guides or influences a user’s pursuit of archival resources</a:t>
            </a:r>
            <a:endParaRPr lang="en-US" sz="2800" dirty="0">
              <a:cs typeface="Arial"/>
            </a:endParaRPr>
          </a:p>
          <a:p>
            <a:pPr marL="989965" lvl="1" indent="-380365"/>
            <a:endParaRPr lang="en-US" sz="2650" dirty="0">
              <a:cs typeface="Arial"/>
            </a:endParaRPr>
          </a:p>
        </p:txBody>
      </p:sp>
    </p:spTree>
    <p:extLst>
      <p:ext uri="{BB962C8B-B14F-4D97-AF65-F5344CB8AC3E}">
        <p14:creationId xmlns:p14="http://schemas.microsoft.com/office/powerpoint/2010/main" val="58892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7D06-D664-0907-2181-B453A4AB6BB9}"/>
              </a:ext>
            </a:extLst>
          </p:cNvPr>
          <p:cNvSpPr>
            <a:spLocks noGrp="1"/>
          </p:cNvSpPr>
          <p:nvPr>
            <p:ph type="body" sz="quarter" idx="13"/>
          </p:nvPr>
        </p:nvSpPr>
        <p:spPr>
          <a:xfrm>
            <a:off x="379431" y="507706"/>
            <a:ext cx="11439574" cy="915256"/>
          </a:xfrm>
        </p:spPr>
        <p:txBody>
          <a:bodyPr vert="horz" lIns="91440" tIns="45720" rIns="91440" bIns="45720" anchor="t"/>
          <a:lstStyle/>
          <a:p>
            <a:r>
              <a:rPr lang="en-US" sz="4400" b="0" dirty="0">
                <a:ea typeface="+mn-lt"/>
                <a:cs typeface="+mn-lt"/>
              </a:rPr>
              <a:t>2</a:t>
            </a:r>
            <a:r>
              <a:rPr lang="en-US" sz="3600" b="0" dirty="0">
                <a:ea typeface="+mn-lt"/>
                <a:cs typeface="+mn-lt"/>
              </a:rPr>
              <a:t>. </a:t>
            </a:r>
            <a:r>
              <a:rPr lang="en-US" sz="3200" b="0" dirty="0">
                <a:cs typeface="Arial"/>
              </a:rPr>
              <a:t>We identified you via a survey you took at [</a:t>
            </a:r>
            <a:r>
              <a:rPr lang="en-US" sz="3200" dirty="0">
                <a:cs typeface="Arial"/>
              </a:rPr>
              <a:t>Aggregator in Month</a:t>
            </a:r>
            <a:r>
              <a:rPr lang="en-US" sz="3200" b="0" dirty="0">
                <a:cs typeface="Arial"/>
              </a:rPr>
              <a:t>]. What were you looking for? Are there specific reasons </a:t>
            </a:r>
            <a:r>
              <a:rPr lang="en-US" sz="4400" b="0" dirty="0">
                <a:cs typeface="Arial"/>
              </a:rPr>
              <a:t> </a:t>
            </a:r>
            <a:r>
              <a:rPr lang="en-US" sz="3200" b="0" dirty="0">
                <a:cs typeface="Arial"/>
              </a:rPr>
              <a:t>  or situations for which you use </a:t>
            </a:r>
            <a:r>
              <a:rPr lang="en-US" sz="3200" dirty="0">
                <a:cs typeface="Arial"/>
              </a:rPr>
              <a:t>[Aggregator]</a:t>
            </a:r>
            <a:r>
              <a:rPr lang="en-US" sz="3200" b="0" dirty="0">
                <a:cs typeface="Arial"/>
              </a:rPr>
              <a:t>?</a:t>
            </a:r>
            <a:r>
              <a:rPr lang="en-US" sz="4400" b="0" dirty="0">
                <a:cs typeface="Arial"/>
              </a:rPr>
              <a:t> </a:t>
            </a:r>
            <a:endParaRPr lang="en-US" b="0" dirty="0">
              <a:cs typeface="Arial"/>
            </a:endParaRPr>
          </a:p>
        </p:txBody>
      </p:sp>
      <p:sp>
        <p:nvSpPr>
          <p:cNvPr id="3" name="Text Placeholder 2">
            <a:extLst>
              <a:ext uri="{FF2B5EF4-FFF2-40B4-BE49-F238E27FC236}">
                <a16:creationId xmlns:a16="http://schemas.microsoft.com/office/drawing/2014/main" id="{B6E64BBE-59FD-0D1C-0A68-4E50B27B8758}"/>
              </a:ext>
            </a:extLst>
          </p:cNvPr>
          <p:cNvSpPr>
            <a:spLocks noGrp="1"/>
          </p:cNvSpPr>
          <p:nvPr>
            <p:ph type="body" sz="quarter" idx="12"/>
          </p:nvPr>
        </p:nvSpPr>
        <p:spPr>
          <a:xfrm>
            <a:off x="601065" y="2824543"/>
            <a:ext cx="10989870" cy="3013631"/>
          </a:xfrm>
        </p:spPr>
        <p:txBody>
          <a:bodyPr vert="horz" lIns="91440" tIns="45720" rIns="91440" bIns="45720" anchor="t"/>
          <a:lstStyle/>
          <a:p>
            <a:pPr marL="456565" indent="-456565"/>
            <a:r>
              <a:rPr lang="en-US" sz="2800" b="1" dirty="0">
                <a:ea typeface="+mn-lt"/>
                <a:cs typeface="+mn-lt"/>
              </a:rPr>
              <a:t>Aggregators </a:t>
            </a:r>
            <a:r>
              <a:rPr lang="en-US" sz="2800" dirty="0">
                <a:ea typeface="+mn-lt"/>
                <a:cs typeface="+mn-lt"/>
              </a:rPr>
              <a:t>– Comments specific to archival aggregator use</a:t>
            </a:r>
            <a:r>
              <a:rPr lang="en-US" sz="4400" dirty="0">
                <a:ea typeface="+mn-lt"/>
                <a:cs typeface="+mn-lt"/>
              </a:rPr>
              <a:t> </a:t>
            </a:r>
            <a:r>
              <a:rPr lang="en-US" sz="2800" dirty="0">
                <a:ea typeface="+mn-lt"/>
                <a:cs typeface="+mn-lt"/>
              </a:rPr>
              <a:t> and knowledge</a:t>
            </a:r>
            <a:br>
              <a:rPr lang="en-US" dirty="0"/>
            </a:br>
            <a:endParaRPr lang="en-US" dirty="0">
              <a:cs typeface="Arial"/>
            </a:endParaRPr>
          </a:p>
          <a:p>
            <a:pPr marL="456565" indent="-456565"/>
            <a:endParaRPr lang="en-US" dirty="0">
              <a:cs typeface="Arial"/>
            </a:endParaRPr>
          </a:p>
        </p:txBody>
      </p:sp>
    </p:spTree>
    <p:extLst>
      <p:ext uri="{BB962C8B-B14F-4D97-AF65-F5344CB8AC3E}">
        <p14:creationId xmlns:p14="http://schemas.microsoft.com/office/powerpoint/2010/main" val="126328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7D06-D664-0907-2181-B453A4AB6BB9}"/>
              </a:ext>
            </a:extLst>
          </p:cNvPr>
          <p:cNvSpPr>
            <a:spLocks noGrp="1"/>
          </p:cNvSpPr>
          <p:nvPr>
            <p:ph type="body" sz="quarter" idx="13"/>
          </p:nvPr>
        </p:nvSpPr>
        <p:spPr>
          <a:xfrm>
            <a:off x="469900" y="277857"/>
            <a:ext cx="11252197" cy="915256"/>
          </a:xfrm>
        </p:spPr>
        <p:txBody>
          <a:bodyPr/>
          <a:lstStyle/>
          <a:p>
            <a:r>
              <a:rPr lang="en-US" sz="4400" dirty="0">
                <a:cs typeface="Arial"/>
              </a:rPr>
              <a:t>3. </a:t>
            </a:r>
            <a:r>
              <a:rPr lang="en-US" sz="3200" b="0" dirty="0">
                <a:ea typeface="+mn-lt"/>
                <a:cs typeface="+mn-lt"/>
              </a:rPr>
              <a:t>Please describe the ways you look for archival materials. What other resources and/or tools do you use to find archival materials? </a:t>
            </a:r>
            <a:endParaRPr lang="en-US" sz="3200" b="0" dirty="0"/>
          </a:p>
          <a:p>
            <a:endParaRPr lang="en-US" dirty="0"/>
          </a:p>
        </p:txBody>
      </p:sp>
      <p:sp>
        <p:nvSpPr>
          <p:cNvPr id="3" name="Text Placeholder 2">
            <a:extLst>
              <a:ext uri="{FF2B5EF4-FFF2-40B4-BE49-F238E27FC236}">
                <a16:creationId xmlns:a16="http://schemas.microsoft.com/office/drawing/2014/main" id="{B6E64BBE-59FD-0D1C-0A68-4E50B27B8758}"/>
              </a:ext>
            </a:extLst>
          </p:cNvPr>
          <p:cNvSpPr>
            <a:spLocks noGrp="1"/>
          </p:cNvSpPr>
          <p:nvPr>
            <p:ph type="body" sz="quarter" idx="12"/>
          </p:nvPr>
        </p:nvSpPr>
        <p:spPr>
          <a:xfrm>
            <a:off x="664772" y="2124037"/>
            <a:ext cx="11252197" cy="3542245"/>
          </a:xfrm>
        </p:spPr>
        <p:txBody>
          <a:bodyPr vert="horz" lIns="91440" tIns="45720" rIns="91440" bIns="45720" anchor="t"/>
          <a:lstStyle/>
          <a:p>
            <a:r>
              <a:rPr lang="en-US" sz="2800" b="1" dirty="0"/>
              <a:t>Discovery </a:t>
            </a:r>
            <a:r>
              <a:rPr lang="en-US" sz="2800" dirty="0"/>
              <a:t>– Refers </a:t>
            </a:r>
            <a:r>
              <a:rPr lang="en-US" sz="2800" dirty="0">
                <a:ea typeface="+mn-lt"/>
                <a:cs typeface="+mn-lt"/>
              </a:rPr>
              <a:t>to the ways users search for and identify archival resources (primary</a:t>
            </a:r>
            <a:r>
              <a:rPr lang="en-US" sz="2800" dirty="0"/>
              <a:t> child codes: Challenges, Enablers, Benefits)</a:t>
            </a:r>
            <a:endParaRPr lang="en-US" sz="2800" dirty="0">
              <a:cs typeface="Arial"/>
            </a:endParaRPr>
          </a:p>
          <a:p>
            <a:pPr marL="456565" indent="-456565"/>
            <a:r>
              <a:rPr lang="en-US" sz="2800" b="1" dirty="0">
                <a:solidFill>
                  <a:srgbClr val="000000"/>
                </a:solidFill>
              </a:rPr>
              <a:t>Sources </a:t>
            </a:r>
            <a:r>
              <a:rPr lang="en-US" sz="2800" dirty="0">
                <a:solidFill>
                  <a:srgbClr val="000000"/>
                </a:solidFill>
              </a:rPr>
              <a:t>– mentions of specific information sources used in their research</a:t>
            </a:r>
            <a:endParaRPr lang="en-US" sz="2800" dirty="0">
              <a:solidFill>
                <a:srgbClr val="000000"/>
              </a:solidFill>
              <a:cs typeface="Arial"/>
            </a:endParaRPr>
          </a:p>
          <a:p>
            <a:pPr marL="456565" indent="-456565"/>
            <a:r>
              <a:rPr lang="en-US" sz="2800" b="1" dirty="0">
                <a:solidFill>
                  <a:srgbClr val="000000"/>
                </a:solidFill>
              </a:rPr>
              <a:t>Needs</a:t>
            </a:r>
            <a:r>
              <a:rPr lang="en-US" sz="2800" b="1" dirty="0">
                <a:ea typeface="+mn-lt"/>
                <a:cs typeface="+mn-lt"/>
              </a:rPr>
              <a:t> </a:t>
            </a:r>
            <a:r>
              <a:rPr lang="en-US" sz="2800" dirty="0">
                <a:ea typeface="+mn-lt"/>
                <a:cs typeface="+mn-lt"/>
              </a:rPr>
              <a:t>– references to what may satisfy a user's information need</a:t>
            </a:r>
            <a:endParaRPr lang="en-US" dirty="0">
              <a:ea typeface="+mn-lt"/>
              <a:cs typeface="+mn-lt"/>
            </a:endParaRPr>
          </a:p>
          <a:p>
            <a:pPr marL="456565" indent="-456565"/>
            <a:r>
              <a:rPr lang="en-US" sz="2800" b="1" dirty="0">
                <a:ea typeface="+mn-lt"/>
                <a:cs typeface="+mn-lt"/>
              </a:rPr>
              <a:t>Motivators </a:t>
            </a:r>
            <a:r>
              <a:rPr lang="en-US" sz="2800" dirty="0">
                <a:ea typeface="+mn-lt"/>
                <a:cs typeface="+mn-lt"/>
              </a:rPr>
              <a:t>– references to what motivates users to seek archival</a:t>
            </a:r>
            <a:r>
              <a:rPr lang="en-US" sz="2800" b="1" dirty="0">
                <a:ea typeface="+mn-lt"/>
                <a:cs typeface="+mn-lt"/>
              </a:rPr>
              <a:t> </a:t>
            </a:r>
            <a:r>
              <a:rPr lang="en-US" sz="2800" dirty="0">
                <a:ea typeface="+mn-lt"/>
                <a:cs typeface="+mn-lt"/>
              </a:rPr>
              <a:t>resources</a:t>
            </a:r>
            <a:endParaRPr lang="en-US">
              <a:cs typeface="Arial"/>
            </a:endParaRPr>
          </a:p>
          <a:p>
            <a:pPr marL="989965" lvl="1" indent="-380365"/>
            <a:endParaRPr lang="en-US" sz="2650" dirty="0">
              <a:cs typeface="Arial"/>
            </a:endParaRPr>
          </a:p>
          <a:p>
            <a:pPr marL="989965" lvl="1" indent="-380365"/>
            <a:endParaRPr lang="en-US" sz="2650" dirty="0">
              <a:cs typeface="Arial"/>
            </a:endParaRPr>
          </a:p>
        </p:txBody>
      </p:sp>
    </p:spTree>
    <p:extLst>
      <p:ext uri="{BB962C8B-B14F-4D97-AF65-F5344CB8AC3E}">
        <p14:creationId xmlns:p14="http://schemas.microsoft.com/office/powerpoint/2010/main" val="299035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0474-2907-B346-BC1A-B60A202B8031}"/>
              </a:ext>
            </a:extLst>
          </p:cNvPr>
          <p:cNvSpPr>
            <a:spLocks noGrp="1"/>
          </p:cNvSpPr>
          <p:nvPr>
            <p:ph type="title" idx="4294967295"/>
          </p:nvPr>
        </p:nvSpPr>
        <p:spPr>
          <a:xfrm>
            <a:off x="838200" y="668875"/>
            <a:ext cx="10515600" cy="1325563"/>
          </a:xfrm>
          <a:prstGeom prst="rect">
            <a:avLst/>
          </a:prstGeom>
        </p:spPr>
        <p:txBody>
          <a:bodyPr lIns="91440" tIns="45720" rIns="91440" bIns="45720" anchor="t"/>
          <a:lstStyle/>
          <a:p>
            <a:r>
              <a:rPr lang="en-US" sz="4800" b="1" dirty="0">
                <a:solidFill>
                  <a:schemeClr val="accent2"/>
                </a:solidFill>
              </a:rPr>
              <a:t>Research Data Analysis</a:t>
            </a:r>
          </a:p>
        </p:txBody>
      </p:sp>
      <p:graphicFrame>
        <p:nvGraphicFramePr>
          <p:cNvPr id="5" name="Content Placeholder 2">
            <a:extLst>
              <a:ext uri="{FF2B5EF4-FFF2-40B4-BE49-F238E27FC236}">
                <a16:creationId xmlns:a16="http://schemas.microsoft.com/office/drawing/2014/main" id="{BFDA8B8C-E98F-4A6D-82CA-CFC6A9A1CA1A}"/>
              </a:ext>
            </a:extLst>
          </p:cNvPr>
          <p:cNvGraphicFramePr>
            <a:graphicFrameLocks noGrp="1"/>
          </p:cNvGraphicFramePr>
          <p:nvPr>
            <p:ph idx="4294967295"/>
          </p:nvPr>
        </p:nvGraphicFramePr>
        <p:xfrm>
          <a:off x="7439024" y="1738148"/>
          <a:ext cx="391477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46EB287-6F33-5B45-B99C-8499EA6174C8}"/>
              </a:ext>
            </a:extLst>
          </p:cNvPr>
          <p:cNvSpPr txBox="1"/>
          <p:nvPr/>
        </p:nvSpPr>
        <p:spPr>
          <a:xfrm>
            <a:off x="428626" y="1651660"/>
            <a:ext cx="7419972" cy="4524315"/>
          </a:xfrm>
          <a:prstGeom prst="rect">
            <a:avLst/>
          </a:prstGeom>
          <a:noFill/>
        </p:spPr>
        <p:txBody>
          <a:bodyPr wrap="square" rtlCol="0">
            <a:spAutoFit/>
          </a:bodyPr>
          <a:lstStyle/>
          <a:p>
            <a:r>
              <a:rPr lang="en-US" sz="2400" b="1" dirty="0"/>
              <a:t>Focus Group Interviews with Archivists</a:t>
            </a:r>
          </a:p>
          <a:p>
            <a:pPr marL="742950" lvl="1" indent="-285750">
              <a:buFont typeface="Arial" panose="020B0604020202020204" pitchFamily="34" charset="0"/>
              <a:buChar char="•"/>
            </a:pPr>
            <a:r>
              <a:rPr lang="en-US" sz="2400" dirty="0"/>
              <a:t>10 Interviews / 52 Archivists total</a:t>
            </a:r>
          </a:p>
          <a:p>
            <a:pPr marL="742950" lvl="1" indent="-285750">
              <a:buFont typeface="Arial" panose="020B0604020202020204" pitchFamily="34" charset="0"/>
              <a:buChar char="•"/>
            </a:pPr>
            <a:r>
              <a:rPr lang="en-US" sz="2400" dirty="0"/>
              <a:t>Multiple archive types, positions ranging from entry level to leadership</a:t>
            </a:r>
          </a:p>
          <a:p>
            <a:pPr lvl="1"/>
            <a:endParaRPr lang="en-US" sz="2400" dirty="0"/>
          </a:p>
          <a:p>
            <a:r>
              <a:rPr lang="en-US" sz="2400" b="1" dirty="0"/>
              <a:t>Analysis focused on:</a:t>
            </a:r>
          </a:p>
          <a:p>
            <a:pPr marL="342900" indent="-342900">
              <a:buFont typeface="Arial" panose="020B0604020202020204" pitchFamily="34" charset="0"/>
              <a:buChar char="•"/>
            </a:pPr>
            <a:r>
              <a:rPr lang="en-US" sz="2400" dirty="0"/>
              <a:t>Enabling and constraining factors related to creating archival description</a:t>
            </a:r>
          </a:p>
          <a:p>
            <a:pPr marL="342900" indent="-342900">
              <a:buFont typeface="Arial" panose="020B0604020202020204" pitchFamily="34" charset="0"/>
              <a:buChar char="•"/>
            </a:pPr>
            <a:r>
              <a:rPr lang="en-US" sz="2400" dirty="0"/>
              <a:t>Enabling and constraining factors related to participating in aggregation</a:t>
            </a:r>
          </a:p>
          <a:p>
            <a:pPr marL="342900" indent="-342900">
              <a:buFont typeface="Arial" panose="020B0604020202020204" pitchFamily="34" charset="0"/>
              <a:buChar char="•"/>
            </a:pPr>
            <a:r>
              <a:rPr lang="en-US" sz="2400" dirty="0"/>
              <a:t>Perceived value of aggregation</a:t>
            </a:r>
          </a:p>
          <a:p>
            <a:pPr marL="742950" lvl="1"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978339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7D06-D664-0907-2181-B453A4AB6BB9}"/>
              </a:ext>
            </a:extLst>
          </p:cNvPr>
          <p:cNvSpPr>
            <a:spLocks noGrp="1"/>
          </p:cNvSpPr>
          <p:nvPr>
            <p:ph type="body" sz="quarter" idx="13"/>
          </p:nvPr>
        </p:nvSpPr>
        <p:spPr/>
        <p:txBody>
          <a:bodyPr/>
          <a:lstStyle/>
          <a:p>
            <a:r>
              <a:rPr lang="en-US" dirty="0">
                <a:ea typeface="+mn-lt"/>
                <a:cs typeface="+mn-lt"/>
              </a:rPr>
              <a:t>4. </a:t>
            </a:r>
            <a:r>
              <a:rPr lang="en-US" sz="3200" dirty="0">
                <a:ea typeface="+mn-lt"/>
                <a:cs typeface="+mn-lt"/>
              </a:rPr>
              <a:t>Once you locate the description of archival material that interests you, what do you typically do next? </a:t>
            </a:r>
            <a:endParaRPr lang="en-US" sz="3200" dirty="0">
              <a:cs typeface="Arial"/>
            </a:endParaRPr>
          </a:p>
          <a:p>
            <a:endParaRPr lang="en-US" dirty="0"/>
          </a:p>
        </p:txBody>
      </p:sp>
      <p:sp>
        <p:nvSpPr>
          <p:cNvPr id="3" name="Text Placeholder 2">
            <a:extLst>
              <a:ext uri="{FF2B5EF4-FFF2-40B4-BE49-F238E27FC236}">
                <a16:creationId xmlns:a16="http://schemas.microsoft.com/office/drawing/2014/main" id="{B6E64BBE-59FD-0D1C-0A68-4E50B27B8758}"/>
              </a:ext>
            </a:extLst>
          </p:cNvPr>
          <p:cNvSpPr>
            <a:spLocks noGrp="1"/>
          </p:cNvSpPr>
          <p:nvPr>
            <p:ph type="body" sz="quarter" idx="12"/>
          </p:nvPr>
        </p:nvSpPr>
        <p:spPr/>
        <p:txBody>
          <a:bodyPr vert="horz" lIns="91440" tIns="45720" rIns="91440" bIns="45720" anchor="t"/>
          <a:lstStyle/>
          <a:p>
            <a:pPr marL="0" indent="0">
              <a:buNone/>
            </a:pPr>
            <a:endParaRPr lang="en-US" dirty="0">
              <a:ea typeface="+mn-lt"/>
              <a:cs typeface="+mn-lt"/>
            </a:endParaRPr>
          </a:p>
          <a:p>
            <a:r>
              <a:rPr lang="en-US" sz="2800" b="1" dirty="0"/>
              <a:t>Access -</a:t>
            </a:r>
            <a:r>
              <a:rPr lang="en-US" sz="2800" b="1" dirty="0">
                <a:ea typeface="+mn-lt"/>
                <a:cs typeface="+mn-lt"/>
              </a:rPr>
              <a:t> </a:t>
            </a:r>
            <a:r>
              <a:rPr lang="en-US" sz="2800" dirty="0">
                <a:ea typeface="+mn-lt"/>
                <a:cs typeface="+mn-lt"/>
              </a:rPr>
              <a:t>Refers to the ways users locate, retrieve, and use archival resources (primary child codes: Challenges, Enablers, </a:t>
            </a:r>
            <a:r>
              <a:rPr lang="en-US" sz="2800" dirty="0"/>
              <a:t>Benefits, Types of Access)</a:t>
            </a:r>
            <a:endParaRPr lang="en-US" sz="2800" dirty="0">
              <a:cs typeface="Arial"/>
            </a:endParaRPr>
          </a:p>
          <a:p>
            <a:pPr defTabSz="914400">
              <a:lnSpc>
                <a:spcPts val="4540"/>
              </a:lnSpc>
              <a:spcBef>
                <a:spcPts val="0"/>
              </a:spcBef>
            </a:pPr>
            <a:r>
              <a:rPr lang="en-US" sz="2800" b="1" dirty="0">
                <a:solidFill>
                  <a:srgbClr val="000000"/>
                </a:solidFill>
              </a:rPr>
              <a:t>Decision Making </a:t>
            </a:r>
            <a:r>
              <a:rPr lang="en-US" sz="2800" dirty="0">
                <a:solidFill>
                  <a:srgbClr val="000000"/>
                </a:solidFill>
              </a:rPr>
              <a:t>– user describes direct aspects impacting the process of making choices regarding archival research</a:t>
            </a:r>
            <a:endParaRPr lang="en-US" sz="2800" dirty="0">
              <a:solidFill>
                <a:srgbClr val="000000"/>
              </a:solidFill>
              <a:cs typeface="Arial"/>
            </a:endParaRPr>
          </a:p>
          <a:p>
            <a:pPr defTabSz="914400">
              <a:lnSpc>
                <a:spcPts val="4540"/>
              </a:lnSpc>
              <a:spcBef>
                <a:spcPts val="0"/>
              </a:spcBef>
            </a:pPr>
            <a:r>
              <a:rPr lang="en-US" sz="2800" b="1" dirty="0">
                <a:solidFill>
                  <a:srgbClr val="000000"/>
                </a:solidFill>
              </a:rPr>
              <a:t>Pandemic </a:t>
            </a:r>
            <a:r>
              <a:rPr lang="en-US" sz="2800" dirty="0">
                <a:solidFill>
                  <a:srgbClr val="000000"/>
                </a:solidFill>
              </a:rPr>
              <a:t>– instances and ways in which the pandemic impacted archival research</a:t>
            </a:r>
            <a:endParaRPr lang="en-US" sz="2800" dirty="0">
              <a:solidFill>
                <a:srgbClr val="000000"/>
              </a:solidFill>
              <a:cs typeface="Arial"/>
            </a:endParaRPr>
          </a:p>
          <a:p>
            <a:pPr marL="989965" lvl="1" indent="-380365"/>
            <a:endParaRPr lang="en-US" sz="2650" dirty="0">
              <a:cs typeface="Arial"/>
            </a:endParaRPr>
          </a:p>
        </p:txBody>
      </p:sp>
    </p:spTree>
    <p:extLst>
      <p:ext uri="{BB962C8B-B14F-4D97-AF65-F5344CB8AC3E}">
        <p14:creationId xmlns:p14="http://schemas.microsoft.com/office/powerpoint/2010/main" val="116317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7D06-D664-0907-2181-B453A4AB6BB9}"/>
              </a:ext>
            </a:extLst>
          </p:cNvPr>
          <p:cNvSpPr>
            <a:spLocks noGrp="1"/>
          </p:cNvSpPr>
          <p:nvPr>
            <p:ph type="body" sz="quarter" idx="13"/>
          </p:nvPr>
        </p:nvSpPr>
        <p:spPr>
          <a:xfrm>
            <a:off x="469901" y="104931"/>
            <a:ext cx="11252197" cy="915256"/>
          </a:xfrm>
        </p:spPr>
        <p:txBody>
          <a:bodyPr/>
          <a:lstStyle/>
          <a:p>
            <a:r>
              <a:rPr lang="en-US" sz="4400" dirty="0"/>
              <a:t>5. </a:t>
            </a:r>
            <a:r>
              <a:rPr lang="en-US" sz="3200" dirty="0">
                <a:ea typeface="+mn-lt"/>
                <a:cs typeface="+mn-lt"/>
              </a:rPr>
              <a:t>Think about a recent attempt to search for archival material for your research. What did you find particularly delightful about the experience?  What did you find particularly frustrating? </a:t>
            </a:r>
            <a:endParaRPr lang="en-US" sz="3200" dirty="0"/>
          </a:p>
          <a:p>
            <a:endParaRPr lang="en-US" dirty="0"/>
          </a:p>
        </p:txBody>
      </p:sp>
      <p:sp>
        <p:nvSpPr>
          <p:cNvPr id="3" name="Text Placeholder 2">
            <a:extLst>
              <a:ext uri="{FF2B5EF4-FFF2-40B4-BE49-F238E27FC236}">
                <a16:creationId xmlns:a16="http://schemas.microsoft.com/office/drawing/2014/main" id="{B6E64BBE-59FD-0D1C-0A68-4E50B27B8758}"/>
              </a:ext>
            </a:extLst>
          </p:cNvPr>
          <p:cNvSpPr>
            <a:spLocks noGrp="1"/>
          </p:cNvSpPr>
          <p:nvPr>
            <p:ph type="body" sz="quarter" idx="12"/>
          </p:nvPr>
        </p:nvSpPr>
        <p:spPr>
          <a:xfrm>
            <a:off x="599814" y="2277898"/>
            <a:ext cx="11252197" cy="4475171"/>
          </a:xfrm>
        </p:spPr>
        <p:txBody>
          <a:bodyPr vert="horz" lIns="91440" tIns="45720" rIns="91440" bIns="45720" anchor="t"/>
          <a:lstStyle/>
          <a:p>
            <a:pPr defTabSz="914400">
              <a:lnSpc>
                <a:spcPts val="4540"/>
              </a:lnSpc>
              <a:spcBef>
                <a:spcPts val="0"/>
              </a:spcBef>
            </a:pPr>
            <a:r>
              <a:rPr lang="en-US" sz="2800" b="1" dirty="0">
                <a:solidFill>
                  <a:srgbClr val="000000"/>
                </a:solidFill>
              </a:rPr>
              <a:t>Pandemic </a:t>
            </a:r>
            <a:r>
              <a:rPr lang="en-US" sz="2800" dirty="0">
                <a:solidFill>
                  <a:srgbClr val="000000"/>
                </a:solidFill>
              </a:rPr>
              <a:t>– instances and ways in which the pandemic impacted archival research</a:t>
            </a:r>
            <a:endParaRPr lang="en-US" sz="2800" dirty="0">
              <a:solidFill>
                <a:srgbClr val="000000"/>
              </a:solidFill>
              <a:cs typeface="Arial"/>
            </a:endParaRPr>
          </a:p>
          <a:p>
            <a:r>
              <a:rPr lang="en-US" sz="2800" b="1" dirty="0"/>
              <a:t>Discovery - </a:t>
            </a:r>
            <a:r>
              <a:rPr lang="en-US" sz="2800" dirty="0">
                <a:ea typeface="+mn-lt"/>
                <a:cs typeface="+mn-lt"/>
              </a:rPr>
              <a:t>Refers to the ways users search for and identify archival resources (primary</a:t>
            </a:r>
            <a:r>
              <a:rPr lang="en-US" sz="2800" dirty="0"/>
              <a:t> child codes: Challenges, Enablers, Benefits)</a:t>
            </a:r>
            <a:endParaRPr lang="en-US" sz="2800" dirty="0">
              <a:cs typeface="Arial"/>
            </a:endParaRPr>
          </a:p>
          <a:p>
            <a:r>
              <a:rPr lang="en-US" sz="2800" b="1" dirty="0"/>
              <a:t>Access -</a:t>
            </a:r>
            <a:r>
              <a:rPr lang="en-US" sz="2800" b="1" dirty="0">
                <a:ea typeface="+mn-lt"/>
                <a:cs typeface="+mn-lt"/>
              </a:rPr>
              <a:t> </a:t>
            </a:r>
            <a:r>
              <a:rPr lang="en-US" sz="2800" dirty="0">
                <a:ea typeface="+mn-lt"/>
                <a:cs typeface="+mn-lt"/>
              </a:rPr>
              <a:t>Refers to the ways users locate, retrieve, and use archival resources (primary child codes: Challenges, Enablers, </a:t>
            </a:r>
            <a:r>
              <a:rPr lang="en-US" sz="2800" dirty="0"/>
              <a:t>Benefits, Types of Access)</a:t>
            </a:r>
            <a:endParaRPr lang="en-US" sz="2800" dirty="0">
              <a:cs typeface="Arial"/>
            </a:endParaRPr>
          </a:p>
          <a:p>
            <a:pPr marL="0" indent="0">
              <a:buNone/>
            </a:pPr>
            <a:br>
              <a:rPr lang="en-US" dirty="0"/>
            </a:br>
            <a:endParaRPr lang="en-US" dirty="0">
              <a:cs typeface="Arial"/>
            </a:endParaRPr>
          </a:p>
          <a:p>
            <a:pPr marL="456565" indent="-456565"/>
            <a:endParaRPr lang="en-US" dirty="0">
              <a:cs typeface="Arial"/>
            </a:endParaRPr>
          </a:p>
        </p:txBody>
      </p:sp>
    </p:spTree>
    <p:extLst>
      <p:ext uri="{BB962C8B-B14F-4D97-AF65-F5344CB8AC3E}">
        <p14:creationId xmlns:p14="http://schemas.microsoft.com/office/powerpoint/2010/main" val="242017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7D06-D664-0907-2181-B453A4AB6BB9}"/>
              </a:ext>
            </a:extLst>
          </p:cNvPr>
          <p:cNvSpPr>
            <a:spLocks noGrp="1"/>
          </p:cNvSpPr>
          <p:nvPr>
            <p:ph type="body" sz="quarter" idx="13"/>
          </p:nvPr>
        </p:nvSpPr>
        <p:spPr/>
        <p:txBody>
          <a:bodyPr/>
          <a:lstStyle/>
          <a:p>
            <a:r>
              <a:rPr lang="en-US" sz="4400" dirty="0"/>
              <a:t>6. </a:t>
            </a:r>
            <a:r>
              <a:rPr lang="en-US" sz="3200" dirty="0">
                <a:ea typeface="+mn-lt"/>
                <a:cs typeface="+mn-lt"/>
              </a:rPr>
              <a:t>If you had a magic wand, what would be your ideal way of finding archival material for your research?  </a:t>
            </a:r>
            <a:endParaRPr lang="en-US" sz="3200" dirty="0"/>
          </a:p>
          <a:p>
            <a:endParaRPr lang="en-US" dirty="0"/>
          </a:p>
        </p:txBody>
      </p:sp>
      <p:sp>
        <p:nvSpPr>
          <p:cNvPr id="3" name="Text Placeholder 2">
            <a:extLst>
              <a:ext uri="{FF2B5EF4-FFF2-40B4-BE49-F238E27FC236}">
                <a16:creationId xmlns:a16="http://schemas.microsoft.com/office/drawing/2014/main" id="{B6E64BBE-59FD-0D1C-0A68-4E50B27B8758}"/>
              </a:ext>
            </a:extLst>
          </p:cNvPr>
          <p:cNvSpPr>
            <a:spLocks noGrp="1"/>
          </p:cNvSpPr>
          <p:nvPr>
            <p:ph type="body" sz="quarter" idx="12"/>
          </p:nvPr>
        </p:nvSpPr>
        <p:spPr>
          <a:xfrm>
            <a:off x="469901" y="2382829"/>
            <a:ext cx="11252197" cy="4475171"/>
          </a:xfrm>
        </p:spPr>
        <p:txBody>
          <a:bodyPr vert="horz" lIns="91440" tIns="45720" rIns="91440" bIns="45720" anchor="t"/>
          <a:lstStyle/>
          <a:p>
            <a:pPr marL="533414" indent="-457200"/>
            <a:r>
              <a:rPr lang="en-US" sz="3000" b="1" dirty="0">
                <a:solidFill>
                  <a:srgbClr val="000000"/>
                </a:solidFill>
              </a:rPr>
              <a:t>Magic Wand </a:t>
            </a:r>
            <a:r>
              <a:rPr lang="en-US" sz="3000" dirty="0">
                <a:solidFill>
                  <a:srgbClr val="000000"/>
                </a:solidFill>
              </a:rPr>
              <a:t>– any suggested changes, new additions, or ideal scenarios by users regarding archival aggregation systems</a:t>
            </a:r>
          </a:p>
          <a:p>
            <a:pPr marL="609600" lvl="1" indent="0">
              <a:buNone/>
            </a:pPr>
            <a:br>
              <a:rPr lang="en-US" sz="2650" dirty="0"/>
            </a:br>
            <a:endParaRPr lang="en-US" sz="2650" dirty="0">
              <a:cs typeface="Arial"/>
            </a:endParaRPr>
          </a:p>
          <a:p>
            <a:pPr marL="456565" indent="-456565"/>
            <a:endParaRPr lang="en-US" dirty="0">
              <a:cs typeface="Arial"/>
            </a:endParaRPr>
          </a:p>
        </p:txBody>
      </p:sp>
    </p:spTree>
    <p:extLst>
      <p:ext uri="{BB962C8B-B14F-4D97-AF65-F5344CB8AC3E}">
        <p14:creationId xmlns:p14="http://schemas.microsoft.com/office/powerpoint/2010/main" val="175277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4"/>
          <p:cNvSpPr txBox="1"/>
          <p:nvPr/>
        </p:nvSpPr>
        <p:spPr>
          <a:xfrm>
            <a:off x="523409" y="963879"/>
            <a:ext cx="38092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a:solidFill>
                  <a:srgbClr val="4472C4"/>
                </a:solidFill>
              </a:rPr>
              <a:t>Interview</a:t>
            </a:r>
            <a:r>
              <a:rPr lang="en" sz="4400" b="1">
                <a:solidFill>
                  <a:srgbClr val="4472C4"/>
                </a:solidFill>
                <a:latin typeface="Arial"/>
                <a:ea typeface="Arial"/>
                <a:cs typeface="Arial"/>
                <a:sym typeface="Arial"/>
              </a:rPr>
              <a:t> Research </a:t>
            </a:r>
            <a:r>
              <a:rPr lang="en" sz="4400" b="1">
                <a:solidFill>
                  <a:srgbClr val="4472C4"/>
                </a:solidFill>
              </a:rPr>
              <a:t>Challenges</a:t>
            </a:r>
            <a:endParaRPr sz="1467"/>
          </a:p>
        </p:txBody>
      </p:sp>
      <p:cxnSp>
        <p:nvCxnSpPr>
          <p:cNvPr id="609" name="Google Shape;609;p84"/>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610" name="Google Shape;610;p84"/>
          <p:cNvSpPr txBox="1"/>
          <p:nvPr/>
        </p:nvSpPr>
        <p:spPr>
          <a:xfrm>
            <a:off x="4654300" y="548633"/>
            <a:ext cx="7336400" cy="5733788"/>
          </a:xfrm>
          <a:prstGeom prst="rect">
            <a:avLst/>
          </a:prstGeom>
          <a:noFill/>
          <a:ln>
            <a:noFill/>
          </a:ln>
        </p:spPr>
        <p:txBody>
          <a:bodyPr spcFirstLastPara="1" wrap="square" lIns="91433" tIns="45700" rIns="91433" bIns="45700" anchor="ctr" anchorCtr="0">
            <a:normAutofit/>
          </a:bodyPr>
          <a:lstStyle/>
          <a:p>
            <a:pPr marL="541655" indent="-457200">
              <a:spcBef>
                <a:spcPts val="533"/>
              </a:spcBef>
              <a:buClr>
                <a:schemeClr val="dk1"/>
              </a:buClr>
              <a:buSzPts val="1800"/>
              <a:buAutoNum type="arabicPeriod"/>
            </a:pPr>
            <a:r>
              <a:rPr lang="en" sz="2400" dirty="0">
                <a:solidFill>
                  <a:schemeClr val="dk1"/>
                </a:solidFill>
              </a:rPr>
              <a:t>Persona types heavy </a:t>
            </a:r>
            <a:r>
              <a:rPr lang="en" sz="2400" b="1" dirty="0">
                <a:solidFill>
                  <a:schemeClr val="dk1"/>
                </a:solidFill>
              </a:rPr>
              <a:t>overlap</a:t>
            </a:r>
            <a:r>
              <a:rPr lang="en" sz="2400" dirty="0">
                <a:solidFill>
                  <a:schemeClr val="dk1"/>
                </a:solidFill>
              </a:rPr>
              <a:t> or lack of clarity in distinctions between previously identified roles</a:t>
            </a:r>
            <a:endParaRPr lang="en-US" sz="2400" dirty="0">
              <a:solidFill>
                <a:schemeClr val="dk1"/>
              </a:solidFill>
              <a:cs typeface="Arial"/>
            </a:endParaRPr>
          </a:p>
          <a:p>
            <a:pPr marL="541655" indent="-457200">
              <a:spcBef>
                <a:spcPts val="533"/>
              </a:spcBef>
              <a:buClr>
                <a:schemeClr val="dk1"/>
              </a:buClr>
              <a:buSzPts val="1800"/>
              <a:buAutoNum type="arabicPeriod"/>
            </a:pPr>
            <a:endParaRPr lang="en" sz="2400" dirty="0">
              <a:solidFill>
                <a:schemeClr val="dk1"/>
              </a:solidFill>
              <a:cs typeface="Arial"/>
            </a:endParaRPr>
          </a:p>
          <a:p>
            <a:pPr marL="558800" indent="-457200">
              <a:spcBef>
                <a:spcPts val="1333"/>
              </a:spcBef>
              <a:buClr>
                <a:schemeClr val="dk1"/>
              </a:buClr>
              <a:buSzPts val="1600"/>
              <a:buAutoNum type="arabicPeriod"/>
            </a:pPr>
            <a:r>
              <a:rPr lang="en" sz="2400" dirty="0">
                <a:solidFill>
                  <a:schemeClr val="dk1"/>
                </a:solidFill>
              </a:rPr>
              <a:t>Users </a:t>
            </a:r>
            <a:r>
              <a:rPr lang="en" sz="2400" b="1" dirty="0">
                <a:solidFill>
                  <a:schemeClr val="dk1"/>
                </a:solidFill>
              </a:rPr>
              <a:t>struggle</a:t>
            </a:r>
            <a:r>
              <a:rPr lang="en" sz="2400" dirty="0">
                <a:solidFill>
                  <a:schemeClr val="dk1"/>
                </a:solidFill>
              </a:rPr>
              <a:t> to recognize or remember specific archival aggregator sites.</a:t>
            </a:r>
            <a:endParaRPr sz="2133" dirty="0">
              <a:solidFill>
                <a:schemeClr val="dk1"/>
              </a:solidFill>
              <a:cs typeface="Arial"/>
            </a:endParaRPr>
          </a:p>
          <a:p>
            <a:pPr marL="558800" indent="-457200">
              <a:spcBef>
                <a:spcPts val="1333"/>
              </a:spcBef>
              <a:buClr>
                <a:schemeClr val="dk1"/>
              </a:buClr>
              <a:buSzPts val="1600"/>
              <a:buAutoNum type="arabicPeriod"/>
            </a:pPr>
            <a:endParaRPr lang="en" sz="2400" dirty="0">
              <a:solidFill>
                <a:schemeClr val="dk1"/>
              </a:solidFill>
              <a:cs typeface="Arial"/>
            </a:endParaRPr>
          </a:p>
          <a:p>
            <a:pPr marL="541655" indent="-457200">
              <a:spcBef>
                <a:spcPts val="1333"/>
              </a:spcBef>
              <a:buClr>
                <a:schemeClr val="dk1"/>
              </a:buClr>
              <a:buSzPts val="1800"/>
              <a:buAutoNum type="arabicPeriod"/>
            </a:pPr>
            <a:r>
              <a:rPr lang="en" sz="2400" dirty="0">
                <a:solidFill>
                  <a:schemeClr val="dk1"/>
                </a:solidFill>
              </a:rPr>
              <a:t>COVID-19 pandemic restrictions introduce </a:t>
            </a:r>
            <a:r>
              <a:rPr lang="en" sz="2400" b="1" dirty="0">
                <a:solidFill>
                  <a:schemeClr val="dk1"/>
                </a:solidFill>
              </a:rPr>
              <a:t>extraordinary circumstance</a:t>
            </a:r>
            <a:r>
              <a:rPr lang="en" sz="2400" dirty="0">
                <a:solidFill>
                  <a:schemeClr val="dk1"/>
                </a:solidFill>
              </a:rPr>
              <a:t> behaviors and responses (from both user &amp; institution)</a:t>
            </a:r>
            <a:endParaRPr sz="2400" dirty="0">
              <a:solidFill>
                <a:schemeClr val="dk1"/>
              </a:solidFill>
              <a:cs typeface="Arial"/>
            </a:endParaRPr>
          </a:p>
          <a:p>
            <a:pPr marL="541655" indent="-457200">
              <a:spcBef>
                <a:spcPts val="1333"/>
              </a:spcBef>
              <a:buClr>
                <a:srgbClr val="000000"/>
              </a:buClr>
              <a:buSzPts val="1800"/>
              <a:buAutoNum type="arabicPeriod"/>
            </a:pPr>
            <a:endParaRPr lang="en" sz="2400" dirty="0">
              <a:solidFill>
                <a:schemeClr val="dk1"/>
              </a:solidFill>
              <a:latin typeface="Arial"/>
              <a:ea typeface="Arial"/>
              <a:cs typeface="Arial"/>
            </a:endParaRPr>
          </a:p>
          <a:p>
            <a:pPr marL="541655" indent="-457200">
              <a:spcBef>
                <a:spcPts val="1333"/>
              </a:spcBef>
              <a:buClr>
                <a:srgbClr val="000000"/>
              </a:buClr>
              <a:buSzPts val="1800"/>
              <a:buAutoNum type="arabicPeriod"/>
            </a:pPr>
            <a:r>
              <a:rPr lang="en" sz="2400" dirty="0">
                <a:solidFill>
                  <a:schemeClr val="dk1"/>
                </a:solidFill>
                <a:latin typeface="Arial"/>
                <a:ea typeface="Arial"/>
                <a:cs typeface="Arial"/>
              </a:rPr>
              <a:t>Users </a:t>
            </a:r>
            <a:r>
              <a:rPr lang="en" sz="2400" b="1" dirty="0">
                <a:solidFill>
                  <a:schemeClr val="dk1"/>
                </a:solidFill>
                <a:latin typeface="Arial"/>
                <a:ea typeface="Arial"/>
                <a:cs typeface="Arial"/>
              </a:rPr>
              <a:t>don't cleanly delineate </a:t>
            </a:r>
            <a:r>
              <a:rPr lang="en" sz="2400" dirty="0">
                <a:solidFill>
                  <a:schemeClr val="dk1"/>
                </a:solidFill>
                <a:latin typeface="Arial"/>
                <a:ea typeface="Arial"/>
                <a:cs typeface="Arial"/>
              </a:rPr>
              <a:t>between archival and non-archival research or formats</a:t>
            </a:r>
          </a:p>
          <a:p>
            <a:endParaRPr lang="en-US" sz="2400">
              <a:solidFill>
                <a:srgbClr val="000000"/>
              </a:solidFill>
              <a:latin typeface="Arial"/>
              <a:ea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3"/>
          <p:cNvSpPr txBox="1"/>
          <p:nvPr/>
        </p:nvSpPr>
        <p:spPr>
          <a:xfrm>
            <a:off x="523400" y="963867"/>
            <a:ext cx="4056000" cy="4930400"/>
          </a:xfrm>
          <a:prstGeom prst="rect">
            <a:avLst/>
          </a:prstGeom>
          <a:noFill/>
          <a:ln>
            <a:noFill/>
          </a:ln>
        </p:spPr>
        <p:txBody>
          <a:bodyPr spcFirstLastPara="1" wrap="square" lIns="91433" tIns="45700" rIns="91433" bIns="45700" anchor="ctr" anchorCtr="0">
            <a:normAutofit/>
          </a:bodyPr>
          <a:lstStyle/>
          <a:p>
            <a:pPr algn="r">
              <a:lnSpc>
                <a:spcPct val="90000"/>
              </a:lnSpc>
            </a:pPr>
            <a:r>
              <a:rPr lang="en" sz="4400" b="1" dirty="0">
                <a:solidFill>
                  <a:srgbClr val="4472C4"/>
                </a:solidFill>
              </a:rPr>
              <a:t>Interview</a:t>
            </a:r>
            <a:endParaRPr sz="4400" b="1" dirty="0">
              <a:solidFill>
                <a:srgbClr val="4472C4"/>
              </a:solidFill>
            </a:endParaRPr>
          </a:p>
          <a:p>
            <a:pPr algn="r">
              <a:lnSpc>
                <a:spcPct val="90000"/>
              </a:lnSpc>
            </a:pPr>
            <a:r>
              <a:rPr lang="en" sz="4400" b="1" dirty="0">
                <a:solidFill>
                  <a:srgbClr val="4472C4"/>
                </a:solidFill>
              </a:rPr>
              <a:t> Insights</a:t>
            </a:r>
            <a:endParaRPr sz="1467" dirty="0"/>
          </a:p>
        </p:txBody>
      </p:sp>
      <p:cxnSp>
        <p:nvCxnSpPr>
          <p:cNvPr id="601" name="Google Shape;601;p83"/>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602" name="Google Shape;602;p83"/>
          <p:cNvSpPr txBox="1"/>
          <p:nvPr/>
        </p:nvSpPr>
        <p:spPr>
          <a:xfrm>
            <a:off x="4654300" y="241069"/>
            <a:ext cx="7014400" cy="5857464"/>
          </a:xfrm>
          <a:prstGeom prst="rect">
            <a:avLst/>
          </a:prstGeom>
          <a:noFill/>
          <a:ln>
            <a:noFill/>
          </a:ln>
        </p:spPr>
        <p:txBody>
          <a:bodyPr spcFirstLastPara="1" wrap="square" lIns="91433" tIns="45700" rIns="91433" bIns="45700" anchor="ctr" anchorCtr="0">
            <a:normAutofit/>
          </a:bodyPr>
          <a:lstStyle/>
          <a:p>
            <a:pPr marL="608965" indent="-461010">
              <a:spcBef>
                <a:spcPts val="1333"/>
              </a:spcBef>
              <a:spcAft>
                <a:spcPts val="100"/>
              </a:spcAft>
              <a:buClr>
                <a:schemeClr val="dk1"/>
              </a:buClr>
              <a:buSzPct val="100000"/>
              <a:buAutoNum type="arabicPeriod"/>
            </a:pPr>
            <a:r>
              <a:rPr lang="en" sz="2650" dirty="0">
                <a:solidFill>
                  <a:schemeClr val="dk1"/>
                </a:solidFill>
                <a:ea typeface="+mn-lt"/>
                <a:cs typeface="+mn-lt"/>
              </a:rPr>
              <a:t>Users utilize a variety of </a:t>
            </a:r>
            <a:r>
              <a:rPr lang="en" sz="2650" b="1" dirty="0">
                <a:solidFill>
                  <a:schemeClr val="dk1"/>
                </a:solidFill>
                <a:ea typeface="+mn-lt"/>
                <a:cs typeface="+mn-lt"/>
              </a:rPr>
              <a:t>non-aggregator sources</a:t>
            </a:r>
            <a:r>
              <a:rPr lang="en" sz="2650" dirty="0">
                <a:solidFill>
                  <a:schemeClr val="dk1"/>
                </a:solidFill>
                <a:ea typeface="+mn-lt"/>
                <a:cs typeface="+mn-lt"/>
              </a:rPr>
              <a:t> to locate archival materials.</a:t>
            </a:r>
            <a:endParaRPr lang="en" sz="2650" dirty="0">
              <a:solidFill>
                <a:schemeClr val="dk1"/>
              </a:solidFill>
            </a:endParaRPr>
          </a:p>
          <a:p>
            <a:pPr marL="608965" indent="-461010">
              <a:spcBef>
                <a:spcPts val="1333"/>
              </a:spcBef>
              <a:spcAft>
                <a:spcPts val="100"/>
              </a:spcAft>
              <a:buClr>
                <a:schemeClr val="dk1"/>
              </a:buClr>
              <a:buSzPct val="100000"/>
              <a:buAutoNum type="arabicPeriod"/>
            </a:pPr>
            <a:r>
              <a:rPr lang="en" sz="2650" b="1" dirty="0">
                <a:solidFill>
                  <a:schemeClr val="dk1"/>
                </a:solidFill>
              </a:rPr>
              <a:t>Decision making factors</a:t>
            </a:r>
            <a:r>
              <a:rPr lang="en" sz="2650" dirty="0">
                <a:solidFill>
                  <a:schemeClr val="dk1"/>
                </a:solidFill>
              </a:rPr>
              <a:t> play a key role in how and if users pursue archival resources (in person or online)</a:t>
            </a:r>
            <a:endParaRPr sz="2650" dirty="0">
              <a:solidFill>
                <a:schemeClr val="dk1"/>
              </a:solidFill>
              <a:cs typeface="Arial"/>
            </a:endParaRPr>
          </a:p>
          <a:p>
            <a:pPr marL="608965" indent="-461010">
              <a:spcBef>
                <a:spcPts val="1333"/>
              </a:spcBef>
              <a:spcAft>
                <a:spcPts val="100"/>
              </a:spcAft>
              <a:buClr>
                <a:srgbClr val="000000"/>
              </a:buClr>
              <a:buSzPct val="100000"/>
              <a:buAutoNum type="arabicPeriod"/>
            </a:pPr>
            <a:r>
              <a:rPr lang="en" sz="2650" b="1" dirty="0">
                <a:solidFill>
                  <a:schemeClr val="dk1"/>
                </a:solidFill>
                <a:cs typeface="Arial"/>
              </a:rPr>
              <a:t>Inequitable access</a:t>
            </a:r>
            <a:r>
              <a:rPr lang="en" sz="2650" dirty="0">
                <a:solidFill>
                  <a:schemeClr val="dk1"/>
                </a:solidFill>
                <a:cs typeface="Arial"/>
              </a:rPr>
              <a:t> to collections stems from structural and professional issues</a:t>
            </a:r>
          </a:p>
          <a:p>
            <a:pPr marL="608965" indent="-461010">
              <a:spcBef>
                <a:spcPts val="1333"/>
              </a:spcBef>
              <a:spcAft>
                <a:spcPts val="100"/>
              </a:spcAft>
              <a:buClr>
                <a:srgbClr val="000000"/>
              </a:buClr>
              <a:buSzPct val="100000"/>
              <a:buAutoNum type="arabicPeriod"/>
            </a:pPr>
            <a:r>
              <a:rPr lang="en" sz="2650" dirty="0">
                <a:solidFill>
                  <a:schemeClr val="dk1"/>
                </a:solidFill>
                <a:cs typeface="Arial"/>
              </a:rPr>
              <a:t>Many users are </a:t>
            </a:r>
            <a:r>
              <a:rPr lang="en" sz="2650" b="1" dirty="0">
                <a:solidFill>
                  <a:schemeClr val="dk1"/>
                </a:solidFill>
                <a:cs typeface="Arial"/>
              </a:rPr>
              <a:t>aware of resource challenges</a:t>
            </a:r>
            <a:r>
              <a:rPr lang="en" sz="2650" dirty="0">
                <a:solidFill>
                  <a:schemeClr val="dk1"/>
                </a:solidFill>
                <a:cs typeface="Arial"/>
              </a:rPr>
              <a:t> and limitations of archival institutions</a:t>
            </a:r>
          </a:p>
          <a:p>
            <a:endParaRPr sz="2667">
              <a:solidFill>
                <a:schemeClr val="dk1"/>
              </a:solidFill>
            </a:endParaRPr>
          </a:p>
          <a:p>
            <a:endParaRPr lang="en-US" sz="2667">
              <a:solidFill>
                <a:schemeClr val="dk1"/>
              </a:solidFil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6" name="Google Shape;426;p61"/>
          <p:cNvSpPr txBox="1">
            <a:spLocks noGrp="1"/>
          </p:cNvSpPr>
          <p:nvPr>
            <p:ph type="body" idx="4294967295"/>
          </p:nvPr>
        </p:nvSpPr>
        <p:spPr>
          <a:xfrm>
            <a:off x="306028" y="776710"/>
            <a:ext cx="11738093" cy="5389592"/>
          </a:xfrm>
          <a:prstGeom prst="rect">
            <a:avLst/>
          </a:prstGeom>
          <a:noFill/>
          <a:ln>
            <a:noFill/>
          </a:ln>
        </p:spPr>
        <p:txBody>
          <a:bodyPr spcFirstLastPara="1" wrap="square" lIns="121900" tIns="60933" rIns="121900" bIns="60933" anchor="t" anchorCtr="0">
            <a:normAutofit fontScale="85000" lnSpcReduction="10000"/>
          </a:bodyPr>
          <a:lstStyle/>
          <a:p>
            <a:pPr marL="456565" indent="-456565">
              <a:buNone/>
            </a:pPr>
            <a:r>
              <a:rPr lang="en" sz="2400" dirty="0" err="1">
                <a:ea typeface="+mn-lt"/>
                <a:cs typeface="+mn-lt"/>
              </a:rPr>
              <a:t>ArchivesSpace</a:t>
            </a:r>
            <a:r>
              <a:rPr lang="en" sz="2400" dirty="0">
                <a:ea typeface="+mn-lt"/>
                <a:cs typeface="+mn-lt"/>
              </a:rPr>
              <a:t> (2016), "</a:t>
            </a:r>
            <a:r>
              <a:rPr lang="en" sz="2400" dirty="0" err="1">
                <a:ea typeface="+mn-lt"/>
                <a:cs typeface="+mn-lt"/>
              </a:rPr>
              <a:t>ArchivesSpace</a:t>
            </a:r>
            <a:r>
              <a:rPr lang="en" sz="2400" dirty="0">
                <a:ea typeface="+mn-lt"/>
                <a:cs typeface="+mn-lt"/>
              </a:rPr>
              <a:t> User Personas,"  </a:t>
            </a:r>
            <a:r>
              <a:rPr lang="en" sz="2400" dirty="0">
                <a:ea typeface="+mn-lt"/>
                <a:cs typeface="+mn-lt"/>
                <a:hlinkClick r:id="rId3"/>
              </a:rPr>
              <a:t>https://archivesspace.atlassian.net/wiki/spaces/ADC/pages/66355248/User+Personas</a:t>
            </a:r>
            <a:endParaRPr lang="en" sz="2400" dirty="0">
              <a:ea typeface="+mn-lt"/>
              <a:cs typeface="+mn-lt"/>
            </a:endParaRPr>
          </a:p>
          <a:p>
            <a:pPr marL="456565" indent="-456565">
              <a:buNone/>
            </a:pPr>
            <a:endParaRPr lang="en" sz="2400" dirty="0">
              <a:ea typeface="+mn-lt"/>
              <a:cs typeface="+mn-lt"/>
            </a:endParaRPr>
          </a:p>
          <a:p>
            <a:pPr marL="456565" indent="-456565">
              <a:buNone/>
            </a:pPr>
            <a:r>
              <a:rPr lang="en" sz="2400" dirty="0">
                <a:ea typeface="+mn-lt"/>
                <a:cs typeface="+mn-lt"/>
              </a:rPr>
              <a:t>Duff, Wendy M. (2005), “Working as Independently as Possible: Historians and Genealogists Meet the Archival Finding Aid,” </a:t>
            </a:r>
            <a:r>
              <a:rPr lang="en" sz="2400" i="1" dirty="0">
                <a:ea typeface="+mn-lt"/>
                <a:cs typeface="+mn-lt"/>
              </a:rPr>
              <a:t>The Power and the Passion of Archives: A Festschrift in Honour of Kent Haworth</a:t>
            </a:r>
            <a:r>
              <a:rPr lang="en" sz="2400" dirty="0">
                <a:ea typeface="+mn-lt"/>
                <a:cs typeface="+mn-lt"/>
              </a:rPr>
              <a:t>, edited by Reuben Ware, Marion Beyea, and Cheryl Avery (Ottawa: Association of Canadian Archivists). </a:t>
            </a:r>
            <a:endParaRPr lang="en" sz="4250">
              <a:cs typeface="Arial"/>
            </a:endParaRPr>
          </a:p>
          <a:p>
            <a:pPr marL="456565" indent="-456565">
              <a:buNone/>
            </a:pPr>
            <a:endParaRPr lang="en" sz="2400" dirty="0">
              <a:ea typeface="+mn-lt"/>
              <a:cs typeface="+mn-lt"/>
            </a:endParaRPr>
          </a:p>
          <a:p>
            <a:pPr marL="456565" indent="-456565">
              <a:buNone/>
            </a:pPr>
            <a:r>
              <a:rPr lang="en" sz="2400" dirty="0">
                <a:ea typeface="+mn-lt"/>
                <a:cs typeface="+mn-lt"/>
              </a:rPr>
              <a:t>Rhee, H. L. (2015). "Reflections on Archival User Studies," </a:t>
            </a:r>
            <a:r>
              <a:rPr lang="en" sz="2400" i="1" dirty="0">
                <a:ea typeface="+mn-lt"/>
                <a:cs typeface="+mn-lt"/>
              </a:rPr>
              <a:t>Reference &amp; User Services Quarterly</a:t>
            </a:r>
            <a:r>
              <a:rPr lang="en" sz="2400" dirty="0">
                <a:ea typeface="+mn-lt"/>
                <a:cs typeface="+mn-lt"/>
              </a:rPr>
              <a:t>, 54(4), 29–42, </a:t>
            </a:r>
            <a:r>
              <a:rPr lang="en" sz="2400" dirty="0">
                <a:ea typeface="+mn-lt"/>
                <a:cs typeface="+mn-lt"/>
                <a:hlinkClick r:id="rId4"/>
              </a:rPr>
              <a:t>https://doi.org/10.5860/rusq.54n4.29</a:t>
            </a:r>
            <a:r>
              <a:rPr lang="en" sz="2400" dirty="0">
                <a:ea typeface="+mn-lt"/>
                <a:cs typeface="+mn-lt"/>
              </a:rPr>
              <a:t>.</a:t>
            </a:r>
            <a:br>
              <a:rPr lang="en" sz="2400" dirty="0">
                <a:ea typeface="+mn-lt"/>
                <a:cs typeface="+mn-lt"/>
              </a:rPr>
            </a:br>
            <a:r>
              <a:rPr lang="en" sz="2400" dirty="0">
                <a:ea typeface="+mn-lt"/>
                <a:cs typeface="+mn-lt"/>
              </a:rPr>
              <a:t> </a:t>
            </a:r>
            <a:endParaRPr lang="en" sz="4250">
              <a:cs typeface="Arial"/>
            </a:endParaRPr>
          </a:p>
          <a:p>
            <a:pPr marL="456565" indent="-456565">
              <a:buNone/>
            </a:pPr>
            <a:r>
              <a:rPr lang="en" sz="2400" dirty="0">
                <a:ea typeface="+mn-lt"/>
                <a:cs typeface="+mn-lt"/>
              </a:rPr>
              <a:t>Rockefeller Archives Center (2019), “Project Electron Personas,” </a:t>
            </a:r>
            <a:r>
              <a:rPr lang="en" sz="2400" dirty="0">
                <a:ea typeface="+mn-lt"/>
                <a:cs typeface="+mn-lt"/>
                <a:hlinkClick r:id="rId5"/>
              </a:rPr>
              <a:t>https://github.com/RockefellerArchiveCenter/personas</a:t>
            </a:r>
            <a:r>
              <a:rPr lang="en" sz="2400" dirty="0">
                <a:ea typeface="+mn-lt"/>
                <a:cs typeface="+mn-lt"/>
              </a:rPr>
              <a:t>.</a:t>
            </a:r>
            <a:endParaRPr lang="en-US" sz="4250">
              <a:ea typeface="+mn-lt"/>
              <a:cs typeface="+mn-lt"/>
            </a:endParaRPr>
          </a:p>
          <a:p>
            <a:pPr marL="456565" indent="-456565">
              <a:buNone/>
            </a:pPr>
            <a:endParaRPr lang="en" sz="2400" dirty="0">
              <a:ea typeface="+mn-lt"/>
              <a:cs typeface="+mn-lt"/>
            </a:endParaRPr>
          </a:p>
          <a:p>
            <a:pPr marL="456565" indent="-456565">
              <a:buNone/>
            </a:pPr>
            <a:r>
              <a:rPr lang="en" sz="2400" dirty="0">
                <a:ea typeface="+mn-lt"/>
                <a:cs typeface="+mn-lt"/>
              </a:rPr>
              <a:t>Stanford University Libraries, Georgia Tech, and University of Michigan (2017), “ArcLight Personas.” Stanford Digital Repository, </a:t>
            </a:r>
            <a:r>
              <a:rPr lang="en" sz="2400" dirty="0">
                <a:ea typeface="+mn-lt"/>
                <a:cs typeface="+mn-lt"/>
                <a:hlinkClick r:id="rId6"/>
              </a:rPr>
              <a:t>https://purl.stanford.edu/hk349dn1751</a:t>
            </a:r>
            <a:r>
              <a:rPr lang="en" sz="2400" dirty="0">
                <a:ea typeface="+mn-lt"/>
                <a:cs typeface="+mn-lt"/>
              </a:rPr>
              <a:t>. </a:t>
            </a:r>
            <a:br>
              <a:rPr lang="en" sz="2400" dirty="0">
                <a:ea typeface="+mn-lt"/>
                <a:cs typeface="+mn-lt"/>
              </a:rPr>
            </a:br>
            <a:r>
              <a:rPr lang="en" sz="2400" dirty="0">
                <a:ea typeface="+mn-lt"/>
                <a:cs typeface="+mn-lt"/>
              </a:rPr>
              <a:t> </a:t>
            </a:r>
            <a:endParaRPr lang="en-US" sz="4250">
              <a:cs typeface="Arial"/>
            </a:endParaRPr>
          </a:p>
          <a:p>
            <a:pPr marL="0" indent="0">
              <a:buSzPts val="2100"/>
              <a:buNone/>
            </a:pPr>
            <a:endParaRPr lang="en" sz="2400" dirty="0">
              <a:cs typeface="Arial"/>
            </a:endParaRPr>
          </a:p>
        </p:txBody>
      </p:sp>
      <p:sp>
        <p:nvSpPr>
          <p:cNvPr id="5" name="TextBox 4">
            <a:extLst>
              <a:ext uri="{FF2B5EF4-FFF2-40B4-BE49-F238E27FC236}">
                <a16:creationId xmlns:a16="http://schemas.microsoft.com/office/drawing/2014/main" id="{A74FDA60-FA7E-B946-A879-F304B3C1D3C1}"/>
              </a:ext>
            </a:extLst>
          </p:cNvPr>
          <p:cNvSpPr txBox="1"/>
          <p:nvPr/>
        </p:nvSpPr>
        <p:spPr>
          <a:xfrm>
            <a:off x="3042778" y="66608"/>
            <a:ext cx="6112042" cy="646331"/>
          </a:xfrm>
          <a:prstGeom prst="rect">
            <a:avLst/>
          </a:prstGeom>
          <a:noFill/>
        </p:spPr>
        <p:txBody>
          <a:bodyPr wrap="square" lIns="91440" tIns="45720" rIns="91440" bIns="45720" anchor="t">
            <a:spAutoFit/>
          </a:bodyPr>
          <a:lstStyle/>
          <a:p>
            <a:pPr algn="ctr"/>
            <a:r>
              <a:rPr lang="en-US" sz="3600" b="1" dirty="0">
                <a:solidFill>
                  <a:srgbClr val="236192"/>
                </a:solidFill>
              </a:rPr>
              <a:t>Works Cited</a:t>
            </a:r>
            <a:endParaRPr lang="en-US" sz="3600" b="1" dirty="0">
              <a:solidFill>
                <a:srgbClr val="1F497D"/>
              </a:solidFill>
              <a:cs typeface="Arial"/>
            </a:endParaRPr>
          </a:p>
        </p:txBody>
      </p:sp>
    </p:spTree>
    <p:extLst>
      <p:ext uri="{BB962C8B-B14F-4D97-AF65-F5344CB8AC3E}">
        <p14:creationId xmlns:p14="http://schemas.microsoft.com/office/powerpoint/2010/main" val="358567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A6A491-539F-D64A-81CD-299E4FC75993}"/>
              </a:ext>
            </a:extLst>
          </p:cNvPr>
          <p:cNvSpPr>
            <a:spLocks noGrp="1"/>
          </p:cNvSpPr>
          <p:nvPr>
            <p:ph type="body" sz="quarter" idx="10"/>
          </p:nvPr>
        </p:nvSpPr>
        <p:spPr/>
        <p:txBody>
          <a:bodyPr/>
          <a:lstStyle/>
          <a:p>
            <a:pPr algn="ctr"/>
            <a:r>
              <a:rPr lang="en-US" dirty="0"/>
              <a:t>Thank you!   Any Questions ?</a:t>
            </a:r>
          </a:p>
        </p:txBody>
      </p:sp>
      <p:sp>
        <p:nvSpPr>
          <p:cNvPr id="3" name="Text Placeholder 2">
            <a:extLst>
              <a:ext uri="{FF2B5EF4-FFF2-40B4-BE49-F238E27FC236}">
                <a16:creationId xmlns:a16="http://schemas.microsoft.com/office/drawing/2014/main" id="{0BAAC67D-D8A6-E547-B2CA-1CE52E3F52F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7558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0474-2907-B346-BC1A-B60A202B8031}"/>
              </a:ext>
            </a:extLst>
          </p:cNvPr>
          <p:cNvSpPr>
            <a:spLocks noGrp="1"/>
          </p:cNvSpPr>
          <p:nvPr>
            <p:ph type="title" idx="4294967295"/>
          </p:nvPr>
        </p:nvSpPr>
        <p:spPr>
          <a:xfrm>
            <a:off x="838200" y="120769"/>
            <a:ext cx="10515600" cy="1325563"/>
          </a:xfrm>
          <a:prstGeom prst="rect">
            <a:avLst/>
          </a:prstGeom>
        </p:spPr>
        <p:txBody>
          <a:bodyPr lIns="91440" tIns="45720" rIns="91440" bIns="45720" anchor="t"/>
          <a:lstStyle/>
          <a:p>
            <a:r>
              <a:rPr lang="en-US" sz="4800" b="1" dirty="0">
                <a:solidFill>
                  <a:schemeClr val="accent2"/>
                </a:solidFill>
              </a:rPr>
              <a:t>Research Data Analysis</a:t>
            </a:r>
          </a:p>
        </p:txBody>
      </p:sp>
      <p:graphicFrame>
        <p:nvGraphicFramePr>
          <p:cNvPr id="5" name="Content Placeholder 2">
            <a:extLst>
              <a:ext uri="{FF2B5EF4-FFF2-40B4-BE49-F238E27FC236}">
                <a16:creationId xmlns:a16="http://schemas.microsoft.com/office/drawing/2014/main" id="{BFDA8B8C-E98F-4A6D-82CA-CFC6A9A1CA1A}"/>
              </a:ext>
            </a:extLst>
          </p:cNvPr>
          <p:cNvGraphicFramePr>
            <a:graphicFrameLocks noGrp="1"/>
          </p:cNvGraphicFramePr>
          <p:nvPr>
            <p:ph idx="4294967295"/>
          </p:nvPr>
        </p:nvGraphicFramePr>
        <p:xfrm>
          <a:off x="7644710" y="1849524"/>
          <a:ext cx="3709090" cy="4074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ADAB390-C712-0348-A8F6-80992999E2EB}"/>
              </a:ext>
            </a:extLst>
          </p:cNvPr>
          <p:cNvSpPr txBox="1"/>
          <p:nvPr/>
        </p:nvSpPr>
        <p:spPr>
          <a:xfrm>
            <a:off x="260095" y="933541"/>
            <a:ext cx="8711378" cy="5262979"/>
          </a:xfrm>
          <a:prstGeom prst="rect">
            <a:avLst/>
          </a:prstGeom>
          <a:noFill/>
        </p:spPr>
        <p:txBody>
          <a:bodyPr wrap="square" rtlCol="0">
            <a:spAutoFit/>
          </a:bodyPr>
          <a:lstStyle/>
          <a:p>
            <a:r>
              <a:rPr lang="en-US" sz="2400" b="1" dirty="0"/>
              <a:t>Two major sources of user data:</a:t>
            </a:r>
          </a:p>
          <a:p>
            <a:pPr marL="285750" indent="-285750">
              <a:buFont typeface="Arial" panose="020B0604020202020204" pitchFamily="34" charset="0"/>
              <a:buChar char="•"/>
            </a:pPr>
            <a:r>
              <a:rPr lang="en-US" sz="2400" dirty="0"/>
              <a:t>Pop-Up survey</a:t>
            </a:r>
          </a:p>
          <a:p>
            <a:pPr marL="742950" lvl="1" indent="-285750">
              <a:buFont typeface="Arial" panose="020B0604020202020204" pitchFamily="34" charset="0"/>
              <a:buChar char="•"/>
            </a:pPr>
            <a:r>
              <a:rPr lang="en-US" sz="2400" dirty="0"/>
              <a:t>Hosted on 12 Regional Aggregator sites</a:t>
            </a:r>
          </a:p>
          <a:p>
            <a:pPr marL="742950" lvl="1" indent="-285750">
              <a:buFont typeface="Arial" panose="020B0604020202020204" pitchFamily="34" charset="0"/>
              <a:buChar char="•"/>
            </a:pPr>
            <a:r>
              <a:rPr lang="en-US" sz="2400" dirty="0"/>
              <a:t>3300 complete, usable responses</a:t>
            </a:r>
          </a:p>
          <a:p>
            <a:pPr marL="742950" lvl="1" indent="-285750">
              <a:buFont typeface="Arial" panose="020B0604020202020204" pitchFamily="34" charset="0"/>
              <a:buChar char="•"/>
            </a:pPr>
            <a:r>
              <a:rPr lang="en-US" sz="2400" dirty="0"/>
              <a:t>Gathered demographic and research needs info</a:t>
            </a:r>
          </a:p>
          <a:p>
            <a:pPr marL="285750" indent="-285750">
              <a:buFont typeface="Arial" panose="020B0604020202020204" pitchFamily="34" charset="0"/>
              <a:buChar char="•"/>
            </a:pPr>
            <a:r>
              <a:rPr lang="en-US" sz="2400" dirty="0"/>
              <a:t>Semi-structured individual interviews</a:t>
            </a:r>
          </a:p>
          <a:p>
            <a:pPr marL="742950" lvl="1" indent="-285750">
              <a:buFont typeface="Arial" panose="020B0604020202020204" pitchFamily="34" charset="0"/>
              <a:buChar char="•"/>
            </a:pPr>
            <a:r>
              <a:rPr lang="en-US" sz="2400" dirty="0"/>
              <a:t>25 interviews, 45-60 min</a:t>
            </a:r>
          </a:p>
          <a:p>
            <a:pPr marL="742950" lvl="1" indent="-285750">
              <a:buFont typeface="Arial" panose="020B0604020202020204" pitchFamily="34" charset="0"/>
              <a:buChar char="•"/>
            </a:pPr>
            <a:r>
              <a:rPr lang="en-US" sz="2400" dirty="0"/>
              <a:t>5 user types: Academic, Advanced Academic, Professional, Personal Interest, Genealogist</a:t>
            </a:r>
          </a:p>
          <a:p>
            <a:endParaRPr lang="en-US" dirty="0"/>
          </a:p>
          <a:p>
            <a:r>
              <a:rPr lang="en-US" sz="2400" b="1" dirty="0"/>
              <a:t>Analysis focused on: </a:t>
            </a:r>
          </a:p>
          <a:p>
            <a:pPr marL="285750" indent="-285750">
              <a:buFont typeface="Arial" panose="020B0604020202020204" pitchFamily="34" charset="0"/>
              <a:buChar char="•"/>
            </a:pPr>
            <a:r>
              <a:rPr lang="en-US" sz="2400" dirty="0"/>
              <a:t>Describing and classifying users, based on needs, motivators, behaviors</a:t>
            </a:r>
          </a:p>
          <a:p>
            <a:pPr marL="285750" indent="-285750">
              <a:buFont typeface="Arial" panose="020B0604020202020204" pitchFamily="34" charset="0"/>
              <a:buChar char="•"/>
            </a:pPr>
            <a:r>
              <a:rPr lang="en-US" sz="2400" dirty="0"/>
              <a:t>Benefits and challenges of using aggregators</a:t>
            </a:r>
          </a:p>
        </p:txBody>
      </p:sp>
    </p:spTree>
    <p:extLst>
      <p:ext uri="{BB962C8B-B14F-4D97-AF65-F5344CB8AC3E}">
        <p14:creationId xmlns:p14="http://schemas.microsoft.com/office/powerpoint/2010/main" val="73585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9"/>
          <p:cNvSpPr txBox="1">
            <a:spLocks noGrp="1"/>
          </p:cNvSpPr>
          <p:nvPr>
            <p:ph type="body" sz="quarter" idx="10"/>
          </p:nvPr>
        </p:nvSpPr>
        <p:spPr>
          <a:xfrm>
            <a:off x="420346" y="1108082"/>
            <a:ext cx="10898717" cy="4672008"/>
          </a:xfrm>
          <a:prstGeom prst="rect">
            <a:avLst/>
          </a:prstGeom>
          <a:noFill/>
          <a:ln w="28575" cap="flat" cmpd="sng">
            <a:solidFill>
              <a:srgbClr val="FFFFFF"/>
            </a:solidFill>
            <a:prstDash val="solid"/>
            <a:round/>
            <a:headEnd type="none" w="sm" len="sm"/>
            <a:tailEnd type="none" w="sm" len="sm"/>
          </a:ln>
        </p:spPr>
        <p:txBody>
          <a:bodyPr spcFirstLastPara="1" wrap="square" lIns="274300" tIns="45700" rIns="274300" bIns="45700" anchor="t" anchorCtr="0">
            <a:spAutoFit/>
          </a:bodyPr>
          <a:lstStyle/>
          <a:p>
            <a:r>
              <a:rPr lang="en" dirty="0"/>
              <a:t>Creating, Maintaining, and Sharing Archival Descriptions</a:t>
            </a:r>
            <a:r>
              <a:rPr lang="en"/>
              <a:t>: </a:t>
            </a:r>
            <a:r>
              <a:rPr lang="en" dirty="0"/>
              <a:t>The Experiences </a:t>
            </a:r>
            <a:r>
              <a:rPr lang="en"/>
              <a:t>and </a:t>
            </a:r>
            <a:r>
              <a:rPr lang="en" dirty="0"/>
              <a:t>Values of US Archivists</a:t>
            </a:r>
          </a:p>
          <a:p>
            <a:pPr marL="0" indent="0">
              <a:spcBef>
                <a:spcPts val="0"/>
              </a:spcBef>
            </a:pPr>
            <a:endParaRPr lang="en" dirty="0">
              <a:cs typeface="Arial"/>
            </a:endParaRPr>
          </a:p>
        </p:txBody>
      </p:sp>
      <p:sp>
        <p:nvSpPr>
          <p:cNvPr id="2" name="Text Placeholder 1">
            <a:extLst>
              <a:ext uri="{FF2B5EF4-FFF2-40B4-BE49-F238E27FC236}">
                <a16:creationId xmlns:a16="http://schemas.microsoft.com/office/drawing/2014/main" id="{B18F7408-F6E4-5C14-D4DF-C9A2F832836C}"/>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A1A0AF85-3404-CAD6-04DA-93A01B04277B}"/>
              </a:ext>
            </a:extLst>
          </p:cNvPr>
          <p:cNvSpPr>
            <a:spLocks noGrp="1"/>
          </p:cNvSpPr>
          <p:nvPr>
            <p:ph type="body"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3"/>
          <p:cNvSpPr txBox="1">
            <a:spLocks noGrp="1"/>
          </p:cNvSpPr>
          <p:nvPr>
            <p:ph type="body" idx="4294967295"/>
          </p:nvPr>
        </p:nvSpPr>
        <p:spPr>
          <a:xfrm>
            <a:off x="276726" y="239629"/>
            <a:ext cx="11252200" cy="914400"/>
          </a:xfrm>
          <a:prstGeom prst="rect">
            <a:avLst/>
          </a:prstGeom>
          <a:noFill/>
          <a:ln>
            <a:noFill/>
          </a:ln>
        </p:spPr>
        <p:txBody>
          <a:bodyPr spcFirstLastPara="1" wrap="square" lIns="121900" tIns="60933" rIns="121900" bIns="60933" anchor="t" anchorCtr="0">
            <a:normAutofit/>
          </a:bodyPr>
          <a:lstStyle/>
          <a:p>
            <a:pPr marL="0" indent="0">
              <a:spcBef>
                <a:spcPts val="0"/>
              </a:spcBef>
              <a:spcAft>
                <a:spcPts val="1600"/>
              </a:spcAft>
              <a:buNone/>
            </a:pPr>
            <a:r>
              <a:rPr lang="en-US" sz="3600" b="1" dirty="0">
                <a:solidFill>
                  <a:schemeClr val="accent2"/>
                </a:solidFill>
              </a:rPr>
              <a:t>Focus Group Interview Summary</a:t>
            </a:r>
          </a:p>
        </p:txBody>
      </p:sp>
      <p:sp>
        <p:nvSpPr>
          <p:cNvPr id="438" name="Google Shape;438;p63"/>
          <p:cNvSpPr txBox="1">
            <a:spLocks noGrp="1"/>
          </p:cNvSpPr>
          <p:nvPr>
            <p:ph type="body" idx="4294967295"/>
          </p:nvPr>
        </p:nvSpPr>
        <p:spPr>
          <a:xfrm>
            <a:off x="145716" y="1027864"/>
            <a:ext cx="11252200" cy="5303838"/>
          </a:xfrm>
          <a:prstGeom prst="rect">
            <a:avLst/>
          </a:prstGeom>
          <a:noFill/>
          <a:ln>
            <a:noFill/>
          </a:ln>
        </p:spPr>
        <p:txBody>
          <a:bodyPr spcFirstLastPara="1" wrap="square" lIns="121900" tIns="60933" rIns="121900" bIns="60933" anchor="t" anchorCtr="0">
            <a:normAutofit fontScale="92500" lnSpcReduction="10000"/>
          </a:bodyPr>
          <a:lstStyle/>
          <a:p>
            <a:pPr marL="457189" indent="-411470">
              <a:spcBef>
                <a:spcPts val="0"/>
              </a:spcBef>
              <a:buSzPct val="100000"/>
            </a:pPr>
            <a:r>
              <a:rPr lang="en-US" sz="3000" dirty="0"/>
              <a:t>10 focus groups</a:t>
            </a:r>
          </a:p>
          <a:p>
            <a:pPr marL="457189" indent="-411470">
              <a:spcBef>
                <a:spcPts val="640"/>
              </a:spcBef>
              <a:buSzPct val="100000"/>
            </a:pPr>
            <a:r>
              <a:rPr lang="en-US" sz="3000" dirty="0"/>
              <a:t>52 participants total</a:t>
            </a:r>
          </a:p>
          <a:p>
            <a:pPr marL="990575" lvl="1" indent="-372100">
              <a:spcBef>
                <a:spcPts val="480"/>
              </a:spcBef>
              <a:buSzPct val="100000"/>
            </a:pPr>
            <a:r>
              <a:rPr lang="en-US" sz="3000" dirty="0"/>
              <a:t>24 participating in aggregation</a:t>
            </a:r>
          </a:p>
          <a:p>
            <a:pPr marL="990575" lvl="1" indent="-372100">
              <a:spcBef>
                <a:spcPts val="480"/>
              </a:spcBef>
              <a:buSzPct val="100000"/>
            </a:pPr>
            <a:r>
              <a:rPr lang="en-US" sz="3000" dirty="0"/>
              <a:t>28 not participating in aggregation</a:t>
            </a:r>
          </a:p>
          <a:p>
            <a:pPr marL="990575" lvl="1" indent="-372100">
              <a:spcBef>
                <a:spcPts val="480"/>
              </a:spcBef>
              <a:buSzPct val="100000"/>
            </a:pPr>
            <a:r>
              <a:rPr lang="en-US" sz="3000" dirty="0"/>
              <a:t>Representing 27 states and District of Columbia</a:t>
            </a:r>
          </a:p>
          <a:p>
            <a:pPr marL="457189" indent="-411470">
              <a:spcBef>
                <a:spcPts val="640"/>
              </a:spcBef>
              <a:buSzPct val="100000"/>
            </a:pPr>
            <a:r>
              <a:rPr lang="en-US" sz="3000" dirty="0"/>
              <a:t>Divided into five group types</a:t>
            </a:r>
          </a:p>
          <a:p>
            <a:pPr marL="990575" lvl="1" indent="-380230">
              <a:spcBef>
                <a:spcPts val="480"/>
              </a:spcBef>
              <a:buSzPct val="100000"/>
            </a:pPr>
            <a:r>
              <a:rPr lang="en-US" sz="3000" dirty="0"/>
              <a:t>Leadership / Administrative</a:t>
            </a:r>
          </a:p>
          <a:p>
            <a:pPr marL="990575" lvl="1" indent="-380230">
              <a:spcBef>
                <a:spcPts val="480"/>
              </a:spcBef>
              <a:buSzPct val="100000"/>
            </a:pPr>
            <a:r>
              <a:rPr lang="en-US" sz="3000" dirty="0"/>
              <a:t>Public Services &amp; Tech Services, small institution</a:t>
            </a:r>
          </a:p>
          <a:p>
            <a:pPr marL="990575" lvl="1" indent="-380230">
              <a:spcBef>
                <a:spcPts val="480"/>
              </a:spcBef>
              <a:buSzPct val="100000"/>
            </a:pPr>
            <a:r>
              <a:rPr lang="en-US" sz="3000" dirty="0"/>
              <a:t>Public Services &amp; Tech Services, large institution</a:t>
            </a:r>
          </a:p>
          <a:p>
            <a:pPr marL="990575" lvl="1" indent="-380230">
              <a:spcBef>
                <a:spcPts val="480"/>
              </a:spcBef>
              <a:buSzPct val="100000"/>
            </a:pPr>
            <a:r>
              <a:rPr lang="en-US" sz="3000" dirty="0"/>
              <a:t>Technical Services &amp; Systems Responsibilities</a:t>
            </a:r>
          </a:p>
          <a:p>
            <a:pPr marL="990575" lvl="1" indent="-380230">
              <a:spcBef>
                <a:spcPts val="480"/>
              </a:spcBef>
              <a:buSzPct val="100000"/>
            </a:pPr>
            <a:r>
              <a:rPr lang="en-US" sz="3000" dirty="0"/>
              <a:t>Very Small Institution / Lone Arrangers</a:t>
            </a:r>
          </a:p>
          <a:p>
            <a:pPr marL="609585" lvl="1" indent="0">
              <a:spcAft>
                <a:spcPts val="1600"/>
              </a:spcAft>
              <a:buSzPct val="10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1446103-EE0B-481F-BE36-BC522D79C4E4}"/>
              </a:ext>
            </a:extLst>
          </p:cNvPr>
          <p:cNvSpPr>
            <a:spLocks noGrp="1"/>
          </p:cNvSpPr>
          <p:nvPr>
            <p:ph type="body" sz="quarter" idx="13"/>
          </p:nvPr>
        </p:nvSpPr>
        <p:spPr>
          <a:xfrm>
            <a:off x="177656" y="205067"/>
            <a:ext cx="11252197" cy="915256"/>
          </a:xfrm>
        </p:spPr>
        <p:txBody>
          <a:bodyPr vert="horz" lIns="121920" tIns="60960" rIns="121920" bIns="60960" anchor="t"/>
          <a:lstStyle/>
          <a:p>
            <a:r>
              <a:rPr lang="en-US"/>
              <a:t>Participants by Archive Type </a:t>
            </a:r>
            <a:endParaRPr lang="en-US" sz="2667">
              <a:cs typeface="Arial"/>
            </a:endParaRPr>
          </a:p>
        </p:txBody>
      </p:sp>
      <p:graphicFrame>
        <p:nvGraphicFramePr>
          <p:cNvPr id="10" name="Table 9">
            <a:extLst>
              <a:ext uri="{FF2B5EF4-FFF2-40B4-BE49-F238E27FC236}">
                <a16:creationId xmlns:a16="http://schemas.microsoft.com/office/drawing/2014/main" id="{76614D04-53CC-9F4E-A5AD-658B3055F57E}"/>
              </a:ext>
            </a:extLst>
          </p:cNvPr>
          <p:cNvGraphicFramePr>
            <a:graphicFrameLocks noGrp="1"/>
          </p:cNvGraphicFramePr>
          <p:nvPr/>
        </p:nvGraphicFramePr>
        <p:xfrm>
          <a:off x="368154" y="1301999"/>
          <a:ext cx="5132332" cy="4893306"/>
        </p:xfrm>
        <a:graphic>
          <a:graphicData uri="http://schemas.openxmlformats.org/drawingml/2006/table">
            <a:tbl>
              <a:tblPr/>
              <a:tblGrid>
                <a:gridCol w="4065673">
                  <a:extLst>
                    <a:ext uri="{9D8B030D-6E8A-4147-A177-3AD203B41FA5}">
                      <a16:colId xmlns:a16="http://schemas.microsoft.com/office/drawing/2014/main" val="3237259347"/>
                    </a:ext>
                  </a:extLst>
                </a:gridCol>
                <a:gridCol w="1066659">
                  <a:extLst>
                    <a:ext uri="{9D8B030D-6E8A-4147-A177-3AD203B41FA5}">
                      <a16:colId xmlns:a16="http://schemas.microsoft.com/office/drawing/2014/main" val="3138202714"/>
                    </a:ext>
                  </a:extLst>
                </a:gridCol>
              </a:tblGrid>
              <a:tr h="444845">
                <a:tc>
                  <a:txBody>
                    <a:bodyPr/>
                    <a:lstStyle/>
                    <a:p>
                      <a:pPr lvl="0">
                        <a:buNone/>
                      </a:pPr>
                      <a:r>
                        <a:rPr lang="en-US" sz="2400"/>
                        <a:t>Academic archive</a:t>
                      </a:r>
                      <a:endParaRPr lang="en-US" sz="3200"/>
                    </a:p>
                  </a:txBody>
                  <a:tcPr marL="79085" marR="79085" marT="39543" marB="39543">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2400"/>
                        <a:t>22</a:t>
                      </a:r>
                      <a:endParaRPr lang="en-US" sz="3200"/>
                    </a:p>
                  </a:txBody>
                  <a:tcPr marL="79085" marR="79085" marT="39543" marB="39543">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85237673"/>
                  </a:ext>
                </a:extLst>
              </a:tr>
              <a:tr h="444845">
                <a:tc>
                  <a:txBody>
                    <a:bodyPr/>
                    <a:lstStyle/>
                    <a:p>
                      <a:r>
                        <a:rPr lang="en-US" sz="2400"/>
                        <a:t>Museum library / archive</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a:t>11</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82416486"/>
                  </a:ext>
                </a:extLst>
              </a:tr>
              <a:tr h="444845">
                <a:tc>
                  <a:txBody>
                    <a:bodyPr/>
                    <a:lstStyle/>
                    <a:p>
                      <a:r>
                        <a:rPr lang="en-US" sz="2400"/>
                        <a:t>Government archive</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a:t>6</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09026394"/>
                  </a:ext>
                </a:extLst>
              </a:tr>
              <a:tr h="444845">
                <a:tc>
                  <a:txBody>
                    <a:bodyPr/>
                    <a:lstStyle/>
                    <a:p>
                      <a:r>
                        <a:rPr lang="en-US" sz="2400"/>
                        <a:t>Public library archive</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a:t>4</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82535880"/>
                  </a:ext>
                </a:extLst>
              </a:tr>
              <a:tr h="444845">
                <a:tc>
                  <a:txBody>
                    <a:bodyPr/>
                    <a:lstStyle/>
                    <a:p>
                      <a:r>
                        <a:rPr lang="en-US" sz="2400"/>
                        <a:t>Community archive</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a:t>4</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11769862"/>
                  </a:ext>
                </a:extLst>
              </a:tr>
              <a:tr h="444845">
                <a:tc>
                  <a:txBody>
                    <a:bodyPr/>
                    <a:lstStyle/>
                    <a:p>
                      <a:pPr lvl="0">
                        <a:buNone/>
                      </a:pPr>
                      <a:r>
                        <a:rPr lang="en-US" sz="2400"/>
                        <a:t>Historical society archive</a:t>
                      </a:r>
                      <a:endParaRPr lang="en-US" sz="3200"/>
                    </a:p>
                  </a:txBody>
                  <a:tcPr marL="79085" marR="79085" marT="39543" marB="39543">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buNone/>
                      </a:pPr>
                      <a:r>
                        <a:rPr lang="en-US" sz="2400"/>
                        <a:t>3</a:t>
                      </a:r>
                      <a:endParaRPr lang="en-US" sz="3200"/>
                    </a:p>
                  </a:txBody>
                  <a:tcPr marL="79085" marR="79085" marT="39543" marB="39543">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783766016"/>
                  </a:ext>
                </a:extLst>
              </a:tr>
              <a:tr h="444845">
                <a:tc>
                  <a:txBody>
                    <a:bodyPr/>
                    <a:lstStyle/>
                    <a:p>
                      <a:pPr lvl="0">
                        <a:buNone/>
                      </a:pPr>
                      <a:r>
                        <a:rPr lang="en-US" sz="2400"/>
                        <a:t>Independent research library</a:t>
                      </a:r>
                      <a:endParaRPr lang="en-US" sz="3200"/>
                    </a:p>
                  </a:txBody>
                  <a:tcPr marL="79085" marR="79085" marT="39543" marB="39543">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buNone/>
                      </a:pPr>
                      <a:r>
                        <a:rPr lang="en-US" sz="2400"/>
                        <a:t>2</a:t>
                      </a:r>
                      <a:endParaRPr lang="en-US" sz="3200"/>
                    </a:p>
                  </a:txBody>
                  <a:tcPr marL="79085" marR="79085" marT="39543" marB="39543">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4262788234"/>
                  </a:ext>
                </a:extLst>
              </a:tr>
              <a:tr h="444845">
                <a:tc>
                  <a:txBody>
                    <a:bodyPr/>
                    <a:lstStyle/>
                    <a:p>
                      <a:pPr lvl="0">
                        <a:buNone/>
                      </a:pPr>
                      <a:r>
                        <a:rPr lang="en-US" sz="2400"/>
                        <a:t>International organization</a:t>
                      </a:r>
                      <a:endParaRPr lang="en-US" sz="3200"/>
                    </a:p>
                  </a:txBody>
                  <a:tcPr marL="79085" marR="79085" marT="39543" marB="39543">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buNone/>
                      </a:pPr>
                      <a:r>
                        <a:rPr lang="en-US" sz="2400"/>
                        <a:t>1</a:t>
                      </a:r>
                      <a:endParaRPr lang="en-US" sz="3200"/>
                    </a:p>
                  </a:txBody>
                  <a:tcPr marL="79085" marR="79085" marT="39543" marB="39543">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574925858"/>
                  </a:ext>
                </a:extLst>
              </a:tr>
              <a:tr h="444845">
                <a:tc>
                  <a:txBody>
                    <a:bodyPr/>
                    <a:lstStyle/>
                    <a:p>
                      <a:r>
                        <a:rPr lang="en-US" sz="2400"/>
                        <a:t>Performing arts archive</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a:t>1</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9001445"/>
                  </a:ext>
                </a:extLst>
              </a:tr>
              <a:tr h="444845">
                <a:tc>
                  <a:txBody>
                    <a:bodyPr/>
                    <a:lstStyle/>
                    <a:p>
                      <a:r>
                        <a:rPr lang="en-US" sz="2400" dirty="0"/>
                        <a:t>Regional archive</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dirty="0"/>
                        <a:t>1</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518236"/>
                  </a:ext>
                </a:extLst>
              </a:tr>
              <a:tr h="444845">
                <a:tc>
                  <a:txBody>
                    <a:bodyPr/>
                    <a:lstStyle/>
                    <a:p>
                      <a:r>
                        <a:rPr lang="en-US" sz="2400" dirty="0"/>
                        <a:t>Total</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dirty="0"/>
                        <a:t>52</a:t>
                      </a:r>
                    </a:p>
                  </a:txBody>
                  <a:tcPr marL="79087" marR="79087" marT="39543" marB="39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03748964"/>
                  </a:ext>
                </a:extLst>
              </a:tr>
            </a:tbl>
          </a:graphicData>
        </a:graphic>
      </p:graphicFrame>
      <p:sp>
        <p:nvSpPr>
          <p:cNvPr id="13" name="Arrow: Right 12">
            <a:extLst>
              <a:ext uri="{FF2B5EF4-FFF2-40B4-BE49-F238E27FC236}">
                <a16:creationId xmlns:a16="http://schemas.microsoft.com/office/drawing/2014/main" id="{F91D4DC5-3AC0-49CA-A04C-21DD5385A9E6}"/>
              </a:ext>
            </a:extLst>
          </p:cNvPr>
          <p:cNvSpPr/>
          <p:nvPr/>
        </p:nvSpPr>
        <p:spPr>
          <a:xfrm>
            <a:off x="5559588" y="1214291"/>
            <a:ext cx="1304544" cy="6461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ADEDDAAE-8A6A-4960-8612-79C6FD72DA15}"/>
              </a:ext>
            </a:extLst>
          </p:cNvPr>
          <p:cNvSpPr txBox="1"/>
          <p:nvPr/>
        </p:nvSpPr>
        <p:spPr>
          <a:xfrm>
            <a:off x="6923235" y="1214291"/>
            <a:ext cx="5181597" cy="398121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u="sng" dirty="0">
                <a:cs typeface="Arial"/>
              </a:rPr>
              <a:t>Carnegie Classifications Breakdown</a:t>
            </a:r>
          </a:p>
          <a:p>
            <a:pPr marL="380990" indent="-380990">
              <a:buFont typeface="Arial"/>
              <a:buChar char="•"/>
            </a:pPr>
            <a:r>
              <a:rPr lang="en-US" sz="2267" dirty="0">
                <a:cs typeface="Arial"/>
              </a:rPr>
              <a:t>2 worked at archives in Baccalaureate Colleges (1 Arts &amp; Sciences Focus, 1 Diverse Fields) ​</a:t>
            </a:r>
          </a:p>
          <a:p>
            <a:pPr marL="380990" indent="-380990">
              <a:buFont typeface="Arial"/>
              <a:buChar char="•"/>
            </a:pPr>
            <a:endParaRPr lang="en-US" sz="2267" dirty="0">
              <a:cs typeface="Arial"/>
            </a:endParaRPr>
          </a:p>
          <a:p>
            <a:pPr marL="380990" indent="-380990">
              <a:buFont typeface="Arial"/>
              <a:buChar char="•"/>
            </a:pPr>
            <a:r>
              <a:rPr lang="en-US" sz="2267" dirty="0">
                <a:cs typeface="Arial"/>
              </a:rPr>
              <a:t>5 worked in Master’s Colleges &amp; Universities (2 M1, 3 M2)​</a:t>
            </a:r>
          </a:p>
          <a:p>
            <a:pPr marL="380990" indent="-380990">
              <a:buFont typeface="Arial"/>
              <a:buChar char="•"/>
            </a:pPr>
            <a:endParaRPr lang="en-US" sz="2267" dirty="0">
              <a:cs typeface="Arial"/>
            </a:endParaRPr>
          </a:p>
          <a:p>
            <a:pPr marL="380990" indent="-380990">
              <a:buFont typeface="Arial"/>
              <a:buChar char="•"/>
            </a:pPr>
            <a:r>
              <a:rPr lang="en-US" sz="2267" dirty="0">
                <a:cs typeface="Arial"/>
              </a:rPr>
              <a:t>15 worked in Doctoral Universities (10 R1, 4 R2, 1 D/PU) ​</a:t>
            </a:r>
          </a:p>
        </p:txBody>
      </p:sp>
    </p:spTree>
    <p:extLst>
      <p:ext uri="{BB962C8B-B14F-4D97-AF65-F5344CB8AC3E}">
        <p14:creationId xmlns:p14="http://schemas.microsoft.com/office/powerpoint/2010/main" val="3523946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3258</TotalTime>
  <Words>5084</Words>
  <Application>Microsoft Macintosh PowerPoint</Application>
  <PresentationFormat>Widescreen</PresentationFormat>
  <Paragraphs>478</Paragraphs>
  <Slides>56</Slides>
  <Notes>43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56</vt:i4>
      </vt:variant>
    </vt:vector>
  </HeadingPairs>
  <TitlesOfParts>
    <vt:vector size="60" baseType="lpstr">
      <vt:lpstr>Arial</vt:lpstr>
      <vt:lpstr>Calibri</vt:lpstr>
      <vt:lpstr>Nonconfidential</vt:lpstr>
      <vt:lpstr>Confidential</vt:lpstr>
      <vt:lpstr>PowerPoint Presentation</vt:lpstr>
      <vt:lpstr>PowerPoint Presentation</vt:lpstr>
      <vt:lpstr>Project Team</vt:lpstr>
      <vt:lpstr>PowerPoint Presentation</vt:lpstr>
      <vt:lpstr>Research Data Analysis</vt:lpstr>
      <vt:lpstr>Research Data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NAFAN for SAA Research Forum 2022</dc:title>
  <dc:subject/>
  <dc:creator>Merrilee Proffitt, Lesley A. Langa, Chela Scott Weber</dc:creator>
  <cp:keywords/>
  <dc:description/>
  <cp:lastModifiedBy>Shipengrover,JD</cp:lastModifiedBy>
  <cp:revision>889</cp:revision>
  <dcterms:created xsi:type="dcterms:W3CDTF">2020-10-20T16:32:53Z</dcterms:created>
  <dcterms:modified xsi:type="dcterms:W3CDTF">2022-08-18T18:31:11Z</dcterms:modified>
  <cp:category/>
</cp:coreProperties>
</file>