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30"/>
  </p:notesMasterIdLst>
  <p:sldIdLst>
    <p:sldId id="256" r:id="rId3"/>
    <p:sldId id="2070" r:id="rId4"/>
    <p:sldId id="2033" r:id="rId5"/>
    <p:sldId id="2066" r:id="rId6"/>
    <p:sldId id="2068" r:id="rId7"/>
    <p:sldId id="2071" r:id="rId8"/>
    <p:sldId id="2079" r:id="rId9"/>
    <p:sldId id="2073" r:id="rId10"/>
    <p:sldId id="2076" r:id="rId11"/>
    <p:sldId id="2078" r:id="rId12"/>
    <p:sldId id="4195" r:id="rId13"/>
    <p:sldId id="2074" r:id="rId14"/>
    <p:sldId id="2077" r:id="rId15"/>
    <p:sldId id="4196" r:id="rId16"/>
    <p:sldId id="2080" r:id="rId17"/>
    <p:sldId id="4194" r:id="rId18"/>
    <p:sldId id="2069" r:id="rId19"/>
    <p:sldId id="2072" r:id="rId20"/>
    <p:sldId id="2303" r:id="rId21"/>
    <p:sldId id="259" r:id="rId22"/>
    <p:sldId id="2300" r:id="rId23"/>
    <p:sldId id="2264" r:id="rId24"/>
    <p:sldId id="2266" r:id="rId25"/>
    <p:sldId id="2052" r:id="rId26"/>
    <p:sldId id="285" r:id="rId27"/>
    <p:sldId id="284" r:id="rId28"/>
    <p:sldId id="205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CBAD"/>
    <a:srgbClr val="7F7F7F"/>
    <a:srgbClr val="F2F2F2"/>
    <a:srgbClr val="FFFFFF"/>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931860-10CB-45EF-9275-87BB8149A6DE}" v="210" dt="2021-06-11T03:06:16.7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98" d="100"/>
          <a:sy n="98" d="100"/>
        </p:scale>
        <p:origin x="102"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can Dempsey" userId="e4b874d7d5842245" providerId="LiveId" clId="{3F931860-10CB-45EF-9275-87BB8149A6DE}"/>
    <pc:docChg chg="undo custSel mod addSld delSld modSld sldOrd delMainMaster">
      <pc:chgData name="Lorcan Dempsey" userId="e4b874d7d5842245" providerId="LiveId" clId="{3F931860-10CB-45EF-9275-87BB8149A6DE}" dt="2021-06-11T12:37:50.998" v="2976" actId="729"/>
      <pc:docMkLst>
        <pc:docMk/>
      </pc:docMkLst>
      <pc:sldChg chg="modSp mod">
        <pc:chgData name="Lorcan Dempsey" userId="e4b874d7d5842245" providerId="LiveId" clId="{3F931860-10CB-45EF-9275-87BB8149A6DE}" dt="2021-06-11T01:05:10.453" v="2541" actId="207"/>
        <pc:sldMkLst>
          <pc:docMk/>
          <pc:sldMk cId="1602747641" sldId="256"/>
        </pc:sldMkLst>
        <pc:spChg chg="mod">
          <ac:chgData name="Lorcan Dempsey" userId="e4b874d7d5842245" providerId="LiveId" clId="{3F931860-10CB-45EF-9275-87BB8149A6DE}" dt="2021-06-08T19:50:58.135" v="687" actId="1076"/>
          <ac:spMkLst>
            <pc:docMk/>
            <pc:sldMk cId="1602747641" sldId="256"/>
            <ac:spMk id="7" creationId="{F6F13FDA-5C17-433C-8108-4A6A5EBA2476}"/>
          </ac:spMkLst>
        </pc:spChg>
        <pc:spChg chg="mod">
          <ac:chgData name="Lorcan Dempsey" userId="e4b874d7d5842245" providerId="LiveId" clId="{3F931860-10CB-45EF-9275-87BB8149A6DE}" dt="2021-06-11T01:05:10.453" v="2541" actId="207"/>
          <ac:spMkLst>
            <pc:docMk/>
            <pc:sldMk cId="1602747641" sldId="256"/>
            <ac:spMk id="8" creationId="{4F891FE4-6E02-46E3-867B-789B0252DAA1}"/>
          </ac:spMkLst>
        </pc:spChg>
      </pc:sldChg>
      <pc:sldChg chg="del">
        <pc:chgData name="Lorcan Dempsey" userId="e4b874d7d5842245" providerId="LiveId" clId="{3F931860-10CB-45EF-9275-87BB8149A6DE}" dt="2021-06-10T03:09:36.281" v="1845" actId="47"/>
        <pc:sldMkLst>
          <pc:docMk/>
          <pc:sldMk cId="1226987934" sldId="257"/>
        </pc:sldMkLst>
      </pc:sldChg>
      <pc:sldChg chg="addSp modSp add mod modAnim">
        <pc:chgData name="Lorcan Dempsey" userId="e4b874d7d5842245" providerId="LiveId" clId="{3F931860-10CB-45EF-9275-87BB8149A6DE}" dt="2021-06-11T01:04:07.971" v="2530"/>
        <pc:sldMkLst>
          <pc:docMk/>
          <pc:sldMk cId="2278718021" sldId="259"/>
        </pc:sldMkLst>
        <pc:spChg chg="add mod">
          <ac:chgData name="Lorcan Dempsey" userId="e4b874d7d5842245" providerId="LiveId" clId="{3F931860-10CB-45EF-9275-87BB8149A6DE}" dt="2021-06-11T01:04:03.340" v="2529" actId="1036"/>
          <ac:spMkLst>
            <pc:docMk/>
            <pc:sldMk cId="2278718021" sldId="259"/>
            <ac:spMk id="2" creationId="{0F127FFC-60DB-4FC3-8C17-642CDE9E9218}"/>
          </ac:spMkLst>
        </pc:spChg>
        <pc:spChg chg="add mod">
          <ac:chgData name="Lorcan Dempsey" userId="e4b874d7d5842245" providerId="LiveId" clId="{3F931860-10CB-45EF-9275-87BB8149A6DE}" dt="2021-06-11T01:04:03.340" v="2529" actId="1036"/>
          <ac:spMkLst>
            <pc:docMk/>
            <pc:sldMk cId="2278718021" sldId="259"/>
            <ac:spMk id="4" creationId="{CFA87BEF-75D0-45AF-A95E-53A7A7997DFC}"/>
          </ac:spMkLst>
        </pc:spChg>
        <pc:spChg chg="add mod">
          <ac:chgData name="Lorcan Dempsey" userId="e4b874d7d5842245" providerId="LiveId" clId="{3F931860-10CB-45EF-9275-87BB8149A6DE}" dt="2021-06-11T01:04:03.340" v="2529" actId="1036"/>
          <ac:spMkLst>
            <pc:docMk/>
            <pc:sldMk cId="2278718021" sldId="259"/>
            <ac:spMk id="5" creationId="{E17B5523-109D-404A-8B2D-1C303719BFAC}"/>
          </ac:spMkLst>
        </pc:spChg>
      </pc:sldChg>
      <pc:sldChg chg="del">
        <pc:chgData name="Lorcan Dempsey" userId="e4b874d7d5842245" providerId="LiveId" clId="{3F931860-10CB-45EF-9275-87BB8149A6DE}" dt="2021-06-06T23:40:05.890" v="1" actId="47"/>
        <pc:sldMkLst>
          <pc:docMk/>
          <pc:sldMk cId="2997072161" sldId="259"/>
        </pc:sldMkLst>
      </pc:sldChg>
      <pc:sldChg chg="del">
        <pc:chgData name="Lorcan Dempsey" userId="e4b874d7d5842245" providerId="LiveId" clId="{3F931860-10CB-45EF-9275-87BB8149A6DE}" dt="2021-06-06T23:40:11.212" v="12" actId="47"/>
        <pc:sldMkLst>
          <pc:docMk/>
          <pc:sldMk cId="3013321898" sldId="261"/>
        </pc:sldMkLst>
      </pc:sldChg>
      <pc:sldChg chg="del">
        <pc:chgData name="Lorcan Dempsey" userId="e4b874d7d5842245" providerId="LiveId" clId="{3F931860-10CB-45EF-9275-87BB8149A6DE}" dt="2021-06-06T23:40:20.545" v="24" actId="47"/>
        <pc:sldMkLst>
          <pc:docMk/>
          <pc:sldMk cId="1469155978" sldId="263"/>
        </pc:sldMkLst>
      </pc:sldChg>
      <pc:sldChg chg="addSp modSp add mod ord modAnim">
        <pc:chgData name="Lorcan Dempsey" userId="e4b874d7d5842245" providerId="LiveId" clId="{3F931860-10CB-45EF-9275-87BB8149A6DE}" dt="2021-06-11T03:06:26.031" v="2974" actId="688"/>
        <pc:sldMkLst>
          <pc:docMk/>
          <pc:sldMk cId="678648574" sldId="284"/>
        </pc:sldMkLst>
        <pc:spChg chg="mod">
          <ac:chgData name="Lorcan Dempsey" userId="e4b874d7d5842245" providerId="LiveId" clId="{3F931860-10CB-45EF-9275-87BB8149A6DE}" dt="2021-06-11T02:31:29.671" v="2880" actId="2711"/>
          <ac:spMkLst>
            <pc:docMk/>
            <pc:sldMk cId="678648574" sldId="284"/>
            <ac:spMk id="7" creationId="{FE883536-DAE2-7C42-B83D-1895FF0A9D6E}"/>
          </ac:spMkLst>
        </pc:spChg>
        <pc:spChg chg="mod">
          <ac:chgData name="Lorcan Dempsey" userId="e4b874d7d5842245" providerId="LiveId" clId="{3F931860-10CB-45EF-9275-87BB8149A6DE}" dt="2021-06-11T02:32:08.299" v="2910" actId="1035"/>
          <ac:spMkLst>
            <pc:docMk/>
            <pc:sldMk cId="678648574" sldId="284"/>
            <ac:spMk id="8" creationId="{94C3A16C-97DA-403A-A78F-BDB90C081C2C}"/>
          </ac:spMkLst>
        </pc:spChg>
        <pc:spChg chg="mod">
          <ac:chgData name="Lorcan Dempsey" userId="e4b874d7d5842245" providerId="LiveId" clId="{3F931860-10CB-45EF-9275-87BB8149A6DE}" dt="2021-06-11T02:29:06.635" v="2766" actId="207"/>
          <ac:spMkLst>
            <pc:docMk/>
            <pc:sldMk cId="678648574" sldId="284"/>
            <ac:spMk id="11" creationId="{BF3BB27A-275B-744B-8670-5B0A5852F9B5}"/>
          </ac:spMkLst>
        </pc:spChg>
        <pc:spChg chg="add mod">
          <ac:chgData name="Lorcan Dempsey" userId="e4b874d7d5842245" providerId="LiveId" clId="{3F931860-10CB-45EF-9275-87BB8149A6DE}" dt="2021-06-11T03:06:26.031" v="2974" actId="688"/>
          <ac:spMkLst>
            <pc:docMk/>
            <pc:sldMk cId="678648574" sldId="284"/>
            <ac:spMk id="15" creationId="{9EC711C5-A9A0-4CAF-9E5C-1253B465CCC7}"/>
          </ac:spMkLst>
        </pc:spChg>
        <pc:cxnChg chg="mod">
          <ac:chgData name="Lorcan Dempsey" userId="e4b874d7d5842245" providerId="LiveId" clId="{3F931860-10CB-45EF-9275-87BB8149A6DE}" dt="2021-06-11T02:32:23.096" v="2936" actId="1036"/>
          <ac:cxnSpMkLst>
            <pc:docMk/>
            <pc:sldMk cId="678648574" sldId="284"/>
            <ac:cxnSpMk id="9" creationId="{63B1C86F-467B-474F-977D-277612BC634C}"/>
          </ac:cxnSpMkLst>
        </pc:cxnChg>
        <pc:cxnChg chg="mod">
          <ac:chgData name="Lorcan Dempsey" userId="e4b874d7d5842245" providerId="LiveId" clId="{3F931860-10CB-45EF-9275-87BB8149A6DE}" dt="2021-06-11T02:32:23.096" v="2936" actId="1036"/>
          <ac:cxnSpMkLst>
            <pc:docMk/>
            <pc:sldMk cId="678648574" sldId="284"/>
            <ac:cxnSpMk id="10" creationId="{52266266-7959-F34C-B1DB-DAD8C1C9ECF8}"/>
          </ac:cxnSpMkLst>
        </pc:cxnChg>
        <pc:cxnChg chg="mod">
          <ac:chgData name="Lorcan Dempsey" userId="e4b874d7d5842245" providerId="LiveId" clId="{3F931860-10CB-45EF-9275-87BB8149A6DE}" dt="2021-06-11T02:32:23.096" v="2936" actId="1036"/>
          <ac:cxnSpMkLst>
            <pc:docMk/>
            <pc:sldMk cId="678648574" sldId="284"/>
            <ac:cxnSpMk id="12" creationId="{20EB31D8-8E88-284D-9720-CAD11068EF46}"/>
          </ac:cxnSpMkLst>
        </pc:cxnChg>
        <pc:cxnChg chg="mod">
          <ac:chgData name="Lorcan Dempsey" userId="e4b874d7d5842245" providerId="LiveId" clId="{3F931860-10CB-45EF-9275-87BB8149A6DE}" dt="2021-06-11T02:32:23.096" v="2936" actId="1036"/>
          <ac:cxnSpMkLst>
            <pc:docMk/>
            <pc:sldMk cId="678648574" sldId="284"/>
            <ac:cxnSpMk id="13" creationId="{0CE25D02-8F37-0149-B1EC-6CECDB079B69}"/>
          </ac:cxnSpMkLst>
        </pc:cxnChg>
        <pc:cxnChg chg="add mod">
          <ac:chgData name="Lorcan Dempsey" userId="e4b874d7d5842245" providerId="LiveId" clId="{3F931860-10CB-45EF-9275-87BB8149A6DE}" dt="2021-06-11T02:31:35.051" v="2882" actId="1035"/>
          <ac:cxnSpMkLst>
            <pc:docMk/>
            <pc:sldMk cId="678648574" sldId="284"/>
            <ac:cxnSpMk id="14" creationId="{A46D6534-B721-4DAC-ADBA-139C7177FF70}"/>
          </ac:cxnSpMkLst>
        </pc:cxnChg>
      </pc:sldChg>
      <pc:sldChg chg="modSp add mod">
        <pc:chgData name="Lorcan Dempsey" userId="e4b874d7d5842245" providerId="LiveId" clId="{3F931860-10CB-45EF-9275-87BB8149A6DE}" dt="2021-06-11T02:32:58.036" v="2939" actId="207"/>
        <pc:sldMkLst>
          <pc:docMk/>
          <pc:sldMk cId="3128904370" sldId="285"/>
        </pc:sldMkLst>
        <pc:spChg chg="mod">
          <ac:chgData name="Lorcan Dempsey" userId="e4b874d7d5842245" providerId="LiveId" clId="{3F931860-10CB-45EF-9275-87BB8149A6DE}" dt="2021-06-11T02:32:58.036" v="2939" actId="207"/>
          <ac:spMkLst>
            <pc:docMk/>
            <pc:sldMk cId="3128904370" sldId="285"/>
            <ac:spMk id="7" creationId="{FE883536-DAE2-7C42-B83D-1895FF0A9D6E}"/>
          </ac:spMkLst>
        </pc:spChg>
        <pc:spChg chg="mod">
          <ac:chgData name="Lorcan Dempsey" userId="e4b874d7d5842245" providerId="LiveId" clId="{3F931860-10CB-45EF-9275-87BB8149A6DE}" dt="2021-06-11T02:32:44.122" v="2937" actId="2711"/>
          <ac:spMkLst>
            <pc:docMk/>
            <pc:sldMk cId="3128904370" sldId="285"/>
            <ac:spMk id="8" creationId="{94C3A16C-97DA-403A-A78F-BDB90C081C2C}"/>
          </ac:spMkLst>
        </pc:spChg>
      </pc:sldChg>
      <pc:sldChg chg="del">
        <pc:chgData name="Lorcan Dempsey" userId="e4b874d7d5842245" providerId="LiveId" clId="{3F931860-10CB-45EF-9275-87BB8149A6DE}" dt="2021-06-06T23:40:27.153" v="32" actId="47"/>
        <pc:sldMkLst>
          <pc:docMk/>
          <pc:sldMk cId="3202109666" sldId="670"/>
        </pc:sldMkLst>
      </pc:sldChg>
      <pc:sldChg chg="del">
        <pc:chgData name="Lorcan Dempsey" userId="e4b874d7d5842245" providerId="LiveId" clId="{3F931860-10CB-45EF-9275-87BB8149A6DE}" dt="2021-06-06T23:40:13.138" v="15" actId="47"/>
        <pc:sldMkLst>
          <pc:docMk/>
          <pc:sldMk cId="2638557613" sldId="2010"/>
        </pc:sldMkLst>
      </pc:sldChg>
      <pc:sldChg chg="del">
        <pc:chgData name="Lorcan Dempsey" userId="e4b874d7d5842245" providerId="LiveId" clId="{3F931860-10CB-45EF-9275-87BB8149A6DE}" dt="2021-06-06T23:40:15.780" v="19" actId="47"/>
        <pc:sldMkLst>
          <pc:docMk/>
          <pc:sldMk cId="3539880191" sldId="2013"/>
        </pc:sldMkLst>
      </pc:sldChg>
      <pc:sldChg chg="del">
        <pc:chgData name="Lorcan Dempsey" userId="e4b874d7d5842245" providerId="LiveId" clId="{3F931860-10CB-45EF-9275-87BB8149A6DE}" dt="2021-06-06T23:40:16.496" v="20" actId="47"/>
        <pc:sldMkLst>
          <pc:docMk/>
          <pc:sldMk cId="1803636912" sldId="2014"/>
        </pc:sldMkLst>
      </pc:sldChg>
      <pc:sldChg chg="del">
        <pc:chgData name="Lorcan Dempsey" userId="e4b874d7d5842245" providerId="LiveId" clId="{3F931860-10CB-45EF-9275-87BB8149A6DE}" dt="2021-06-06T23:40:18.755" v="22" actId="47"/>
        <pc:sldMkLst>
          <pc:docMk/>
          <pc:sldMk cId="940345938" sldId="2015"/>
        </pc:sldMkLst>
      </pc:sldChg>
      <pc:sldChg chg="del">
        <pc:chgData name="Lorcan Dempsey" userId="e4b874d7d5842245" providerId="LiveId" clId="{3F931860-10CB-45EF-9275-87BB8149A6DE}" dt="2021-06-06T23:40:17.424" v="21" actId="47"/>
        <pc:sldMkLst>
          <pc:docMk/>
          <pc:sldMk cId="2570212930" sldId="2028"/>
        </pc:sldMkLst>
      </pc:sldChg>
      <pc:sldChg chg="delSp modSp mod">
        <pc:chgData name="Lorcan Dempsey" userId="e4b874d7d5842245" providerId="LiveId" clId="{3F931860-10CB-45EF-9275-87BB8149A6DE}" dt="2021-06-10T01:09:10.622" v="1184" actId="20577"/>
        <pc:sldMkLst>
          <pc:docMk/>
          <pc:sldMk cId="475277728" sldId="2033"/>
        </pc:sldMkLst>
        <pc:spChg chg="mod">
          <ac:chgData name="Lorcan Dempsey" userId="e4b874d7d5842245" providerId="LiveId" clId="{3F931860-10CB-45EF-9275-87BB8149A6DE}" dt="2021-06-06T23:40:55.829" v="40" actId="20577"/>
          <ac:spMkLst>
            <pc:docMk/>
            <pc:sldMk cId="475277728" sldId="2033"/>
            <ac:spMk id="2" creationId="{174E7CAE-2D4A-4E57-8C81-65C7E28C4EE4}"/>
          </ac:spMkLst>
        </pc:spChg>
        <pc:spChg chg="mod">
          <ac:chgData name="Lorcan Dempsey" userId="e4b874d7d5842245" providerId="LiveId" clId="{3F931860-10CB-45EF-9275-87BB8149A6DE}" dt="2021-06-10T01:09:10.622" v="1184" actId="20577"/>
          <ac:spMkLst>
            <pc:docMk/>
            <pc:sldMk cId="475277728" sldId="2033"/>
            <ac:spMk id="3" creationId="{1535C02B-1F39-4A06-BECC-35A607EF45D6}"/>
          </ac:spMkLst>
        </pc:spChg>
        <pc:spChg chg="mod">
          <ac:chgData name="Lorcan Dempsey" userId="e4b874d7d5842245" providerId="LiveId" clId="{3F931860-10CB-45EF-9275-87BB8149A6DE}" dt="2021-06-06T23:43:10.272" v="185" actId="404"/>
          <ac:spMkLst>
            <pc:docMk/>
            <pc:sldMk cId="475277728" sldId="2033"/>
            <ac:spMk id="4" creationId="{DAAA048F-F49A-4F72-8677-6E52DA3AC1A4}"/>
          </ac:spMkLst>
        </pc:spChg>
        <pc:spChg chg="del">
          <ac:chgData name="Lorcan Dempsey" userId="e4b874d7d5842245" providerId="LiveId" clId="{3F931860-10CB-45EF-9275-87BB8149A6DE}" dt="2021-06-06T23:41:19.558" v="64" actId="478"/>
          <ac:spMkLst>
            <pc:docMk/>
            <pc:sldMk cId="475277728" sldId="2033"/>
            <ac:spMk id="5" creationId="{77982A52-AF0E-4CCB-B20F-D42D910DAE48}"/>
          </ac:spMkLst>
        </pc:spChg>
        <pc:spChg chg="mod">
          <ac:chgData name="Lorcan Dempsey" userId="e4b874d7d5842245" providerId="LiveId" clId="{3F931860-10CB-45EF-9275-87BB8149A6DE}" dt="2021-06-06T23:42:29.600" v="155" actId="207"/>
          <ac:spMkLst>
            <pc:docMk/>
            <pc:sldMk cId="475277728" sldId="2033"/>
            <ac:spMk id="7" creationId="{8F96DFF5-1454-4534-BAE5-304803590139}"/>
          </ac:spMkLst>
        </pc:spChg>
        <pc:picChg chg="mod">
          <ac:chgData name="Lorcan Dempsey" userId="e4b874d7d5842245" providerId="LiveId" clId="{3F931860-10CB-45EF-9275-87BB8149A6DE}" dt="2021-06-06T23:43:36.896" v="187" actId="1076"/>
          <ac:picMkLst>
            <pc:docMk/>
            <pc:sldMk cId="475277728" sldId="2033"/>
            <ac:picMk id="6" creationId="{8A4A8BEB-BA71-436B-B888-0005F608FAA3}"/>
          </ac:picMkLst>
        </pc:picChg>
      </pc:sldChg>
      <pc:sldChg chg="del">
        <pc:chgData name="Lorcan Dempsey" userId="e4b874d7d5842245" providerId="LiveId" clId="{3F931860-10CB-45EF-9275-87BB8149A6DE}" dt="2021-06-06T23:40:06.539" v="2" actId="47"/>
        <pc:sldMkLst>
          <pc:docMk/>
          <pc:sldMk cId="2481564676" sldId="2034"/>
        </pc:sldMkLst>
      </pc:sldChg>
      <pc:sldChg chg="del">
        <pc:chgData name="Lorcan Dempsey" userId="e4b874d7d5842245" providerId="LiveId" clId="{3F931860-10CB-45EF-9275-87BB8149A6DE}" dt="2021-06-06T23:40:09.533" v="9" actId="47"/>
        <pc:sldMkLst>
          <pc:docMk/>
          <pc:sldMk cId="1325244396" sldId="2037"/>
        </pc:sldMkLst>
      </pc:sldChg>
      <pc:sldChg chg="del">
        <pc:chgData name="Lorcan Dempsey" userId="e4b874d7d5842245" providerId="LiveId" clId="{3F931860-10CB-45EF-9275-87BB8149A6DE}" dt="2021-06-06T23:40:10.651" v="11" actId="47"/>
        <pc:sldMkLst>
          <pc:docMk/>
          <pc:sldMk cId="200803631" sldId="2043"/>
        </pc:sldMkLst>
      </pc:sldChg>
      <pc:sldChg chg="del">
        <pc:chgData name="Lorcan Dempsey" userId="e4b874d7d5842245" providerId="LiveId" clId="{3F931860-10CB-45EF-9275-87BB8149A6DE}" dt="2021-06-06T23:40:12.393" v="14" actId="47"/>
        <pc:sldMkLst>
          <pc:docMk/>
          <pc:sldMk cId="308154212" sldId="2046"/>
        </pc:sldMkLst>
      </pc:sldChg>
      <pc:sldChg chg="del">
        <pc:chgData name="Lorcan Dempsey" userId="e4b874d7d5842245" providerId="LiveId" clId="{3F931860-10CB-45EF-9275-87BB8149A6DE}" dt="2021-06-06T23:40:13.782" v="16" actId="47"/>
        <pc:sldMkLst>
          <pc:docMk/>
          <pc:sldMk cId="3554522512" sldId="2050"/>
        </pc:sldMkLst>
      </pc:sldChg>
      <pc:sldChg chg="del">
        <pc:chgData name="Lorcan Dempsey" userId="e4b874d7d5842245" providerId="LiveId" clId="{3F931860-10CB-45EF-9275-87BB8149A6DE}" dt="2021-06-06T23:40:24.300" v="28" actId="47"/>
        <pc:sldMkLst>
          <pc:docMk/>
          <pc:sldMk cId="3932962068" sldId="2051"/>
        </pc:sldMkLst>
      </pc:sldChg>
      <pc:sldChg chg="del">
        <pc:chgData name="Lorcan Dempsey" userId="e4b874d7d5842245" providerId="LiveId" clId="{3F931860-10CB-45EF-9275-87BB8149A6DE}" dt="2021-06-06T23:40:25.736" v="30" actId="47"/>
        <pc:sldMkLst>
          <pc:docMk/>
          <pc:sldMk cId="809844388" sldId="2052"/>
        </pc:sldMkLst>
      </pc:sldChg>
      <pc:sldChg chg="modSp add mod">
        <pc:chgData name="Lorcan Dempsey" userId="e4b874d7d5842245" providerId="LiveId" clId="{3F931860-10CB-45EF-9275-87BB8149A6DE}" dt="2021-06-11T02:27:10.484" v="2761" actId="2711"/>
        <pc:sldMkLst>
          <pc:docMk/>
          <pc:sldMk cId="3447805910" sldId="2052"/>
        </pc:sldMkLst>
        <pc:spChg chg="mod">
          <ac:chgData name="Lorcan Dempsey" userId="e4b874d7d5842245" providerId="LiveId" clId="{3F931860-10CB-45EF-9275-87BB8149A6DE}" dt="2021-06-11T02:27:03.438" v="2760" actId="2711"/>
          <ac:spMkLst>
            <pc:docMk/>
            <pc:sldMk cId="3447805910" sldId="2052"/>
            <ac:spMk id="10" creationId="{23CA965C-E078-48CB-9D96-3DACF4655320}"/>
          </ac:spMkLst>
        </pc:spChg>
        <pc:spChg chg="mod">
          <ac:chgData name="Lorcan Dempsey" userId="e4b874d7d5842245" providerId="LiveId" clId="{3F931860-10CB-45EF-9275-87BB8149A6DE}" dt="2021-06-11T02:26:29.573" v="2718" actId="2711"/>
          <ac:spMkLst>
            <pc:docMk/>
            <pc:sldMk cId="3447805910" sldId="2052"/>
            <ac:spMk id="12" creationId="{8A98FDC2-EA17-43DF-82F8-06545A2F893E}"/>
          </ac:spMkLst>
        </pc:spChg>
        <pc:spChg chg="mod">
          <ac:chgData name="Lorcan Dempsey" userId="e4b874d7d5842245" providerId="LiveId" clId="{3F931860-10CB-45EF-9275-87BB8149A6DE}" dt="2021-06-11T02:26:19.795" v="2717" actId="2711"/>
          <ac:spMkLst>
            <pc:docMk/>
            <pc:sldMk cId="3447805910" sldId="2052"/>
            <ac:spMk id="14" creationId="{1ADF825A-13AC-40AF-8A18-0FDB4DA98135}"/>
          </ac:spMkLst>
        </pc:spChg>
        <pc:spChg chg="mod">
          <ac:chgData name="Lorcan Dempsey" userId="e4b874d7d5842245" providerId="LiveId" clId="{3F931860-10CB-45EF-9275-87BB8149A6DE}" dt="2021-06-11T02:27:10.484" v="2761" actId="2711"/>
          <ac:spMkLst>
            <pc:docMk/>
            <pc:sldMk cId="3447805910" sldId="2052"/>
            <ac:spMk id="18" creationId="{38053FD8-F6B5-4584-A93B-066AAB150CC0}"/>
          </ac:spMkLst>
        </pc:spChg>
        <pc:spChg chg="mod">
          <ac:chgData name="Lorcan Dempsey" userId="e4b874d7d5842245" providerId="LiveId" clId="{3F931860-10CB-45EF-9275-87BB8149A6DE}" dt="2021-06-11T02:25:56.056" v="2716" actId="2711"/>
          <ac:spMkLst>
            <pc:docMk/>
            <pc:sldMk cId="3447805910" sldId="2052"/>
            <ac:spMk id="21" creationId="{614BD309-1A66-464C-9B28-A958EEF04993}"/>
          </ac:spMkLst>
        </pc:spChg>
        <pc:picChg chg="mod">
          <ac:chgData name="Lorcan Dempsey" userId="e4b874d7d5842245" providerId="LiveId" clId="{3F931860-10CB-45EF-9275-87BB8149A6DE}" dt="2021-06-11T02:26:44.301" v="2739" actId="1036"/>
          <ac:picMkLst>
            <pc:docMk/>
            <pc:sldMk cId="3447805910" sldId="2052"/>
            <ac:picMk id="29" creationId="{D425F996-DCD4-4C4C-A56B-F318C6CA48C1}"/>
          </ac:picMkLst>
        </pc:picChg>
        <pc:picChg chg="mod">
          <ac:chgData name="Lorcan Dempsey" userId="e4b874d7d5842245" providerId="LiveId" clId="{3F931860-10CB-45EF-9275-87BB8149A6DE}" dt="2021-06-11T02:26:39.517" v="2729" actId="1036"/>
          <ac:picMkLst>
            <pc:docMk/>
            <pc:sldMk cId="3447805910" sldId="2052"/>
            <ac:picMk id="30" creationId="{C4F6CF55-03F6-4813-AB60-61875D084DE7}"/>
          </ac:picMkLst>
        </pc:picChg>
        <pc:picChg chg="mod">
          <ac:chgData name="Lorcan Dempsey" userId="e4b874d7d5842245" providerId="LiveId" clId="{3F931860-10CB-45EF-9275-87BB8149A6DE}" dt="2021-06-11T02:26:54.216" v="2759" actId="1036"/>
          <ac:picMkLst>
            <pc:docMk/>
            <pc:sldMk cId="3447805910" sldId="2052"/>
            <ac:picMk id="32" creationId="{E1F9D0C1-1F74-4056-B3F0-391D612DF642}"/>
          </ac:picMkLst>
        </pc:picChg>
        <pc:picChg chg="mod">
          <ac:chgData name="Lorcan Dempsey" userId="e4b874d7d5842245" providerId="LiveId" clId="{3F931860-10CB-45EF-9275-87BB8149A6DE}" dt="2021-06-11T02:26:49.201" v="2749" actId="1036"/>
          <ac:picMkLst>
            <pc:docMk/>
            <pc:sldMk cId="3447805910" sldId="2052"/>
            <ac:picMk id="33" creationId="{5C283777-6BD7-445B-894D-DA8D6490C83F}"/>
          </ac:picMkLst>
        </pc:picChg>
      </pc:sldChg>
      <pc:sldChg chg="del">
        <pc:chgData name="Lorcan Dempsey" userId="e4b874d7d5842245" providerId="LiveId" clId="{3F931860-10CB-45EF-9275-87BB8149A6DE}" dt="2021-06-06T23:40:19.545" v="23" actId="47"/>
        <pc:sldMkLst>
          <pc:docMk/>
          <pc:sldMk cId="2500694281" sldId="2054"/>
        </pc:sldMkLst>
      </pc:sldChg>
      <pc:sldChg chg="del">
        <pc:chgData name="Lorcan Dempsey" userId="e4b874d7d5842245" providerId="LiveId" clId="{3F931860-10CB-45EF-9275-87BB8149A6DE}" dt="2021-06-06T23:40:26.519" v="31" actId="47"/>
        <pc:sldMkLst>
          <pc:docMk/>
          <pc:sldMk cId="3968789310" sldId="2055"/>
        </pc:sldMkLst>
      </pc:sldChg>
      <pc:sldChg chg="del">
        <pc:chgData name="Lorcan Dempsey" userId="e4b874d7d5842245" providerId="LiveId" clId="{3F931860-10CB-45EF-9275-87BB8149A6DE}" dt="2021-06-06T23:40:27.881" v="33" actId="47"/>
        <pc:sldMkLst>
          <pc:docMk/>
          <pc:sldMk cId="440447565" sldId="2056"/>
        </pc:sldMkLst>
      </pc:sldChg>
      <pc:sldChg chg="del">
        <pc:chgData name="Lorcan Dempsey" userId="e4b874d7d5842245" providerId="LiveId" clId="{3F931860-10CB-45EF-9275-87BB8149A6DE}" dt="2021-06-06T23:40:23.049" v="27" actId="47"/>
        <pc:sldMkLst>
          <pc:docMk/>
          <pc:sldMk cId="2785594519" sldId="2058"/>
        </pc:sldMkLst>
      </pc:sldChg>
      <pc:sldChg chg="addSp modSp mod ord">
        <pc:chgData name="Lorcan Dempsey" userId="e4b874d7d5842245" providerId="LiveId" clId="{3F931860-10CB-45EF-9275-87BB8149A6DE}" dt="2021-06-11T02:17:35.582" v="2645" actId="1076"/>
        <pc:sldMkLst>
          <pc:docMk/>
          <pc:sldMk cId="1849502563" sldId="2059"/>
        </pc:sldMkLst>
        <pc:spChg chg="mod">
          <ac:chgData name="Lorcan Dempsey" userId="e4b874d7d5842245" providerId="LiveId" clId="{3F931860-10CB-45EF-9275-87BB8149A6DE}" dt="2021-06-11T02:17:35.582" v="2645" actId="1076"/>
          <ac:spMkLst>
            <pc:docMk/>
            <pc:sldMk cId="1849502563" sldId="2059"/>
            <ac:spMk id="2" creationId="{68C4B426-C9DC-4652-B418-F1DC28248B40}"/>
          </ac:spMkLst>
        </pc:spChg>
        <pc:spChg chg="mod">
          <ac:chgData name="Lorcan Dempsey" userId="e4b874d7d5842245" providerId="LiveId" clId="{3F931860-10CB-45EF-9275-87BB8149A6DE}" dt="2021-06-11T02:17:32.783" v="2644" actId="1076"/>
          <ac:spMkLst>
            <pc:docMk/>
            <pc:sldMk cId="1849502563" sldId="2059"/>
            <ac:spMk id="3" creationId="{7DBD01F4-F7B2-4E28-B79B-630D29D4590F}"/>
          </ac:spMkLst>
        </pc:spChg>
        <pc:spChg chg="mod">
          <ac:chgData name="Lorcan Dempsey" userId="e4b874d7d5842245" providerId="LiveId" clId="{3F931860-10CB-45EF-9275-87BB8149A6DE}" dt="2021-06-11T02:17:30.277" v="2643" actId="1076"/>
          <ac:spMkLst>
            <pc:docMk/>
            <pc:sldMk cId="1849502563" sldId="2059"/>
            <ac:spMk id="4" creationId="{79D580C6-46C8-4DE4-AFE6-78A80F49427D}"/>
          </ac:spMkLst>
        </pc:spChg>
        <pc:picChg chg="add mod">
          <ac:chgData name="Lorcan Dempsey" userId="e4b874d7d5842245" providerId="LiveId" clId="{3F931860-10CB-45EF-9275-87BB8149A6DE}" dt="2021-06-11T02:17:24.437" v="2642" actId="1076"/>
          <ac:picMkLst>
            <pc:docMk/>
            <pc:sldMk cId="1849502563" sldId="2059"/>
            <ac:picMk id="5" creationId="{8845F9DF-D8CB-4739-B148-6CAD27F97FCC}"/>
          </ac:picMkLst>
        </pc:picChg>
      </pc:sldChg>
      <pc:sldChg chg="del">
        <pc:chgData name="Lorcan Dempsey" userId="e4b874d7d5842245" providerId="LiveId" clId="{3F931860-10CB-45EF-9275-87BB8149A6DE}" dt="2021-06-06T23:40:10.111" v="10" actId="47"/>
        <pc:sldMkLst>
          <pc:docMk/>
          <pc:sldMk cId="3944572344" sldId="2065"/>
        </pc:sldMkLst>
      </pc:sldChg>
      <pc:sldChg chg="addSp delSp modSp mod modAnim">
        <pc:chgData name="Lorcan Dempsey" userId="e4b874d7d5842245" providerId="LiveId" clId="{3F931860-10CB-45EF-9275-87BB8149A6DE}" dt="2021-06-11T01:18:01.533" v="2552"/>
        <pc:sldMkLst>
          <pc:docMk/>
          <pc:sldMk cId="1523949839" sldId="2066"/>
        </pc:sldMkLst>
        <pc:spChg chg="del">
          <ac:chgData name="Lorcan Dempsey" userId="e4b874d7d5842245" providerId="LiveId" clId="{3F931860-10CB-45EF-9275-87BB8149A6DE}" dt="2021-06-06T23:45:07.551" v="384" actId="478"/>
          <ac:spMkLst>
            <pc:docMk/>
            <pc:sldMk cId="1523949839" sldId="2066"/>
            <ac:spMk id="2" creationId="{9390BBA4-A3B8-4CDE-95F0-3D15E0D179EC}"/>
          </ac:spMkLst>
        </pc:spChg>
        <pc:spChg chg="del">
          <ac:chgData name="Lorcan Dempsey" userId="e4b874d7d5842245" providerId="LiveId" clId="{3F931860-10CB-45EF-9275-87BB8149A6DE}" dt="2021-06-06T23:46:38.861" v="397" actId="478"/>
          <ac:spMkLst>
            <pc:docMk/>
            <pc:sldMk cId="1523949839" sldId="2066"/>
            <ac:spMk id="3" creationId="{D1FED216-E505-4EE5-9E07-6C8E94EBFE83}"/>
          </ac:spMkLst>
        </pc:spChg>
        <pc:spChg chg="add mod">
          <ac:chgData name="Lorcan Dempsey" userId="e4b874d7d5842245" providerId="LiveId" clId="{3F931860-10CB-45EF-9275-87BB8149A6DE}" dt="2021-06-09T01:35:42.413" v="776" actId="1076"/>
          <ac:spMkLst>
            <pc:docMk/>
            <pc:sldMk cId="1523949839" sldId="2066"/>
            <ac:spMk id="5" creationId="{5EAFEA3D-B592-4442-8E8E-CA1ED617AACD}"/>
          </ac:spMkLst>
        </pc:spChg>
        <pc:spChg chg="del mod">
          <ac:chgData name="Lorcan Dempsey" userId="e4b874d7d5842245" providerId="LiveId" clId="{3F931860-10CB-45EF-9275-87BB8149A6DE}" dt="2021-06-06T23:46:01.130" v="393" actId="478"/>
          <ac:spMkLst>
            <pc:docMk/>
            <pc:sldMk cId="1523949839" sldId="2066"/>
            <ac:spMk id="10" creationId="{227B1459-876B-4FF0-A4BD-B19224264D85}"/>
          </ac:spMkLst>
        </pc:spChg>
        <pc:spChg chg="mod">
          <ac:chgData name="Lorcan Dempsey" userId="e4b874d7d5842245" providerId="LiveId" clId="{3F931860-10CB-45EF-9275-87BB8149A6DE}" dt="2021-06-09T01:39:35.391" v="821" actId="207"/>
          <ac:spMkLst>
            <pc:docMk/>
            <pc:sldMk cId="1523949839" sldId="2066"/>
            <ac:spMk id="11" creationId="{9736EEA4-5546-46DA-8D2F-30B2B7B8ED32}"/>
          </ac:spMkLst>
        </pc:spChg>
        <pc:spChg chg="mod">
          <ac:chgData name="Lorcan Dempsey" userId="e4b874d7d5842245" providerId="LiveId" clId="{3F931860-10CB-45EF-9275-87BB8149A6DE}" dt="2021-06-09T01:35:28.228" v="774" actId="2711"/>
          <ac:spMkLst>
            <pc:docMk/>
            <pc:sldMk cId="1523949839" sldId="2066"/>
            <ac:spMk id="14" creationId="{B1951C6C-7A5F-4F59-900F-472BA460E4F6}"/>
          </ac:spMkLst>
        </pc:spChg>
        <pc:spChg chg="mod">
          <ac:chgData name="Lorcan Dempsey" userId="e4b874d7d5842245" providerId="LiveId" clId="{3F931860-10CB-45EF-9275-87BB8149A6DE}" dt="2021-06-11T01:17:45.369" v="2550" actId="164"/>
          <ac:spMkLst>
            <pc:docMk/>
            <pc:sldMk cId="1523949839" sldId="2066"/>
            <ac:spMk id="19" creationId="{A740D8BB-56B2-480F-8F8E-9ECF752417F5}"/>
          </ac:spMkLst>
        </pc:spChg>
        <pc:spChg chg="mod">
          <ac:chgData name="Lorcan Dempsey" userId="e4b874d7d5842245" providerId="LiveId" clId="{3F931860-10CB-45EF-9275-87BB8149A6DE}" dt="2021-06-09T01:40:03.294" v="822" actId="2711"/>
          <ac:spMkLst>
            <pc:docMk/>
            <pc:sldMk cId="1523949839" sldId="2066"/>
            <ac:spMk id="21" creationId="{507E8D87-34AF-426B-AD5B-7ACAF1CF9A5B}"/>
          </ac:spMkLst>
        </pc:spChg>
        <pc:grpChg chg="add mod">
          <ac:chgData name="Lorcan Dempsey" userId="e4b874d7d5842245" providerId="LiveId" clId="{3F931860-10CB-45EF-9275-87BB8149A6DE}" dt="2021-06-11T01:17:45.369" v="2550" actId="164"/>
          <ac:grpSpMkLst>
            <pc:docMk/>
            <pc:sldMk cId="1523949839" sldId="2066"/>
            <ac:grpSpMk id="4" creationId="{4AC96B99-CF48-4335-8329-97BD5CBFBA2F}"/>
          </ac:grpSpMkLst>
        </pc:grpChg>
        <pc:grpChg chg="add mod">
          <ac:chgData name="Lorcan Dempsey" userId="e4b874d7d5842245" providerId="LiveId" clId="{3F931860-10CB-45EF-9275-87BB8149A6DE}" dt="2021-06-11T01:17:45.369" v="2550" actId="164"/>
          <ac:grpSpMkLst>
            <pc:docMk/>
            <pc:sldMk cId="1523949839" sldId="2066"/>
            <ac:grpSpMk id="6" creationId="{51AC6BA8-C302-4018-BEBD-D4C990117D95}"/>
          </ac:grpSpMkLst>
        </pc:grpChg>
      </pc:sldChg>
      <pc:sldChg chg="del">
        <pc:chgData name="Lorcan Dempsey" userId="e4b874d7d5842245" providerId="LiveId" clId="{3F931860-10CB-45EF-9275-87BB8149A6DE}" dt="2021-06-06T23:39:57.864" v="0" actId="47"/>
        <pc:sldMkLst>
          <pc:docMk/>
          <pc:sldMk cId="2083398112" sldId="2067"/>
        </pc:sldMkLst>
      </pc:sldChg>
      <pc:sldChg chg="addSp delSp modSp mod ord">
        <pc:chgData name="Lorcan Dempsey" userId="e4b874d7d5842245" providerId="LiveId" clId="{3F931860-10CB-45EF-9275-87BB8149A6DE}" dt="2021-06-11T00:20:37.933" v="2198" actId="1035"/>
        <pc:sldMkLst>
          <pc:docMk/>
          <pc:sldMk cId="3646071979" sldId="2068"/>
        </pc:sldMkLst>
        <pc:spChg chg="mod">
          <ac:chgData name="Lorcan Dempsey" userId="e4b874d7d5842245" providerId="LiveId" clId="{3F931860-10CB-45EF-9275-87BB8149A6DE}" dt="2021-06-10T00:21:17.970" v="1162" actId="1076"/>
          <ac:spMkLst>
            <pc:docMk/>
            <pc:sldMk cId="3646071979" sldId="2068"/>
            <ac:spMk id="3" creationId="{3CE22C7A-80D1-428B-AE33-146D32D07F43}"/>
          </ac:spMkLst>
        </pc:spChg>
        <pc:spChg chg="add mod">
          <ac:chgData name="Lorcan Dempsey" userId="e4b874d7d5842245" providerId="LiveId" clId="{3F931860-10CB-45EF-9275-87BB8149A6DE}" dt="2021-06-10T00:21:30.504" v="1164" actId="1076"/>
          <ac:spMkLst>
            <pc:docMk/>
            <pc:sldMk cId="3646071979" sldId="2068"/>
            <ac:spMk id="4" creationId="{4C9BDFEB-BF4D-4E83-8030-DBECBF1C8ABA}"/>
          </ac:spMkLst>
        </pc:spChg>
        <pc:spChg chg="add mod">
          <ac:chgData name="Lorcan Dempsey" userId="e4b874d7d5842245" providerId="LiveId" clId="{3F931860-10CB-45EF-9275-87BB8149A6DE}" dt="2021-06-11T00:20:23.176" v="2172" actId="1035"/>
          <ac:spMkLst>
            <pc:docMk/>
            <pc:sldMk cId="3646071979" sldId="2068"/>
            <ac:spMk id="5" creationId="{15806278-14A7-4C98-BCF0-AB4251244447}"/>
          </ac:spMkLst>
        </pc:spChg>
        <pc:spChg chg="add mod">
          <ac:chgData name="Lorcan Dempsey" userId="e4b874d7d5842245" providerId="LiveId" clId="{3F931860-10CB-45EF-9275-87BB8149A6DE}" dt="2021-06-10T00:22:01.266" v="1170" actId="404"/>
          <ac:spMkLst>
            <pc:docMk/>
            <pc:sldMk cId="3646071979" sldId="2068"/>
            <ac:spMk id="6" creationId="{25786E6D-B874-4966-863F-2A3BD17F2FB8}"/>
          </ac:spMkLst>
        </pc:spChg>
        <pc:spChg chg="add mod">
          <ac:chgData name="Lorcan Dempsey" userId="e4b874d7d5842245" providerId="LiveId" clId="{3F931860-10CB-45EF-9275-87BB8149A6DE}" dt="2021-06-11T00:20:32.069" v="2190" actId="1035"/>
          <ac:spMkLst>
            <pc:docMk/>
            <pc:sldMk cId="3646071979" sldId="2068"/>
            <ac:spMk id="8" creationId="{6D355077-DF75-4E42-B26E-BA69A67E7C36}"/>
          </ac:spMkLst>
        </pc:spChg>
        <pc:spChg chg="add del mod">
          <ac:chgData name="Lorcan Dempsey" userId="e4b874d7d5842245" providerId="LiveId" clId="{3F931860-10CB-45EF-9275-87BB8149A6DE}" dt="2021-06-10T00:19:36.002" v="1158" actId="478"/>
          <ac:spMkLst>
            <pc:docMk/>
            <pc:sldMk cId="3646071979" sldId="2068"/>
            <ac:spMk id="9" creationId="{8EBE1C8B-4EEF-46F0-8CDA-B3E834EA2D85}"/>
          </ac:spMkLst>
        </pc:spChg>
        <pc:spChg chg="add mod">
          <ac:chgData name="Lorcan Dempsey" userId="e4b874d7d5842245" providerId="LiveId" clId="{3F931860-10CB-45EF-9275-87BB8149A6DE}" dt="2021-06-11T00:20:37.933" v="2198" actId="1035"/>
          <ac:spMkLst>
            <pc:docMk/>
            <pc:sldMk cId="3646071979" sldId="2068"/>
            <ac:spMk id="12" creationId="{CA04AB94-10B5-4411-9E29-A01FAE5C4618}"/>
          </ac:spMkLst>
        </pc:spChg>
        <pc:picChg chg="add del">
          <ac:chgData name="Lorcan Dempsey" userId="e4b874d7d5842245" providerId="LiveId" clId="{3F931860-10CB-45EF-9275-87BB8149A6DE}" dt="2021-06-09T02:11:56.196" v="854" actId="478"/>
          <ac:picMkLst>
            <pc:docMk/>
            <pc:sldMk cId="3646071979" sldId="2068"/>
            <ac:picMk id="2" creationId="{0FF478E6-9704-4A26-B43B-C1A1116255ED}"/>
          </ac:picMkLst>
        </pc:picChg>
        <pc:picChg chg="add mod">
          <ac:chgData name="Lorcan Dempsey" userId="e4b874d7d5842245" providerId="LiveId" clId="{3F931860-10CB-45EF-9275-87BB8149A6DE}" dt="2021-06-10T00:21:51.462" v="1169" actId="1076"/>
          <ac:picMkLst>
            <pc:docMk/>
            <pc:sldMk cId="3646071979" sldId="2068"/>
            <ac:picMk id="10" creationId="{57FE5F97-18B8-4184-99BA-EF51092207CD}"/>
          </ac:picMkLst>
        </pc:picChg>
        <pc:picChg chg="del">
          <ac:chgData name="Lorcan Dempsey" userId="e4b874d7d5842245" providerId="LiveId" clId="{3F931860-10CB-45EF-9275-87BB8149A6DE}" dt="2021-06-09T01:44:16.240" v="848" actId="478"/>
          <ac:picMkLst>
            <pc:docMk/>
            <pc:sldMk cId="3646071979" sldId="2068"/>
            <ac:picMk id="1026" creationId="{8E1DB8B1-6236-4765-BDE2-FCA6ADF30511}"/>
          </ac:picMkLst>
        </pc:picChg>
      </pc:sldChg>
      <pc:sldChg chg="del">
        <pc:chgData name="Lorcan Dempsey" userId="e4b874d7d5842245" providerId="LiveId" clId="{3F931860-10CB-45EF-9275-87BB8149A6DE}" dt="2021-06-06T23:40:06.961" v="3" actId="47"/>
        <pc:sldMkLst>
          <pc:docMk/>
          <pc:sldMk cId="338403575" sldId="2069"/>
        </pc:sldMkLst>
      </pc:sldChg>
      <pc:sldChg chg="delSp modSp add del mod">
        <pc:chgData name="Lorcan Dempsey" userId="e4b874d7d5842245" providerId="LiveId" clId="{3F931860-10CB-45EF-9275-87BB8149A6DE}" dt="2021-06-10T13:42:12.922" v="1846" actId="2696"/>
        <pc:sldMkLst>
          <pc:docMk/>
          <pc:sldMk cId="628008216" sldId="2069"/>
        </pc:sldMkLst>
        <pc:spChg chg="mod">
          <ac:chgData name="Lorcan Dempsey" userId="e4b874d7d5842245" providerId="LiveId" clId="{3F931860-10CB-45EF-9275-87BB8149A6DE}" dt="2021-06-09T01:41:08.797" v="824" actId="2711"/>
          <ac:spMkLst>
            <pc:docMk/>
            <pc:sldMk cId="628008216" sldId="2069"/>
            <ac:spMk id="2" creationId="{174E7CAE-2D4A-4E57-8C81-65C7E28C4EE4}"/>
          </ac:spMkLst>
        </pc:spChg>
        <pc:spChg chg="mod">
          <ac:chgData name="Lorcan Dempsey" userId="e4b874d7d5842245" providerId="LiveId" clId="{3F931860-10CB-45EF-9275-87BB8149A6DE}" dt="2021-06-09T01:41:29.036" v="825" actId="14100"/>
          <ac:spMkLst>
            <pc:docMk/>
            <pc:sldMk cId="628008216" sldId="2069"/>
            <ac:spMk id="3" creationId="{1535C02B-1F39-4A06-BECC-35A607EF45D6}"/>
          </ac:spMkLst>
        </pc:spChg>
        <pc:spChg chg="mod">
          <ac:chgData name="Lorcan Dempsey" userId="e4b874d7d5842245" providerId="LiveId" clId="{3F931860-10CB-45EF-9275-87BB8149A6DE}" dt="2021-06-09T01:41:29.036" v="825" actId="14100"/>
          <ac:spMkLst>
            <pc:docMk/>
            <pc:sldMk cId="628008216" sldId="2069"/>
            <ac:spMk id="4" creationId="{DAAA048F-F49A-4F72-8677-6E52DA3AC1A4}"/>
          </ac:spMkLst>
        </pc:spChg>
        <pc:spChg chg="mod">
          <ac:chgData name="Lorcan Dempsey" userId="e4b874d7d5842245" providerId="LiveId" clId="{3F931860-10CB-45EF-9275-87BB8149A6DE}" dt="2021-06-09T01:41:29.036" v="825" actId="14100"/>
          <ac:spMkLst>
            <pc:docMk/>
            <pc:sldMk cId="628008216" sldId="2069"/>
            <ac:spMk id="5" creationId="{77982A52-AF0E-4CCB-B20F-D42D910DAE48}"/>
          </ac:spMkLst>
        </pc:spChg>
        <pc:spChg chg="mod">
          <ac:chgData name="Lorcan Dempsey" userId="e4b874d7d5842245" providerId="LiveId" clId="{3F931860-10CB-45EF-9275-87BB8149A6DE}" dt="2021-06-09T01:41:29.036" v="825" actId="14100"/>
          <ac:spMkLst>
            <pc:docMk/>
            <pc:sldMk cId="628008216" sldId="2069"/>
            <ac:spMk id="7" creationId="{8F96DFF5-1454-4534-BAE5-304803590139}"/>
          </ac:spMkLst>
        </pc:spChg>
        <pc:picChg chg="del">
          <ac:chgData name="Lorcan Dempsey" userId="e4b874d7d5842245" providerId="LiveId" clId="{3F931860-10CB-45EF-9275-87BB8149A6DE}" dt="2021-06-07T00:24:34.996" v="603" actId="478"/>
          <ac:picMkLst>
            <pc:docMk/>
            <pc:sldMk cId="628008216" sldId="2069"/>
            <ac:picMk id="6" creationId="{8A4A8BEB-BA71-436B-B888-0005F608FAA3}"/>
          </ac:picMkLst>
        </pc:picChg>
      </pc:sldChg>
      <pc:sldChg chg="add del setBg">
        <pc:chgData name="Lorcan Dempsey" userId="e4b874d7d5842245" providerId="LiveId" clId="{3F931860-10CB-45EF-9275-87BB8149A6DE}" dt="2021-06-10T13:42:29.141" v="1848"/>
        <pc:sldMkLst>
          <pc:docMk/>
          <pc:sldMk cId="1613978384" sldId="2069"/>
        </pc:sldMkLst>
      </pc:sldChg>
      <pc:sldChg chg="addSp modSp add mod modShow">
        <pc:chgData name="Lorcan Dempsey" userId="e4b874d7d5842245" providerId="LiveId" clId="{3F931860-10CB-45EF-9275-87BB8149A6DE}" dt="2021-06-11T12:37:50.998" v="2976" actId="729"/>
        <pc:sldMkLst>
          <pc:docMk/>
          <pc:sldMk cId="2777659197" sldId="2069"/>
        </pc:sldMkLst>
        <pc:spChg chg="mod">
          <ac:chgData name="Lorcan Dempsey" userId="e4b874d7d5842245" providerId="LiveId" clId="{3F931860-10CB-45EF-9275-87BB8149A6DE}" dt="2021-06-10T13:46:30.392" v="2009" actId="1035"/>
          <ac:spMkLst>
            <pc:docMk/>
            <pc:sldMk cId="2777659197" sldId="2069"/>
            <ac:spMk id="3" creationId="{1535C02B-1F39-4A06-BECC-35A607EF45D6}"/>
          </ac:spMkLst>
        </pc:spChg>
        <pc:spChg chg="mod">
          <ac:chgData name="Lorcan Dempsey" userId="e4b874d7d5842245" providerId="LiveId" clId="{3F931860-10CB-45EF-9275-87BB8149A6DE}" dt="2021-06-10T13:46:30.392" v="2009" actId="1035"/>
          <ac:spMkLst>
            <pc:docMk/>
            <pc:sldMk cId="2777659197" sldId="2069"/>
            <ac:spMk id="4" creationId="{DAAA048F-F49A-4F72-8677-6E52DA3AC1A4}"/>
          </ac:spMkLst>
        </pc:spChg>
        <pc:spChg chg="mod">
          <ac:chgData name="Lorcan Dempsey" userId="e4b874d7d5842245" providerId="LiveId" clId="{3F931860-10CB-45EF-9275-87BB8149A6DE}" dt="2021-06-10T13:46:30.392" v="2009" actId="1035"/>
          <ac:spMkLst>
            <pc:docMk/>
            <pc:sldMk cId="2777659197" sldId="2069"/>
            <ac:spMk id="5" creationId="{77982A52-AF0E-4CCB-B20F-D42D910DAE48}"/>
          </ac:spMkLst>
        </pc:spChg>
        <pc:spChg chg="add mod">
          <ac:chgData name="Lorcan Dempsey" userId="e4b874d7d5842245" providerId="LiveId" clId="{3F931860-10CB-45EF-9275-87BB8149A6DE}" dt="2021-06-11T00:34:28.929" v="2339" actId="1076"/>
          <ac:spMkLst>
            <pc:docMk/>
            <pc:sldMk cId="2777659197" sldId="2069"/>
            <ac:spMk id="6" creationId="{03ADCF4C-FAF5-423E-BAEA-76605FF5D332}"/>
          </ac:spMkLst>
        </pc:spChg>
        <pc:spChg chg="mod">
          <ac:chgData name="Lorcan Dempsey" userId="e4b874d7d5842245" providerId="LiveId" clId="{3F931860-10CB-45EF-9275-87BB8149A6DE}" dt="2021-06-10T13:46:30.392" v="2009" actId="1035"/>
          <ac:spMkLst>
            <pc:docMk/>
            <pc:sldMk cId="2777659197" sldId="2069"/>
            <ac:spMk id="7" creationId="{8F96DFF5-1454-4534-BAE5-304803590139}"/>
          </ac:spMkLst>
        </pc:spChg>
        <pc:spChg chg="add mod">
          <ac:chgData name="Lorcan Dempsey" userId="e4b874d7d5842245" providerId="LiveId" clId="{3F931860-10CB-45EF-9275-87BB8149A6DE}" dt="2021-06-11T00:34:38.189" v="2340" actId="1076"/>
          <ac:spMkLst>
            <pc:docMk/>
            <pc:sldMk cId="2777659197" sldId="2069"/>
            <ac:spMk id="8" creationId="{CD205D5D-81AC-4FA6-A8C5-7F7A2028EB48}"/>
          </ac:spMkLst>
        </pc:spChg>
        <pc:spChg chg="add mod">
          <ac:chgData name="Lorcan Dempsey" userId="e4b874d7d5842245" providerId="LiveId" clId="{3F931860-10CB-45EF-9275-87BB8149A6DE}" dt="2021-06-11T00:34:42.723" v="2341" actId="1076"/>
          <ac:spMkLst>
            <pc:docMk/>
            <pc:sldMk cId="2777659197" sldId="2069"/>
            <ac:spMk id="9" creationId="{FB2C9721-494D-4F3B-A816-FEC090070850}"/>
          </ac:spMkLst>
        </pc:spChg>
        <pc:spChg chg="add mod">
          <ac:chgData name="Lorcan Dempsey" userId="e4b874d7d5842245" providerId="LiveId" clId="{3F931860-10CB-45EF-9275-87BB8149A6DE}" dt="2021-06-11T00:35:10.804" v="2370" actId="1076"/>
          <ac:spMkLst>
            <pc:docMk/>
            <pc:sldMk cId="2777659197" sldId="2069"/>
            <ac:spMk id="10" creationId="{AA786457-EF25-4AA2-A961-7B8BF38E9C49}"/>
          </ac:spMkLst>
        </pc:spChg>
        <pc:spChg chg="add mod">
          <ac:chgData name="Lorcan Dempsey" userId="e4b874d7d5842245" providerId="LiveId" clId="{3F931860-10CB-45EF-9275-87BB8149A6DE}" dt="2021-06-10T13:48:32.587" v="2152" actId="1076"/>
          <ac:spMkLst>
            <pc:docMk/>
            <pc:sldMk cId="2777659197" sldId="2069"/>
            <ac:spMk id="11" creationId="{45056955-60E4-497C-9FF1-EB27CA71F9A3}"/>
          </ac:spMkLst>
        </pc:spChg>
      </pc:sldChg>
      <pc:sldChg chg="add del setBg">
        <pc:chgData name="Lorcan Dempsey" userId="e4b874d7d5842245" providerId="LiveId" clId="{3F931860-10CB-45EF-9275-87BB8149A6DE}" dt="2021-06-07T00:22:32.858" v="474"/>
        <pc:sldMkLst>
          <pc:docMk/>
          <pc:sldMk cId="3474433659" sldId="2069"/>
        </pc:sldMkLst>
      </pc:sldChg>
      <pc:sldChg chg="addSp delSp modSp new mod setBg">
        <pc:chgData name="Lorcan Dempsey" userId="e4b874d7d5842245" providerId="LiveId" clId="{3F931860-10CB-45EF-9275-87BB8149A6DE}" dt="2021-06-08T19:49:14.619" v="608" actId="26606"/>
        <pc:sldMkLst>
          <pc:docMk/>
          <pc:sldMk cId="218942255" sldId="2070"/>
        </pc:sldMkLst>
        <pc:spChg chg="del">
          <ac:chgData name="Lorcan Dempsey" userId="e4b874d7d5842245" providerId="LiveId" clId="{3F931860-10CB-45EF-9275-87BB8149A6DE}" dt="2021-06-08T19:49:14.619" v="608" actId="26606"/>
          <ac:spMkLst>
            <pc:docMk/>
            <pc:sldMk cId="218942255" sldId="2070"/>
            <ac:spMk id="2" creationId="{B6EABC30-E208-4C2A-9D90-3A467A7F26EA}"/>
          </ac:spMkLst>
        </pc:spChg>
        <pc:spChg chg="del">
          <ac:chgData name="Lorcan Dempsey" userId="e4b874d7d5842245" providerId="LiveId" clId="{3F931860-10CB-45EF-9275-87BB8149A6DE}" dt="2021-06-08T19:49:08.733" v="605"/>
          <ac:spMkLst>
            <pc:docMk/>
            <pc:sldMk cId="218942255" sldId="2070"/>
            <ac:spMk id="3" creationId="{0B864482-EE0E-4744-A905-4E144D7DA64A}"/>
          </ac:spMkLst>
        </pc:spChg>
        <pc:spChg chg="add">
          <ac:chgData name="Lorcan Dempsey" userId="e4b874d7d5842245" providerId="LiveId" clId="{3F931860-10CB-45EF-9275-87BB8149A6DE}" dt="2021-06-08T19:49:14.619" v="608" actId="26606"/>
          <ac:spMkLst>
            <pc:docMk/>
            <pc:sldMk cId="218942255" sldId="2070"/>
            <ac:spMk id="10" creationId="{42A4FC2C-047E-45A5-965D-8E1E3BF09BC6}"/>
          </ac:spMkLst>
        </pc:spChg>
        <pc:picChg chg="add mod">
          <ac:chgData name="Lorcan Dempsey" userId="e4b874d7d5842245" providerId="LiveId" clId="{3F931860-10CB-45EF-9275-87BB8149A6DE}" dt="2021-06-08T19:49:14.619" v="608" actId="26606"/>
          <ac:picMkLst>
            <pc:docMk/>
            <pc:sldMk cId="218942255" sldId="2070"/>
            <ac:picMk id="5" creationId="{543C02A2-EE52-4C32-87B5-9391B0CE6BD8}"/>
          </ac:picMkLst>
        </pc:picChg>
      </pc:sldChg>
      <pc:sldChg chg="del">
        <pc:chgData name="Lorcan Dempsey" userId="e4b874d7d5842245" providerId="LiveId" clId="{3F931860-10CB-45EF-9275-87BB8149A6DE}" dt="2021-06-06T23:40:07.404" v="4" actId="47"/>
        <pc:sldMkLst>
          <pc:docMk/>
          <pc:sldMk cId="461878875" sldId="2070"/>
        </pc:sldMkLst>
      </pc:sldChg>
      <pc:sldChg chg="modSp add mod ord setBg">
        <pc:chgData name="Lorcan Dempsey" userId="e4b874d7d5842245" providerId="LiveId" clId="{3F931860-10CB-45EF-9275-87BB8149A6DE}" dt="2021-06-10T01:10:09.653" v="1210" actId="20577"/>
        <pc:sldMkLst>
          <pc:docMk/>
          <pc:sldMk cId="344606226" sldId="2071"/>
        </pc:sldMkLst>
        <pc:spChg chg="mod">
          <ac:chgData name="Lorcan Dempsey" userId="e4b874d7d5842245" providerId="LiveId" clId="{3F931860-10CB-45EF-9275-87BB8149A6DE}" dt="2021-06-10T01:10:09.653" v="1210" actId="20577"/>
          <ac:spMkLst>
            <pc:docMk/>
            <pc:sldMk cId="344606226" sldId="2071"/>
            <ac:spMk id="3" creationId="{1535C02B-1F39-4A06-BECC-35A607EF45D6}"/>
          </ac:spMkLst>
        </pc:spChg>
        <pc:spChg chg="mod">
          <ac:chgData name="Lorcan Dempsey" userId="e4b874d7d5842245" providerId="LiveId" clId="{3F931860-10CB-45EF-9275-87BB8149A6DE}" dt="2021-06-08T19:52:23.570" v="695" actId="2711"/>
          <ac:spMkLst>
            <pc:docMk/>
            <pc:sldMk cId="344606226" sldId="2071"/>
            <ac:spMk id="7" creationId="{8F96DFF5-1454-4534-BAE5-304803590139}"/>
          </ac:spMkLst>
        </pc:spChg>
        <pc:picChg chg="mod">
          <ac:chgData name="Lorcan Dempsey" userId="e4b874d7d5842245" providerId="LiveId" clId="{3F931860-10CB-45EF-9275-87BB8149A6DE}" dt="2021-06-08T19:52:41.243" v="698" actId="1076"/>
          <ac:picMkLst>
            <pc:docMk/>
            <pc:sldMk cId="344606226" sldId="2071"/>
            <ac:picMk id="6" creationId="{8A4A8BEB-BA71-436B-B888-0005F608FAA3}"/>
          </ac:picMkLst>
        </pc:picChg>
      </pc:sldChg>
      <pc:sldChg chg="del">
        <pc:chgData name="Lorcan Dempsey" userId="e4b874d7d5842245" providerId="LiveId" clId="{3F931860-10CB-45EF-9275-87BB8149A6DE}" dt="2021-06-06T23:40:07.753" v="5" actId="47"/>
        <pc:sldMkLst>
          <pc:docMk/>
          <pc:sldMk cId="478982939" sldId="2071"/>
        </pc:sldMkLst>
      </pc:sldChg>
      <pc:sldChg chg="modSp add mod">
        <pc:chgData name="Lorcan Dempsey" userId="e4b874d7d5842245" providerId="LiveId" clId="{3F931860-10CB-45EF-9275-87BB8149A6DE}" dt="2021-06-08T19:53:09.926" v="701" actId="2711"/>
        <pc:sldMkLst>
          <pc:docMk/>
          <pc:sldMk cId="16351300" sldId="2072"/>
        </pc:sldMkLst>
        <pc:spChg chg="mod">
          <ac:chgData name="Lorcan Dempsey" userId="e4b874d7d5842245" providerId="LiveId" clId="{3F931860-10CB-45EF-9275-87BB8149A6DE}" dt="2021-06-08T19:53:03.046" v="700" actId="2711"/>
          <ac:spMkLst>
            <pc:docMk/>
            <pc:sldMk cId="16351300" sldId="2072"/>
            <ac:spMk id="4" creationId="{DAAA048F-F49A-4F72-8677-6E52DA3AC1A4}"/>
          </ac:spMkLst>
        </pc:spChg>
        <pc:spChg chg="mod">
          <ac:chgData name="Lorcan Dempsey" userId="e4b874d7d5842245" providerId="LiveId" clId="{3F931860-10CB-45EF-9275-87BB8149A6DE}" dt="2021-06-08T19:53:09.926" v="701" actId="2711"/>
          <ac:spMkLst>
            <pc:docMk/>
            <pc:sldMk cId="16351300" sldId="2072"/>
            <ac:spMk id="7" creationId="{8F96DFF5-1454-4534-BAE5-304803590139}"/>
          </ac:spMkLst>
        </pc:spChg>
        <pc:picChg chg="mod">
          <ac:chgData name="Lorcan Dempsey" userId="e4b874d7d5842245" providerId="LiveId" clId="{3F931860-10CB-45EF-9275-87BB8149A6DE}" dt="2021-06-08T19:52:48.773" v="699" actId="1076"/>
          <ac:picMkLst>
            <pc:docMk/>
            <pc:sldMk cId="16351300" sldId="2072"/>
            <ac:picMk id="6" creationId="{8A4A8BEB-BA71-436B-B888-0005F608FAA3}"/>
          </ac:picMkLst>
        </pc:picChg>
      </pc:sldChg>
      <pc:sldChg chg="add del setBg">
        <pc:chgData name="Lorcan Dempsey" userId="e4b874d7d5842245" providerId="LiveId" clId="{3F931860-10CB-45EF-9275-87BB8149A6DE}" dt="2021-06-08T19:52:02.821" v="692"/>
        <pc:sldMkLst>
          <pc:docMk/>
          <pc:sldMk cId="185961053" sldId="2072"/>
        </pc:sldMkLst>
      </pc:sldChg>
      <pc:sldChg chg="del">
        <pc:chgData name="Lorcan Dempsey" userId="e4b874d7d5842245" providerId="LiveId" clId="{3F931860-10CB-45EF-9275-87BB8149A6DE}" dt="2021-06-06T23:40:08.084" v="6" actId="47"/>
        <pc:sldMkLst>
          <pc:docMk/>
          <pc:sldMk cId="1485732436" sldId="2072"/>
        </pc:sldMkLst>
      </pc:sldChg>
      <pc:sldChg chg="add del setBg">
        <pc:chgData name="Lorcan Dempsey" userId="e4b874d7d5842245" providerId="LiveId" clId="{3F931860-10CB-45EF-9275-87BB8149A6DE}" dt="2021-06-09T01:43:18.397" v="829" actId="47"/>
        <pc:sldMkLst>
          <pc:docMk/>
          <pc:sldMk cId="628562359" sldId="2073"/>
        </pc:sldMkLst>
      </pc:sldChg>
      <pc:sldChg chg="addSp delSp modSp add mod setBg modAnim">
        <pc:chgData name="Lorcan Dempsey" userId="e4b874d7d5842245" providerId="LiveId" clId="{3F931860-10CB-45EF-9275-87BB8149A6DE}" dt="2021-06-11T01:21:38.221" v="2618" actId="6549"/>
        <pc:sldMkLst>
          <pc:docMk/>
          <pc:sldMk cId="1562464861" sldId="2073"/>
        </pc:sldMkLst>
        <pc:spChg chg="add mod ord">
          <ac:chgData name="Lorcan Dempsey" userId="e4b874d7d5842245" providerId="LiveId" clId="{3F931860-10CB-45EF-9275-87BB8149A6DE}" dt="2021-06-11T01:00:45.526" v="2502" actId="1037"/>
          <ac:spMkLst>
            <pc:docMk/>
            <pc:sldMk cId="1562464861" sldId="2073"/>
            <ac:spMk id="4" creationId="{F8E5183E-E0CC-4ABF-8B3E-3C70A6402337}"/>
          </ac:spMkLst>
        </pc:spChg>
        <pc:spChg chg="add mod ord">
          <ac:chgData name="Lorcan Dempsey" userId="e4b874d7d5842245" providerId="LiveId" clId="{3F931860-10CB-45EF-9275-87BB8149A6DE}" dt="2021-06-11T01:21:38.221" v="2618" actId="6549"/>
          <ac:spMkLst>
            <pc:docMk/>
            <pc:sldMk cId="1562464861" sldId="2073"/>
            <ac:spMk id="5" creationId="{2BC781F0-5938-4070-B0B1-9121459E42BB}"/>
          </ac:spMkLst>
        </pc:spChg>
        <pc:spChg chg="add mod">
          <ac:chgData name="Lorcan Dempsey" userId="e4b874d7d5842245" providerId="LiveId" clId="{3F931860-10CB-45EF-9275-87BB8149A6DE}" dt="2021-06-11T00:59:35.061" v="2479" actId="164"/>
          <ac:spMkLst>
            <pc:docMk/>
            <pc:sldMk cId="1562464861" sldId="2073"/>
            <ac:spMk id="6" creationId="{0044E6D4-4CC0-4C27-9F3D-0E0190B7297B}"/>
          </ac:spMkLst>
        </pc:spChg>
        <pc:grpChg chg="add mod">
          <ac:chgData name="Lorcan Dempsey" userId="e4b874d7d5842245" providerId="LiveId" clId="{3F931860-10CB-45EF-9275-87BB8149A6DE}" dt="2021-06-11T00:59:35.061" v="2479" actId="164"/>
          <ac:grpSpMkLst>
            <pc:docMk/>
            <pc:sldMk cId="1562464861" sldId="2073"/>
            <ac:grpSpMk id="7" creationId="{D3F1C5A0-C74C-49F4-B02F-83D730803BBD}"/>
          </ac:grpSpMkLst>
        </pc:grpChg>
        <pc:picChg chg="add del mod">
          <ac:chgData name="Lorcan Dempsey" userId="e4b874d7d5842245" providerId="LiveId" clId="{3F931860-10CB-45EF-9275-87BB8149A6DE}" dt="2021-06-11T00:59:35.061" v="2479" actId="164"/>
          <ac:picMkLst>
            <pc:docMk/>
            <pc:sldMk cId="1562464861" sldId="2073"/>
            <ac:picMk id="2" creationId="{0FF478E6-9704-4A26-B43B-C1A1116255ED}"/>
          </ac:picMkLst>
        </pc:picChg>
      </pc:sldChg>
      <pc:sldChg chg="del">
        <pc:chgData name="Lorcan Dempsey" userId="e4b874d7d5842245" providerId="LiveId" clId="{3F931860-10CB-45EF-9275-87BB8149A6DE}" dt="2021-06-06T23:40:08.463" v="7" actId="47"/>
        <pc:sldMkLst>
          <pc:docMk/>
          <pc:sldMk cId="3886057175" sldId="2073"/>
        </pc:sldMkLst>
      </pc:sldChg>
      <pc:sldChg chg="del">
        <pc:chgData name="Lorcan Dempsey" userId="e4b874d7d5842245" providerId="LiveId" clId="{3F931860-10CB-45EF-9275-87BB8149A6DE}" dt="2021-06-06T23:40:08.818" v="8" actId="47"/>
        <pc:sldMkLst>
          <pc:docMk/>
          <pc:sldMk cId="854693752" sldId="2074"/>
        </pc:sldMkLst>
      </pc:sldChg>
      <pc:sldChg chg="addSp new mod ord">
        <pc:chgData name="Lorcan Dempsey" userId="e4b874d7d5842245" providerId="LiveId" clId="{3F931860-10CB-45EF-9275-87BB8149A6DE}" dt="2021-06-09T03:12:19.330" v="908"/>
        <pc:sldMkLst>
          <pc:docMk/>
          <pc:sldMk cId="2737760930" sldId="2074"/>
        </pc:sldMkLst>
        <pc:picChg chg="add">
          <ac:chgData name="Lorcan Dempsey" userId="e4b874d7d5842245" providerId="LiveId" clId="{3F931860-10CB-45EF-9275-87BB8149A6DE}" dt="2021-06-09T02:57:22.421" v="856" actId="22"/>
          <ac:picMkLst>
            <pc:docMk/>
            <pc:sldMk cId="2737760930" sldId="2074"/>
            <ac:picMk id="3" creationId="{37F7752B-C1D7-4A0B-A96C-1C8B839291F3}"/>
          </ac:picMkLst>
        </pc:picChg>
      </pc:sldChg>
      <pc:sldChg chg="del">
        <pc:chgData name="Lorcan Dempsey" userId="e4b874d7d5842245" providerId="LiveId" clId="{3F931860-10CB-45EF-9275-87BB8149A6DE}" dt="2021-06-06T23:40:11.825" v="13" actId="47"/>
        <pc:sldMkLst>
          <pc:docMk/>
          <pc:sldMk cId="3958792555" sldId="2075"/>
        </pc:sldMkLst>
      </pc:sldChg>
      <pc:sldChg chg="addSp new del mod">
        <pc:chgData name="Lorcan Dempsey" userId="e4b874d7d5842245" providerId="LiveId" clId="{3F931860-10CB-45EF-9275-87BB8149A6DE}" dt="2021-06-11T01:06:49.279" v="2542" actId="47"/>
        <pc:sldMkLst>
          <pc:docMk/>
          <pc:sldMk cId="4074733036" sldId="2075"/>
        </pc:sldMkLst>
        <pc:picChg chg="add">
          <ac:chgData name="Lorcan Dempsey" userId="e4b874d7d5842245" providerId="LiveId" clId="{3F931860-10CB-45EF-9275-87BB8149A6DE}" dt="2021-06-09T02:58:10.027" v="858" actId="22"/>
          <ac:picMkLst>
            <pc:docMk/>
            <pc:sldMk cId="4074733036" sldId="2075"/>
            <ac:picMk id="3" creationId="{FEAB5835-89BB-40AF-91D8-1A4007BCF40F}"/>
          </ac:picMkLst>
        </pc:picChg>
      </pc:sldChg>
      <pc:sldChg chg="addSp delSp modSp new mod setBg modAnim">
        <pc:chgData name="Lorcan Dempsey" userId="e4b874d7d5842245" providerId="LiveId" clId="{3F931860-10CB-45EF-9275-87BB8149A6DE}" dt="2021-06-11T01:03:33.507" v="2523"/>
        <pc:sldMkLst>
          <pc:docMk/>
          <pc:sldMk cId="1182250805" sldId="2076"/>
        </pc:sldMkLst>
        <pc:spChg chg="add del mod">
          <ac:chgData name="Lorcan Dempsey" userId="e4b874d7d5842245" providerId="LiveId" clId="{3F931860-10CB-45EF-9275-87BB8149A6DE}" dt="2021-06-11T00:57:54.475" v="2426" actId="21"/>
          <ac:spMkLst>
            <pc:docMk/>
            <pc:sldMk cId="1182250805" sldId="2076"/>
            <ac:spMk id="5" creationId="{1B1B002E-3C41-4105-80C9-31D6E133DCA9}"/>
          </ac:spMkLst>
        </pc:spChg>
        <pc:spChg chg="add mod">
          <ac:chgData name="Lorcan Dempsey" userId="e4b874d7d5842245" providerId="LiveId" clId="{3F931860-10CB-45EF-9275-87BB8149A6DE}" dt="2021-06-11T01:03:20.530" v="2522" actId="207"/>
          <ac:spMkLst>
            <pc:docMk/>
            <pc:sldMk cId="1182250805" sldId="2076"/>
            <ac:spMk id="6" creationId="{96B61EE3-8DEC-4CF6-A1B0-50B694ED5461}"/>
          </ac:spMkLst>
        </pc:spChg>
        <pc:spChg chg="add mod">
          <ac:chgData name="Lorcan Dempsey" userId="e4b874d7d5842245" providerId="LiveId" clId="{3F931860-10CB-45EF-9275-87BB8149A6DE}" dt="2021-06-11T01:03:20.530" v="2522" actId="207"/>
          <ac:spMkLst>
            <pc:docMk/>
            <pc:sldMk cId="1182250805" sldId="2076"/>
            <ac:spMk id="7" creationId="{DE15272D-62C2-4101-9F71-EAC5456A4AE1}"/>
          </ac:spMkLst>
        </pc:spChg>
        <pc:spChg chg="add">
          <ac:chgData name="Lorcan Dempsey" userId="e4b874d7d5842245" providerId="LiveId" clId="{3F931860-10CB-45EF-9275-87BB8149A6DE}" dt="2021-06-09T02:59:23.639" v="861" actId="26606"/>
          <ac:spMkLst>
            <pc:docMk/>
            <pc:sldMk cId="1182250805" sldId="2076"/>
            <ac:spMk id="8" creationId="{42A4FC2C-047E-45A5-965D-8E1E3BF09BC6}"/>
          </ac:spMkLst>
        </pc:spChg>
        <pc:spChg chg="add mod">
          <ac:chgData name="Lorcan Dempsey" userId="e4b874d7d5842245" providerId="LiveId" clId="{3F931860-10CB-45EF-9275-87BB8149A6DE}" dt="2021-06-11T01:03:20.530" v="2522" actId="207"/>
          <ac:spMkLst>
            <pc:docMk/>
            <pc:sldMk cId="1182250805" sldId="2076"/>
            <ac:spMk id="9" creationId="{291F815D-827B-4148-B1BE-A640E5497FB8}"/>
          </ac:spMkLst>
        </pc:spChg>
        <pc:spChg chg="add del mod">
          <ac:chgData name="Lorcan Dempsey" userId="e4b874d7d5842245" providerId="LiveId" clId="{3F931860-10CB-45EF-9275-87BB8149A6DE}" dt="2021-06-11T01:02:57.116" v="2521" actId="478"/>
          <ac:spMkLst>
            <pc:docMk/>
            <pc:sldMk cId="1182250805" sldId="2076"/>
            <ac:spMk id="10" creationId="{9F5C36D9-61CD-4AAD-BDE8-5BF7DD223054}"/>
          </ac:spMkLst>
        </pc:spChg>
        <pc:spChg chg="add mod">
          <ac:chgData name="Lorcan Dempsey" userId="e4b874d7d5842245" providerId="LiveId" clId="{3F931860-10CB-45EF-9275-87BB8149A6DE}" dt="2021-06-11T01:03:20.530" v="2522" actId="207"/>
          <ac:spMkLst>
            <pc:docMk/>
            <pc:sldMk cId="1182250805" sldId="2076"/>
            <ac:spMk id="11" creationId="{2219788D-A149-48DC-9814-B4902BEAA93E}"/>
          </ac:spMkLst>
        </pc:spChg>
        <pc:spChg chg="add mod">
          <ac:chgData name="Lorcan Dempsey" userId="e4b874d7d5842245" providerId="LiveId" clId="{3F931860-10CB-45EF-9275-87BB8149A6DE}" dt="2021-06-11T01:03:20.530" v="2522" actId="207"/>
          <ac:spMkLst>
            <pc:docMk/>
            <pc:sldMk cId="1182250805" sldId="2076"/>
            <ac:spMk id="12" creationId="{0EAA53FB-1FE0-4810-A43D-6ED831AAB444}"/>
          </ac:spMkLst>
        </pc:spChg>
        <pc:picChg chg="add mod">
          <ac:chgData name="Lorcan Dempsey" userId="e4b874d7d5842245" providerId="LiveId" clId="{3F931860-10CB-45EF-9275-87BB8149A6DE}" dt="2021-06-09T02:59:30.906" v="862" actId="27614"/>
          <ac:picMkLst>
            <pc:docMk/>
            <pc:sldMk cId="1182250805" sldId="2076"/>
            <ac:picMk id="3" creationId="{11129C8B-AC18-49A9-A062-BAD8F66444D4}"/>
          </ac:picMkLst>
        </pc:picChg>
      </pc:sldChg>
      <pc:sldChg chg="addSp delSp modSp new mod setBg">
        <pc:chgData name="Lorcan Dempsey" userId="e4b874d7d5842245" providerId="LiveId" clId="{3F931860-10CB-45EF-9275-87BB8149A6DE}" dt="2021-06-09T03:06:56.169" v="867" actId="26606"/>
        <pc:sldMkLst>
          <pc:docMk/>
          <pc:sldMk cId="2765395111" sldId="2077"/>
        </pc:sldMkLst>
        <pc:spChg chg="add del">
          <ac:chgData name="Lorcan Dempsey" userId="e4b874d7d5842245" providerId="LiveId" clId="{3F931860-10CB-45EF-9275-87BB8149A6DE}" dt="2021-06-09T03:06:56.167" v="866" actId="26606"/>
          <ac:spMkLst>
            <pc:docMk/>
            <pc:sldMk cId="2765395111" sldId="2077"/>
            <ac:spMk id="8" creationId="{42A4FC2C-047E-45A5-965D-8E1E3BF09BC6}"/>
          </ac:spMkLst>
        </pc:spChg>
        <pc:picChg chg="add mod">
          <ac:chgData name="Lorcan Dempsey" userId="e4b874d7d5842245" providerId="LiveId" clId="{3F931860-10CB-45EF-9275-87BB8149A6DE}" dt="2021-06-09T03:06:56.169" v="867" actId="26606"/>
          <ac:picMkLst>
            <pc:docMk/>
            <pc:sldMk cId="2765395111" sldId="2077"/>
            <ac:picMk id="3" creationId="{F97DD386-ECF2-410B-914F-24149A511D53}"/>
          </ac:picMkLst>
        </pc:picChg>
      </pc:sldChg>
      <pc:sldChg chg="addSp modSp new mod setBg">
        <pc:chgData name="Lorcan Dempsey" userId="e4b874d7d5842245" providerId="LiveId" clId="{3F931860-10CB-45EF-9275-87BB8149A6DE}" dt="2021-06-09T03:10:04.580" v="870" actId="26606"/>
        <pc:sldMkLst>
          <pc:docMk/>
          <pc:sldMk cId="2175774223" sldId="2078"/>
        </pc:sldMkLst>
        <pc:picChg chg="add mod">
          <ac:chgData name="Lorcan Dempsey" userId="e4b874d7d5842245" providerId="LiveId" clId="{3F931860-10CB-45EF-9275-87BB8149A6DE}" dt="2021-06-09T03:10:04.580" v="870" actId="26606"/>
          <ac:picMkLst>
            <pc:docMk/>
            <pc:sldMk cId="2175774223" sldId="2078"/>
            <ac:picMk id="3" creationId="{65404685-F118-467B-81B5-D14338CE09A2}"/>
          </ac:picMkLst>
        </pc:picChg>
      </pc:sldChg>
      <pc:sldChg chg="del">
        <pc:chgData name="Lorcan Dempsey" userId="e4b874d7d5842245" providerId="LiveId" clId="{3F931860-10CB-45EF-9275-87BB8149A6DE}" dt="2021-06-06T23:40:14.408" v="17" actId="47"/>
        <pc:sldMkLst>
          <pc:docMk/>
          <pc:sldMk cId="4162794627" sldId="2078"/>
        </pc:sldMkLst>
      </pc:sldChg>
      <pc:sldChg chg="del">
        <pc:chgData name="Lorcan Dempsey" userId="e4b874d7d5842245" providerId="LiveId" clId="{3F931860-10CB-45EF-9275-87BB8149A6DE}" dt="2021-06-06T23:40:22.263" v="26" actId="47"/>
        <pc:sldMkLst>
          <pc:docMk/>
          <pc:sldMk cId="2150839661" sldId="2079"/>
        </pc:sldMkLst>
      </pc:sldChg>
      <pc:sldChg chg="addSp delSp modSp add mod">
        <pc:chgData name="Lorcan Dempsey" userId="e4b874d7d5842245" providerId="LiveId" clId="{3F931860-10CB-45EF-9275-87BB8149A6DE}" dt="2021-06-11T01:20:45.733" v="2605" actId="14100"/>
        <pc:sldMkLst>
          <pc:docMk/>
          <pc:sldMk cId="2413867263" sldId="2079"/>
        </pc:sldMkLst>
        <pc:spChg chg="mod">
          <ac:chgData name="Lorcan Dempsey" userId="e4b874d7d5842245" providerId="LiveId" clId="{3F931860-10CB-45EF-9275-87BB8149A6DE}" dt="2021-06-10T02:04:40.157" v="1226" actId="20577"/>
          <ac:spMkLst>
            <pc:docMk/>
            <pc:sldMk cId="2413867263" sldId="2079"/>
            <ac:spMk id="3" creationId="{3CE22C7A-80D1-428B-AE33-146D32D07F43}"/>
          </ac:spMkLst>
        </pc:spChg>
        <pc:spChg chg="mod">
          <ac:chgData name="Lorcan Dempsey" userId="e4b874d7d5842245" providerId="LiveId" clId="{3F931860-10CB-45EF-9275-87BB8149A6DE}" dt="2021-06-11T01:18:49.800" v="2599" actId="20577"/>
          <ac:spMkLst>
            <pc:docMk/>
            <pc:sldMk cId="2413867263" sldId="2079"/>
            <ac:spMk id="4" creationId="{4C9BDFEB-BF4D-4E83-8030-DBECBF1C8ABA}"/>
          </ac:spMkLst>
        </pc:spChg>
        <pc:spChg chg="mod">
          <ac:chgData name="Lorcan Dempsey" userId="e4b874d7d5842245" providerId="LiveId" clId="{3F931860-10CB-45EF-9275-87BB8149A6DE}" dt="2021-06-10T02:06:44.643" v="1423" actId="1076"/>
          <ac:spMkLst>
            <pc:docMk/>
            <pc:sldMk cId="2413867263" sldId="2079"/>
            <ac:spMk id="5" creationId="{15806278-14A7-4C98-BCF0-AB4251244447}"/>
          </ac:spMkLst>
        </pc:spChg>
        <pc:spChg chg="mod">
          <ac:chgData name="Lorcan Dempsey" userId="e4b874d7d5842245" providerId="LiveId" clId="{3F931860-10CB-45EF-9275-87BB8149A6DE}" dt="2021-06-10T02:06:48.579" v="1424" actId="1076"/>
          <ac:spMkLst>
            <pc:docMk/>
            <pc:sldMk cId="2413867263" sldId="2079"/>
            <ac:spMk id="6" creationId="{25786E6D-B874-4966-863F-2A3BD17F2FB8}"/>
          </ac:spMkLst>
        </pc:spChg>
        <pc:spChg chg="mod">
          <ac:chgData name="Lorcan Dempsey" userId="e4b874d7d5842245" providerId="LiveId" clId="{3F931860-10CB-45EF-9275-87BB8149A6DE}" dt="2021-06-10T02:06:39.364" v="1422" actId="1076"/>
          <ac:spMkLst>
            <pc:docMk/>
            <pc:sldMk cId="2413867263" sldId="2079"/>
            <ac:spMk id="8" creationId="{6D355077-DF75-4E42-B26E-BA69A67E7C36}"/>
          </ac:spMkLst>
        </pc:spChg>
        <pc:picChg chg="del">
          <ac:chgData name="Lorcan Dempsey" userId="e4b874d7d5842245" providerId="LiveId" clId="{3F931860-10CB-45EF-9275-87BB8149A6DE}" dt="2021-06-10T02:04:26.356" v="1214" actId="478"/>
          <ac:picMkLst>
            <pc:docMk/>
            <pc:sldMk cId="2413867263" sldId="2079"/>
            <ac:picMk id="10" creationId="{57FE5F97-18B8-4184-99BA-EF51092207CD}"/>
          </ac:picMkLst>
        </pc:picChg>
        <pc:picChg chg="add del">
          <ac:chgData name="Lorcan Dempsey" userId="e4b874d7d5842245" providerId="LiveId" clId="{3F931860-10CB-45EF-9275-87BB8149A6DE}" dt="2021-06-11T01:19:57.651" v="2601"/>
          <ac:picMkLst>
            <pc:docMk/>
            <pc:sldMk cId="2413867263" sldId="2079"/>
            <ac:picMk id="5122" creationId="{9D833721-0F7D-436B-9E97-A5078CB2F73E}"/>
          </ac:picMkLst>
        </pc:picChg>
        <pc:picChg chg="add mod">
          <ac:chgData name="Lorcan Dempsey" userId="e4b874d7d5842245" providerId="LiveId" clId="{3F931860-10CB-45EF-9275-87BB8149A6DE}" dt="2021-06-11T01:20:45.733" v="2605" actId="14100"/>
          <ac:picMkLst>
            <pc:docMk/>
            <pc:sldMk cId="2413867263" sldId="2079"/>
            <ac:picMk id="5124" creationId="{4901C19F-5248-4651-9BC0-DE2247FE764B}"/>
          </ac:picMkLst>
        </pc:picChg>
      </pc:sldChg>
      <pc:sldChg chg="add del setBg">
        <pc:chgData name="Lorcan Dempsey" userId="e4b874d7d5842245" providerId="LiveId" clId="{3F931860-10CB-45EF-9275-87BB8149A6DE}" dt="2021-06-10T02:04:23.594" v="1212"/>
        <pc:sldMkLst>
          <pc:docMk/>
          <pc:sldMk cId="3635072459" sldId="2079"/>
        </pc:sldMkLst>
      </pc:sldChg>
      <pc:sldChg chg="addSp delSp modSp new mod setBg">
        <pc:chgData name="Lorcan Dempsey" userId="e4b874d7d5842245" providerId="LiveId" clId="{3F931860-10CB-45EF-9275-87BB8149A6DE}" dt="2021-06-11T01:24:01.682" v="2622"/>
        <pc:sldMkLst>
          <pc:docMk/>
          <pc:sldMk cId="4261608706" sldId="2080"/>
        </pc:sldMkLst>
        <pc:spChg chg="add mod">
          <ac:chgData name="Lorcan Dempsey" userId="e4b874d7d5842245" providerId="LiveId" clId="{3F931860-10CB-45EF-9275-87BB8149A6DE}" dt="2021-06-10T03:05:11.203" v="1829" actId="207"/>
          <ac:spMkLst>
            <pc:docMk/>
            <pc:sldMk cId="4261608706" sldId="2080"/>
            <ac:spMk id="2" creationId="{8424EED6-E79C-4737-9CB9-40FA8EF35D88}"/>
          </ac:spMkLst>
        </pc:spChg>
        <pc:spChg chg="add mod">
          <ac:chgData name="Lorcan Dempsey" userId="e4b874d7d5842245" providerId="LiveId" clId="{3F931860-10CB-45EF-9275-87BB8149A6DE}" dt="2021-06-10T03:05:20.499" v="1831" actId="14100"/>
          <ac:spMkLst>
            <pc:docMk/>
            <pc:sldMk cId="4261608706" sldId="2080"/>
            <ac:spMk id="5" creationId="{24D6291C-65E7-4DE7-843A-C86E97759961}"/>
          </ac:spMkLst>
        </pc:spChg>
        <pc:spChg chg="add del">
          <ac:chgData name="Lorcan Dempsey" userId="e4b874d7d5842245" providerId="LiveId" clId="{3F931860-10CB-45EF-9275-87BB8149A6DE}" dt="2021-06-10T03:03:27.902" v="1809" actId="26606"/>
          <ac:spMkLst>
            <pc:docMk/>
            <pc:sldMk cId="4261608706" sldId="2080"/>
            <ac:spMk id="11" creationId="{99F1FFA9-D672-408C-9220-ADEEC6ABDD09}"/>
          </ac:spMkLst>
        </pc:spChg>
        <pc:spChg chg="add del">
          <ac:chgData name="Lorcan Dempsey" userId="e4b874d7d5842245" providerId="LiveId" clId="{3F931860-10CB-45EF-9275-87BB8149A6DE}" dt="2021-06-10T03:03:33.397" v="1811" actId="26606"/>
          <ac:spMkLst>
            <pc:docMk/>
            <pc:sldMk cId="4261608706" sldId="2080"/>
            <ac:spMk id="13" creationId="{9D355BB6-1BB8-4828-B246-CFB31742D7B8}"/>
          </ac:spMkLst>
        </pc:spChg>
        <pc:spChg chg="add del">
          <ac:chgData name="Lorcan Dempsey" userId="e4b874d7d5842245" providerId="LiveId" clId="{3F931860-10CB-45EF-9275-87BB8149A6DE}" dt="2021-06-10T03:03:33.397" v="1811" actId="26606"/>
          <ac:spMkLst>
            <pc:docMk/>
            <pc:sldMk cId="4261608706" sldId="2080"/>
            <ac:spMk id="14" creationId="{38468727-63BE-4191-B4A6-C30C82C0E986}"/>
          </ac:spMkLst>
        </pc:spChg>
        <pc:spChg chg="add del">
          <ac:chgData name="Lorcan Dempsey" userId="e4b874d7d5842245" providerId="LiveId" clId="{3F931860-10CB-45EF-9275-87BB8149A6DE}" dt="2021-06-10T03:03:33.397" v="1811" actId="26606"/>
          <ac:spMkLst>
            <pc:docMk/>
            <pc:sldMk cId="4261608706" sldId="2080"/>
            <ac:spMk id="15" creationId="{CA52A9B9-B2B3-46F0-9D53-0EFF9905BF8F}"/>
          </ac:spMkLst>
        </pc:spChg>
        <pc:spChg chg="add del">
          <ac:chgData name="Lorcan Dempsey" userId="e4b874d7d5842245" providerId="LiveId" clId="{3F931860-10CB-45EF-9275-87BB8149A6DE}" dt="2021-06-10T03:03:53.032" v="1813" actId="26606"/>
          <ac:spMkLst>
            <pc:docMk/>
            <pc:sldMk cId="4261608706" sldId="2080"/>
            <ac:spMk id="17" creationId="{5E791F2F-79DB-4CC0-9FA1-001E3E91E8B7}"/>
          </ac:spMkLst>
        </pc:spChg>
        <pc:spChg chg="add del">
          <ac:chgData name="Lorcan Dempsey" userId="e4b874d7d5842245" providerId="LiveId" clId="{3F931860-10CB-45EF-9275-87BB8149A6DE}" dt="2021-06-10T03:03:53.032" v="1813" actId="26606"/>
          <ac:spMkLst>
            <pc:docMk/>
            <pc:sldMk cId="4261608706" sldId="2080"/>
            <ac:spMk id="18" creationId="{385E1BDC-A9B0-4A87-82E3-F3187F69A802}"/>
          </ac:spMkLst>
        </pc:spChg>
        <pc:spChg chg="add del">
          <ac:chgData name="Lorcan Dempsey" userId="e4b874d7d5842245" providerId="LiveId" clId="{3F931860-10CB-45EF-9275-87BB8149A6DE}" dt="2021-06-10T03:03:53.032" v="1813" actId="26606"/>
          <ac:spMkLst>
            <pc:docMk/>
            <pc:sldMk cId="4261608706" sldId="2080"/>
            <ac:spMk id="19" creationId="{0990C621-3B8B-4820-8328-D47EF7CE823C}"/>
          </ac:spMkLst>
        </pc:spChg>
        <pc:spChg chg="add del">
          <ac:chgData name="Lorcan Dempsey" userId="e4b874d7d5842245" providerId="LiveId" clId="{3F931860-10CB-45EF-9275-87BB8149A6DE}" dt="2021-06-10T03:03:53.032" v="1813" actId="26606"/>
          <ac:spMkLst>
            <pc:docMk/>
            <pc:sldMk cId="4261608706" sldId="2080"/>
            <ac:spMk id="20" creationId="{C1A2385B-1D2A-4E17-84FA-6CB7F0AAE473}"/>
          </ac:spMkLst>
        </pc:spChg>
        <pc:spChg chg="add mod">
          <ac:chgData name="Lorcan Dempsey" userId="e4b874d7d5842245" providerId="LiveId" clId="{3F931860-10CB-45EF-9275-87BB8149A6DE}" dt="2021-06-10T03:09:10.592" v="1840" actId="1076"/>
          <ac:spMkLst>
            <pc:docMk/>
            <pc:sldMk cId="4261608706" sldId="2080"/>
            <ac:spMk id="21" creationId="{00FE9397-77E3-481A-AED7-F95951128900}"/>
          </ac:spMkLst>
        </pc:spChg>
        <pc:spChg chg="add del">
          <ac:chgData name="Lorcan Dempsey" userId="e4b874d7d5842245" providerId="LiveId" clId="{3F931860-10CB-45EF-9275-87BB8149A6DE}" dt="2021-06-10T03:04:05.717" v="1815" actId="26606"/>
          <ac:spMkLst>
            <pc:docMk/>
            <pc:sldMk cId="4261608706" sldId="2080"/>
            <ac:spMk id="22" creationId="{08BC803E-13F3-4DAB-B17C-BEB0076164B7}"/>
          </ac:spMkLst>
        </pc:spChg>
        <pc:spChg chg="add del">
          <ac:chgData name="Lorcan Dempsey" userId="e4b874d7d5842245" providerId="LiveId" clId="{3F931860-10CB-45EF-9275-87BB8149A6DE}" dt="2021-06-10T03:04:05.717" v="1815" actId="26606"/>
          <ac:spMkLst>
            <pc:docMk/>
            <pc:sldMk cId="4261608706" sldId="2080"/>
            <ac:spMk id="23" creationId="{B8DDE571-E57F-4AB5-83C7-30EB5DDCCAC7}"/>
          </ac:spMkLst>
        </pc:spChg>
        <pc:spChg chg="add">
          <ac:chgData name="Lorcan Dempsey" userId="e4b874d7d5842245" providerId="LiveId" clId="{3F931860-10CB-45EF-9275-87BB8149A6DE}" dt="2021-06-10T03:04:05.725" v="1816" actId="26606"/>
          <ac:spMkLst>
            <pc:docMk/>
            <pc:sldMk cId="4261608706" sldId="2080"/>
            <ac:spMk id="25" creationId="{99F1FFA9-D672-408C-9220-ADEEC6ABDD09}"/>
          </ac:spMkLst>
        </pc:spChg>
        <pc:picChg chg="add mod ord">
          <ac:chgData name="Lorcan Dempsey" userId="e4b874d7d5842245" providerId="LiveId" clId="{3F931860-10CB-45EF-9275-87BB8149A6DE}" dt="2021-06-10T03:04:14.510" v="1817" actId="1076"/>
          <ac:picMkLst>
            <pc:docMk/>
            <pc:sldMk cId="4261608706" sldId="2080"/>
            <ac:picMk id="4" creationId="{F1BBCC30-E3C5-4E84-A7B9-FBA8AEED1D6F}"/>
          </ac:picMkLst>
        </pc:picChg>
        <pc:picChg chg="add mod">
          <ac:chgData name="Lorcan Dempsey" userId="e4b874d7d5842245" providerId="LiveId" clId="{3F931860-10CB-45EF-9275-87BB8149A6DE}" dt="2021-06-10T03:04:05.725" v="1816" actId="26606"/>
          <ac:picMkLst>
            <pc:docMk/>
            <pc:sldMk cId="4261608706" sldId="2080"/>
            <ac:picMk id="6" creationId="{A19B4208-7FCF-4A60-A3FC-D71D6343421C}"/>
          </ac:picMkLst>
        </pc:picChg>
        <pc:picChg chg="add del">
          <ac:chgData name="Lorcan Dempsey" userId="e4b874d7d5842245" providerId="LiveId" clId="{3F931860-10CB-45EF-9275-87BB8149A6DE}" dt="2021-06-11T01:24:01.682" v="2622"/>
          <ac:picMkLst>
            <pc:docMk/>
            <pc:sldMk cId="4261608706" sldId="2080"/>
            <ac:picMk id="3074" creationId="{B91C6725-9245-4B5B-AE45-86D5B7607914}"/>
          </ac:picMkLst>
        </pc:picChg>
        <pc:picChg chg="add del mod">
          <ac:chgData name="Lorcan Dempsey" userId="e4b874d7d5842245" providerId="LiveId" clId="{3F931860-10CB-45EF-9275-87BB8149A6DE}" dt="2021-06-11T01:24:01.095" v="2621"/>
          <ac:picMkLst>
            <pc:docMk/>
            <pc:sldMk cId="4261608706" sldId="2080"/>
            <ac:picMk id="3076" creationId="{E0F1F06F-CCB8-4094-9D0F-BDE3EA780858}"/>
          </ac:picMkLst>
        </pc:picChg>
      </pc:sldChg>
      <pc:sldChg chg="delSp add del mod ord setBg">
        <pc:chgData name="Lorcan Dempsey" userId="e4b874d7d5842245" providerId="LiveId" clId="{3F931860-10CB-45EF-9275-87BB8149A6DE}" dt="2021-06-11T03:06:30.204" v="2975" actId="47"/>
        <pc:sldMkLst>
          <pc:docMk/>
          <pc:sldMk cId="473030754" sldId="2081"/>
        </pc:sldMkLst>
        <pc:picChg chg="del">
          <ac:chgData name="Lorcan Dempsey" userId="e4b874d7d5842245" providerId="LiveId" clId="{3F931860-10CB-45EF-9275-87BB8149A6DE}" dt="2021-06-10T02:08:56.946" v="1474" actId="478"/>
          <ac:picMkLst>
            <pc:docMk/>
            <pc:sldMk cId="473030754" sldId="2081"/>
            <ac:picMk id="10" creationId="{57FE5F97-18B8-4184-99BA-EF51092207CD}"/>
          </ac:picMkLst>
        </pc:picChg>
      </pc:sldChg>
      <pc:sldChg chg="del">
        <pc:chgData name="Lorcan Dempsey" userId="e4b874d7d5842245" providerId="LiveId" clId="{3F931860-10CB-45EF-9275-87BB8149A6DE}" dt="2021-06-06T23:40:24.983" v="29" actId="47"/>
        <pc:sldMkLst>
          <pc:docMk/>
          <pc:sldMk cId="1079011846" sldId="2082"/>
        </pc:sldMkLst>
      </pc:sldChg>
      <pc:sldChg chg="del">
        <pc:chgData name="Lorcan Dempsey" userId="e4b874d7d5842245" providerId="LiveId" clId="{3F931860-10CB-45EF-9275-87BB8149A6DE}" dt="2021-06-06T23:40:29.398" v="34" actId="47"/>
        <pc:sldMkLst>
          <pc:docMk/>
          <pc:sldMk cId="1292420378" sldId="2083"/>
        </pc:sldMkLst>
      </pc:sldChg>
      <pc:sldChg chg="del">
        <pc:chgData name="Lorcan Dempsey" userId="e4b874d7d5842245" providerId="LiveId" clId="{3F931860-10CB-45EF-9275-87BB8149A6DE}" dt="2021-06-06T23:40:21.478" v="25" actId="47"/>
        <pc:sldMkLst>
          <pc:docMk/>
          <pc:sldMk cId="0" sldId="2084"/>
        </pc:sldMkLst>
      </pc:sldChg>
      <pc:sldChg chg="del">
        <pc:chgData name="Lorcan Dempsey" userId="e4b874d7d5842245" providerId="LiveId" clId="{3F931860-10CB-45EF-9275-87BB8149A6DE}" dt="2021-06-06T23:40:15.076" v="18" actId="47"/>
        <pc:sldMkLst>
          <pc:docMk/>
          <pc:sldMk cId="1534385727" sldId="2085"/>
        </pc:sldMkLst>
      </pc:sldChg>
      <pc:sldChg chg="del">
        <pc:chgData name="Lorcan Dempsey" userId="e4b874d7d5842245" providerId="LiveId" clId="{3F931860-10CB-45EF-9275-87BB8149A6DE}" dt="2021-06-06T23:40:31.177" v="35" actId="47"/>
        <pc:sldMkLst>
          <pc:docMk/>
          <pc:sldMk cId="3730116517" sldId="2086"/>
        </pc:sldMkLst>
      </pc:sldChg>
      <pc:sldChg chg="modSp add mod">
        <pc:chgData name="Lorcan Dempsey" userId="e4b874d7d5842245" providerId="LiveId" clId="{3F931860-10CB-45EF-9275-87BB8149A6DE}" dt="2021-06-11T02:25:20.802" v="2713" actId="403"/>
        <pc:sldMkLst>
          <pc:docMk/>
          <pc:sldMk cId="443995878" sldId="2264"/>
        </pc:sldMkLst>
        <pc:spChg chg="mod">
          <ac:chgData name="Lorcan Dempsey" userId="e4b874d7d5842245" providerId="LiveId" clId="{3F931860-10CB-45EF-9275-87BB8149A6DE}" dt="2021-06-11T02:24:51.941" v="2710" actId="27636"/>
          <ac:spMkLst>
            <pc:docMk/>
            <pc:sldMk cId="443995878" sldId="2264"/>
            <ac:spMk id="9" creationId="{A45DABE3-BC2B-45B1-B90C-B01290F3DF27}"/>
          </ac:spMkLst>
        </pc:spChg>
        <pc:spChg chg="mod">
          <ac:chgData name="Lorcan Dempsey" userId="e4b874d7d5842245" providerId="LiveId" clId="{3F931860-10CB-45EF-9275-87BB8149A6DE}" dt="2021-06-11T02:25:20.802" v="2713" actId="403"/>
          <ac:spMkLst>
            <pc:docMk/>
            <pc:sldMk cId="443995878" sldId="2264"/>
            <ac:spMk id="12" creationId="{521EE167-9AE9-4D3D-8274-639568C929AD}"/>
          </ac:spMkLst>
        </pc:spChg>
        <pc:picChg chg="mod">
          <ac:chgData name="Lorcan Dempsey" userId="e4b874d7d5842245" providerId="LiveId" clId="{3F931860-10CB-45EF-9275-87BB8149A6DE}" dt="2021-06-11T02:25:08.521" v="2711" actId="1076"/>
          <ac:picMkLst>
            <pc:docMk/>
            <pc:sldMk cId="443995878" sldId="2264"/>
            <ac:picMk id="1028" creationId="{DE463EF2-4EDB-4E46-A6E7-093D36133379}"/>
          </ac:picMkLst>
        </pc:picChg>
      </pc:sldChg>
      <pc:sldChg chg="add">
        <pc:chgData name="Lorcan Dempsey" userId="e4b874d7d5842245" providerId="LiveId" clId="{3F931860-10CB-45EF-9275-87BB8149A6DE}" dt="2021-06-11T02:21:04.644" v="2648"/>
        <pc:sldMkLst>
          <pc:docMk/>
          <pc:sldMk cId="2659589589" sldId="2266"/>
        </pc:sldMkLst>
      </pc:sldChg>
      <pc:sldChg chg="add del">
        <pc:chgData name="Lorcan Dempsey" userId="e4b874d7d5842245" providerId="LiveId" clId="{3F931860-10CB-45EF-9275-87BB8149A6DE}" dt="2021-06-11T01:07:52.394" v="2543" actId="47"/>
        <pc:sldMkLst>
          <pc:docMk/>
          <pc:sldMk cId="2786917771" sldId="2297"/>
        </pc:sldMkLst>
      </pc:sldChg>
      <pc:sldChg chg="addSp delSp add mod modShow">
        <pc:chgData name="Lorcan Dempsey" userId="e4b874d7d5842245" providerId="LiveId" clId="{3F931860-10CB-45EF-9275-87BB8149A6DE}" dt="2021-06-11T02:16:41.030" v="2635" actId="729"/>
        <pc:sldMkLst>
          <pc:docMk/>
          <pc:sldMk cId="2261274355" sldId="2300"/>
        </pc:sldMkLst>
        <pc:spChg chg="add del">
          <ac:chgData name="Lorcan Dempsey" userId="e4b874d7d5842245" providerId="LiveId" clId="{3F931860-10CB-45EF-9275-87BB8149A6DE}" dt="2021-06-11T02:11:16.666" v="2631"/>
          <ac:spMkLst>
            <pc:docMk/>
            <pc:sldMk cId="2261274355" sldId="2300"/>
            <ac:spMk id="3" creationId="{7222DC06-5CA3-4558-A4C0-DC3F748148AD}"/>
          </ac:spMkLst>
        </pc:spChg>
        <pc:spChg chg="add del">
          <ac:chgData name="Lorcan Dempsey" userId="e4b874d7d5842245" providerId="LiveId" clId="{3F931860-10CB-45EF-9275-87BB8149A6DE}" dt="2021-06-11T02:11:27.016" v="2633"/>
          <ac:spMkLst>
            <pc:docMk/>
            <pc:sldMk cId="2261274355" sldId="2300"/>
            <ac:spMk id="4" creationId="{2424DB34-34AB-44EE-9B4E-AD08FD0814D4}"/>
          </ac:spMkLst>
        </pc:spChg>
        <pc:picChg chg="add del">
          <ac:chgData name="Lorcan Dempsey" userId="e4b874d7d5842245" providerId="LiveId" clId="{3F931860-10CB-45EF-9275-87BB8149A6DE}" dt="2021-06-11T01:16:20.495" v="2545"/>
          <ac:picMkLst>
            <pc:docMk/>
            <pc:sldMk cId="2261274355" sldId="2300"/>
            <ac:picMk id="7170" creationId="{24802834-72AA-4E35-9D0D-AB030B99C7C5}"/>
          </ac:picMkLst>
        </pc:picChg>
        <pc:picChg chg="add del">
          <ac:chgData name="Lorcan Dempsey" userId="e4b874d7d5842245" providerId="LiveId" clId="{3F931860-10CB-45EF-9275-87BB8149A6DE}" dt="2021-06-11T01:16:28.791" v="2547"/>
          <ac:picMkLst>
            <pc:docMk/>
            <pc:sldMk cId="2261274355" sldId="2300"/>
            <ac:picMk id="7172" creationId="{A4BD0F78-E613-4917-8908-D14B82339B69}"/>
          </ac:picMkLst>
        </pc:picChg>
      </pc:sldChg>
      <pc:sldChg chg="addSp delSp modSp new del mod">
        <pc:chgData name="Lorcan Dempsey" userId="e4b874d7d5842245" providerId="LiveId" clId="{3F931860-10CB-45EF-9275-87BB8149A6DE}" dt="2021-06-11T02:33:08.769" v="2940" actId="47"/>
        <pc:sldMkLst>
          <pc:docMk/>
          <pc:sldMk cId="2419954009" sldId="2301"/>
        </pc:sldMkLst>
        <pc:spChg chg="del">
          <ac:chgData name="Lorcan Dempsey" userId="e4b874d7d5842245" providerId="LiveId" clId="{3F931860-10CB-45EF-9275-87BB8149A6DE}" dt="2021-06-11T00:39:10.984" v="2373" actId="478"/>
          <ac:spMkLst>
            <pc:docMk/>
            <pc:sldMk cId="2419954009" sldId="2301"/>
            <ac:spMk id="2" creationId="{BE1AA334-B44A-4C3C-BA56-2672982DD335}"/>
          </ac:spMkLst>
        </pc:spChg>
        <pc:picChg chg="add del mod">
          <ac:chgData name="Lorcan Dempsey" userId="e4b874d7d5842245" providerId="LiveId" clId="{3F931860-10CB-45EF-9275-87BB8149A6DE}" dt="2021-06-11T02:16:59.741" v="2636" actId="21"/>
          <ac:picMkLst>
            <pc:docMk/>
            <pc:sldMk cId="2419954009" sldId="2301"/>
            <ac:picMk id="2050" creationId="{9DFA8F41-46EC-4863-812A-CB62D9D55903}"/>
          </ac:picMkLst>
        </pc:picChg>
      </pc:sldChg>
      <pc:sldChg chg="modSp add mod">
        <pc:chgData name="Lorcan Dempsey" userId="e4b874d7d5842245" providerId="LiveId" clId="{3F931860-10CB-45EF-9275-87BB8149A6DE}" dt="2021-06-11T00:52:29.183" v="2411" actId="1038"/>
        <pc:sldMkLst>
          <pc:docMk/>
          <pc:sldMk cId="2067056372" sldId="2303"/>
        </pc:sldMkLst>
        <pc:spChg chg="mod">
          <ac:chgData name="Lorcan Dempsey" userId="e4b874d7d5842245" providerId="LiveId" clId="{3F931860-10CB-45EF-9275-87BB8149A6DE}" dt="2021-06-11T00:52:07.152" v="2395" actId="20577"/>
          <ac:spMkLst>
            <pc:docMk/>
            <pc:sldMk cId="2067056372" sldId="2303"/>
            <ac:spMk id="2" creationId="{742B33BC-AF26-426E-B620-23CEE58A905A}"/>
          </ac:spMkLst>
        </pc:spChg>
        <pc:picChg chg="mod">
          <ac:chgData name="Lorcan Dempsey" userId="e4b874d7d5842245" providerId="LiveId" clId="{3F931860-10CB-45EF-9275-87BB8149A6DE}" dt="2021-06-11T00:52:29.183" v="2411" actId="1038"/>
          <ac:picMkLst>
            <pc:docMk/>
            <pc:sldMk cId="2067056372" sldId="2303"/>
            <ac:picMk id="3" creationId="{83FBDA4B-67EC-4ED2-93CA-2262972740CA}"/>
          </ac:picMkLst>
        </pc:picChg>
        <pc:picChg chg="mod">
          <ac:chgData name="Lorcan Dempsey" userId="e4b874d7d5842245" providerId="LiveId" clId="{3F931860-10CB-45EF-9275-87BB8149A6DE}" dt="2021-06-11T00:52:29.183" v="2411" actId="1038"/>
          <ac:picMkLst>
            <pc:docMk/>
            <pc:sldMk cId="2067056372" sldId="2303"/>
            <ac:picMk id="23" creationId="{257B91D3-BF7C-4B5B-A553-DE4724225D62}"/>
          </ac:picMkLst>
        </pc:picChg>
      </pc:sldChg>
      <pc:sldChg chg="modSp add del mod">
        <pc:chgData name="Lorcan Dempsey" userId="e4b874d7d5842245" providerId="LiveId" clId="{3F931860-10CB-45EF-9275-87BB8149A6DE}" dt="2021-06-11T02:25:39.035" v="2714" actId="47"/>
        <pc:sldMkLst>
          <pc:docMk/>
          <pc:sldMk cId="3547426260" sldId="2479"/>
        </pc:sldMkLst>
        <pc:spChg chg="mod">
          <ac:chgData name="Lorcan Dempsey" userId="e4b874d7d5842245" providerId="LiveId" clId="{3F931860-10CB-45EF-9275-87BB8149A6DE}" dt="2021-06-11T02:23:38.663" v="2703" actId="6549"/>
          <ac:spMkLst>
            <pc:docMk/>
            <pc:sldMk cId="3547426260" sldId="2479"/>
            <ac:spMk id="6" creationId="{FECDCE95-169E-4FEB-9B15-84AED93D2311}"/>
          </ac:spMkLst>
        </pc:spChg>
        <pc:spChg chg="mod">
          <ac:chgData name="Lorcan Dempsey" userId="e4b874d7d5842245" providerId="LiveId" clId="{3F931860-10CB-45EF-9275-87BB8149A6DE}" dt="2021-06-11T02:22:36.018" v="2696" actId="207"/>
          <ac:spMkLst>
            <pc:docMk/>
            <pc:sldMk cId="3547426260" sldId="2479"/>
            <ac:spMk id="7" creationId="{8E798AB8-0B88-4869-A89B-50D0B55A5FEA}"/>
          </ac:spMkLst>
        </pc:spChg>
        <pc:picChg chg="mod">
          <ac:chgData name="Lorcan Dempsey" userId="e4b874d7d5842245" providerId="LiveId" clId="{3F931860-10CB-45EF-9275-87BB8149A6DE}" dt="2021-06-11T02:21:57.223" v="2650" actId="2711"/>
          <ac:picMkLst>
            <pc:docMk/>
            <pc:sldMk cId="3547426260" sldId="2479"/>
            <ac:picMk id="1026" creationId="{89F1E346-FEC9-4A02-969A-E39445F8ACC0}"/>
          </ac:picMkLst>
        </pc:picChg>
      </pc:sldChg>
      <pc:sldChg chg="addSp modSp add mod modAnim">
        <pc:chgData name="Lorcan Dempsey" userId="e4b874d7d5842245" providerId="LiveId" clId="{3F931860-10CB-45EF-9275-87BB8149A6DE}" dt="2021-06-11T02:15:41.485" v="2634"/>
        <pc:sldMkLst>
          <pc:docMk/>
          <pc:sldMk cId="3244077232" sldId="4194"/>
        </pc:sldMkLst>
        <pc:spChg chg="mod">
          <ac:chgData name="Lorcan Dempsey" userId="e4b874d7d5842245" providerId="LiveId" clId="{3F931860-10CB-45EF-9275-87BB8149A6DE}" dt="2021-06-11T01:24:46.803" v="2624" actId="2711"/>
          <ac:spMkLst>
            <pc:docMk/>
            <pc:sldMk cId="3244077232" sldId="4194"/>
            <ac:spMk id="2" creationId="{BAAEE26A-70A4-7C4E-8EF9-78DEE8103812}"/>
          </ac:spMkLst>
        </pc:spChg>
        <pc:spChg chg="mod">
          <ac:chgData name="Lorcan Dempsey" userId="e4b874d7d5842245" providerId="LiveId" clId="{3F931860-10CB-45EF-9275-87BB8149A6DE}" dt="2021-06-11T01:24:46.803" v="2624" actId="2711"/>
          <ac:spMkLst>
            <pc:docMk/>
            <pc:sldMk cId="3244077232" sldId="4194"/>
            <ac:spMk id="3" creationId="{5AF74CD7-F1F1-D64C-B636-A0ACE95246FC}"/>
          </ac:spMkLst>
        </pc:spChg>
        <pc:spChg chg="mod">
          <ac:chgData name="Lorcan Dempsey" userId="e4b874d7d5842245" providerId="LiveId" clId="{3F931860-10CB-45EF-9275-87BB8149A6DE}" dt="2021-06-11T01:24:46.803" v="2624" actId="2711"/>
          <ac:spMkLst>
            <pc:docMk/>
            <pc:sldMk cId="3244077232" sldId="4194"/>
            <ac:spMk id="4" creationId="{52935BF8-B8C4-5B48-B283-9B59F917F64D}"/>
          </ac:spMkLst>
        </pc:spChg>
        <pc:spChg chg="mod">
          <ac:chgData name="Lorcan Dempsey" userId="e4b874d7d5842245" providerId="LiveId" clId="{3F931860-10CB-45EF-9275-87BB8149A6DE}" dt="2021-06-11T01:24:46.803" v="2624" actId="2711"/>
          <ac:spMkLst>
            <pc:docMk/>
            <pc:sldMk cId="3244077232" sldId="4194"/>
            <ac:spMk id="7" creationId="{BDAD51BF-C0AB-FC4E-A3BD-F7D1916C99B1}"/>
          </ac:spMkLst>
        </pc:spChg>
        <pc:spChg chg="add mod">
          <ac:chgData name="Lorcan Dempsey" userId="e4b874d7d5842245" providerId="LiveId" clId="{3F931860-10CB-45EF-9275-87BB8149A6DE}" dt="2021-06-11T01:25:32.820" v="2629" actId="688"/>
          <ac:spMkLst>
            <pc:docMk/>
            <pc:sldMk cId="3244077232" sldId="4194"/>
            <ac:spMk id="9" creationId="{581F9C4D-9C35-4E5A-B949-60AEBBCC22F8}"/>
          </ac:spMkLst>
        </pc:spChg>
        <pc:spChg chg="add mod">
          <ac:chgData name="Lorcan Dempsey" userId="e4b874d7d5842245" providerId="LiveId" clId="{3F931860-10CB-45EF-9275-87BB8149A6DE}" dt="2021-06-11T01:25:24.431" v="2627" actId="1076"/>
          <ac:spMkLst>
            <pc:docMk/>
            <pc:sldMk cId="3244077232" sldId="4194"/>
            <ac:spMk id="10" creationId="{F9155626-174C-46E5-9147-290E8A05CDD5}"/>
          </ac:spMkLst>
        </pc:spChg>
      </pc:sldChg>
      <pc:sldChg chg="addSp delSp modSp new mod ord setBg modAnim">
        <pc:chgData name="Lorcan Dempsey" userId="e4b874d7d5842245" providerId="LiveId" clId="{3F931860-10CB-45EF-9275-87BB8149A6DE}" dt="2021-06-11T03:04:23.831" v="2969"/>
        <pc:sldMkLst>
          <pc:docMk/>
          <pc:sldMk cId="1563010348" sldId="4195"/>
        </pc:sldMkLst>
        <pc:spChg chg="add mod">
          <ac:chgData name="Lorcan Dempsey" userId="e4b874d7d5842245" providerId="LiveId" clId="{3F931860-10CB-45EF-9275-87BB8149A6DE}" dt="2021-06-11T02:45:52.077" v="2947" actId="1076"/>
          <ac:spMkLst>
            <pc:docMk/>
            <pc:sldMk cId="1563010348" sldId="4195"/>
            <ac:spMk id="4" creationId="{4A667D57-2D2B-4851-8A71-B53F50429AD7}"/>
          </ac:spMkLst>
        </pc:spChg>
        <pc:spChg chg="add mod">
          <ac:chgData name="Lorcan Dempsey" userId="e4b874d7d5842245" providerId="LiveId" clId="{3F931860-10CB-45EF-9275-87BB8149A6DE}" dt="2021-06-11T03:02:17.335" v="2960" actId="164"/>
          <ac:spMkLst>
            <pc:docMk/>
            <pc:sldMk cId="1563010348" sldId="4195"/>
            <ac:spMk id="9" creationId="{07CB825A-9186-46D4-83DF-8187D8F8D633}"/>
          </ac:spMkLst>
        </pc:spChg>
        <pc:grpChg chg="add del mod">
          <ac:chgData name="Lorcan Dempsey" userId="e4b874d7d5842245" providerId="LiveId" clId="{3F931860-10CB-45EF-9275-87BB8149A6DE}" dt="2021-06-11T03:02:34.382" v="2961" actId="21"/>
          <ac:grpSpMkLst>
            <pc:docMk/>
            <pc:sldMk cId="1563010348" sldId="4195"/>
            <ac:grpSpMk id="10" creationId="{A33B473A-7DB1-43EC-AA07-BFD8F20FE692}"/>
          </ac:grpSpMkLst>
        </pc:grpChg>
        <pc:picChg chg="add mod">
          <ac:chgData name="Lorcan Dempsey" userId="e4b874d7d5842245" providerId="LiveId" clId="{3F931860-10CB-45EF-9275-87BB8149A6DE}" dt="2021-06-11T02:45:23.945" v="2943" actId="26606"/>
          <ac:picMkLst>
            <pc:docMk/>
            <pc:sldMk cId="1563010348" sldId="4195"/>
            <ac:picMk id="3" creationId="{ACB1F167-01BA-4073-89D3-A9B934D2DDD8}"/>
          </ac:picMkLst>
        </pc:picChg>
        <pc:picChg chg="add del mod">
          <ac:chgData name="Lorcan Dempsey" userId="e4b874d7d5842245" providerId="LiveId" clId="{3F931860-10CB-45EF-9275-87BB8149A6DE}" dt="2021-06-11T02:59:29.985" v="2951" actId="478"/>
          <ac:picMkLst>
            <pc:docMk/>
            <pc:sldMk cId="1563010348" sldId="4195"/>
            <ac:picMk id="6" creationId="{AAA8EEC9-0DCA-4835-B1F3-E08419B95EE5}"/>
          </ac:picMkLst>
        </pc:picChg>
        <pc:picChg chg="add mod">
          <ac:chgData name="Lorcan Dempsey" userId="e4b874d7d5842245" providerId="LiveId" clId="{3F931860-10CB-45EF-9275-87BB8149A6DE}" dt="2021-06-11T03:02:17.335" v="2960" actId="164"/>
          <ac:picMkLst>
            <pc:docMk/>
            <pc:sldMk cId="1563010348" sldId="4195"/>
            <ac:picMk id="8" creationId="{F2581BDC-62A7-42E4-A16D-0D838876C57B}"/>
          </ac:picMkLst>
        </pc:picChg>
      </pc:sldChg>
      <pc:sldChg chg="addSp modSp new mod">
        <pc:chgData name="Lorcan Dempsey" userId="e4b874d7d5842245" providerId="LiveId" clId="{3F931860-10CB-45EF-9275-87BB8149A6DE}" dt="2021-06-11T03:03:04.538" v="2967" actId="1076"/>
        <pc:sldMkLst>
          <pc:docMk/>
          <pc:sldMk cId="4163409445" sldId="4196"/>
        </pc:sldMkLst>
        <pc:spChg chg="mod">
          <ac:chgData name="Lorcan Dempsey" userId="e4b874d7d5842245" providerId="LiveId" clId="{3F931860-10CB-45EF-9275-87BB8149A6DE}" dt="2021-06-11T03:02:43.300" v="2963"/>
          <ac:spMkLst>
            <pc:docMk/>
            <pc:sldMk cId="4163409445" sldId="4196"/>
            <ac:spMk id="4" creationId="{803D8908-806C-45BE-83B8-0332898C6768}"/>
          </ac:spMkLst>
        </pc:spChg>
        <pc:spChg chg="add mod">
          <ac:chgData name="Lorcan Dempsey" userId="e4b874d7d5842245" providerId="LiveId" clId="{3F931860-10CB-45EF-9275-87BB8149A6DE}" dt="2021-06-11T03:02:56.274" v="2965" actId="1076"/>
          <ac:spMkLst>
            <pc:docMk/>
            <pc:sldMk cId="4163409445" sldId="4196"/>
            <ac:spMk id="5" creationId="{BCDABC00-F69A-4CA0-BFF8-058593C08B06}"/>
          </ac:spMkLst>
        </pc:spChg>
        <pc:spChg chg="add mod">
          <ac:chgData name="Lorcan Dempsey" userId="e4b874d7d5842245" providerId="LiveId" clId="{3F931860-10CB-45EF-9275-87BB8149A6DE}" dt="2021-06-11T03:03:04.538" v="2967" actId="1076"/>
          <ac:spMkLst>
            <pc:docMk/>
            <pc:sldMk cId="4163409445" sldId="4196"/>
            <ac:spMk id="6" creationId="{2F2B8C79-C75E-43BE-822B-DE4EA5E8D711}"/>
          </ac:spMkLst>
        </pc:spChg>
        <pc:grpChg chg="add mod">
          <ac:chgData name="Lorcan Dempsey" userId="e4b874d7d5842245" providerId="LiveId" clId="{3F931860-10CB-45EF-9275-87BB8149A6DE}" dt="2021-06-11T03:02:43.300" v="2963"/>
          <ac:grpSpMkLst>
            <pc:docMk/>
            <pc:sldMk cId="4163409445" sldId="4196"/>
            <ac:grpSpMk id="2" creationId="{2E3FAB92-6884-4EFA-A3FC-F6DFBC2F0EB0}"/>
          </ac:grpSpMkLst>
        </pc:grpChg>
        <pc:picChg chg="mod">
          <ac:chgData name="Lorcan Dempsey" userId="e4b874d7d5842245" providerId="LiveId" clId="{3F931860-10CB-45EF-9275-87BB8149A6DE}" dt="2021-06-11T03:02:43.300" v="2963"/>
          <ac:picMkLst>
            <pc:docMk/>
            <pc:sldMk cId="4163409445" sldId="4196"/>
            <ac:picMk id="3" creationId="{849812CB-8552-4754-8199-DDC70E0BEE61}"/>
          </ac:picMkLst>
        </pc:picChg>
      </pc:sldChg>
      <pc:sldMasterChg chg="delSldLayout">
        <pc:chgData name="Lorcan Dempsey" userId="e4b874d7d5842245" providerId="LiveId" clId="{3F931860-10CB-45EF-9275-87BB8149A6DE}" dt="2021-06-11T02:25:39.035" v="2714" actId="47"/>
        <pc:sldMasterMkLst>
          <pc:docMk/>
          <pc:sldMasterMk cId="2170665688" sldId="2147483648"/>
        </pc:sldMasterMkLst>
        <pc:sldLayoutChg chg="del">
          <pc:chgData name="Lorcan Dempsey" userId="e4b874d7d5842245" providerId="LiveId" clId="{3F931860-10CB-45EF-9275-87BB8149A6DE}" dt="2021-06-06T23:40:26.519" v="31" actId="47"/>
          <pc:sldLayoutMkLst>
            <pc:docMk/>
            <pc:sldMasterMk cId="2170665688" sldId="2147483648"/>
            <pc:sldLayoutMk cId="2820085156" sldId="2147483661"/>
          </pc:sldLayoutMkLst>
        </pc:sldLayoutChg>
        <pc:sldLayoutChg chg="del">
          <pc:chgData name="Lorcan Dempsey" userId="e4b874d7d5842245" providerId="LiveId" clId="{3F931860-10CB-45EF-9275-87BB8149A6DE}" dt="2021-06-11T02:25:39.035" v="2714" actId="47"/>
          <pc:sldLayoutMkLst>
            <pc:docMk/>
            <pc:sldMasterMk cId="2170665688" sldId="2147483648"/>
            <pc:sldLayoutMk cId="2081573646" sldId="2147483677"/>
          </pc:sldLayoutMkLst>
        </pc:sldLayoutChg>
      </pc:sldMasterChg>
      <pc:sldMasterChg chg="del delSldLayout">
        <pc:chgData name="Lorcan Dempsey" userId="e4b874d7d5842245" providerId="LiveId" clId="{3F931860-10CB-45EF-9275-87BB8149A6DE}" dt="2021-06-06T23:40:24.983" v="29" actId="47"/>
        <pc:sldMasterMkLst>
          <pc:docMk/>
          <pc:sldMasterMk cId="749592797" sldId="2147483676"/>
        </pc:sldMasterMkLst>
        <pc:sldLayoutChg chg="del">
          <pc:chgData name="Lorcan Dempsey" userId="e4b874d7d5842245" providerId="LiveId" clId="{3F931860-10CB-45EF-9275-87BB8149A6DE}" dt="2021-06-06T23:40:24.983" v="29" actId="47"/>
          <pc:sldLayoutMkLst>
            <pc:docMk/>
            <pc:sldMasterMk cId="749592797" sldId="2147483676"/>
            <pc:sldLayoutMk cId="481486166" sldId="2147483677"/>
          </pc:sldLayoutMkLst>
        </pc:sldLayoutChg>
        <pc:sldLayoutChg chg="del">
          <pc:chgData name="Lorcan Dempsey" userId="e4b874d7d5842245" providerId="LiveId" clId="{3F931860-10CB-45EF-9275-87BB8149A6DE}" dt="2021-06-06T23:40:24.983" v="29" actId="47"/>
          <pc:sldLayoutMkLst>
            <pc:docMk/>
            <pc:sldMasterMk cId="749592797" sldId="2147483676"/>
            <pc:sldLayoutMk cId="773325594" sldId="2147483678"/>
          </pc:sldLayoutMkLst>
        </pc:sldLayoutChg>
        <pc:sldLayoutChg chg="del">
          <pc:chgData name="Lorcan Dempsey" userId="e4b874d7d5842245" providerId="LiveId" clId="{3F931860-10CB-45EF-9275-87BB8149A6DE}" dt="2021-06-06T23:40:24.983" v="29" actId="47"/>
          <pc:sldLayoutMkLst>
            <pc:docMk/>
            <pc:sldMasterMk cId="749592797" sldId="2147483676"/>
            <pc:sldLayoutMk cId="3019916713" sldId="2147483679"/>
          </pc:sldLayoutMkLst>
        </pc:sldLayoutChg>
        <pc:sldLayoutChg chg="del">
          <pc:chgData name="Lorcan Dempsey" userId="e4b874d7d5842245" providerId="LiveId" clId="{3F931860-10CB-45EF-9275-87BB8149A6DE}" dt="2021-06-06T23:40:24.983" v="29" actId="47"/>
          <pc:sldLayoutMkLst>
            <pc:docMk/>
            <pc:sldMasterMk cId="749592797" sldId="2147483676"/>
            <pc:sldLayoutMk cId="139472403" sldId="2147483680"/>
          </pc:sldLayoutMkLst>
        </pc:sldLayoutChg>
        <pc:sldLayoutChg chg="del">
          <pc:chgData name="Lorcan Dempsey" userId="e4b874d7d5842245" providerId="LiveId" clId="{3F931860-10CB-45EF-9275-87BB8149A6DE}" dt="2021-06-06T23:40:24.983" v="29" actId="47"/>
          <pc:sldLayoutMkLst>
            <pc:docMk/>
            <pc:sldMasterMk cId="749592797" sldId="2147483676"/>
            <pc:sldLayoutMk cId="323624071" sldId="2147483681"/>
          </pc:sldLayoutMkLst>
        </pc:sldLayoutChg>
        <pc:sldLayoutChg chg="del">
          <pc:chgData name="Lorcan Dempsey" userId="e4b874d7d5842245" providerId="LiveId" clId="{3F931860-10CB-45EF-9275-87BB8149A6DE}" dt="2021-06-06T23:40:24.983" v="29" actId="47"/>
          <pc:sldLayoutMkLst>
            <pc:docMk/>
            <pc:sldMasterMk cId="749592797" sldId="2147483676"/>
            <pc:sldLayoutMk cId="563659211" sldId="2147483682"/>
          </pc:sldLayoutMkLst>
        </pc:sldLayoutChg>
        <pc:sldLayoutChg chg="del">
          <pc:chgData name="Lorcan Dempsey" userId="e4b874d7d5842245" providerId="LiveId" clId="{3F931860-10CB-45EF-9275-87BB8149A6DE}" dt="2021-06-06T23:40:24.983" v="29" actId="47"/>
          <pc:sldLayoutMkLst>
            <pc:docMk/>
            <pc:sldMasterMk cId="749592797" sldId="2147483676"/>
            <pc:sldLayoutMk cId="1218542363" sldId="2147483683"/>
          </pc:sldLayoutMkLst>
        </pc:sldLayoutChg>
        <pc:sldLayoutChg chg="del">
          <pc:chgData name="Lorcan Dempsey" userId="e4b874d7d5842245" providerId="LiveId" clId="{3F931860-10CB-45EF-9275-87BB8149A6DE}" dt="2021-06-06T23:40:24.983" v="29" actId="47"/>
          <pc:sldLayoutMkLst>
            <pc:docMk/>
            <pc:sldMasterMk cId="749592797" sldId="2147483676"/>
            <pc:sldLayoutMk cId="589384649" sldId="2147483684"/>
          </pc:sldLayoutMkLst>
        </pc:sldLayoutChg>
        <pc:sldLayoutChg chg="del">
          <pc:chgData name="Lorcan Dempsey" userId="e4b874d7d5842245" providerId="LiveId" clId="{3F931860-10CB-45EF-9275-87BB8149A6DE}" dt="2021-06-06T23:40:24.983" v="29" actId="47"/>
          <pc:sldLayoutMkLst>
            <pc:docMk/>
            <pc:sldMasterMk cId="749592797" sldId="2147483676"/>
            <pc:sldLayoutMk cId="2093866071" sldId="2147483685"/>
          </pc:sldLayoutMkLst>
        </pc:sldLayoutChg>
        <pc:sldLayoutChg chg="del">
          <pc:chgData name="Lorcan Dempsey" userId="e4b874d7d5842245" providerId="LiveId" clId="{3F931860-10CB-45EF-9275-87BB8149A6DE}" dt="2021-06-06T23:40:24.983" v="29" actId="47"/>
          <pc:sldLayoutMkLst>
            <pc:docMk/>
            <pc:sldMasterMk cId="749592797" sldId="2147483676"/>
            <pc:sldLayoutMk cId="648761982" sldId="2147483686"/>
          </pc:sldLayoutMkLst>
        </pc:sldLayoutChg>
        <pc:sldLayoutChg chg="del">
          <pc:chgData name="Lorcan Dempsey" userId="e4b874d7d5842245" providerId="LiveId" clId="{3F931860-10CB-45EF-9275-87BB8149A6DE}" dt="2021-06-06T23:40:24.983" v="29" actId="47"/>
          <pc:sldLayoutMkLst>
            <pc:docMk/>
            <pc:sldMasterMk cId="749592797" sldId="2147483676"/>
            <pc:sldLayoutMk cId="4022283273" sldId="214748368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E4FA39-5AB3-456D-9847-FC99521CADCE}" type="datetimeFigureOut">
              <a:rPr lang="en-US" smtClean="0"/>
              <a:t>6/6/2021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D0F90-A1D1-4A9D-A0E2-5C8F44D8DDA2}" type="slidenum">
              <a:rPr lang="en-US" smtClean="0"/>
              <a:t>‹#›</a:t>
            </a:fld>
            <a:endParaRPr lang="en-US"/>
          </a:p>
        </p:txBody>
      </p:sp>
    </p:spTree>
    <p:extLst>
      <p:ext uri="{BB962C8B-B14F-4D97-AF65-F5344CB8AC3E}">
        <p14:creationId xmlns:p14="http://schemas.microsoft.com/office/powerpoint/2010/main" val="1535444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We also saw this reflected in a survey we did in 2017 across members of the OCLC RLP on  Equity, Diversity, and Inclusion efforts. Although institutions had active efforts in many different EDI efforts, they struggled to find traction in that very same area, describing collections in a respectful and inclusive way. This explains why the webinars have done on these topics have been so popular, and why so many people view the recordings and slides of these sessions. People are hungry for tools and models to advance their own work. </a:t>
            </a:r>
            <a:endParaRPr lang="en-US"/>
          </a:p>
        </p:txBody>
      </p:sp>
      <p:sp>
        <p:nvSpPr>
          <p:cNvPr id="4" name="Slide Number Placeholder 3"/>
          <p:cNvSpPr>
            <a:spLocks noGrp="1"/>
          </p:cNvSpPr>
          <p:nvPr>
            <p:ph type="sldNum" sz="quarter" idx="5"/>
          </p:nvPr>
        </p:nvSpPr>
        <p:spPr/>
        <p:txBody>
          <a:bodyPr/>
          <a:lstStyle/>
          <a:p>
            <a:fld id="{A9335EF0-058B-964F-94A7-FE7F2B5821FD}" type="slidenum">
              <a:rPr lang="en-US" smtClean="0"/>
              <a:t>16</a:t>
            </a:fld>
            <a:endParaRPr lang="en-US"/>
          </a:p>
        </p:txBody>
      </p:sp>
    </p:spTree>
    <p:extLst>
      <p:ext uri="{BB962C8B-B14F-4D97-AF65-F5344CB8AC3E}">
        <p14:creationId xmlns:p14="http://schemas.microsoft.com/office/powerpoint/2010/main" val="1422833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is the Shared entity management infrastructure project.</a:t>
            </a:r>
          </a:p>
          <a:p>
            <a:endParaRPr lang="en-US" sz="1600" dirty="0"/>
          </a:p>
          <a:p>
            <a:r>
              <a:rPr lang="en-US" sz="1600" dirty="0"/>
              <a:t>In the words our boss, Lorcan Dempsey</a:t>
            </a:r>
          </a:p>
          <a:p>
            <a:endParaRPr lang="en-US" sz="1600" dirty="0"/>
          </a:p>
          <a:p>
            <a:r>
              <a:rPr lang="en-US" sz="1600" dirty="0"/>
              <a:t>For linked data to move into common use, libraries need reliable and persistent identifiers and metadata for the critical entities they rely on. This project begins to build that infrastructure and advances the whole field.  </a:t>
            </a: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AC7E434-D73B-4EE6-928E-135104FCF4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416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OCLC has been in this game for a long time, over a decade. And over that time, we have learned a great deal about what is needed to “do linked data at scale.” </a:t>
            </a:r>
          </a:p>
          <a:p>
            <a:endParaRPr lang="en-US" sz="1600" dirty="0"/>
          </a:p>
          <a:p>
            <a:r>
              <a:rPr lang="en-US" sz="1600" dirty="0"/>
              <a:t>I’m going to review this history briefly here but focus primarily on the last 2 years leading to the culminating effort to put all of the research, experimentation, and prototyping to use in an effort that extends throughout calendar year 2021. </a:t>
            </a:r>
          </a:p>
          <a:p>
            <a:endParaRPr lang="en-US" sz="1600" dirty="0"/>
          </a:p>
          <a:p>
            <a:r>
              <a:rPr lang="en-US" sz="1600" dirty="0"/>
              <a:t>If you want more details on the decade’s worth of projects, or even if you want some “getting started” primers on linked data, you can use the link that appears at the top of this slide. </a:t>
            </a:r>
          </a:p>
          <a:p>
            <a:endParaRPr lang="en-US" sz="1600" dirty="0"/>
          </a:p>
          <a:p>
            <a:endParaRPr lang="en-US" sz="1600"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FAC7E434-D73B-4EE6-928E-135104FCF42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52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431800"/>
            <a:ext cx="2266950" cy="1274763"/>
          </a:xfrm>
        </p:spPr>
      </p:sp>
      <p:sp>
        <p:nvSpPr>
          <p:cNvPr id="3" name="Notes Placeholder 2"/>
          <p:cNvSpPr>
            <a:spLocks noGrp="1"/>
          </p:cNvSpPr>
          <p:nvPr>
            <p:ph type="body" idx="1"/>
          </p:nvPr>
        </p:nvSpPr>
        <p:spPr>
          <a:xfrm>
            <a:off x="595532" y="1926331"/>
            <a:ext cx="5608320" cy="690363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It would take many slides to do this project justice, so instead, I would urge you to take a close look at the accompanying report written by both OCLC staff and several of the library participants and published by OCLC Research in 2018. </a:t>
            </a:r>
          </a:p>
          <a:p>
            <a:endParaRPr lang="en-US" sz="1600" dirty="0">
              <a:cs typeface="Calibri"/>
            </a:endParaRPr>
          </a:p>
          <a:p>
            <a:r>
              <a:rPr lang="en-US" sz="1600" dirty="0">
                <a:cs typeface="Calibri"/>
              </a:rPr>
              <a:t>But here’s a quick summary of our findings:</a:t>
            </a:r>
          </a:p>
          <a:p>
            <a:pPr marL="174708" indent="-174708">
              <a:spcAft>
                <a:spcPts val="611"/>
              </a:spcAft>
              <a:buFont typeface="Arial"/>
              <a:buChar char="•"/>
            </a:pPr>
            <a:endParaRPr lang="en-US" sz="1600" dirty="0"/>
          </a:p>
          <a:p>
            <a:pPr marL="174708" indent="-174708">
              <a:spcAft>
                <a:spcPts val="611"/>
              </a:spcAft>
              <a:buFont typeface="Arial"/>
              <a:buChar char="•"/>
            </a:pPr>
            <a:r>
              <a:rPr lang="en-US" sz="1600" dirty="0"/>
              <a:t>We learned that the Wikibase linked data infrastructure can be used to create structured data with a precision that exceeds current library standards</a:t>
            </a:r>
          </a:p>
          <a:p>
            <a:pPr marL="174708" indent="-174708">
              <a:spcAft>
                <a:spcPts val="611"/>
              </a:spcAft>
              <a:buFont typeface="Arial"/>
              <a:buChar char="•"/>
            </a:pPr>
            <a:r>
              <a:rPr lang="en-US" sz="1600" dirty="0"/>
              <a:t>The platform enables user-driven ontology design but raises concerns about how to manage and maintain ontologies</a:t>
            </a:r>
          </a:p>
          <a:p>
            <a:pPr marL="174708" indent="-174708">
              <a:spcAft>
                <a:spcPts val="611"/>
              </a:spcAft>
              <a:buFont typeface="Arial"/>
              <a:buChar char="•"/>
            </a:pPr>
            <a:r>
              <a:rPr lang="en-US" sz="1600" dirty="0"/>
              <a:t>Supplemented with OCLC’s enhancements and stand-alone utilities, the platform enables librarians to see the results of their effort in a discovery interface without leaving the metadata-creation workflow; more robust tools are required for local data management</a:t>
            </a:r>
          </a:p>
          <a:p>
            <a:pPr marL="174708" indent="-174708">
              <a:spcAft>
                <a:spcPts val="611"/>
              </a:spcAft>
              <a:buFont typeface="Arial"/>
              <a:buChar char="•"/>
            </a:pPr>
            <a:r>
              <a:rPr lang="en-US" sz="1600" dirty="0"/>
              <a:t>To populate knowledge graphs with library metadata, tools that facilitate the import and enhancement of data created elsewhere are recommended.</a:t>
            </a:r>
          </a:p>
          <a:p>
            <a:pPr marL="174708" indent="-174708">
              <a:spcAft>
                <a:spcPts val="611"/>
              </a:spcAft>
              <a:buFont typeface="Arial"/>
              <a:buChar char="•"/>
            </a:pPr>
            <a:r>
              <a:rPr lang="en-US" sz="1600" dirty="0"/>
              <a:t>The pilot also underscored the need for interoperability between data sources, both for ingest and export.</a:t>
            </a:r>
          </a:p>
          <a:p>
            <a:pPr marL="174708" indent="-174708">
              <a:buFont typeface="Arial"/>
              <a:buChar char="•"/>
            </a:pPr>
            <a:r>
              <a:rPr lang="en-US" sz="1600" dirty="0"/>
              <a:t>And finally, Traditional distinction between authority and bibliographic data can disappear in a linked data description.</a:t>
            </a:r>
          </a:p>
          <a:p>
            <a:pPr marL="174708" indent="-174708">
              <a:spcBef>
                <a:spcPct val="20000"/>
              </a:spcBef>
              <a:buFont typeface="Arial"/>
              <a:buChar char="•"/>
            </a:pPr>
            <a:endParaRPr lang="en-US" sz="1600" dirty="0"/>
          </a:p>
          <a:p>
            <a:pPr marL="174708" indent="-174708">
              <a:spcAft>
                <a:spcPts val="611"/>
              </a:spcAft>
              <a:buFont typeface="Arial"/>
              <a:buChar char="•"/>
            </a:pPr>
            <a:endParaRPr lang="en-US" sz="1600" dirty="0">
              <a:cs typeface="Calibri"/>
            </a:endParaRPr>
          </a:p>
          <a:p>
            <a:pPr>
              <a:spcBef>
                <a:spcPct val="20000"/>
              </a:spcBef>
            </a:pPr>
            <a:endParaRPr lang="en-US" sz="1600" dirty="0">
              <a:cs typeface="Calibri"/>
            </a:endParaRPr>
          </a:p>
          <a:p>
            <a:endParaRPr lang="en-US" sz="1600" dirty="0">
              <a:cs typeface="Calibri"/>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FFE1F82-B693-4449-92F9-74CFF5CEBA7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692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To give you a quick overview:  </a:t>
            </a:r>
          </a:p>
          <a:p>
            <a:endParaRPr lang="en-US" sz="1200" kern="1200">
              <a:solidFill>
                <a:schemeClr val="tx1"/>
              </a:solidFill>
              <a:effectLst/>
              <a:latin typeface="+mn-lt"/>
              <a:ea typeface="+mn-ea"/>
              <a:cs typeface="+mn-cs"/>
            </a:endParaRPr>
          </a:p>
          <a:p>
            <a:pPr marL="228600" indent="-228600">
              <a:buFont typeface="Arial" panose="020B0604020202020204" pitchFamily="34" charset="0"/>
              <a:buChar char="•"/>
            </a:pPr>
            <a:r>
              <a:rPr lang="en-US" sz="1200" kern="1200">
                <a:solidFill>
                  <a:schemeClr val="tx1"/>
                </a:solidFill>
                <a:effectLst/>
                <a:latin typeface="+mn-lt"/>
                <a:ea typeface="+mn-ea"/>
                <a:cs typeface="+mn-cs"/>
              </a:rPr>
              <a:t>This $2.436 million grant will support linked data management initiatives underway in the library and scholarly communications community. </a:t>
            </a:r>
          </a:p>
          <a:p>
            <a:r>
              <a:rPr lang="en-US" sz="1200" kern="1200">
                <a:solidFill>
                  <a:schemeClr val="tx1"/>
                </a:solidFill>
                <a:effectLst/>
                <a:latin typeface="+mn-lt"/>
                <a:ea typeface="+mn-ea"/>
                <a:cs typeface="+mn-cs"/>
              </a:rPr>
              <a:t>     </a:t>
            </a:r>
          </a:p>
          <a:p>
            <a:pPr marL="228600" indent="-228600">
              <a:buFont typeface="Arial" panose="020B0604020202020204" pitchFamily="34" charset="0"/>
              <a:buChar char="•"/>
            </a:pPr>
            <a:r>
              <a:rPr lang="en-US" sz="1200" kern="1200">
                <a:solidFill>
                  <a:schemeClr val="tx1"/>
                </a:solidFill>
                <a:effectLst/>
                <a:latin typeface="+mn-lt"/>
                <a:ea typeface="+mn-ea"/>
                <a:cs typeface="+mn-cs"/>
              </a:rPr>
              <a:t>OCLC will </a:t>
            </a:r>
            <a:r>
              <a:rPr lang="en-US" sz="1200" b="1" kern="1200">
                <a:solidFill>
                  <a:schemeClr val="tx1"/>
                </a:solidFill>
                <a:effectLst/>
                <a:latin typeface="+mn-lt"/>
                <a:ea typeface="+mn-ea"/>
                <a:cs typeface="+mn-cs"/>
              </a:rPr>
              <a:t>match this grant </a:t>
            </a:r>
            <a:r>
              <a:rPr lang="en-US" sz="1200" kern="1200">
                <a:solidFill>
                  <a:schemeClr val="tx1"/>
                </a:solidFill>
                <a:effectLst/>
                <a:latin typeface="+mn-lt"/>
                <a:ea typeface="+mn-ea"/>
                <a:cs typeface="+mn-cs"/>
              </a:rPr>
              <a:t>funding with additional investments to publish authoritative and easily accessible entity descriptions for </a:t>
            </a:r>
            <a:r>
              <a:rPr lang="en-US" sz="1200" b="1" kern="1200">
                <a:solidFill>
                  <a:schemeClr val="tx1"/>
                </a:solidFill>
                <a:effectLst/>
                <a:latin typeface="+mn-lt"/>
                <a:ea typeface="+mn-ea"/>
                <a:cs typeface="+mn-cs"/>
              </a:rPr>
              <a:t>works</a:t>
            </a:r>
            <a:r>
              <a:rPr lang="en-US" sz="1200" kern="1200">
                <a:solidFill>
                  <a:schemeClr val="tx1"/>
                </a:solidFill>
                <a:effectLst/>
                <a:latin typeface="+mn-lt"/>
                <a:ea typeface="+mn-ea"/>
                <a:cs typeface="+mn-cs"/>
              </a:rPr>
              <a:t> and </a:t>
            </a:r>
            <a:r>
              <a:rPr lang="en-US" sz="1200" b="1" kern="1200">
                <a:solidFill>
                  <a:schemeClr val="tx1"/>
                </a:solidFill>
                <a:effectLst/>
                <a:latin typeface="+mn-lt"/>
                <a:ea typeface="+mn-ea"/>
                <a:cs typeface="+mn-cs"/>
              </a:rPr>
              <a:t>persons</a:t>
            </a:r>
            <a:r>
              <a:rPr lang="en-US" sz="1200" kern="1200">
                <a:solidFill>
                  <a:schemeClr val="tx1"/>
                </a:solidFill>
                <a:effectLst/>
                <a:latin typeface="+mn-lt"/>
                <a:ea typeface="+mn-ea"/>
                <a:cs typeface="+mn-cs"/>
              </a:rPr>
              <a:t> as part of a persistent, centralized infrastructure that will be jointly curated by the community and OCLC when completed in December 2021. </a:t>
            </a:r>
          </a:p>
          <a:p>
            <a:r>
              <a:rPr lang="en-US" sz="1200" kern="1200">
                <a:solidFill>
                  <a:schemeClr val="tx1"/>
                </a:solidFill>
                <a:effectLst/>
                <a:latin typeface="+mn-lt"/>
                <a:ea typeface="+mn-ea"/>
                <a:cs typeface="+mn-cs"/>
              </a:rPr>
              <a:t>     </a:t>
            </a:r>
          </a:p>
          <a:p>
            <a:pPr marL="171450" indent="-171450">
              <a:buFont typeface="Arial" panose="020B0604020202020204" pitchFamily="34" charset="0"/>
              <a:buChar char="•"/>
            </a:pPr>
            <a:r>
              <a:rPr lang="en-US" sz="1200" kern="1200">
                <a:solidFill>
                  <a:schemeClr val="tx1"/>
                </a:solidFill>
                <a:effectLst/>
                <a:latin typeface="+mn-lt"/>
                <a:ea typeface="+mn-ea"/>
                <a:cs typeface="+mn-cs"/>
              </a:rPr>
              <a:t>This infrastructure will aggregate links to other representations of works and persons in external vocabularies and authority files that will provide a solid foundation for libraries, cultural heritage organizations and scholarly communications communities to </a:t>
            </a:r>
            <a:r>
              <a:rPr lang="en-US" sz="1200" b="1" kern="1200">
                <a:solidFill>
                  <a:schemeClr val="tx1"/>
                </a:solidFill>
                <a:effectLst/>
                <a:latin typeface="+mn-lt"/>
                <a:ea typeface="+mn-ea"/>
                <a:cs typeface="+mn-cs"/>
              </a:rPr>
              <a:t>ultimately make their materials more connected and discoverable on the web</a:t>
            </a:r>
            <a:r>
              <a:rPr lang="en-US" sz="1200" kern="1200">
                <a:solidFill>
                  <a:schemeClr val="tx1"/>
                </a:solidFill>
                <a:effectLst/>
                <a:latin typeface="+mn-lt"/>
                <a:ea typeface="+mn-ea"/>
                <a:cs typeface="+mn-cs"/>
              </a:rPr>
              <a:t>.</a:t>
            </a:r>
          </a:p>
          <a:p>
            <a:pPr marL="0" indent="0">
              <a:buFont typeface="Arial" panose="020B0604020202020204" pitchFamily="34" charset="0"/>
              <a:buNone/>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a:t>Additionally, we anticipate that libraries will use this infrastructure to: </a:t>
            </a:r>
          </a:p>
          <a:p>
            <a:endParaRPr lang="en-US"/>
          </a:p>
          <a:p>
            <a:pPr marL="628650" lvl="1" indent="-171450">
              <a:buFont typeface="Arial" panose="020B0604020202020204" pitchFamily="34" charset="0"/>
              <a:buChar char="•"/>
            </a:pPr>
            <a:r>
              <a:rPr lang="en-US"/>
              <a:t>increase connections (context) between their materials and other relevant collections </a:t>
            </a:r>
          </a:p>
          <a:p>
            <a:pPr marL="628650" lvl="1" indent="-171450">
              <a:buFont typeface="Arial" panose="020B0604020202020204" pitchFamily="34" charset="0"/>
              <a:buChar char="•"/>
            </a:pPr>
            <a:r>
              <a:rPr lang="en-US"/>
              <a:t>improve the consistency and efficiency of metadata workflows across collections and material types </a:t>
            </a:r>
          </a:p>
          <a:p>
            <a:pPr marL="628650" lvl="1" indent="-171450">
              <a:buFont typeface="Arial" panose="020B0604020202020204" pitchFamily="34" charset="0"/>
              <a:buChar char="•"/>
            </a:pPr>
            <a:r>
              <a:rPr lang="en-US"/>
              <a:t>improve MARC record quality and accuracy</a:t>
            </a:r>
          </a:p>
          <a:p>
            <a:endParaRPr lang="en-US"/>
          </a:p>
          <a:p>
            <a:pPr lvl="1"/>
            <a:r>
              <a:rPr lang="en-US"/>
              <a:t>…which will result in new, more efficient, metadata workflows! </a:t>
            </a:r>
            <a:endParaRPr lang="en-US" sz="1200" kern="1200">
              <a:solidFill>
                <a:schemeClr val="tx1"/>
              </a:solidFill>
              <a:effectLst/>
              <a:latin typeface="+mn-lt"/>
              <a:ea typeface="+mn-ea"/>
              <a:cs typeface="+mn-cs"/>
            </a:endParaRPr>
          </a:p>
          <a:p>
            <a:endParaRPr lang="en-US"/>
          </a:p>
          <a:p>
            <a:pPr marL="171450" indent="-171450">
              <a:buFont typeface="Arial" panose="020B0604020202020204" pitchFamily="34" charset="0"/>
              <a:buChar char="•"/>
            </a:pPr>
            <a:r>
              <a:rPr lang="en-US"/>
              <a:t>In 2020, we are ramping up very quickly as we focus on data that OCLC already has, including authority data, bibliographic data, and other vocabularies that we maintain. …and in 2021, we will look to add more data sources and refine them to bring this to an even larger scale. </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features and functionality that we create will be primarily API-based, but we will also be providing a basic UI (user interface) and…along the way (in 6-month increments) we will be testing with library partners and collaborating with the library community to make sure this infrastructure meets their expectations.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1"/>
              <a:t>[Current as of 2/15/21]</a:t>
            </a:r>
            <a:endParaRPr lang="en-US" i="1">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A035E6FC-CCC7-F34C-83D9-78C7523946F2}" type="slidenum">
              <a:rPr lang="en-US" smtClean="0"/>
              <a:t>22</a:t>
            </a:fld>
            <a:endParaRPr lang="en-US"/>
          </a:p>
        </p:txBody>
      </p:sp>
    </p:spTree>
    <p:extLst>
      <p:ext uri="{BB962C8B-B14F-4D97-AF65-F5344CB8AC3E}">
        <p14:creationId xmlns:p14="http://schemas.microsoft.com/office/powerpoint/2010/main" val="2854572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As you can  see here, 26 different institutions, including public, academic, research and national libraries are now part of our advisory group and we will continue to stay in close communication with additional linked data organizations, including LD4P, PCC, ALCTS Directors of Technical Services at Large Research Institutions and more to ensure that this infrastructure will meet their needs.  </a:t>
            </a:r>
          </a:p>
          <a:p>
            <a:endParaRPr lang="en-US" sz="1100" kern="1200">
              <a:solidFill>
                <a:schemeClr val="tx1"/>
              </a:solidFill>
              <a:effectLst/>
              <a:latin typeface="+mn-lt"/>
              <a:ea typeface="+mn-ea"/>
              <a:cs typeface="+mn-cs"/>
            </a:endParaRPr>
          </a:p>
          <a:p>
            <a:r>
              <a:rPr lang="en-US" sz="1100" kern="1200">
                <a:solidFill>
                  <a:schemeClr val="tx1"/>
                </a:solidFill>
                <a:effectLst/>
                <a:latin typeface="+mn-lt"/>
                <a:ea typeface="+mn-ea"/>
                <a:cs typeface="+mn-cs"/>
              </a:rPr>
              <a:t>As of August 31, 2020, Project Entity Management advisory group members include: </a:t>
            </a:r>
          </a:p>
          <a:p>
            <a:pPr marL="0" indent="0">
              <a:buFont typeface="+mj-lt"/>
              <a:buNone/>
            </a:pPr>
            <a:endParaRPr lang="en-US" sz="1100" kern="1200">
              <a:solidFill>
                <a:schemeClr val="tx1"/>
              </a:solidFill>
              <a:effectLst/>
              <a:latin typeface="+mn-lt"/>
              <a:ea typeface="+mn-ea"/>
              <a:cs typeface="+mn-cs"/>
            </a:endParaRPr>
          </a:p>
          <a:p>
            <a:pPr marL="228600" lvl="0" indent="-228600">
              <a:buFont typeface="+mj-lt"/>
              <a:buAutoNum type="arabicPeriod"/>
            </a:pPr>
            <a:r>
              <a:rPr lang="en-US" sz="1200" b="1" kern="1200">
                <a:solidFill>
                  <a:schemeClr val="tx1"/>
                </a:solidFill>
                <a:effectLst/>
                <a:latin typeface="+mn-lt"/>
                <a:ea typeface="+mn-ea"/>
                <a:cs typeface="+mn-cs"/>
              </a:rPr>
              <a:t>ABES </a:t>
            </a:r>
            <a:r>
              <a:rPr lang="en-US" sz="1200" kern="1200">
                <a:solidFill>
                  <a:schemeClr val="tx1"/>
                </a:solidFill>
                <a:effectLst/>
                <a:latin typeface="+mn-lt"/>
                <a:ea typeface="+mn-ea"/>
                <a:cs typeface="+mn-cs"/>
              </a:rPr>
              <a:t>(</a:t>
            </a:r>
            <a:r>
              <a:rPr lang="en-US" sz="1200" kern="1200" err="1">
                <a:solidFill>
                  <a:schemeClr val="tx1"/>
                </a:solidFill>
                <a:effectLst/>
                <a:latin typeface="+mn-lt"/>
                <a:ea typeface="+mn-ea"/>
                <a:cs typeface="+mn-cs"/>
              </a:rPr>
              <a:t>Agence</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bibliograhique</a:t>
            </a:r>
            <a:r>
              <a:rPr lang="en-US" sz="1200" kern="1200">
                <a:solidFill>
                  <a:schemeClr val="tx1"/>
                </a:solidFill>
                <a:effectLst/>
                <a:latin typeface="+mn-lt"/>
                <a:ea typeface="+mn-ea"/>
                <a:cs typeface="+mn-cs"/>
              </a:rPr>
              <a:t> de </a:t>
            </a:r>
            <a:r>
              <a:rPr lang="en-US" sz="1200" kern="1200" err="1">
                <a:solidFill>
                  <a:schemeClr val="tx1"/>
                </a:solidFill>
                <a:effectLst/>
                <a:latin typeface="+mn-lt"/>
                <a:ea typeface="+mn-ea"/>
                <a:cs typeface="+mn-cs"/>
              </a:rPr>
              <a:t>l’enseignement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superieur</a:t>
            </a:r>
            <a:r>
              <a:rPr lang="en-US" sz="1200" kern="1200">
                <a:solidFill>
                  <a:schemeClr val="tx1"/>
                </a:solidFill>
                <a:effectLst/>
                <a:latin typeface="+mn-lt"/>
                <a:ea typeface="+mn-ea"/>
                <a:cs typeface="+mn-cs"/>
              </a:rPr>
              <a:t>)</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 Benjamin </a:t>
            </a:r>
            <a:r>
              <a:rPr lang="en-US" sz="1200" kern="1200" err="1">
                <a:solidFill>
                  <a:schemeClr val="tx1"/>
                </a:solidFill>
                <a:effectLst/>
                <a:latin typeface="+mn-lt"/>
                <a:ea typeface="+mn-ea"/>
                <a:cs typeface="+mn-cs"/>
              </a:rPr>
              <a:t>Bober</a:t>
            </a:r>
            <a:endParaRPr lang="en-US" sz="1200" kern="1200">
              <a:solidFill>
                <a:schemeClr val="tx1"/>
              </a:solidFill>
              <a:effectLst/>
              <a:latin typeface="+mn-lt"/>
              <a:ea typeface="+mn-ea"/>
              <a:cs typeface="+mn-cs"/>
            </a:endParaRPr>
          </a:p>
          <a:p>
            <a:pPr marL="228600" lvl="0" indent="-228600">
              <a:buFont typeface="+mj-lt"/>
              <a:buAutoNum type="arabicPeriod"/>
            </a:pPr>
            <a:r>
              <a:rPr lang="en-US" sz="1200" b="1" kern="1200" err="1">
                <a:solidFill>
                  <a:schemeClr val="tx1"/>
                </a:solidFill>
                <a:effectLst/>
                <a:latin typeface="+mn-lt"/>
                <a:ea typeface="+mn-ea"/>
                <a:cs typeface="+mn-cs"/>
              </a:rPr>
              <a:t>Biblioteca</a:t>
            </a:r>
            <a:r>
              <a:rPr lang="en-US" sz="1200" b="1" kern="1200">
                <a:solidFill>
                  <a:schemeClr val="tx1"/>
                </a:solidFill>
                <a:effectLst/>
                <a:latin typeface="+mn-lt"/>
                <a:ea typeface="+mn-ea"/>
                <a:cs typeface="+mn-cs"/>
              </a:rPr>
              <a:t> Nazionale Central di Roma</a:t>
            </a:r>
            <a:r>
              <a:rPr lang="en-US" sz="1200" b="0" kern="1200">
                <a:solidFill>
                  <a:schemeClr val="tx1"/>
                </a:solidFill>
                <a:effectLst/>
                <a:latin typeface="+mn-lt"/>
                <a:ea typeface="+mn-ea"/>
                <a:cs typeface="+mn-cs"/>
              </a:rPr>
              <a:t> (BNCR)– Giuliano </a:t>
            </a:r>
            <a:r>
              <a:rPr lang="en-US" sz="1200" b="0" kern="1200" err="1">
                <a:solidFill>
                  <a:schemeClr val="tx1"/>
                </a:solidFill>
                <a:effectLst/>
                <a:latin typeface="+mn-lt"/>
                <a:ea typeface="+mn-ea"/>
                <a:cs typeface="+mn-cs"/>
              </a:rPr>
              <a:t>Genetasio</a:t>
            </a:r>
            <a:r>
              <a:rPr lang="en-US" sz="1200" b="0" kern="1200">
                <a:solidFill>
                  <a:schemeClr val="tx1"/>
                </a:solidFill>
                <a:effectLst/>
                <a:latin typeface="+mn-lt"/>
                <a:ea typeface="+mn-ea"/>
                <a:cs typeface="+mn-cs"/>
              </a:rPr>
              <a:t>, Andrea De Pasquale</a:t>
            </a:r>
            <a:endParaRPr lang="en-US" sz="1200" b="1" kern="1200">
              <a:solidFill>
                <a:schemeClr val="tx1"/>
              </a:solidFill>
              <a:effectLst/>
              <a:latin typeface="+mn-lt"/>
              <a:ea typeface="+mn-ea"/>
              <a:cs typeface="+mn-cs"/>
            </a:endParaRPr>
          </a:p>
          <a:p>
            <a:pPr marL="228600" lvl="0" indent="-228600">
              <a:buFont typeface="+mj-lt"/>
              <a:buAutoNum type="arabicPeriod"/>
            </a:pPr>
            <a:r>
              <a:rPr lang="en-US" sz="1200" b="1" kern="1200" err="1">
                <a:solidFill>
                  <a:schemeClr val="tx1"/>
                </a:solidFill>
                <a:effectLst/>
                <a:latin typeface="+mn-lt"/>
                <a:ea typeface="+mn-ea"/>
                <a:cs typeface="+mn-cs"/>
              </a:rPr>
              <a:t>Bibliotheque</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nationale</a:t>
            </a:r>
            <a:r>
              <a:rPr lang="en-US" sz="1200" b="1" kern="1200">
                <a:solidFill>
                  <a:schemeClr val="tx1"/>
                </a:solidFill>
                <a:effectLst/>
                <a:latin typeface="+mn-lt"/>
                <a:ea typeface="+mn-ea"/>
                <a:cs typeface="+mn-cs"/>
              </a:rPr>
              <a:t> de France (</a:t>
            </a:r>
            <a:r>
              <a:rPr lang="en-US" sz="1200" b="1" kern="1200" err="1">
                <a:solidFill>
                  <a:schemeClr val="tx1"/>
                </a:solidFill>
                <a:effectLst/>
                <a:latin typeface="+mn-lt"/>
                <a:ea typeface="+mn-ea"/>
                <a:cs typeface="+mn-cs"/>
              </a:rPr>
              <a:t>BnF</a:t>
            </a:r>
            <a:r>
              <a:rPr lang="en-US" sz="1200" b="1" kern="1200">
                <a:solidFill>
                  <a:schemeClr val="tx1"/>
                </a:solidFill>
                <a:effectLst/>
                <a:latin typeface="+mn-lt"/>
                <a:ea typeface="+mn-ea"/>
                <a:cs typeface="+mn-cs"/>
              </a:rPr>
              <a:t>) - </a:t>
            </a:r>
            <a:r>
              <a:rPr lang="en-US" sz="1200" kern="1200" err="1">
                <a:solidFill>
                  <a:schemeClr val="tx1"/>
                </a:solidFill>
                <a:effectLst/>
                <a:latin typeface="+mn-lt"/>
                <a:ea typeface="+mn-ea"/>
                <a:cs typeface="+mn-cs"/>
              </a:rPr>
              <a:t>Anila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Angjeli</a:t>
            </a:r>
            <a:r>
              <a:rPr lang="en-US" sz="1200" kern="1200">
                <a:solidFill>
                  <a:schemeClr val="tx1"/>
                </a:solidFill>
                <a:effectLst/>
                <a:latin typeface="+mn-lt"/>
                <a:ea typeface="+mn-ea"/>
                <a:cs typeface="+mn-cs"/>
              </a:rPr>
              <a:t> </a:t>
            </a:r>
            <a:endParaRPr lang="en-US" sz="1200" b="1" kern="1200">
              <a:solidFill>
                <a:schemeClr val="tx1"/>
              </a:solidFill>
              <a:effectLst/>
              <a:latin typeface="+mn-lt"/>
              <a:ea typeface="+mn-ea"/>
              <a:cs typeface="+mn-cs"/>
            </a:endParaRPr>
          </a:p>
          <a:p>
            <a:pPr marL="228600" lvl="0" indent="-228600">
              <a:buFont typeface="+mj-lt"/>
              <a:buAutoNum type="arabicPeriod"/>
            </a:pPr>
            <a:r>
              <a:rPr lang="en-US" sz="1200" b="1" kern="1200">
                <a:solidFill>
                  <a:schemeClr val="tx1"/>
                </a:solidFill>
                <a:effectLst/>
                <a:latin typeface="+mn-lt"/>
                <a:ea typeface="+mn-ea"/>
                <a:cs typeface="+mn-cs"/>
              </a:rPr>
              <a:t>Brigham Young University Library </a:t>
            </a:r>
            <a:r>
              <a:rPr lang="en-US" sz="1200" kern="1200">
                <a:solidFill>
                  <a:schemeClr val="tx1"/>
                </a:solidFill>
                <a:effectLst/>
                <a:latin typeface="+mn-lt"/>
                <a:ea typeface="+mn-ea"/>
                <a:cs typeface="+mn-cs"/>
              </a:rPr>
              <a:t>- Greg Reeve</a:t>
            </a:r>
          </a:p>
          <a:p>
            <a:pPr marL="228600" lvl="0" indent="-228600">
              <a:buFont typeface="+mj-lt"/>
              <a:buAutoNum type="arabicPeriod"/>
            </a:pPr>
            <a:r>
              <a:rPr lang="en-US" sz="1200" b="1" kern="1200">
                <a:solidFill>
                  <a:schemeClr val="tx1"/>
                </a:solidFill>
                <a:effectLst/>
                <a:latin typeface="+mn-lt"/>
                <a:ea typeface="+mn-ea"/>
                <a:cs typeface="+mn-cs"/>
              </a:rPr>
              <a:t>British Library</a:t>
            </a:r>
            <a:r>
              <a:rPr lang="en-US" sz="1200" kern="1200">
                <a:solidFill>
                  <a:schemeClr val="tx1"/>
                </a:solidFill>
                <a:effectLst/>
                <a:latin typeface="+mn-lt"/>
                <a:ea typeface="+mn-ea"/>
                <a:cs typeface="+mn-cs"/>
              </a:rPr>
              <a:t> - Andrew MacEwan</a:t>
            </a:r>
          </a:p>
          <a:p>
            <a:pPr marL="228600" lvl="0" indent="-228600">
              <a:buFont typeface="+mj-lt"/>
              <a:buAutoNum type="arabicPeriod"/>
            </a:pPr>
            <a:r>
              <a:rPr lang="en-US" sz="1200" b="1" kern="1200">
                <a:solidFill>
                  <a:schemeClr val="tx1"/>
                </a:solidFill>
                <a:effectLst/>
                <a:latin typeface="+mn-lt"/>
                <a:ea typeface="+mn-ea"/>
                <a:cs typeface="+mn-cs"/>
              </a:rPr>
              <a:t>Central Michigan University Libraries </a:t>
            </a:r>
            <a:r>
              <a:rPr lang="en-US" sz="1200" kern="1200">
                <a:solidFill>
                  <a:schemeClr val="tx1"/>
                </a:solidFill>
                <a:effectLst/>
                <a:latin typeface="+mn-lt"/>
                <a:ea typeface="+mn-ea"/>
                <a:cs typeface="+mn-cs"/>
              </a:rPr>
              <a:t>- Melissa James</a:t>
            </a:r>
          </a:p>
          <a:p>
            <a:pPr marL="228600" lvl="0" indent="-228600">
              <a:buFont typeface="+mj-lt"/>
              <a:buAutoNum type="arabicPeriod"/>
            </a:pPr>
            <a:r>
              <a:rPr lang="en-US" sz="1200" b="1" kern="1200">
                <a:solidFill>
                  <a:schemeClr val="tx1"/>
                </a:solidFill>
                <a:effectLst/>
                <a:latin typeface="+mn-lt"/>
                <a:ea typeface="+mn-ea"/>
                <a:cs typeface="+mn-cs"/>
              </a:rPr>
              <a:t>Cleveland Public Library</a:t>
            </a:r>
            <a:r>
              <a:rPr lang="en-US" sz="1200" kern="1200">
                <a:solidFill>
                  <a:schemeClr val="tx1"/>
                </a:solidFill>
                <a:effectLst/>
                <a:latin typeface="+mn-lt"/>
                <a:ea typeface="+mn-ea"/>
                <a:cs typeface="+mn-cs"/>
              </a:rPr>
              <a:t> - Chatham Ewing</a:t>
            </a:r>
          </a:p>
          <a:p>
            <a:pPr marL="228600" lvl="0" indent="-228600">
              <a:buFont typeface="+mj-lt"/>
              <a:buAutoNum type="arabicPeriod"/>
            </a:pPr>
            <a:r>
              <a:rPr lang="en-US" sz="1200" b="1" kern="1200">
                <a:solidFill>
                  <a:schemeClr val="tx1"/>
                </a:solidFill>
                <a:effectLst/>
                <a:latin typeface="+mn-lt"/>
                <a:ea typeface="+mn-ea"/>
                <a:cs typeface="+mn-cs"/>
              </a:rPr>
              <a:t>Cornell University Library </a:t>
            </a:r>
            <a:r>
              <a:rPr lang="en-US" sz="1200" kern="1200">
                <a:solidFill>
                  <a:schemeClr val="tx1"/>
                </a:solidFill>
                <a:effectLst/>
                <a:latin typeface="+mn-lt"/>
                <a:ea typeface="+mn-ea"/>
                <a:cs typeface="+mn-cs"/>
              </a:rPr>
              <a:t>– Jason </a:t>
            </a:r>
            <a:r>
              <a:rPr lang="en-US" sz="1200" kern="1200" err="1">
                <a:solidFill>
                  <a:schemeClr val="tx1"/>
                </a:solidFill>
                <a:effectLst/>
                <a:latin typeface="+mn-lt"/>
                <a:ea typeface="+mn-ea"/>
                <a:cs typeface="+mn-cs"/>
              </a:rPr>
              <a:t>Kovari</a:t>
            </a:r>
            <a:r>
              <a:rPr lang="en-US" sz="1200" kern="1200">
                <a:solidFill>
                  <a:schemeClr val="tx1"/>
                </a:solidFill>
                <a:effectLst/>
                <a:latin typeface="+mn-lt"/>
                <a:ea typeface="+mn-ea"/>
                <a:cs typeface="+mn-cs"/>
              </a:rPr>
              <a:t>, Simeon Warner, Steven Folsom, Huda J. Khan, Lynette </a:t>
            </a:r>
            <a:r>
              <a:rPr lang="en-US" sz="1200" kern="1200" err="1">
                <a:solidFill>
                  <a:schemeClr val="tx1"/>
                </a:solidFill>
                <a:effectLst/>
                <a:latin typeface="+mn-lt"/>
                <a:ea typeface="+mn-ea"/>
                <a:cs typeface="+mn-cs"/>
              </a:rPr>
              <a:t>Rayle</a:t>
            </a:r>
            <a:r>
              <a:rPr lang="en-US" sz="1200" kern="1200">
                <a:solidFill>
                  <a:schemeClr val="tx1"/>
                </a:solidFill>
                <a:effectLst/>
                <a:latin typeface="+mn-lt"/>
                <a:ea typeface="+mn-ea"/>
                <a:cs typeface="+mn-cs"/>
              </a:rPr>
              <a:t>, and John Skiles Skinner</a:t>
            </a:r>
          </a:p>
          <a:p>
            <a:pPr marL="228600" lvl="0" indent="-228600">
              <a:buFont typeface="+mj-lt"/>
              <a:buAutoNum type="arabicPeriod"/>
            </a:pPr>
            <a:r>
              <a:rPr lang="en-US" sz="1200" b="1" kern="1200" err="1">
                <a:solidFill>
                  <a:schemeClr val="tx1"/>
                </a:solidFill>
                <a:effectLst/>
                <a:latin typeface="+mn-lt"/>
                <a:ea typeface="+mn-ea"/>
                <a:cs typeface="+mn-cs"/>
              </a:rPr>
              <a:t>DnB</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(Deutsche National </a:t>
            </a:r>
            <a:r>
              <a:rPr lang="en-US" sz="1200" kern="1200" err="1">
                <a:solidFill>
                  <a:schemeClr val="tx1"/>
                </a:solidFill>
                <a:effectLst/>
                <a:latin typeface="+mn-lt"/>
                <a:ea typeface="+mn-ea"/>
                <a:cs typeface="+mn-cs"/>
              </a:rPr>
              <a:t>Bibliothek</a:t>
            </a:r>
            <a:r>
              <a:rPr lang="en-US" sz="1200" kern="1200">
                <a:solidFill>
                  <a:schemeClr val="tx1"/>
                </a:solidFill>
                <a:effectLst/>
                <a:latin typeface="+mn-lt"/>
                <a:ea typeface="+mn-ea"/>
                <a:cs typeface="+mn-cs"/>
              </a:rPr>
              <a:t>)</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 Reinhold </a:t>
            </a:r>
            <a:r>
              <a:rPr lang="en-US" sz="1200" kern="1200" err="1">
                <a:solidFill>
                  <a:schemeClr val="tx1"/>
                </a:solidFill>
                <a:effectLst/>
                <a:latin typeface="+mn-lt"/>
                <a:ea typeface="+mn-ea"/>
                <a:cs typeface="+mn-cs"/>
              </a:rPr>
              <a:t>Heuvelmann</a:t>
            </a:r>
            <a:r>
              <a:rPr lang="en-US" sz="1200" kern="1200">
                <a:solidFill>
                  <a:schemeClr val="tx1"/>
                </a:solidFill>
                <a:effectLst/>
                <a:latin typeface="+mn-lt"/>
                <a:ea typeface="+mn-ea"/>
                <a:cs typeface="+mn-cs"/>
              </a:rPr>
              <a:t> </a:t>
            </a:r>
          </a:p>
          <a:p>
            <a:pPr marL="228600" lvl="0" indent="-228600">
              <a:buFont typeface="+mj-lt"/>
              <a:buAutoNum type="arabicPeriod"/>
            </a:pPr>
            <a:r>
              <a:rPr lang="en-US" sz="1200" b="1" kern="1200">
                <a:solidFill>
                  <a:schemeClr val="tx1"/>
                </a:solidFill>
                <a:effectLst/>
                <a:latin typeface="+mn-lt"/>
                <a:ea typeface="+mn-ea"/>
                <a:cs typeface="+mn-cs"/>
              </a:rPr>
              <a:t>Harvard Library </a:t>
            </a:r>
            <a:r>
              <a:rPr lang="en-US" sz="1200" kern="1200">
                <a:solidFill>
                  <a:schemeClr val="tx1"/>
                </a:solidFill>
                <a:effectLst/>
                <a:latin typeface="+mn-lt"/>
                <a:ea typeface="+mn-ea"/>
                <a:cs typeface="+mn-cs"/>
              </a:rPr>
              <a:t>- Marc McGee and Christine </a:t>
            </a:r>
            <a:r>
              <a:rPr lang="en-US" sz="1200" kern="1200" err="1">
                <a:solidFill>
                  <a:schemeClr val="tx1"/>
                </a:solidFill>
                <a:effectLst/>
                <a:latin typeface="+mn-lt"/>
                <a:ea typeface="+mn-ea"/>
                <a:cs typeface="+mn-cs"/>
              </a:rPr>
              <a:t>Fernsebner</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Eslao</a:t>
            </a:r>
            <a:endParaRPr lang="en-US" sz="1200" kern="1200">
              <a:solidFill>
                <a:schemeClr val="tx1"/>
              </a:solidFill>
              <a:effectLst/>
              <a:latin typeface="+mn-lt"/>
              <a:ea typeface="+mn-ea"/>
              <a:cs typeface="+mn-cs"/>
            </a:endParaRPr>
          </a:p>
          <a:p>
            <a:pPr marL="228600" lvl="0" indent="-228600">
              <a:buFont typeface="+mj-lt"/>
              <a:buAutoNum type="arabicPeriod"/>
            </a:pPr>
            <a:r>
              <a:rPr lang="en-US" sz="1200" b="1" kern="1200">
                <a:solidFill>
                  <a:schemeClr val="tx1"/>
                </a:solidFill>
                <a:effectLst/>
                <a:latin typeface="+mn-lt"/>
                <a:ea typeface="+mn-ea"/>
                <a:cs typeface="+mn-cs"/>
              </a:rPr>
              <a:t>National Library of Medicine </a:t>
            </a:r>
            <a:r>
              <a:rPr lang="en-US" sz="1200" kern="1200">
                <a:solidFill>
                  <a:schemeClr val="tx1"/>
                </a:solidFill>
                <a:effectLst/>
                <a:latin typeface="+mn-lt"/>
                <a:ea typeface="+mn-ea"/>
                <a:cs typeface="+mn-cs"/>
              </a:rPr>
              <a:t>- Barbara Bushman</a:t>
            </a:r>
          </a:p>
          <a:p>
            <a:pPr marL="228600" lvl="0" indent="-228600">
              <a:buFont typeface="+mj-lt"/>
              <a:buAutoNum type="arabicPeriod"/>
            </a:pPr>
            <a:r>
              <a:rPr lang="en-US" sz="1200" b="1" kern="1200">
                <a:solidFill>
                  <a:schemeClr val="tx1"/>
                </a:solidFill>
                <a:effectLst/>
                <a:latin typeface="+mn-lt"/>
                <a:ea typeface="+mn-ea"/>
                <a:cs typeface="+mn-cs"/>
              </a:rPr>
              <a:t>National Library Board, Singapore </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Haliza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Jailani</a:t>
            </a:r>
            <a:endParaRPr lang="en-US" sz="1200" kern="1200">
              <a:solidFill>
                <a:schemeClr val="tx1"/>
              </a:solidFill>
              <a:effectLst/>
              <a:latin typeface="+mn-lt"/>
              <a:ea typeface="+mn-ea"/>
              <a:cs typeface="+mn-cs"/>
            </a:endParaRPr>
          </a:p>
          <a:p>
            <a:pPr marL="228600" lvl="0" indent="-228600">
              <a:buFont typeface="+mj-lt"/>
              <a:buAutoNum type="arabicPeriod"/>
            </a:pPr>
            <a:r>
              <a:rPr lang="en-US" sz="1200" b="1" kern="1200">
                <a:solidFill>
                  <a:schemeClr val="tx1"/>
                </a:solidFill>
                <a:effectLst/>
                <a:latin typeface="+mn-lt"/>
                <a:ea typeface="+mn-ea"/>
                <a:cs typeface="+mn-cs"/>
              </a:rPr>
              <a:t>National Library of New Zealand </a:t>
            </a:r>
            <a:r>
              <a:rPr lang="en-US" sz="1200" kern="1200">
                <a:solidFill>
                  <a:schemeClr val="tx1"/>
                </a:solidFill>
                <a:effectLst/>
                <a:latin typeface="+mn-lt"/>
                <a:ea typeface="+mn-ea"/>
                <a:cs typeface="+mn-cs"/>
              </a:rPr>
              <a:t>– Nicola </a:t>
            </a:r>
            <a:r>
              <a:rPr lang="en-US" sz="1200" kern="1200" err="1">
                <a:solidFill>
                  <a:schemeClr val="tx1"/>
                </a:solidFill>
                <a:effectLst/>
                <a:latin typeface="+mn-lt"/>
                <a:ea typeface="+mn-ea"/>
                <a:cs typeface="+mn-cs"/>
              </a:rPr>
              <a:t>Frean</a:t>
            </a:r>
            <a:r>
              <a:rPr lang="en-US" sz="1200" kern="1200">
                <a:solidFill>
                  <a:schemeClr val="tx1"/>
                </a:solidFill>
                <a:effectLst/>
                <a:latin typeface="+mn-lt"/>
                <a:ea typeface="+mn-ea"/>
                <a:cs typeface="+mn-cs"/>
              </a:rPr>
              <a:t> and Jason Murphy</a:t>
            </a:r>
          </a:p>
          <a:p>
            <a:pPr marL="228600" lvl="0" indent="-228600">
              <a:buFont typeface="+mj-lt"/>
              <a:buAutoNum type="arabicPeriod"/>
            </a:pPr>
            <a:r>
              <a:rPr lang="en-US" sz="1200" b="1" kern="1200">
                <a:solidFill>
                  <a:schemeClr val="tx1"/>
                </a:solidFill>
                <a:effectLst/>
                <a:latin typeface="+mn-lt"/>
                <a:ea typeface="+mn-ea"/>
                <a:cs typeface="+mn-cs"/>
              </a:rPr>
              <a:t>New York University Libraries </a:t>
            </a:r>
            <a:r>
              <a:rPr lang="en-US" sz="1200" kern="1200">
                <a:solidFill>
                  <a:schemeClr val="tx1"/>
                </a:solidFill>
                <a:effectLst/>
                <a:latin typeface="+mn-lt"/>
                <a:ea typeface="+mn-ea"/>
                <a:cs typeface="+mn-cs"/>
              </a:rPr>
              <a:t>- Nancy Lin</a:t>
            </a:r>
          </a:p>
          <a:p>
            <a:pPr marL="228600" lvl="0" indent="-228600">
              <a:buFont typeface="+mj-lt"/>
              <a:buAutoNum type="arabicPeriod"/>
            </a:pPr>
            <a:r>
              <a:rPr lang="en-US" sz="1200" b="1" kern="1200">
                <a:solidFill>
                  <a:schemeClr val="tx1"/>
                </a:solidFill>
                <a:effectLst/>
                <a:latin typeface="+mn-lt"/>
                <a:ea typeface="+mn-ea"/>
                <a:cs typeface="+mn-cs"/>
              </a:rPr>
              <a:t>Oxford University</a:t>
            </a:r>
            <a:r>
              <a:rPr lang="en-US" sz="1200" b="0" kern="1200">
                <a:solidFill>
                  <a:schemeClr val="tx1"/>
                </a:solidFill>
                <a:effectLst/>
                <a:latin typeface="+mn-lt"/>
                <a:ea typeface="+mn-ea"/>
                <a:cs typeface="+mn-cs"/>
              </a:rPr>
              <a:t> – Andrew Dunning, Alexander </a:t>
            </a:r>
            <a:r>
              <a:rPr lang="en-US" sz="1200" b="0" kern="1200" err="1">
                <a:solidFill>
                  <a:schemeClr val="tx1"/>
                </a:solidFill>
                <a:effectLst/>
                <a:latin typeface="+mn-lt"/>
                <a:ea typeface="+mn-ea"/>
                <a:cs typeface="+mn-cs"/>
              </a:rPr>
              <a:t>Hitchman</a:t>
            </a:r>
            <a:endParaRPr lang="en-US" sz="1200" b="1" kern="1200">
              <a:solidFill>
                <a:schemeClr val="tx1"/>
              </a:solidFill>
              <a:effectLst/>
              <a:latin typeface="+mn-lt"/>
              <a:ea typeface="+mn-ea"/>
              <a:cs typeface="+mn-cs"/>
            </a:endParaRPr>
          </a:p>
          <a:p>
            <a:pPr marL="228600" lvl="0" indent="-228600">
              <a:buFont typeface="+mj-lt"/>
              <a:buAutoNum type="arabicPeriod"/>
            </a:pPr>
            <a:r>
              <a:rPr lang="en-US" sz="1200" b="1" kern="1200">
                <a:solidFill>
                  <a:schemeClr val="tx1"/>
                </a:solidFill>
                <a:effectLst/>
                <a:latin typeface="+mn-lt"/>
                <a:ea typeface="+mn-ea"/>
                <a:cs typeface="+mn-cs"/>
              </a:rPr>
              <a:t>Princeton University Library </a:t>
            </a:r>
            <a:r>
              <a:rPr lang="en-US" sz="1200" kern="1200">
                <a:solidFill>
                  <a:schemeClr val="tx1"/>
                </a:solidFill>
                <a:effectLst/>
                <a:latin typeface="+mn-lt"/>
                <a:ea typeface="+mn-ea"/>
                <a:cs typeface="+mn-cs"/>
              </a:rPr>
              <a:t>- Sarah </a:t>
            </a:r>
            <a:r>
              <a:rPr lang="en-US" sz="1200" kern="1200" err="1">
                <a:solidFill>
                  <a:schemeClr val="tx1"/>
                </a:solidFill>
                <a:effectLst/>
                <a:latin typeface="+mn-lt"/>
                <a:ea typeface="+mn-ea"/>
                <a:cs typeface="+mn-cs"/>
              </a:rPr>
              <a:t>Hamerman</a:t>
            </a:r>
            <a:r>
              <a:rPr lang="en-US" sz="1200" kern="1200">
                <a:solidFill>
                  <a:schemeClr val="tx1"/>
                </a:solidFill>
                <a:effectLst/>
                <a:latin typeface="+mn-lt"/>
                <a:ea typeface="+mn-ea"/>
                <a:cs typeface="+mn-cs"/>
              </a:rPr>
              <a:t> </a:t>
            </a:r>
          </a:p>
          <a:p>
            <a:pPr marL="228600" lvl="0" indent="-228600">
              <a:buFont typeface="+mj-lt"/>
              <a:buAutoNum type="arabicPeriod"/>
            </a:pPr>
            <a:r>
              <a:rPr lang="en-US" sz="1200" b="1" kern="1200">
                <a:solidFill>
                  <a:schemeClr val="tx1"/>
                </a:solidFill>
                <a:effectLst/>
                <a:latin typeface="+mn-lt"/>
                <a:ea typeface="+mn-ea"/>
                <a:cs typeface="+mn-cs"/>
              </a:rPr>
              <a:t>Smithsonian Libraries </a:t>
            </a:r>
            <a:r>
              <a:rPr lang="en-US" sz="1200" kern="1200">
                <a:solidFill>
                  <a:schemeClr val="tx1"/>
                </a:solidFill>
                <a:effectLst/>
                <a:latin typeface="+mn-lt"/>
                <a:ea typeface="+mn-ea"/>
                <a:cs typeface="+mn-cs"/>
              </a:rPr>
              <a:t>- Jackie Shieh</a:t>
            </a:r>
          </a:p>
          <a:p>
            <a:pPr marL="228600" lvl="0" indent="-228600">
              <a:buFont typeface="+mj-lt"/>
              <a:buAutoNum type="arabicPeriod"/>
            </a:pPr>
            <a:r>
              <a:rPr lang="en-US" sz="1200" b="1" kern="1200">
                <a:solidFill>
                  <a:schemeClr val="tx1"/>
                </a:solidFill>
                <a:effectLst/>
                <a:latin typeface="+mn-lt"/>
                <a:ea typeface="+mn-ea"/>
                <a:cs typeface="+mn-cs"/>
              </a:rPr>
              <a:t>Temple University Libraries </a:t>
            </a:r>
            <a:r>
              <a:rPr lang="en-US" sz="1200" kern="1200">
                <a:solidFill>
                  <a:schemeClr val="tx1"/>
                </a:solidFill>
                <a:effectLst/>
                <a:latin typeface="+mn-lt"/>
                <a:ea typeface="+mn-ea"/>
                <a:cs typeface="+mn-cs"/>
              </a:rPr>
              <a:t>- Holly Tomren </a:t>
            </a:r>
          </a:p>
          <a:p>
            <a:pPr marL="228600" lvl="0" indent="-228600">
              <a:buFont typeface="+mj-lt"/>
              <a:buAutoNum type="arabicPeriod"/>
            </a:pPr>
            <a:r>
              <a:rPr lang="en-US" sz="1200" b="1" kern="1200">
                <a:solidFill>
                  <a:schemeClr val="tx1"/>
                </a:solidFill>
                <a:effectLst/>
                <a:latin typeface="+mn-lt"/>
                <a:ea typeface="+mn-ea"/>
                <a:cs typeface="+mn-cs"/>
              </a:rPr>
              <a:t>U.S. Army Engineer Research and Development Center </a:t>
            </a:r>
            <a:r>
              <a:rPr lang="en-US" sz="1200" b="0" kern="1200">
                <a:solidFill>
                  <a:schemeClr val="tx1"/>
                </a:solidFill>
                <a:effectLst/>
                <a:latin typeface="+mn-lt"/>
                <a:ea typeface="+mn-ea"/>
                <a:cs typeface="+mn-cs"/>
              </a:rPr>
              <a:t>– Molly McManus</a:t>
            </a:r>
          </a:p>
          <a:p>
            <a:pPr marL="228600" lvl="0" indent="-228600">
              <a:buFont typeface="+mj-lt"/>
              <a:buAutoNum type="arabicPeriod"/>
            </a:pPr>
            <a:r>
              <a:rPr lang="en-US" sz="1200" b="1" kern="1200" err="1">
                <a:solidFill>
                  <a:schemeClr val="tx1"/>
                </a:solidFill>
                <a:effectLst/>
                <a:latin typeface="+mn-lt"/>
                <a:ea typeface="+mn-ea"/>
                <a:cs typeface="+mn-cs"/>
              </a:rPr>
              <a:t>Universita</a:t>
            </a:r>
            <a:r>
              <a:rPr lang="en-US" sz="1200" b="1" kern="1200">
                <a:solidFill>
                  <a:schemeClr val="tx1"/>
                </a:solidFill>
                <a:effectLst/>
                <a:latin typeface="+mn-lt"/>
                <a:ea typeface="+mn-ea"/>
                <a:cs typeface="+mn-cs"/>
              </a:rPr>
              <a:t> di Bologna </a:t>
            </a:r>
            <a:r>
              <a:rPr lang="en-US" sz="1200" b="0" kern="1200">
                <a:solidFill>
                  <a:schemeClr val="tx1"/>
                </a:solidFill>
                <a:effectLst/>
                <a:latin typeface="+mn-lt"/>
                <a:ea typeface="+mn-ea"/>
                <a:cs typeface="+mn-cs"/>
              </a:rPr>
              <a:t>–Alessandra </a:t>
            </a:r>
            <a:r>
              <a:rPr lang="en-US" sz="1200" b="0" kern="1200" err="1">
                <a:solidFill>
                  <a:schemeClr val="tx1"/>
                </a:solidFill>
                <a:effectLst/>
                <a:latin typeface="+mn-lt"/>
                <a:ea typeface="+mn-ea"/>
                <a:cs typeface="+mn-cs"/>
              </a:rPr>
              <a:t>Citti</a:t>
            </a:r>
            <a:r>
              <a:rPr lang="en-US" sz="1200" b="0" kern="1200">
                <a:solidFill>
                  <a:schemeClr val="tx1"/>
                </a:solidFill>
                <a:effectLst/>
                <a:latin typeface="+mn-lt"/>
                <a:ea typeface="+mn-ea"/>
                <a:cs typeface="+mn-cs"/>
              </a:rPr>
              <a:t>, Raffaella </a:t>
            </a:r>
            <a:r>
              <a:rPr lang="en-US" sz="1200" b="0" kern="1200" err="1">
                <a:solidFill>
                  <a:schemeClr val="tx1"/>
                </a:solidFill>
                <a:effectLst/>
                <a:latin typeface="+mn-lt"/>
                <a:ea typeface="+mn-ea"/>
                <a:cs typeface="+mn-cs"/>
              </a:rPr>
              <a:t>Gaddoni</a:t>
            </a:r>
            <a:r>
              <a:rPr lang="en-US" sz="1200" b="0" kern="1200">
                <a:solidFill>
                  <a:schemeClr val="tx1"/>
                </a:solidFill>
                <a:effectLst/>
                <a:latin typeface="+mn-lt"/>
                <a:ea typeface="+mn-ea"/>
                <a:cs typeface="+mn-cs"/>
              </a:rPr>
              <a:t>, Chiara </a:t>
            </a:r>
            <a:r>
              <a:rPr lang="en-US" sz="1200" b="0" kern="1200" err="1">
                <a:solidFill>
                  <a:schemeClr val="tx1"/>
                </a:solidFill>
                <a:effectLst/>
                <a:latin typeface="+mn-lt"/>
                <a:ea typeface="+mn-ea"/>
                <a:cs typeface="+mn-cs"/>
              </a:rPr>
              <a:t>Semenzato</a:t>
            </a:r>
            <a:endParaRPr lang="en-US" sz="1200" b="0" kern="1200">
              <a:solidFill>
                <a:schemeClr val="tx1"/>
              </a:solidFill>
              <a:effectLst/>
              <a:latin typeface="+mn-lt"/>
              <a:ea typeface="+mn-ea"/>
              <a:cs typeface="+mn-cs"/>
            </a:endParaRPr>
          </a:p>
          <a:p>
            <a:pPr marL="228600" lvl="0" indent="-228600">
              <a:buFont typeface="+mj-lt"/>
              <a:buAutoNum type="arabicPeriod"/>
            </a:pPr>
            <a:r>
              <a:rPr lang="en-US" sz="1200" b="1" kern="1200">
                <a:solidFill>
                  <a:schemeClr val="tx1"/>
                </a:solidFill>
                <a:effectLst/>
                <a:latin typeface="+mn-lt"/>
                <a:ea typeface="+mn-ea"/>
                <a:cs typeface="+mn-cs"/>
              </a:rPr>
              <a:t>University of California, Davis Library </a:t>
            </a:r>
            <a:r>
              <a:rPr lang="en-US" sz="1200" kern="1200">
                <a:solidFill>
                  <a:schemeClr val="tx1"/>
                </a:solidFill>
                <a:effectLst/>
                <a:latin typeface="+mn-lt"/>
                <a:ea typeface="+mn-ea"/>
                <a:cs typeface="+mn-cs"/>
              </a:rPr>
              <a:t>- Xiaoli Li</a:t>
            </a:r>
          </a:p>
          <a:p>
            <a:pPr marL="228600" lvl="0" indent="-228600">
              <a:buFont typeface="+mj-lt"/>
              <a:buAutoNum type="arabicPeriod"/>
            </a:pPr>
            <a:r>
              <a:rPr lang="en-US" sz="1200" b="1" kern="1200">
                <a:solidFill>
                  <a:schemeClr val="tx1"/>
                </a:solidFill>
                <a:effectLst/>
                <a:latin typeface="+mn-lt"/>
                <a:ea typeface="+mn-ea"/>
                <a:cs typeface="+mn-cs"/>
              </a:rPr>
              <a:t>University of Minnesota Libraries </a:t>
            </a:r>
            <a:r>
              <a:rPr lang="en-US" sz="1200" kern="1200">
                <a:solidFill>
                  <a:schemeClr val="tx1"/>
                </a:solidFill>
                <a:effectLst/>
                <a:latin typeface="+mn-lt"/>
                <a:ea typeface="+mn-ea"/>
                <a:cs typeface="+mn-cs"/>
              </a:rPr>
              <a:t>- Stephen Hearn, </a:t>
            </a:r>
            <a:r>
              <a:rPr lang="en-US" sz="1200" kern="1200" err="1">
                <a:solidFill>
                  <a:schemeClr val="tx1"/>
                </a:solidFill>
                <a:effectLst/>
                <a:latin typeface="+mn-lt"/>
                <a:ea typeface="+mn-ea"/>
                <a:cs typeface="+mn-cs"/>
              </a:rPr>
              <a:t>kalan</a:t>
            </a:r>
            <a:r>
              <a:rPr lang="en-US" sz="1200" kern="1200">
                <a:solidFill>
                  <a:schemeClr val="tx1"/>
                </a:solidFill>
                <a:effectLst/>
                <a:latin typeface="+mn-lt"/>
                <a:ea typeface="+mn-ea"/>
                <a:cs typeface="+mn-cs"/>
              </a:rPr>
              <a:t> Knudson Davis</a:t>
            </a:r>
          </a:p>
          <a:p>
            <a:pPr marL="228600" lvl="0" indent="-228600">
              <a:buFont typeface="+mj-lt"/>
              <a:buAutoNum type="arabicPeriod"/>
            </a:pPr>
            <a:r>
              <a:rPr lang="en-US" sz="1200" b="1" kern="1200">
                <a:solidFill>
                  <a:schemeClr val="tx1"/>
                </a:solidFill>
                <a:effectLst/>
                <a:latin typeface="+mn-lt"/>
                <a:ea typeface="+mn-ea"/>
                <a:cs typeface="+mn-cs"/>
              </a:rPr>
              <a:t>University of Pennsylvania Libraries </a:t>
            </a:r>
            <a:r>
              <a:rPr lang="en-US" sz="1200" kern="1200">
                <a:solidFill>
                  <a:schemeClr val="tx1"/>
                </a:solidFill>
                <a:effectLst/>
                <a:latin typeface="+mn-lt"/>
                <a:ea typeface="+mn-ea"/>
                <a:cs typeface="+mn-cs"/>
              </a:rPr>
              <a:t>- Jim Hahn</a:t>
            </a:r>
          </a:p>
          <a:p>
            <a:pPr marL="228600" lvl="0" indent="-228600">
              <a:buFont typeface="+mj-lt"/>
              <a:buAutoNum type="arabicPeriod"/>
            </a:pPr>
            <a:r>
              <a:rPr lang="en-US" sz="1200" b="1" kern="1200">
                <a:solidFill>
                  <a:schemeClr val="tx1"/>
                </a:solidFill>
                <a:effectLst/>
                <a:latin typeface="+mn-lt"/>
                <a:ea typeface="+mn-ea"/>
                <a:cs typeface="+mn-cs"/>
              </a:rPr>
              <a:t>University of Tennessee University Libraries </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Anchalee</a:t>
            </a:r>
            <a:r>
              <a:rPr lang="en-US" sz="1200" kern="1200">
                <a:solidFill>
                  <a:schemeClr val="tx1"/>
                </a:solidFill>
                <a:effectLst/>
                <a:latin typeface="+mn-lt"/>
                <a:ea typeface="+mn-ea"/>
                <a:cs typeface="+mn-cs"/>
              </a:rPr>
              <a:t> (Joy) </a:t>
            </a:r>
            <a:r>
              <a:rPr lang="en-US" sz="1200" kern="1200" err="1">
                <a:solidFill>
                  <a:schemeClr val="tx1"/>
                </a:solidFill>
                <a:effectLst/>
                <a:latin typeface="+mn-lt"/>
                <a:ea typeface="+mn-ea"/>
                <a:cs typeface="+mn-cs"/>
              </a:rPr>
              <a:t>Panigabutra</a:t>
            </a:r>
            <a:r>
              <a:rPr lang="en-US" sz="1200" kern="1200">
                <a:solidFill>
                  <a:schemeClr val="tx1"/>
                </a:solidFill>
                <a:effectLst/>
                <a:latin typeface="+mn-lt"/>
                <a:ea typeface="+mn-ea"/>
                <a:cs typeface="+mn-cs"/>
              </a:rPr>
              <a:t>-Roberts</a:t>
            </a:r>
          </a:p>
          <a:p>
            <a:pPr marL="228600" lvl="0" indent="-228600">
              <a:buFont typeface="+mj-lt"/>
              <a:buAutoNum type="arabicPeriod"/>
            </a:pPr>
            <a:r>
              <a:rPr lang="en-US" sz="1200" b="1" kern="1200">
                <a:solidFill>
                  <a:schemeClr val="tx1"/>
                </a:solidFill>
                <a:effectLst/>
                <a:latin typeface="+mn-lt"/>
                <a:ea typeface="+mn-ea"/>
                <a:cs typeface="+mn-cs"/>
              </a:rPr>
              <a:t>University of Victoria Libraries </a:t>
            </a:r>
            <a:r>
              <a:rPr lang="en-US" sz="1200" b="0" kern="1200">
                <a:solidFill>
                  <a:schemeClr val="tx1"/>
                </a:solidFill>
                <a:effectLst/>
                <a:latin typeface="+mn-lt"/>
                <a:ea typeface="+mn-ea"/>
                <a:cs typeface="+mn-cs"/>
              </a:rPr>
              <a:t>– Dean Seeman</a:t>
            </a:r>
            <a:endParaRPr lang="en-US" sz="1200" b="1" kern="1200">
              <a:solidFill>
                <a:schemeClr val="tx1"/>
              </a:solidFill>
              <a:effectLst/>
              <a:latin typeface="+mn-lt"/>
              <a:ea typeface="+mn-ea"/>
              <a:cs typeface="+mn-cs"/>
            </a:endParaRPr>
          </a:p>
          <a:p>
            <a:pPr marL="228600" lvl="0" indent="-228600">
              <a:buFont typeface="+mj-lt"/>
              <a:buAutoNum type="arabicPeriod"/>
            </a:pPr>
            <a:r>
              <a:rPr lang="en-US" sz="1200" b="1" kern="1200">
                <a:solidFill>
                  <a:schemeClr val="tx1"/>
                </a:solidFill>
                <a:effectLst/>
                <a:latin typeface="+mn-lt"/>
                <a:ea typeface="+mn-ea"/>
                <a:cs typeface="+mn-cs"/>
              </a:rPr>
              <a:t>Yale University Library </a:t>
            </a:r>
            <a:r>
              <a:rPr lang="en-US" sz="1200" kern="1200">
                <a:solidFill>
                  <a:schemeClr val="tx1"/>
                </a:solidFill>
                <a:effectLst/>
                <a:latin typeface="+mn-lt"/>
                <a:ea typeface="+mn-ea"/>
                <a:cs typeface="+mn-cs"/>
              </a:rPr>
              <a:t>- Daniel </a:t>
            </a:r>
            <a:r>
              <a:rPr lang="en-US" sz="1200" kern="1200" err="1">
                <a:solidFill>
                  <a:schemeClr val="tx1"/>
                </a:solidFill>
                <a:effectLst/>
                <a:latin typeface="+mn-lt"/>
                <a:ea typeface="+mn-ea"/>
                <a:cs typeface="+mn-cs"/>
              </a:rPr>
              <a:t>Lovins</a:t>
            </a:r>
            <a:r>
              <a:rPr lang="en-US" sz="1200" kern="1200">
                <a:solidFill>
                  <a:schemeClr val="tx1"/>
                </a:solidFill>
                <a:effectLst/>
                <a:latin typeface="+mn-lt"/>
                <a:ea typeface="+mn-ea"/>
                <a:cs typeface="+mn-cs"/>
              </a:rPr>
              <a:t> and </a:t>
            </a:r>
            <a:r>
              <a:rPr lang="en-US" sz="1200" kern="1200" err="1">
                <a:solidFill>
                  <a:schemeClr val="tx1"/>
                </a:solidFill>
                <a:effectLst/>
                <a:latin typeface="+mn-lt"/>
                <a:ea typeface="+mn-ea"/>
                <a:cs typeface="+mn-cs"/>
              </a:rPr>
              <a:t>Youn</a:t>
            </a:r>
            <a:r>
              <a:rPr lang="en-US" sz="1200" kern="1200">
                <a:solidFill>
                  <a:schemeClr val="tx1"/>
                </a:solidFill>
                <a:effectLst/>
                <a:latin typeface="+mn-lt"/>
                <a:ea typeface="+mn-ea"/>
                <a:cs typeface="+mn-cs"/>
              </a:rPr>
              <a:t> Noh</a:t>
            </a:r>
          </a:p>
          <a:p>
            <a:pPr marL="0" indent="0">
              <a:buFont typeface="+mj-lt"/>
              <a:buNone/>
            </a:pPr>
            <a:endParaRPr lang="en-US" sz="11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t>[Current as of 2/15/21]</a:t>
            </a:r>
            <a:endParaRPr lang="en-US" sz="1100" i="1">
              <a:cs typeface="Calibri"/>
            </a:endParaRPr>
          </a:p>
          <a:p>
            <a:endParaRPr lang="en-US" sz="11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A035E6FC-CCC7-F34C-83D9-78C7523946F2}" type="slidenum">
              <a:rPr lang="en-US" smtClean="0"/>
              <a:t>23</a:t>
            </a:fld>
            <a:endParaRPr lang="en-US"/>
          </a:p>
        </p:txBody>
      </p:sp>
    </p:spTree>
    <p:extLst>
      <p:ext uri="{BB962C8B-B14F-4D97-AF65-F5344CB8AC3E}">
        <p14:creationId xmlns:p14="http://schemas.microsoft.com/office/powerpoint/2010/main" val="555287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Along the way we’re doing six-month checkpoints. </a:t>
            </a:r>
          </a:p>
          <a:p>
            <a:endParaRPr lang="en-US"/>
          </a:p>
          <a:p>
            <a:r>
              <a:rPr lang="en-US"/>
              <a:t>Currently we’re leveraging Wikibase as a primary technical component….and we’ll be doing so at least through the second checkpoint.  </a:t>
            </a:r>
          </a:p>
          <a:p>
            <a:endParaRPr lang="en-US"/>
          </a:p>
          <a:p>
            <a:r>
              <a:rPr lang="en-US"/>
              <a:t>At that point, we’re making an architectural decision on whether to proceed primarily based on Wikibase, move to a hybrid approach, or to move to a different technology in order to scale much larger.  </a:t>
            </a:r>
          </a:p>
          <a:p>
            <a:endParaRPr lang="en-US"/>
          </a:p>
          <a:p>
            <a:r>
              <a:rPr lang="en-US"/>
              <a:t>Along the way, we’ve got multiple communication channels for input and iteration of our work.  So, in addition to the testing that I mentioned earlier, we’re having a number of different conversations with other partners as well.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1"/>
              <a:t>[Current as of 2/15/21]</a:t>
            </a:r>
            <a:endParaRPr lang="en-US" i="1">
              <a:cs typeface="Calibri"/>
            </a:endParaRPr>
          </a:p>
          <a:p>
            <a:endParaRPr lang="en-US"/>
          </a:p>
        </p:txBody>
      </p:sp>
      <p:sp>
        <p:nvSpPr>
          <p:cNvPr id="4" name="Slide Number Placeholder 3"/>
          <p:cNvSpPr>
            <a:spLocks noGrp="1"/>
          </p:cNvSpPr>
          <p:nvPr>
            <p:ph type="sldNum" sz="quarter" idx="5"/>
          </p:nvPr>
        </p:nvSpPr>
        <p:spPr/>
        <p:txBody>
          <a:bodyPr/>
          <a:lstStyle/>
          <a:p>
            <a:fld id="{4CCABE11-27EE-44BE-AA6D-F405F409B2AC}" type="slidenum">
              <a:rPr lang="en-US" smtClean="0"/>
              <a:pPr/>
              <a:t>24</a:t>
            </a:fld>
            <a:endParaRPr lang="en-US"/>
          </a:p>
        </p:txBody>
      </p:sp>
    </p:spTree>
    <p:extLst>
      <p:ext uri="{BB962C8B-B14F-4D97-AF65-F5344CB8AC3E}">
        <p14:creationId xmlns:p14="http://schemas.microsoft.com/office/powerpoint/2010/main" val="838711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OCLC has a special privilege in stewarding WorldCat, which gives us a compelling interest in understanding how better to advance this important repair work, and some standing which makes us a natural convener….So I’m pleased to share that </a:t>
            </a:r>
            <a:r>
              <a:rPr lang="en-US" sz="1800" b="1">
                <a:effectLst/>
                <a:latin typeface="Calibri" panose="020F0502020204030204" pitchFamily="34" charset="0"/>
                <a:ea typeface="Calibri" panose="020F0502020204030204" pitchFamily="34" charset="0"/>
                <a:cs typeface="Times New Roman" panose="02020603050405020304" pitchFamily="18" charset="0"/>
              </a:rPr>
              <a:t>OCLC has been awarded a grant from the Mellon Foundation </a:t>
            </a:r>
            <a:r>
              <a:rPr lang="en-US" sz="1800">
                <a:effectLst/>
                <a:latin typeface="Calibri" panose="020F0502020204030204" pitchFamily="34" charset="0"/>
                <a:ea typeface="Calibri" panose="020F0502020204030204" pitchFamily="34" charset="0"/>
                <a:cs typeface="Times New Roman" panose="02020603050405020304" pitchFamily="18" charset="0"/>
              </a:rPr>
              <a:t>to convene a diverse group of experts, practitioners, and community members in order to examine and learn from their localized efforts… and determine ways to improve practices, tools, infrastructure and workflows at scale, and at a community level.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 this project, OCLC will: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tabLst>
                <a:tab pos="457200" algn="l"/>
              </a:tabLst>
            </a:pPr>
            <a:r>
              <a:rPr lang="en-US" sz="1800" b="1">
                <a:effectLst/>
                <a:latin typeface="Calibri" panose="020F0502020204030204" pitchFamily="34" charset="0"/>
                <a:ea typeface="Calibri" panose="020F0502020204030204" pitchFamily="34" charset="0"/>
                <a:cs typeface="Times New Roman" panose="02020603050405020304" pitchFamily="18" charset="0"/>
              </a:rPr>
              <a:t>convene a conversation </a:t>
            </a:r>
            <a:r>
              <a:rPr lang="en-US" sz="1800">
                <a:effectLst/>
                <a:latin typeface="Calibri" panose="020F0502020204030204" pitchFamily="34" charset="0"/>
                <a:ea typeface="Calibri" panose="020F0502020204030204" pitchFamily="34" charset="0"/>
                <a:cs typeface="Times New Roman" panose="02020603050405020304" pitchFamily="18" charset="0"/>
              </a:rPr>
              <a:t>on how the community can address the systemic issues of bias and racial equity within our current collection description infrastructure. </a:t>
            </a:r>
          </a:p>
          <a:p>
            <a:pPr marL="342900" marR="0" lvl="0" indent="-342900">
              <a:spcBef>
                <a:spcPts val="0"/>
              </a:spcBef>
              <a:spcAft>
                <a:spcPts val="0"/>
              </a:spcAft>
              <a:buFont typeface="+mj-lt"/>
              <a:buAutoNum type="arabicPeriod"/>
              <a:tabLst>
                <a:tab pos="457200" algn="l"/>
              </a:tabLst>
            </a:pPr>
            <a:r>
              <a:rPr lang="en-US" sz="1800" b="1">
                <a:effectLst/>
                <a:latin typeface="Calibri" panose="020F0502020204030204" pitchFamily="34" charset="0"/>
                <a:ea typeface="Calibri" panose="020F0502020204030204" pitchFamily="34" charset="0"/>
                <a:cs typeface="Times New Roman" panose="02020603050405020304" pitchFamily="18" charset="0"/>
              </a:rPr>
              <a:t>share with our member libraries</a:t>
            </a:r>
            <a:r>
              <a:rPr lang="en-US" sz="1800">
                <a:effectLst/>
                <a:latin typeface="Calibri" panose="020F0502020204030204" pitchFamily="34" charset="0"/>
                <a:ea typeface="Calibri" panose="020F0502020204030204" pitchFamily="34" charset="0"/>
                <a:cs typeface="Times New Roman" panose="02020603050405020304" pitchFamily="18" charset="0"/>
              </a:rPr>
              <a:t> the desire to build more inclusive and equitable library collections…  and provide description approaches which promote effective representation and discovery of previously neglected or mis-characterized people, events and experiences. </a:t>
            </a:r>
          </a:p>
          <a:p>
            <a:pPr marL="342900" marR="0" lvl="0" indent="-342900">
              <a:spcBef>
                <a:spcPts val="0"/>
              </a:spcBef>
              <a:spcAft>
                <a:spcPts val="0"/>
              </a:spcAft>
              <a:buFont typeface="+mj-lt"/>
              <a:buAutoNum type="arabicPeriod"/>
              <a:tabLst>
                <a:tab pos="457200" algn="l"/>
              </a:tabLst>
            </a:pPr>
            <a:r>
              <a:rPr lang="en-US" sz="1800" b="1">
                <a:effectLst/>
                <a:latin typeface="Calibri" panose="020F0502020204030204" pitchFamily="34" charset="0"/>
                <a:ea typeface="Calibri" panose="020F0502020204030204" pitchFamily="34" charset="0"/>
                <a:cs typeface="Times New Roman" panose="02020603050405020304" pitchFamily="18" charset="0"/>
              </a:rPr>
              <a:t>…and finally, develop a community agenda </a:t>
            </a:r>
            <a:r>
              <a:rPr lang="en-US" sz="1800">
                <a:effectLst/>
                <a:latin typeface="Calibri" panose="020F0502020204030204" pitchFamily="34" charset="0"/>
                <a:ea typeface="Calibri" panose="020F0502020204030204" pitchFamily="34" charset="0"/>
                <a:cs typeface="Times New Roman" panose="02020603050405020304" pitchFamily="18" charset="0"/>
              </a:rPr>
              <a:t>which will be of great value in clarifying issues for those who do knowledge work in libraries, archives and museums.  This agenda will help prioritize areas for attention, and provide valuable guidance for those national agencies and suppliers who serve these communities.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We believe that this will be a </a:t>
            </a:r>
            <a:r>
              <a:rPr lang="en-US" sz="1800" b="1">
                <a:effectLst/>
                <a:latin typeface="Calibri" panose="020F0502020204030204" pitchFamily="34" charset="0"/>
                <a:ea typeface="Calibri" panose="020F0502020204030204" pitchFamily="34" charset="0"/>
                <a:cs typeface="Times New Roman" panose="02020603050405020304" pitchFamily="18" charset="0"/>
              </a:rPr>
              <a:t>significant landmark </a:t>
            </a:r>
            <a:r>
              <a:rPr lang="en-US" sz="1800">
                <a:effectLst/>
                <a:latin typeface="Calibri" panose="020F0502020204030204" pitchFamily="34" charset="0"/>
                <a:ea typeface="Calibri" panose="020F0502020204030204" pitchFamily="34" charset="0"/>
                <a:cs typeface="Times New Roman" panose="02020603050405020304" pitchFamily="18" charset="0"/>
              </a:rPr>
              <a:t>in repairing the bibliographic infrastructure that we all rely on.  </a:t>
            </a:r>
          </a:p>
        </p:txBody>
      </p:sp>
      <p:sp>
        <p:nvSpPr>
          <p:cNvPr id="4" name="Slide Number Placeholder 3"/>
          <p:cNvSpPr>
            <a:spLocks noGrp="1"/>
          </p:cNvSpPr>
          <p:nvPr>
            <p:ph type="sldNum" sz="quarter" idx="5"/>
          </p:nvPr>
        </p:nvSpPr>
        <p:spPr/>
        <p:txBody>
          <a:bodyPr/>
          <a:lstStyle/>
          <a:p>
            <a:fld id="{A9335EF0-058B-964F-94A7-FE7F2B5821FD}" type="slidenum">
              <a:rPr lang="en-US" smtClean="0"/>
              <a:t>25</a:t>
            </a:fld>
            <a:endParaRPr lang="en-US"/>
          </a:p>
        </p:txBody>
      </p:sp>
    </p:spTree>
    <p:extLst>
      <p:ext uri="{BB962C8B-B14F-4D97-AF65-F5344CB8AC3E}">
        <p14:creationId xmlns:p14="http://schemas.microsoft.com/office/powerpoint/2010/main" val="1205275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latin typeface="Calibri" panose="020F0502020204030204"/>
                <a:ea typeface="+mn-ea"/>
                <a:cs typeface="+mn-cs"/>
              </a:rPr>
              <a:t>We not only asked about problems but also tapped into collective wisdom about potential solutions. These included a change in mindset, hiring more Indigenous librarians particularly into cataloging and metadata positions. </a:t>
            </a:r>
            <a:br>
              <a:rPr lang="en-US" sz="1200">
                <a:solidFill>
                  <a:prstClr val="black"/>
                </a:solidFill>
                <a:latin typeface="Calibri" panose="020F0502020204030204"/>
                <a:ea typeface="+mn-ea"/>
                <a:cs typeface="+mn-cs"/>
              </a:rPr>
            </a:br>
            <a:br>
              <a:rPr lang="en-US" sz="1200">
                <a:solidFill>
                  <a:prstClr val="black"/>
                </a:solidFill>
                <a:latin typeface="Calibri" panose="020F0502020204030204"/>
                <a:ea typeface="+mn-ea"/>
                <a:cs typeface="+mn-cs"/>
              </a:rPr>
            </a:br>
            <a:r>
              <a:rPr lang="en-US" sz="1200">
                <a:solidFill>
                  <a:prstClr val="black"/>
                </a:solidFill>
                <a:latin typeface="Calibri" panose="020F0502020204030204"/>
                <a:ea typeface="+mn-ea"/>
                <a:cs typeface="+mn-cs"/>
              </a:rPr>
              <a:t>We were happy to hear from very many of our interviewees that they think that linked data is an important part of the solution. This is exciting since OCLC has been investing in linked data for over a decade and this ties to some of pathbreaking work that Mary will touch on next. So over to you Mary!</a:t>
            </a:r>
            <a:br>
              <a:rPr lang="en-US" sz="1200">
                <a:solidFill>
                  <a:prstClr val="black"/>
                </a:solidFill>
                <a:latin typeface="Calibri" panose="020F0502020204030204"/>
                <a:ea typeface="+mn-ea"/>
                <a:cs typeface="+mn-cs"/>
              </a:rPr>
            </a:br>
            <a:br>
              <a:rPr lang="en-US" sz="1000">
                <a:solidFill>
                  <a:prstClr val="black"/>
                </a:solidFill>
                <a:latin typeface="Calibri" panose="020F0502020204030204"/>
                <a:ea typeface="+mn-ea"/>
                <a:cs typeface="+mn-cs"/>
              </a:rPr>
            </a:br>
            <a:endParaRPr lang="en-US"/>
          </a:p>
          <a:p>
            <a:r>
              <a:rPr lang="en-US"/>
              <a:t>&lt;Transition to Mary Sauer-Games to finish the presentation&gt;</a:t>
            </a:r>
          </a:p>
        </p:txBody>
      </p:sp>
      <p:sp>
        <p:nvSpPr>
          <p:cNvPr id="4" name="Slide Number Placeholder 3"/>
          <p:cNvSpPr>
            <a:spLocks noGrp="1"/>
          </p:cNvSpPr>
          <p:nvPr>
            <p:ph type="sldNum" sz="quarter" idx="5"/>
          </p:nvPr>
        </p:nvSpPr>
        <p:spPr/>
        <p:txBody>
          <a:bodyPr/>
          <a:lstStyle/>
          <a:p>
            <a:fld id="{A9335EF0-058B-964F-94A7-FE7F2B5821FD}" type="slidenum">
              <a:rPr lang="en-US" smtClean="0"/>
              <a:t>26</a:t>
            </a:fld>
            <a:endParaRPr lang="en-US"/>
          </a:p>
        </p:txBody>
      </p:sp>
    </p:spTree>
    <p:extLst>
      <p:ext uri="{BB962C8B-B14F-4D97-AF65-F5344CB8AC3E}">
        <p14:creationId xmlns:p14="http://schemas.microsoft.com/office/powerpoint/2010/main" val="1336030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emf"/><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7B0F-C6FE-4E39-86EF-2801AA185D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D1AC93-9020-4197-A0D5-5ACB22696B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2B8A1C-AA58-43F8-B44D-3539095DB8FD}"/>
              </a:ext>
            </a:extLst>
          </p:cNvPr>
          <p:cNvSpPr>
            <a:spLocks noGrp="1"/>
          </p:cNvSpPr>
          <p:nvPr>
            <p:ph type="dt" sz="half" idx="10"/>
          </p:nvPr>
        </p:nvSpPr>
        <p:spPr/>
        <p:txBody>
          <a:bodyPr/>
          <a:lstStyle/>
          <a:p>
            <a:fld id="{753BCB3A-ACA4-485B-8F8E-6FB1D0AD9661}" type="datetimeFigureOut">
              <a:rPr lang="en-US" smtClean="0"/>
              <a:t>6/6/2021</a:t>
            </a:fld>
            <a:endParaRPr lang="en-US"/>
          </a:p>
        </p:txBody>
      </p:sp>
      <p:sp>
        <p:nvSpPr>
          <p:cNvPr id="5" name="Footer Placeholder 4">
            <a:extLst>
              <a:ext uri="{FF2B5EF4-FFF2-40B4-BE49-F238E27FC236}">
                <a16:creationId xmlns:a16="http://schemas.microsoft.com/office/drawing/2014/main" id="{94AEC30D-2A11-4371-A625-81E4B9940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ACA40-B2DE-46C8-AC2B-DB5963CA9216}"/>
              </a:ext>
            </a:extLst>
          </p:cNvPr>
          <p:cNvSpPr>
            <a:spLocks noGrp="1"/>
          </p:cNvSpPr>
          <p:nvPr>
            <p:ph type="sldNum" sz="quarter" idx="12"/>
          </p:nvPr>
        </p:nvSpPr>
        <p:spPr/>
        <p:txBody>
          <a:bodyPr/>
          <a:lstStyle/>
          <a:p>
            <a:fld id="{791D0AAA-BBA7-4EBF-8FBF-B29406621003}" type="slidenum">
              <a:rPr lang="en-US" smtClean="0"/>
              <a:t>‹#›</a:t>
            </a:fld>
            <a:endParaRPr lang="en-US"/>
          </a:p>
        </p:txBody>
      </p:sp>
    </p:spTree>
    <p:extLst>
      <p:ext uri="{BB962C8B-B14F-4D97-AF65-F5344CB8AC3E}">
        <p14:creationId xmlns:p14="http://schemas.microsoft.com/office/powerpoint/2010/main" val="4223258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DBAB-2ECC-425E-AD74-E622E7E285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3CB220-8591-43FA-818D-CA09C3D0A3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CB516-3D7F-49B7-8AA1-9CECF3D4F9D2}"/>
              </a:ext>
            </a:extLst>
          </p:cNvPr>
          <p:cNvSpPr>
            <a:spLocks noGrp="1"/>
          </p:cNvSpPr>
          <p:nvPr>
            <p:ph type="dt" sz="half" idx="10"/>
          </p:nvPr>
        </p:nvSpPr>
        <p:spPr/>
        <p:txBody>
          <a:bodyPr/>
          <a:lstStyle/>
          <a:p>
            <a:fld id="{753BCB3A-ACA4-485B-8F8E-6FB1D0AD9661}" type="datetimeFigureOut">
              <a:rPr lang="en-US" smtClean="0"/>
              <a:t>6/6/2021</a:t>
            </a:fld>
            <a:endParaRPr lang="en-US"/>
          </a:p>
        </p:txBody>
      </p:sp>
      <p:sp>
        <p:nvSpPr>
          <p:cNvPr id="5" name="Footer Placeholder 4">
            <a:extLst>
              <a:ext uri="{FF2B5EF4-FFF2-40B4-BE49-F238E27FC236}">
                <a16:creationId xmlns:a16="http://schemas.microsoft.com/office/drawing/2014/main" id="{1F2FA8F1-CC7B-466C-89B1-8F65495CF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DB092-5134-49B6-A648-D49BDA0BFB12}"/>
              </a:ext>
            </a:extLst>
          </p:cNvPr>
          <p:cNvSpPr>
            <a:spLocks noGrp="1"/>
          </p:cNvSpPr>
          <p:nvPr>
            <p:ph type="sldNum" sz="quarter" idx="12"/>
          </p:nvPr>
        </p:nvSpPr>
        <p:spPr/>
        <p:txBody>
          <a:bodyPr/>
          <a:lstStyle/>
          <a:p>
            <a:fld id="{791D0AAA-BBA7-4EBF-8FBF-B29406621003}" type="slidenum">
              <a:rPr lang="en-US" smtClean="0"/>
              <a:t>‹#›</a:t>
            </a:fld>
            <a:endParaRPr lang="en-US"/>
          </a:p>
        </p:txBody>
      </p:sp>
    </p:spTree>
    <p:extLst>
      <p:ext uri="{BB962C8B-B14F-4D97-AF65-F5344CB8AC3E}">
        <p14:creationId xmlns:p14="http://schemas.microsoft.com/office/powerpoint/2010/main" val="3373760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5F6FF6-BD77-44BF-9AD7-5D6EE74E30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025CEF-2795-4340-9738-BD386EF590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F2B6A-2FC4-4DC9-9523-B71611138C6F}"/>
              </a:ext>
            </a:extLst>
          </p:cNvPr>
          <p:cNvSpPr>
            <a:spLocks noGrp="1"/>
          </p:cNvSpPr>
          <p:nvPr>
            <p:ph type="dt" sz="half" idx="10"/>
          </p:nvPr>
        </p:nvSpPr>
        <p:spPr/>
        <p:txBody>
          <a:bodyPr/>
          <a:lstStyle/>
          <a:p>
            <a:fld id="{753BCB3A-ACA4-485B-8F8E-6FB1D0AD9661}" type="datetimeFigureOut">
              <a:rPr lang="en-US" smtClean="0"/>
              <a:t>6/6/2021</a:t>
            </a:fld>
            <a:endParaRPr lang="en-US"/>
          </a:p>
        </p:txBody>
      </p:sp>
      <p:sp>
        <p:nvSpPr>
          <p:cNvPr id="5" name="Footer Placeholder 4">
            <a:extLst>
              <a:ext uri="{FF2B5EF4-FFF2-40B4-BE49-F238E27FC236}">
                <a16:creationId xmlns:a16="http://schemas.microsoft.com/office/drawing/2014/main" id="{6F80C54B-38C0-4E16-900A-60C6D52D0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AA353B-6BCB-4383-A736-450B2EE0476E}"/>
              </a:ext>
            </a:extLst>
          </p:cNvPr>
          <p:cNvSpPr>
            <a:spLocks noGrp="1"/>
          </p:cNvSpPr>
          <p:nvPr>
            <p:ph type="sldNum" sz="quarter" idx="12"/>
          </p:nvPr>
        </p:nvSpPr>
        <p:spPr/>
        <p:txBody>
          <a:bodyPr/>
          <a:lstStyle/>
          <a:p>
            <a:fld id="{791D0AAA-BBA7-4EBF-8FBF-B29406621003}" type="slidenum">
              <a:rPr lang="en-US" smtClean="0"/>
              <a:t>‹#›</a:t>
            </a:fld>
            <a:endParaRPr lang="en-US"/>
          </a:p>
        </p:txBody>
      </p:sp>
    </p:spTree>
    <p:extLst>
      <p:ext uri="{BB962C8B-B14F-4D97-AF65-F5344CB8AC3E}">
        <p14:creationId xmlns:p14="http://schemas.microsoft.com/office/powerpoint/2010/main" val="1721853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0" name="Rectangle 9"/>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1" name="Rectangle 10"/>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3"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619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sp>
        <p:nvSpPr>
          <p:cNvPr id="11" name="Rectangle 10"/>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4"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842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18"/>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184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37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169FBE5-5AE1-994B-80B4-41E82E7039C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95313"/>
            <a:ext cx="12192000" cy="1975104"/>
          </a:xfrm>
          <a:prstGeom prst="rect">
            <a:avLst/>
          </a:prstGeom>
        </p:spPr>
      </p:pic>
      <p:sp>
        <p:nvSpPr>
          <p:cNvPr id="3" name="Text Placeholder 2"/>
          <p:cNvSpPr>
            <a:spLocks noGrp="1"/>
          </p:cNvSpPr>
          <p:nvPr>
            <p:ph type="body" sz="quarter" idx="17" hasCustomPrompt="1"/>
          </p:nvPr>
        </p:nvSpPr>
        <p:spPr>
          <a:xfrm>
            <a:off x="415725" y="5312042"/>
            <a:ext cx="1977464" cy="420564"/>
          </a:xfrm>
          <a:prstGeom prst="rect">
            <a:avLst/>
          </a:prstGeom>
        </p:spPr>
        <p:txBody>
          <a:bodyPr vert="horz" wrap="none" lIns="0">
            <a:spAutoFit/>
          </a:bodyPr>
          <a:lstStyle>
            <a:lvl1pPr marL="0" indent="0">
              <a:buNone/>
              <a:defRPr sz="2133" b="1" i="0" cap="none" baseline="0"/>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415726" y="5789368"/>
            <a:ext cx="1488164" cy="333489"/>
          </a:xfrm>
          <a:prstGeom prst="rect">
            <a:avLst/>
          </a:prstGeom>
        </p:spPr>
        <p:txBody>
          <a:bodyPr vert="horz" wrap="none" lIns="0" tIns="0">
            <a:spAutoFit/>
          </a:bodyPr>
          <a:lstStyle>
            <a:lvl1pPr marL="0" indent="0">
              <a:buNone/>
              <a:defRPr sz="1867" b="0" baseline="0">
                <a:solidFill>
                  <a:schemeClr val="tx1">
                    <a:lumMod val="50000"/>
                    <a:lumOff val="50000"/>
                  </a:schemeClr>
                </a:solidFill>
              </a:defRPr>
            </a:lvl1pPr>
            <a:lvl2pPr marL="609585" indent="0">
              <a:buNone/>
              <a:defRPr/>
            </a:lvl2pPr>
            <a:lvl5pPr marL="2438339" indent="0">
              <a:buNone/>
              <a:defRPr/>
            </a:lvl5pPr>
          </a:lstStyle>
          <a:p>
            <a:pPr lvl="0"/>
            <a:r>
              <a:rPr lang="en-US"/>
              <a:t>Speaker Title</a:t>
            </a:r>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080072" y="6422992"/>
            <a:ext cx="896112" cy="291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userDrawn="1"/>
        </p:nvGrpSpPr>
        <p:grpSpPr>
          <a:xfrm>
            <a:off x="0" y="0"/>
            <a:ext cx="12192000" cy="148261"/>
            <a:chOff x="0" y="1659943"/>
            <a:chExt cx="9144000" cy="111196"/>
          </a:xfrm>
        </p:grpSpPr>
        <p:sp>
          <p:nvSpPr>
            <p:cNvPr id="30" name="Rectangle 29"/>
            <p:cNvSpPr/>
            <p:nvPr userDrawn="1"/>
          </p:nvSpPr>
          <p:spPr>
            <a:xfrm>
              <a:off x="2209800" y="1659943"/>
              <a:ext cx="6934200" cy="111196"/>
            </a:xfrm>
            <a:prstGeom prst="rect">
              <a:avLst/>
            </a:prstGeom>
            <a:solidFill>
              <a:srgbClr val="78BF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1" name="Rectangle 30"/>
            <p:cNvSpPr/>
            <p:nvPr userDrawn="1"/>
          </p:nvSpPr>
          <p:spPr>
            <a:xfrm>
              <a:off x="0" y="1659943"/>
              <a:ext cx="2209800" cy="111196"/>
            </a:xfrm>
            <a:prstGeom prst="rect">
              <a:avLst/>
            </a:prstGeom>
            <a:solidFill>
              <a:srgbClr val="01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2" name="Rectangle 31"/>
            <p:cNvSpPr/>
            <p:nvPr userDrawn="1"/>
          </p:nvSpPr>
          <p:spPr>
            <a:xfrm>
              <a:off x="2209800" y="1659943"/>
              <a:ext cx="1060450" cy="111196"/>
            </a:xfrm>
            <a:prstGeom prst="rect">
              <a:avLst/>
            </a:prstGeom>
            <a:solidFill>
              <a:srgbClr val="3EB6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pic>
        <p:nvPicPr>
          <p:cNvPr id="33" name="Picture 26" descr="OCLC_H_PMS.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080072" y="6422992"/>
            <a:ext cx="896336" cy="298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tx1">
                    <a:alpha val="50000"/>
                  </a:schemeClr>
                </a:solidFill>
                <a:effectLst/>
                <a:latin typeface="Arial" charset="0"/>
                <a:ea typeface="Arial" charset="0"/>
                <a:cs typeface="Arial" charset="0"/>
              </a:rPr>
              <a:t>Confidential. Not for distribution.</a:t>
            </a:r>
          </a:p>
        </p:txBody>
      </p:sp>
      <p:sp>
        <p:nvSpPr>
          <p:cNvPr id="21" name="Text Placeholder 6">
            <a:extLst>
              <a:ext uri="{FF2B5EF4-FFF2-40B4-BE49-F238E27FC236}">
                <a16:creationId xmlns:a16="http://schemas.microsoft.com/office/drawing/2014/main" id="{E72AC43A-84A1-6240-BA7F-91D7510E0DD1}"/>
              </a:ext>
            </a:extLst>
          </p:cNvPr>
          <p:cNvSpPr>
            <a:spLocks noGrp="1"/>
          </p:cNvSpPr>
          <p:nvPr>
            <p:ph type="body" sz="quarter" idx="21" hasCustomPrompt="1"/>
          </p:nvPr>
        </p:nvSpPr>
        <p:spPr>
          <a:xfrm>
            <a:off x="403919" y="2957318"/>
            <a:ext cx="11376404" cy="2326777"/>
          </a:xfrm>
          <a:prstGeom prst="rect">
            <a:avLst/>
          </a:prstGeom>
        </p:spPr>
        <p:txBody>
          <a:bodyPr lIns="0"/>
          <a:lstStyle>
            <a:lvl1pPr marL="0" indent="0">
              <a:buFont typeface="Arial" charset="0"/>
              <a:buNone/>
              <a:defRPr sz="6000" b="1" baseline="0">
                <a:solidFill>
                  <a:schemeClr val="accent1"/>
                </a:solidFill>
              </a:defRPr>
            </a:lvl1pPr>
          </a:lstStyle>
          <a:p>
            <a:pPr marL="457178" marR="0" lvl="0" indent="-457178" algn="l" defTabSz="609570" rtl="0" eaLnBrk="1" fontAlgn="auto" latinLnBrk="0" hangingPunct="1">
              <a:lnSpc>
                <a:spcPct val="100000"/>
              </a:lnSpc>
              <a:spcBef>
                <a:spcPct val="20000"/>
              </a:spcBef>
              <a:spcAft>
                <a:spcPts val="0"/>
              </a:spcAft>
              <a:buClrTx/>
              <a:buSzTx/>
              <a:tabLst/>
              <a:defRPr/>
            </a:pPr>
            <a:r>
              <a:rPr lang="en-US"/>
              <a:t>Title goes here</a:t>
            </a:r>
          </a:p>
        </p:txBody>
      </p:sp>
      <p:cxnSp>
        <p:nvCxnSpPr>
          <p:cNvPr id="24" name="Straight Connector 23">
            <a:extLst>
              <a:ext uri="{FF2B5EF4-FFF2-40B4-BE49-F238E27FC236}">
                <a16:creationId xmlns:a16="http://schemas.microsoft.com/office/drawing/2014/main" id="{96386BB1-B17D-6A4A-9762-138A3940095B}"/>
              </a:ext>
            </a:extLst>
          </p:cNvPr>
          <p:cNvCxnSpPr>
            <a:cxnSpLocks/>
          </p:cNvCxnSpPr>
          <p:nvPr userDrawn="1"/>
        </p:nvCxnSpPr>
        <p:spPr>
          <a:xfrm>
            <a:off x="415725" y="2835967"/>
            <a:ext cx="11377033"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C3D11D7-EBE0-5542-B8D1-74B21E0553E3}"/>
              </a:ext>
            </a:extLst>
          </p:cNvPr>
          <p:cNvSpPr txBox="1"/>
          <p:nvPr userDrawn="1"/>
        </p:nvSpPr>
        <p:spPr>
          <a:xfrm>
            <a:off x="403918" y="2370029"/>
            <a:ext cx="5742147" cy="379656"/>
          </a:xfrm>
          <a:prstGeom prst="rect">
            <a:avLst/>
          </a:prstGeom>
          <a:noFill/>
        </p:spPr>
        <p:txBody>
          <a:bodyPr wrap="square" lIns="0" rtlCol="0">
            <a:spAutoFit/>
          </a:bodyPr>
          <a:lstStyle/>
          <a:p>
            <a:r>
              <a:rPr lang="en-US" sz="1867" b="1"/>
              <a:t>SEPTEMBER 1</a:t>
            </a:r>
            <a:r>
              <a:rPr lang="en-US" sz="1867" b="1" spc="400"/>
              <a:t>0</a:t>
            </a:r>
            <a:r>
              <a:rPr lang="en-US" sz="1867" b="1" spc="0"/>
              <a:t>–</a:t>
            </a:r>
            <a:r>
              <a:rPr lang="en-US" sz="1867" b="1"/>
              <a:t>12, 2019</a:t>
            </a:r>
          </a:p>
        </p:txBody>
      </p:sp>
      <p:pic>
        <p:nvPicPr>
          <p:cNvPr id="19" name="Graphic 18">
            <a:extLst>
              <a:ext uri="{FF2B5EF4-FFF2-40B4-BE49-F238E27FC236}">
                <a16:creationId xmlns:a16="http://schemas.microsoft.com/office/drawing/2014/main" id="{F455B61D-1278-3A4C-A0D5-F98C1800300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5724" y="408281"/>
            <a:ext cx="4014451" cy="1510815"/>
          </a:xfrm>
          <a:prstGeom prst="rect">
            <a:avLst/>
          </a:prstGeom>
        </p:spPr>
      </p:pic>
    </p:spTree>
    <p:extLst>
      <p:ext uri="{BB962C8B-B14F-4D97-AF65-F5344CB8AC3E}">
        <p14:creationId xmlns:p14="http://schemas.microsoft.com/office/powerpoint/2010/main" val="186937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01AFD7"/>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chemeClr val="accent1">
              <a:alpha val="60000"/>
            </a:scheme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pic>
        <p:nvPicPr>
          <p:cNvPr id="8"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2"/>
            <a:ext cx="896336" cy="298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tx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43593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aker Intro: 2 ">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246767"/>
            <a:ext cx="2574927" cy="11768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01AFD7"/>
                </a:solidFill>
              </a:defRPr>
            </a:lvl1pPr>
          </a:lstStyle>
          <a:p>
            <a:pPr lvl="0"/>
            <a:r>
              <a:rPr lang="en-US"/>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chemeClr val="accent1">
              <a:alpha val="60000"/>
            </a:scheme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290965"/>
            <a:ext cx="2574927" cy="11768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01AFD7"/>
                </a:solidFill>
              </a:defRPr>
            </a:lvl1pPr>
          </a:lstStyle>
          <a:p>
            <a:pPr lvl="0"/>
            <a:r>
              <a:rPr lang="en-US"/>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chemeClr val="accent1">
              <a:alpha val="60000"/>
            </a:scheme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pic>
        <p:nvPicPr>
          <p:cNvPr id="18"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2"/>
            <a:ext cx="896336" cy="298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tx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43615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3925B5-76D5-584B-AF41-CF910972B76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080072" y="6422992"/>
            <a:ext cx="896112" cy="291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bg1">
                    <a:alpha val="50000"/>
                  </a:schemeClr>
                </a:solidFill>
                <a:effectLst/>
                <a:latin typeface="Arial" charset="0"/>
                <a:ea typeface="Arial" charset="0"/>
                <a:cs typeface="Arial" charset="0"/>
              </a:rPr>
              <a:t>Confidential. Not for distribution.</a:t>
            </a:r>
          </a:p>
        </p:txBody>
      </p:sp>
      <p:pic>
        <p:nvPicPr>
          <p:cNvPr id="12" name="Graphic 11">
            <a:extLst>
              <a:ext uri="{FF2B5EF4-FFF2-40B4-BE49-F238E27FC236}">
                <a16:creationId xmlns:a16="http://schemas.microsoft.com/office/drawing/2014/main" id="{2EB3B3D0-6FDF-434D-8CFE-CC12D58BE21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62133"/>
          <a:stretch/>
        </p:blipFill>
        <p:spPr>
          <a:xfrm>
            <a:off x="10742139" y="252513"/>
            <a:ext cx="1234044" cy="1226451"/>
          </a:xfrm>
          <a:prstGeom prst="rect">
            <a:avLst/>
          </a:prstGeom>
        </p:spPr>
      </p:pic>
      <p:sp>
        <p:nvSpPr>
          <p:cNvPr id="13" name="Text Placeholder 12">
            <a:extLst>
              <a:ext uri="{FF2B5EF4-FFF2-40B4-BE49-F238E27FC236}">
                <a16:creationId xmlns:a16="http://schemas.microsoft.com/office/drawing/2014/main" id="{76BE6E87-C11C-B948-8297-24ED40FCB985}"/>
              </a:ext>
            </a:extLst>
          </p:cNvPr>
          <p:cNvSpPr>
            <a:spLocks noGrp="1"/>
          </p:cNvSpPr>
          <p:nvPr>
            <p:ph type="body" sz="quarter" idx="10" hasCustomPrompt="1"/>
          </p:nvPr>
        </p:nvSpPr>
        <p:spPr>
          <a:xfrm>
            <a:off x="0" y="1478965"/>
            <a:ext cx="12192000" cy="4015672"/>
          </a:xfrm>
          <a:prstGeom prst="rect">
            <a:avLst/>
          </a:prstGeom>
        </p:spPr>
        <p:txBody>
          <a:bodyPr lIns="457200" tIns="182880" rIns="457200" bIns="548640" anchor="ctr" anchorCtr="0"/>
          <a:lstStyle>
            <a:lvl1pPr marL="0" indent="0" algn="ctr">
              <a:buNone/>
              <a:defRPr sz="5333" b="1" i="0" baseline="0">
                <a:solidFill>
                  <a:schemeClr val="bg1"/>
                </a:solidFill>
                <a:effectLst>
                  <a:outerShdw blurRad="101600" algn="ctr" rotWithShape="0">
                    <a:prstClr val="black">
                      <a:alpha val="50000"/>
                    </a:prstClr>
                  </a:outerShdw>
                </a:effectLst>
                <a:latin typeface="Arial" panose="020B0604020202020204" pitchFamily="34" charset="0"/>
              </a:defRPr>
            </a:lvl1pPr>
          </a:lstStyle>
          <a:p>
            <a:pPr lvl="0"/>
            <a:r>
              <a:rPr lang="en-US"/>
              <a:t>Section title goes</a:t>
            </a:r>
          </a:p>
        </p:txBody>
      </p:sp>
    </p:spTree>
    <p:extLst>
      <p:ext uri="{BB962C8B-B14F-4D97-AF65-F5344CB8AC3E}">
        <p14:creationId xmlns:p14="http://schemas.microsoft.com/office/powerpoint/2010/main" val="33711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5018F-DC7B-48C7-93CA-2D3D189F0B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8B49C8-A296-4DE9-A480-8BFBF46BDA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B16AC-6A2F-4F75-81B2-83B00094A6A1}"/>
              </a:ext>
            </a:extLst>
          </p:cNvPr>
          <p:cNvSpPr>
            <a:spLocks noGrp="1"/>
          </p:cNvSpPr>
          <p:nvPr>
            <p:ph type="dt" sz="half" idx="10"/>
          </p:nvPr>
        </p:nvSpPr>
        <p:spPr/>
        <p:txBody>
          <a:bodyPr/>
          <a:lstStyle/>
          <a:p>
            <a:fld id="{753BCB3A-ACA4-485B-8F8E-6FB1D0AD9661}" type="datetimeFigureOut">
              <a:rPr lang="en-US" smtClean="0"/>
              <a:t>6/6/2021</a:t>
            </a:fld>
            <a:endParaRPr lang="en-US"/>
          </a:p>
        </p:txBody>
      </p:sp>
      <p:sp>
        <p:nvSpPr>
          <p:cNvPr id="5" name="Footer Placeholder 4">
            <a:extLst>
              <a:ext uri="{FF2B5EF4-FFF2-40B4-BE49-F238E27FC236}">
                <a16:creationId xmlns:a16="http://schemas.microsoft.com/office/drawing/2014/main" id="{569F33D8-3D94-4695-94EB-AF3AF48F7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C741A-8677-4039-A965-502B02B52125}"/>
              </a:ext>
            </a:extLst>
          </p:cNvPr>
          <p:cNvSpPr>
            <a:spLocks noGrp="1"/>
          </p:cNvSpPr>
          <p:nvPr>
            <p:ph type="sldNum" sz="quarter" idx="12"/>
          </p:nvPr>
        </p:nvSpPr>
        <p:spPr/>
        <p:txBody>
          <a:bodyPr/>
          <a:lstStyle/>
          <a:p>
            <a:fld id="{791D0AAA-BBA7-4EBF-8FBF-B29406621003}" type="slidenum">
              <a:rPr lang="en-US" smtClean="0"/>
              <a:t>‹#›</a:t>
            </a:fld>
            <a:endParaRPr lang="en-US"/>
          </a:p>
        </p:txBody>
      </p:sp>
    </p:spTree>
    <p:extLst>
      <p:ext uri="{BB962C8B-B14F-4D97-AF65-F5344CB8AC3E}">
        <p14:creationId xmlns:p14="http://schemas.microsoft.com/office/powerpoint/2010/main" val="1363391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Bullets">
    <p:spTree>
      <p:nvGrpSpPr>
        <p:cNvPr id="1" name=""/>
        <p:cNvGrpSpPr/>
        <p:nvPr/>
      </p:nvGrpSpPr>
      <p:grpSpPr>
        <a:xfrm>
          <a:off x="0" y="0"/>
          <a:ext cx="0" cy="0"/>
          <a:chOff x="0" y="0"/>
          <a:chExt cx="0" cy="0"/>
        </a:xfrm>
      </p:grpSpPr>
      <p:sp>
        <p:nvSpPr>
          <p:cNvPr id="11" name="Text Placeholder 3"/>
          <p:cNvSpPr>
            <a:spLocks noGrp="1"/>
          </p:cNvSpPr>
          <p:nvPr>
            <p:ph type="body" sz="quarter" idx="12"/>
          </p:nvPr>
        </p:nvSpPr>
        <p:spPr>
          <a:xfrm>
            <a:off x="526181" y="1668887"/>
            <a:ext cx="11107555" cy="4179279"/>
          </a:xfrm>
          <a:prstGeom prst="rect">
            <a:avLst/>
          </a:prstGeom>
        </p:spPr>
        <p:txBody>
          <a:bodyPr vert="horz" lIns="0" rIns="0"/>
          <a:lstStyle>
            <a:lvl1pPr marL="457189" indent="-457189">
              <a:buFont typeface="Arial"/>
              <a:buChar char="•"/>
              <a:defRPr sz="2667"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
        <p:nvSpPr>
          <p:cNvPr id="14" name="Text Placeholder 5"/>
          <p:cNvSpPr>
            <a:spLocks noGrp="1"/>
          </p:cNvSpPr>
          <p:nvPr>
            <p:ph type="body" sz="quarter" idx="13" hasCustomPrompt="1"/>
          </p:nvPr>
        </p:nvSpPr>
        <p:spPr>
          <a:xfrm>
            <a:off x="526181" y="782848"/>
            <a:ext cx="11107555" cy="711449"/>
          </a:xfrm>
          <a:prstGeom prst="rect">
            <a:avLst/>
          </a:prstGeom>
        </p:spPr>
        <p:txBody>
          <a:bodyPr vert="horz" lIns="0"/>
          <a:lstStyle>
            <a:lvl1pPr marL="0" indent="0">
              <a:buNone/>
              <a:defRPr sz="3733" b="1" i="0" cap="none" baseline="0">
                <a:solidFill>
                  <a:schemeClr val="tx1"/>
                </a:solidFill>
              </a:defRPr>
            </a:lvl1pPr>
          </a:lstStyle>
          <a:p>
            <a:pPr lvl="0"/>
            <a:r>
              <a:rPr lang="en-US"/>
              <a:t>Title of slide</a:t>
            </a:r>
          </a:p>
        </p:txBody>
      </p:sp>
      <p:grpSp>
        <p:nvGrpSpPr>
          <p:cNvPr id="25" name="Group 24">
            <a:extLst>
              <a:ext uri="{FF2B5EF4-FFF2-40B4-BE49-F238E27FC236}">
                <a16:creationId xmlns:a16="http://schemas.microsoft.com/office/drawing/2014/main" id="{CD3C245B-B9B5-4C4E-8F88-5834162EFCF0}"/>
              </a:ext>
            </a:extLst>
          </p:cNvPr>
          <p:cNvGrpSpPr/>
          <p:nvPr userDrawn="1"/>
        </p:nvGrpSpPr>
        <p:grpSpPr>
          <a:xfrm>
            <a:off x="0" y="0"/>
            <a:ext cx="12192000" cy="148261"/>
            <a:chOff x="0" y="1659943"/>
            <a:chExt cx="9144000" cy="111196"/>
          </a:xfrm>
        </p:grpSpPr>
        <p:sp>
          <p:nvSpPr>
            <p:cNvPr id="26" name="Rectangle 25">
              <a:extLst>
                <a:ext uri="{FF2B5EF4-FFF2-40B4-BE49-F238E27FC236}">
                  <a16:creationId xmlns:a16="http://schemas.microsoft.com/office/drawing/2014/main" id="{4549BDAB-EE07-8A46-84B8-C6F8BDE44AFD}"/>
                </a:ext>
              </a:extLst>
            </p:cNvPr>
            <p:cNvSpPr/>
            <p:nvPr userDrawn="1"/>
          </p:nvSpPr>
          <p:spPr>
            <a:xfrm>
              <a:off x="2209800" y="1659943"/>
              <a:ext cx="6934200" cy="111196"/>
            </a:xfrm>
            <a:prstGeom prst="rect">
              <a:avLst/>
            </a:prstGeom>
            <a:solidFill>
              <a:srgbClr val="78BF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7" name="Rectangle 26">
              <a:extLst>
                <a:ext uri="{FF2B5EF4-FFF2-40B4-BE49-F238E27FC236}">
                  <a16:creationId xmlns:a16="http://schemas.microsoft.com/office/drawing/2014/main" id="{A605FD66-4895-F349-81E3-4E486C236815}"/>
                </a:ext>
              </a:extLst>
            </p:cNvPr>
            <p:cNvSpPr/>
            <p:nvPr userDrawn="1"/>
          </p:nvSpPr>
          <p:spPr>
            <a:xfrm>
              <a:off x="0" y="1659943"/>
              <a:ext cx="2209800" cy="111196"/>
            </a:xfrm>
            <a:prstGeom prst="rect">
              <a:avLst/>
            </a:prstGeom>
            <a:solidFill>
              <a:srgbClr val="01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8" name="Rectangle 27">
              <a:extLst>
                <a:ext uri="{FF2B5EF4-FFF2-40B4-BE49-F238E27FC236}">
                  <a16:creationId xmlns:a16="http://schemas.microsoft.com/office/drawing/2014/main" id="{B568ACC3-0CC6-2247-B823-B22DDC94653B}"/>
                </a:ext>
              </a:extLst>
            </p:cNvPr>
            <p:cNvSpPr/>
            <p:nvPr userDrawn="1"/>
          </p:nvSpPr>
          <p:spPr>
            <a:xfrm>
              <a:off x="2209800" y="1659943"/>
              <a:ext cx="1060450" cy="111196"/>
            </a:xfrm>
            <a:prstGeom prst="rect">
              <a:avLst/>
            </a:prstGeom>
            <a:solidFill>
              <a:srgbClr val="3EB6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pic>
        <p:nvPicPr>
          <p:cNvPr id="31" name="Picture 26" descr="OCLC_H_PMS.eps">
            <a:extLst>
              <a:ext uri="{FF2B5EF4-FFF2-40B4-BE49-F238E27FC236}">
                <a16:creationId xmlns:a16="http://schemas.microsoft.com/office/drawing/2014/main" id="{ACEAB89D-9CD3-C146-96A4-8287EA9ECA7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2"/>
            <a:ext cx="896336" cy="298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Footer Placeholder 4">
            <a:extLst>
              <a:ext uri="{FF2B5EF4-FFF2-40B4-BE49-F238E27FC236}">
                <a16:creationId xmlns:a16="http://schemas.microsoft.com/office/drawing/2014/main" id="{CE24612D-44F0-6B4A-AB9C-C637482F927A}"/>
              </a:ext>
            </a:extLst>
          </p:cNvPr>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tx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6268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44">
          <p15:clr>
            <a:srgbClr val="FBAE40"/>
          </p15:clr>
        </p15:guide>
        <p15:guide id="2" pos="2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Header">
    <p:spTree>
      <p:nvGrpSpPr>
        <p:cNvPr id="1" name=""/>
        <p:cNvGrpSpPr/>
        <p:nvPr/>
      </p:nvGrpSpPr>
      <p:grpSpPr>
        <a:xfrm>
          <a:off x="0" y="0"/>
          <a:ext cx="0" cy="0"/>
          <a:chOff x="0" y="0"/>
          <a:chExt cx="0" cy="0"/>
        </a:xfrm>
      </p:grpSpPr>
      <p:sp>
        <p:nvSpPr>
          <p:cNvPr id="11" name="Text Placeholder 5"/>
          <p:cNvSpPr>
            <a:spLocks noGrp="1"/>
          </p:cNvSpPr>
          <p:nvPr>
            <p:ph type="body" sz="quarter" idx="13" hasCustomPrompt="1"/>
          </p:nvPr>
        </p:nvSpPr>
        <p:spPr>
          <a:xfrm>
            <a:off x="526181" y="782848"/>
            <a:ext cx="11107555" cy="711449"/>
          </a:xfrm>
          <a:prstGeom prst="rect">
            <a:avLst/>
          </a:prstGeom>
        </p:spPr>
        <p:txBody>
          <a:bodyPr vert="horz" lIns="0"/>
          <a:lstStyle>
            <a:lvl1pPr marL="0" indent="0">
              <a:buNone/>
              <a:defRPr sz="3733" b="1" i="0" cap="none" baseline="0">
                <a:solidFill>
                  <a:schemeClr val="tx1"/>
                </a:solidFill>
              </a:defRPr>
            </a:lvl1pPr>
          </a:lstStyle>
          <a:p>
            <a:pPr lvl="0"/>
            <a:r>
              <a:rPr lang="en-US"/>
              <a:t>Title of slide</a:t>
            </a:r>
          </a:p>
        </p:txBody>
      </p:sp>
      <p:grpSp>
        <p:nvGrpSpPr>
          <p:cNvPr id="15" name="Group 14">
            <a:extLst>
              <a:ext uri="{FF2B5EF4-FFF2-40B4-BE49-F238E27FC236}">
                <a16:creationId xmlns:a16="http://schemas.microsoft.com/office/drawing/2014/main" id="{E10A2317-3D16-A94E-85BB-A404D670D704}"/>
              </a:ext>
            </a:extLst>
          </p:cNvPr>
          <p:cNvGrpSpPr/>
          <p:nvPr userDrawn="1"/>
        </p:nvGrpSpPr>
        <p:grpSpPr>
          <a:xfrm>
            <a:off x="0" y="0"/>
            <a:ext cx="12192000" cy="148261"/>
            <a:chOff x="0" y="1659943"/>
            <a:chExt cx="9144000" cy="111196"/>
          </a:xfrm>
        </p:grpSpPr>
        <p:sp>
          <p:nvSpPr>
            <p:cNvPr id="16" name="Rectangle 15">
              <a:extLst>
                <a:ext uri="{FF2B5EF4-FFF2-40B4-BE49-F238E27FC236}">
                  <a16:creationId xmlns:a16="http://schemas.microsoft.com/office/drawing/2014/main" id="{71D47BF4-7825-844A-8B8F-7BEC5E341BA2}"/>
                </a:ext>
              </a:extLst>
            </p:cNvPr>
            <p:cNvSpPr/>
            <p:nvPr userDrawn="1"/>
          </p:nvSpPr>
          <p:spPr>
            <a:xfrm>
              <a:off x="2209800" y="1659943"/>
              <a:ext cx="6934200" cy="111196"/>
            </a:xfrm>
            <a:prstGeom prst="rect">
              <a:avLst/>
            </a:prstGeom>
            <a:solidFill>
              <a:srgbClr val="78BF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8" name="Rectangle 17">
              <a:extLst>
                <a:ext uri="{FF2B5EF4-FFF2-40B4-BE49-F238E27FC236}">
                  <a16:creationId xmlns:a16="http://schemas.microsoft.com/office/drawing/2014/main" id="{35D623F2-07D5-B946-911D-DA246A07B478}"/>
                </a:ext>
              </a:extLst>
            </p:cNvPr>
            <p:cNvSpPr/>
            <p:nvPr userDrawn="1"/>
          </p:nvSpPr>
          <p:spPr>
            <a:xfrm>
              <a:off x="0" y="1659943"/>
              <a:ext cx="2209800" cy="111196"/>
            </a:xfrm>
            <a:prstGeom prst="rect">
              <a:avLst/>
            </a:prstGeom>
            <a:solidFill>
              <a:srgbClr val="01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a:extLst>
                <a:ext uri="{FF2B5EF4-FFF2-40B4-BE49-F238E27FC236}">
                  <a16:creationId xmlns:a16="http://schemas.microsoft.com/office/drawing/2014/main" id="{45F155C3-8E8B-374E-BDEF-0929D4E48BB2}"/>
                </a:ext>
              </a:extLst>
            </p:cNvPr>
            <p:cNvSpPr/>
            <p:nvPr userDrawn="1"/>
          </p:nvSpPr>
          <p:spPr>
            <a:xfrm>
              <a:off x="2209800" y="1659943"/>
              <a:ext cx="1060450" cy="111196"/>
            </a:xfrm>
            <a:prstGeom prst="rect">
              <a:avLst/>
            </a:prstGeom>
            <a:solidFill>
              <a:srgbClr val="3EB6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pic>
        <p:nvPicPr>
          <p:cNvPr id="20" name="Picture 26" descr="OCLC_H_PMS.eps">
            <a:extLst>
              <a:ext uri="{FF2B5EF4-FFF2-40B4-BE49-F238E27FC236}">
                <a16:creationId xmlns:a16="http://schemas.microsoft.com/office/drawing/2014/main" id="{8264AE62-C08C-3141-A7AB-6098A06A9E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2"/>
            <a:ext cx="896336" cy="298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Footer Placeholder 4">
            <a:extLst>
              <a:ext uri="{FF2B5EF4-FFF2-40B4-BE49-F238E27FC236}">
                <a16:creationId xmlns:a16="http://schemas.microsoft.com/office/drawing/2014/main" id="{8B562954-E482-ED4F-B5A5-9D0708A1D186}"/>
              </a:ext>
            </a:extLst>
          </p:cNvPr>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tx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86432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A776E0F-AC95-B441-A5AE-F65DB54C36D9}"/>
              </a:ext>
            </a:extLst>
          </p:cNvPr>
          <p:cNvGrpSpPr/>
          <p:nvPr userDrawn="1"/>
        </p:nvGrpSpPr>
        <p:grpSpPr>
          <a:xfrm>
            <a:off x="0" y="0"/>
            <a:ext cx="12192000" cy="148261"/>
            <a:chOff x="0" y="1659943"/>
            <a:chExt cx="9144000" cy="111196"/>
          </a:xfrm>
        </p:grpSpPr>
        <p:sp>
          <p:nvSpPr>
            <p:cNvPr id="13" name="Rectangle 12">
              <a:extLst>
                <a:ext uri="{FF2B5EF4-FFF2-40B4-BE49-F238E27FC236}">
                  <a16:creationId xmlns:a16="http://schemas.microsoft.com/office/drawing/2014/main" id="{57B86D9E-CDA5-694D-843A-8DE18753CDCF}"/>
                </a:ext>
              </a:extLst>
            </p:cNvPr>
            <p:cNvSpPr/>
            <p:nvPr userDrawn="1"/>
          </p:nvSpPr>
          <p:spPr>
            <a:xfrm>
              <a:off x="2209800" y="1659943"/>
              <a:ext cx="6934200" cy="111196"/>
            </a:xfrm>
            <a:prstGeom prst="rect">
              <a:avLst/>
            </a:prstGeom>
            <a:solidFill>
              <a:srgbClr val="78BF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Rectangle 13">
              <a:extLst>
                <a:ext uri="{FF2B5EF4-FFF2-40B4-BE49-F238E27FC236}">
                  <a16:creationId xmlns:a16="http://schemas.microsoft.com/office/drawing/2014/main" id="{C541A957-7A4B-3740-A1D6-39BD0575E547}"/>
                </a:ext>
              </a:extLst>
            </p:cNvPr>
            <p:cNvSpPr/>
            <p:nvPr userDrawn="1"/>
          </p:nvSpPr>
          <p:spPr>
            <a:xfrm>
              <a:off x="0" y="1659943"/>
              <a:ext cx="2209800" cy="111196"/>
            </a:xfrm>
            <a:prstGeom prst="rect">
              <a:avLst/>
            </a:prstGeom>
            <a:solidFill>
              <a:srgbClr val="01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5" name="Rectangle 14">
              <a:extLst>
                <a:ext uri="{FF2B5EF4-FFF2-40B4-BE49-F238E27FC236}">
                  <a16:creationId xmlns:a16="http://schemas.microsoft.com/office/drawing/2014/main" id="{AD637C6A-EE0F-EE45-BF8C-58EE0B307A31}"/>
                </a:ext>
              </a:extLst>
            </p:cNvPr>
            <p:cNvSpPr/>
            <p:nvPr userDrawn="1"/>
          </p:nvSpPr>
          <p:spPr>
            <a:xfrm>
              <a:off x="2209800" y="1659943"/>
              <a:ext cx="1060450" cy="111196"/>
            </a:xfrm>
            <a:prstGeom prst="rect">
              <a:avLst/>
            </a:prstGeom>
            <a:solidFill>
              <a:srgbClr val="3EB6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pic>
        <p:nvPicPr>
          <p:cNvPr id="17" name="Picture 26" descr="OCLC_H_PMS.eps">
            <a:extLst>
              <a:ext uri="{FF2B5EF4-FFF2-40B4-BE49-F238E27FC236}">
                <a16:creationId xmlns:a16="http://schemas.microsoft.com/office/drawing/2014/main" id="{CFD01236-43A5-034D-9756-D6E834497D6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080072" y="6422992"/>
            <a:ext cx="896336" cy="298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Footer Placeholder 4">
            <a:extLst>
              <a:ext uri="{FF2B5EF4-FFF2-40B4-BE49-F238E27FC236}">
                <a16:creationId xmlns:a16="http://schemas.microsoft.com/office/drawing/2014/main" id="{3D65ACB5-E89A-184A-943A-7EB4EA303922}"/>
              </a:ext>
            </a:extLst>
          </p:cNvPr>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tx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82778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27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651991A-DD3D-7947-ACD1-19CF66C6049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95313"/>
            <a:ext cx="12192000" cy="1975104"/>
          </a:xfrm>
          <a:prstGeom prst="rect">
            <a:avLst/>
          </a:prstGeom>
        </p:spPr>
      </p:pic>
      <p:grpSp>
        <p:nvGrpSpPr>
          <p:cNvPr id="32" name="Group 31">
            <a:extLst>
              <a:ext uri="{FF2B5EF4-FFF2-40B4-BE49-F238E27FC236}">
                <a16:creationId xmlns:a16="http://schemas.microsoft.com/office/drawing/2014/main" id="{2ED916BB-5578-0244-9C32-28A2DB1DC510}"/>
              </a:ext>
            </a:extLst>
          </p:cNvPr>
          <p:cNvGrpSpPr/>
          <p:nvPr userDrawn="1"/>
        </p:nvGrpSpPr>
        <p:grpSpPr>
          <a:xfrm>
            <a:off x="0" y="0"/>
            <a:ext cx="12192000" cy="148261"/>
            <a:chOff x="0" y="1659943"/>
            <a:chExt cx="9144000" cy="111196"/>
          </a:xfrm>
        </p:grpSpPr>
        <p:sp>
          <p:nvSpPr>
            <p:cNvPr id="40" name="Rectangle 39">
              <a:extLst>
                <a:ext uri="{FF2B5EF4-FFF2-40B4-BE49-F238E27FC236}">
                  <a16:creationId xmlns:a16="http://schemas.microsoft.com/office/drawing/2014/main" id="{F499B999-06B8-A442-B522-C91EE0B5EFB2}"/>
                </a:ext>
              </a:extLst>
            </p:cNvPr>
            <p:cNvSpPr/>
            <p:nvPr userDrawn="1"/>
          </p:nvSpPr>
          <p:spPr>
            <a:xfrm>
              <a:off x="2209800" y="1659943"/>
              <a:ext cx="6934200" cy="111196"/>
            </a:xfrm>
            <a:prstGeom prst="rect">
              <a:avLst/>
            </a:prstGeom>
            <a:solidFill>
              <a:srgbClr val="78BF2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1" name="Rectangle 40">
              <a:extLst>
                <a:ext uri="{FF2B5EF4-FFF2-40B4-BE49-F238E27FC236}">
                  <a16:creationId xmlns:a16="http://schemas.microsoft.com/office/drawing/2014/main" id="{FEBDDE92-6551-0B44-98ED-674D5BCED57B}"/>
                </a:ext>
              </a:extLst>
            </p:cNvPr>
            <p:cNvSpPr/>
            <p:nvPr userDrawn="1"/>
          </p:nvSpPr>
          <p:spPr>
            <a:xfrm>
              <a:off x="0" y="1659943"/>
              <a:ext cx="2209800" cy="111196"/>
            </a:xfrm>
            <a:prstGeom prst="rect">
              <a:avLst/>
            </a:prstGeom>
            <a:solidFill>
              <a:srgbClr val="01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2" name="Rectangle 41">
              <a:extLst>
                <a:ext uri="{FF2B5EF4-FFF2-40B4-BE49-F238E27FC236}">
                  <a16:creationId xmlns:a16="http://schemas.microsoft.com/office/drawing/2014/main" id="{4CB89997-9647-4240-A711-2AAD6F3EEE1C}"/>
                </a:ext>
              </a:extLst>
            </p:cNvPr>
            <p:cNvSpPr/>
            <p:nvPr userDrawn="1"/>
          </p:nvSpPr>
          <p:spPr>
            <a:xfrm>
              <a:off x="2209800" y="1659943"/>
              <a:ext cx="1060450" cy="111196"/>
            </a:xfrm>
            <a:prstGeom prst="rect">
              <a:avLst/>
            </a:prstGeom>
            <a:solidFill>
              <a:srgbClr val="3EB6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sp>
        <p:nvSpPr>
          <p:cNvPr id="25" name="Rectangle 24"/>
          <p:cNvSpPr/>
          <p:nvPr userDrawn="1"/>
        </p:nvSpPr>
        <p:spPr>
          <a:xfrm rot="10800000">
            <a:off x="6370520" y="196141"/>
            <a:ext cx="5821480" cy="1978169"/>
          </a:xfrm>
          <a:prstGeom prst="rect">
            <a:avLst/>
          </a:prstGeom>
          <a:gradFill flip="none" rotWithShape="1">
            <a:gsLst>
              <a:gs pos="0">
                <a:schemeClr val="tx1">
                  <a:alpha val="0"/>
                </a:schemeClr>
              </a:gs>
              <a:gs pos="100000">
                <a:schemeClr val="tx1">
                  <a:alpha val="56000"/>
                </a:schemeClr>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1080072" y="6422992"/>
            <a:ext cx="896112" cy="291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26" descr="OCLC_H_PMS.eps"/>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080072" y="6422992"/>
            <a:ext cx="896336" cy="298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tx1">
                    <a:alpha val="50000"/>
                  </a:schemeClr>
                </a:solidFill>
                <a:effectLst/>
                <a:latin typeface="Arial" charset="0"/>
                <a:ea typeface="Arial" charset="0"/>
                <a:cs typeface="Arial" charset="0"/>
              </a:rPr>
              <a:t>Confidential. Not for distribution.</a:t>
            </a:r>
          </a:p>
        </p:txBody>
      </p:sp>
      <p:sp>
        <p:nvSpPr>
          <p:cNvPr id="19" name="Text Placeholder 6"/>
          <p:cNvSpPr>
            <a:spLocks noGrp="1"/>
          </p:cNvSpPr>
          <p:nvPr>
            <p:ph type="body" sz="quarter" idx="10" hasCustomPrompt="1"/>
          </p:nvPr>
        </p:nvSpPr>
        <p:spPr>
          <a:xfrm>
            <a:off x="397919" y="3010569"/>
            <a:ext cx="4701116" cy="617884"/>
          </a:xfrm>
          <a:prstGeom prst="rect">
            <a:avLst/>
          </a:prstGeom>
        </p:spPr>
        <p:txBody>
          <a:bodyPr lIns="0"/>
          <a:lstStyle>
            <a:lvl1pPr marL="0" indent="0">
              <a:buNone/>
              <a:defRPr sz="3733" b="1">
                <a:solidFill>
                  <a:srgbClr val="01AFD7"/>
                </a:solidFill>
              </a:defRPr>
            </a:lvl1pPr>
          </a:lstStyle>
          <a:p>
            <a:pPr lvl="0"/>
            <a:r>
              <a:rPr lang="en-US"/>
              <a:t>Jane Smith</a:t>
            </a:r>
          </a:p>
        </p:txBody>
      </p:sp>
      <p:sp>
        <p:nvSpPr>
          <p:cNvPr id="20" name="Text Placeholder 40"/>
          <p:cNvSpPr>
            <a:spLocks noGrp="1"/>
          </p:cNvSpPr>
          <p:nvPr>
            <p:ph type="body" sz="quarter" idx="16" hasCustomPrompt="1"/>
          </p:nvPr>
        </p:nvSpPr>
        <p:spPr>
          <a:xfrm>
            <a:off x="397919" y="3649119"/>
            <a:ext cx="4701116" cy="537275"/>
          </a:xfrm>
          <a:prstGeom prst="rect">
            <a:avLst/>
          </a:prstGeom>
        </p:spPr>
        <p:txBody>
          <a:bodyPr lIns="0"/>
          <a:lstStyle>
            <a:lvl1pPr marL="0" indent="0">
              <a:spcBef>
                <a:spcPts val="0"/>
              </a:spcBef>
              <a:buNone/>
              <a:defRPr sz="1867" b="1" cap="all" spc="27" baseline="0"/>
            </a:lvl1pPr>
          </a:lstStyle>
          <a:p>
            <a:pPr lvl="0"/>
            <a:r>
              <a:rPr lang="en-US"/>
              <a:t>NAME OF ORGANIZATION</a:t>
            </a:r>
          </a:p>
        </p:txBody>
      </p:sp>
      <p:sp>
        <p:nvSpPr>
          <p:cNvPr id="21" name="Text Placeholder 43"/>
          <p:cNvSpPr>
            <a:spLocks noGrp="1"/>
          </p:cNvSpPr>
          <p:nvPr>
            <p:ph type="body" sz="quarter" idx="17" hasCustomPrompt="1"/>
          </p:nvPr>
        </p:nvSpPr>
        <p:spPr>
          <a:xfrm>
            <a:off x="397918" y="4207057"/>
            <a:ext cx="4701116" cy="1081616"/>
          </a:xfrm>
          <a:prstGeom prst="rect">
            <a:avLst/>
          </a:prstGeom>
        </p:spPr>
        <p:txBody>
          <a:bodyPr lIns="0"/>
          <a:lstStyle>
            <a:lvl1pPr marL="0" indent="0">
              <a:buNone/>
              <a:defRPr sz="1867">
                <a:solidFill>
                  <a:schemeClr val="tx1">
                    <a:lumMod val="50000"/>
                    <a:lumOff val="50000"/>
                  </a:schemeClr>
                </a:solidFill>
              </a:defRPr>
            </a:lvl1pPr>
          </a:lstStyle>
          <a:p>
            <a:pPr lvl="0"/>
            <a:r>
              <a:rPr lang="en-US" err="1"/>
              <a:t>email@address.org</a:t>
            </a:r>
            <a:endParaRPr lang="en-US"/>
          </a:p>
          <a:p>
            <a:pPr lvl="0"/>
            <a:r>
              <a:rPr lang="en-US"/>
              <a:t>@</a:t>
            </a:r>
            <a:r>
              <a:rPr lang="en-US" err="1"/>
              <a:t>twitteraccount</a:t>
            </a:r>
            <a:endParaRPr lang="en-US"/>
          </a:p>
        </p:txBody>
      </p:sp>
      <p:sp>
        <p:nvSpPr>
          <p:cNvPr id="22" name="Text Placeholder 6"/>
          <p:cNvSpPr>
            <a:spLocks noGrp="1"/>
          </p:cNvSpPr>
          <p:nvPr>
            <p:ph type="body" sz="quarter" idx="18" hasCustomPrompt="1"/>
          </p:nvPr>
        </p:nvSpPr>
        <p:spPr>
          <a:xfrm>
            <a:off x="5821481" y="3010569"/>
            <a:ext cx="4701116" cy="617884"/>
          </a:xfrm>
          <a:prstGeom prst="rect">
            <a:avLst/>
          </a:prstGeom>
        </p:spPr>
        <p:txBody>
          <a:bodyPr lIns="0"/>
          <a:lstStyle>
            <a:lvl1pPr marL="0" indent="0">
              <a:buNone/>
              <a:defRPr sz="3733" b="1">
                <a:solidFill>
                  <a:srgbClr val="01AFD7"/>
                </a:solidFill>
              </a:defRPr>
            </a:lvl1pPr>
          </a:lstStyle>
          <a:p>
            <a:pPr lvl="0"/>
            <a:r>
              <a:rPr lang="en-US"/>
              <a:t>Jane Smith</a:t>
            </a:r>
          </a:p>
        </p:txBody>
      </p:sp>
      <p:sp>
        <p:nvSpPr>
          <p:cNvPr id="23" name="Text Placeholder 40"/>
          <p:cNvSpPr>
            <a:spLocks noGrp="1"/>
          </p:cNvSpPr>
          <p:nvPr>
            <p:ph type="body" sz="quarter" idx="19" hasCustomPrompt="1"/>
          </p:nvPr>
        </p:nvSpPr>
        <p:spPr>
          <a:xfrm>
            <a:off x="5821481" y="3649119"/>
            <a:ext cx="4701116" cy="537275"/>
          </a:xfrm>
          <a:prstGeom prst="rect">
            <a:avLst/>
          </a:prstGeom>
        </p:spPr>
        <p:txBody>
          <a:bodyPr lIns="0"/>
          <a:lstStyle>
            <a:lvl1pPr marL="0" indent="0">
              <a:spcBef>
                <a:spcPts val="0"/>
              </a:spcBef>
              <a:buNone/>
              <a:defRPr sz="1867" b="1" cap="all" spc="27" baseline="0"/>
            </a:lvl1pPr>
          </a:lstStyle>
          <a:p>
            <a:pPr lvl="0"/>
            <a:r>
              <a:rPr lang="en-US"/>
              <a:t>NAME OF ORGANIZATION</a:t>
            </a:r>
          </a:p>
        </p:txBody>
      </p:sp>
      <p:sp>
        <p:nvSpPr>
          <p:cNvPr id="24" name="Text Placeholder 43"/>
          <p:cNvSpPr>
            <a:spLocks noGrp="1"/>
          </p:cNvSpPr>
          <p:nvPr>
            <p:ph type="body" sz="quarter" idx="20" hasCustomPrompt="1"/>
          </p:nvPr>
        </p:nvSpPr>
        <p:spPr>
          <a:xfrm>
            <a:off x="5821479" y="4207057"/>
            <a:ext cx="4701116" cy="1081616"/>
          </a:xfrm>
          <a:prstGeom prst="rect">
            <a:avLst/>
          </a:prstGeom>
        </p:spPr>
        <p:txBody>
          <a:bodyPr lIns="0"/>
          <a:lstStyle>
            <a:lvl1pPr marL="0" indent="0">
              <a:buNone/>
              <a:defRPr sz="1867">
                <a:solidFill>
                  <a:schemeClr val="tx1">
                    <a:lumMod val="50000"/>
                    <a:lumOff val="50000"/>
                  </a:schemeClr>
                </a:solidFill>
              </a:defRPr>
            </a:lvl1pPr>
          </a:lstStyle>
          <a:p>
            <a:pPr lvl="0"/>
            <a:r>
              <a:rPr lang="en-US" err="1"/>
              <a:t>email@address.org</a:t>
            </a:r>
            <a:endParaRPr lang="en-US"/>
          </a:p>
          <a:p>
            <a:pPr lvl="0"/>
            <a:r>
              <a:rPr lang="en-US"/>
              <a:t>@</a:t>
            </a:r>
            <a:r>
              <a:rPr lang="en-US" err="1"/>
              <a:t>twitteraccount</a:t>
            </a:r>
            <a:endParaRPr lang="en-US"/>
          </a:p>
        </p:txBody>
      </p:sp>
      <p:pic>
        <p:nvPicPr>
          <p:cNvPr id="28" name="Graphic 27">
            <a:extLst>
              <a:ext uri="{FF2B5EF4-FFF2-40B4-BE49-F238E27FC236}">
                <a16:creationId xmlns:a16="http://schemas.microsoft.com/office/drawing/2014/main" id="{9CF1CA37-E3CF-724E-9E90-6DD1D8749BF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15724" y="408281"/>
            <a:ext cx="4014451" cy="1510815"/>
          </a:xfrm>
          <a:prstGeom prst="rect">
            <a:avLst/>
          </a:prstGeom>
        </p:spPr>
      </p:pic>
      <p:pic>
        <p:nvPicPr>
          <p:cNvPr id="3" name="Graphic 2">
            <a:extLst>
              <a:ext uri="{FF2B5EF4-FFF2-40B4-BE49-F238E27FC236}">
                <a16:creationId xmlns:a16="http://schemas.microsoft.com/office/drawing/2014/main" id="{FD2D2DF2-6DE2-9E4D-B109-E124040245D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842898" y="892651"/>
            <a:ext cx="3023287" cy="629852"/>
          </a:xfrm>
          <a:prstGeom prst="rect">
            <a:avLst/>
          </a:prstGeom>
          <a:effectLst>
            <a:outerShdw blurRad="88900" algn="ctr" rotWithShape="0">
              <a:prstClr val="black">
                <a:alpha val="75000"/>
              </a:prstClr>
            </a:outerShdw>
          </a:effectLst>
        </p:spPr>
      </p:pic>
    </p:spTree>
    <p:extLst>
      <p:ext uri="{BB962C8B-B14F-4D97-AF65-F5344CB8AC3E}">
        <p14:creationId xmlns:p14="http://schemas.microsoft.com/office/powerpoint/2010/main" val="210803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 Blank">
    <p:spTree>
      <p:nvGrpSpPr>
        <p:cNvPr id="1" name=""/>
        <p:cNvGrpSpPr/>
        <p:nvPr/>
      </p:nvGrpSpPr>
      <p:grpSpPr>
        <a:xfrm>
          <a:off x="0" y="0"/>
          <a:ext cx="0" cy="0"/>
          <a:chOff x="0" y="0"/>
          <a:chExt cx="0" cy="0"/>
        </a:xfrm>
      </p:grpSpPr>
      <p:sp>
        <p:nvSpPr>
          <p:cNvPr id="4"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ysClr val="windowText" lastClr="000000">
                    <a:alpha val="50000"/>
                  </a:sysClr>
                </a:solidFill>
                <a:effectLst/>
                <a:latin typeface="Arial" charset="0"/>
                <a:ea typeface="Arial" charset="0"/>
                <a:cs typeface="Arial" charset="0"/>
              </a:rPr>
              <a:t>Confidential. Not for distribution.</a:t>
            </a:r>
          </a:p>
        </p:txBody>
      </p:sp>
      <p:pic>
        <p:nvPicPr>
          <p:cNvPr id="3" name="Picture 26" descr="OCLC_H_PMS.eps">
            <a:extLst>
              <a:ext uri="{FF2B5EF4-FFF2-40B4-BE49-F238E27FC236}">
                <a16:creationId xmlns:a16="http://schemas.microsoft.com/office/drawing/2014/main" id="{8C327F74-129F-2547-8BC1-B468D38DE4A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3985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543284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ooter Placeholder 4"/>
          <p:cNvSpPr txBox="1">
            <a:spLocks/>
          </p:cNvSpPr>
          <p:nvPr userDrawn="1"/>
        </p:nvSpPr>
        <p:spPr>
          <a:xfrm>
            <a:off x="7039" y="6384425"/>
            <a:ext cx="2908648" cy="39243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62605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4"/>
            <a:ext cx="2844800" cy="365125"/>
          </a:xfrm>
          <a:prstGeom prst="rect">
            <a:avLst/>
          </a:prstGeom>
        </p:spPr>
        <p:txBody>
          <a:bodyPr/>
          <a:lstStyle/>
          <a:p>
            <a:pPr defTabSz="457189"/>
            <a:fld id="{B4622E77-E22A-4745-9D24-576861774773}" type="datetimeFigureOut">
              <a:rPr lang="en-US" smtClean="0">
                <a:solidFill>
                  <a:prstClr val="white"/>
                </a:solidFill>
              </a:rPr>
              <a:pPr defTabSz="457189"/>
              <a:t>6/6/2021</a:t>
            </a:fld>
            <a:endParaRPr lang="en-US">
              <a:solidFill>
                <a:prstClr val="white"/>
              </a:solidFill>
            </a:endParaRPr>
          </a:p>
        </p:txBody>
      </p:sp>
      <p:sp>
        <p:nvSpPr>
          <p:cNvPr id="3" name="Footer Placeholder 2"/>
          <p:cNvSpPr>
            <a:spLocks noGrp="1"/>
          </p:cNvSpPr>
          <p:nvPr>
            <p:ph type="ftr" sz="quarter" idx="11"/>
          </p:nvPr>
        </p:nvSpPr>
        <p:spPr>
          <a:xfrm>
            <a:off x="4165600" y="6356354"/>
            <a:ext cx="3860800" cy="365125"/>
          </a:xfrm>
          <a:prstGeom prst="rect">
            <a:avLst/>
          </a:prstGeom>
        </p:spPr>
        <p:txBody>
          <a:bodyPr/>
          <a:lstStyle/>
          <a:p>
            <a:pPr defTabSz="457189"/>
            <a:endParaRPr lang="en-US">
              <a:solidFill>
                <a:prstClr val="white">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457189"/>
            <a:fld id="{31B87300-A223-4A93-98F2-FBC58850BE26}" type="slidenum">
              <a:rPr lang="en-US" smtClean="0">
                <a:solidFill>
                  <a:prstClr val="white">
                    <a:tint val="75000"/>
                  </a:prstClr>
                </a:solidFill>
              </a:rPr>
              <a:pPr defTabSz="457189"/>
              <a:t>‹#›</a:t>
            </a:fld>
            <a:endParaRPr lang="en-US">
              <a:solidFill>
                <a:prstClr val="white">
                  <a:tint val="75000"/>
                </a:prstClr>
              </a:solidFill>
            </a:endParaRPr>
          </a:p>
        </p:txBody>
      </p:sp>
    </p:spTree>
    <p:extLst>
      <p:ext uri="{BB962C8B-B14F-4D97-AF65-F5344CB8AC3E}">
        <p14:creationId xmlns:p14="http://schemas.microsoft.com/office/powerpoint/2010/main" val="2538734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67B9-1996-49F9-A908-069A7EA6FC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EDD636-D0CC-43FC-8E22-C8C453C318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0077A-78A5-4AB5-8DCA-84DB0B0588E1}"/>
              </a:ext>
            </a:extLst>
          </p:cNvPr>
          <p:cNvSpPr>
            <a:spLocks noGrp="1"/>
          </p:cNvSpPr>
          <p:nvPr>
            <p:ph type="dt" sz="half" idx="10"/>
          </p:nvPr>
        </p:nvSpPr>
        <p:spPr/>
        <p:txBody>
          <a:bodyPr/>
          <a:lstStyle/>
          <a:p>
            <a:fld id="{753BCB3A-ACA4-485B-8F8E-6FB1D0AD9661}" type="datetimeFigureOut">
              <a:rPr lang="en-US" smtClean="0"/>
              <a:t>6/6/2021</a:t>
            </a:fld>
            <a:endParaRPr lang="en-US"/>
          </a:p>
        </p:txBody>
      </p:sp>
      <p:sp>
        <p:nvSpPr>
          <p:cNvPr id="5" name="Footer Placeholder 4">
            <a:extLst>
              <a:ext uri="{FF2B5EF4-FFF2-40B4-BE49-F238E27FC236}">
                <a16:creationId xmlns:a16="http://schemas.microsoft.com/office/drawing/2014/main" id="{73EBEF2F-4701-4ABF-BE17-CC4121398F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801228-D281-4269-B1B8-C8073F9F5D8C}"/>
              </a:ext>
            </a:extLst>
          </p:cNvPr>
          <p:cNvSpPr>
            <a:spLocks noGrp="1"/>
          </p:cNvSpPr>
          <p:nvPr>
            <p:ph type="sldNum" sz="quarter" idx="12"/>
          </p:nvPr>
        </p:nvSpPr>
        <p:spPr/>
        <p:txBody>
          <a:bodyPr/>
          <a:lstStyle/>
          <a:p>
            <a:fld id="{791D0AAA-BBA7-4EBF-8FBF-B29406621003}" type="slidenum">
              <a:rPr lang="en-US" smtClean="0"/>
              <a:t>‹#›</a:t>
            </a:fld>
            <a:endParaRPr lang="en-US"/>
          </a:p>
        </p:txBody>
      </p:sp>
    </p:spTree>
    <p:extLst>
      <p:ext uri="{BB962C8B-B14F-4D97-AF65-F5344CB8AC3E}">
        <p14:creationId xmlns:p14="http://schemas.microsoft.com/office/powerpoint/2010/main" val="4205865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FF4E4-D3CB-466F-8587-417C5B6861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A9CEC0-D6A7-4B0C-82B6-91148D3EA6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FC155-395F-425F-B27E-A53992C638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7B36DA-4DD6-482F-A4D1-55A3754DED01}"/>
              </a:ext>
            </a:extLst>
          </p:cNvPr>
          <p:cNvSpPr>
            <a:spLocks noGrp="1"/>
          </p:cNvSpPr>
          <p:nvPr>
            <p:ph type="dt" sz="half" idx="10"/>
          </p:nvPr>
        </p:nvSpPr>
        <p:spPr/>
        <p:txBody>
          <a:bodyPr/>
          <a:lstStyle/>
          <a:p>
            <a:fld id="{753BCB3A-ACA4-485B-8F8E-6FB1D0AD9661}" type="datetimeFigureOut">
              <a:rPr lang="en-US" smtClean="0"/>
              <a:t>6/6/2021</a:t>
            </a:fld>
            <a:endParaRPr lang="en-US"/>
          </a:p>
        </p:txBody>
      </p:sp>
      <p:sp>
        <p:nvSpPr>
          <p:cNvPr id="6" name="Footer Placeholder 5">
            <a:extLst>
              <a:ext uri="{FF2B5EF4-FFF2-40B4-BE49-F238E27FC236}">
                <a16:creationId xmlns:a16="http://schemas.microsoft.com/office/drawing/2014/main" id="{6F7FD80C-BB8E-44AB-A4F5-FCA0FF205D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2386B1-5615-4DC2-8A7A-178BDFA0C664}"/>
              </a:ext>
            </a:extLst>
          </p:cNvPr>
          <p:cNvSpPr>
            <a:spLocks noGrp="1"/>
          </p:cNvSpPr>
          <p:nvPr>
            <p:ph type="sldNum" sz="quarter" idx="12"/>
          </p:nvPr>
        </p:nvSpPr>
        <p:spPr/>
        <p:txBody>
          <a:bodyPr/>
          <a:lstStyle/>
          <a:p>
            <a:fld id="{791D0AAA-BBA7-4EBF-8FBF-B29406621003}" type="slidenum">
              <a:rPr lang="en-US" smtClean="0"/>
              <a:t>‹#›</a:t>
            </a:fld>
            <a:endParaRPr lang="en-US"/>
          </a:p>
        </p:txBody>
      </p:sp>
    </p:spTree>
    <p:extLst>
      <p:ext uri="{BB962C8B-B14F-4D97-AF65-F5344CB8AC3E}">
        <p14:creationId xmlns:p14="http://schemas.microsoft.com/office/powerpoint/2010/main" val="3222852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76FAE-19B4-4F07-B100-3EFC7FC62E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B8BC73-D309-4B06-8F2B-361B5C9306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F6D2DE-7533-474D-8974-EB43B0FCB5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0D93F8-7FAB-4AC0-B336-11B26A1471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3838AD-9696-4226-A4BD-63779D964D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292B5C-B924-4BE4-8DEF-010AFCB7D1DB}"/>
              </a:ext>
            </a:extLst>
          </p:cNvPr>
          <p:cNvSpPr>
            <a:spLocks noGrp="1"/>
          </p:cNvSpPr>
          <p:nvPr>
            <p:ph type="dt" sz="half" idx="10"/>
          </p:nvPr>
        </p:nvSpPr>
        <p:spPr/>
        <p:txBody>
          <a:bodyPr/>
          <a:lstStyle/>
          <a:p>
            <a:fld id="{753BCB3A-ACA4-485B-8F8E-6FB1D0AD9661}" type="datetimeFigureOut">
              <a:rPr lang="en-US" smtClean="0"/>
              <a:t>6/6/2021</a:t>
            </a:fld>
            <a:endParaRPr lang="en-US"/>
          </a:p>
        </p:txBody>
      </p:sp>
      <p:sp>
        <p:nvSpPr>
          <p:cNvPr id="8" name="Footer Placeholder 7">
            <a:extLst>
              <a:ext uri="{FF2B5EF4-FFF2-40B4-BE49-F238E27FC236}">
                <a16:creationId xmlns:a16="http://schemas.microsoft.com/office/drawing/2014/main" id="{21A4BAA5-A507-4F2E-8C98-B04150C0BE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EE9998-D592-4184-9CAF-5DAAF0DCE64D}"/>
              </a:ext>
            </a:extLst>
          </p:cNvPr>
          <p:cNvSpPr>
            <a:spLocks noGrp="1"/>
          </p:cNvSpPr>
          <p:nvPr>
            <p:ph type="sldNum" sz="quarter" idx="12"/>
          </p:nvPr>
        </p:nvSpPr>
        <p:spPr/>
        <p:txBody>
          <a:bodyPr/>
          <a:lstStyle/>
          <a:p>
            <a:fld id="{791D0AAA-BBA7-4EBF-8FBF-B29406621003}" type="slidenum">
              <a:rPr lang="en-US" smtClean="0"/>
              <a:t>‹#›</a:t>
            </a:fld>
            <a:endParaRPr lang="en-US"/>
          </a:p>
        </p:txBody>
      </p:sp>
    </p:spTree>
    <p:extLst>
      <p:ext uri="{BB962C8B-B14F-4D97-AF65-F5344CB8AC3E}">
        <p14:creationId xmlns:p14="http://schemas.microsoft.com/office/powerpoint/2010/main" val="3849776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041F-C926-441F-A5D2-7BC079E57F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5B0689-6F4B-43C2-BF98-26794159D530}"/>
              </a:ext>
            </a:extLst>
          </p:cNvPr>
          <p:cNvSpPr>
            <a:spLocks noGrp="1"/>
          </p:cNvSpPr>
          <p:nvPr>
            <p:ph type="dt" sz="half" idx="10"/>
          </p:nvPr>
        </p:nvSpPr>
        <p:spPr/>
        <p:txBody>
          <a:bodyPr/>
          <a:lstStyle/>
          <a:p>
            <a:fld id="{753BCB3A-ACA4-485B-8F8E-6FB1D0AD9661}" type="datetimeFigureOut">
              <a:rPr lang="en-US" smtClean="0"/>
              <a:t>6/6/2021</a:t>
            </a:fld>
            <a:endParaRPr lang="en-US"/>
          </a:p>
        </p:txBody>
      </p:sp>
      <p:sp>
        <p:nvSpPr>
          <p:cNvPr id="4" name="Footer Placeholder 3">
            <a:extLst>
              <a:ext uri="{FF2B5EF4-FFF2-40B4-BE49-F238E27FC236}">
                <a16:creationId xmlns:a16="http://schemas.microsoft.com/office/drawing/2014/main" id="{7914DD0B-E010-479B-A215-8FE2720247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6C5E24-136E-4D98-AA09-30EE8C188447}"/>
              </a:ext>
            </a:extLst>
          </p:cNvPr>
          <p:cNvSpPr>
            <a:spLocks noGrp="1"/>
          </p:cNvSpPr>
          <p:nvPr>
            <p:ph type="sldNum" sz="quarter" idx="12"/>
          </p:nvPr>
        </p:nvSpPr>
        <p:spPr/>
        <p:txBody>
          <a:bodyPr/>
          <a:lstStyle/>
          <a:p>
            <a:fld id="{791D0AAA-BBA7-4EBF-8FBF-B29406621003}" type="slidenum">
              <a:rPr lang="en-US" smtClean="0"/>
              <a:t>‹#›</a:t>
            </a:fld>
            <a:endParaRPr lang="en-US"/>
          </a:p>
        </p:txBody>
      </p:sp>
    </p:spTree>
    <p:extLst>
      <p:ext uri="{BB962C8B-B14F-4D97-AF65-F5344CB8AC3E}">
        <p14:creationId xmlns:p14="http://schemas.microsoft.com/office/powerpoint/2010/main" val="1096805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A53A6A-40A5-47DF-9226-C6389C1A7E64}"/>
              </a:ext>
            </a:extLst>
          </p:cNvPr>
          <p:cNvSpPr>
            <a:spLocks noGrp="1"/>
          </p:cNvSpPr>
          <p:nvPr>
            <p:ph type="dt" sz="half" idx="10"/>
          </p:nvPr>
        </p:nvSpPr>
        <p:spPr/>
        <p:txBody>
          <a:bodyPr/>
          <a:lstStyle/>
          <a:p>
            <a:fld id="{753BCB3A-ACA4-485B-8F8E-6FB1D0AD9661}" type="datetimeFigureOut">
              <a:rPr lang="en-US" smtClean="0"/>
              <a:t>6/6/2021</a:t>
            </a:fld>
            <a:endParaRPr lang="en-US"/>
          </a:p>
        </p:txBody>
      </p:sp>
      <p:sp>
        <p:nvSpPr>
          <p:cNvPr id="3" name="Footer Placeholder 2">
            <a:extLst>
              <a:ext uri="{FF2B5EF4-FFF2-40B4-BE49-F238E27FC236}">
                <a16:creationId xmlns:a16="http://schemas.microsoft.com/office/drawing/2014/main" id="{3270ADF2-41BF-44E6-8F86-6B131A98A2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E0F29C-5DAF-48A2-A596-9131FA64BF7B}"/>
              </a:ext>
            </a:extLst>
          </p:cNvPr>
          <p:cNvSpPr>
            <a:spLocks noGrp="1"/>
          </p:cNvSpPr>
          <p:nvPr>
            <p:ph type="sldNum" sz="quarter" idx="12"/>
          </p:nvPr>
        </p:nvSpPr>
        <p:spPr/>
        <p:txBody>
          <a:bodyPr/>
          <a:lstStyle/>
          <a:p>
            <a:fld id="{791D0AAA-BBA7-4EBF-8FBF-B29406621003}" type="slidenum">
              <a:rPr lang="en-US" smtClean="0"/>
              <a:t>‹#›</a:t>
            </a:fld>
            <a:endParaRPr lang="en-US"/>
          </a:p>
        </p:txBody>
      </p:sp>
    </p:spTree>
    <p:extLst>
      <p:ext uri="{BB962C8B-B14F-4D97-AF65-F5344CB8AC3E}">
        <p14:creationId xmlns:p14="http://schemas.microsoft.com/office/powerpoint/2010/main" val="3436922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87FD5-FF3E-42C6-9E3F-E4BE4B7D29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928179-EC54-4FEC-B075-EC1077B556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F521F0-1814-47AB-9981-028866235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6C5A9-F1D8-4D6F-86F3-4F0E6A3318EB}"/>
              </a:ext>
            </a:extLst>
          </p:cNvPr>
          <p:cNvSpPr>
            <a:spLocks noGrp="1"/>
          </p:cNvSpPr>
          <p:nvPr>
            <p:ph type="dt" sz="half" idx="10"/>
          </p:nvPr>
        </p:nvSpPr>
        <p:spPr/>
        <p:txBody>
          <a:bodyPr/>
          <a:lstStyle/>
          <a:p>
            <a:fld id="{753BCB3A-ACA4-485B-8F8E-6FB1D0AD9661}" type="datetimeFigureOut">
              <a:rPr lang="en-US" smtClean="0"/>
              <a:t>6/6/2021</a:t>
            </a:fld>
            <a:endParaRPr lang="en-US"/>
          </a:p>
        </p:txBody>
      </p:sp>
      <p:sp>
        <p:nvSpPr>
          <p:cNvPr id="6" name="Footer Placeholder 5">
            <a:extLst>
              <a:ext uri="{FF2B5EF4-FFF2-40B4-BE49-F238E27FC236}">
                <a16:creationId xmlns:a16="http://schemas.microsoft.com/office/drawing/2014/main" id="{079DC1D3-7127-439E-90F2-31F52E299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46CF8-04FA-43EE-BFF1-93E69EED63A0}"/>
              </a:ext>
            </a:extLst>
          </p:cNvPr>
          <p:cNvSpPr>
            <a:spLocks noGrp="1"/>
          </p:cNvSpPr>
          <p:nvPr>
            <p:ph type="sldNum" sz="quarter" idx="12"/>
          </p:nvPr>
        </p:nvSpPr>
        <p:spPr/>
        <p:txBody>
          <a:bodyPr/>
          <a:lstStyle/>
          <a:p>
            <a:fld id="{791D0AAA-BBA7-4EBF-8FBF-B29406621003}" type="slidenum">
              <a:rPr lang="en-US" smtClean="0"/>
              <a:t>‹#›</a:t>
            </a:fld>
            <a:endParaRPr lang="en-US"/>
          </a:p>
        </p:txBody>
      </p:sp>
    </p:spTree>
    <p:extLst>
      <p:ext uri="{BB962C8B-B14F-4D97-AF65-F5344CB8AC3E}">
        <p14:creationId xmlns:p14="http://schemas.microsoft.com/office/powerpoint/2010/main" val="545304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8AEDD-6700-4B5E-896F-CE5DFBD538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4CA3EF-CFE4-4300-978D-62436D7E7A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725971-6B57-4FCE-8AEC-75158FD022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7D52F-20C3-4F46-9520-31B4C06AB30E}"/>
              </a:ext>
            </a:extLst>
          </p:cNvPr>
          <p:cNvSpPr>
            <a:spLocks noGrp="1"/>
          </p:cNvSpPr>
          <p:nvPr>
            <p:ph type="dt" sz="half" idx="10"/>
          </p:nvPr>
        </p:nvSpPr>
        <p:spPr/>
        <p:txBody>
          <a:bodyPr/>
          <a:lstStyle/>
          <a:p>
            <a:fld id="{753BCB3A-ACA4-485B-8F8E-6FB1D0AD9661}" type="datetimeFigureOut">
              <a:rPr lang="en-US" smtClean="0"/>
              <a:t>6/6/2021</a:t>
            </a:fld>
            <a:endParaRPr lang="en-US"/>
          </a:p>
        </p:txBody>
      </p:sp>
      <p:sp>
        <p:nvSpPr>
          <p:cNvPr id="6" name="Footer Placeholder 5">
            <a:extLst>
              <a:ext uri="{FF2B5EF4-FFF2-40B4-BE49-F238E27FC236}">
                <a16:creationId xmlns:a16="http://schemas.microsoft.com/office/drawing/2014/main" id="{F156AE38-F9A8-4E90-B756-60C9613DD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78FF7A-FCFB-4E46-85F0-5141CD37B31B}"/>
              </a:ext>
            </a:extLst>
          </p:cNvPr>
          <p:cNvSpPr>
            <a:spLocks noGrp="1"/>
          </p:cNvSpPr>
          <p:nvPr>
            <p:ph type="sldNum" sz="quarter" idx="12"/>
          </p:nvPr>
        </p:nvSpPr>
        <p:spPr/>
        <p:txBody>
          <a:bodyPr/>
          <a:lstStyle/>
          <a:p>
            <a:fld id="{791D0AAA-BBA7-4EBF-8FBF-B29406621003}" type="slidenum">
              <a:rPr lang="en-US" smtClean="0"/>
              <a:t>‹#›</a:t>
            </a:fld>
            <a:endParaRPr lang="en-US"/>
          </a:p>
        </p:txBody>
      </p:sp>
    </p:spTree>
    <p:extLst>
      <p:ext uri="{BB962C8B-B14F-4D97-AF65-F5344CB8AC3E}">
        <p14:creationId xmlns:p14="http://schemas.microsoft.com/office/powerpoint/2010/main" val="3803294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F6392D-5333-479B-BAF8-A334602213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E5C1F3-956C-4FFF-B6AE-21C90600CD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4E637-0A21-4A24-8308-EBC804D50C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3BCB3A-ACA4-485B-8F8E-6FB1D0AD9661}" type="datetimeFigureOut">
              <a:rPr lang="en-US" smtClean="0"/>
              <a:t>6/6/2021</a:t>
            </a:fld>
            <a:endParaRPr lang="en-US"/>
          </a:p>
        </p:txBody>
      </p:sp>
      <p:sp>
        <p:nvSpPr>
          <p:cNvPr id="5" name="Footer Placeholder 4">
            <a:extLst>
              <a:ext uri="{FF2B5EF4-FFF2-40B4-BE49-F238E27FC236}">
                <a16:creationId xmlns:a16="http://schemas.microsoft.com/office/drawing/2014/main" id="{EE2294A0-EF4D-43C9-8892-0ED5A9A613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21A366-2AD1-4422-8F4C-C0ABF2F81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1D0AAA-BBA7-4EBF-8FBF-B29406621003}" type="slidenum">
              <a:rPr lang="en-US" smtClean="0"/>
              <a:t>‹#›</a:t>
            </a:fld>
            <a:endParaRPr lang="en-US"/>
          </a:p>
        </p:txBody>
      </p:sp>
    </p:spTree>
    <p:extLst>
      <p:ext uri="{BB962C8B-B14F-4D97-AF65-F5344CB8AC3E}">
        <p14:creationId xmlns:p14="http://schemas.microsoft.com/office/powerpoint/2010/main" val="217066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76" r:id="rId13"/>
    <p:sldLayoutId id="2147483678" r:id="rId14"/>
    <p:sldLayoutId id="214748367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93857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hyperlink" Target="https://oc.lc/passagerepor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30.jpeg"/><Relationship Id="rId21" Type="http://schemas.openxmlformats.org/officeDocument/2006/relationships/image" Target="../media/image48.jpeg"/><Relationship Id="rId7" Type="http://schemas.openxmlformats.org/officeDocument/2006/relationships/image" Target="../media/image34.png"/><Relationship Id="rId12" Type="http://schemas.openxmlformats.org/officeDocument/2006/relationships/image" Target="../media/image39.jpe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notesSlide" Target="../notesSlides/notesSlide6.xml"/><Relationship Id="rId16" Type="http://schemas.openxmlformats.org/officeDocument/2006/relationships/image" Target="../media/image43.jpeg"/><Relationship Id="rId20"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33.jpeg"/><Relationship Id="rId11" Type="http://schemas.openxmlformats.org/officeDocument/2006/relationships/image" Target="../media/image38.png"/><Relationship Id="rId24" Type="http://schemas.openxmlformats.org/officeDocument/2006/relationships/image" Target="../media/image51.jpe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jpe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3922238B-8156-418D-A941-0117B3418FB1}"/>
              </a:ext>
            </a:extLst>
          </p:cNvPr>
          <p:cNvSpPr/>
          <p:nvPr/>
        </p:nvSpPr>
        <p:spPr>
          <a:xfrm>
            <a:off x="180975" y="3752849"/>
            <a:ext cx="3557457" cy="3477222"/>
          </a:xfrm>
          <a:prstGeom prst="ellipse">
            <a:avLst/>
          </a:prstGeom>
          <a:solidFill>
            <a:srgbClr val="7F7F7F">
              <a:alpha val="60000"/>
            </a:srgbClr>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Segoe UI Black" panose="020B0A02040204020203" pitchFamily="34" charset="0"/>
                <a:ea typeface="Segoe UI Black" panose="020B0A02040204020203" pitchFamily="34" charset="0"/>
              </a:rPr>
              <a:t>Lorcan Dempsey</a:t>
            </a:r>
          </a:p>
          <a:p>
            <a:pPr algn="ctr"/>
            <a:r>
              <a:rPr lang="en-US" sz="2400" b="1" dirty="0">
                <a:latin typeface="Segoe UI Black" panose="020B0A02040204020203" pitchFamily="34" charset="0"/>
                <a:ea typeface="Segoe UI Black" panose="020B0A02040204020203" pitchFamily="34" charset="0"/>
              </a:rPr>
              <a:t>OCLC</a:t>
            </a:r>
          </a:p>
          <a:p>
            <a:pPr algn="ctr"/>
            <a:endParaRPr lang="en-US" sz="2400" b="1" dirty="0">
              <a:latin typeface="Segoe UI Black" panose="020B0A02040204020203" pitchFamily="34" charset="0"/>
              <a:ea typeface="Segoe UI Black" panose="020B0A02040204020203" pitchFamily="34" charset="0"/>
            </a:endParaRPr>
          </a:p>
          <a:p>
            <a:pPr algn="ctr"/>
            <a:r>
              <a:rPr lang="en-US" sz="2400" b="1" dirty="0">
                <a:latin typeface="Segoe UI Black" panose="020B0A02040204020203" pitchFamily="34" charset="0"/>
                <a:ea typeface="Segoe UI Black" panose="020B0A02040204020203" pitchFamily="34" charset="0"/>
              </a:rPr>
              <a:t>@</a:t>
            </a:r>
            <a:r>
              <a:rPr lang="en-US" sz="2400" b="1" dirty="0" err="1">
                <a:latin typeface="Segoe UI Black" panose="020B0A02040204020203" pitchFamily="34" charset="0"/>
                <a:ea typeface="Segoe UI Black" panose="020B0A02040204020203" pitchFamily="34" charset="0"/>
              </a:rPr>
              <a:t>LorcanD</a:t>
            </a:r>
            <a:endParaRPr lang="en-US" sz="2400" b="1" dirty="0">
              <a:latin typeface="Segoe UI Black" panose="020B0A02040204020203" pitchFamily="34" charset="0"/>
              <a:ea typeface="Segoe UI Black" panose="020B0A02040204020203" pitchFamily="34" charset="0"/>
            </a:endParaRPr>
          </a:p>
        </p:txBody>
      </p:sp>
      <p:sp>
        <p:nvSpPr>
          <p:cNvPr id="7" name="Oval 6">
            <a:extLst>
              <a:ext uri="{FF2B5EF4-FFF2-40B4-BE49-F238E27FC236}">
                <a16:creationId xmlns:a16="http://schemas.microsoft.com/office/drawing/2014/main" id="{F6F13FDA-5C17-433C-8108-4A6A5EBA2476}"/>
              </a:ext>
            </a:extLst>
          </p:cNvPr>
          <p:cNvSpPr/>
          <p:nvPr/>
        </p:nvSpPr>
        <p:spPr>
          <a:xfrm>
            <a:off x="7548197" y="-349366"/>
            <a:ext cx="3377711" cy="3105151"/>
          </a:xfrm>
          <a:prstGeom prst="ellipse">
            <a:avLst/>
          </a:prstGeom>
          <a:solidFill>
            <a:srgbClr val="7F7F7F">
              <a:alpha val="60000"/>
            </a:srgbClr>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Segoe UI Black" panose="020B0A02040204020203" pitchFamily="34" charset="0"/>
                <a:ea typeface="Segoe UI Black" panose="020B0A02040204020203" pitchFamily="34" charset="0"/>
              </a:rPr>
              <a:t>Metadata </a:t>
            </a:r>
          </a:p>
          <a:p>
            <a:r>
              <a:rPr lang="en-US" sz="3200" b="1" dirty="0">
                <a:latin typeface="Segoe UI Black" panose="020B0A02040204020203" pitchFamily="34" charset="0"/>
                <a:ea typeface="Segoe UI Black" panose="020B0A02040204020203" pitchFamily="34" charset="0"/>
              </a:rPr>
              <a:t>directions</a:t>
            </a:r>
          </a:p>
        </p:txBody>
      </p:sp>
      <p:sp>
        <p:nvSpPr>
          <p:cNvPr id="8" name="Oval 7">
            <a:extLst>
              <a:ext uri="{FF2B5EF4-FFF2-40B4-BE49-F238E27FC236}">
                <a16:creationId xmlns:a16="http://schemas.microsoft.com/office/drawing/2014/main" id="{4F891FE4-6E02-46E3-867B-789B0252DAA1}"/>
              </a:ext>
            </a:extLst>
          </p:cNvPr>
          <p:cNvSpPr/>
          <p:nvPr/>
        </p:nvSpPr>
        <p:spPr>
          <a:xfrm>
            <a:off x="7548197" y="4102216"/>
            <a:ext cx="2552699" cy="2343233"/>
          </a:xfrm>
          <a:prstGeom prst="ellipse">
            <a:avLst/>
          </a:prstGeom>
          <a:solidFill>
            <a:srgbClr val="7F7F7F">
              <a:alpha val="60000"/>
            </a:srgbClr>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2"/>
                </a:solidFill>
                <a:latin typeface="Segoe UI Black" panose="020B0A02040204020203" pitchFamily="34" charset="0"/>
                <a:ea typeface="Segoe UI Black" panose="020B0A02040204020203" pitchFamily="34" charset="0"/>
              </a:rPr>
              <a:t>E</a:t>
            </a:r>
            <a:r>
              <a:rPr lang="en-US" sz="2000" b="1" dirty="0">
                <a:latin typeface="Segoe UI Black" panose="020B0A02040204020203" pitchFamily="34" charset="0"/>
                <a:ea typeface="Segoe UI Black" panose="020B0A02040204020203" pitchFamily="34" charset="0"/>
              </a:rPr>
              <a:t>urasian </a:t>
            </a:r>
            <a:r>
              <a:rPr lang="en-US" sz="2000" b="1" dirty="0">
                <a:solidFill>
                  <a:schemeClr val="accent2"/>
                </a:solidFill>
                <a:latin typeface="Segoe UI Black" panose="020B0A02040204020203" pitchFamily="34" charset="0"/>
                <a:ea typeface="Segoe UI Black" panose="020B0A02040204020203" pitchFamily="34" charset="0"/>
              </a:rPr>
              <a:t>A</a:t>
            </a:r>
            <a:r>
              <a:rPr lang="en-US" sz="2000" b="1" dirty="0">
                <a:latin typeface="Segoe UI Black" panose="020B0A02040204020203" pitchFamily="34" charset="0"/>
                <a:ea typeface="Segoe UI Black" panose="020B0A02040204020203" pitchFamily="34" charset="0"/>
              </a:rPr>
              <a:t>cademic </a:t>
            </a:r>
            <a:r>
              <a:rPr lang="en-US" sz="2000" b="1" dirty="0">
                <a:solidFill>
                  <a:schemeClr val="accent2"/>
                </a:solidFill>
                <a:latin typeface="Segoe UI Black" panose="020B0A02040204020203" pitchFamily="34" charset="0"/>
                <a:ea typeface="Segoe UI Black" panose="020B0A02040204020203" pitchFamily="34" charset="0"/>
              </a:rPr>
              <a:t>L</a:t>
            </a:r>
            <a:r>
              <a:rPr lang="en-US" sz="2000" b="1" dirty="0">
                <a:latin typeface="Segoe UI Black" panose="020B0A02040204020203" pitchFamily="34" charset="0"/>
                <a:ea typeface="Segoe UI Black" panose="020B0A02040204020203" pitchFamily="34" charset="0"/>
              </a:rPr>
              <a:t>ibraries </a:t>
            </a:r>
            <a:r>
              <a:rPr lang="en-US" sz="2000" b="1" dirty="0">
                <a:solidFill>
                  <a:schemeClr val="accent2"/>
                </a:solidFill>
                <a:latin typeface="Segoe UI Black" panose="020B0A02040204020203" pitchFamily="34" charset="0"/>
                <a:ea typeface="Segoe UI Black" panose="020B0A02040204020203" pitchFamily="34" charset="0"/>
              </a:rPr>
              <a:t>C</a:t>
            </a:r>
            <a:r>
              <a:rPr lang="en-US" sz="2000" b="1" dirty="0">
                <a:latin typeface="Segoe UI Black" panose="020B0A02040204020203" pitchFamily="34" charset="0"/>
                <a:ea typeface="Segoe UI Black" panose="020B0A02040204020203" pitchFamily="34" charset="0"/>
              </a:rPr>
              <a:t>onference</a:t>
            </a:r>
          </a:p>
          <a:p>
            <a:pPr algn="ctr"/>
            <a:r>
              <a:rPr lang="en-US" sz="2000" b="1" dirty="0">
                <a:latin typeface="Segoe UI Black" panose="020B0A02040204020203" pitchFamily="34" charset="0"/>
                <a:ea typeface="Segoe UI Black" panose="020B0A02040204020203" pitchFamily="34" charset="0"/>
              </a:rPr>
              <a:t>June 29-30, 2021 </a:t>
            </a:r>
          </a:p>
        </p:txBody>
      </p:sp>
    </p:spTree>
    <p:extLst>
      <p:ext uri="{BB962C8B-B14F-4D97-AF65-F5344CB8AC3E}">
        <p14:creationId xmlns:p14="http://schemas.microsoft.com/office/powerpoint/2010/main" val="1602747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404685-F118-467B-81B5-D14338CE09A2}"/>
              </a:ext>
            </a:extLst>
          </p:cNvPr>
          <p:cNvPicPr>
            <a:picLocks noChangeAspect="1"/>
          </p:cNvPicPr>
          <p:nvPr/>
        </p:nvPicPr>
        <p:blipFill>
          <a:blip r:embed="rId2"/>
          <a:stretch>
            <a:fillRect/>
          </a:stretch>
        </p:blipFill>
        <p:spPr>
          <a:xfrm>
            <a:off x="1826983" y="643466"/>
            <a:ext cx="8538034" cy="5571067"/>
          </a:xfrm>
          <a:prstGeom prst="rect">
            <a:avLst/>
          </a:prstGeom>
        </p:spPr>
      </p:pic>
    </p:spTree>
    <p:extLst>
      <p:ext uri="{BB962C8B-B14F-4D97-AF65-F5344CB8AC3E}">
        <p14:creationId xmlns:p14="http://schemas.microsoft.com/office/powerpoint/2010/main" val="2175774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B1F167-01BA-4073-89D3-A9B934D2DDD8}"/>
              </a:ext>
            </a:extLst>
          </p:cNvPr>
          <p:cNvPicPr>
            <a:picLocks noChangeAspect="1"/>
          </p:cNvPicPr>
          <p:nvPr/>
        </p:nvPicPr>
        <p:blipFill>
          <a:blip r:embed="rId2"/>
          <a:stretch>
            <a:fillRect/>
          </a:stretch>
        </p:blipFill>
        <p:spPr>
          <a:xfrm>
            <a:off x="1354665" y="643466"/>
            <a:ext cx="9482669" cy="5571067"/>
          </a:xfrm>
          <a:prstGeom prst="rect">
            <a:avLst/>
          </a:prstGeom>
        </p:spPr>
      </p:pic>
      <p:sp>
        <p:nvSpPr>
          <p:cNvPr id="4" name="Arrow: Right 3">
            <a:extLst>
              <a:ext uri="{FF2B5EF4-FFF2-40B4-BE49-F238E27FC236}">
                <a16:creationId xmlns:a16="http://schemas.microsoft.com/office/drawing/2014/main" id="{4A667D57-2D2B-4851-8A71-B53F50429AD7}"/>
              </a:ext>
            </a:extLst>
          </p:cNvPr>
          <p:cNvSpPr/>
          <p:nvPr/>
        </p:nvSpPr>
        <p:spPr>
          <a:xfrm rot="16200000">
            <a:off x="1477275" y="3616839"/>
            <a:ext cx="795644" cy="1040861"/>
          </a:xfrm>
          <a:prstGeom prst="rightArrow">
            <a:avLst/>
          </a:prstGeom>
          <a:solidFill>
            <a:schemeClr val="accent2"/>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01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F7752B-C1D7-4A0B-A96C-1C8B839291F3}"/>
              </a:ext>
            </a:extLst>
          </p:cNvPr>
          <p:cNvPicPr>
            <a:picLocks noChangeAspect="1"/>
          </p:cNvPicPr>
          <p:nvPr/>
        </p:nvPicPr>
        <p:blipFill>
          <a:blip r:embed="rId2"/>
          <a:stretch>
            <a:fillRect/>
          </a:stretch>
        </p:blipFill>
        <p:spPr>
          <a:xfrm>
            <a:off x="172403" y="0"/>
            <a:ext cx="11847194" cy="6858000"/>
          </a:xfrm>
          <a:prstGeom prst="rect">
            <a:avLst/>
          </a:prstGeom>
        </p:spPr>
      </p:pic>
    </p:spTree>
    <p:extLst>
      <p:ext uri="{BB962C8B-B14F-4D97-AF65-F5344CB8AC3E}">
        <p14:creationId xmlns:p14="http://schemas.microsoft.com/office/powerpoint/2010/main" val="2737760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7DD386-ECF2-410B-914F-24149A511D53}"/>
              </a:ext>
            </a:extLst>
          </p:cNvPr>
          <p:cNvPicPr>
            <a:picLocks noChangeAspect="1"/>
          </p:cNvPicPr>
          <p:nvPr/>
        </p:nvPicPr>
        <p:blipFill>
          <a:blip r:embed="rId2"/>
          <a:stretch>
            <a:fillRect/>
          </a:stretch>
        </p:blipFill>
        <p:spPr>
          <a:xfrm>
            <a:off x="2044315" y="643466"/>
            <a:ext cx="8103369" cy="5571067"/>
          </a:xfrm>
          <a:prstGeom prst="rect">
            <a:avLst/>
          </a:prstGeom>
        </p:spPr>
      </p:pic>
    </p:spTree>
    <p:extLst>
      <p:ext uri="{BB962C8B-B14F-4D97-AF65-F5344CB8AC3E}">
        <p14:creationId xmlns:p14="http://schemas.microsoft.com/office/powerpoint/2010/main" val="2765395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3FAB92-6884-4EFA-A3FC-F6DFBC2F0EB0}"/>
              </a:ext>
            </a:extLst>
          </p:cNvPr>
          <p:cNvGrpSpPr/>
          <p:nvPr/>
        </p:nvGrpSpPr>
        <p:grpSpPr>
          <a:xfrm>
            <a:off x="55123" y="200840"/>
            <a:ext cx="12192000" cy="6456318"/>
            <a:chOff x="55123" y="200840"/>
            <a:chExt cx="12192000" cy="6456318"/>
          </a:xfrm>
        </p:grpSpPr>
        <p:pic>
          <p:nvPicPr>
            <p:cNvPr id="3" name="Picture 2">
              <a:extLst>
                <a:ext uri="{FF2B5EF4-FFF2-40B4-BE49-F238E27FC236}">
                  <a16:creationId xmlns:a16="http://schemas.microsoft.com/office/drawing/2014/main" id="{849812CB-8552-4754-8199-DDC70E0BEE61}"/>
                </a:ext>
              </a:extLst>
            </p:cNvPr>
            <p:cNvPicPr>
              <a:picLocks noChangeAspect="1"/>
            </p:cNvPicPr>
            <p:nvPr/>
          </p:nvPicPr>
          <p:blipFill>
            <a:blip r:embed="rId2"/>
            <a:stretch>
              <a:fillRect/>
            </a:stretch>
          </p:blipFill>
          <p:spPr>
            <a:xfrm>
              <a:off x="55123" y="200840"/>
              <a:ext cx="12192000" cy="6456318"/>
            </a:xfrm>
            <a:prstGeom prst="rect">
              <a:avLst/>
            </a:prstGeom>
          </p:spPr>
        </p:pic>
        <p:sp>
          <p:nvSpPr>
            <p:cNvPr id="4" name="Arrow: Right 3">
              <a:extLst>
                <a:ext uri="{FF2B5EF4-FFF2-40B4-BE49-F238E27FC236}">
                  <a16:creationId xmlns:a16="http://schemas.microsoft.com/office/drawing/2014/main" id="{803D8908-806C-45BE-83B8-0332898C6768}"/>
                </a:ext>
              </a:extLst>
            </p:cNvPr>
            <p:cNvSpPr/>
            <p:nvPr/>
          </p:nvSpPr>
          <p:spPr>
            <a:xfrm rot="20329754">
              <a:off x="1997705" y="646660"/>
              <a:ext cx="795644" cy="1040861"/>
            </a:xfrm>
            <a:prstGeom prst="rightArrow">
              <a:avLst/>
            </a:prstGeom>
            <a:solidFill>
              <a:schemeClr val="accent2"/>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Arrow: Right 4">
            <a:extLst>
              <a:ext uri="{FF2B5EF4-FFF2-40B4-BE49-F238E27FC236}">
                <a16:creationId xmlns:a16="http://schemas.microsoft.com/office/drawing/2014/main" id="{BCDABC00-F69A-4CA0-BFF8-058593C08B06}"/>
              </a:ext>
            </a:extLst>
          </p:cNvPr>
          <p:cNvSpPr/>
          <p:nvPr/>
        </p:nvSpPr>
        <p:spPr>
          <a:xfrm rot="20329754">
            <a:off x="7976973" y="1684277"/>
            <a:ext cx="795644" cy="1040861"/>
          </a:xfrm>
          <a:prstGeom prst="rightArrow">
            <a:avLst/>
          </a:prstGeom>
          <a:solidFill>
            <a:schemeClr val="accent2"/>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2F2B8C79-C75E-43BE-822B-DE4EA5E8D711}"/>
              </a:ext>
            </a:extLst>
          </p:cNvPr>
          <p:cNvSpPr/>
          <p:nvPr/>
        </p:nvSpPr>
        <p:spPr>
          <a:xfrm rot="20329754">
            <a:off x="7976972" y="5390820"/>
            <a:ext cx="795644" cy="1040861"/>
          </a:xfrm>
          <a:prstGeom prst="rightArrow">
            <a:avLst/>
          </a:prstGeom>
          <a:solidFill>
            <a:schemeClr val="accent2"/>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409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424EED6-E79C-4737-9CB9-40FA8EF35D88}"/>
              </a:ext>
            </a:extLst>
          </p:cNvPr>
          <p:cNvSpPr txBox="1"/>
          <p:nvPr/>
        </p:nvSpPr>
        <p:spPr>
          <a:xfrm>
            <a:off x="245077" y="186767"/>
            <a:ext cx="3816095" cy="19380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solidFill>
                  <a:schemeClr val="bg1">
                    <a:lumMod val="50000"/>
                  </a:schemeClr>
                </a:solidFill>
                <a:latin typeface="+mj-lt"/>
                <a:ea typeface="+mj-ea"/>
                <a:cs typeface="+mj-cs"/>
              </a:rPr>
              <a:t>Pluralization</a:t>
            </a:r>
          </a:p>
        </p:txBody>
      </p:sp>
      <p:sp>
        <p:nvSpPr>
          <p:cNvPr id="5" name="TextBox 4">
            <a:extLst>
              <a:ext uri="{FF2B5EF4-FFF2-40B4-BE49-F238E27FC236}">
                <a16:creationId xmlns:a16="http://schemas.microsoft.com/office/drawing/2014/main" id="{24D6291C-65E7-4DE7-843A-C86E97759961}"/>
              </a:ext>
            </a:extLst>
          </p:cNvPr>
          <p:cNvSpPr txBox="1"/>
          <p:nvPr/>
        </p:nvSpPr>
        <p:spPr>
          <a:xfrm>
            <a:off x="65322" y="2976860"/>
            <a:ext cx="4585925" cy="3694373"/>
          </a:xfrm>
          <a:prstGeom prst="rect">
            <a:avLst/>
          </a:prstGeom>
        </p:spPr>
        <p:txBody>
          <a:bodyPr vert="horz" lIns="91440" tIns="45720" rIns="91440" bIns="45720" rtlCol="0">
            <a:normAutofit lnSpcReduction="10000"/>
          </a:bodyPr>
          <a:lstStyle/>
          <a:p>
            <a:pPr>
              <a:lnSpc>
                <a:spcPct val="90000"/>
              </a:lnSpc>
              <a:spcAft>
                <a:spcPts val="600"/>
              </a:spcAft>
            </a:pPr>
            <a:r>
              <a:rPr lang="en-US" sz="2400" dirty="0">
                <a:solidFill>
                  <a:schemeClr val="bg1">
                    <a:lumMod val="50000"/>
                  </a:schemeClr>
                </a:solidFill>
                <a:latin typeface="Avenir Next LT Pro Demi" panose="020B0704020202020204" pitchFamily="34" charset="0"/>
              </a:rPr>
              <a:t>Harmful description </a:t>
            </a:r>
          </a:p>
          <a:p>
            <a:pPr>
              <a:lnSpc>
                <a:spcPct val="90000"/>
              </a:lnSpc>
              <a:spcAft>
                <a:spcPts val="600"/>
              </a:spcAft>
            </a:pPr>
            <a:r>
              <a:rPr lang="en-US" sz="2400" dirty="0">
                <a:solidFill>
                  <a:schemeClr val="bg1">
                    <a:lumMod val="50000"/>
                  </a:schemeClr>
                </a:solidFill>
                <a:latin typeface="Avenir Next LT Pro Demi" panose="020B0704020202020204" pitchFamily="34" charset="0"/>
              </a:rPr>
              <a:t>Dated description</a:t>
            </a:r>
          </a:p>
          <a:p>
            <a:pPr>
              <a:lnSpc>
                <a:spcPct val="90000"/>
              </a:lnSpc>
              <a:spcAft>
                <a:spcPts val="600"/>
              </a:spcAft>
            </a:pPr>
            <a:r>
              <a:rPr lang="en-US" sz="2400" dirty="0">
                <a:solidFill>
                  <a:schemeClr val="bg1">
                    <a:lumMod val="50000"/>
                  </a:schemeClr>
                </a:solidFill>
                <a:latin typeface="Avenir Next LT Pro Demi" panose="020B0704020202020204" pitchFamily="34" charset="0"/>
              </a:rPr>
              <a:t>Don’t respect cultural protocols or norms</a:t>
            </a:r>
          </a:p>
          <a:p>
            <a:pPr>
              <a:lnSpc>
                <a:spcPct val="90000"/>
              </a:lnSpc>
              <a:spcAft>
                <a:spcPts val="600"/>
              </a:spcAft>
            </a:pPr>
            <a:r>
              <a:rPr lang="en-US" sz="2400" dirty="0">
                <a:solidFill>
                  <a:schemeClr val="bg1">
                    <a:lumMod val="50000"/>
                  </a:schemeClr>
                </a:solidFill>
                <a:latin typeface="Avenir Next LT Pro Demi" panose="020B0704020202020204" pitchFamily="34" charset="0"/>
              </a:rPr>
              <a:t>Represent colonial or occupier perspective</a:t>
            </a:r>
          </a:p>
          <a:p>
            <a:pPr>
              <a:lnSpc>
                <a:spcPct val="90000"/>
              </a:lnSpc>
              <a:spcAft>
                <a:spcPts val="600"/>
              </a:spcAft>
            </a:pPr>
            <a:r>
              <a:rPr lang="en-US" sz="2400" dirty="0">
                <a:solidFill>
                  <a:schemeClr val="bg1">
                    <a:lumMod val="50000"/>
                  </a:schemeClr>
                </a:solidFill>
                <a:latin typeface="Avenir Next LT Pro Demi" panose="020B0704020202020204" pitchFamily="34" charset="0"/>
              </a:rPr>
              <a:t>Don’t include important experiences or perspectives</a:t>
            </a:r>
          </a:p>
          <a:p>
            <a:pPr>
              <a:lnSpc>
                <a:spcPct val="90000"/>
              </a:lnSpc>
              <a:spcAft>
                <a:spcPts val="600"/>
              </a:spcAft>
            </a:pPr>
            <a:r>
              <a:rPr lang="en-US" sz="2400" dirty="0">
                <a:solidFill>
                  <a:schemeClr val="bg1">
                    <a:lumMod val="50000"/>
                  </a:schemeClr>
                </a:solidFill>
                <a:latin typeface="Avenir Next LT Pro Demi" panose="020B0704020202020204" pitchFamily="34" charset="0"/>
              </a:rPr>
              <a:t>Embody partial cultural assumptions</a:t>
            </a:r>
          </a:p>
        </p:txBody>
      </p:sp>
      <p:pic>
        <p:nvPicPr>
          <p:cNvPr id="6" name="Picture 4">
            <a:extLst>
              <a:ext uri="{FF2B5EF4-FFF2-40B4-BE49-F238E27FC236}">
                <a16:creationId xmlns:a16="http://schemas.microsoft.com/office/drawing/2014/main" id="{A19B4208-7FCF-4A60-A3FC-D71D634342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035" r="-1" b="31129"/>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1BBCC30-E3C5-4E84-A7B9-FBA8AEED1D6F}"/>
              </a:ext>
            </a:extLst>
          </p:cNvPr>
          <p:cNvPicPr>
            <a:picLocks noChangeAspect="1"/>
          </p:cNvPicPr>
          <p:nvPr/>
        </p:nvPicPr>
        <p:blipFill rotWithShape="1">
          <a:blip r:embed="rId3"/>
          <a:srcRect l="9586" r="12146" b="2"/>
          <a:stretch/>
        </p:blipFill>
        <p:spPr>
          <a:xfrm>
            <a:off x="4654296" y="3802957"/>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21" name="TextBox 20">
            <a:extLst>
              <a:ext uri="{FF2B5EF4-FFF2-40B4-BE49-F238E27FC236}">
                <a16:creationId xmlns:a16="http://schemas.microsoft.com/office/drawing/2014/main" id="{00FE9397-77E3-481A-AED7-F95951128900}"/>
              </a:ext>
            </a:extLst>
          </p:cNvPr>
          <p:cNvSpPr txBox="1"/>
          <p:nvPr/>
        </p:nvSpPr>
        <p:spPr>
          <a:xfrm>
            <a:off x="5573815" y="6532733"/>
            <a:ext cx="8024197" cy="276999"/>
          </a:xfrm>
          <a:prstGeom prst="rect">
            <a:avLst/>
          </a:prstGeom>
          <a:noFill/>
        </p:spPr>
        <p:txBody>
          <a:bodyPr wrap="square">
            <a:spAutoFit/>
          </a:bodyPr>
          <a:lstStyle/>
          <a:p>
            <a:r>
              <a:rPr lang="en-US" sz="1200" dirty="0">
                <a:solidFill>
                  <a:schemeClr val="bg1">
                    <a:lumMod val="50000"/>
                  </a:schemeClr>
                </a:solidFill>
              </a:rPr>
              <a:t>http://documentingferguson.wustl.edu/omeka/archive/files/330421c03f623cf82bd562f4367c8d72.jpg</a:t>
            </a:r>
          </a:p>
        </p:txBody>
      </p:sp>
    </p:spTree>
    <p:extLst>
      <p:ext uri="{BB962C8B-B14F-4D97-AF65-F5344CB8AC3E}">
        <p14:creationId xmlns:p14="http://schemas.microsoft.com/office/powerpoint/2010/main" val="4261608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AEE26A-70A4-7C4E-8EF9-78DEE8103812}"/>
              </a:ext>
            </a:extLst>
          </p:cNvPr>
          <p:cNvSpPr>
            <a:spLocks noGrp="1"/>
          </p:cNvSpPr>
          <p:nvPr>
            <p:ph type="body" sz="quarter" idx="13"/>
          </p:nvPr>
        </p:nvSpPr>
        <p:spPr/>
        <p:txBody>
          <a:bodyPr/>
          <a:lstStyle/>
          <a:p>
            <a:r>
              <a:rPr lang="en-US" dirty="0">
                <a:latin typeface="Avenir Next LT Pro" panose="020B0504020202020204" pitchFamily="34" charset="0"/>
              </a:rPr>
              <a:t>Survey</a:t>
            </a:r>
          </a:p>
        </p:txBody>
      </p:sp>
      <p:sp>
        <p:nvSpPr>
          <p:cNvPr id="3" name="Text Placeholder 1">
            <a:extLst>
              <a:ext uri="{FF2B5EF4-FFF2-40B4-BE49-F238E27FC236}">
                <a16:creationId xmlns:a16="http://schemas.microsoft.com/office/drawing/2014/main" id="{5AF74CD7-F1F1-D64C-B636-A0ACE95246FC}"/>
              </a:ext>
            </a:extLst>
          </p:cNvPr>
          <p:cNvSpPr txBox="1">
            <a:spLocks/>
          </p:cNvSpPr>
          <p:nvPr/>
        </p:nvSpPr>
        <p:spPr>
          <a:xfrm>
            <a:off x="258946" y="1777632"/>
            <a:ext cx="5686004" cy="3872947"/>
          </a:xfrm>
          <a:prstGeom prst="rect">
            <a:avLst/>
          </a:prstGeom>
          <a:solidFill>
            <a:schemeClr val="bg1">
              <a:lumMod val="95000"/>
            </a:schemeClr>
          </a:solidFill>
          <a:ln w="15875">
            <a:solidFill>
              <a:schemeClr val="tx2"/>
            </a:solidFill>
          </a:ln>
        </p:spPr>
        <p:txBody>
          <a:bodyPr lIns="365760" tIns="304800" rIns="36576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a:solidFill>
                  <a:srgbClr val="1F497D"/>
                </a:solidFill>
                <a:latin typeface="Avenir Next LT Pro" panose="020B0504020202020204" pitchFamily="34" charset="0"/>
              </a:rPr>
              <a:t>Most changed (ranked)</a:t>
            </a:r>
            <a:endParaRPr lang="en-US" sz="1867">
              <a:latin typeface="Avenir Next LT Pro" panose="020B0504020202020204" pitchFamily="34" charset="0"/>
            </a:endParaRPr>
          </a:p>
          <a:p>
            <a:pPr marL="304792" indent="-182875"/>
            <a:r>
              <a:rPr lang="en-US" sz="2000">
                <a:latin typeface="Avenir Next LT Pro" panose="020B0504020202020204" pitchFamily="34" charset="0"/>
              </a:rPr>
              <a:t>Activities &amp; events</a:t>
            </a:r>
          </a:p>
          <a:p>
            <a:pPr marL="304792" indent="-182875"/>
            <a:r>
              <a:rPr lang="en-US" sz="2000">
                <a:latin typeface="Avenir Next LT Pro" panose="020B0504020202020204" pitchFamily="34" charset="0"/>
              </a:rPr>
              <a:t>Recruitment &amp; retention</a:t>
            </a:r>
          </a:p>
          <a:p>
            <a:pPr marL="304792" indent="-182875"/>
            <a:r>
              <a:rPr lang="en-US" sz="2000">
                <a:latin typeface="Avenir Next LT Pro" panose="020B0504020202020204" pitchFamily="34" charset="0"/>
              </a:rPr>
              <a:t>Outreach to marginalized communities</a:t>
            </a:r>
          </a:p>
          <a:p>
            <a:pPr marL="304792" indent="-182875"/>
            <a:r>
              <a:rPr lang="en-US" sz="2000">
                <a:latin typeface="Avenir Next LT Pro" panose="020B0504020202020204" pitchFamily="34" charset="0"/>
              </a:rPr>
              <a:t>Collection building</a:t>
            </a:r>
          </a:p>
          <a:p>
            <a:pPr marL="304792" indent="-182875"/>
            <a:r>
              <a:rPr lang="en-US" sz="2000">
                <a:latin typeface="Avenir Next LT Pro" panose="020B0504020202020204" pitchFamily="34" charset="0"/>
              </a:rPr>
              <a:t>Selection of materials for digitization</a:t>
            </a:r>
          </a:p>
          <a:p>
            <a:pPr marL="304792" indent="-182875"/>
            <a:r>
              <a:rPr lang="en-US" sz="2000">
                <a:latin typeface="Avenir Next LT Pro" panose="020B0504020202020204" pitchFamily="34" charset="0"/>
              </a:rPr>
              <a:t>Institutional website</a:t>
            </a:r>
          </a:p>
          <a:p>
            <a:pPr marL="304792" indent="-182875"/>
            <a:r>
              <a:rPr lang="en-US" sz="2000">
                <a:latin typeface="Avenir Next LT Pro" panose="020B0504020202020204" pitchFamily="34" charset="0"/>
              </a:rPr>
              <a:t>Metadata descriptions for archival materials</a:t>
            </a:r>
          </a:p>
        </p:txBody>
      </p:sp>
      <p:sp>
        <p:nvSpPr>
          <p:cNvPr id="4" name="Text Placeholder 1">
            <a:extLst>
              <a:ext uri="{FF2B5EF4-FFF2-40B4-BE49-F238E27FC236}">
                <a16:creationId xmlns:a16="http://schemas.microsoft.com/office/drawing/2014/main" id="{52935BF8-B8C4-5B48-B283-9B59F917F64D}"/>
              </a:ext>
            </a:extLst>
          </p:cNvPr>
          <p:cNvSpPr txBox="1">
            <a:spLocks/>
          </p:cNvSpPr>
          <p:nvPr/>
        </p:nvSpPr>
        <p:spPr>
          <a:xfrm>
            <a:off x="6247052" y="1777632"/>
            <a:ext cx="5686003" cy="3872947"/>
          </a:xfrm>
          <a:prstGeom prst="rect">
            <a:avLst/>
          </a:prstGeom>
          <a:solidFill>
            <a:schemeClr val="bg1">
              <a:lumMod val="95000"/>
            </a:schemeClr>
          </a:solidFill>
          <a:ln w="15875">
            <a:solidFill>
              <a:schemeClr val="tx2"/>
            </a:solidFill>
          </a:ln>
        </p:spPr>
        <p:txBody>
          <a:bodyPr vert="horz" lIns="365760" tIns="304800" rIns="365760"/>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a:solidFill>
                  <a:srgbClr val="1F497D"/>
                </a:solidFill>
                <a:latin typeface="Avenir Next LT Pro" panose="020B0504020202020204" pitchFamily="34" charset="0"/>
              </a:rPr>
              <a:t>Most planned (ranked)</a:t>
            </a:r>
            <a:endParaRPr lang="en-US" sz="1867">
              <a:latin typeface="Avenir Next LT Pro" panose="020B0504020202020204" pitchFamily="34" charset="0"/>
            </a:endParaRPr>
          </a:p>
          <a:p>
            <a:pPr marL="304792" indent="-182875"/>
            <a:r>
              <a:rPr lang="en-US" sz="2000">
                <a:latin typeface="Avenir Next LT Pro" panose="020B0504020202020204" pitchFamily="34" charset="0"/>
              </a:rPr>
              <a:t>Search and discovery interfaces</a:t>
            </a:r>
          </a:p>
          <a:p>
            <a:pPr marL="304792" indent="-182875"/>
            <a:r>
              <a:rPr lang="en-US" sz="2000">
                <a:latin typeface="Avenir Next LT Pro" panose="020B0504020202020204" pitchFamily="34" charset="0"/>
              </a:rPr>
              <a:t>Metadata descriptions in library catalogs</a:t>
            </a:r>
          </a:p>
          <a:p>
            <a:pPr marL="304792" indent="-182875"/>
            <a:r>
              <a:rPr lang="en-US" sz="2000">
                <a:latin typeface="Avenir Next LT Pro" panose="020B0504020202020204" pitchFamily="34" charset="0"/>
              </a:rPr>
              <a:t>Metadata descriptions in digital/digitized collections</a:t>
            </a:r>
          </a:p>
          <a:p>
            <a:pPr marL="304792" indent="-182875"/>
            <a:r>
              <a:rPr lang="en-US" sz="2000">
                <a:latin typeface="Avenir Next LT Pro" panose="020B0504020202020204" pitchFamily="34" charset="0"/>
              </a:rPr>
              <a:t>Terminologies and/or vocabularies</a:t>
            </a:r>
          </a:p>
        </p:txBody>
      </p:sp>
      <p:sp>
        <p:nvSpPr>
          <p:cNvPr id="7" name="Text Placeholder 2">
            <a:extLst>
              <a:ext uri="{FF2B5EF4-FFF2-40B4-BE49-F238E27FC236}">
                <a16:creationId xmlns:a16="http://schemas.microsoft.com/office/drawing/2014/main" id="{BDAD51BF-C0AB-FC4E-A3BD-F7D1916C99B1}"/>
              </a:ext>
            </a:extLst>
          </p:cNvPr>
          <p:cNvSpPr>
            <a:spLocks noGrp="1"/>
          </p:cNvSpPr>
          <p:nvPr/>
        </p:nvSpPr>
        <p:spPr>
          <a:xfrm>
            <a:off x="3085763" y="377629"/>
            <a:ext cx="8654495" cy="1077871"/>
          </a:xfrm>
          <a:prstGeom prst="rect">
            <a:avLst/>
          </a:prstGeom>
        </p:spPr>
        <p:txBody>
          <a:bodyPr vert="horz"/>
          <a:lstStyle>
            <a:lvl1pPr marL="457189" indent="-457189" algn="l" defTabSz="609585" rtl="0" eaLnBrk="1" latinLnBrk="0" hangingPunct="1">
              <a:spcBef>
                <a:spcPct val="20000"/>
              </a:spcBef>
              <a:buFont typeface="Arial"/>
              <a:buChar char="•"/>
              <a:defRPr sz="3200" kern="1200" baseline="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solidFill>
                <a:latin typeface="+mn-lt"/>
                <a:ea typeface="+mn-ea"/>
                <a:cs typeface="+mn-cs"/>
              </a:defRPr>
            </a:lvl3pPr>
            <a:lvl4pPr marL="2133547" indent="-304792" algn="l" defTabSz="609585" rtl="0" eaLnBrk="1" latinLnBrk="0" hangingPunct="1">
              <a:spcBef>
                <a:spcPct val="20000"/>
              </a:spcBef>
              <a:buFont typeface="Arial" charset="0"/>
              <a:buChar char="•"/>
              <a:defRPr sz="2133" kern="1200">
                <a:solidFill>
                  <a:schemeClr val="tx1"/>
                </a:solidFill>
                <a:latin typeface="+mn-lt"/>
                <a:ea typeface="+mn-ea"/>
                <a:cs typeface="+mn-cs"/>
              </a:defRPr>
            </a:lvl4pPr>
            <a:lvl5pPr marL="2743131" indent="-304792" algn="l" defTabSz="609585" rtl="0" eaLnBrk="1" latinLnBrk="0" hangingPunct="1">
              <a:spcBef>
                <a:spcPct val="20000"/>
              </a:spcBef>
              <a:buFont typeface="Arial" charset="0"/>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18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16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14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1467" kern="1200">
                <a:solidFill>
                  <a:schemeClr val="tx1"/>
                </a:solidFill>
                <a:latin typeface="+mn-lt"/>
                <a:ea typeface="+mn-ea"/>
                <a:cs typeface="+mn-cs"/>
              </a:defRPr>
            </a:lvl9pPr>
          </a:lstStyle>
          <a:p>
            <a:pPr marL="0" indent="0">
              <a:spcBef>
                <a:spcPts val="768"/>
              </a:spcBef>
              <a:spcAft>
                <a:spcPts val="1600"/>
              </a:spcAft>
              <a:buNone/>
            </a:pPr>
            <a:r>
              <a:rPr lang="en-US" dirty="0">
                <a:latin typeface="Avenir Next LT Pro" panose="020B0504020202020204" pitchFamily="34" charset="0"/>
              </a:rPr>
              <a:t>Equity, Diversity, and Inclusion in the OCLC Research Library Partnership (2017)</a:t>
            </a:r>
            <a:endParaRPr lang="en-US" sz="2000" dirty="0">
              <a:latin typeface="Avenir Next LT Pro" panose="020B0504020202020204" pitchFamily="34" charset="0"/>
            </a:endParaRPr>
          </a:p>
        </p:txBody>
      </p:sp>
      <p:cxnSp>
        <p:nvCxnSpPr>
          <p:cNvPr id="8" name="Straight Connector 7">
            <a:extLst>
              <a:ext uri="{FF2B5EF4-FFF2-40B4-BE49-F238E27FC236}">
                <a16:creationId xmlns:a16="http://schemas.microsoft.com/office/drawing/2014/main" id="{4F958CAF-7E19-8942-89EC-09E5412ED1B2}"/>
              </a:ext>
            </a:extLst>
          </p:cNvPr>
          <p:cNvCxnSpPr>
            <a:cxnSpLocks/>
          </p:cNvCxnSpPr>
          <p:nvPr/>
        </p:nvCxnSpPr>
        <p:spPr>
          <a:xfrm rot="16200000">
            <a:off x="2287349" y="915366"/>
            <a:ext cx="1188244" cy="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Arrow: Right 8">
            <a:extLst>
              <a:ext uri="{FF2B5EF4-FFF2-40B4-BE49-F238E27FC236}">
                <a16:creationId xmlns:a16="http://schemas.microsoft.com/office/drawing/2014/main" id="{581F9C4D-9C35-4E5A-B949-60AEBBCC22F8}"/>
              </a:ext>
            </a:extLst>
          </p:cNvPr>
          <p:cNvSpPr/>
          <p:nvPr/>
        </p:nvSpPr>
        <p:spPr>
          <a:xfrm rot="13077666">
            <a:off x="2687942" y="5000471"/>
            <a:ext cx="795644" cy="1040861"/>
          </a:xfrm>
          <a:prstGeom prst="rightArrow">
            <a:avLst/>
          </a:prstGeom>
          <a:solidFill>
            <a:schemeClr val="accent2"/>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F9155626-174C-46E5-9147-290E8A05CDD5}"/>
              </a:ext>
            </a:extLst>
          </p:cNvPr>
          <p:cNvSpPr/>
          <p:nvPr/>
        </p:nvSpPr>
        <p:spPr>
          <a:xfrm rot="16200000">
            <a:off x="8608897" y="5130149"/>
            <a:ext cx="795644" cy="1040861"/>
          </a:xfrm>
          <a:prstGeom prst="rightArrow">
            <a:avLst/>
          </a:prstGeom>
          <a:solidFill>
            <a:schemeClr val="accent2"/>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07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7CAE-2D4A-4E57-8C81-65C7E28C4EE4}"/>
              </a:ext>
            </a:extLst>
          </p:cNvPr>
          <p:cNvSpPr>
            <a:spLocks noGrp="1"/>
          </p:cNvSpPr>
          <p:nvPr>
            <p:ph type="title"/>
          </p:nvPr>
        </p:nvSpPr>
        <p:spPr>
          <a:xfrm>
            <a:off x="838200" y="365125"/>
            <a:ext cx="11010900" cy="1325563"/>
          </a:xfrm>
        </p:spPr>
        <p:txBody>
          <a:bodyPr/>
          <a:lstStyle/>
          <a:p>
            <a:r>
              <a:rPr lang="en-US" dirty="0">
                <a:solidFill>
                  <a:schemeClr val="bg1"/>
                </a:solidFill>
                <a:latin typeface="Avenir Next LT Pro Demi" panose="020B0704020202020204" pitchFamily="34" charset="0"/>
              </a:rPr>
              <a:t>4 sources of metadata about resources</a:t>
            </a:r>
          </a:p>
        </p:txBody>
      </p:sp>
      <p:sp>
        <p:nvSpPr>
          <p:cNvPr id="3" name="Rectangle 2">
            <a:extLst>
              <a:ext uri="{FF2B5EF4-FFF2-40B4-BE49-F238E27FC236}">
                <a16:creationId xmlns:a16="http://schemas.microsoft.com/office/drawing/2014/main" id="{1535C02B-1F39-4A06-BECC-35A607EF45D6}"/>
              </a:ext>
            </a:extLst>
          </p:cNvPr>
          <p:cNvSpPr/>
          <p:nvPr/>
        </p:nvSpPr>
        <p:spPr>
          <a:xfrm>
            <a:off x="3421980" y="1683980"/>
            <a:ext cx="2491140" cy="3117851"/>
          </a:xfrm>
          <a:prstGeom prst="rect">
            <a:avLst/>
          </a:prstGeom>
          <a:ln>
            <a:solidFill>
              <a:schemeClr val="bg1">
                <a:lumMod val="65000"/>
              </a:schemeClr>
            </a:solidFill>
          </a:ln>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lumMod val="65000"/>
                </a:prstClr>
              </a:solidFill>
              <a:effectLst/>
              <a:uLnTx/>
              <a:uFillTx/>
              <a:latin typeface="Avenir Next LT Pro Demi" panose="020B07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65000"/>
                  </a:prstClr>
                </a:solidFill>
                <a:effectLst/>
                <a:uLnTx/>
                <a:uFillTx/>
                <a:latin typeface="Avenir Next LT Pro Demi" panose="020B0704020202020204" pitchFamily="34" charset="0"/>
                <a:ea typeface="+mn-ea"/>
                <a:cs typeface="+mn-cs"/>
              </a:rPr>
              <a:t>Community</a:t>
            </a:r>
          </a:p>
        </p:txBody>
      </p:sp>
      <p:sp>
        <p:nvSpPr>
          <p:cNvPr id="4" name="Rectangle 3">
            <a:extLst>
              <a:ext uri="{FF2B5EF4-FFF2-40B4-BE49-F238E27FC236}">
                <a16:creationId xmlns:a16="http://schemas.microsoft.com/office/drawing/2014/main" id="{DAAA048F-F49A-4F72-8677-6E52DA3AC1A4}"/>
              </a:ext>
            </a:extLst>
          </p:cNvPr>
          <p:cNvSpPr/>
          <p:nvPr/>
        </p:nvSpPr>
        <p:spPr>
          <a:xfrm>
            <a:off x="6436395" y="1683980"/>
            <a:ext cx="2491140" cy="3117851"/>
          </a:xfrm>
          <a:prstGeom prst="rect">
            <a:avLst/>
          </a:prstGeom>
          <a:ln>
            <a:solidFill>
              <a:schemeClr val="bg1">
                <a:lumMod val="65000"/>
              </a:schemeClr>
            </a:solidFill>
          </a:ln>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65000"/>
                  </a:prstClr>
                </a:solidFill>
                <a:effectLst/>
                <a:uLnTx/>
                <a:uFillTx/>
                <a:latin typeface="Avenir Next LT Pro Demi" panose="020B07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65000"/>
                  </a:prstClr>
                </a:solidFill>
                <a:effectLst/>
                <a:uLnTx/>
                <a:uFillTx/>
                <a:latin typeface="Avenir Next LT Pro Demi" panose="020B0704020202020204" pitchFamily="34" charset="0"/>
                <a:ea typeface="+mn-ea"/>
                <a:cs typeface="+mn-cs"/>
              </a:rPr>
              <a:t>Program</a:t>
            </a:r>
            <a:br>
              <a:rPr kumimoji="0" lang="en-US" sz="2800" b="1" i="0" u="none" strike="noStrike" kern="1200" cap="none" spc="0" normalizeH="0" baseline="0" noProof="0" dirty="0">
                <a:ln>
                  <a:noFill/>
                </a:ln>
                <a:solidFill>
                  <a:prstClr val="white">
                    <a:lumMod val="65000"/>
                  </a:prstClr>
                </a:solidFill>
                <a:effectLst/>
                <a:uLnTx/>
                <a:uFillTx/>
                <a:latin typeface="Avenir Next LT Pro Demi" panose="020B0704020202020204" pitchFamily="34" charset="0"/>
                <a:ea typeface="+mn-ea"/>
                <a:cs typeface="+mn-cs"/>
              </a:rPr>
            </a:br>
            <a:r>
              <a:rPr kumimoji="0" lang="en-US" sz="2800" b="1" i="0" u="none" strike="noStrike" kern="1200" cap="none" spc="0" normalizeH="0" baseline="0" noProof="0" dirty="0">
                <a:ln>
                  <a:noFill/>
                </a:ln>
                <a:solidFill>
                  <a:prstClr val="white">
                    <a:lumMod val="65000"/>
                  </a:prstClr>
                </a:solidFill>
                <a:effectLst/>
                <a:uLnTx/>
                <a:uFillTx/>
                <a:latin typeface="Avenir Next LT Pro Demi" panose="020B0704020202020204" pitchFamily="34" charset="0"/>
                <a:ea typeface="+mn-ea"/>
                <a:cs typeface="+mn-cs"/>
              </a:rPr>
              <a:t>-</a:t>
            </a:r>
            <a:r>
              <a:rPr kumimoji="0" lang="en-US" sz="2800" b="1" i="0" u="none" strike="noStrike" kern="1200" cap="none" spc="0" normalizeH="0" baseline="0" noProof="0" dirty="0" err="1">
                <a:ln>
                  <a:noFill/>
                </a:ln>
                <a:solidFill>
                  <a:prstClr val="white">
                    <a:lumMod val="65000"/>
                  </a:prstClr>
                </a:solidFill>
                <a:effectLst/>
                <a:uLnTx/>
                <a:uFillTx/>
                <a:latin typeface="Avenir Next LT Pro Demi" panose="020B0704020202020204" pitchFamily="34" charset="0"/>
                <a:ea typeface="+mn-ea"/>
                <a:cs typeface="+mn-cs"/>
              </a:rPr>
              <a:t>matically</a:t>
            </a:r>
            <a:r>
              <a:rPr kumimoji="0" lang="en-US" sz="2800" b="1" i="0" u="none" strike="noStrike" kern="1200" cap="none" spc="0" normalizeH="0" baseline="0" noProof="0" dirty="0">
                <a:ln>
                  <a:noFill/>
                </a:ln>
                <a:solidFill>
                  <a:prstClr val="white">
                    <a:lumMod val="65000"/>
                  </a:prstClr>
                </a:solidFill>
                <a:effectLst/>
                <a:uLnTx/>
                <a:uFillTx/>
                <a:latin typeface="Avenir Next LT Pro Demi" panose="020B0704020202020204" pitchFamily="34" charset="0"/>
                <a:ea typeface="+mn-ea"/>
                <a:cs typeface="+mn-cs"/>
              </a:rPr>
              <a:t> </a:t>
            </a:r>
            <a:br>
              <a:rPr kumimoji="0" lang="en-US" sz="2800" b="1" i="0" u="none" strike="noStrike" kern="1200" cap="none" spc="0" normalizeH="0" baseline="0" noProof="0" dirty="0">
                <a:ln>
                  <a:noFill/>
                </a:ln>
                <a:solidFill>
                  <a:prstClr val="white">
                    <a:lumMod val="65000"/>
                  </a:prstClr>
                </a:solidFill>
                <a:effectLst/>
                <a:uLnTx/>
                <a:uFillTx/>
                <a:latin typeface="Avenir Next LT Pro Demi" panose="020B0704020202020204" pitchFamily="34" charset="0"/>
                <a:ea typeface="+mn-ea"/>
                <a:cs typeface="+mn-cs"/>
              </a:rPr>
            </a:br>
            <a:r>
              <a:rPr kumimoji="0" lang="en-US" sz="2800" b="1" i="0" u="none" strike="noStrike" kern="1200" cap="none" spc="0" normalizeH="0" baseline="0" noProof="0" dirty="0">
                <a:ln>
                  <a:noFill/>
                </a:ln>
                <a:solidFill>
                  <a:prstClr val="white">
                    <a:lumMod val="65000"/>
                  </a:prstClr>
                </a:solidFill>
                <a:effectLst/>
                <a:uLnTx/>
                <a:uFillTx/>
                <a:latin typeface="Avenir Next LT Pro Demi" panose="020B0704020202020204" pitchFamily="34" charset="0"/>
                <a:ea typeface="+mn-ea"/>
                <a:cs typeface="+mn-cs"/>
              </a:rPr>
              <a:t>promoted</a:t>
            </a:r>
          </a:p>
        </p:txBody>
      </p:sp>
      <p:sp>
        <p:nvSpPr>
          <p:cNvPr id="5" name="Rectangle 4">
            <a:extLst>
              <a:ext uri="{FF2B5EF4-FFF2-40B4-BE49-F238E27FC236}">
                <a16:creationId xmlns:a16="http://schemas.microsoft.com/office/drawing/2014/main" id="{77982A52-AF0E-4CCB-B20F-D42D910DAE48}"/>
              </a:ext>
            </a:extLst>
          </p:cNvPr>
          <p:cNvSpPr/>
          <p:nvPr/>
        </p:nvSpPr>
        <p:spPr>
          <a:xfrm>
            <a:off x="9450810" y="1683980"/>
            <a:ext cx="2491140" cy="3117851"/>
          </a:xfrm>
          <a:prstGeom prst="rect">
            <a:avLst/>
          </a:prstGeom>
          <a:ln>
            <a:solidFill>
              <a:schemeClr val="bg1">
                <a:lumMod val="65000"/>
              </a:schemeClr>
            </a:solidFill>
          </a:ln>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65000"/>
                  </a:prstClr>
                </a:solidFill>
                <a:effectLst/>
                <a:uLnTx/>
                <a:uFillTx/>
                <a:latin typeface="Avenir Next LT Pro Demi" panose="020B0704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65000"/>
                  </a:prstClr>
                </a:solidFill>
                <a:effectLst/>
                <a:uLnTx/>
                <a:uFillTx/>
                <a:latin typeface="Avenir Next LT Pro Demi" panose="020B0704020202020204" pitchFamily="34" charset="0"/>
                <a:ea typeface="+mn-ea"/>
                <a:cs typeface="+mn-cs"/>
              </a:rPr>
              <a:t>Intentional</a:t>
            </a:r>
          </a:p>
        </p:txBody>
      </p:sp>
      <p:sp>
        <p:nvSpPr>
          <p:cNvPr id="7" name="Rectangle 6">
            <a:extLst>
              <a:ext uri="{FF2B5EF4-FFF2-40B4-BE49-F238E27FC236}">
                <a16:creationId xmlns:a16="http://schemas.microsoft.com/office/drawing/2014/main" id="{8F96DFF5-1454-4534-BAE5-304803590139}"/>
              </a:ext>
            </a:extLst>
          </p:cNvPr>
          <p:cNvSpPr/>
          <p:nvPr/>
        </p:nvSpPr>
        <p:spPr>
          <a:xfrm>
            <a:off x="407565" y="1683980"/>
            <a:ext cx="2491140" cy="3117851"/>
          </a:xfrm>
          <a:prstGeom prst="rect">
            <a:avLst/>
          </a:prstGeom>
          <a:ln>
            <a:solidFill>
              <a:schemeClr val="bg1">
                <a:lumMod val="65000"/>
              </a:schemeClr>
            </a:solidFill>
          </a:ln>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65000"/>
                  </a:prstClr>
                </a:solidFill>
                <a:effectLst/>
                <a:uLnTx/>
                <a:uFillTx/>
                <a:latin typeface="Avenir Next LT Pro Demi" panose="020B0704020202020204" pitchFamily="34" charset="0"/>
                <a:ea typeface="+mn-ea"/>
                <a:cs typeface="Segoe UI Semibold" panose="020B0702040204020203" pitchFamily="34" charset="0"/>
              </a:rPr>
              <a:t>Professional</a:t>
            </a:r>
          </a:p>
        </p:txBody>
      </p:sp>
      <p:sp>
        <p:nvSpPr>
          <p:cNvPr id="6" name="TextBox 5">
            <a:extLst>
              <a:ext uri="{FF2B5EF4-FFF2-40B4-BE49-F238E27FC236}">
                <a16:creationId xmlns:a16="http://schemas.microsoft.com/office/drawing/2014/main" id="{03ADCF4C-FAF5-423E-BAEA-76605FF5D332}"/>
              </a:ext>
            </a:extLst>
          </p:cNvPr>
          <p:cNvSpPr txBox="1"/>
          <p:nvPr/>
        </p:nvSpPr>
        <p:spPr>
          <a:xfrm>
            <a:off x="267823" y="5017083"/>
            <a:ext cx="3051861" cy="1107996"/>
          </a:xfrm>
          <a:prstGeom prst="rect">
            <a:avLst/>
          </a:prstGeom>
          <a:noFill/>
        </p:spPr>
        <p:txBody>
          <a:bodyPr wrap="none" rtlCol="0">
            <a:spAutoFit/>
          </a:bodyPr>
          <a:lstStyle/>
          <a:p>
            <a:r>
              <a:rPr lang="en-US" sz="2400" dirty="0">
                <a:solidFill>
                  <a:schemeClr val="bg1"/>
                </a:solidFill>
                <a:latin typeface="Avenir Next LT Pro" panose="020B0504020202020204" pitchFamily="34" charset="0"/>
              </a:rPr>
              <a:t>Knowledge work</a:t>
            </a:r>
          </a:p>
          <a:p>
            <a:r>
              <a:rPr lang="en-US" sz="2400" dirty="0">
                <a:solidFill>
                  <a:schemeClr val="bg1"/>
                </a:solidFill>
                <a:latin typeface="Avenir Next LT Pro" panose="020B0504020202020204" pitchFamily="34" charset="0"/>
              </a:rPr>
              <a:t>Adding to the graph</a:t>
            </a:r>
          </a:p>
          <a:p>
            <a:endParaRPr lang="en-US" dirty="0">
              <a:solidFill>
                <a:schemeClr val="bg1"/>
              </a:solidFill>
            </a:endParaRPr>
          </a:p>
        </p:txBody>
      </p:sp>
      <p:sp>
        <p:nvSpPr>
          <p:cNvPr id="8" name="TextBox 7">
            <a:extLst>
              <a:ext uri="{FF2B5EF4-FFF2-40B4-BE49-F238E27FC236}">
                <a16:creationId xmlns:a16="http://schemas.microsoft.com/office/drawing/2014/main" id="{CD205D5D-81AC-4FA6-A8C5-7F7A2028EB48}"/>
              </a:ext>
            </a:extLst>
          </p:cNvPr>
          <p:cNvSpPr txBox="1"/>
          <p:nvPr/>
        </p:nvSpPr>
        <p:spPr>
          <a:xfrm>
            <a:off x="3713602" y="5003532"/>
            <a:ext cx="1907895" cy="1107996"/>
          </a:xfrm>
          <a:prstGeom prst="rect">
            <a:avLst/>
          </a:prstGeom>
          <a:noFill/>
        </p:spPr>
        <p:txBody>
          <a:bodyPr wrap="none" rtlCol="0">
            <a:spAutoFit/>
          </a:bodyPr>
          <a:lstStyle/>
          <a:p>
            <a:r>
              <a:rPr lang="en-US" sz="2400" dirty="0">
                <a:solidFill>
                  <a:schemeClr val="bg1"/>
                </a:solidFill>
                <a:latin typeface="Avenir Next LT Pro" panose="020B0504020202020204" pitchFamily="34" charset="0"/>
              </a:rPr>
              <a:t>Knowledge</a:t>
            </a:r>
            <a:br>
              <a:rPr lang="en-US" sz="2400" dirty="0">
                <a:solidFill>
                  <a:schemeClr val="bg1"/>
                </a:solidFill>
                <a:latin typeface="Avenir Next LT Pro" panose="020B0504020202020204" pitchFamily="34" charset="0"/>
              </a:rPr>
            </a:br>
            <a:r>
              <a:rPr lang="en-US" sz="2400" dirty="0">
                <a:solidFill>
                  <a:schemeClr val="bg1"/>
                </a:solidFill>
                <a:latin typeface="Avenir Next LT Pro" panose="020B0504020202020204" pitchFamily="34" charset="0"/>
              </a:rPr>
              <a:t>contribution</a:t>
            </a:r>
          </a:p>
          <a:p>
            <a:endParaRPr lang="en-US" dirty="0">
              <a:solidFill>
                <a:schemeClr val="bg1"/>
              </a:solidFill>
            </a:endParaRPr>
          </a:p>
        </p:txBody>
      </p:sp>
      <p:sp>
        <p:nvSpPr>
          <p:cNvPr id="9" name="TextBox 8">
            <a:extLst>
              <a:ext uri="{FF2B5EF4-FFF2-40B4-BE49-F238E27FC236}">
                <a16:creationId xmlns:a16="http://schemas.microsoft.com/office/drawing/2014/main" id="{FB2C9721-494D-4F3B-A816-FEC090070850}"/>
              </a:ext>
            </a:extLst>
          </p:cNvPr>
          <p:cNvSpPr txBox="1"/>
          <p:nvPr/>
        </p:nvSpPr>
        <p:spPr>
          <a:xfrm>
            <a:off x="6690296" y="4653341"/>
            <a:ext cx="2125903" cy="1200329"/>
          </a:xfrm>
          <a:prstGeom prst="rect">
            <a:avLst/>
          </a:prstGeom>
          <a:noFill/>
        </p:spPr>
        <p:txBody>
          <a:bodyPr wrap="none" rtlCol="0">
            <a:spAutoFit/>
          </a:bodyPr>
          <a:lstStyle/>
          <a:p>
            <a:endParaRPr lang="en-US" sz="2400" dirty="0">
              <a:solidFill>
                <a:schemeClr val="bg1"/>
              </a:solidFill>
              <a:latin typeface="Avenir Next LT Pro" panose="020B0504020202020204" pitchFamily="34" charset="0"/>
            </a:endParaRPr>
          </a:p>
          <a:p>
            <a:r>
              <a:rPr lang="en-US" sz="2400" dirty="0">
                <a:solidFill>
                  <a:schemeClr val="bg1"/>
                </a:solidFill>
                <a:latin typeface="Avenir Next LT Pro" panose="020B0504020202020204" pitchFamily="34" charset="0"/>
              </a:rPr>
              <a:t>Enriching the </a:t>
            </a:r>
            <a:br>
              <a:rPr lang="en-US" sz="2400" dirty="0">
                <a:solidFill>
                  <a:schemeClr val="bg1"/>
                </a:solidFill>
                <a:latin typeface="Avenir Next LT Pro" panose="020B0504020202020204" pitchFamily="34" charset="0"/>
              </a:rPr>
            </a:br>
            <a:r>
              <a:rPr lang="en-US" sz="2400" dirty="0">
                <a:solidFill>
                  <a:schemeClr val="bg1"/>
                </a:solidFill>
                <a:latin typeface="Avenir Next LT Pro" panose="020B0504020202020204" pitchFamily="34" charset="0"/>
              </a:rPr>
              <a:t>graph</a:t>
            </a:r>
          </a:p>
        </p:txBody>
      </p:sp>
      <p:sp>
        <p:nvSpPr>
          <p:cNvPr id="10" name="TextBox 9">
            <a:extLst>
              <a:ext uri="{FF2B5EF4-FFF2-40B4-BE49-F238E27FC236}">
                <a16:creationId xmlns:a16="http://schemas.microsoft.com/office/drawing/2014/main" id="{AA786457-EF25-4AA2-A961-7B8BF38E9C49}"/>
              </a:ext>
            </a:extLst>
          </p:cNvPr>
          <p:cNvSpPr txBox="1"/>
          <p:nvPr/>
        </p:nvSpPr>
        <p:spPr>
          <a:xfrm>
            <a:off x="9450810" y="5017083"/>
            <a:ext cx="2499659" cy="1107996"/>
          </a:xfrm>
          <a:prstGeom prst="rect">
            <a:avLst/>
          </a:prstGeom>
          <a:noFill/>
        </p:spPr>
        <p:txBody>
          <a:bodyPr wrap="none" rtlCol="0">
            <a:spAutoFit/>
          </a:bodyPr>
          <a:lstStyle/>
          <a:p>
            <a:r>
              <a:rPr lang="en-US" sz="2400" dirty="0">
                <a:solidFill>
                  <a:schemeClr val="bg1"/>
                </a:solidFill>
                <a:latin typeface="Avenir Next LT Pro" panose="020B0504020202020204" pitchFamily="34" charset="0"/>
              </a:rPr>
              <a:t>Choices, clicks &gt;</a:t>
            </a:r>
            <a:br>
              <a:rPr lang="en-US" sz="2400" dirty="0">
                <a:solidFill>
                  <a:schemeClr val="bg1"/>
                </a:solidFill>
                <a:latin typeface="Avenir Next LT Pro" panose="020B0504020202020204" pitchFamily="34" charset="0"/>
              </a:rPr>
            </a:br>
            <a:r>
              <a:rPr lang="en-US" sz="2400" dirty="0">
                <a:solidFill>
                  <a:schemeClr val="bg1"/>
                </a:solidFill>
                <a:latin typeface="Avenir Next LT Pro" panose="020B0504020202020204" pitchFamily="34" charset="0"/>
              </a:rPr>
              <a:t>analytics</a:t>
            </a:r>
          </a:p>
          <a:p>
            <a:endParaRPr lang="en-US" dirty="0">
              <a:solidFill>
                <a:schemeClr val="bg1"/>
              </a:solidFill>
            </a:endParaRPr>
          </a:p>
        </p:txBody>
      </p:sp>
      <p:sp>
        <p:nvSpPr>
          <p:cNvPr id="11" name="TextBox 10">
            <a:extLst>
              <a:ext uri="{FF2B5EF4-FFF2-40B4-BE49-F238E27FC236}">
                <a16:creationId xmlns:a16="http://schemas.microsoft.com/office/drawing/2014/main" id="{45056955-60E4-497C-9FF1-EB27CA71F9A3}"/>
              </a:ext>
            </a:extLst>
          </p:cNvPr>
          <p:cNvSpPr txBox="1"/>
          <p:nvPr/>
        </p:nvSpPr>
        <p:spPr>
          <a:xfrm>
            <a:off x="1703854" y="6206852"/>
            <a:ext cx="9279592" cy="461665"/>
          </a:xfrm>
          <a:prstGeom prst="rect">
            <a:avLst/>
          </a:prstGeom>
          <a:noFill/>
          <a:ln>
            <a:solidFill>
              <a:schemeClr val="bg1"/>
            </a:solidFill>
          </a:ln>
        </p:spPr>
        <p:txBody>
          <a:bodyPr wrap="none" rtlCol="0">
            <a:spAutoFit/>
          </a:bodyPr>
          <a:lstStyle/>
          <a:p>
            <a:r>
              <a:rPr lang="en-US" sz="2400" dirty="0">
                <a:solidFill>
                  <a:schemeClr val="bg1"/>
                </a:solidFill>
                <a:latin typeface="Avenir Next LT Pro Demi" panose="020B0704020202020204" pitchFamily="34" charset="0"/>
              </a:rPr>
              <a:t>Responsible description underlines library values and expertise. </a:t>
            </a:r>
          </a:p>
        </p:txBody>
      </p:sp>
    </p:spTree>
    <p:extLst>
      <p:ext uri="{BB962C8B-B14F-4D97-AF65-F5344CB8AC3E}">
        <p14:creationId xmlns:p14="http://schemas.microsoft.com/office/powerpoint/2010/main" val="2777659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7CAE-2D4A-4E57-8C81-65C7E28C4EE4}"/>
              </a:ext>
            </a:extLst>
          </p:cNvPr>
          <p:cNvSpPr>
            <a:spLocks noGrp="1"/>
          </p:cNvSpPr>
          <p:nvPr>
            <p:ph type="title"/>
          </p:nvPr>
        </p:nvSpPr>
        <p:spPr/>
        <p:txBody>
          <a:bodyPr/>
          <a:lstStyle/>
          <a:p>
            <a:r>
              <a:rPr lang="en-US" dirty="0">
                <a:solidFill>
                  <a:schemeClr val="bg1"/>
                </a:solidFill>
              </a:rPr>
              <a:t>Divided into three parts</a:t>
            </a:r>
          </a:p>
        </p:txBody>
      </p:sp>
      <p:sp>
        <p:nvSpPr>
          <p:cNvPr id="3" name="Rectangle 2">
            <a:extLst>
              <a:ext uri="{FF2B5EF4-FFF2-40B4-BE49-F238E27FC236}">
                <a16:creationId xmlns:a16="http://schemas.microsoft.com/office/drawing/2014/main" id="{1535C02B-1F39-4A06-BECC-35A607EF45D6}"/>
              </a:ext>
            </a:extLst>
          </p:cNvPr>
          <p:cNvSpPr/>
          <p:nvPr/>
        </p:nvSpPr>
        <p:spPr>
          <a:xfrm>
            <a:off x="4498305" y="1949449"/>
            <a:ext cx="2962275" cy="3629025"/>
          </a:xfrm>
          <a:prstGeom prst="rect">
            <a:avLst/>
          </a:prstGeom>
          <a:ln>
            <a:solidFill>
              <a:schemeClr val="bg1">
                <a:lumMod val="65000"/>
              </a:schemeClr>
            </a:solidFill>
          </a:ln>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ED7D31"/>
                </a:solidFill>
                <a:effectLst/>
                <a:uLnTx/>
                <a:uFillTx/>
                <a:latin typeface="Segoe UI Light"/>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65000"/>
                  </a:prstClr>
                </a:solidFill>
                <a:effectLst/>
                <a:uLnTx/>
                <a:uFillTx/>
                <a:latin typeface="Segoe UI Light"/>
                <a:ea typeface="+mn-ea"/>
                <a:cs typeface="+mn-cs"/>
              </a:rPr>
              <a:t>Some trends</a:t>
            </a:r>
          </a:p>
        </p:txBody>
      </p:sp>
      <p:sp>
        <p:nvSpPr>
          <p:cNvPr id="4" name="Rectangle 3">
            <a:extLst>
              <a:ext uri="{FF2B5EF4-FFF2-40B4-BE49-F238E27FC236}">
                <a16:creationId xmlns:a16="http://schemas.microsoft.com/office/drawing/2014/main" id="{DAAA048F-F49A-4F72-8677-6E52DA3AC1A4}"/>
              </a:ext>
            </a:extLst>
          </p:cNvPr>
          <p:cNvSpPr/>
          <p:nvPr/>
        </p:nvSpPr>
        <p:spPr>
          <a:xfrm>
            <a:off x="8398545" y="1949449"/>
            <a:ext cx="2962275" cy="3629025"/>
          </a:xfrm>
          <a:prstGeom prst="rect">
            <a:avLst/>
          </a:prstGeom>
          <a:ln>
            <a:solidFill>
              <a:schemeClr val="bg1">
                <a:lumMod val="65000"/>
              </a:schemeClr>
            </a:solidFill>
          </a:ln>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ED7D31"/>
                </a:solidFill>
                <a:effectLst/>
                <a:uLnTx/>
                <a:uFillTx/>
                <a:latin typeface="+mj-lt"/>
                <a:ea typeface="+mn-ea"/>
                <a:cs typeface="+mn-cs"/>
              </a:rPr>
              <a:t>3</a:t>
            </a:r>
            <a:r>
              <a:rPr kumimoji="0" lang="en-US" sz="2800" b="1" i="0" u="none" strike="noStrike" kern="1200" cap="none" spc="0" normalizeH="0" baseline="0" noProof="0" dirty="0">
                <a:ln>
                  <a:noFill/>
                </a:ln>
                <a:solidFill>
                  <a:prstClr val="white">
                    <a:lumMod val="65000"/>
                  </a:prstClr>
                </a:solidFill>
                <a:effectLst/>
                <a:uLnTx/>
                <a:uFillTx/>
                <a:latin typeface="+mj-l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65000"/>
                  </a:prstClr>
                </a:solidFill>
                <a:effectLst/>
                <a:uLnTx/>
                <a:uFillTx/>
                <a:latin typeface="+mj-lt"/>
                <a:ea typeface="+mn-ea"/>
                <a:cs typeface="+mn-cs"/>
              </a:rPr>
              <a:t>OCLC</a:t>
            </a:r>
          </a:p>
        </p:txBody>
      </p:sp>
      <p:pic>
        <p:nvPicPr>
          <p:cNvPr id="6" name="Graphic 5" descr="Right pointing backhand index">
            <a:extLst>
              <a:ext uri="{FF2B5EF4-FFF2-40B4-BE49-F238E27FC236}">
                <a16:creationId xmlns:a16="http://schemas.microsoft.com/office/drawing/2014/main" id="{8A4A8BEB-BA71-436B-B888-0005F608FA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9422482" y="5578475"/>
            <a:ext cx="914400" cy="914400"/>
          </a:xfrm>
          <a:prstGeom prst="rect">
            <a:avLst/>
          </a:prstGeom>
          <a:effectLst>
            <a:outerShdw blurRad="50800" dist="38100" dir="13500000" algn="br" rotWithShape="0">
              <a:prstClr val="black">
                <a:alpha val="40000"/>
              </a:prstClr>
            </a:outerShdw>
          </a:effectLst>
        </p:spPr>
      </p:pic>
      <p:sp>
        <p:nvSpPr>
          <p:cNvPr id="7" name="Rectangle 6">
            <a:extLst>
              <a:ext uri="{FF2B5EF4-FFF2-40B4-BE49-F238E27FC236}">
                <a16:creationId xmlns:a16="http://schemas.microsoft.com/office/drawing/2014/main" id="{8F96DFF5-1454-4534-BAE5-304803590139}"/>
              </a:ext>
            </a:extLst>
          </p:cNvPr>
          <p:cNvSpPr/>
          <p:nvPr/>
        </p:nvSpPr>
        <p:spPr>
          <a:xfrm>
            <a:off x="598065" y="1949449"/>
            <a:ext cx="2962275" cy="3629025"/>
          </a:xfrm>
          <a:prstGeom prst="rect">
            <a:avLst/>
          </a:prstGeom>
          <a:ln>
            <a:solidFill>
              <a:schemeClr val="bg1">
                <a:lumMod val="65000"/>
              </a:schemeClr>
            </a:solidFill>
          </a:ln>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ED7D31"/>
                </a:solidFill>
                <a:effectLst/>
                <a:uLnTx/>
                <a:uFillTx/>
                <a:ea typeface="+mn-ea"/>
                <a:cs typeface="Segoe UI Semibold" panose="020B0702040204020203"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65000"/>
                  </a:prstClr>
                </a:solidFill>
                <a:effectLst/>
                <a:uLnTx/>
                <a:uFillTx/>
                <a:ea typeface="+mn-ea"/>
                <a:cs typeface="Segoe UI Semibold" panose="020B0702040204020203" pitchFamily="34" charset="0"/>
              </a:rPr>
              <a:t>Metadata</a:t>
            </a:r>
          </a:p>
        </p:txBody>
      </p:sp>
    </p:spTree>
    <p:extLst>
      <p:ext uri="{BB962C8B-B14F-4D97-AF65-F5344CB8AC3E}">
        <p14:creationId xmlns:p14="http://schemas.microsoft.com/office/powerpoint/2010/main" val="16351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2B33BC-AF26-426E-B620-23CEE58A905A}"/>
              </a:ext>
            </a:extLst>
          </p:cNvPr>
          <p:cNvSpPr>
            <a:spLocks noGrp="1"/>
          </p:cNvSpPr>
          <p:nvPr>
            <p:ph type="body" sz="quarter" idx="13"/>
          </p:nvPr>
        </p:nvSpPr>
        <p:spPr>
          <a:xfrm>
            <a:off x="454383" y="236059"/>
            <a:ext cx="11252197" cy="915256"/>
          </a:xfrm>
        </p:spPr>
        <p:txBody>
          <a:bodyPr>
            <a:normAutofit fontScale="85000" lnSpcReduction="20000"/>
          </a:bodyPr>
          <a:lstStyle/>
          <a:p>
            <a:r>
              <a:rPr lang="en-US" sz="4267" dirty="0" err="1">
                <a:solidFill>
                  <a:schemeClr val="bg1">
                    <a:lumMod val="50000"/>
                  </a:schemeClr>
                </a:solidFill>
                <a:latin typeface="Avenir Next LT Pro Demi" panose="020B0704020202020204" pitchFamily="34" charset="0"/>
              </a:rPr>
              <a:t>Entification</a:t>
            </a:r>
            <a:r>
              <a:rPr lang="en-US" sz="4267" dirty="0">
                <a:solidFill>
                  <a:schemeClr val="bg1">
                    <a:lumMod val="50000"/>
                  </a:schemeClr>
                </a:solidFill>
                <a:latin typeface="Avenir Next LT Pro Demi" panose="020B0704020202020204" pitchFamily="34" charset="0"/>
              </a:rPr>
              <a:t>: </a:t>
            </a:r>
            <a:br>
              <a:rPr lang="en-US" sz="4267" dirty="0">
                <a:solidFill>
                  <a:schemeClr val="bg1">
                    <a:lumMod val="50000"/>
                  </a:schemeClr>
                </a:solidFill>
                <a:latin typeface="Avenir Next LT Pro Demi" panose="020B0704020202020204" pitchFamily="34" charset="0"/>
              </a:rPr>
            </a:br>
            <a:r>
              <a:rPr lang="en-US" sz="4267" dirty="0">
                <a:solidFill>
                  <a:schemeClr val="bg1">
                    <a:lumMod val="50000"/>
                  </a:schemeClr>
                </a:solidFill>
                <a:latin typeface="Avenir Next LT Pro Demi" panose="020B0704020202020204" pitchFamily="34" charset="0"/>
              </a:rPr>
              <a:t>Shared entity management infrastructure</a:t>
            </a:r>
          </a:p>
        </p:txBody>
      </p:sp>
      <p:pic>
        <p:nvPicPr>
          <p:cNvPr id="23" name="Picture 22">
            <a:extLst>
              <a:ext uri="{FF2B5EF4-FFF2-40B4-BE49-F238E27FC236}">
                <a16:creationId xmlns:a16="http://schemas.microsoft.com/office/drawing/2014/main" id="{257B91D3-BF7C-4B5B-A553-DE4724225D62}"/>
              </a:ext>
            </a:extLst>
          </p:cNvPr>
          <p:cNvPicPr>
            <a:picLocks noChangeAspect="1"/>
          </p:cNvPicPr>
          <p:nvPr/>
        </p:nvPicPr>
        <p:blipFill rotWithShape="1">
          <a:blip r:embed="rId3"/>
          <a:srcRect t="15666"/>
          <a:stretch/>
        </p:blipFill>
        <p:spPr>
          <a:xfrm>
            <a:off x="2030059" y="1439012"/>
            <a:ext cx="9677740" cy="4592320"/>
          </a:xfrm>
          <a:prstGeom prst="rect">
            <a:avLst/>
          </a:prstGeom>
        </p:spPr>
      </p:pic>
      <p:pic>
        <p:nvPicPr>
          <p:cNvPr id="3" name="Picture 2">
            <a:extLst>
              <a:ext uri="{FF2B5EF4-FFF2-40B4-BE49-F238E27FC236}">
                <a16:creationId xmlns:a16="http://schemas.microsoft.com/office/drawing/2014/main" id="{83FBDA4B-67EC-4ED2-93CA-2262972740CA}"/>
              </a:ext>
            </a:extLst>
          </p:cNvPr>
          <p:cNvPicPr>
            <a:picLocks noChangeAspect="1"/>
          </p:cNvPicPr>
          <p:nvPr/>
        </p:nvPicPr>
        <p:blipFill>
          <a:blip r:embed="rId4"/>
          <a:stretch>
            <a:fillRect/>
          </a:stretch>
        </p:blipFill>
        <p:spPr>
          <a:xfrm>
            <a:off x="262839" y="1337803"/>
            <a:ext cx="1670184" cy="4794739"/>
          </a:xfrm>
          <a:prstGeom prst="rect">
            <a:avLst/>
          </a:prstGeom>
        </p:spPr>
      </p:pic>
    </p:spTree>
    <p:extLst>
      <p:ext uri="{BB962C8B-B14F-4D97-AF65-F5344CB8AC3E}">
        <p14:creationId xmlns:p14="http://schemas.microsoft.com/office/powerpoint/2010/main" val="206705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graphical user interface&#10;&#10;Description automatically generated">
            <a:extLst>
              <a:ext uri="{FF2B5EF4-FFF2-40B4-BE49-F238E27FC236}">
                <a16:creationId xmlns:a16="http://schemas.microsoft.com/office/drawing/2014/main" id="{543C02A2-EE52-4C32-87B5-9391B0CE6B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18942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B7DB2E-463B-4F8A-BC75-F822ECC89BA3}"/>
              </a:ext>
            </a:extLst>
          </p:cNvPr>
          <p:cNvPicPr>
            <a:picLocks noChangeAspect="1"/>
          </p:cNvPicPr>
          <p:nvPr/>
        </p:nvPicPr>
        <p:blipFill>
          <a:blip r:embed="rId3"/>
          <a:stretch>
            <a:fillRect/>
          </a:stretch>
        </p:blipFill>
        <p:spPr>
          <a:xfrm>
            <a:off x="68567" y="152788"/>
            <a:ext cx="12054869" cy="5909568"/>
          </a:xfrm>
          <a:prstGeom prst="rect">
            <a:avLst/>
          </a:prstGeom>
        </p:spPr>
      </p:pic>
      <p:sp>
        <p:nvSpPr>
          <p:cNvPr id="2" name="Arrow: Right 1">
            <a:extLst>
              <a:ext uri="{FF2B5EF4-FFF2-40B4-BE49-F238E27FC236}">
                <a16:creationId xmlns:a16="http://schemas.microsoft.com/office/drawing/2014/main" id="{0F127FFC-60DB-4FC3-8C17-642CDE9E9218}"/>
              </a:ext>
            </a:extLst>
          </p:cNvPr>
          <p:cNvSpPr/>
          <p:nvPr/>
        </p:nvSpPr>
        <p:spPr>
          <a:xfrm rot="16200000">
            <a:off x="482535" y="5988387"/>
            <a:ext cx="795644" cy="1040861"/>
          </a:xfrm>
          <a:prstGeom prst="rightArrow">
            <a:avLst/>
          </a:prstGeom>
          <a:solidFill>
            <a:schemeClr val="accent2"/>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CFA87BEF-75D0-45AF-A95E-53A7A7997DFC}"/>
              </a:ext>
            </a:extLst>
          </p:cNvPr>
          <p:cNvSpPr/>
          <p:nvPr/>
        </p:nvSpPr>
        <p:spPr>
          <a:xfrm rot="16200000">
            <a:off x="7395660" y="5988387"/>
            <a:ext cx="795644" cy="1040861"/>
          </a:xfrm>
          <a:prstGeom prst="rightArrow">
            <a:avLst/>
          </a:prstGeom>
          <a:solidFill>
            <a:schemeClr val="accent2"/>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E17B5523-109D-404A-8B2D-1C303719BFAC}"/>
              </a:ext>
            </a:extLst>
          </p:cNvPr>
          <p:cNvSpPr/>
          <p:nvPr/>
        </p:nvSpPr>
        <p:spPr>
          <a:xfrm rot="16200000">
            <a:off x="10981925" y="5988387"/>
            <a:ext cx="795644" cy="1040861"/>
          </a:xfrm>
          <a:prstGeom prst="rightArrow">
            <a:avLst/>
          </a:prstGeom>
          <a:solidFill>
            <a:schemeClr val="accent2"/>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871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8649DE-27AD-4403-B240-6DCB320BD5D1}"/>
              </a:ext>
            </a:extLst>
          </p:cNvPr>
          <p:cNvSpPr>
            <a:spLocks noGrp="1"/>
          </p:cNvSpPr>
          <p:nvPr>
            <p:ph type="body" sz="quarter" idx="13"/>
          </p:nvPr>
        </p:nvSpPr>
        <p:spPr>
          <a:xfrm>
            <a:off x="285571" y="220096"/>
            <a:ext cx="11252197" cy="915256"/>
          </a:xfrm>
        </p:spPr>
        <p:txBody>
          <a:bodyPr/>
          <a:lstStyle/>
          <a:p>
            <a:r>
              <a:rPr lang="en-US" sz="4267" dirty="0"/>
              <a:t>Project Passage Conclusions</a:t>
            </a:r>
          </a:p>
        </p:txBody>
      </p:sp>
      <p:sp>
        <p:nvSpPr>
          <p:cNvPr id="5" name="Text Placeholder 2">
            <a:extLst>
              <a:ext uri="{FF2B5EF4-FFF2-40B4-BE49-F238E27FC236}">
                <a16:creationId xmlns:a16="http://schemas.microsoft.com/office/drawing/2014/main" id="{AAA79B7B-EA0D-451B-A913-D4BD8E8C6F94}"/>
              </a:ext>
            </a:extLst>
          </p:cNvPr>
          <p:cNvSpPr txBox="1">
            <a:spLocks/>
          </p:cNvSpPr>
          <p:nvPr/>
        </p:nvSpPr>
        <p:spPr>
          <a:xfrm>
            <a:off x="1759313" y="1452437"/>
            <a:ext cx="7198089" cy="447517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609570" fontAlgn="base">
              <a:spcBef>
                <a:spcPts val="0"/>
              </a:spcBef>
              <a:buNone/>
            </a:pPr>
            <a:r>
              <a:rPr lang="en-US" sz="2000" b="1" dirty="0">
                <a:solidFill>
                  <a:srgbClr val="000000"/>
                </a:solidFill>
                <a:latin typeface="Arial"/>
              </a:rPr>
              <a:t>Selected Conclusions</a:t>
            </a:r>
          </a:p>
          <a:p>
            <a:pPr marL="457178" indent="-457178" defTabSz="609570" fontAlgn="base">
              <a:spcBef>
                <a:spcPts val="0"/>
              </a:spcBef>
            </a:pPr>
            <a:r>
              <a:rPr lang="en-US" sz="2000" dirty="0">
                <a:solidFill>
                  <a:srgbClr val="000000"/>
                </a:solidFill>
                <a:latin typeface="Arial"/>
              </a:rPr>
              <a:t>A Linked Data infrastructure can create data that exceeds current library standards.</a:t>
            </a:r>
          </a:p>
          <a:p>
            <a:pPr marL="457178" indent="-457178" defTabSz="609570" fontAlgn="base">
              <a:spcBef>
                <a:spcPts val="0"/>
              </a:spcBef>
            </a:pPr>
            <a:r>
              <a:rPr lang="en-US" sz="2000" dirty="0">
                <a:solidFill>
                  <a:srgbClr val="000000"/>
                </a:solidFill>
                <a:latin typeface="Arial"/>
              </a:rPr>
              <a:t>Ontologies are vitally important.</a:t>
            </a:r>
          </a:p>
          <a:p>
            <a:pPr marL="457178" indent="-457178" defTabSz="609570" fontAlgn="base">
              <a:spcBef>
                <a:spcPts val="0"/>
              </a:spcBef>
            </a:pPr>
            <a:r>
              <a:rPr lang="en-US" sz="2000" dirty="0">
                <a:solidFill>
                  <a:srgbClr val="000000"/>
                </a:solidFill>
                <a:latin typeface="Arial"/>
              </a:rPr>
              <a:t>User interface enhancements to the infrastructure can improve library workflow.</a:t>
            </a:r>
          </a:p>
          <a:p>
            <a:pPr marL="457178" indent="-457178" defTabSz="609570" fontAlgn="base">
              <a:spcBef>
                <a:spcPts val="0"/>
              </a:spcBef>
            </a:pPr>
            <a:r>
              <a:rPr lang="en-US" sz="2000" dirty="0">
                <a:solidFill>
                  <a:srgbClr val="000000"/>
                </a:solidFill>
                <a:latin typeface="Arial"/>
              </a:rPr>
              <a:t>A knowledge graph requires tools to import external datasets.</a:t>
            </a:r>
          </a:p>
          <a:p>
            <a:pPr marL="457178" indent="-457178" defTabSz="609570" fontAlgn="base">
              <a:spcBef>
                <a:spcPts val="0"/>
              </a:spcBef>
            </a:pPr>
            <a:r>
              <a:rPr lang="en-US" sz="2000" dirty="0">
                <a:solidFill>
                  <a:srgbClr val="000000"/>
                </a:solidFill>
                <a:latin typeface="Arial"/>
              </a:rPr>
              <a:t>Interoperability between datasets is crucial for import and export.</a:t>
            </a:r>
          </a:p>
          <a:p>
            <a:pPr marL="457178" indent="-457178" defTabSz="609570" fontAlgn="base">
              <a:spcBef>
                <a:spcPts val="0"/>
              </a:spcBef>
            </a:pPr>
            <a:r>
              <a:rPr lang="en-US" sz="2000" dirty="0">
                <a:solidFill>
                  <a:srgbClr val="000000"/>
                </a:solidFill>
                <a:latin typeface="Arial"/>
              </a:rPr>
              <a:t>Linked data work diminishes the distinction between bibliographic and authority data.  </a:t>
            </a:r>
          </a:p>
          <a:p>
            <a:pPr marL="0" indent="0" defTabSz="609570" fontAlgn="base">
              <a:buNone/>
            </a:pPr>
            <a:endParaRPr lang="en-US" sz="2000" b="1" dirty="0">
              <a:solidFill>
                <a:srgbClr val="000000"/>
              </a:solidFill>
              <a:latin typeface="Arial"/>
            </a:endParaRPr>
          </a:p>
        </p:txBody>
      </p:sp>
      <p:pic>
        <p:nvPicPr>
          <p:cNvPr id="8" name="Picture 8" descr="A picture containing map&#10;&#10;Description automatically generated">
            <a:extLst>
              <a:ext uri="{FF2B5EF4-FFF2-40B4-BE49-F238E27FC236}">
                <a16:creationId xmlns:a16="http://schemas.microsoft.com/office/drawing/2014/main" id="{0FF0EAE9-3872-4513-B931-0E60797FD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7403" y="2081505"/>
            <a:ext cx="2994141" cy="38804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64DCE9F8-3EFC-4D03-8B3C-DB78AA1B4F93}"/>
              </a:ext>
            </a:extLst>
          </p:cNvPr>
          <p:cNvSpPr/>
          <p:nvPr/>
        </p:nvSpPr>
        <p:spPr>
          <a:xfrm>
            <a:off x="9169505" y="1510297"/>
            <a:ext cx="2569934" cy="420564"/>
          </a:xfrm>
          <a:prstGeom prst="rect">
            <a:avLst/>
          </a:prstGeom>
        </p:spPr>
        <p:txBody>
          <a:bodyPr wrap="none">
            <a:spAutoFit/>
          </a:bodyPr>
          <a:lstStyle/>
          <a:p>
            <a:pPr defTabSz="609570"/>
            <a:r>
              <a:rPr lang="en-US" sz="2133" u="sng" dirty="0">
                <a:solidFill>
                  <a:srgbClr val="0000FF"/>
                </a:solidFill>
                <a:latin typeface="Arial"/>
                <a:hlinkClick r:id="rId4"/>
              </a:rPr>
              <a:t>oc.lc/passagereport</a:t>
            </a:r>
            <a:endParaRPr lang="en-US" sz="1867" u="sng" dirty="0">
              <a:solidFill>
                <a:srgbClr val="0000FF"/>
              </a:solidFill>
              <a:latin typeface="Arial"/>
            </a:endParaRPr>
          </a:p>
        </p:txBody>
      </p:sp>
      <p:pic>
        <p:nvPicPr>
          <p:cNvPr id="7" name="Picture 6">
            <a:extLst>
              <a:ext uri="{FF2B5EF4-FFF2-40B4-BE49-F238E27FC236}">
                <a16:creationId xmlns:a16="http://schemas.microsoft.com/office/drawing/2014/main" id="{90029F7B-9BE8-4827-B5FF-E951F3302B78}"/>
              </a:ext>
            </a:extLst>
          </p:cNvPr>
          <p:cNvPicPr>
            <a:picLocks noChangeAspect="1"/>
          </p:cNvPicPr>
          <p:nvPr/>
        </p:nvPicPr>
        <p:blipFill>
          <a:blip r:embed="rId5"/>
          <a:stretch>
            <a:fillRect/>
          </a:stretch>
        </p:blipFill>
        <p:spPr>
          <a:xfrm>
            <a:off x="121335" y="1279437"/>
            <a:ext cx="1688093" cy="4775809"/>
          </a:xfrm>
          <a:prstGeom prst="rect">
            <a:avLst/>
          </a:prstGeom>
        </p:spPr>
      </p:pic>
    </p:spTree>
    <p:extLst>
      <p:ext uri="{BB962C8B-B14F-4D97-AF65-F5344CB8AC3E}">
        <p14:creationId xmlns:p14="http://schemas.microsoft.com/office/powerpoint/2010/main" val="2261274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E463EF2-4EDB-4E46-A6E7-093D36133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280" y="967747"/>
            <a:ext cx="4813303" cy="5541969"/>
          </a:xfrm>
          <a:prstGeom prst="rect">
            <a:avLst/>
          </a:prstGeom>
          <a:noFill/>
          <a:ln>
            <a:solidFill>
              <a:schemeClr val="bg1">
                <a:lumMod val="8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A45DABE3-BC2B-45B1-B90C-B01290F3DF27}"/>
              </a:ext>
            </a:extLst>
          </p:cNvPr>
          <p:cNvSpPr>
            <a:spLocks noGrp="1"/>
          </p:cNvSpPr>
          <p:nvPr>
            <p:ph type="body" sz="quarter" idx="13"/>
          </p:nvPr>
        </p:nvSpPr>
        <p:spPr>
          <a:xfrm>
            <a:off x="454383" y="295274"/>
            <a:ext cx="11252200" cy="916517"/>
          </a:xfrm>
        </p:spPr>
        <p:txBody>
          <a:bodyPr>
            <a:normAutofit fontScale="85000" lnSpcReduction="10000"/>
          </a:bodyPr>
          <a:lstStyle/>
          <a:p>
            <a:r>
              <a:rPr lang="en-US" sz="4800" dirty="0">
                <a:solidFill>
                  <a:schemeClr val="bg1">
                    <a:lumMod val="50000"/>
                  </a:schemeClr>
                </a:solidFill>
                <a:latin typeface="Avenir Next LT Pro" panose="020B0504020202020204" pitchFamily="34" charset="0"/>
              </a:rPr>
              <a:t>Shared entity management infrastructure</a:t>
            </a:r>
          </a:p>
        </p:txBody>
      </p:sp>
      <p:sp>
        <p:nvSpPr>
          <p:cNvPr id="12" name="Content Placeholder 11">
            <a:extLst>
              <a:ext uri="{FF2B5EF4-FFF2-40B4-BE49-F238E27FC236}">
                <a16:creationId xmlns:a16="http://schemas.microsoft.com/office/drawing/2014/main" id="{521EE167-9AE9-4D3D-8274-639568C929AD}"/>
              </a:ext>
            </a:extLst>
          </p:cNvPr>
          <p:cNvSpPr>
            <a:spLocks noGrp="1"/>
          </p:cNvSpPr>
          <p:nvPr>
            <p:ph sz="quarter" idx="4294967295"/>
          </p:nvPr>
        </p:nvSpPr>
        <p:spPr>
          <a:xfrm>
            <a:off x="454383" y="1372996"/>
            <a:ext cx="6205628" cy="4731472"/>
          </a:xfrm>
          <a:prstGeom prst="rect">
            <a:avLst/>
          </a:prstGeom>
        </p:spPr>
        <p:txBody>
          <a:bodyPr/>
          <a:lstStyle/>
          <a:p>
            <a:pPr>
              <a:spcBef>
                <a:spcPts val="533"/>
              </a:spcBef>
            </a:pPr>
            <a:r>
              <a:rPr lang="en-US" sz="3200" dirty="0">
                <a:solidFill>
                  <a:schemeClr val="bg1">
                    <a:lumMod val="50000"/>
                  </a:schemeClr>
                </a:solidFill>
                <a:latin typeface="Avenir Next LT Pro Demi" panose="020B0704020202020204" pitchFamily="34" charset="0"/>
              </a:rPr>
              <a:t>Production infrastructure for Work and Person entities</a:t>
            </a:r>
          </a:p>
          <a:p>
            <a:pPr>
              <a:spcBef>
                <a:spcPts val="533"/>
              </a:spcBef>
            </a:pPr>
            <a:r>
              <a:rPr lang="en-US" sz="3200" dirty="0">
                <a:solidFill>
                  <a:schemeClr val="bg1">
                    <a:lumMod val="50000"/>
                  </a:schemeClr>
                </a:solidFill>
                <a:latin typeface="Avenir Next LT Pro Demi" panose="020B0704020202020204" pitchFamily="34" charset="0"/>
              </a:rPr>
              <a:t>Support for multiple descriptive and encoding standards</a:t>
            </a:r>
          </a:p>
          <a:p>
            <a:pPr>
              <a:spcBef>
                <a:spcPts val="533"/>
              </a:spcBef>
            </a:pPr>
            <a:r>
              <a:rPr lang="en-US" sz="3200" dirty="0">
                <a:solidFill>
                  <a:schemeClr val="bg1">
                    <a:lumMod val="50000"/>
                  </a:schemeClr>
                </a:solidFill>
                <a:latin typeface="Avenir Next LT Pro Demi" panose="020B0704020202020204" pitchFamily="34" charset="0"/>
              </a:rPr>
              <a:t>Use of persistent identifiers</a:t>
            </a:r>
          </a:p>
          <a:p>
            <a:pPr>
              <a:spcBef>
                <a:spcPts val="533"/>
              </a:spcBef>
            </a:pPr>
            <a:r>
              <a:rPr lang="en-US" sz="3200" b="1" dirty="0">
                <a:solidFill>
                  <a:schemeClr val="bg1">
                    <a:lumMod val="50000"/>
                  </a:schemeClr>
                </a:solidFill>
                <a:latin typeface="Avenir Next LT Pro Demi" panose="020B0704020202020204" pitchFamily="34" charset="0"/>
              </a:rPr>
              <a:t>Most importantly: a collaboration with the library community</a:t>
            </a:r>
          </a:p>
          <a:p>
            <a:endParaRPr lang="en-US" dirty="0"/>
          </a:p>
        </p:txBody>
      </p:sp>
    </p:spTree>
    <p:extLst>
      <p:ext uri="{BB962C8B-B14F-4D97-AF65-F5344CB8AC3E}">
        <p14:creationId xmlns:p14="http://schemas.microsoft.com/office/powerpoint/2010/main" val="443995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6" name="Picture 32" descr="Image result for national library of singapore logo">
            <a:extLst>
              <a:ext uri="{FF2B5EF4-FFF2-40B4-BE49-F238E27FC236}">
                <a16:creationId xmlns:a16="http://schemas.microsoft.com/office/drawing/2014/main" id="{FAF73662-DA60-42A3-B2E1-1FE967294B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13" t="20020" r="11506" b="14222"/>
          <a:stretch/>
        </p:blipFill>
        <p:spPr bwMode="auto">
          <a:xfrm>
            <a:off x="10447004" y="4767897"/>
            <a:ext cx="1575731" cy="112354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75E7D3E-20B3-4263-9811-ECC6DEDA7EED}"/>
              </a:ext>
            </a:extLst>
          </p:cNvPr>
          <p:cNvSpPr>
            <a:spLocks noGrp="1"/>
          </p:cNvSpPr>
          <p:nvPr>
            <p:ph type="body" sz="quarter" idx="13"/>
          </p:nvPr>
        </p:nvSpPr>
        <p:spPr>
          <a:xfrm>
            <a:off x="436491" y="427361"/>
            <a:ext cx="11252197" cy="915256"/>
          </a:xfrm>
        </p:spPr>
        <p:txBody>
          <a:bodyPr/>
          <a:lstStyle/>
          <a:p>
            <a:r>
              <a:rPr lang="en-US">
                <a:solidFill>
                  <a:schemeClr val="accent5"/>
                </a:solidFill>
              </a:rPr>
              <a:t>Advisory group members</a:t>
            </a:r>
          </a:p>
        </p:txBody>
      </p:sp>
      <p:pic>
        <p:nvPicPr>
          <p:cNvPr id="1026" name="Picture 2" descr="Image result for cleveland public library logo">
            <a:extLst>
              <a:ext uri="{FF2B5EF4-FFF2-40B4-BE49-F238E27FC236}">
                <a16:creationId xmlns:a16="http://schemas.microsoft.com/office/drawing/2014/main" id="{EB8CBBA3-D5D9-4EB7-904E-AB5E34E84C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4327" y="2603837"/>
            <a:ext cx="1756183" cy="7551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ew york university logo">
            <a:extLst>
              <a:ext uri="{FF2B5EF4-FFF2-40B4-BE49-F238E27FC236}">
                <a16:creationId xmlns:a16="http://schemas.microsoft.com/office/drawing/2014/main" id="{F2ADC134-B8FD-4130-84D3-A460D37F3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6651" y="4474910"/>
            <a:ext cx="1583119" cy="5859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emple university logo">
            <a:extLst>
              <a:ext uri="{FF2B5EF4-FFF2-40B4-BE49-F238E27FC236}">
                <a16:creationId xmlns:a16="http://schemas.microsoft.com/office/drawing/2014/main" id="{E9D4732F-3644-4BF7-AAE9-70E757213D6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719" b="9321"/>
          <a:stretch/>
        </p:blipFill>
        <p:spPr bwMode="auto">
          <a:xfrm>
            <a:off x="7056495" y="1645066"/>
            <a:ext cx="2257716" cy="6655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princeton university logo">
            <a:extLst>
              <a:ext uri="{FF2B5EF4-FFF2-40B4-BE49-F238E27FC236}">
                <a16:creationId xmlns:a16="http://schemas.microsoft.com/office/drawing/2014/main" id="{68F3AC79-379E-4708-B291-97C53DEE36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859" b="25760"/>
          <a:stretch/>
        </p:blipFill>
        <p:spPr bwMode="auto">
          <a:xfrm>
            <a:off x="3203177" y="3556177"/>
            <a:ext cx="2145284" cy="57662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smithsonian institute logo">
            <a:extLst>
              <a:ext uri="{FF2B5EF4-FFF2-40B4-BE49-F238E27FC236}">
                <a16:creationId xmlns:a16="http://schemas.microsoft.com/office/drawing/2014/main" id="{7DA6727E-EF35-4547-A1D3-69B8562318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45" y="5462560"/>
            <a:ext cx="2402692" cy="38668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university of california davis logo">
            <a:extLst>
              <a:ext uri="{FF2B5EF4-FFF2-40B4-BE49-F238E27FC236}">
                <a16:creationId xmlns:a16="http://schemas.microsoft.com/office/drawing/2014/main" id="{1E7FC19B-1D3F-4A00-A88F-E967CDD073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0544" y="1907267"/>
            <a:ext cx="1730547" cy="29233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university of pennsylvania logo">
            <a:extLst>
              <a:ext uri="{FF2B5EF4-FFF2-40B4-BE49-F238E27FC236}">
                <a16:creationId xmlns:a16="http://schemas.microsoft.com/office/drawing/2014/main" id="{89E747C1-3E70-4C5E-9876-1BCDCC6FFE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4779" y="1528971"/>
            <a:ext cx="1861855" cy="93092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harvard university logo">
            <a:extLst>
              <a:ext uri="{FF2B5EF4-FFF2-40B4-BE49-F238E27FC236}">
                <a16:creationId xmlns:a16="http://schemas.microsoft.com/office/drawing/2014/main" id="{B58A1333-D7D4-48AA-BF7F-06891D4D418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0480" b="20960"/>
          <a:stretch/>
        </p:blipFill>
        <p:spPr bwMode="auto">
          <a:xfrm>
            <a:off x="4989761" y="4248063"/>
            <a:ext cx="2134369" cy="69438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british library logo">
            <a:extLst>
              <a:ext uri="{FF2B5EF4-FFF2-40B4-BE49-F238E27FC236}">
                <a16:creationId xmlns:a16="http://schemas.microsoft.com/office/drawing/2014/main" id="{1DFF9F83-C217-4ABB-9FF6-326D0F979D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35764" y="1686391"/>
            <a:ext cx="642360" cy="124849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national library of medicine logo">
            <a:extLst>
              <a:ext uri="{FF2B5EF4-FFF2-40B4-BE49-F238E27FC236}">
                <a16:creationId xmlns:a16="http://schemas.microsoft.com/office/drawing/2014/main" id="{5F31B11D-58AE-40F5-B8C6-B9E5576E5AD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11375" y="3654211"/>
            <a:ext cx="1045076" cy="104507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dnb german national library">
            <a:extLst>
              <a:ext uri="{FF2B5EF4-FFF2-40B4-BE49-F238E27FC236}">
                <a16:creationId xmlns:a16="http://schemas.microsoft.com/office/drawing/2014/main" id="{0B6E673E-1F70-4667-9CE9-599F4BD768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15291" y="4885640"/>
            <a:ext cx="1334763" cy="964459"/>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Logo abes">
            <a:extLst>
              <a:ext uri="{FF2B5EF4-FFF2-40B4-BE49-F238E27FC236}">
                <a16:creationId xmlns:a16="http://schemas.microsoft.com/office/drawing/2014/main" id="{FF3C331D-3673-4187-912C-5F16460ADDC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0423" y="2487845"/>
            <a:ext cx="1113916" cy="72076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mage result for bnf library logo">
            <a:extLst>
              <a:ext uri="{FF2B5EF4-FFF2-40B4-BE49-F238E27FC236}">
                <a16:creationId xmlns:a16="http://schemas.microsoft.com/office/drawing/2014/main" id="{5B194A6E-CB11-4C8A-B324-461CF0652DA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6491" y="1509744"/>
            <a:ext cx="2402691" cy="800897"/>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Image result for brigham young university logo">
            <a:extLst>
              <a:ext uri="{FF2B5EF4-FFF2-40B4-BE49-F238E27FC236}">
                <a16:creationId xmlns:a16="http://schemas.microsoft.com/office/drawing/2014/main" id="{871C5C3D-07FF-4FCC-9D42-9A97FF37695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13505" y="3525924"/>
            <a:ext cx="1653499" cy="930093"/>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Image result for university of tennessee libraries logo">
            <a:extLst>
              <a:ext uri="{FF2B5EF4-FFF2-40B4-BE49-F238E27FC236}">
                <a16:creationId xmlns:a16="http://schemas.microsoft.com/office/drawing/2014/main" id="{6811950B-1994-4522-8596-FFAD046BBF94}"/>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19209" b="21797"/>
          <a:stretch/>
        </p:blipFill>
        <p:spPr bwMode="auto">
          <a:xfrm>
            <a:off x="2839182" y="5292133"/>
            <a:ext cx="2647436" cy="8989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central michigan university library logo">
            <a:extLst>
              <a:ext uri="{FF2B5EF4-FFF2-40B4-BE49-F238E27FC236}">
                <a16:creationId xmlns:a16="http://schemas.microsoft.com/office/drawing/2014/main" id="{D1D28E1A-7A09-4E20-9D10-414F5293FDF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36354" y="2478972"/>
            <a:ext cx="1079183" cy="5665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yale university logo">
            <a:extLst>
              <a:ext uri="{FF2B5EF4-FFF2-40B4-BE49-F238E27FC236}">
                <a16:creationId xmlns:a16="http://schemas.microsoft.com/office/drawing/2014/main" id="{AC6E7612-AD43-41B1-8C00-769003B2F38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98962" y="3588549"/>
            <a:ext cx="1054055" cy="4554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NIVERSITY OF OXFORD - Thestandalonepledge">
            <a:extLst>
              <a:ext uri="{FF2B5EF4-FFF2-40B4-BE49-F238E27FC236}">
                <a16:creationId xmlns:a16="http://schemas.microsoft.com/office/drawing/2014/main" id="{B1C2A58D-9B76-4D19-9663-70C0F76F7FC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1648" y="4539009"/>
            <a:ext cx="1788856" cy="6219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University of Victoria Logo Download - SVG - All Vector Logo">
            <a:extLst>
              <a:ext uri="{FF2B5EF4-FFF2-40B4-BE49-F238E27FC236}">
                <a16:creationId xmlns:a16="http://schemas.microsoft.com/office/drawing/2014/main" id="{A880B124-156B-4DE4-AC03-AC5AC958C69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614670" y="3250379"/>
            <a:ext cx="1379583" cy="7664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udy Grants For International Students, Università di Bologna ...">
            <a:extLst>
              <a:ext uri="{FF2B5EF4-FFF2-40B4-BE49-F238E27FC236}">
                <a16:creationId xmlns:a16="http://schemas.microsoft.com/office/drawing/2014/main" id="{FCFE95B8-AAC7-47BF-8370-2488761BB1F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844751" y="3269083"/>
            <a:ext cx="1138663" cy="12145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067B90D4-E68E-49D3-9D5E-01067911F7AA}"/>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15707" y="3587476"/>
            <a:ext cx="1265419" cy="12654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EBA7F82E-FE8D-43D6-BC88-8041D579CEEE}"/>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b="15923"/>
          <a:stretch/>
        </p:blipFill>
        <p:spPr bwMode="auto">
          <a:xfrm>
            <a:off x="5348461" y="5058532"/>
            <a:ext cx="2074169" cy="8867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drawing, food&#10;&#10;Description automatically generated">
            <a:extLst>
              <a:ext uri="{FF2B5EF4-FFF2-40B4-BE49-F238E27FC236}">
                <a16:creationId xmlns:a16="http://schemas.microsoft.com/office/drawing/2014/main" id="{E884C688-13C7-49F2-B882-907CB79B87F7}"/>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9910213" y="2391628"/>
            <a:ext cx="1242287" cy="1248499"/>
          </a:xfrm>
          <a:prstGeom prst="rect">
            <a:avLst/>
          </a:prstGeom>
        </p:spPr>
      </p:pic>
      <p:pic>
        <p:nvPicPr>
          <p:cNvPr id="6" name="Picture 2" descr="Cornell University suspends swim test for second time, due to ...">
            <a:extLst>
              <a:ext uri="{FF2B5EF4-FFF2-40B4-BE49-F238E27FC236}">
                <a16:creationId xmlns:a16="http://schemas.microsoft.com/office/drawing/2014/main" id="{9BC0064B-81AB-4FD0-8931-B462EF7AA658}"/>
              </a:ext>
            </a:extLst>
          </p:cNvPr>
          <p:cNvPicPr>
            <a:picLocks noChangeAspect="1" noChangeArrowheads="1"/>
          </p:cNvPicPr>
          <p:nvPr/>
        </p:nvPicPr>
        <p:blipFill rotWithShape="1">
          <a:blip r:embed="rId27">
            <a:clrChange>
              <a:clrFrom>
                <a:srgbClr val="FFFFFF"/>
              </a:clrFrom>
              <a:clrTo>
                <a:srgbClr val="FFFFFF">
                  <a:alpha val="0"/>
                </a:srgbClr>
              </a:clrTo>
            </a:clrChange>
            <a:extLst>
              <a:ext uri="{28A0092B-C50C-407E-A947-70E740481C1C}">
                <a14:useLocalDpi xmlns:a14="http://schemas.microsoft.com/office/drawing/2010/main" val="0"/>
              </a:ext>
            </a:extLst>
          </a:blip>
          <a:srcRect l="25924" t="8676" r="29273" b="11884"/>
          <a:stretch/>
        </p:blipFill>
        <p:spPr bwMode="auto">
          <a:xfrm>
            <a:off x="7490920" y="4767896"/>
            <a:ext cx="1204592" cy="1199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ional Library of New Zealand">
            <a:extLst>
              <a:ext uri="{FF2B5EF4-FFF2-40B4-BE49-F238E27FC236}">
                <a16:creationId xmlns:a16="http://schemas.microsoft.com/office/drawing/2014/main" id="{0BC4B503-A9CD-418C-B412-4CDF860815F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828991" y="2563919"/>
            <a:ext cx="2802597" cy="608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589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rrow: Chevron 18">
            <a:extLst>
              <a:ext uri="{FF2B5EF4-FFF2-40B4-BE49-F238E27FC236}">
                <a16:creationId xmlns:a16="http://schemas.microsoft.com/office/drawing/2014/main" id="{B2EB9134-74FC-4970-B08C-021969AAA1C8}"/>
              </a:ext>
            </a:extLst>
          </p:cNvPr>
          <p:cNvSpPr>
            <a:spLocks noChangeAspect="1"/>
          </p:cNvSpPr>
          <p:nvPr/>
        </p:nvSpPr>
        <p:spPr>
          <a:xfrm>
            <a:off x="121920" y="1641663"/>
            <a:ext cx="5290867" cy="1859396"/>
          </a:xfrm>
          <a:prstGeom prst="chevron">
            <a:avLst>
              <a:gd name="adj" fmla="val 40000"/>
            </a:avLst>
          </a:prstGeom>
          <a:solidFill>
            <a:schemeClr val="bg1">
              <a:lumMod val="85000"/>
            </a:schemeClr>
          </a:solidFill>
          <a:ln w="12700">
            <a:solidFill>
              <a:schemeClr val="bg1">
                <a:lumMod val="85000"/>
              </a:schemeClr>
            </a:solidFill>
          </a:ln>
          <a:effectLst>
            <a:outerShdw blurRad="101600" dist="508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sz="2400" b="1">
                <a:solidFill>
                  <a:schemeClr val="tx1">
                    <a:lumMod val="65000"/>
                    <a:lumOff val="35000"/>
                  </a:schemeClr>
                </a:solidFill>
              </a:rPr>
              <a:t>2020</a:t>
            </a:r>
          </a:p>
        </p:txBody>
      </p:sp>
      <p:sp>
        <p:nvSpPr>
          <p:cNvPr id="3" name="Arrow: Chevron 2">
            <a:extLst>
              <a:ext uri="{FF2B5EF4-FFF2-40B4-BE49-F238E27FC236}">
                <a16:creationId xmlns:a16="http://schemas.microsoft.com/office/drawing/2014/main" id="{A11C3E41-B5F9-4999-AD99-CF6E8217EB4A}"/>
              </a:ext>
            </a:extLst>
          </p:cNvPr>
          <p:cNvSpPr/>
          <p:nvPr/>
        </p:nvSpPr>
        <p:spPr>
          <a:xfrm>
            <a:off x="670228" y="2100635"/>
            <a:ext cx="2379145" cy="923757"/>
          </a:xfrm>
          <a:prstGeom prst="chevron">
            <a:avLst>
              <a:gd name="adj" fmla="val 40000"/>
            </a:avLst>
          </a:prstGeom>
          <a:solidFill>
            <a:schemeClr val="tx2"/>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867"/>
              <a:t>January - June</a:t>
            </a:r>
          </a:p>
        </p:txBody>
      </p:sp>
      <p:sp>
        <p:nvSpPr>
          <p:cNvPr id="5" name="Arrow: Chevron 4">
            <a:extLst>
              <a:ext uri="{FF2B5EF4-FFF2-40B4-BE49-F238E27FC236}">
                <a16:creationId xmlns:a16="http://schemas.microsoft.com/office/drawing/2014/main" id="{D49E8A13-4770-467F-88FA-6AC9EFBD2711}"/>
              </a:ext>
            </a:extLst>
          </p:cNvPr>
          <p:cNvSpPr/>
          <p:nvPr/>
        </p:nvSpPr>
        <p:spPr>
          <a:xfrm>
            <a:off x="2839378" y="2094640"/>
            <a:ext cx="2355089" cy="923757"/>
          </a:xfrm>
          <a:prstGeom prst="chevron">
            <a:avLst>
              <a:gd name="adj" fmla="val 40000"/>
            </a:avLst>
          </a:prstGeom>
          <a:solidFill>
            <a:schemeClr val="accent3"/>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867"/>
              <a:t>July - December</a:t>
            </a:r>
          </a:p>
        </p:txBody>
      </p:sp>
      <p:sp>
        <p:nvSpPr>
          <p:cNvPr id="20" name="Arrow: Chevron 19">
            <a:extLst>
              <a:ext uri="{FF2B5EF4-FFF2-40B4-BE49-F238E27FC236}">
                <a16:creationId xmlns:a16="http://schemas.microsoft.com/office/drawing/2014/main" id="{C11AA8B2-4656-4918-86F7-2DCA375E50E9}"/>
              </a:ext>
            </a:extLst>
          </p:cNvPr>
          <p:cNvSpPr>
            <a:spLocks noChangeAspect="1"/>
          </p:cNvSpPr>
          <p:nvPr/>
        </p:nvSpPr>
        <p:spPr>
          <a:xfrm>
            <a:off x="4929151" y="1641663"/>
            <a:ext cx="5157336" cy="1859396"/>
          </a:xfrm>
          <a:prstGeom prst="chevron">
            <a:avLst>
              <a:gd name="adj" fmla="val 40000"/>
            </a:avLst>
          </a:prstGeom>
          <a:solidFill>
            <a:schemeClr val="bg1">
              <a:lumMod val="85000"/>
            </a:schemeClr>
          </a:solidFill>
          <a:ln w="12700">
            <a:solidFill>
              <a:schemeClr val="bg1">
                <a:lumMod val="85000"/>
              </a:schemeClr>
            </a:solid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sz="2400" b="1">
                <a:solidFill>
                  <a:schemeClr val="tx1">
                    <a:lumMod val="65000"/>
                    <a:lumOff val="35000"/>
                  </a:schemeClr>
                </a:solidFill>
              </a:rPr>
              <a:t>2021</a:t>
            </a:r>
          </a:p>
        </p:txBody>
      </p:sp>
      <p:sp>
        <p:nvSpPr>
          <p:cNvPr id="7" name="Arrow: Chevron 6">
            <a:extLst>
              <a:ext uri="{FF2B5EF4-FFF2-40B4-BE49-F238E27FC236}">
                <a16:creationId xmlns:a16="http://schemas.microsoft.com/office/drawing/2014/main" id="{E14F60E8-2FC5-4101-A11A-BBB3FE1EA712}"/>
              </a:ext>
            </a:extLst>
          </p:cNvPr>
          <p:cNvSpPr/>
          <p:nvPr/>
        </p:nvSpPr>
        <p:spPr>
          <a:xfrm>
            <a:off x="5412787" y="2086583"/>
            <a:ext cx="2355088" cy="923757"/>
          </a:xfrm>
          <a:prstGeom prst="chevron">
            <a:avLst>
              <a:gd name="adj" fmla="val 40000"/>
            </a:avLst>
          </a:prstGeom>
          <a:solidFill>
            <a:schemeClr val="accent5"/>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867"/>
              <a:t>January - June</a:t>
            </a:r>
          </a:p>
        </p:txBody>
      </p:sp>
      <p:sp>
        <p:nvSpPr>
          <p:cNvPr id="21" name="Text Placeholder 2">
            <a:extLst>
              <a:ext uri="{FF2B5EF4-FFF2-40B4-BE49-F238E27FC236}">
                <a16:creationId xmlns:a16="http://schemas.microsoft.com/office/drawing/2014/main" id="{614BD309-1A66-464C-9B28-A958EEF04993}"/>
              </a:ext>
            </a:extLst>
          </p:cNvPr>
          <p:cNvSpPr txBox="1">
            <a:spLocks/>
          </p:cNvSpPr>
          <p:nvPr/>
        </p:nvSpPr>
        <p:spPr>
          <a:xfrm>
            <a:off x="487445" y="418551"/>
            <a:ext cx="11107555" cy="91794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800" b="1" dirty="0">
                <a:solidFill>
                  <a:schemeClr val="bg1">
                    <a:lumMod val="50000"/>
                  </a:schemeClr>
                </a:solidFill>
                <a:latin typeface="Avenir Next LT Pro Demi" panose="020B0704020202020204" pitchFamily="34" charset="0"/>
              </a:rPr>
              <a:t>Timeline of activities</a:t>
            </a:r>
          </a:p>
        </p:txBody>
      </p:sp>
      <p:grpSp>
        <p:nvGrpSpPr>
          <p:cNvPr id="24" name="Group 23">
            <a:extLst>
              <a:ext uri="{FF2B5EF4-FFF2-40B4-BE49-F238E27FC236}">
                <a16:creationId xmlns:a16="http://schemas.microsoft.com/office/drawing/2014/main" id="{C789AF3C-7E60-480C-93A8-AEA41B7F6AC2}"/>
              </a:ext>
            </a:extLst>
          </p:cNvPr>
          <p:cNvGrpSpPr/>
          <p:nvPr/>
        </p:nvGrpSpPr>
        <p:grpSpPr>
          <a:xfrm>
            <a:off x="790219" y="3312087"/>
            <a:ext cx="1919133" cy="2793988"/>
            <a:chOff x="494077" y="2666069"/>
            <a:chExt cx="1892284" cy="2252443"/>
          </a:xfrm>
          <a:solidFill>
            <a:schemeClr val="bg1"/>
          </a:solidFill>
        </p:grpSpPr>
        <p:sp>
          <p:nvSpPr>
            <p:cNvPr id="13" name="Rectangle: Rounded Corners 12">
              <a:extLst>
                <a:ext uri="{FF2B5EF4-FFF2-40B4-BE49-F238E27FC236}">
                  <a16:creationId xmlns:a16="http://schemas.microsoft.com/office/drawing/2014/main" id="{26157E75-3E8B-487F-98A3-26097B5FE353}"/>
                </a:ext>
              </a:extLst>
            </p:cNvPr>
            <p:cNvSpPr/>
            <p:nvPr/>
          </p:nvSpPr>
          <p:spPr>
            <a:xfrm>
              <a:off x="494077" y="2666069"/>
              <a:ext cx="1892284" cy="2252443"/>
            </a:xfrm>
            <a:prstGeom prst="roundRect">
              <a:avLst>
                <a:gd name="adj" fmla="val 10000"/>
              </a:avLst>
            </a:prstGeom>
            <a:solidFill>
              <a:schemeClr val="bg1"/>
            </a:solidFill>
            <a:ln w="12700">
              <a:solidFill>
                <a:schemeClr val="tx2"/>
              </a:solidFill>
            </a:ln>
            <a:effectLst>
              <a:outerShdw blurRad="50800" dist="38100" dir="5400000" algn="t" rotWithShape="0">
                <a:prstClr val="black">
                  <a:alpha val="40000"/>
                </a:prstClr>
              </a:outerShdw>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Rectangle: Rounded Corners 5">
              <a:extLst>
                <a:ext uri="{FF2B5EF4-FFF2-40B4-BE49-F238E27FC236}">
                  <a16:creationId xmlns:a16="http://schemas.microsoft.com/office/drawing/2014/main" id="{1ADF825A-13AC-40AF-8A18-0FDB4DA98135}"/>
                </a:ext>
              </a:extLst>
            </p:cNvPr>
            <p:cNvSpPr txBox="1"/>
            <p:nvPr/>
          </p:nvSpPr>
          <p:spPr>
            <a:xfrm>
              <a:off x="556750" y="2725811"/>
              <a:ext cx="1765822" cy="2133297"/>
            </a:xfrm>
            <a:prstGeom prst="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8101" tIns="218101" rIns="218101" bIns="218101" numCol="1" spcCol="1270" anchor="t" anchorCtr="0">
              <a:noAutofit/>
            </a:bodyPr>
            <a:lstStyle/>
            <a:p>
              <a:pPr marL="182875" indent="-182875" defTabSz="1363099">
                <a:lnSpc>
                  <a:spcPct val="90000"/>
                </a:lnSpc>
                <a:spcBef>
                  <a:spcPct val="0"/>
                </a:spcBef>
                <a:spcAft>
                  <a:spcPct val="35000"/>
                </a:spcAft>
                <a:buFont typeface="Arial" panose="020B0604020202020204" pitchFamily="34" charset="0"/>
                <a:buChar char="•"/>
              </a:pPr>
              <a:r>
                <a:rPr lang="en-US" sz="1867" dirty="0" err="1">
                  <a:solidFill>
                    <a:schemeClr val="tx1"/>
                  </a:solidFill>
                  <a:latin typeface="Avenir Next LT Pro" panose="020B0504020202020204" pitchFamily="34" charset="0"/>
                </a:rPr>
                <a:t>Wikibase</a:t>
              </a:r>
              <a:r>
                <a:rPr lang="en-US" sz="1867" dirty="0">
                  <a:solidFill>
                    <a:schemeClr val="tx1"/>
                  </a:solidFill>
                  <a:latin typeface="Avenir Next LT Pro" panose="020B0504020202020204" pitchFamily="34" charset="0"/>
                </a:rPr>
                <a:t>:  Millions of entities</a:t>
              </a:r>
            </a:p>
            <a:p>
              <a:pPr marL="182875" indent="-182875" defTabSz="1363099">
                <a:lnSpc>
                  <a:spcPct val="90000"/>
                </a:lnSpc>
                <a:spcBef>
                  <a:spcPct val="0"/>
                </a:spcBef>
                <a:spcAft>
                  <a:spcPct val="35000"/>
                </a:spcAft>
                <a:buFont typeface="Arial" panose="020B0604020202020204" pitchFamily="34" charset="0"/>
                <a:buChar char="•"/>
              </a:pPr>
              <a:r>
                <a:rPr lang="en-US" sz="1867" dirty="0">
                  <a:solidFill>
                    <a:schemeClr val="tx1"/>
                  </a:solidFill>
                  <a:latin typeface="Avenir Next LT Pro" panose="020B0504020202020204" pitchFamily="34" charset="0"/>
                </a:rPr>
                <a:t>Simple search &amp; read</a:t>
              </a:r>
            </a:p>
            <a:p>
              <a:pPr marL="457189" indent="-457189" algn="ctr" defTabSz="1363099">
                <a:lnSpc>
                  <a:spcPct val="90000"/>
                </a:lnSpc>
                <a:spcBef>
                  <a:spcPct val="0"/>
                </a:spcBef>
                <a:spcAft>
                  <a:spcPct val="35000"/>
                </a:spcAft>
                <a:buFont typeface="Wingdings" panose="05000000000000000000" pitchFamily="2" charset="2"/>
                <a:buChar char="§"/>
              </a:pPr>
              <a:endParaRPr lang="en-US" sz="2667" dirty="0">
                <a:solidFill>
                  <a:schemeClr val="tx2"/>
                </a:solidFill>
              </a:endParaRPr>
            </a:p>
          </p:txBody>
        </p:sp>
      </p:grpSp>
      <p:pic>
        <p:nvPicPr>
          <p:cNvPr id="29" name="Picture 28">
            <a:extLst>
              <a:ext uri="{FF2B5EF4-FFF2-40B4-BE49-F238E27FC236}">
                <a16:creationId xmlns:a16="http://schemas.microsoft.com/office/drawing/2014/main" id="{D425F996-DCD4-4C4C-A56B-F318C6CA48C1}"/>
              </a:ext>
            </a:extLst>
          </p:cNvPr>
          <p:cNvPicPr>
            <a:picLocks noChangeAspect="1"/>
          </p:cNvPicPr>
          <p:nvPr/>
        </p:nvPicPr>
        <p:blipFill rotWithShape="1">
          <a:blip r:embed="rId3">
            <a:duotone>
              <a:schemeClr val="accent2">
                <a:shade val="45000"/>
                <a:satMod val="135000"/>
              </a:schemeClr>
              <a:prstClr val="white"/>
            </a:duotone>
          </a:blip>
          <a:srcRect l="-10300" t="-9314" r="-10300" b="-9314"/>
          <a:stretch/>
        </p:blipFill>
        <p:spPr>
          <a:xfrm>
            <a:off x="1520538" y="5474177"/>
            <a:ext cx="457364" cy="449888"/>
          </a:xfrm>
          <a:prstGeom prst="rect">
            <a:avLst/>
          </a:prstGeom>
        </p:spPr>
      </p:pic>
      <p:grpSp>
        <p:nvGrpSpPr>
          <p:cNvPr id="23" name="Group 22">
            <a:extLst>
              <a:ext uri="{FF2B5EF4-FFF2-40B4-BE49-F238E27FC236}">
                <a16:creationId xmlns:a16="http://schemas.microsoft.com/office/drawing/2014/main" id="{4CCA5188-150C-4A09-BD64-849411053FE2}"/>
              </a:ext>
            </a:extLst>
          </p:cNvPr>
          <p:cNvGrpSpPr/>
          <p:nvPr/>
        </p:nvGrpSpPr>
        <p:grpSpPr>
          <a:xfrm>
            <a:off x="2876828" y="3312090"/>
            <a:ext cx="2052323" cy="2793985"/>
            <a:chOff x="2503188" y="2672638"/>
            <a:chExt cx="1936198" cy="2252443"/>
          </a:xfrm>
          <a:effectLst>
            <a:outerShdw blurRad="50800" dist="38100" dir="5400000" algn="t" rotWithShape="0">
              <a:prstClr val="black">
                <a:alpha val="40000"/>
              </a:prstClr>
            </a:outerShdw>
          </a:effectLst>
        </p:grpSpPr>
        <p:sp>
          <p:nvSpPr>
            <p:cNvPr id="11" name="Rectangle: Rounded Corners 10">
              <a:extLst>
                <a:ext uri="{FF2B5EF4-FFF2-40B4-BE49-F238E27FC236}">
                  <a16:creationId xmlns:a16="http://schemas.microsoft.com/office/drawing/2014/main" id="{A547020A-66E5-497A-87FA-D39F10FC098E}"/>
                </a:ext>
              </a:extLst>
            </p:cNvPr>
            <p:cNvSpPr/>
            <p:nvPr/>
          </p:nvSpPr>
          <p:spPr>
            <a:xfrm>
              <a:off x="2503188" y="2672638"/>
              <a:ext cx="1866780" cy="2252443"/>
            </a:xfrm>
            <a:prstGeom prst="roundRect">
              <a:avLst>
                <a:gd name="adj" fmla="val 10000"/>
              </a:avLst>
            </a:prstGeom>
            <a:solidFill>
              <a:schemeClr val="bg1"/>
            </a:solidFill>
            <a:ln w="12700">
              <a:solidFill>
                <a:schemeClr val="accent3"/>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t"/>
            <a:lstStyle/>
            <a:p>
              <a:endParaRPr lang="en-US" sz="2400"/>
            </a:p>
          </p:txBody>
        </p:sp>
        <p:sp>
          <p:nvSpPr>
            <p:cNvPr id="12" name="Rectangle: Rounded Corners 8">
              <a:extLst>
                <a:ext uri="{FF2B5EF4-FFF2-40B4-BE49-F238E27FC236}">
                  <a16:creationId xmlns:a16="http://schemas.microsoft.com/office/drawing/2014/main" id="{8A98FDC2-EA17-43DF-82F8-06545A2F893E}"/>
                </a:ext>
              </a:extLst>
            </p:cNvPr>
            <p:cNvSpPr txBox="1"/>
            <p:nvPr/>
          </p:nvSpPr>
          <p:spPr>
            <a:xfrm>
              <a:off x="2564913" y="2738609"/>
              <a:ext cx="1874473" cy="21204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8101" tIns="218101" rIns="218101" bIns="218101" numCol="1" spcCol="1270" anchor="t" anchorCtr="0">
              <a:noAutofit/>
            </a:bodyPr>
            <a:lstStyle/>
            <a:p>
              <a:pPr marL="182875" indent="-182875" defTabSz="1363099">
                <a:lnSpc>
                  <a:spcPct val="90000"/>
                </a:lnSpc>
                <a:spcBef>
                  <a:spcPct val="0"/>
                </a:spcBef>
                <a:spcAft>
                  <a:spcPct val="35000"/>
                </a:spcAft>
                <a:buFont typeface="Arial" panose="020B0604020202020204" pitchFamily="34" charset="0"/>
                <a:buChar char="•"/>
              </a:pPr>
              <a:r>
                <a:rPr lang="en-US" sz="1867" dirty="0">
                  <a:solidFill>
                    <a:schemeClr val="tx1"/>
                  </a:solidFill>
                  <a:latin typeface="Avenir Next LT Pro" panose="020B0504020202020204" pitchFamily="34" charset="0"/>
                </a:rPr>
                <a:t>Ramp up: 10s of millions of entities</a:t>
              </a:r>
            </a:p>
            <a:p>
              <a:pPr marL="182875" indent="-182875" defTabSz="1363099">
                <a:lnSpc>
                  <a:spcPct val="90000"/>
                </a:lnSpc>
                <a:spcBef>
                  <a:spcPct val="0"/>
                </a:spcBef>
                <a:spcAft>
                  <a:spcPct val="35000"/>
                </a:spcAft>
                <a:buFont typeface="Arial" panose="020B0604020202020204" pitchFamily="34" charset="0"/>
                <a:buChar char="•"/>
              </a:pPr>
              <a:r>
                <a:rPr lang="en-US" sz="1867" dirty="0">
                  <a:solidFill>
                    <a:schemeClr val="tx1"/>
                  </a:solidFill>
                  <a:latin typeface="Avenir Next LT Pro" panose="020B0504020202020204" pitchFamily="34" charset="0"/>
                </a:rPr>
                <a:t>Creation and editing tools</a:t>
              </a:r>
            </a:p>
          </p:txBody>
        </p:sp>
      </p:grpSp>
      <p:pic>
        <p:nvPicPr>
          <p:cNvPr id="30" name="Picture 29">
            <a:extLst>
              <a:ext uri="{FF2B5EF4-FFF2-40B4-BE49-F238E27FC236}">
                <a16:creationId xmlns:a16="http://schemas.microsoft.com/office/drawing/2014/main" id="{C4F6CF55-03F6-4813-AB60-61875D084DE7}"/>
              </a:ext>
            </a:extLst>
          </p:cNvPr>
          <p:cNvPicPr>
            <a:picLocks noChangeAspect="1"/>
          </p:cNvPicPr>
          <p:nvPr/>
        </p:nvPicPr>
        <p:blipFill>
          <a:blip r:embed="rId4">
            <a:duotone>
              <a:schemeClr val="accent3">
                <a:shade val="45000"/>
                <a:satMod val="135000"/>
              </a:schemeClr>
              <a:prstClr val="white"/>
            </a:duotone>
          </a:blip>
          <a:stretch>
            <a:fillRect/>
          </a:stretch>
        </p:blipFill>
        <p:spPr>
          <a:xfrm>
            <a:off x="3635644" y="5527323"/>
            <a:ext cx="501013" cy="363053"/>
          </a:xfrm>
          <a:prstGeom prst="rect">
            <a:avLst/>
          </a:prstGeom>
        </p:spPr>
      </p:pic>
      <p:grpSp>
        <p:nvGrpSpPr>
          <p:cNvPr id="35" name="Group 34">
            <a:extLst>
              <a:ext uri="{FF2B5EF4-FFF2-40B4-BE49-F238E27FC236}">
                <a16:creationId xmlns:a16="http://schemas.microsoft.com/office/drawing/2014/main" id="{47FB5FA3-4BFC-4D40-8767-4F1D58EBA5FD}"/>
              </a:ext>
            </a:extLst>
          </p:cNvPr>
          <p:cNvGrpSpPr/>
          <p:nvPr/>
        </p:nvGrpSpPr>
        <p:grpSpPr>
          <a:xfrm>
            <a:off x="7571544" y="3312089"/>
            <a:ext cx="2047097" cy="2793985"/>
            <a:chOff x="6811377" y="2090144"/>
            <a:chExt cx="1799591" cy="2594181"/>
          </a:xfrm>
          <a:effectLst>
            <a:outerShdw blurRad="50800" dist="38100" dir="5400000" algn="t" rotWithShape="0">
              <a:prstClr val="black">
                <a:alpha val="40000"/>
              </a:prstClr>
            </a:outerShdw>
          </a:effectLst>
        </p:grpSpPr>
        <p:sp>
          <p:nvSpPr>
            <p:cNvPr id="17" name="Rectangle: Rounded Corners 16">
              <a:extLst>
                <a:ext uri="{FF2B5EF4-FFF2-40B4-BE49-F238E27FC236}">
                  <a16:creationId xmlns:a16="http://schemas.microsoft.com/office/drawing/2014/main" id="{1806BD50-ED86-4920-B6D2-19ED48D40793}"/>
                </a:ext>
              </a:extLst>
            </p:cNvPr>
            <p:cNvSpPr/>
            <p:nvPr/>
          </p:nvSpPr>
          <p:spPr>
            <a:xfrm>
              <a:off x="6811377" y="2090144"/>
              <a:ext cx="1799591" cy="2594181"/>
            </a:xfrm>
            <a:prstGeom prst="roundRect">
              <a:avLst>
                <a:gd name="adj" fmla="val 10000"/>
              </a:avLst>
            </a:prstGeom>
            <a:solidFill>
              <a:schemeClr val="bg1"/>
            </a:solidFill>
            <a:ln w="12700">
              <a:solidFill>
                <a:schemeClr val="accent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Rectangle: Rounded Corners 11">
              <a:extLst>
                <a:ext uri="{FF2B5EF4-FFF2-40B4-BE49-F238E27FC236}">
                  <a16:creationId xmlns:a16="http://schemas.microsoft.com/office/drawing/2014/main" id="{38053FD8-F6B5-4584-A93B-066AAB150CC0}"/>
                </a:ext>
              </a:extLst>
            </p:cNvPr>
            <p:cNvSpPr txBox="1"/>
            <p:nvPr/>
          </p:nvSpPr>
          <p:spPr>
            <a:xfrm>
              <a:off x="6928103" y="2166125"/>
              <a:ext cx="1597164" cy="2442218"/>
            </a:xfrm>
            <a:prstGeom prst="rect">
              <a:avLst/>
            </a:prstGeom>
            <a:solidFill>
              <a:schemeClr val="bg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8101" tIns="218101" rIns="218101" bIns="218101" numCol="1" spcCol="1270" anchor="t" anchorCtr="0">
              <a:noAutofit/>
            </a:bodyPr>
            <a:lstStyle/>
            <a:p>
              <a:pPr marL="182875" indent="-182875" defTabSz="1363099">
                <a:lnSpc>
                  <a:spcPct val="90000"/>
                </a:lnSpc>
                <a:spcBef>
                  <a:spcPct val="0"/>
                </a:spcBef>
                <a:spcAft>
                  <a:spcPct val="35000"/>
                </a:spcAft>
                <a:buFont typeface="Arial" panose="020B0604020202020204" pitchFamily="34" charset="0"/>
                <a:buChar char="•"/>
              </a:pPr>
              <a:r>
                <a:rPr lang="en-US" sz="1867" dirty="0">
                  <a:solidFill>
                    <a:schemeClr val="tx1"/>
                  </a:solidFill>
                  <a:latin typeface="Avenir Next LT Pro" panose="020B0504020202020204" pitchFamily="34" charset="0"/>
                </a:rPr>
                <a:t>Scale and refine</a:t>
              </a:r>
            </a:p>
            <a:p>
              <a:pPr marL="182875" indent="-182875" defTabSz="1363099">
                <a:lnSpc>
                  <a:spcPct val="90000"/>
                </a:lnSpc>
                <a:spcBef>
                  <a:spcPct val="0"/>
                </a:spcBef>
                <a:spcAft>
                  <a:spcPct val="35000"/>
                </a:spcAft>
                <a:buFont typeface="Arial" panose="020B0604020202020204" pitchFamily="34" charset="0"/>
                <a:buChar char="•"/>
              </a:pPr>
              <a:r>
                <a:rPr lang="en-US" sz="1867" dirty="0">
                  <a:solidFill>
                    <a:schemeClr val="tx1"/>
                  </a:solidFill>
                  <a:latin typeface="Avenir Next LT Pro" panose="020B0504020202020204" pitchFamily="34" charset="0"/>
                </a:rPr>
                <a:t>Prepare for release</a:t>
              </a:r>
            </a:p>
          </p:txBody>
        </p:sp>
      </p:grpSp>
      <p:pic>
        <p:nvPicPr>
          <p:cNvPr id="32" name="Picture 31">
            <a:extLst>
              <a:ext uri="{FF2B5EF4-FFF2-40B4-BE49-F238E27FC236}">
                <a16:creationId xmlns:a16="http://schemas.microsoft.com/office/drawing/2014/main" id="{E1F9D0C1-1F74-4056-B3F0-391D612DF642}"/>
              </a:ext>
            </a:extLst>
          </p:cNvPr>
          <p:cNvPicPr>
            <a:picLocks noChangeAspect="1"/>
          </p:cNvPicPr>
          <p:nvPr/>
        </p:nvPicPr>
        <p:blipFill rotWithShape="1">
          <a:blip r:embed="rId5">
            <a:duotone>
              <a:schemeClr val="accent4">
                <a:shade val="45000"/>
                <a:satMod val="135000"/>
              </a:schemeClr>
              <a:prstClr val="white"/>
            </a:duotone>
          </a:blip>
          <a:srcRect l="-17258" t="-31927" r="-17258" b="-31927"/>
          <a:stretch/>
        </p:blipFill>
        <p:spPr>
          <a:xfrm>
            <a:off x="8294021" y="5340757"/>
            <a:ext cx="637433" cy="716729"/>
          </a:xfrm>
          <a:prstGeom prst="rect">
            <a:avLst/>
          </a:prstGeom>
        </p:spPr>
      </p:pic>
      <p:grpSp>
        <p:nvGrpSpPr>
          <p:cNvPr id="34" name="Group 33">
            <a:extLst>
              <a:ext uri="{FF2B5EF4-FFF2-40B4-BE49-F238E27FC236}">
                <a16:creationId xmlns:a16="http://schemas.microsoft.com/office/drawing/2014/main" id="{9C822D33-7FCD-4232-B0E7-4FBB4010E7E8}"/>
              </a:ext>
            </a:extLst>
          </p:cNvPr>
          <p:cNvGrpSpPr/>
          <p:nvPr/>
        </p:nvGrpSpPr>
        <p:grpSpPr>
          <a:xfrm>
            <a:off x="5384302" y="3312090"/>
            <a:ext cx="2086877" cy="2793985"/>
            <a:chOff x="4752817" y="2090145"/>
            <a:chExt cx="1968305" cy="2594180"/>
          </a:xfrm>
          <a:effectLst>
            <a:outerShdw blurRad="50800" dist="38100" dir="5400000" algn="t" rotWithShape="0">
              <a:prstClr val="black">
                <a:alpha val="40000"/>
              </a:prstClr>
            </a:outerShdw>
          </a:effectLst>
        </p:grpSpPr>
        <p:sp>
          <p:nvSpPr>
            <p:cNvPr id="9" name="Rectangle: Rounded Corners 8">
              <a:extLst>
                <a:ext uri="{FF2B5EF4-FFF2-40B4-BE49-F238E27FC236}">
                  <a16:creationId xmlns:a16="http://schemas.microsoft.com/office/drawing/2014/main" id="{6DB414A9-BDF5-424E-BB34-ACD38CDFCD01}"/>
                </a:ext>
              </a:extLst>
            </p:cNvPr>
            <p:cNvSpPr/>
            <p:nvPr/>
          </p:nvSpPr>
          <p:spPr>
            <a:xfrm>
              <a:off x="4752817" y="2090145"/>
              <a:ext cx="1898904" cy="2594180"/>
            </a:xfrm>
            <a:prstGeom prst="roundRect">
              <a:avLst>
                <a:gd name="adj" fmla="val 10000"/>
              </a:avLst>
            </a:prstGeom>
            <a:solidFill>
              <a:schemeClr val="bg1"/>
            </a:solidFill>
            <a:ln w="12700">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ectangle: Rounded Corners 11">
              <a:extLst>
                <a:ext uri="{FF2B5EF4-FFF2-40B4-BE49-F238E27FC236}">
                  <a16:creationId xmlns:a16="http://schemas.microsoft.com/office/drawing/2014/main" id="{23CA965C-E078-48CB-9D96-3DACF4655320}"/>
                </a:ext>
              </a:extLst>
            </p:cNvPr>
            <p:cNvSpPr txBox="1"/>
            <p:nvPr/>
          </p:nvSpPr>
          <p:spPr>
            <a:xfrm>
              <a:off x="4813314" y="2166126"/>
              <a:ext cx="1907808" cy="2442217"/>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8101" tIns="218101" rIns="218101" bIns="218101" numCol="1" spcCol="1270" anchor="t" anchorCtr="0">
              <a:noAutofit/>
            </a:bodyPr>
            <a:lstStyle/>
            <a:p>
              <a:pPr marL="182875" indent="-182875" defTabSz="1363099">
                <a:lnSpc>
                  <a:spcPct val="90000"/>
                </a:lnSpc>
                <a:spcBef>
                  <a:spcPct val="0"/>
                </a:spcBef>
                <a:spcAft>
                  <a:spcPct val="35000"/>
                </a:spcAft>
                <a:buFont typeface="Arial" panose="020B0604020202020204" pitchFamily="34" charset="0"/>
                <a:buChar char="•"/>
              </a:pPr>
              <a:r>
                <a:rPr lang="en-US" sz="1867" dirty="0">
                  <a:solidFill>
                    <a:schemeClr val="tx1"/>
                  </a:solidFill>
                  <a:latin typeface="Avenir Next LT Pro" panose="020B0504020202020204" pitchFamily="34" charset="0"/>
                </a:rPr>
                <a:t>Add more data sources</a:t>
              </a:r>
            </a:p>
            <a:p>
              <a:pPr marL="182875" indent="-182875" defTabSz="1363099">
                <a:lnSpc>
                  <a:spcPct val="90000"/>
                </a:lnSpc>
                <a:spcBef>
                  <a:spcPct val="0"/>
                </a:spcBef>
                <a:spcAft>
                  <a:spcPct val="35000"/>
                </a:spcAft>
                <a:buFont typeface="Arial" panose="020B0604020202020204" pitchFamily="34" charset="0"/>
                <a:buChar char="•"/>
              </a:pPr>
              <a:r>
                <a:rPr lang="en-US" sz="1867" dirty="0">
                  <a:solidFill>
                    <a:schemeClr val="tx1"/>
                  </a:solidFill>
                  <a:latin typeface="Avenir Next LT Pro" panose="020B0504020202020204" pitchFamily="34" charset="0"/>
                </a:rPr>
                <a:t>Advanced querying, new UI tools</a:t>
              </a:r>
            </a:p>
          </p:txBody>
        </p:sp>
      </p:grpSp>
      <p:pic>
        <p:nvPicPr>
          <p:cNvPr id="33" name="Picture 32">
            <a:extLst>
              <a:ext uri="{FF2B5EF4-FFF2-40B4-BE49-F238E27FC236}">
                <a16:creationId xmlns:a16="http://schemas.microsoft.com/office/drawing/2014/main" id="{5C283777-6BD7-445B-894D-DA8D6490C83F}"/>
              </a:ext>
            </a:extLst>
          </p:cNvPr>
          <p:cNvPicPr>
            <a:picLocks noChangeAspect="1"/>
          </p:cNvPicPr>
          <p:nvPr/>
        </p:nvPicPr>
        <p:blipFill>
          <a:blip r:embed="rId6">
            <a:duotone>
              <a:schemeClr val="accent5">
                <a:shade val="45000"/>
                <a:satMod val="135000"/>
              </a:schemeClr>
              <a:prstClr val="white"/>
            </a:duotone>
          </a:blip>
          <a:stretch>
            <a:fillRect/>
          </a:stretch>
        </p:blipFill>
        <p:spPr>
          <a:xfrm>
            <a:off x="6289615" y="5479931"/>
            <a:ext cx="340391" cy="438381"/>
          </a:xfrm>
          <a:prstGeom prst="rect">
            <a:avLst/>
          </a:prstGeom>
        </p:spPr>
      </p:pic>
      <p:sp>
        <p:nvSpPr>
          <p:cNvPr id="15" name="Arrow: Chevron 14">
            <a:extLst>
              <a:ext uri="{FF2B5EF4-FFF2-40B4-BE49-F238E27FC236}">
                <a16:creationId xmlns:a16="http://schemas.microsoft.com/office/drawing/2014/main" id="{5ABADD31-0BEB-4A79-8281-8C4B3D36B8ED}"/>
              </a:ext>
            </a:extLst>
          </p:cNvPr>
          <p:cNvSpPr/>
          <p:nvPr/>
        </p:nvSpPr>
        <p:spPr>
          <a:xfrm>
            <a:off x="7513523" y="2103428"/>
            <a:ext cx="2354643" cy="923757"/>
          </a:xfrm>
          <a:prstGeom prst="chevron">
            <a:avLst>
              <a:gd name="adj" fmla="val 40000"/>
            </a:avLst>
          </a:prstGeom>
          <a:solidFill>
            <a:schemeClr val="accent4"/>
          </a:solidFill>
          <a:ln>
            <a:noFill/>
          </a:ln>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867"/>
              <a:t>July - December</a:t>
            </a:r>
          </a:p>
        </p:txBody>
      </p:sp>
      <p:sp>
        <p:nvSpPr>
          <p:cNvPr id="37" name="TextBox 36">
            <a:extLst>
              <a:ext uri="{FF2B5EF4-FFF2-40B4-BE49-F238E27FC236}">
                <a16:creationId xmlns:a16="http://schemas.microsoft.com/office/drawing/2014/main" id="{DEA5B40B-BFA6-4F86-84DA-1872E60CF0DB}"/>
              </a:ext>
            </a:extLst>
          </p:cNvPr>
          <p:cNvSpPr txBox="1"/>
          <p:nvPr/>
        </p:nvSpPr>
        <p:spPr>
          <a:xfrm>
            <a:off x="10053507" y="3698049"/>
            <a:ext cx="1862516" cy="666977"/>
          </a:xfrm>
          <a:prstGeom prst="rect">
            <a:avLst/>
          </a:prstGeom>
          <a:noFill/>
        </p:spPr>
        <p:txBody>
          <a:bodyPr wrap="square" rtlCol="0">
            <a:spAutoFit/>
          </a:bodyPr>
          <a:lstStyle/>
          <a:p>
            <a:pPr algn="ctr"/>
            <a:r>
              <a:rPr lang="en-US" sz="1867" b="1"/>
              <a:t>Production</a:t>
            </a:r>
          </a:p>
          <a:p>
            <a:pPr algn="ctr"/>
            <a:r>
              <a:rPr lang="en-US" sz="1867" b="1"/>
              <a:t>release</a:t>
            </a:r>
            <a:endParaRPr lang="en-US" sz="1600" b="1"/>
          </a:p>
        </p:txBody>
      </p:sp>
      <p:pic>
        <p:nvPicPr>
          <p:cNvPr id="38" name="Picture 37">
            <a:extLst>
              <a:ext uri="{FF2B5EF4-FFF2-40B4-BE49-F238E27FC236}">
                <a16:creationId xmlns:a16="http://schemas.microsoft.com/office/drawing/2014/main" id="{9E628278-8BD6-434A-B7FF-794309D8B7D9}"/>
              </a:ext>
            </a:extLst>
          </p:cNvPr>
          <p:cNvPicPr>
            <a:picLocks noChangeAspect="1"/>
          </p:cNvPicPr>
          <p:nvPr/>
        </p:nvPicPr>
        <p:blipFill>
          <a:blip r:embed="rId7">
            <a:duotone>
              <a:schemeClr val="accent1">
                <a:shade val="45000"/>
                <a:satMod val="135000"/>
              </a:schemeClr>
              <a:prstClr val="white"/>
            </a:duotone>
          </a:blip>
          <a:stretch>
            <a:fillRect/>
          </a:stretch>
        </p:blipFill>
        <p:spPr>
          <a:xfrm>
            <a:off x="10278156" y="1192317"/>
            <a:ext cx="1449625" cy="2391880"/>
          </a:xfrm>
          <a:prstGeom prst="rect">
            <a:avLst/>
          </a:prstGeom>
        </p:spPr>
      </p:pic>
    </p:spTree>
    <p:extLst>
      <p:ext uri="{BB962C8B-B14F-4D97-AF65-F5344CB8AC3E}">
        <p14:creationId xmlns:p14="http://schemas.microsoft.com/office/powerpoint/2010/main" val="3447805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3BB27A-275B-744B-8670-5B0A5852F9B5}"/>
              </a:ext>
            </a:extLst>
          </p:cNvPr>
          <p:cNvSpPr/>
          <p:nvPr/>
        </p:nvSpPr>
        <p:spPr>
          <a:xfrm>
            <a:off x="0" y="234144"/>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ext Placeholder 6">
            <a:extLst>
              <a:ext uri="{FF2B5EF4-FFF2-40B4-BE49-F238E27FC236}">
                <a16:creationId xmlns:a16="http://schemas.microsoft.com/office/drawing/2014/main" id="{FE883536-DAE2-7C42-B83D-1895FF0A9D6E}"/>
              </a:ext>
            </a:extLst>
          </p:cNvPr>
          <p:cNvSpPr>
            <a:spLocks noGrp="1"/>
          </p:cNvSpPr>
          <p:nvPr>
            <p:ph type="body" sz="quarter" idx="13"/>
          </p:nvPr>
        </p:nvSpPr>
        <p:spPr/>
        <p:txBody>
          <a:bodyPr>
            <a:normAutofit fontScale="77500" lnSpcReduction="20000"/>
          </a:bodyPr>
          <a:lstStyle/>
          <a:p>
            <a:r>
              <a:rPr lang="en-US" dirty="0">
                <a:solidFill>
                  <a:schemeClr val="bg1">
                    <a:lumMod val="50000"/>
                  </a:schemeClr>
                </a:solidFill>
                <a:latin typeface="Avenir Next LT Pro Demi" panose="020B0704020202020204" pitchFamily="34" charset="0"/>
              </a:rPr>
              <a:t>OCLC awarded </a:t>
            </a:r>
            <a:br>
              <a:rPr lang="en-US" dirty="0">
                <a:solidFill>
                  <a:schemeClr val="bg1">
                    <a:lumMod val="50000"/>
                  </a:schemeClr>
                </a:solidFill>
                <a:latin typeface="Avenir Next LT Pro Demi" panose="020B0704020202020204" pitchFamily="34" charset="0"/>
              </a:rPr>
            </a:br>
            <a:r>
              <a:rPr lang="en-US" dirty="0">
                <a:solidFill>
                  <a:schemeClr val="bg1">
                    <a:lumMod val="50000"/>
                  </a:schemeClr>
                </a:solidFill>
                <a:latin typeface="Avenir Next LT Pro Demi" panose="020B0704020202020204" pitchFamily="34" charset="0"/>
              </a:rPr>
              <a:t>Mellon Foundation grant</a:t>
            </a:r>
          </a:p>
          <a:p>
            <a:endParaRPr lang="en-US" dirty="0"/>
          </a:p>
        </p:txBody>
      </p:sp>
      <p:sp>
        <p:nvSpPr>
          <p:cNvPr id="8" name="Text Placeholder 2">
            <a:extLst>
              <a:ext uri="{FF2B5EF4-FFF2-40B4-BE49-F238E27FC236}">
                <a16:creationId xmlns:a16="http://schemas.microsoft.com/office/drawing/2014/main" id="{94C3A16C-97DA-403A-A78F-BDB90C081C2C}"/>
              </a:ext>
            </a:extLst>
          </p:cNvPr>
          <p:cNvSpPr>
            <a:spLocks noGrp="1"/>
          </p:cNvSpPr>
          <p:nvPr/>
        </p:nvSpPr>
        <p:spPr>
          <a:xfrm>
            <a:off x="451742" y="2126573"/>
            <a:ext cx="11288517" cy="4719113"/>
          </a:xfrm>
          <a:prstGeom prst="rect">
            <a:avLst/>
          </a:prstGeom>
        </p:spPr>
        <p:txBody>
          <a:bodyPr vert="horz"/>
          <a:lstStyle>
            <a:lvl1pPr marL="457189" indent="-457189" algn="l" defTabSz="609585" rtl="0" eaLnBrk="1" latinLnBrk="0" hangingPunct="1">
              <a:spcBef>
                <a:spcPct val="20000"/>
              </a:spcBef>
              <a:buFont typeface="Arial"/>
              <a:buChar char="•"/>
              <a:defRPr sz="3200" kern="1200" baseline="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solidFill>
                <a:latin typeface="+mn-lt"/>
                <a:ea typeface="+mn-ea"/>
                <a:cs typeface="+mn-cs"/>
              </a:defRPr>
            </a:lvl3pPr>
            <a:lvl4pPr marL="2133547" indent="-304792" algn="l" defTabSz="609585" rtl="0" eaLnBrk="1" latinLnBrk="0" hangingPunct="1">
              <a:spcBef>
                <a:spcPct val="20000"/>
              </a:spcBef>
              <a:buFont typeface="Arial" charset="0"/>
              <a:buChar char="•"/>
              <a:defRPr sz="2133" kern="1200">
                <a:solidFill>
                  <a:schemeClr val="tx1"/>
                </a:solidFill>
                <a:latin typeface="+mn-lt"/>
                <a:ea typeface="+mn-ea"/>
                <a:cs typeface="+mn-cs"/>
              </a:defRPr>
            </a:lvl4pPr>
            <a:lvl5pPr marL="2743131" indent="-304792" algn="l" defTabSz="609585" rtl="0" eaLnBrk="1" latinLnBrk="0" hangingPunct="1">
              <a:spcBef>
                <a:spcPct val="20000"/>
              </a:spcBef>
              <a:buFont typeface="Arial" charset="0"/>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18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16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14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1467" kern="1200">
                <a:solidFill>
                  <a:schemeClr val="tx1"/>
                </a:solidFill>
                <a:latin typeface="+mn-lt"/>
                <a:ea typeface="+mn-ea"/>
                <a:cs typeface="+mn-cs"/>
              </a:defRPr>
            </a:lvl9pPr>
          </a:lstStyle>
          <a:p>
            <a:pPr marL="0" indent="0">
              <a:spcBef>
                <a:spcPts val="768"/>
              </a:spcBef>
              <a:spcAft>
                <a:spcPts val="1600"/>
              </a:spcAft>
              <a:buNone/>
            </a:pPr>
            <a:r>
              <a:rPr lang="en-US" dirty="0">
                <a:latin typeface="Avenir Next LT Pro" panose="020B0504020202020204" pitchFamily="34" charset="0"/>
              </a:rPr>
              <a:t>Reimagine Descriptive Workflows</a:t>
            </a:r>
            <a:endParaRPr lang="en-US" sz="2400" dirty="0">
              <a:latin typeface="Avenir Next LT Pro" panose="020B0504020202020204" pitchFamily="34" charset="0"/>
            </a:endParaRPr>
          </a:p>
          <a:p>
            <a:pPr marL="0" indent="0">
              <a:spcBef>
                <a:spcPts val="768"/>
              </a:spcBef>
              <a:spcAft>
                <a:spcPts val="1600"/>
              </a:spcAft>
              <a:buNone/>
            </a:pPr>
            <a:r>
              <a:rPr lang="en-US" sz="2000" dirty="0">
                <a:latin typeface="Avenir Next LT Pro" panose="020B0504020202020204" pitchFamily="34" charset="0"/>
              </a:rPr>
              <a:t>Convening in 2021 – first step in a global conversation</a:t>
            </a:r>
          </a:p>
          <a:p>
            <a:pPr marL="0" indent="0">
              <a:spcBef>
                <a:spcPts val="768"/>
              </a:spcBef>
              <a:spcAft>
                <a:spcPts val="1600"/>
              </a:spcAft>
              <a:buNone/>
            </a:pPr>
            <a:r>
              <a:rPr lang="en-US" sz="2000" dirty="0">
                <a:latin typeface="Avenir Next LT Pro" panose="020B0504020202020204" pitchFamily="34" charset="0"/>
              </a:rPr>
              <a:t>Diverse group of experts, practitioners, and community members </a:t>
            </a:r>
          </a:p>
          <a:p>
            <a:pPr marL="0" indent="0">
              <a:spcBef>
                <a:spcPts val="768"/>
              </a:spcBef>
              <a:spcAft>
                <a:spcPts val="1600"/>
              </a:spcAft>
              <a:buNone/>
            </a:pPr>
            <a:r>
              <a:rPr lang="en-US" sz="2000" dirty="0">
                <a:latin typeface="Avenir Next LT Pro" panose="020B0504020202020204" pitchFamily="34" charset="0"/>
              </a:rPr>
              <a:t>Examine and learn from localized efforts</a:t>
            </a:r>
          </a:p>
          <a:p>
            <a:pPr marL="0" indent="0">
              <a:spcBef>
                <a:spcPts val="768"/>
              </a:spcBef>
              <a:spcAft>
                <a:spcPts val="1600"/>
              </a:spcAft>
              <a:buNone/>
            </a:pPr>
            <a:r>
              <a:rPr lang="en-US" sz="2000" dirty="0">
                <a:latin typeface="Avenir Next LT Pro" panose="020B0504020202020204" pitchFamily="34" charset="0"/>
              </a:rPr>
              <a:t>Improve practices, tools, infrastructure and workflows at scale and at a community level</a:t>
            </a:r>
          </a:p>
          <a:p>
            <a:pPr marL="0" indent="0">
              <a:spcBef>
                <a:spcPts val="768"/>
              </a:spcBef>
              <a:spcAft>
                <a:spcPts val="1600"/>
              </a:spcAft>
              <a:buNone/>
            </a:pPr>
            <a:r>
              <a:rPr lang="en-US" sz="2000" dirty="0">
                <a:latin typeface="Avenir Next LT Pro" panose="020B0504020202020204" pitchFamily="34" charset="0"/>
              </a:rPr>
              <a:t>Develop a community agenda, which identifies the issue and maps a path forward</a:t>
            </a:r>
          </a:p>
        </p:txBody>
      </p:sp>
      <p:pic>
        <p:nvPicPr>
          <p:cNvPr id="18" name="Picture 2" descr="Image result for andrew mellon foundation logo">
            <a:extLst>
              <a:ext uri="{FF2B5EF4-FFF2-40B4-BE49-F238E27FC236}">
                <a16:creationId xmlns:a16="http://schemas.microsoft.com/office/drawing/2014/main" id="{F47D731D-02D2-EC45-8AC7-D55E7536D3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98926" y="210407"/>
            <a:ext cx="4401956" cy="251963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26BB4E82-7668-844C-A221-5643A9E7172B}"/>
              </a:ext>
            </a:extLst>
          </p:cNvPr>
          <p:cNvSpPr/>
          <p:nvPr/>
        </p:nvSpPr>
        <p:spPr>
          <a:xfrm>
            <a:off x="451741" y="5883195"/>
            <a:ext cx="5644259" cy="612197"/>
          </a:xfrm>
          <a:prstGeom prst="rect">
            <a:avLst/>
          </a:prstGeom>
          <a:solidFill>
            <a:schemeClr val="accent1"/>
          </a:solidFill>
        </p:spPr>
        <p:txBody>
          <a:bodyPr wrap="square" lIns="0" rIns="0" anchor="ctr" anchorCtr="1">
            <a:noAutofit/>
          </a:bodyPr>
          <a:lstStyle/>
          <a:p>
            <a:r>
              <a:rPr lang="en-US" sz="2000">
                <a:solidFill>
                  <a:schemeClr val="bg1"/>
                </a:solidFill>
              </a:rPr>
              <a:t>Visit </a:t>
            </a:r>
            <a:r>
              <a:rPr lang="en-US" sz="2000" b="1" err="1">
                <a:solidFill>
                  <a:schemeClr val="bg1"/>
                </a:solidFill>
              </a:rPr>
              <a:t>oc.lc</a:t>
            </a:r>
            <a:r>
              <a:rPr lang="en-US" sz="2000" b="1">
                <a:solidFill>
                  <a:schemeClr val="bg1"/>
                </a:solidFill>
              </a:rPr>
              <a:t>/reimagine-workflows </a:t>
            </a:r>
            <a:r>
              <a:rPr lang="en-US" sz="2000">
                <a:solidFill>
                  <a:schemeClr val="bg1"/>
                </a:solidFill>
              </a:rPr>
              <a:t>to learn more</a:t>
            </a:r>
          </a:p>
        </p:txBody>
      </p:sp>
      <p:cxnSp>
        <p:nvCxnSpPr>
          <p:cNvPr id="12" name="Straight Connector 11">
            <a:extLst>
              <a:ext uri="{FF2B5EF4-FFF2-40B4-BE49-F238E27FC236}">
                <a16:creationId xmlns:a16="http://schemas.microsoft.com/office/drawing/2014/main" id="{675B01B7-88EC-CB44-BB1B-AD7577741CF0}"/>
              </a:ext>
            </a:extLst>
          </p:cNvPr>
          <p:cNvCxnSpPr>
            <a:cxnSpLocks/>
          </p:cNvCxnSpPr>
          <p:nvPr/>
        </p:nvCxnSpPr>
        <p:spPr>
          <a:xfrm flipV="1">
            <a:off x="451742" y="3451297"/>
            <a:ext cx="11288517" cy="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D3F3187-4886-8143-928A-1BFF27115545}"/>
              </a:ext>
            </a:extLst>
          </p:cNvPr>
          <p:cNvCxnSpPr>
            <a:cxnSpLocks/>
          </p:cNvCxnSpPr>
          <p:nvPr/>
        </p:nvCxnSpPr>
        <p:spPr>
          <a:xfrm flipV="1">
            <a:off x="451742" y="4023134"/>
            <a:ext cx="11288517" cy="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30EFE9A-8ED0-724C-A7E9-8A86532C14B2}"/>
              </a:ext>
            </a:extLst>
          </p:cNvPr>
          <p:cNvCxnSpPr>
            <a:cxnSpLocks/>
          </p:cNvCxnSpPr>
          <p:nvPr/>
        </p:nvCxnSpPr>
        <p:spPr>
          <a:xfrm flipV="1">
            <a:off x="451742" y="4648918"/>
            <a:ext cx="11288517" cy="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E253AEE-5EB8-1E49-A120-C24A106A0C72}"/>
              </a:ext>
            </a:extLst>
          </p:cNvPr>
          <p:cNvCxnSpPr>
            <a:cxnSpLocks/>
          </p:cNvCxnSpPr>
          <p:nvPr/>
        </p:nvCxnSpPr>
        <p:spPr>
          <a:xfrm flipV="1">
            <a:off x="451742" y="5274702"/>
            <a:ext cx="11288517" cy="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890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3BB27A-275B-744B-8670-5B0A5852F9B5}"/>
              </a:ext>
            </a:extLst>
          </p:cNvPr>
          <p:cNvSpPr/>
          <p:nvPr/>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7" name="Text Placeholder 6">
            <a:extLst>
              <a:ext uri="{FF2B5EF4-FFF2-40B4-BE49-F238E27FC236}">
                <a16:creationId xmlns:a16="http://schemas.microsoft.com/office/drawing/2014/main" id="{FE883536-DAE2-7C42-B83D-1895FF0A9D6E}"/>
              </a:ext>
            </a:extLst>
          </p:cNvPr>
          <p:cNvSpPr>
            <a:spLocks noGrp="1"/>
          </p:cNvSpPr>
          <p:nvPr>
            <p:ph type="body" sz="quarter" idx="13"/>
          </p:nvPr>
        </p:nvSpPr>
        <p:spPr/>
        <p:txBody>
          <a:bodyPr>
            <a:normAutofit/>
          </a:bodyPr>
          <a:lstStyle/>
          <a:p>
            <a:r>
              <a:rPr lang="en-US" dirty="0">
                <a:latin typeface="Avenir Next LT Pro" panose="020B0504020202020204" pitchFamily="34" charset="0"/>
              </a:rPr>
              <a:t>Survey    </a:t>
            </a:r>
            <a:r>
              <a:rPr lang="en-US" dirty="0">
                <a:latin typeface="Avenir Next LT Pro Light" panose="020B0304020202020204" pitchFamily="34" charset="0"/>
              </a:rPr>
              <a:t>If you had a magic wand…</a:t>
            </a:r>
          </a:p>
        </p:txBody>
      </p:sp>
      <p:sp>
        <p:nvSpPr>
          <p:cNvPr id="8" name="Text Placeholder 2">
            <a:extLst>
              <a:ext uri="{FF2B5EF4-FFF2-40B4-BE49-F238E27FC236}">
                <a16:creationId xmlns:a16="http://schemas.microsoft.com/office/drawing/2014/main" id="{94C3A16C-97DA-403A-A78F-BDB90C081C2C}"/>
              </a:ext>
            </a:extLst>
          </p:cNvPr>
          <p:cNvSpPr>
            <a:spLocks noGrp="1"/>
          </p:cNvSpPr>
          <p:nvPr/>
        </p:nvSpPr>
        <p:spPr>
          <a:xfrm>
            <a:off x="451742" y="1953127"/>
            <a:ext cx="10735548" cy="4719113"/>
          </a:xfrm>
          <a:prstGeom prst="rect">
            <a:avLst/>
          </a:prstGeom>
        </p:spPr>
        <p:txBody>
          <a:bodyPr vert="horz"/>
          <a:lstStyle>
            <a:lvl1pPr marL="457189" indent="-457189" algn="l" defTabSz="609585" rtl="0" eaLnBrk="1" latinLnBrk="0" hangingPunct="1">
              <a:spcBef>
                <a:spcPct val="20000"/>
              </a:spcBef>
              <a:buFont typeface="Arial"/>
              <a:buChar char="•"/>
              <a:defRPr sz="3200" kern="1200" baseline="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2667"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solidFill>
                <a:latin typeface="+mn-lt"/>
                <a:ea typeface="+mn-ea"/>
                <a:cs typeface="+mn-cs"/>
              </a:defRPr>
            </a:lvl3pPr>
            <a:lvl4pPr marL="2133547" indent="-304792" algn="l" defTabSz="609585" rtl="0" eaLnBrk="1" latinLnBrk="0" hangingPunct="1">
              <a:spcBef>
                <a:spcPct val="20000"/>
              </a:spcBef>
              <a:buFont typeface="Arial" charset="0"/>
              <a:buChar char="•"/>
              <a:defRPr sz="2133" kern="1200">
                <a:solidFill>
                  <a:schemeClr val="tx1"/>
                </a:solidFill>
                <a:latin typeface="+mn-lt"/>
                <a:ea typeface="+mn-ea"/>
                <a:cs typeface="+mn-cs"/>
              </a:defRPr>
            </a:lvl4pPr>
            <a:lvl5pPr marL="2743131" indent="-304792" algn="l" defTabSz="609585" rtl="0" eaLnBrk="1" latinLnBrk="0" hangingPunct="1">
              <a:spcBef>
                <a:spcPct val="20000"/>
              </a:spcBef>
              <a:buFont typeface="Arial" charset="0"/>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18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1600"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14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1467" kern="1200">
                <a:solidFill>
                  <a:schemeClr val="tx1"/>
                </a:solidFill>
                <a:latin typeface="+mn-lt"/>
                <a:ea typeface="+mn-ea"/>
                <a:cs typeface="+mn-cs"/>
              </a:defRPr>
            </a:lvl9pPr>
          </a:lstStyle>
          <a:p>
            <a:pPr marL="0" indent="0">
              <a:spcBef>
                <a:spcPts val="768"/>
              </a:spcBef>
              <a:spcAft>
                <a:spcPts val="1600"/>
              </a:spcAft>
              <a:buNone/>
            </a:pPr>
            <a:r>
              <a:rPr lang="en-US" sz="2800" b="1" dirty="0">
                <a:latin typeface="Avenir Next LT Pro" panose="020B0504020202020204" pitchFamily="34" charset="0"/>
              </a:rPr>
              <a:t>Change in mindset</a:t>
            </a:r>
            <a:r>
              <a:rPr lang="en-US" sz="2800" dirty="0">
                <a:latin typeface="Avenir Next LT Pro" panose="020B0504020202020204" pitchFamily="34" charset="0"/>
              </a:rPr>
              <a:t>: it’s okay to slow down, take care with the problem. </a:t>
            </a:r>
          </a:p>
          <a:p>
            <a:pPr marL="0" indent="0">
              <a:spcBef>
                <a:spcPts val="768"/>
              </a:spcBef>
              <a:spcAft>
                <a:spcPts val="1600"/>
              </a:spcAft>
              <a:buNone/>
            </a:pPr>
            <a:r>
              <a:rPr lang="en-US" sz="2800" dirty="0">
                <a:latin typeface="Avenir Next LT Pro" panose="020B0504020202020204" pitchFamily="34" charset="0"/>
              </a:rPr>
              <a:t>Bring </a:t>
            </a:r>
            <a:r>
              <a:rPr lang="en-US" sz="2800" b="1" dirty="0">
                <a:latin typeface="Avenir Next LT Pro" panose="020B0504020202020204" pitchFamily="34" charset="0"/>
              </a:rPr>
              <a:t>library</a:t>
            </a:r>
            <a:r>
              <a:rPr lang="en-US" sz="2800" dirty="0">
                <a:latin typeface="Avenir Next LT Pro" panose="020B0504020202020204" pitchFamily="34" charset="0"/>
              </a:rPr>
              <a:t> leaders them into the process.</a:t>
            </a:r>
          </a:p>
          <a:p>
            <a:pPr marL="0" indent="0">
              <a:spcBef>
                <a:spcPts val="768"/>
              </a:spcBef>
              <a:spcAft>
                <a:spcPts val="1600"/>
              </a:spcAft>
              <a:buNone/>
            </a:pPr>
            <a:r>
              <a:rPr lang="en-US" sz="2800" b="1" dirty="0">
                <a:latin typeface="Avenir Next LT Pro" panose="020B0504020202020204" pitchFamily="34" charset="0"/>
              </a:rPr>
              <a:t>More Indigenous</a:t>
            </a:r>
            <a:r>
              <a:rPr lang="en-US" sz="2800" dirty="0">
                <a:latin typeface="Avenir Next LT Pro" panose="020B0504020202020204" pitchFamily="34" charset="0"/>
              </a:rPr>
              <a:t> librarians, more Indigenous library school students (especially in metadata work).</a:t>
            </a:r>
          </a:p>
          <a:p>
            <a:pPr marL="0" indent="0">
              <a:spcBef>
                <a:spcPts val="768"/>
              </a:spcBef>
              <a:spcAft>
                <a:spcPts val="1600"/>
              </a:spcAft>
              <a:buNone/>
            </a:pPr>
            <a:r>
              <a:rPr lang="en-US" sz="2800" b="1" dirty="0">
                <a:latin typeface="Avenir Next LT Pro" panose="020B0504020202020204" pitchFamily="34" charset="0"/>
              </a:rPr>
              <a:t>Linked data (mapping inappropriate terms to more appropriate ones)</a:t>
            </a:r>
          </a:p>
          <a:p>
            <a:pPr marL="0" indent="0">
              <a:spcBef>
                <a:spcPts val="768"/>
              </a:spcBef>
              <a:spcAft>
                <a:spcPts val="1600"/>
              </a:spcAft>
              <a:buNone/>
            </a:pPr>
            <a:r>
              <a:rPr lang="en-US" sz="2800" dirty="0">
                <a:latin typeface="Avenir Next LT Pro" panose="020B0504020202020204" pitchFamily="34" charset="0"/>
              </a:rPr>
              <a:t>Potential for FAST (Faceted Application of Subject Terminology)</a:t>
            </a:r>
          </a:p>
          <a:p>
            <a:pPr marL="0" indent="0">
              <a:spcBef>
                <a:spcPts val="768"/>
              </a:spcBef>
              <a:spcAft>
                <a:spcPts val="1600"/>
              </a:spcAft>
              <a:buNone/>
            </a:pPr>
            <a:endParaRPr lang="en-US" sz="2400" b="1" dirty="0"/>
          </a:p>
        </p:txBody>
      </p:sp>
      <p:cxnSp>
        <p:nvCxnSpPr>
          <p:cNvPr id="9" name="Straight Connector 8">
            <a:extLst>
              <a:ext uri="{FF2B5EF4-FFF2-40B4-BE49-F238E27FC236}">
                <a16:creationId xmlns:a16="http://schemas.microsoft.com/office/drawing/2014/main" id="{63B1C86F-467B-474F-977D-277612BC634C}"/>
              </a:ext>
            </a:extLst>
          </p:cNvPr>
          <p:cNvCxnSpPr>
            <a:cxnSpLocks/>
          </p:cNvCxnSpPr>
          <p:nvPr/>
        </p:nvCxnSpPr>
        <p:spPr>
          <a:xfrm flipV="1">
            <a:off x="451742" y="2962181"/>
            <a:ext cx="11288517" cy="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0EB31D8-8E88-284D-9720-CAD11068EF46}"/>
              </a:ext>
            </a:extLst>
          </p:cNvPr>
          <p:cNvCxnSpPr>
            <a:cxnSpLocks/>
          </p:cNvCxnSpPr>
          <p:nvPr/>
        </p:nvCxnSpPr>
        <p:spPr>
          <a:xfrm flipV="1">
            <a:off x="451742" y="4920915"/>
            <a:ext cx="11288517" cy="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2266266-7959-F34C-B1DB-DAD8C1C9ECF8}"/>
              </a:ext>
            </a:extLst>
          </p:cNvPr>
          <p:cNvCxnSpPr>
            <a:cxnSpLocks/>
          </p:cNvCxnSpPr>
          <p:nvPr/>
        </p:nvCxnSpPr>
        <p:spPr>
          <a:xfrm flipV="1">
            <a:off x="451742" y="3724471"/>
            <a:ext cx="11288517" cy="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CE25D02-8F37-0149-B1EC-6CECDB079B69}"/>
              </a:ext>
            </a:extLst>
          </p:cNvPr>
          <p:cNvCxnSpPr>
            <a:cxnSpLocks/>
          </p:cNvCxnSpPr>
          <p:nvPr/>
        </p:nvCxnSpPr>
        <p:spPr>
          <a:xfrm flipV="1">
            <a:off x="451742" y="6050275"/>
            <a:ext cx="11288517" cy="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46D6534-B721-4DAC-ADBA-139C7177FF70}"/>
              </a:ext>
            </a:extLst>
          </p:cNvPr>
          <p:cNvCxnSpPr>
            <a:cxnSpLocks/>
          </p:cNvCxnSpPr>
          <p:nvPr/>
        </p:nvCxnSpPr>
        <p:spPr>
          <a:xfrm rot="16200000">
            <a:off x="2287349" y="895910"/>
            <a:ext cx="1188244" cy="1"/>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Arrow: Right 14">
            <a:extLst>
              <a:ext uri="{FF2B5EF4-FFF2-40B4-BE49-F238E27FC236}">
                <a16:creationId xmlns:a16="http://schemas.microsoft.com/office/drawing/2014/main" id="{9EC711C5-A9A0-4CAF-9E5C-1253B465CCC7}"/>
              </a:ext>
            </a:extLst>
          </p:cNvPr>
          <p:cNvSpPr/>
          <p:nvPr/>
        </p:nvSpPr>
        <p:spPr>
          <a:xfrm rot="9165885">
            <a:off x="10732722" y="4567344"/>
            <a:ext cx="795644" cy="1040861"/>
          </a:xfrm>
          <a:prstGeom prst="rightArrow">
            <a:avLst/>
          </a:prstGeom>
          <a:solidFill>
            <a:schemeClr val="accent2"/>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64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8C4B426-C9DC-4652-B418-F1DC28248B40}"/>
              </a:ext>
            </a:extLst>
          </p:cNvPr>
          <p:cNvSpPr/>
          <p:nvPr/>
        </p:nvSpPr>
        <p:spPr>
          <a:xfrm>
            <a:off x="131507" y="68826"/>
            <a:ext cx="3041022" cy="2940559"/>
          </a:xfrm>
          <a:prstGeom prst="ellipse">
            <a:avLst/>
          </a:prstGeom>
          <a:solidFill>
            <a:srgbClr val="E7E6E6">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Segoe UI Black" panose="020B0A02040204020203" pitchFamily="34" charset="0"/>
                <a:ea typeface="Segoe UI Black" panose="020B0A02040204020203" pitchFamily="34" charset="0"/>
              </a:rPr>
              <a:t>Lorcan Dempsey</a:t>
            </a:r>
          </a:p>
          <a:p>
            <a:pPr algn="ctr"/>
            <a:r>
              <a:rPr lang="en-US" b="1" dirty="0">
                <a:latin typeface="Segoe UI Black" panose="020B0A02040204020203" pitchFamily="34" charset="0"/>
                <a:ea typeface="Segoe UI Black" panose="020B0A02040204020203" pitchFamily="34" charset="0"/>
              </a:rPr>
              <a:t>OCLC</a:t>
            </a:r>
          </a:p>
          <a:p>
            <a:pPr algn="ctr"/>
            <a:endParaRPr lang="en-US" b="1" dirty="0">
              <a:latin typeface="Segoe UI Black" panose="020B0A02040204020203" pitchFamily="34" charset="0"/>
              <a:ea typeface="Segoe UI Black" panose="020B0A02040204020203" pitchFamily="34" charset="0"/>
            </a:endParaRPr>
          </a:p>
          <a:p>
            <a:pPr algn="ctr"/>
            <a:r>
              <a:rPr lang="en-US" b="1" dirty="0">
                <a:latin typeface="Segoe UI Black" panose="020B0A02040204020203" pitchFamily="34" charset="0"/>
                <a:ea typeface="Segoe UI Black" panose="020B0A02040204020203" pitchFamily="34" charset="0"/>
              </a:rPr>
              <a:t>@</a:t>
            </a:r>
            <a:r>
              <a:rPr lang="en-US" b="1" dirty="0" err="1">
                <a:latin typeface="Segoe UI Black" panose="020B0A02040204020203" pitchFamily="34" charset="0"/>
                <a:ea typeface="Segoe UI Black" panose="020B0A02040204020203" pitchFamily="34" charset="0"/>
              </a:rPr>
              <a:t>LorcanD</a:t>
            </a:r>
            <a:endParaRPr lang="en-US" b="1" dirty="0">
              <a:latin typeface="Segoe UI Black" panose="020B0A02040204020203" pitchFamily="34" charset="0"/>
              <a:ea typeface="Segoe UI Black" panose="020B0A02040204020203" pitchFamily="34" charset="0"/>
            </a:endParaRPr>
          </a:p>
        </p:txBody>
      </p:sp>
      <p:sp>
        <p:nvSpPr>
          <p:cNvPr id="3" name="Oval 2">
            <a:extLst>
              <a:ext uri="{FF2B5EF4-FFF2-40B4-BE49-F238E27FC236}">
                <a16:creationId xmlns:a16="http://schemas.microsoft.com/office/drawing/2014/main" id="{7DBD01F4-F7B2-4E28-B79B-630D29D4590F}"/>
              </a:ext>
            </a:extLst>
          </p:cNvPr>
          <p:cNvSpPr/>
          <p:nvPr/>
        </p:nvSpPr>
        <p:spPr>
          <a:xfrm>
            <a:off x="131507" y="3750294"/>
            <a:ext cx="3041022" cy="2940559"/>
          </a:xfrm>
          <a:prstGeom prst="ellipse">
            <a:avLst/>
          </a:prstGeom>
          <a:solidFill>
            <a:srgbClr val="E7E6E6">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Segoe UI Black" panose="020B0A02040204020203" pitchFamily="34" charset="0"/>
                <a:ea typeface="Segoe UI Black" panose="020B0A02040204020203" pitchFamily="34" charset="0"/>
              </a:rPr>
              <a:t>DempseyL@OCLC.org</a:t>
            </a:r>
            <a:endParaRPr lang="en-US" b="1" dirty="0">
              <a:latin typeface="Segoe UI Black" panose="020B0A02040204020203" pitchFamily="34" charset="0"/>
              <a:ea typeface="Segoe UI Black" panose="020B0A02040204020203" pitchFamily="34" charset="0"/>
            </a:endParaRPr>
          </a:p>
        </p:txBody>
      </p:sp>
      <p:sp>
        <p:nvSpPr>
          <p:cNvPr id="4" name="Oval 3">
            <a:extLst>
              <a:ext uri="{FF2B5EF4-FFF2-40B4-BE49-F238E27FC236}">
                <a16:creationId xmlns:a16="http://schemas.microsoft.com/office/drawing/2014/main" id="{79D580C6-46C8-4DE4-AFE6-78A80F49427D}"/>
              </a:ext>
            </a:extLst>
          </p:cNvPr>
          <p:cNvSpPr/>
          <p:nvPr/>
        </p:nvSpPr>
        <p:spPr>
          <a:xfrm>
            <a:off x="2939377" y="1811800"/>
            <a:ext cx="3041022" cy="2940559"/>
          </a:xfrm>
          <a:prstGeom prst="ellipse">
            <a:avLst/>
          </a:prstGeom>
          <a:solidFill>
            <a:srgbClr val="E7E6E6">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Segoe UI Black" panose="020B0A02040204020203" pitchFamily="34" charset="0"/>
                <a:ea typeface="Segoe UI Black" panose="020B0A02040204020203" pitchFamily="34" charset="0"/>
              </a:rPr>
              <a:t>Thank</a:t>
            </a:r>
          </a:p>
          <a:p>
            <a:pPr algn="ctr"/>
            <a:r>
              <a:rPr lang="en-US" sz="2400" b="1" dirty="0">
                <a:latin typeface="Segoe UI Black" panose="020B0A02040204020203" pitchFamily="34" charset="0"/>
                <a:ea typeface="Segoe UI Black" panose="020B0A02040204020203" pitchFamily="34" charset="0"/>
              </a:rPr>
              <a:t>you</a:t>
            </a:r>
            <a:endParaRPr lang="en-US" b="1" dirty="0">
              <a:latin typeface="Segoe UI Black" panose="020B0A02040204020203" pitchFamily="34" charset="0"/>
              <a:ea typeface="Segoe UI Black" panose="020B0A02040204020203" pitchFamily="34" charset="0"/>
            </a:endParaRPr>
          </a:p>
        </p:txBody>
      </p:sp>
      <p:pic>
        <p:nvPicPr>
          <p:cNvPr id="5" name="Picture 2" descr="Transitioning to the Next Generation of Metadata">
            <a:extLst>
              <a:ext uri="{FF2B5EF4-FFF2-40B4-BE49-F238E27FC236}">
                <a16:creationId xmlns:a16="http://schemas.microsoft.com/office/drawing/2014/main" id="{8845F9DF-D8CB-4739-B148-6CAD27F97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9750" y="0"/>
            <a:ext cx="5302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502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7CAE-2D4A-4E57-8C81-65C7E28C4EE4}"/>
              </a:ext>
            </a:extLst>
          </p:cNvPr>
          <p:cNvSpPr>
            <a:spLocks noGrp="1"/>
          </p:cNvSpPr>
          <p:nvPr>
            <p:ph type="title"/>
          </p:nvPr>
        </p:nvSpPr>
        <p:spPr/>
        <p:txBody>
          <a:bodyPr/>
          <a:lstStyle/>
          <a:p>
            <a:r>
              <a:rPr lang="en-US" dirty="0">
                <a:solidFill>
                  <a:schemeClr val="bg1"/>
                </a:solidFill>
              </a:rPr>
              <a:t>Divided into three parts</a:t>
            </a:r>
          </a:p>
        </p:txBody>
      </p:sp>
      <p:sp>
        <p:nvSpPr>
          <p:cNvPr id="3" name="Rectangle 2">
            <a:extLst>
              <a:ext uri="{FF2B5EF4-FFF2-40B4-BE49-F238E27FC236}">
                <a16:creationId xmlns:a16="http://schemas.microsoft.com/office/drawing/2014/main" id="{1535C02B-1F39-4A06-BECC-35A607EF45D6}"/>
              </a:ext>
            </a:extLst>
          </p:cNvPr>
          <p:cNvSpPr/>
          <p:nvPr/>
        </p:nvSpPr>
        <p:spPr>
          <a:xfrm>
            <a:off x="4498305" y="1949449"/>
            <a:ext cx="2962275" cy="3629025"/>
          </a:xfrm>
          <a:prstGeom prst="rect">
            <a:avLst/>
          </a:prstGeom>
          <a:ln>
            <a:solidFill>
              <a:schemeClr val="bg1">
                <a:lumMod val="65000"/>
              </a:schemeClr>
            </a:solidFill>
          </a:ln>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8800" b="1" dirty="0">
                <a:solidFill>
                  <a:schemeClr val="accent2"/>
                </a:solidFill>
              </a:rPr>
              <a:t>2</a:t>
            </a:r>
          </a:p>
          <a:p>
            <a:pPr algn="ctr"/>
            <a:r>
              <a:rPr lang="en-US" sz="3200" b="1" dirty="0">
                <a:solidFill>
                  <a:schemeClr val="bg1">
                    <a:lumMod val="65000"/>
                  </a:schemeClr>
                </a:solidFill>
              </a:rPr>
              <a:t>Two directions</a:t>
            </a:r>
          </a:p>
        </p:txBody>
      </p:sp>
      <p:sp>
        <p:nvSpPr>
          <p:cNvPr id="4" name="Rectangle 3">
            <a:extLst>
              <a:ext uri="{FF2B5EF4-FFF2-40B4-BE49-F238E27FC236}">
                <a16:creationId xmlns:a16="http://schemas.microsoft.com/office/drawing/2014/main" id="{DAAA048F-F49A-4F72-8677-6E52DA3AC1A4}"/>
              </a:ext>
            </a:extLst>
          </p:cNvPr>
          <p:cNvSpPr/>
          <p:nvPr/>
        </p:nvSpPr>
        <p:spPr>
          <a:xfrm>
            <a:off x="8398545" y="1949449"/>
            <a:ext cx="2962275" cy="3629025"/>
          </a:xfrm>
          <a:prstGeom prst="rect">
            <a:avLst/>
          </a:prstGeom>
          <a:ln>
            <a:solidFill>
              <a:schemeClr val="bg1">
                <a:lumMod val="65000"/>
              </a:schemeClr>
            </a:solidFill>
          </a:ln>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8800" b="1" dirty="0">
                <a:solidFill>
                  <a:schemeClr val="accent2"/>
                </a:solidFill>
              </a:rPr>
              <a:t>3</a:t>
            </a:r>
            <a:r>
              <a:rPr lang="en-US" sz="2800" b="1" dirty="0">
                <a:solidFill>
                  <a:schemeClr val="bg1">
                    <a:lumMod val="65000"/>
                  </a:schemeClr>
                </a:solidFill>
              </a:rPr>
              <a:t> </a:t>
            </a:r>
          </a:p>
          <a:p>
            <a:pPr algn="ctr"/>
            <a:r>
              <a:rPr lang="en-US" sz="2800" b="1" dirty="0">
                <a:solidFill>
                  <a:schemeClr val="bg1">
                    <a:lumMod val="65000"/>
                  </a:schemeClr>
                </a:solidFill>
              </a:rPr>
              <a:t>OCLC</a:t>
            </a:r>
          </a:p>
        </p:txBody>
      </p:sp>
      <p:pic>
        <p:nvPicPr>
          <p:cNvPr id="6" name="Graphic 5" descr="Right pointing backhand index">
            <a:extLst>
              <a:ext uri="{FF2B5EF4-FFF2-40B4-BE49-F238E27FC236}">
                <a16:creationId xmlns:a16="http://schemas.microsoft.com/office/drawing/2014/main" id="{8A4A8BEB-BA71-436B-B888-0005F608FA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622002" y="5578474"/>
            <a:ext cx="914400" cy="914400"/>
          </a:xfrm>
          <a:prstGeom prst="rect">
            <a:avLst/>
          </a:prstGeom>
          <a:effectLst>
            <a:outerShdw blurRad="50800" dist="38100" dir="13500000" algn="br" rotWithShape="0">
              <a:prstClr val="black">
                <a:alpha val="40000"/>
              </a:prstClr>
            </a:outerShdw>
          </a:effectLst>
        </p:spPr>
      </p:pic>
      <p:sp>
        <p:nvSpPr>
          <p:cNvPr id="7" name="Rectangle 6">
            <a:extLst>
              <a:ext uri="{FF2B5EF4-FFF2-40B4-BE49-F238E27FC236}">
                <a16:creationId xmlns:a16="http://schemas.microsoft.com/office/drawing/2014/main" id="{8F96DFF5-1454-4534-BAE5-304803590139}"/>
              </a:ext>
            </a:extLst>
          </p:cNvPr>
          <p:cNvSpPr/>
          <p:nvPr/>
        </p:nvSpPr>
        <p:spPr>
          <a:xfrm>
            <a:off x="598065" y="1949449"/>
            <a:ext cx="2962275" cy="3629025"/>
          </a:xfrm>
          <a:prstGeom prst="rect">
            <a:avLst/>
          </a:prstGeom>
          <a:ln>
            <a:solidFill>
              <a:schemeClr val="bg1">
                <a:lumMod val="65000"/>
              </a:schemeClr>
            </a:solidFill>
          </a:ln>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8800" b="1" dirty="0">
                <a:solidFill>
                  <a:schemeClr val="accent2"/>
                </a:solidFill>
                <a:latin typeface="Segoe UI Semibold" panose="020B0702040204020203" pitchFamily="34" charset="0"/>
                <a:cs typeface="Segoe UI Semibold" panose="020B0702040204020203" pitchFamily="34" charset="0"/>
              </a:rPr>
              <a:t>1</a:t>
            </a:r>
          </a:p>
          <a:p>
            <a:pPr algn="ctr"/>
            <a:r>
              <a:rPr lang="en-US" sz="3200" b="1" dirty="0">
                <a:solidFill>
                  <a:schemeClr val="bg1">
                    <a:lumMod val="65000"/>
                  </a:schemeClr>
                </a:solidFill>
                <a:latin typeface="Segoe UI Semibold" panose="020B0702040204020203" pitchFamily="34" charset="0"/>
                <a:cs typeface="Segoe UI Semibold" panose="020B0702040204020203" pitchFamily="34" charset="0"/>
              </a:rPr>
              <a:t>Metadata</a:t>
            </a:r>
          </a:p>
        </p:txBody>
      </p:sp>
    </p:spTree>
    <p:extLst>
      <p:ext uri="{BB962C8B-B14F-4D97-AF65-F5344CB8AC3E}">
        <p14:creationId xmlns:p14="http://schemas.microsoft.com/office/powerpoint/2010/main" val="475277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5CE1285-F503-4026-B5ED-3D6D05837DF1}"/>
              </a:ext>
            </a:extLst>
          </p:cNvPr>
          <p:cNvCxnSpPr>
            <a:cxnSpLocks/>
          </p:cNvCxnSpPr>
          <p:nvPr/>
        </p:nvCxnSpPr>
        <p:spPr>
          <a:xfrm>
            <a:off x="5704514" y="2030136"/>
            <a:ext cx="134224" cy="447133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1951C6C-7A5F-4F59-900F-472BA460E4F6}"/>
              </a:ext>
            </a:extLst>
          </p:cNvPr>
          <p:cNvSpPr>
            <a:spLocks noGrp="1"/>
          </p:cNvSpPr>
          <p:nvPr>
            <p:ph type="title"/>
          </p:nvPr>
        </p:nvSpPr>
        <p:spPr>
          <a:xfrm>
            <a:off x="838200" y="365125"/>
            <a:ext cx="10515600" cy="1325563"/>
          </a:xfrm>
        </p:spPr>
        <p:txBody>
          <a:bodyPr/>
          <a:lstStyle/>
          <a:p>
            <a:r>
              <a:rPr lang="en-US" dirty="0">
                <a:solidFill>
                  <a:schemeClr val="bg1"/>
                </a:solidFill>
                <a:latin typeface="Avenir Next LT Pro Demi" panose="020B0604020202020204" pitchFamily="34" charset="0"/>
              </a:rPr>
              <a:t>Metadata  … </a:t>
            </a:r>
          </a:p>
        </p:txBody>
      </p:sp>
      <p:grpSp>
        <p:nvGrpSpPr>
          <p:cNvPr id="6" name="Group 5">
            <a:extLst>
              <a:ext uri="{FF2B5EF4-FFF2-40B4-BE49-F238E27FC236}">
                <a16:creationId xmlns:a16="http://schemas.microsoft.com/office/drawing/2014/main" id="{51AC6BA8-C302-4018-BEBD-D4C990117D95}"/>
              </a:ext>
            </a:extLst>
          </p:cNvPr>
          <p:cNvGrpSpPr/>
          <p:nvPr/>
        </p:nvGrpSpPr>
        <p:grpSpPr>
          <a:xfrm>
            <a:off x="0" y="-235910"/>
            <a:ext cx="12192000" cy="6075910"/>
            <a:chOff x="0" y="-235910"/>
            <a:chExt cx="12192000" cy="6075910"/>
          </a:xfrm>
        </p:grpSpPr>
        <p:sp>
          <p:nvSpPr>
            <p:cNvPr id="19" name="Rectangle 18">
              <a:extLst>
                <a:ext uri="{FF2B5EF4-FFF2-40B4-BE49-F238E27FC236}">
                  <a16:creationId xmlns:a16="http://schemas.microsoft.com/office/drawing/2014/main" id="{A740D8BB-56B2-480F-8F8E-9ECF752417F5}"/>
                </a:ext>
              </a:extLst>
            </p:cNvPr>
            <p:cNvSpPr/>
            <p:nvPr/>
          </p:nvSpPr>
          <p:spPr>
            <a:xfrm>
              <a:off x="0" y="2492228"/>
              <a:ext cx="12192000" cy="33477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accent2"/>
                  </a:solidFill>
                  <a:latin typeface="Avenir Next LT Pro" panose="020B0504020202020204" pitchFamily="34" charset="0"/>
                  <a:cs typeface="Segoe UI Semibold" panose="020B0702040204020203" pitchFamily="34" charset="0"/>
                </a:rPr>
                <a:t>Data</a:t>
              </a:r>
              <a:r>
                <a:rPr lang="en-US" sz="4000" b="1" dirty="0">
                  <a:solidFill>
                    <a:schemeClr val="bg1">
                      <a:lumMod val="50000"/>
                    </a:schemeClr>
                  </a:solidFill>
                  <a:latin typeface="Avenir Next LT Pro" panose="020B0504020202020204" pitchFamily="34" charset="0"/>
                  <a:cs typeface="Segoe UI Semibold" panose="020B0702040204020203" pitchFamily="34" charset="0"/>
                </a:rPr>
                <a:t> that </a:t>
              </a:r>
              <a:r>
                <a:rPr lang="en-US" sz="4000" b="1" dirty="0">
                  <a:solidFill>
                    <a:schemeClr val="accent2"/>
                  </a:solidFill>
                  <a:latin typeface="Avenir Next LT Pro" panose="020B0504020202020204" pitchFamily="34" charset="0"/>
                  <a:cs typeface="Segoe UI Semibold" panose="020B0702040204020203" pitchFamily="34" charset="0"/>
                </a:rPr>
                <a:t>relieves a potential </a:t>
              </a:r>
              <a:r>
                <a:rPr lang="en-US" sz="4000" b="1" dirty="0">
                  <a:solidFill>
                    <a:schemeClr val="bg1">
                      <a:lumMod val="50000"/>
                    </a:schemeClr>
                  </a:solidFill>
                  <a:latin typeface="Avenir Next LT Pro" panose="020B0504020202020204" pitchFamily="34" charset="0"/>
                  <a:cs typeface="Segoe UI Semibold" panose="020B0702040204020203" pitchFamily="34" charset="0"/>
                </a:rPr>
                <a:t>user of having to have </a:t>
              </a:r>
              <a:r>
                <a:rPr lang="en-US" sz="4000" b="1" dirty="0">
                  <a:solidFill>
                    <a:schemeClr val="accent2"/>
                  </a:solidFill>
                  <a:latin typeface="Avenir Next LT Pro" panose="020B0504020202020204" pitchFamily="34" charset="0"/>
                  <a:cs typeface="Segoe UI Semibold" panose="020B0702040204020203" pitchFamily="34" charset="0"/>
                </a:rPr>
                <a:t>full advance knowledge </a:t>
              </a:r>
              <a:r>
                <a:rPr lang="en-US" sz="4000" b="1" dirty="0">
                  <a:solidFill>
                    <a:schemeClr val="bg1">
                      <a:lumMod val="50000"/>
                    </a:schemeClr>
                  </a:solidFill>
                  <a:latin typeface="Avenir Next LT Pro" panose="020B0504020202020204" pitchFamily="34" charset="0"/>
                  <a:cs typeface="Segoe UI Semibold" panose="020B0702040204020203" pitchFamily="34" charset="0"/>
                </a:rPr>
                <a:t>of the </a:t>
              </a:r>
              <a:r>
                <a:rPr lang="en-US" sz="4000" b="1" dirty="0">
                  <a:solidFill>
                    <a:schemeClr val="accent2"/>
                  </a:solidFill>
                  <a:latin typeface="Avenir Next LT Pro" panose="020B0504020202020204" pitchFamily="34" charset="0"/>
                  <a:cs typeface="Segoe UI Semibold" panose="020B0702040204020203" pitchFamily="34" charset="0"/>
                </a:rPr>
                <a:t>existence or characteristics</a:t>
              </a:r>
              <a:r>
                <a:rPr lang="en-US" sz="4000" b="1" dirty="0">
                  <a:solidFill>
                    <a:schemeClr val="bg1">
                      <a:lumMod val="50000"/>
                    </a:schemeClr>
                  </a:solidFill>
                  <a:latin typeface="Avenir Next LT Pro" panose="020B0504020202020204" pitchFamily="34" charset="0"/>
                  <a:cs typeface="Segoe UI Semibold" panose="020B0702040204020203" pitchFamily="34" charset="0"/>
                </a:rPr>
                <a:t> of a resource.</a:t>
              </a:r>
              <a:endParaRPr lang="en-US" sz="2000" b="1" dirty="0">
                <a:solidFill>
                  <a:schemeClr val="bg1">
                    <a:lumMod val="50000"/>
                  </a:schemeClr>
                </a:solidFill>
                <a:latin typeface="Avenir Next LT Pro" panose="020B0504020202020204" pitchFamily="34" charset="0"/>
                <a:cs typeface="Segoe UI Semibold" panose="020B0702040204020203" pitchFamily="34" charset="0"/>
              </a:endParaRPr>
            </a:p>
          </p:txBody>
        </p:sp>
        <p:grpSp>
          <p:nvGrpSpPr>
            <p:cNvPr id="4" name="Group 3">
              <a:extLst>
                <a:ext uri="{FF2B5EF4-FFF2-40B4-BE49-F238E27FC236}">
                  <a16:creationId xmlns:a16="http://schemas.microsoft.com/office/drawing/2014/main" id="{4AC96B99-CF48-4335-8329-97BD5CBFBA2F}"/>
                </a:ext>
              </a:extLst>
            </p:cNvPr>
            <p:cNvGrpSpPr/>
            <p:nvPr/>
          </p:nvGrpSpPr>
          <p:grpSpPr>
            <a:xfrm>
              <a:off x="8354357" y="-235910"/>
              <a:ext cx="3335959" cy="3191249"/>
              <a:chOff x="8354357" y="-235910"/>
              <a:chExt cx="3335959" cy="3191249"/>
            </a:xfrm>
          </p:grpSpPr>
          <p:sp>
            <p:nvSpPr>
              <p:cNvPr id="11" name="Oval 10">
                <a:extLst>
                  <a:ext uri="{FF2B5EF4-FFF2-40B4-BE49-F238E27FC236}">
                    <a16:creationId xmlns:a16="http://schemas.microsoft.com/office/drawing/2014/main" id="{9736EEA4-5546-46DA-8D2F-30B2B7B8ED32}"/>
                  </a:ext>
                </a:extLst>
              </p:cNvPr>
              <p:cNvSpPr/>
              <p:nvPr/>
            </p:nvSpPr>
            <p:spPr>
              <a:xfrm>
                <a:off x="8354357" y="-235910"/>
                <a:ext cx="3335959" cy="3191249"/>
              </a:xfrm>
              <a:prstGeom prst="ellipse">
                <a:avLst/>
              </a:prstGeom>
              <a:solidFill>
                <a:schemeClr val="bg2"/>
              </a:solidFill>
              <a:ln>
                <a:solidFill>
                  <a:schemeClr val="bg1">
                    <a:lumMod val="65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b="1" dirty="0">
                  <a:solidFill>
                    <a:prstClr val="white">
                      <a:lumMod val="50000"/>
                    </a:prstClr>
                  </a:solidFill>
                </a:endParaRPr>
              </a:p>
            </p:txBody>
          </p:sp>
          <p:sp>
            <p:nvSpPr>
              <p:cNvPr id="21" name="Rectangle 20">
                <a:extLst>
                  <a:ext uri="{FF2B5EF4-FFF2-40B4-BE49-F238E27FC236}">
                    <a16:creationId xmlns:a16="http://schemas.microsoft.com/office/drawing/2014/main" id="{507E8D87-34AF-426B-AD5B-7ACAF1CF9A5B}"/>
                  </a:ext>
                </a:extLst>
              </p:cNvPr>
              <p:cNvSpPr/>
              <p:nvPr/>
            </p:nvSpPr>
            <p:spPr>
              <a:xfrm>
                <a:off x="8503419" y="227200"/>
                <a:ext cx="3018639" cy="22650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2"/>
                    </a:solidFill>
                    <a:latin typeface="Avenir Next LT Pro" panose="020B0504020202020204" pitchFamily="34" charset="0"/>
                  </a:rPr>
                  <a:t>A user may be </a:t>
                </a:r>
                <a:br>
                  <a:rPr lang="en-US" sz="3200" b="1" dirty="0">
                    <a:solidFill>
                      <a:schemeClr val="accent2"/>
                    </a:solidFill>
                    <a:latin typeface="Avenir Next LT Pro" panose="020B0504020202020204" pitchFamily="34" charset="0"/>
                  </a:rPr>
                </a:br>
                <a:r>
                  <a:rPr lang="en-US" sz="3200" b="1" dirty="0">
                    <a:solidFill>
                      <a:schemeClr val="accent2"/>
                    </a:solidFill>
                    <a:latin typeface="Avenir Next LT Pro" panose="020B0504020202020204" pitchFamily="34" charset="0"/>
                  </a:rPr>
                  <a:t>a person or a program. </a:t>
                </a:r>
                <a:endParaRPr lang="en-US" sz="1600" b="1" dirty="0">
                  <a:solidFill>
                    <a:schemeClr val="accent2"/>
                  </a:solidFill>
                  <a:latin typeface="Avenir Next LT Pro" panose="020B0504020202020204" pitchFamily="34" charset="0"/>
                </a:endParaRPr>
              </a:p>
            </p:txBody>
          </p:sp>
        </p:grpSp>
      </p:grpSp>
      <p:sp>
        <p:nvSpPr>
          <p:cNvPr id="5" name="TextBox 4">
            <a:extLst>
              <a:ext uri="{FF2B5EF4-FFF2-40B4-BE49-F238E27FC236}">
                <a16:creationId xmlns:a16="http://schemas.microsoft.com/office/drawing/2014/main" id="{5EAFEA3D-B592-4442-8E8E-CA1ED617AACD}"/>
              </a:ext>
            </a:extLst>
          </p:cNvPr>
          <p:cNvSpPr txBox="1"/>
          <p:nvPr/>
        </p:nvSpPr>
        <p:spPr>
          <a:xfrm>
            <a:off x="3747454" y="6179448"/>
            <a:ext cx="8546250" cy="584775"/>
          </a:xfrm>
          <a:prstGeom prst="rect">
            <a:avLst/>
          </a:prstGeom>
          <a:noFill/>
        </p:spPr>
        <p:txBody>
          <a:bodyPr wrap="none" rtlCol="0">
            <a:spAutoFit/>
          </a:bodyPr>
          <a:lstStyle/>
          <a:p>
            <a:r>
              <a:rPr lang="en-US" sz="3200" dirty="0">
                <a:solidFill>
                  <a:schemeClr val="bg1"/>
                </a:solidFill>
                <a:latin typeface="Avenir Next LT Pro Demi" panose="020B0604020202020204" pitchFamily="34" charset="0"/>
                <a:cs typeface="Segoe UI Semibold" panose="020B0702040204020203" pitchFamily="34" charset="0"/>
              </a:rPr>
              <a:t>… Schematized assertions about a resource. </a:t>
            </a:r>
          </a:p>
        </p:txBody>
      </p:sp>
    </p:spTree>
    <p:extLst>
      <p:ext uri="{BB962C8B-B14F-4D97-AF65-F5344CB8AC3E}">
        <p14:creationId xmlns:p14="http://schemas.microsoft.com/office/powerpoint/2010/main" val="152394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E22C7A-80D1-428B-AE33-146D32D07F43}"/>
              </a:ext>
            </a:extLst>
          </p:cNvPr>
          <p:cNvSpPr txBox="1"/>
          <p:nvPr/>
        </p:nvSpPr>
        <p:spPr>
          <a:xfrm>
            <a:off x="356068" y="243291"/>
            <a:ext cx="8232062" cy="1938992"/>
          </a:xfrm>
          <a:prstGeom prst="rect">
            <a:avLst/>
          </a:prstGeom>
          <a:noFill/>
        </p:spPr>
        <p:txBody>
          <a:bodyPr wrap="none" rtlCol="0">
            <a:spAutoFit/>
          </a:bodyPr>
          <a:lstStyle/>
          <a:p>
            <a:r>
              <a:rPr lang="en-US" sz="6000" dirty="0">
                <a:solidFill>
                  <a:schemeClr val="bg1"/>
                </a:solidFill>
                <a:latin typeface="Avenir Next LT Pro Demi" panose="020B0704020202020204" pitchFamily="34" charset="0"/>
              </a:rPr>
              <a:t>The intelligence in the </a:t>
            </a:r>
            <a:br>
              <a:rPr lang="en-US" sz="6000" dirty="0">
                <a:solidFill>
                  <a:schemeClr val="bg1"/>
                </a:solidFill>
                <a:latin typeface="Avenir Next LT Pro Demi" panose="020B0704020202020204" pitchFamily="34" charset="0"/>
              </a:rPr>
            </a:br>
            <a:r>
              <a:rPr lang="en-US" sz="6000" dirty="0">
                <a:solidFill>
                  <a:schemeClr val="bg1"/>
                </a:solidFill>
                <a:latin typeface="Avenir Next LT Pro Demi" panose="020B0704020202020204" pitchFamily="34" charset="0"/>
              </a:rPr>
              <a:t>digital environment</a:t>
            </a:r>
          </a:p>
        </p:txBody>
      </p:sp>
      <p:sp>
        <p:nvSpPr>
          <p:cNvPr id="5" name="TextBox 4">
            <a:extLst>
              <a:ext uri="{FF2B5EF4-FFF2-40B4-BE49-F238E27FC236}">
                <a16:creationId xmlns:a16="http://schemas.microsoft.com/office/drawing/2014/main" id="{15806278-14A7-4C98-BCF0-AB4251244447}"/>
              </a:ext>
            </a:extLst>
          </p:cNvPr>
          <p:cNvSpPr txBox="1"/>
          <p:nvPr/>
        </p:nvSpPr>
        <p:spPr>
          <a:xfrm>
            <a:off x="356068" y="3805492"/>
            <a:ext cx="3267113" cy="1846659"/>
          </a:xfrm>
          <a:prstGeom prst="rect">
            <a:avLst/>
          </a:prstGeom>
          <a:noFill/>
        </p:spPr>
        <p:txBody>
          <a:bodyPr wrap="none" rtlCol="0">
            <a:spAutoFit/>
          </a:bodyPr>
          <a:lstStyle/>
          <a:p>
            <a:r>
              <a:rPr lang="en-US" sz="5400" dirty="0">
                <a:solidFill>
                  <a:schemeClr val="bg1"/>
                </a:solidFill>
                <a:latin typeface="Avenir Next LT Pro Demi" panose="020B0704020202020204" pitchFamily="34" charset="0"/>
              </a:rPr>
              <a:t>Workflow</a:t>
            </a:r>
          </a:p>
          <a:p>
            <a:endParaRPr lang="en-US" sz="6000" dirty="0">
              <a:solidFill>
                <a:schemeClr val="bg1"/>
              </a:solidFill>
              <a:latin typeface="Avenir Next LT Pro Demi" panose="020B0704020202020204" pitchFamily="34" charset="0"/>
            </a:endParaRPr>
          </a:p>
        </p:txBody>
      </p:sp>
      <p:sp>
        <p:nvSpPr>
          <p:cNvPr id="6" name="TextBox 5">
            <a:extLst>
              <a:ext uri="{FF2B5EF4-FFF2-40B4-BE49-F238E27FC236}">
                <a16:creationId xmlns:a16="http://schemas.microsoft.com/office/drawing/2014/main" id="{25786E6D-B874-4966-863F-2A3BD17F2FB8}"/>
              </a:ext>
            </a:extLst>
          </p:cNvPr>
          <p:cNvSpPr txBox="1"/>
          <p:nvPr/>
        </p:nvSpPr>
        <p:spPr>
          <a:xfrm>
            <a:off x="356068" y="2312719"/>
            <a:ext cx="3402213" cy="1846659"/>
          </a:xfrm>
          <a:prstGeom prst="rect">
            <a:avLst/>
          </a:prstGeom>
          <a:noFill/>
        </p:spPr>
        <p:txBody>
          <a:bodyPr wrap="none" rtlCol="0">
            <a:spAutoFit/>
          </a:bodyPr>
          <a:lstStyle/>
          <a:p>
            <a:r>
              <a:rPr lang="en-US" sz="5400" dirty="0">
                <a:solidFill>
                  <a:schemeClr val="bg1"/>
                </a:solidFill>
                <a:latin typeface="Avenir Next LT Pro Demi" panose="020B0704020202020204" pitchFamily="34" charset="0"/>
              </a:rPr>
              <a:t>Resources</a:t>
            </a:r>
          </a:p>
          <a:p>
            <a:endParaRPr lang="en-US" sz="6000" dirty="0">
              <a:solidFill>
                <a:schemeClr val="bg1"/>
              </a:solidFill>
              <a:latin typeface="Avenir Next LT Pro Demi" panose="020B0704020202020204" pitchFamily="34" charset="0"/>
            </a:endParaRPr>
          </a:p>
        </p:txBody>
      </p:sp>
      <p:sp>
        <p:nvSpPr>
          <p:cNvPr id="4" name="TextBox 3">
            <a:extLst>
              <a:ext uri="{FF2B5EF4-FFF2-40B4-BE49-F238E27FC236}">
                <a16:creationId xmlns:a16="http://schemas.microsoft.com/office/drawing/2014/main" id="{4C9BDFEB-BF4D-4E83-8030-DBECBF1C8ABA}"/>
              </a:ext>
            </a:extLst>
          </p:cNvPr>
          <p:cNvSpPr txBox="1"/>
          <p:nvPr/>
        </p:nvSpPr>
        <p:spPr>
          <a:xfrm>
            <a:off x="356068" y="3282215"/>
            <a:ext cx="4847930" cy="461665"/>
          </a:xfrm>
          <a:prstGeom prst="rect">
            <a:avLst/>
          </a:prstGeom>
          <a:noFill/>
        </p:spPr>
        <p:txBody>
          <a:bodyPr wrap="none" rtlCol="0">
            <a:spAutoFit/>
          </a:bodyPr>
          <a:lstStyle/>
          <a:p>
            <a:r>
              <a:rPr lang="en-US" sz="2400" dirty="0">
                <a:solidFill>
                  <a:schemeClr val="bg1"/>
                </a:solidFill>
                <a:latin typeface="Avenir Next LT Pro Demi" panose="020B0704020202020204" pitchFamily="34" charset="0"/>
              </a:rPr>
              <a:t>Discover, compare, reuse, buy, … </a:t>
            </a:r>
          </a:p>
        </p:txBody>
      </p:sp>
      <p:sp>
        <p:nvSpPr>
          <p:cNvPr id="8" name="TextBox 7">
            <a:extLst>
              <a:ext uri="{FF2B5EF4-FFF2-40B4-BE49-F238E27FC236}">
                <a16:creationId xmlns:a16="http://schemas.microsoft.com/office/drawing/2014/main" id="{6D355077-DF75-4E42-B26E-BA69A67E7C36}"/>
              </a:ext>
            </a:extLst>
          </p:cNvPr>
          <p:cNvSpPr txBox="1"/>
          <p:nvPr/>
        </p:nvSpPr>
        <p:spPr>
          <a:xfrm>
            <a:off x="356068" y="4916105"/>
            <a:ext cx="5131469" cy="830997"/>
          </a:xfrm>
          <a:prstGeom prst="rect">
            <a:avLst/>
          </a:prstGeom>
          <a:noFill/>
        </p:spPr>
        <p:txBody>
          <a:bodyPr wrap="none" rtlCol="0">
            <a:spAutoFit/>
          </a:bodyPr>
          <a:lstStyle/>
          <a:p>
            <a:r>
              <a:rPr lang="en-US" sz="2400" dirty="0">
                <a:solidFill>
                  <a:schemeClr val="bg1"/>
                </a:solidFill>
                <a:latin typeface="Avenir Next LT Pro Demi" panose="020B0704020202020204" pitchFamily="34" charset="0"/>
              </a:rPr>
              <a:t>Tie resources and people together </a:t>
            </a:r>
            <a:br>
              <a:rPr lang="en-US" sz="2400" dirty="0">
                <a:solidFill>
                  <a:schemeClr val="bg1"/>
                </a:solidFill>
                <a:latin typeface="Avenir Next LT Pro Demi" panose="020B0704020202020204" pitchFamily="34" charset="0"/>
              </a:rPr>
            </a:br>
            <a:r>
              <a:rPr lang="en-US" sz="2400" dirty="0">
                <a:solidFill>
                  <a:schemeClr val="bg1"/>
                </a:solidFill>
                <a:latin typeface="Avenir Next LT Pro Demi" panose="020B0704020202020204" pitchFamily="34" charset="0"/>
              </a:rPr>
              <a:t>to get jobs done.</a:t>
            </a:r>
          </a:p>
        </p:txBody>
      </p:sp>
      <p:pic>
        <p:nvPicPr>
          <p:cNvPr id="10" name="Picture 9">
            <a:extLst>
              <a:ext uri="{FF2B5EF4-FFF2-40B4-BE49-F238E27FC236}">
                <a16:creationId xmlns:a16="http://schemas.microsoft.com/office/drawing/2014/main" id="{57FE5F97-18B8-4184-99BA-EF51092207CD}"/>
              </a:ext>
            </a:extLst>
          </p:cNvPr>
          <p:cNvPicPr>
            <a:picLocks noChangeAspect="1"/>
          </p:cNvPicPr>
          <p:nvPr/>
        </p:nvPicPr>
        <p:blipFill>
          <a:blip r:embed="rId2"/>
          <a:stretch>
            <a:fillRect/>
          </a:stretch>
        </p:blipFill>
        <p:spPr>
          <a:xfrm>
            <a:off x="6096000" y="2637183"/>
            <a:ext cx="5706739" cy="3623187"/>
          </a:xfrm>
          <a:prstGeom prst="rect">
            <a:avLst/>
          </a:prstGeom>
        </p:spPr>
      </p:pic>
      <p:sp>
        <p:nvSpPr>
          <p:cNvPr id="12" name="TextBox 11">
            <a:extLst>
              <a:ext uri="{FF2B5EF4-FFF2-40B4-BE49-F238E27FC236}">
                <a16:creationId xmlns:a16="http://schemas.microsoft.com/office/drawing/2014/main" id="{CA04AB94-10B5-4411-9E29-A01FAE5C4618}"/>
              </a:ext>
            </a:extLst>
          </p:cNvPr>
          <p:cNvSpPr txBox="1"/>
          <p:nvPr/>
        </p:nvSpPr>
        <p:spPr>
          <a:xfrm>
            <a:off x="332626" y="5895127"/>
            <a:ext cx="4253024" cy="1846659"/>
          </a:xfrm>
          <a:prstGeom prst="rect">
            <a:avLst/>
          </a:prstGeom>
          <a:noFill/>
        </p:spPr>
        <p:txBody>
          <a:bodyPr wrap="none" rtlCol="0">
            <a:spAutoFit/>
          </a:bodyPr>
          <a:lstStyle/>
          <a:p>
            <a:r>
              <a:rPr lang="en-US" sz="5400" dirty="0">
                <a:solidFill>
                  <a:schemeClr val="bg1"/>
                </a:solidFill>
                <a:latin typeface="Avenir Next LT Pro Demi" panose="020B0704020202020204" pitchFamily="34" charset="0"/>
              </a:rPr>
              <a:t>Environment</a:t>
            </a:r>
          </a:p>
          <a:p>
            <a:endParaRPr lang="en-US" sz="6000" dirty="0">
              <a:solidFill>
                <a:schemeClr val="bg1"/>
              </a:solidFill>
              <a:latin typeface="Avenir Next LT Pro Demi" panose="020B0704020202020204" pitchFamily="34" charset="0"/>
            </a:endParaRPr>
          </a:p>
        </p:txBody>
      </p:sp>
    </p:spTree>
    <p:extLst>
      <p:ext uri="{BB962C8B-B14F-4D97-AF65-F5344CB8AC3E}">
        <p14:creationId xmlns:p14="http://schemas.microsoft.com/office/powerpoint/2010/main" val="3646071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7CAE-2D4A-4E57-8C81-65C7E28C4EE4}"/>
              </a:ext>
            </a:extLst>
          </p:cNvPr>
          <p:cNvSpPr>
            <a:spLocks noGrp="1"/>
          </p:cNvSpPr>
          <p:nvPr>
            <p:ph type="title"/>
          </p:nvPr>
        </p:nvSpPr>
        <p:spPr/>
        <p:txBody>
          <a:bodyPr/>
          <a:lstStyle/>
          <a:p>
            <a:r>
              <a:rPr lang="en-US" dirty="0">
                <a:solidFill>
                  <a:schemeClr val="bg1"/>
                </a:solidFill>
              </a:rPr>
              <a:t>Divided into three parts</a:t>
            </a:r>
          </a:p>
        </p:txBody>
      </p:sp>
      <p:sp>
        <p:nvSpPr>
          <p:cNvPr id="3" name="Rectangle 2">
            <a:extLst>
              <a:ext uri="{FF2B5EF4-FFF2-40B4-BE49-F238E27FC236}">
                <a16:creationId xmlns:a16="http://schemas.microsoft.com/office/drawing/2014/main" id="{1535C02B-1F39-4A06-BECC-35A607EF45D6}"/>
              </a:ext>
            </a:extLst>
          </p:cNvPr>
          <p:cNvSpPr/>
          <p:nvPr/>
        </p:nvSpPr>
        <p:spPr>
          <a:xfrm>
            <a:off x="4498305" y="1949449"/>
            <a:ext cx="2962275" cy="3629025"/>
          </a:xfrm>
          <a:prstGeom prst="rect">
            <a:avLst/>
          </a:prstGeom>
          <a:ln>
            <a:solidFill>
              <a:schemeClr val="bg1">
                <a:lumMod val="65000"/>
              </a:schemeClr>
            </a:solidFill>
          </a:ln>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8800" b="1" dirty="0">
                <a:solidFill>
                  <a:schemeClr val="accent2"/>
                </a:solidFill>
                <a:latin typeface="+mj-lt"/>
              </a:rPr>
              <a:t>2</a:t>
            </a:r>
          </a:p>
          <a:p>
            <a:pPr algn="ctr"/>
            <a:r>
              <a:rPr lang="en-US" sz="3200" b="1" dirty="0">
                <a:solidFill>
                  <a:schemeClr val="bg1">
                    <a:lumMod val="65000"/>
                  </a:schemeClr>
                </a:solidFill>
                <a:latin typeface="+mj-lt"/>
              </a:rPr>
              <a:t>Two directions</a:t>
            </a:r>
          </a:p>
        </p:txBody>
      </p:sp>
      <p:sp>
        <p:nvSpPr>
          <p:cNvPr id="4" name="Rectangle 3">
            <a:extLst>
              <a:ext uri="{FF2B5EF4-FFF2-40B4-BE49-F238E27FC236}">
                <a16:creationId xmlns:a16="http://schemas.microsoft.com/office/drawing/2014/main" id="{DAAA048F-F49A-4F72-8677-6E52DA3AC1A4}"/>
              </a:ext>
            </a:extLst>
          </p:cNvPr>
          <p:cNvSpPr/>
          <p:nvPr/>
        </p:nvSpPr>
        <p:spPr>
          <a:xfrm>
            <a:off x="8398545" y="1949449"/>
            <a:ext cx="2962275" cy="3629025"/>
          </a:xfrm>
          <a:prstGeom prst="rect">
            <a:avLst/>
          </a:prstGeom>
          <a:ln>
            <a:solidFill>
              <a:schemeClr val="bg1">
                <a:lumMod val="65000"/>
              </a:schemeClr>
            </a:solidFill>
          </a:ln>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8800" b="1" dirty="0">
                <a:solidFill>
                  <a:schemeClr val="accent2"/>
                </a:solidFill>
              </a:rPr>
              <a:t>3</a:t>
            </a:r>
            <a:r>
              <a:rPr lang="en-US" sz="2800" b="1" dirty="0">
                <a:solidFill>
                  <a:schemeClr val="bg1">
                    <a:lumMod val="65000"/>
                  </a:schemeClr>
                </a:solidFill>
              </a:rPr>
              <a:t> </a:t>
            </a:r>
          </a:p>
          <a:p>
            <a:pPr algn="ctr"/>
            <a:r>
              <a:rPr lang="en-US" sz="2800" b="1" dirty="0">
                <a:solidFill>
                  <a:schemeClr val="bg1">
                    <a:lumMod val="65000"/>
                  </a:schemeClr>
                </a:solidFill>
              </a:rPr>
              <a:t>OCLC</a:t>
            </a:r>
          </a:p>
        </p:txBody>
      </p:sp>
      <p:pic>
        <p:nvPicPr>
          <p:cNvPr id="6" name="Graphic 5" descr="Right pointing backhand index">
            <a:extLst>
              <a:ext uri="{FF2B5EF4-FFF2-40B4-BE49-F238E27FC236}">
                <a16:creationId xmlns:a16="http://schemas.microsoft.com/office/drawing/2014/main" id="{8A4A8BEB-BA71-436B-B888-0005F608FA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5638800" y="5578474"/>
            <a:ext cx="914400" cy="914400"/>
          </a:xfrm>
          <a:prstGeom prst="rect">
            <a:avLst/>
          </a:prstGeom>
          <a:effectLst>
            <a:outerShdw blurRad="50800" dist="38100" dir="13500000" algn="br" rotWithShape="0">
              <a:prstClr val="black">
                <a:alpha val="40000"/>
              </a:prstClr>
            </a:outerShdw>
          </a:effectLst>
        </p:spPr>
      </p:pic>
      <p:sp>
        <p:nvSpPr>
          <p:cNvPr id="7" name="Rectangle 6">
            <a:extLst>
              <a:ext uri="{FF2B5EF4-FFF2-40B4-BE49-F238E27FC236}">
                <a16:creationId xmlns:a16="http://schemas.microsoft.com/office/drawing/2014/main" id="{8F96DFF5-1454-4534-BAE5-304803590139}"/>
              </a:ext>
            </a:extLst>
          </p:cNvPr>
          <p:cNvSpPr/>
          <p:nvPr/>
        </p:nvSpPr>
        <p:spPr>
          <a:xfrm>
            <a:off x="598065" y="1949449"/>
            <a:ext cx="2962275" cy="3629025"/>
          </a:xfrm>
          <a:prstGeom prst="rect">
            <a:avLst/>
          </a:prstGeom>
          <a:ln>
            <a:solidFill>
              <a:schemeClr val="bg1">
                <a:lumMod val="65000"/>
              </a:schemeClr>
            </a:solidFill>
          </a:ln>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8800" b="1" dirty="0">
                <a:solidFill>
                  <a:schemeClr val="accent2"/>
                </a:solidFill>
                <a:cs typeface="Segoe UI Semibold" panose="020B0702040204020203" pitchFamily="34" charset="0"/>
              </a:rPr>
              <a:t>1</a:t>
            </a:r>
          </a:p>
          <a:p>
            <a:pPr algn="ctr"/>
            <a:r>
              <a:rPr lang="en-US" sz="3200" b="1" dirty="0">
                <a:solidFill>
                  <a:schemeClr val="bg1">
                    <a:lumMod val="65000"/>
                  </a:schemeClr>
                </a:solidFill>
                <a:cs typeface="Segoe UI Semibold" panose="020B0702040204020203" pitchFamily="34" charset="0"/>
              </a:rPr>
              <a:t>Metadata</a:t>
            </a:r>
          </a:p>
        </p:txBody>
      </p:sp>
    </p:spTree>
    <p:extLst>
      <p:ext uri="{BB962C8B-B14F-4D97-AF65-F5344CB8AC3E}">
        <p14:creationId xmlns:p14="http://schemas.microsoft.com/office/powerpoint/2010/main" val="344606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E22C7A-80D1-428B-AE33-146D32D07F43}"/>
              </a:ext>
            </a:extLst>
          </p:cNvPr>
          <p:cNvSpPr txBox="1"/>
          <p:nvPr/>
        </p:nvSpPr>
        <p:spPr>
          <a:xfrm>
            <a:off x="356068" y="243291"/>
            <a:ext cx="433676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rPr>
              <a:t>2 directions</a:t>
            </a:r>
          </a:p>
        </p:txBody>
      </p:sp>
      <p:sp>
        <p:nvSpPr>
          <p:cNvPr id="5" name="TextBox 4">
            <a:extLst>
              <a:ext uri="{FF2B5EF4-FFF2-40B4-BE49-F238E27FC236}">
                <a16:creationId xmlns:a16="http://schemas.microsoft.com/office/drawing/2014/main" id="{15806278-14A7-4C98-BCF0-AB4251244447}"/>
              </a:ext>
            </a:extLst>
          </p:cNvPr>
          <p:cNvSpPr txBox="1"/>
          <p:nvPr/>
        </p:nvSpPr>
        <p:spPr>
          <a:xfrm>
            <a:off x="345091" y="4491050"/>
            <a:ext cx="4127668" cy="18466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rPr>
              <a:t>Pluralization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endParaRPr>
          </a:p>
        </p:txBody>
      </p:sp>
      <p:sp>
        <p:nvSpPr>
          <p:cNvPr id="6" name="TextBox 5">
            <a:extLst>
              <a:ext uri="{FF2B5EF4-FFF2-40B4-BE49-F238E27FC236}">
                <a16:creationId xmlns:a16="http://schemas.microsoft.com/office/drawing/2014/main" id="{25786E6D-B874-4966-863F-2A3BD17F2FB8}"/>
              </a:ext>
            </a:extLst>
          </p:cNvPr>
          <p:cNvSpPr txBox="1"/>
          <p:nvPr/>
        </p:nvSpPr>
        <p:spPr>
          <a:xfrm>
            <a:off x="345091" y="2006124"/>
            <a:ext cx="3792000" cy="18466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Avenir Next LT Pro Demi" panose="020B0704020202020204" pitchFamily="34" charset="0"/>
                <a:ea typeface="+mn-ea"/>
                <a:cs typeface="+mn-cs"/>
              </a:rPr>
              <a:t>Entification</a:t>
            </a:r>
            <a:endParaRPr kumimoji="0" lang="en-US" sz="54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endParaRPr>
          </a:p>
        </p:txBody>
      </p:sp>
      <p:sp>
        <p:nvSpPr>
          <p:cNvPr id="4" name="TextBox 3">
            <a:extLst>
              <a:ext uri="{FF2B5EF4-FFF2-40B4-BE49-F238E27FC236}">
                <a16:creationId xmlns:a16="http://schemas.microsoft.com/office/drawing/2014/main" id="{4C9BDFEB-BF4D-4E83-8030-DBECBF1C8ABA}"/>
              </a:ext>
            </a:extLst>
          </p:cNvPr>
          <p:cNvSpPr txBox="1"/>
          <p:nvPr/>
        </p:nvSpPr>
        <p:spPr>
          <a:xfrm>
            <a:off x="345091" y="2929453"/>
            <a:ext cx="8042843"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rPr>
              <a:t>A singular identity for all resources of interest (entities).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venir Next LT Pro Demi" panose="020B0704020202020204" pitchFamily="34" charset="0"/>
              </a:rPr>
              <a:t>A</a:t>
            </a:r>
            <a:r>
              <a:rPr kumimoji="0" lang="en-US" sz="2400" b="0" i="0" u="none" strike="noStrike" kern="1200" cap="none" spc="0" normalizeH="0" baseline="0" noProof="0" dirty="0" err="1">
                <a:ln>
                  <a:noFill/>
                </a:ln>
                <a:solidFill>
                  <a:prstClr val="white"/>
                </a:solidFill>
                <a:effectLst/>
                <a:uLnTx/>
                <a:uFillTx/>
                <a:latin typeface="Avenir Next LT Pro Demi" panose="020B0704020202020204" pitchFamily="34" charset="0"/>
                <a:ea typeface="+mn-ea"/>
                <a:cs typeface="+mn-cs"/>
              </a:rPr>
              <a:t>ssociated</a:t>
            </a:r>
            <a:r>
              <a:rPr kumimoji="0" lang="en-US" sz="24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rPr>
              <a:t> with metadata.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venir Next LT Pro Demi" panose="020B0704020202020204" pitchFamily="34" charset="0"/>
              </a:rPr>
              <a:t>Graph. </a:t>
            </a:r>
            <a:endParaRPr kumimoji="0" lang="en-US" sz="24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endParaRPr>
          </a:p>
        </p:txBody>
      </p:sp>
      <p:sp>
        <p:nvSpPr>
          <p:cNvPr id="8" name="TextBox 7">
            <a:extLst>
              <a:ext uri="{FF2B5EF4-FFF2-40B4-BE49-F238E27FC236}">
                <a16:creationId xmlns:a16="http://schemas.microsoft.com/office/drawing/2014/main" id="{6D355077-DF75-4E42-B26E-BA69A67E7C36}"/>
              </a:ext>
            </a:extLst>
          </p:cNvPr>
          <p:cNvSpPr txBox="1"/>
          <p:nvPr/>
        </p:nvSpPr>
        <p:spPr>
          <a:xfrm>
            <a:off x="345091" y="5414380"/>
            <a:ext cx="9628598"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rPr>
              <a:t>Better represent identity, memory and experiences of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venir Next LT Pro Demi" panose="020B0704020202020204" pitchFamily="34" charset="0"/>
              </a:rPr>
              <a:t>Repair harm.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venir Next LT Pro Demi" panose="020B0704020202020204" pitchFamily="34" charset="0"/>
              </a:rPr>
              <a:t>‘Just description’</a:t>
            </a:r>
            <a:endParaRPr kumimoji="0" lang="en-US" sz="2400" b="0" i="0" u="none" strike="noStrike" kern="1200" cap="none" spc="0" normalizeH="0" baseline="0" noProof="0" dirty="0">
              <a:ln>
                <a:noFill/>
              </a:ln>
              <a:solidFill>
                <a:prstClr val="white"/>
              </a:solidFill>
              <a:effectLst/>
              <a:uLnTx/>
              <a:uFillTx/>
              <a:latin typeface="Avenir Next LT Pro Demi" panose="020B0704020202020204" pitchFamily="34" charset="0"/>
              <a:ea typeface="+mn-ea"/>
              <a:cs typeface="+mn-cs"/>
            </a:endParaRPr>
          </a:p>
        </p:txBody>
      </p:sp>
      <p:pic>
        <p:nvPicPr>
          <p:cNvPr id="5124" name="Picture 4">
            <a:extLst>
              <a:ext uri="{FF2B5EF4-FFF2-40B4-BE49-F238E27FC236}">
                <a16:creationId xmlns:a16="http://schemas.microsoft.com/office/drawing/2014/main" id="{4901C19F-5248-4651-9BC0-DE2247FE7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1386" y="1805381"/>
            <a:ext cx="387213" cy="38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867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E22C7A-80D1-428B-AE33-146D32D07F43}"/>
              </a:ext>
            </a:extLst>
          </p:cNvPr>
          <p:cNvSpPr txBox="1"/>
          <p:nvPr/>
        </p:nvSpPr>
        <p:spPr>
          <a:xfrm>
            <a:off x="247912" y="1771978"/>
            <a:ext cx="3614066" cy="2862322"/>
          </a:xfrm>
          <a:prstGeom prst="rect">
            <a:avLst/>
          </a:prstGeom>
          <a:noFill/>
        </p:spPr>
        <p:txBody>
          <a:bodyPr wrap="none" rtlCol="0">
            <a:spAutoFit/>
          </a:bodyPr>
          <a:lstStyle/>
          <a:p>
            <a:r>
              <a:rPr lang="en-US" sz="6000" dirty="0">
                <a:solidFill>
                  <a:schemeClr val="bg1"/>
                </a:solidFill>
                <a:latin typeface="Avenir Next LT Pro Demi" panose="020B0704020202020204" pitchFamily="34" charset="0"/>
              </a:rPr>
              <a:t>Digital</a:t>
            </a:r>
          </a:p>
          <a:p>
            <a:endParaRPr lang="en-US" sz="6000" dirty="0">
              <a:solidFill>
                <a:schemeClr val="bg1"/>
              </a:solidFill>
              <a:latin typeface="Avenir Next LT Pro Demi" panose="020B0704020202020204" pitchFamily="34" charset="0"/>
            </a:endParaRPr>
          </a:p>
          <a:p>
            <a:r>
              <a:rPr lang="en-US" sz="6000" dirty="0">
                <a:solidFill>
                  <a:schemeClr val="bg1"/>
                </a:solidFill>
                <a:latin typeface="Avenir Next LT Pro Demi" panose="020B0704020202020204" pitchFamily="34" charset="0"/>
              </a:rPr>
              <a:t>Workflow</a:t>
            </a:r>
          </a:p>
        </p:txBody>
      </p:sp>
      <p:grpSp>
        <p:nvGrpSpPr>
          <p:cNvPr id="7" name="Group 6">
            <a:extLst>
              <a:ext uri="{FF2B5EF4-FFF2-40B4-BE49-F238E27FC236}">
                <a16:creationId xmlns:a16="http://schemas.microsoft.com/office/drawing/2014/main" id="{D3F1C5A0-C74C-49F4-B02F-83D730803BBD}"/>
              </a:ext>
            </a:extLst>
          </p:cNvPr>
          <p:cNvGrpSpPr/>
          <p:nvPr/>
        </p:nvGrpSpPr>
        <p:grpSpPr>
          <a:xfrm>
            <a:off x="3340633" y="0"/>
            <a:ext cx="9129713" cy="6858000"/>
            <a:chOff x="3340633" y="0"/>
            <a:chExt cx="9129713" cy="6858000"/>
          </a:xfrm>
        </p:grpSpPr>
        <p:pic>
          <p:nvPicPr>
            <p:cNvPr id="2" name="Picture 2">
              <a:extLst>
                <a:ext uri="{FF2B5EF4-FFF2-40B4-BE49-F238E27FC236}">
                  <a16:creationId xmlns:a16="http://schemas.microsoft.com/office/drawing/2014/main" id="{0FF478E6-9704-4A26-B43B-C1A111625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633" y="0"/>
              <a:ext cx="912971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44E6D4-4CC0-4C27-9F3D-0E0190B7297B}"/>
                </a:ext>
              </a:extLst>
            </p:cNvPr>
            <p:cNvSpPr txBox="1"/>
            <p:nvPr/>
          </p:nvSpPr>
          <p:spPr>
            <a:xfrm>
              <a:off x="4155994" y="149798"/>
              <a:ext cx="7788094" cy="523220"/>
            </a:xfrm>
            <a:prstGeom prst="rect">
              <a:avLst/>
            </a:prstGeom>
            <a:solidFill>
              <a:schemeClr val="bg1">
                <a:lumMod val="50000"/>
              </a:schemeClr>
            </a:solidFill>
          </p:spPr>
          <p:txBody>
            <a:bodyPr wrap="none" rtlCol="0">
              <a:spAutoFit/>
            </a:bodyPr>
            <a:lstStyle/>
            <a:p>
              <a:r>
                <a:rPr lang="en-US" sz="2800" dirty="0">
                  <a:solidFill>
                    <a:schemeClr val="bg1"/>
                  </a:solidFill>
                  <a:latin typeface="Avenir Next LT Pro Demi" panose="020B0704020202020204" pitchFamily="34" charset="0"/>
                </a:rPr>
                <a:t>Example .. Research information management</a:t>
              </a:r>
            </a:p>
          </p:txBody>
        </p:sp>
      </p:grpSp>
      <p:sp>
        <p:nvSpPr>
          <p:cNvPr id="5" name="Content Placeholder 2">
            <a:extLst>
              <a:ext uri="{FF2B5EF4-FFF2-40B4-BE49-F238E27FC236}">
                <a16:creationId xmlns:a16="http://schemas.microsoft.com/office/drawing/2014/main" id="{2BC781F0-5938-4070-B0B1-9121459E42BB}"/>
              </a:ext>
            </a:extLst>
          </p:cNvPr>
          <p:cNvSpPr txBox="1">
            <a:spLocks/>
          </p:cNvSpPr>
          <p:nvPr/>
        </p:nvSpPr>
        <p:spPr>
          <a:xfrm>
            <a:off x="221008" y="822816"/>
            <a:ext cx="3798794" cy="5577984"/>
          </a:xfrm>
          <a:prstGeom prst="rect">
            <a:avLst/>
          </a:prstGeom>
          <a:solidFill>
            <a:schemeClr val="bg1">
              <a:lumMod val="50000"/>
            </a:schemeClr>
          </a:solidFill>
          <a:ln>
            <a:solidFill>
              <a:schemeClr val="accent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latin typeface="Avenir Next LT Pro Demi" panose="020B0704020202020204" pitchFamily="34" charset="0"/>
              </a:rPr>
              <a:t>Create singular identity (‘</a:t>
            </a:r>
            <a:r>
              <a:rPr lang="en-US" sz="2400" dirty="0" err="1">
                <a:solidFill>
                  <a:schemeClr val="bg1"/>
                </a:solidFill>
                <a:latin typeface="Avenir Next LT Pro Demi" panose="020B0704020202020204" pitchFamily="34" charset="0"/>
              </a:rPr>
              <a:t>entification</a:t>
            </a:r>
            <a:r>
              <a:rPr lang="en-US" sz="2400" dirty="0">
                <a:solidFill>
                  <a:schemeClr val="bg1"/>
                </a:solidFill>
                <a:latin typeface="Avenir Next LT Pro Demi" panose="020B0704020202020204" pitchFamily="34" charset="0"/>
              </a:rPr>
              <a:t>’)</a:t>
            </a:r>
            <a:br>
              <a:rPr lang="en-US" sz="2400" dirty="0">
                <a:solidFill>
                  <a:schemeClr val="bg1"/>
                </a:solidFill>
                <a:latin typeface="Avenir Next LT Pro Demi" panose="020B0704020202020204" pitchFamily="34" charset="0"/>
              </a:rPr>
            </a:br>
            <a:endParaRPr lang="en-US" sz="2400" dirty="0">
              <a:solidFill>
                <a:schemeClr val="bg1"/>
              </a:solidFill>
              <a:latin typeface="Avenir Next LT Pro Demi" panose="020B0704020202020204" pitchFamily="34" charset="0"/>
            </a:endParaRPr>
          </a:p>
          <a:p>
            <a:r>
              <a:rPr lang="en-US" sz="2400" dirty="0">
                <a:solidFill>
                  <a:schemeClr val="bg1"/>
                </a:solidFill>
                <a:latin typeface="Avenir Next LT Pro Demi" panose="020B0704020202020204" pitchFamily="34" charset="0"/>
              </a:rPr>
              <a:t>Gather information about entities (e.g. cards)</a:t>
            </a:r>
            <a:br>
              <a:rPr lang="en-US" sz="2400" dirty="0">
                <a:solidFill>
                  <a:schemeClr val="bg1"/>
                </a:solidFill>
                <a:latin typeface="Avenir Next LT Pro Demi" panose="020B0704020202020204" pitchFamily="34" charset="0"/>
              </a:rPr>
            </a:br>
            <a:endParaRPr lang="en-US" sz="2400" dirty="0">
              <a:solidFill>
                <a:schemeClr val="bg1"/>
              </a:solidFill>
              <a:latin typeface="Avenir Next LT Pro Demi" panose="020B0704020202020204" pitchFamily="34" charset="0"/>
            </a:endParaRPr>
          </a:p>
          <a:p>
            <a:r>
              <a:rPr lang="en-US" sz="2400" dirty="0">
                <a:solidFill>
                  <a:schemeClr val="bg1"/>
                </a:solidFill>
                <a:latin typeface="Avenir Next LT Pro Demi" panose="020B0704020202020204" pitchFamily="34" charset="0"/>
              </a:rPr>
              <a:t>Create relationships between entities – graph</a:t>
            </a:r>
            <a:br>
              <a:rPr lang="en-US" sz="2400" dirty="0">
                <a:solidFill>
                  <a:schemeClr val="bg1"/>
                </a:solidFill>
                <a:latin typeface="Avenir Next LT Pro Demi" panose="020B0704020202020204" pitchFamily="34" charset="0"/>
              </a:rPr>
            </a:br>
            <a:r>
              <a:rPr lang="en-US" sz="2400" dirty="0">
                <a:solidFill>
                  <a:schemeClr val="bg1"/>
                </a:solidFill>
                <a:latin typeface="Avenir Next LT Pro Demi" panose="020B0704020202020204" pitchFamily="34" charset="0"/>
              </a:rPr>
              <a:t>(navigation – citation, co-creation, derivative, affiliation, recommendations, …)</a:t>
            </a:r>
          </a:p>
        </p:txBody>
      </p:sp>
      <p:sp>
        <p:nvSpPr>
          <p:cNvPr id="4" name="TextBox 3">
            <a:extLst>
              <a:ext uri="{FF2B5EF4-FFF2-40B4-BE49-F238E27FC236}">
                <a16:creationId xmlns:a16="http://schemas.microsoft.com/office/drawing/2014/main" id="{F8E5183E-E0CC-4ABF-8B3E-3C70A6402337}"/>
              </a:ext>
            </a:extLst>
          </p:cNvPr>
          <p:cNvSpPr txBox="1"/>
          <p:nvPr/>
        </p:nvSpPr>
        <p:spPr>
          <a:xfrm>
            <a:off x="221008" y="149798"/>
            <a:ext cx="3798794" cy="523220"/>
          </a:xfrm>
          <a:prstGeom prst="rect">
            <a:avLst/>
          </a:prstGeom>
          <a:solidFill>
            <a:schemeClr val="bg1">
              <a:lumMod val="50000"/>
            </a:schemeClr>
          </a:solidFill>
        </p:spPr>
        <p:txBody>
          <a:bodyPr wrap="square" rtlCol="0">
            <a:spAutoFit/>
          </a:bodyPr>
          <a:lstStyle/>
          <a:p>
            <a:r>
              <a:rPr lang="en-US" sz="2800" dirty="0" err="1">
                <a:solidFill>
                  <a:schemeClr val="bg1"/>
                </a:solidFill>
                <a:latin typeface="Avenir Next LT Pro Demi" panose="020B0704020202020204" pitchFamily="34" charset="0"/>
              </a:rPr>
              <a:t>Entification</a:t>
            </a:r>
            <a:endParaRPr lang="en-US" sz="2800" dirty="0">
              <a:solidFill>
                <a:schemeClr val="bg1"/>
              </a:solidFill>
              <a:latin typeface="Avenir Next LT Pro Demi" panose="020B0704020202020204" pitchFamily="34" charset="0"/>
            </a:endParaRPr>
          </a:p>
        </p:txBody>
      </p:sp>
    </p:spTree>
    <p:extLst>
      <p:ext uri="{BB962C8B-B14F-4D97-AF65-F5344CB8AC3E}">
        <p14:creationId xmlns:p14="http://schemas.microsoft.com/office/powerpoint/2010/main" val="156246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video game&#10;&#10;Description automatically generated">
            <a:extLst>
              <a:ext uri="{FF2B5EF4-FFF2-40B4-BE49-F238E27FC236}">
                <a16:creationId xmlns:a16="http://schemas.microsoft.com/office/drawing/2014/main" id="{11129C8B-AC18-49A9-A062-BAD8F66444D4}"/>
              </a:ext>
            </a:extLst>
          </p:cNvPr>
          <p:cNvPicPr>
            <a:picLocks noChangeAspect="1"/>
          </p:cNvPicPr>
          <p:nvPr/>
        </p:nvPicPr>
        <p:blipFill rotWithShape="1">
          <a:blip r:embed="rId2"/>
          <a:srcRect l="5429" r="12779" b="1"/>
          <a:stretch/>
        </p:blipFill>
        <p:spPr>
          <a:xfrm>
            <a:off x="20" y="1282"/>
            <a:ext cx="12191980" cy="6856718"/>
          </a:xfrm>
          <a:prstGeom prst="rect">
            <a:avLst/>
          </a:prstGeom>
        </p:spPr>
      </p:pic>
      <p:sp>
        <p:nvSpPr>
          <p:cNvPr id="6" name="Arrow: Right 5">
            <a:extLst>
              <a:ext uri="{FF2B5EF4-FFF2-40B4-BE49-F238E27FC236}">
                <a16:creationId xmlns:a16="http://schemas.microsoft.com/office/drawing/2014/main" id="{96B61EE3-8DEC-4CF6-A1B0-50B694ED5461}"/>
              </a:ext>
            </a:extLst>
          </p:cNvPr>
          <p:cNvSpPr/>
          <p:nvPr/>
        </p:nvSpPr>
        <p:spPr>
          <a:xfrm rot="16200000">
            <a:off x="2675112" y="6478624"/>
            <a:ext cx="350196" cy="583659"/>
          </a:xfrm>
          <a:prstGeom prst="rightArrow">
            <a:avLst/>
          </a:prstGeom>
          <a:solidFill>
            <a:schemeClr val="accent2"/>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DE15272D-62C2-4101-9F71-EAC5456A4AE1}"/>
              </a:ext>
            </a:extLst>
          </p:cNvPr>
          <p:cNvSpPr/>
          <p:nvPr/>
        </p:nvSpPr>
        <p:spPr>
          <a:xfrm rot="16200000">
            <a:off x="3917011" y="6478622"/>
            <a:ext cx="350194" cy="583660"/>
          </a:xfrm>
          <a:prstGeom prst="rightArrow">
            <a:avLst/>
          </a:prstGeom>
          <a:solidFill>
            <a:schemeClr val="accent2"/>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291F815D-827B-4148-B1BE-A640E5497FB8}"/>
              </a:ext>
            </a:extLst>
          </p:cNvPr>
          <p:cNvSpPr/>
          <p:nvPr/>
        </p:nvSpPr>
        <p:spPr>
          <a:xfrm rot="16200000">
            <a:off x="5334008" y="6459165"/>
            <a:ext cx="350196" cy="583660"/>
          </a:xfrm>
          <a:prstGeom prst="rightArrow">
            <a:avLst/>
          </a:prstGeom>
          <a:solidFill>
            <a:schemeClr val="accent2"/>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219788D-A149-48DC-9814-B4902BEAA93E}"/>
              </a:ext>
            </a:extLst>
          </p:cNvPr>
          <p:cNvSpPr/>
          <p:nvPr/>
        </p:nvSpPr>
        <p:spPr>
          <a:xfrm rot="16200000">
            <a:off x="6994631" y="6436466"/>
            <a:ext cx="350196" cy="583660"/>
          </a:xfrm>
          <a:prstGeom prst="rightArrow">
            <a:avLst/>
          </a:prstGeom>
          <a:solidFill>
            <a:schemeClr val="accent2"/>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0EAA53FB-1FE0-4810-A43D-6ED831AAB444}"/>
              </a:ext>
            </a:extLst>
          </p:cNvPr>
          <p:cNvSpPr/>
          <p:nvPr/>
        </p:nvSpPr>
        <p:spPr>
          <a:xfrm rot="16200000">
            <a:off x="8528778" y="6425119"/>
            <a:ext cx="350196" cy="583660"/>
          </a:xfrm>
          <a:prstGeom prst="rightArrow">
            <a:avLst/>
          </a:prstGeom>
          <a:solidFill>
            <a:schemeClr val="accent2"/>
          </a:solid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25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Black"/>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nconfidential">
  <a:themeElements>
    <a:clrScheme name="Accent 7">
      <a:dk1>
        <a:srgbClr val="000000"/>
      </a:dk1>
      <a:lt1>
        <a:srgbClr val="FFFFFF"/>
      </a:lt1>
      <a:dk2>
        <a:srgbClr val="1F497D"/>
      </a:dk2>
      <a:lt2>
        <a:srgbClr val="78BE20"/>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TotalTime>
  <Words>2262</Words>
  <Application>Microsoft Office PowerPoint</Application>
  <PresentationFormat>Widescreen</PresentationFormat>
  <Paragraphs>253</Paragraphs>
  <Slides>27</Slides>
  <Notes>9</Notes>
  <HiddenSlides>2</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Arial</vt:lpstr>
      <vt:lpstr>Avenir Next LT Pro</vt:lpstr>
      <vt:lpstr>Avenir Next LT Pro Demi</vt:lpstr>
      <vt:lpstr>Avenir Next LT Pro Light</vt:lpstr>
      <vt:lpstr>Calibri</vt:lpstr>
      <vt:lpstr>Segoe UI Black</vt:lpstr>
      <vt:lpstr>Segoe UI Light</vt:lpstr>
      <vt:lpstr>Segoe UI Semibold</vt:lpstr>
      <vt:lpstr>Wingdings</vt:lpstr>
      <vt:lpstr>Office Theme</vt:lpstr>
      <vt:lpstr>Nonconfidential</vt:lpstr>
      <vt:lpstr>PowerPoint Presentation</vt:lpstr>
      <vt:lpstr>PowerPoint Presentation</vt:lpstr>
      <vt:lpstr>Divided into three parts</vt:lpstr>
      <vt:lpstr>Metadata  … </vt:lpstr>
      <vt:lpstr>PowerPoint Presentation</vt:lpstr>
      <vt:lpstr>Divided into three parts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sources of metadata about resources</vt:lpstr>
      <vt:lpstr>Divided into three parts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Dempsey,Lorcan</dc:creator>
  <cp:lastModifiedBy>Dempsey,Lorcan</cp:lastModifiedBy>
  <cp:revision>1</cp:revision>
  <dcterms:created xsi:type="dcterms:W3CDTF">2021-06-11T02:45:23Z</dcterms:created>
  <dcterms:modified xsi:type="dcterms:W3CDTF">2021-06-11T12:38:19Z</dcterms:modified>
</cp:coreProperties>
</file>