
<file path=[Content_Types].xml><?xml version="1.0" encoding="utf-8"?>
<Types xmlns="http://schemas.openxmlformats.org/package/2006/content-types">
  <Default Extension="(null)" ContentType="image/x-emf"/>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ink/ink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3.xml" ContentType="application/inkml+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90" r:id="rId3"/>
    <p:sldMasterId id="2147483705" r:id="rId4"/>
    <p:sldMasterId id="2147483722" r:id="rId5"/>
    <p:sldMasterId id="2147483736" r:id="rId6"/>
    <p:sldMasterId id="2147483749" r:id="rId7"/>
  </p:sldMasterIdLst>
  <p:notesMasterIdLst>
    <p:notesMasterId r:id="rId65"/>
  </p:notesMasterIdLst>
  <p:sldIdLst>
    <p:sldId id="1935" r:id="rId8"/>
    <p:sldId id="1950" r:id="rId9"/>
    <p:sldId id="1951" r:id="rId10"/>
    <p:sldId id="257" r:id="rId11"/>
    <p:sldId id="353" r:id="rId12"/>
    <p:sldId id="574" r:id="rId13"/>
    <p:sldId id="575" r:id="rId14"/>
    <p:sldId id="586" r:id="rId15"/>
    <p:sldId id="1969" r:id="rId16"/>
    <p:sldId id="1968" r:id="rId17"/>
    <p:sldId id="1939" r:id="rId18"/>
    <p:sldId id="1943" r:id="rId19"/>
    <p:sldId id="1952" r:id="rId20"/>
    <p:sldId id="1934" r:id="rId21"/>
    <p:sldId id="1938" r:id="rId22"/>
    <p:sldId id="1964" r:id="rId23"/>
    <p:sldId id="587" r:id="rId24"/>
    <p:sldId id="1965" r:id="rId25"/>
    <p:sldId id="1959" r:id="rId26"/>
    <p:sldId id="394" r:id="rId27"/>
    <p:sldId id="1962" r:id="rId28"/>
    <p:sldId id="1963" r:id="rId29"/>
    <p:sldId id="1961" r:id="rId30"/>
    <p:sldId id="1956" r:id="rId31"/>
    <p:sldId id="1957" r:id="rId32"/>
    <p:sldId id="1958" r:id="rId33"/>
    <p:sldId id="1941" r:id="rId34"/>
    <p:sldId id="1966" r:id="rId35"/>
    <p:sldId id="1944" r:id="rId36"/>
    <p:sldId id="1967" r:id="rId37"/>
    <p:sldId id="1945" r:id="rId38"/>
    <p:sldId id="1946" r:id="rId39"/>
    <p:sldId id="1947" r:id="rId40"/>
    <p:sldId id="259" r:id="rId41"/>
    <p:sldId id="1942" r:id="rId42"/>
    <p:sldId id="389" r:id="rId43"/>
    <p:sldId id="374" r:id="rId44"/>
    <p:sldId id="373" r:id="rId45"/>
    <p:sldId id="1971" r:id="rId46"/>
    <p:sldId id="372" r:id="rId47"/>
    <p:sldId id="376" r:id="rId48"/>
    <p:sldId id="386" r:id="rId49"/>
    <p:sldId id="387" r:id="rId50"/>
    <p:sldId id="388" r:id="rId51"/>
    <p:sldId id="367" r:id="rId52"/>
    <p:sldId id="369" r:id="rId53"/>
    <p:sldId id="370" r:id="rId54"/>
    <p:sldId id="375" r:id="rId55"/>
    <p:sldId id="378" r:id="rId56"/>
    <p:sldId id="380" r:id="rId57"/>
    <p:sldId id="379" r:id="rId58"/>
    <p:sldId id="382" r:id="rId59"/>
    <p:sldId id="384" r:id="rId60"/>
    <p:sldId id="383" r:id="rId61"/>
    <p:sldId id="385" r:id="rId62"/>
    <p:sldId id="390" r:id="rId63"/>
    <p:sldId id="197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19"/>
    <p:restoredTop sz="74648"/>
  </p:normalViewPr>
  <p:slideViewPr>
    <p:cSldViewPr snapToGrid="0" snapToObjects="1">
      <p:cViewPr varScale="1">
        <p:scale>
          <a:sx n="44" d="100"/>
          <a:sy n="44"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iagrams/_rels/data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ata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2D637-A9E2-4AFC-9E5E-EBBB1E327C80}"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AB8BFF9-D187-45B1-B9E5-13C56DCC31E7}">
      <dgm:prSet custT="1"/>
      <dgm:spPr/>
      <dgm:t>
        <a:bodyPr anchor="ctr"/>
        <a:lstStyle/>
        <a:p>
          <a:pPr>
            <a:lnSpc>
              <a:spcPct val="100000"/>
            </a:lnSpc>
          </a:pPr>
          <a:r>
            <a:rPr lang="en-US" sz="2500" b="0" i="0" baseline="0" dirty="0"/>
            <a:t>Communication Tools</a:t>
          </a:r>
          <a:endParaRPr lang="en-US" sz="2500" dirty="0"/>
        </a:p>
      </dgm:t>
    </dgm:pt>
    <dgm:pt modelId="{A49F34C7-D17E-46AB-B5AF-213E6A4EC090}" type="parTrans" cxnId="{A26B00EE-1C2A-43D5-A714-0F1041550628}">
      <dgm:prSet/>
      <dgm:spPr/>
      <dgm:t>
        <a:bodyPr/>
        <a:lstStyle/>
        <a:p>
          <a:endParaRPr lang="en-US"/>
        </a:p>
      </dgm:t>
    </dgm:pt>
    <dgm:pt modelId="{617874FB-7A96-4ECE-B731-DFAD22C1276D}" type="sibTrans" cxnId="{A26B00EE-1C2A-43D5-A714-0F1041550628}">
      <dgm:prSet/>
      <dgm:spPr/>
      <dgm:t>
        <a:bodyPr/>
        <a:lstStyle/>
        <a:p>
          <a:endParaRPr lang="en-US"/>
        </a:p>
      </dgm:t>
    </dgm:pt>
    <dgm:pt modelId="{70E86D22-01DB-4F25-9330-EA8AFA5F07B1}">
      <dgm:prSet/>
      <dgm:spPr/>
      <dgm:t>
        <a:bodyPr anchor="ctr"/>
        <a:lstStyle/>
        <a:p>
          <a:pPr>
            <a:lnSpc>
              <a:spcPct val="100000"/>
            </a:lnSpc>
          </a:pPr>
          <a:r>
            <a:rPr lang="en-US" dirty="0"/>
            <a:t>Cost &amp; Capacity Estimation Tools</a:t>
          </a:r>
        </a:p>
      </dgm:t>
    </dgm:pt>
    <dgm:pt modelId="{5F0B891F-C166-4A86-911F-847E3F8D4CD9}" type="parTrans" cxnId="{AA5162E5-6B20-45F4-BE76-2D9387043CED}">
      <dgm:prSet/>
      <dgm:spPr/>
      <dgm:t>
        <a:bodyPr/>
        <a:lstStyle/>
        <a:p>
          <a:endParaRPr lang="en-US"/>
        </a:p>
      </dgm:t>
    </dgm:pt>
    <dgm:pt modelId="{E0FC5CCA-4DD1-40B9-B34C-A491B7C6D6C2}" type="sibTrans" cxnId="{AA5162E5-6B20-45F4-BE76-2D9387043CED}">
      <dgm:prSet/>
      <dgm:spPr/>
      <dgm:t>
        <a:bodyPr/>
        <a:lstStyle/>
        <a:p>
          <a:endParaRPr lang="en-US"/>
        </a:p>
      </dgm:t>
    </dgm:pt>
    <dgm:pt modelId="{415BD2F8-11B9-4C4E-A536-892DB8279407}" type="pres">
      <dgm:prSet presAssocID="{D6E2D637-A9E2-4AFC-9E5E-EBBB1E327C80}" presName="root" presStyleCnt="0">
        <dgm:presLayoutVars>
          <dgm:dir/>
          <dgm:resizeHandles val="exact"/>
        </dgm:presLayoutVars>
      </dgm:prSet>
      <dgm:spPr/>
    </dgm:pt>
    <dgm:pt modelId="{F3ABABCD-93CD-4B1F-87C1-D5DB3B60A94F}" type="pres">
      <dgm:prSet presAssocID="{70E86D22-01DB-4F25-9330-EA8AFA5F07B1}" presName="compNode" presStyleCnt="0"/>
      <dgm:spPr/>
    </dgm:pt>
    <dgm:pt modelId="{154A1FFB-E17D-437D-A77F-1ECB5F8C5135}" type="pres">
      <dgm:prSet presAssocID="{70E86D22-01DB-4F25-9330-EA8AFA5F07B1}" presName="iconRect" presStyleLbl="node1" presStyleIdx="0" presStyleCnt="2" custScaleX="174541" custScaleY="170264" custLinFactNeighborX="-2423" custLinFactNeighborY="0"/>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dgm:spPr>
    </dgm:pt>
    <dgm:pt modelId="{A41FA156-5ACA-4D38-A6E7-64546DF01391}" type="pres">
      <dgm:prSet presAssocID="{70E86D22-01DB-4F25-9330-EA8AFA5F07B1}" presName="spaceRect" presStyleCnt="0"/>
      <dgm:spPr/>
    </dgm:pt>
    <dgm:pt modelId="{4F493500-B209-4A73-86F5-C85E88AF0975}" type="pres">
      <dgm:prSet presAssocID="{70E86D22-01DB-4F25-9330-EA8AFA5F07B1}" presName="textRect" presStyleLbl="revTx" presStyleIdx="0" presStyleCnt="2" custScaleX="103082" custLinFactNeighborX="460" custLinFactNeighborY="-15185">
        <dgm:presLayoutVars>
          <dgm:chMax val="1"/>
          <dgm:chPref val="1"/>
        </dgm:presLayoutVars>
      </dgm:prSet>
      <dgm:spPr/>
    </dgm:pt>
    <dgm:pt modelId="{C60E0B23-5F36-264E-A20C-F54C5DB3AF30}" type="pres">
      <dgm:prSet presAssocID="{E0FC5CCA-4DD1-40B9-B34C-A491B7C6D6C2}" presName="sibTrans" presStyleCnt="0"/>
      <dgm:spPr/>
    </dgm:pt>
    <dgm:pt modelId="{A2B590A0-1010-4109-9A47-4A817F260731}" type="pres">
      <dgm:prSet presAssocID="{3AB8BFF9-D187-45B1-B9E5-13C56DCC31E7}" presName="compNode" presStyleCnt="0"/>
      <dgm:spPr/>
    </dgm:pt>
    <dgm:pt modelId="{AC065473-3B42-45A9-8CC5-8AA2EBD99AEE}" type="pres">
      <dgm:prSet presAssocID="{3AB8BFF9-D187-45B1-B9E5-13C56DCC31E7}" presName="iconRect" presStyleLbl="node1" presStyleIdx="1" presStyleCnt="2" custScaleX="176838" custScaleY="167065" custLinFactNeighborX="-5343" custLinFactNeighborY="123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dgm:spPr>
    </dgm:pt>
    <dgm:pt modelId="{B8C45AED-84D3-4FF8-A3F5-8FA9DDC3F137}" type="pres">
      <dgm:prSet presAssocID="{3AB8BFF9-D187-45B1-B9E5-13C56DCC31E7}" presName="spaceRect" presStyleCnt="0"/>
      <dgm:spPr/>
    </dgm:pt>
    <dgm:pt modelId="{DBA2DAEE-0EA8-4E29-8FAC-CE97F1005B41}" type="pres">
      <dgm:prSet presAssocID="{3AB8BFF9-D187-45B1-B9E5-13C56DCC31E7}" presName="textRect" presStyleLbl="revTx" presStyleIdx="1" presStyleCnt="2" custScaleX="87696" custLinFactNeighborX="-1150" custLinFactNeighborY="-15185">
        <dgm:presLayoutVars>
          <dgm:chMax val="1"/>
          <dgm:chPref val="1"/>
        </dgm:presLayoutVars>
      </dgm:prSet>
      <dgm:spPr/>
    </dgm:pt>
  </dgm:ptLst>
  <dgm:cxnLst>
    <dgm:cxn modelId="{9168D738-9818-4F42-8CA8-50DD1E0C3015}" type="presOf" srcId="{D6E2D637-A9E2-4AFC-9E5E-EBBB1E327C80}" destId="{415BD2F8-11B9-4C4E-A536-892DB8279407}" srcOrd="0" destOrd="0" presId="urn:microsoft.com/office/officeart/2018/2/layout/IconLabelList"/>
    <dgm:cxn modelId="{4B526B5D-3A25-B04F-8515-78DEB3CB332C}" type="presOf" srcId="{70E86D22-01DB-4F25-9330-EA8AFA5F07B1}" destId="{4F493500-B209-4A73-86F5-C85E88AF0975}" srcOrd="0" destOrd="0" presId="urn:microsoft.com/office/officeart/2018/2/layout/IconLabelList"/>
    <dgm:cxn modelId="{AA5162E5-6B20-45F4-BE76-2D9387043CED}" srcId="{D6E2D637-A9E2-4AFC-9E5E-EBBB1E327C80}" destId="{70E86D22-01DB-4F25-9330-EA8AFA5F07B1}" srcOrd="0" destOrd="0" parTransId="{5F0B891F-C166-4A86-911F-847E3F8D4CD9}" sibTransId="{E0FC5CCA-4DD1-40B9-B34C-A491B7C6D6C2}"/>
    <dgm:cxn modelId="{A26B00EE-1C2A-43D5-A714-0F1041550628}" srcId="{D6E2D637-A9E2-4AFC-9E5E-EBBB1E327C80}" destId="{3AB8BFF9-D187-45B1-B9E5-13C56DCC31E7}" srcOrd="1" destOrd="0" parTransId="{A49F34C7-D17E-46AB-B5AF-213E6A4EC090}" sibTransId="{617874FB-7A96-4ECE-B731-DFAD22C1276D}"/>
    <dgm:cxn modelId="{6EE309F7-E3A9-8D4D-B913-5AAAFB378EC3}" type="presOf" srcId="{3AB8BFF9-D187-45B1-B9E5-13C56DCC31E7}" destId="{DBA2DAEE-0EA8-4E29-8FAC-CE97F1005B41}" srcOrd="0" destOrd="0" presId="urn:microsoft.com/office/officeart/2018/2/layout/IconLabelList"/>
    <dgm:cxn modelId="{5216CA1A-045D-0945-9E3B-4F8D230C33E1}" type="presParOf" srcId="{415BD2F8-11B9-4C4E-A536-892DB8279407}" destId="{F3ABABCD-93CD-4B1F-87C1-D5DB3B60A94F}" srcOrd="0" destOrd="0" presId="urn:microsoft.com/office/officeart/2018/2/layout/IconLabelList"/>
    <dgm:cxn modelId="{9BD93434-9521-6641-BABD-805E274B1E87}" type="presParOf" srcId="{F3ABABCD-93CD-4B1F-87C1-D5DB3B60A94F}" destId="{154A1FFB-E17D-437D-A77F-1ECB5F8C5135}" srcOrd="0" destOrd="0" presId="urn:microsoft.com/office/officeart/2018/2/layout/IconLabelList"/>
    <dgm:cxn modelId="{448255E8-2D1D-C044-BB69-68326A3CC533}" type="presParOf" srcId="{F3ABABCD-93CD-4B1F-87C1-D5DB3B60A94F}" destId="{A41FA156-5ACA-4D38-A6E7-64546DF01391}" srcOrd="1" destOrd="0" presId="urn:microsoft.com/office/officeart/2018/2/layout/IconLabelList"/>
    <dgm:cxn modelId="{ACEC4893-FE4C-7342-B05B-FEBA2BB3FA9E}" type="presParOf" srcId="{F3ABABCD-93CD-4B1F-87C1-D5DB3B60A94F}" destId="{4F493500-B209-4A73-86F5-C85E88AF0975}" srcOrd="2" destOrd="0" presId="urn:microsoft.com/office/officeart/2018/2/layout/IconLabelList"/>
    <dgm:cxn modelId="{7DD68108-3FF4-234E-9217-F933BE17BA39}" type="presParOf" srcId="{415BD2F8-11B9-4C4E-A536-892DB8279407}" destId="{C60E0B23-5F36-264E-A20C-F54C5DB3AF30}" srcOrd="1" destOrd="0" presId="urn:microsoft.com/office/officeart/2018/2/layout/IconLabelList"/>
    <dgm:cxn modelId="{B00CA1B8-A453-2C4E-B9A2-614D6B23A60A}" type="presParOf" srcId="{415BD2F8-11B9-4C4E-A536-892DB8279407}" destId="{A2B590A0-1010-4109-9A47-4A817F260731}" srcOrd="2" destOrd="0" presId="urn:microsoft.com/office/officeart/2018/2/layout/IconLabelList"/>
    <dgm:cxn modelId="{0A2A3066-316E-674D-B861-92D0A55FAAD5}" type="presParOf" srcId="{A2B590A0-1010-4109-9A47-4A817F260731}" destId="{AC065473-3B42-45A9-8CC5-8AA2EBD99AEE}" srcOrd="0" destOrd="0" presId="urn:microsoft.com/office/officeart/2018/2/layout/IconLabelList"/>
    <dgm:cxn modelId="{E6BFCD8D-1CFC-254F-9AB7-13C675A327D8}" type="presParOf" srcId="{A2B590A0-1010-4109-9A47-4A817F260731}" destId="{B8C45AED-84D3-4FF8-A3F5-8FA9DDC3F137}" srcOrd="1" destOrd="0" presId="urn:microsoft.com/office/officeart/2018/2/layout/IconLabelList"/>
    <dgm:cxn modelId="{94F017FE-4D93-DA47-8735-DBBA23118BE4}" type="presParOf" srcId="{A2B590A0-1010-4109-9A47-4A817F260731}" destId="{DBA2DAEE-0EA8-4E29-8FAC-CE97F1005B4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A4B706-0F2C-409D-A8EA-DEB7FEDE151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618B385-BF3D-401E-97C4-D34CF5962703}">
      <dgm:prSet/>
      <dgm:spPr/>
      <dgm:t>
        <a:bodyPr/>
        <a:lstStyle/>
        <a:p>
          <a:pPr>
            <a:lnSpc>
              <a:spcPct val="100000"/>
            </a:lnSpc>
            <a:defRPr cap="all"/>
          </a:pPr>
          <a:r>
            <a:rPr lang="en-US" b="1" dirty="0"/>
            <a:t>Communication</a:t>
          </a:r>
        </a:p>
        <a:p>
          <a:pPr>
            <a:lnSpc>
              <a:spcPct val="100000"/>
            </a:lnSpc>
            <a:defRPr cap="all"/>
          </a:pPr>
          <a:r>
            <a:rPr lang="en-US" b="1" dirty="0"/>
            <a:t>And Advocacy </a:t>
          </a:r>
        </a:p>
      </dgm:t>
    </dgm:pt>
    <dgm:pt modelId="{9BA07C1D-A958-4F4D-B488-3191ECF2DA70}" type="parTrans" cxnId="{DA6B2B64-F9AF-400A-8C8F-48F4F0127F7C}">
      <dgm:prSet/>
      <dgm:spPr/>
      <dgm:t>
        <a:bodyPr/>
        <a:lstStyle/>
        <a:p>
          <a:endParaRPr lang="en-US"/>
        </a:p>
      </dgm:t>
    </dgm:pt>
    <dgm:pt modelId="{87B54368-EEE5-4F04-ACC7-8C5A223FF69B}" type="sibTrans" cxnId="{DA6B2B64-F9AF-400A-8C8F-48F4F0127F7C}">
      <dgm:prSet/>
      <dgm:spPr/>
      <dgm:t>
        <a:bodyPr/>
        <a:lstStyle/>
        <a:p>
          <a:endParaRPr lang="en-US"/>
        </a:p>
      </dgm:t>
    </dgm:pt>
    <dgm:pt modelId="{E33D923C-D675-416B-BD77-57AF28971CE8}">
      <dgm:prSet/>
      <dgm:spPr/>
      <dgm:t>
        <a:bodyPr/>
        <a:lstStyle/>
        <a:p>
          <a:pPr>
            <a:lnSpc>
              <a:spcPct val="100000"/>
            </a:lnSpc>
            <a:defRPr cap="all"/>
          </a:pPr>
          <a:r>
            <a:rPr lang="en-US" dirty="0"/>
            <a:t>Decision </a:t>
          </a:r>
        </a:p>
        <a:p>
          <a:pPr>
            <a:lnSpc>
              <a:spcPct val="100000"/>
            </a:lnSpc>
            <a:defRPr cap="all"/>
          </a:pPr>
          <a:r>
            <a:rPr lang="en-US" dirty="0"/>
            <a:t>Making</a:t>
          </a:r>
        </a:p>
      </dgm:t>
    </dgm:pt>
    <dgm:pt modelId="{FBFFAF66-40DF-4EC6-A5D6-4048773BB870}" type="parTrans" cxnId="{C318BB29-E6E2-4221-8C97-5CB601D4D22B}">
      <dgm:prSet/>
      <dgm:spPr/>
      <dgm:t>
        <a:bodyPr/>
        <a:lstStyle/>
        <a:p>
          <a:endParaRPr lang="en-US"/>
        </a:p>
      </dgm:t>
    </dgm:pt>
    <dgm:pt modelId="{9BDE7C5A-64A4-473C-A853-B9EDF2B95E4D}" type="sibTrans" cxnId="{C318BB29-E6E2-4221-8C97-5CB601D4D22B}">
      <dgm:prSet/>
      <dgm:spPr/>
      <dgm:t>
        <a:bodyPr/>
        <a:lstStyle/>
        <a:p>
          <a:endParaRPr lang="en-US"/>
        </a:p>
      </dgm:t>
    </dgm:pt>
    <dgm:pt modelId="{21C995D1-9A96-4BD1-A88A-0B37FF076E30}">
      <dgm:prSet/>
      <dgm:spPr/>
      <dgm:t>
        <a:bodyPr/>
        <a:lstStyle/>
        <a:p>
          <a:pPr>
            <a:lnSpc>
              <a:spcPct val="100000"/>
            </a:lnSpc>
            <a:defRPr cap="all"/>
          </a:pPr>
          <a:r>
            <a:rPr lang="en-US"/>
            <a:t>Trust</a:t>
          </a:r>
        </a:p>
      </dgm:t>
    </dgm:pt>
    <dgm:pt modelId="{EB927FCD-1CC1-46F0-B703-8BB39D29ACE5}" type="parTrans" cxnId="{EE21CD3E-6813-4A4F-BBD5-DA9B9F015189}">
      <dgm:prSet/>
      <dgm:spPr/>
      <dgm:t>
        <a:bodyPr/>
        <a:lstStyle/>
        <a:p>
          <a:endParaRPr lang="en-US"/>
        </a:p>
      </dgm:t>
    </dgm:pt>
    <dgm:pt modelId="{D0455A11-A855-4113-BB1F-BCCBB9252095}" type="sibTrans" cxnId="{EE21CD3E-6813-4A4F-BBD5-DA9B9F015189}">
      <dgm:prSet/>
      <dgm:spPr/>
      <dgm:t>
        <a:bodyPr/>
        <a:lstStyle/>
        <a:p>
          <a:endParaRPr lang="en-US"/>
        </a:p>
      </dgm:t>
    </dgm:pt>
    <dgm:pt modelId="{D97CE879-171D-2A42-8863-9F9F04582126}">
      <dgm:prSet/>
      <dgm:spPr/>
      <dgm:t>
        <a:bodyPr/>
        <a:lstStyle/>
        <a:p>
          <a:pPr>
            <a:lnSpc>
              <a:spcPct val="100000"/>
            </a:lnSpc>
            <a:defRPr cap="all"/>
          </a:pPr>
          <a:r>
            <a:rPr lang="en-US"/>
            <a:t>Workflow management</a:t>
          </a:r>
        </a:p>
      </dgm:t>
    </dgm:pt>
    <dgm:pt modelId="{C8A60413-4489-C541-83B5-1F2770785997}" type="parTrans" cxnId="{44449AFD-8402-9D47-9B96-CF13958F90FA}">
      <dgm:prSet/>
      <dgm:spPr/>
      <dgm:t>
        <a:bodyPr/>
        <a:lstStyle/>
        <a:p>
          <a:endParaRPr lang="en-US"/>
        </a:p>
      </dgm:t>
    </dgm:pt>
    <dgm:pt modelId="{29723992-608C-E54B-AC33-BC1DF61307D0}" type="sibTrans" cxnId="{44449AFD-8402-9D47-9B96-CF13958F90FA}">
      <dgm:prSet/>
      <dgm:spPr/>
      <dgm:t>
        <a:bodyPr/>
        <a:lstStyle/>
        <a:p>
          <a:endParaRPr lang="en-US"/>
        </a:p>
      </dgm:t>
    </dgm:pt>
    <dgm:pt modelId="{D0AAD10C-F21D-4312-8112-3DEDC4195BCF}" type="pres">
      <dgm:prSet presAssocID="{9AA4B706-0F2C-409D-A8EA-DEB7FEDE151E}" presName="root" presStyleCnt="0">
        <dgm:presLayoutVars>
          <dgm:dir/>
          <dgm:resizeHandles val="exact"/>
        </dgm:presLayoutVars>
      </dgm:prSet>
      <dgm:spPr/>
    </dgm:pt>
    <dgm:pt modelId="{024E847E-FB3E-452F-99C8-9E9A8DF59C3D}" type="pres">
      <dgm:prSet presAssocID="{F618B385-BF3D-401E-97C4-D34CF5962703}" presName="compNode" presStyleCnt="0"/>
      <dgm:spPr/>
    </dgm:pt>
    <dgm:pt modelId="{6B40A522-4165-4020-A3D3-D3D5F77A90B8}" type="pres">
      <dgm:prSet presAssocID="{F618B385-BF3D-401E-97C4-D34CF5962703}" presName="iconBgRect" presStyleLbl="bgShp" presStyleIdx="0" presStyleCnt="4"/>
      <dgm:spPr/>
    </dgm:pt>
    <dgm:pt modelId="{1765215B-950A-447F-95DD-8A52B7F99740}" type="pres">
      <dgm:prSet presAssocID="{F618B385-BF3D-401E-97C4-D34CF59627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phone"/>
        </a:ext>
      </dgm:extLst>
    </dgm:pt>
    <dgm:pt modelId="{211BE7BC-9B05-46B2-8AF4-DD60B4CD4EDF}" type="pres">
      <dgm:prSet presAssocID="{F618B385-BF3D-401E-97C4-D34CF5962703}" presName="spaceRect" presStyleCnt="0"/>
      <dgm:spPr/>
    </dgm:pt>
    <dgm:pt modelId="{E42B216F-7539-46D4-95ED-8182E066272A}" type="pres">
      <dgm:prSet presAssocID="{F618B385-BF3D-401E-97C4-D34CF5962703}" presName="textRect" presStyleLbl="revTx" presStyleIdx="0" presStyleCnt="4">
        <dgm:presLayoutVars>
          <dgm:chMax val="1"/>
          <dgm:chPref val="1"/>
        </dgm:presLayoutVars>
      </dgm:prSet>
      <dgm:spPr/>
    </dgm:pt>
    <dgm:pt modelId="{4D762916-CA5C-447D-9308-031E4FFDD3E6}" type="pres">
      <dgm:prSet presAssocID="{87B54368-EEE5-4F04-ACC7-8C5A223FF69B}" presName="sibTrans" presStyleCnt="0"/>
      <dgm:spPr/>
    </dgm:pt>
    <dgm:pt modelId="{F9567E62-707A-4531-BB6F-A3E007DFCE88}" type="pres">
      <dgm:prSet presAssocID="{E33D923C-D675-416B-BD77-57AF28971CE8}" presName="compNode" presStyleCnt="0"/>
      <dgm:spPr/>
    </dgm:pt>
    <dgm:pt modelId="{EF8670BF-7FD4-43E3-81B1-2BD30858730F}" type="pres">
      <dgm:prSet presAssocID="{E33D923C-D675-416B-BD77-57AF28971CE8}" presName="iconBgRect" presStyleLbl="bgShp" presStyleIdx="1" presStyleCnt="4"/>
      <dgm:spPr/>
    </dgm:pt>
    <dgm:pt modelId="{A65C7886-C20D-43F0-9186-BD92F7DF0A68}" type="pres">
      <dgm:prSet presAssocID="{E33D923C-D675-416B-BD77-57AF28971C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AA1E5C0-3593-4CDB-959A-87D8485CED50}" type="pres">
      <dgm:prSet presAssocID="{E33D923C-D675-416B-BD77-57AF28971CE8}" presName="spaceRect" presStyleCnt="0"/>
      <dgm:spPr/>
    </dgm:pt>
    <dgm:pt modelId="{F568DD06-7E1E-4BBF-96C7-F65751128F40}" type="pres">
      <dgm:prSet presAssocID="{E33D923C-D675-416B-BD77-57AF28971CE8}" presName="textRect" presStyleLbl="revTx" presStyleIdx="1" presStyleCnt="4">
        <dgm:presLayoutVars>
          <dgm:chMax val="1"/>
          <dgm:chPref val="1"/>
        </dgm:presLayoutVars>
      </dgm:prSet>
      <dgm:spPr/>
    </dgm:pt>
    <dgm:pt modelId="{F357ABC1-62CC-4D09-9CBF-56937B417CCE}" type="pres">
      <dgm:prSet presAssocID="{9BDE7C5A-64A4-473C-A853-B9EDF2B95E4D}" presName="sibTrans" presStyleCnt="0"/>
      <dgm:spPr/>
    </dgm:pt>
    <dgm:pt modelId="{E8B154AC-B9CC-46CF-B0FA-E20CE44641AD}" type="pres">
      <dgm:prSet presAssocID="{21C995D1-9A96-4BD1-A88A-0B37FF076E30}" presName="compNode" presStyleCnt="0"/>
      <dgm:spPr/>
    </dgm:pt>
    <dgm:pt modelId="{5358A432-7DF5-4A7D-B0F3-05ABD06C739A}" type="pres">
      <dgm:prSet presAssocID="{21C995D1-9A96-4BD1-A88A-0B37FF076E30}" presName="iconBgRect" presStyleLbl="bgShp" presStyleIdx="2" presStyleCnt="4"/>
      <dgm:spPr/>
    </dgm:pt>
    <dgm:pt modelId="{2624FE85-20F4-4FD0-ACDF-93B5154A2F09}" type="pres">
      <dgm:prSet presAssocID="{21C995D1-9A96-4BD1-A88A-0B37FF076E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9F809BD8-DA49-4D59-9167-050F470C636F}" type="pres">
      <dgm:prSet presAssocID="{21C995D1-9A96-4BD1-A88A-0B37FF076E30}" presName="spaceRect" presStyleCnt="0"/>
      <dgm:spPr/>
    </dgm:pt>
    <dgm:pt modelId="{A1535FE1-A610-45A9-A03B-889CAD28D53C}" type="pres">
      <dgm:prSet presAssocID="{21C995D1-9A96-4BD1-A88A-0B37FF076E30}" presName="textRect" presStyleLbl="revTx" presStyleIdx="2" presStyleCnt="4">
        <dgm:presLayoutVars>
          <dgm:chMax val="1"/>
          <dgm:chPref val="1"/>
        </dgm:presLayoutVars>
      </dgm:prSet>
      <dgm:spPr/>
    </dgm:pt>
    <dgm:pt modelId="{3BC08C87-156A-4C22-90CB-1CA52A32EADF}" type="pres">
      <dgm:prSet presAssocID="{D0455A11-A855-4113-BB1F-BCCBB9252095}" presName="sibTrans" presStyleCnt="0"/>
      <dgm:spPr/>
    </dgm:pt>
    <dgm:pt modelId="{6052CAE5-1121-494C-AF6C-5EDEF23BD98B}" type="pres">
      <dgm:prSet presAssocID="{D97CE879-171D-2A42-8863-9F9F04582126}" presName="compNode" presStyleCnt="0"/>
      <dgm:spPr/>
    </dgm:pt>
    <dgm:pt modelId="{5DEE8E76-2B8B-47AF-872B-EE5CC73B19FB}" type="pres">
      <dgm:prSet presAssocID="{D97CE879-171D-2A42-8863-9F9F04582126}" presName="iconBgRect" presStyleLbl="bgShp" presStyleIdx="3" presStyleCnt="4"/>
      <dgm:spPr/>
    </dgm:pt>
    <dgm:pt modelId="{43EB6A2F-8E1B-40FC-BF74-9BEC5AF4144F}" type="pres">
      <dgm:prSet presAssocID="{D97CE879-171D-2A42-8863-9F9F045821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593B217B-CF31-4305-9327-87A3AB87F196}" type="pres">
      <dgm:prSet presAssocID="{D97CE879-171D-2A42-8863-9F9F04582126}" presName="spaceRect" presStyleCnt="0"/>
      <dgm:spPr/>
    </dgm:pt>
    <dgm:pt modelId="{3633BC66-90CD-4524-B520-F9AE671D18B1}" type="pres">
      <dgm:prSet presAssocID="{D97CE879-171D-2A42-8863-9F9F04582126}" presName="textRect" presStyleLbl="revTx" presStyleIdx="3" presStyleCnt="4">
        <dgm:presLayoutVars>
          <dgm:chMax val="1"/>
          <dgm:chPref val="1"/>
        </dgm:presLayoutVars>
      </dgm:prSet>
      <dgm:spPr/>
    </dgm:pt>
  </dgm:ptLst>
  <dgm:cxnLst>
    <dgm:cxn modelId="{C318BB29-E6E2-4221-8C97-5CB601D4D22B}" srcId="{9AA4B706-0F2C-409D-A8EA-DEB7FEDE151E}" destId="{E33D923C-D675-416B-BD77-57AF28971CE8}" srcOrd="1" destOrd="0" parTransId="{FBFFAF66-40DF-4EC6-A5D6-4048773BB870}" sibTransId="{9BDE7C5A-64A4-473C-A853-B9EDF2B95E4D}"/>
    <dgm:cxn modelId="{EE21CD3E-6813-4A4F-BBD5-DA9B9F015189}" srcId="{9AA4B706-0F2C-409D-A8EA-DEB7FEDE151E}" destId="{21C995D1-9A96-4BD1-A88A-0B37FF076E30}" srcOrd="2" destOrd="0" parTransId="{EB927FCD-1CC1-46F0-B703-8BB39D29ACE5}" sibTransId="{D0455A11-A855-4113-BB1F-BCCBB9252095}"/>
    <dgm:cxn modelId="{DA6B2B64-F9AF-400A-8C8F-48F4F0127F7C}" srcId="{9AA4B706-0F2C-409D-A8EA-DEB7FEDE151E}" destId="{F618B385-BF3D-401E-97C4-D34CF5962703}" srcOrd="0" destOrd="0" parTransId="{9BA07C1D-A958-4F4D-B488-3191ECF2DA70}" sibTransId="{87B54368-EEE5-4F04-ACC7-8C5A223FF69B}"/>
    <dgm:cxn modelId="{E8F47049-7747-6548-8679-700672459724}" type="presOf" srcId="{F618B385-BF3D-401E-97C4-D34CF5962703}" destId="{E42B216F-7539-46D4-95ED-8182E066272A}" srcOrd="0" destOrd="0" presId="urn:microsoft.com/office/officeart/2018/5/layout/IconCircleLabelList"/>
    <dgm:cxn modelId="{504B8E75-0744-1D4C-A65F-F0DCBDF12EFF}" type="presOf" srcId="{21C995D1-9A96-4BD1-A88A-0B37FF076E30}" destId="{A1535FE1-A610-45A9-A03B-889CAD28D53C}" srcOrd="0" destOrd="0" presId="urn:microsoft.com/office/officeart/2018/5/layout/IconCircleLabelList"/>
    <dgm:cxn modelId="{AE2C3256-C50F-844D-8C90-DC13CFD971D2}" type="presOf" srcId="{E33D923C-D675-416B-BD77-57AF28971CE8}" destId="{F568DD06-7E1E-4BBF-96C7-F65751128F40}" srcOrd="0" destOrd="0" presId="urn:microsoft.com/office/officeart/2018/5/layout/IconCircleLabelList"/>
    <dgm:cxn modelId="{4A2A5085-00C6-9443-BB40-9DD5C331D253}" type="presOf" srcId="{9AA4B706-0F2C-409D-A8EA-DEB7FEDE151E}" destId="{D0AAD10C-F21D-4312-8112-3DEDC4195BCF}" srcOrd="0" destOrd="0" presId="urn:microsoft.com/office/officeart/2018/5/layout/IconCircleLabelList"/>
    <dgm:cxn modelId="{3E1BB1AA-8E01-0744-BA74-87F71546DFD7}" type="presOf" srcId="{D97CE879-171D-2A42-8863-9F9F04582126}" destId="{3633BC66-90CD-4524-B520-F9AE671D18B1}" srcOrd="0" destOrd="0" presId="urn:microsoft.com/office/officeart/2018/5/layout/IconCircleLabelList"/>
    <dgm:cxn modelId="{44449AFD-8402-9D47-9B96-CF13958F90FA}" srcId="{9AA4B706-0F2C-409D-A8EA-DEB7FEDE151E}" destId="{D97CE879-171D-2A42-8863-9F9F04582126}" srcOrd="3" destOrd="0" parTransId="{C8A60413-4489-C541-83B5-1F2770785997}" sibTransId="{29723992-608C-E54B-AC33-BC1DF61307D0}"/>
    <dgm:cxn modelId="{B0070DE9-C2FE-FD4B-99D0-830BFE75F282}" type="presParOf" srcId="{D0AAD10C-F21D-4312-8112-3DEDC4195BCF}" destId="{024E847E-FB3E-452F-99C8-9E9A8DF59C3D}" srcOrd="0" destOrd="0" presId="urn:microsoft.com/office/officeart/2018/5/layout/IconCircleLabelList"/>
    <dgm:cxn modelId="{EF4B04C5-9E54-4042-8FAB-F68B9ABAD3C0}" type="presParOf" srcId="{024E847E-FB3E-452F-99C8-9E9A8DF59C3D}" destId="{6B40A522-4165-4020-A3D3-D3D5F77A90B8}" srcOrd="0" destOrd="0" presId="urn:microsoft.com/office/officeart/2018/5/layout/IconCircleLabelList"/>
    <dgm:cxn modelId="{0C83A656-E460-714B-99C7-FE46A5D987C8}" type="presParOf" srcId="{024E847E-FB3E-452F-99C8-9E9A8DF59C3D}" destId="{1765215B-950A-447F-95DD-8A52B7F99740}" srcOrd="1" destOrd="0" presId="urn:microsoft.com/office/officeart/2018/5/layout/IconCircleLabelList"/>
    <dgm:cxn modelId="{A34BFE3C-AD28-9646-93EE-4A4B64B87AB3}" type="presParOf" srcId="{024E847E-FB3E-452F-99C8-9E9A8DF59C3D}" destId="{211BE7BC-9B05-46B2-8AF4-DD60B4CD4EDF}" srcOrd="2" destOrd="0" presId="urn:microsoft.com/office/officeart/2018/5/layout/IconCircleLabelList"/>
    <dgm:cxn modelId="{78582C7A-3DCE-0441-88EB-43ADF628838C}" type="presParOf" srcId="{024E847E-FB3E-452F-99C8-9E9A8DF59C3D}" destId="{E42B216F-7539-46D4-95ED-8182E066272A}" srcOrd="3" destOrd="0" presId="urn:microsoft.com/office/officeart/2018/5/layout/IconCircleLabelList"/>
    <dgm:cxn modelId="{0A378C5C-C1C3-F545-9BE7-B3C36E96E208}" type="presParOf" srcId="{D0AAD10C-F21D-4312-8112-3DEDC4195BCF}" destId="{4D762916-CA5C-447D-9308-031E4FFDD3E6}" srcOrd="1" destOrd="0" presId="urn:microsoft.com/office/officeart/2018/5/layout/IconCircleLabelList"/>
    <dgm:cxn modelId="{7275C142-B8EE-8045-919A-CF1B7A3DB65D}" type="presParOf" srcId="{D0AAD10C-F21D-4312-8112-3DEDC4195BCF}" destId="{F9567E62-707A-4531-BB6F-A3E007DFCE88}" srcOrd="2" destOrd="0" presId="urn:microsoft.com/office/officeart/2018/5/layout/IconCircleLabelList"/>
    <dgm:cxn modelId="{E6CC79CD-B4DE-9148-9888-A3F547D20C7D}" type="presParOf" srcId="{F9567E62-707A-4531-BB6F-A3E007DFCE88}" destId="{EF8670BF-7FD4-43E3-81B1-2BD30858730F}" srcOrd="0" destOrd="0" presId="urn:microsoft.com/office/officeart/2018/5/layout/IconCircleLabelList"/>
    <dgm:cxn modelId="{5D79EEAE-F717-D94F-ABC1-BCD907E74B1A}" type="presParOf" srcId="{F9567E62-707A-4531-BB6F-A3E007DFCE88}" destId="{A65C7886-C20D-43F0-9186-BD92F7DF0A68}" srcOrd="1" destOrd="0" presId="urn:microsoft.com/office/officeart/2018/5/layout/IconCircleLabelList"/>
    <dgm:cxn modelId="{98381893-6E90-A64A-9284-C51363752817}" type="presParOf" srcId="{F9567E62-707A-4531-BB6F-A3E007DFCE88}" destId="{7AA1E5C0-3593-4CDB-959A-87D8485CED50}" srcOrd="2" destOrd="0" presId="urn:microsoft.com/office/officeart/2018/5/layout/IconCircleLabelList"/>
    <dgm:cxn modelId="{036C72F9-C1B5-874E-8023-E35DAA40445F}" type="presParOf" srcId="{F9567E62-707A-4531-BB6F-A3E007DFCE88}" destId="{F568DD06-7E1E-4BBF-96C7-F65751128F40}" srcOrd="3" destOrd="0" presId="urn:microsoft.com/office/officeart/2018/5/layout/IconCircleLabelList"/>
    <dgm:cxn modelId="{2860216F-E66D-CC43-8973-0B5021DCF673}" type="presParOf" srcId="{D0AAD10C-F21D-4312-8112-3DEDC4195BCF}" destId="{F357ABC1-62CC-4D09-9CBF-56937B417CCE}" srcOrd="3" destOrd="0" presId="urn:microsoft.com/office/officeart/2018/5/layout/IconCircleLabelList"/>
    <dgm:cxn modelId="{19C8A00E-BE97-6F41-ADD1-8ED4B7BC76BA}" type="presParOf" srcId="{D0AAD10C-F21D-4312-8112-3DEDC4195BCF}" destId="{E8B154AC-B9CC-46CF-B0FA-E20CE44641AD}" srcOrd="4" destOrd="0" presId="urn:microsoft.com/office/officeart/2018/5/layout/IconCircleLabelList"/>
    <dgm:cxn modelId="{4F41645C-6751-6447-9154-22AAEBD3AB2C}" type="presParOf" srcId="{E8B154AC-B9CC-46CF-B0FA-E20CE44641AD}" destId="{5358A432-7DF5-4A7D-B0F3-05ABD06C739A}" srcOrd="0" destOrd="0" presId="urn:microsoft.com/office/officeart/2018/5/layout/IconCircleLabelList"/>
    <dgm:cxn modelId="{E2BC9506-1E73-6448-9567-58D011F7474B}" type="presParOf" srcId="{E8B154AC-B9CC-46CF-B0FA-E20CE44641AD}" destId="{2624FE85-20F4-4FD0-ACDF-93B5154A2F09}" srcOrd="1" destOrd="0" presId="urn:microsoft.com/office/officeart/2018/5/layout/IconCircleLabelList"/>
    <dgm:cxn modelId="{DEBCB858-BD1C-134C-BFAD-FBE9059744F2}" type="presParOf" srcId="{E8B154AC-B9CC-46CF-B0FA-E20CE44641AD}" destId="{9F809BD8-DA49-4D59-9167-050F470C636F}" srcOrd="2" destOrd="0" presId="urn:microsoft.com/office/officeart/2018/5/layout/IconCircleLabelList"/>
    <dgm:cxn modelId="{398A8566-B1A1-574B-80A7-C1CE7D67F5FE}" type="presParOf" srcId="{E8B154AC-B9CC-46CF-B0FA-E20CE44641AD}" destId="{A1535FE1-A610-45A9-A03B-889CAD28D53C}" srcOrd="3" destOrd="0" presId="urn:microsoft.com/office/officeart/2018/5/layout/IconCircleLabelList"/>
    <dgm:cxn modelId="{D82F2498-5974-C440-A271-F9BBD60F8FFB}" type="presParOf" srcId="{D0AAD10C-F21D-4312-8112-3DEDC4195BCF}" destId="{3BC08C87-156A-4C22-90CB-1CA52A32EADF}" srcOrd="5" destOrd="0" presId="urn:microsoft.com/office/officeart/2018/5/layout/IconCircleLabelList"/>
    <dgm:cxn modelId="{D121CC4A-2C3D-8547-98E5-95EB1E3D2A1E}" type="presParOf" srcId="{D0AAD10C-F21D-4312-8112-3DEDC4195BCF}" destId="{6052CAE5-1121-494C-AF6C-5EDEF23BD98B}" srcOrd="6" destOrd="0" presId="urn:microsoft.com/office/officeart/2018/5/layout/IconCircleLabelList"/>
    <dgm:cxn modelId="{B6E42E7B-2EFE-A041-AE60-00042407A7ED}" type="presParOf" srcId="{6052CAE5-1121-494C-AF6C-5EDEF23BD98B}" destId="{5DEE8E76-2B8B-47AF-872B-EE5CC73B19FB}" srcOrd="0" destOrd="0" presId="urn:microsoft.com/office/officeart/2018/5/layout/IconCircleLabelList"/>
    <dgm:cxn modelId="{A2981384-CDB0-BA4D-B7DC-F36167744816}" type="presParOf" srcId="{6052CAE5-1121-494C-AF6C-5EDEF23BD98B}" destId="{43EB6A2F-8E1B-40FC-BF74-9BEC5AF4144F}" srcOrd="1" destOrd="0" presId="urn:microsoft.com/office/officeart/2018/5/layout/IconCircleLabelList"/>
    <dgm:cxn modelId="{D92380C4-DA57-B24B-B8AE-E798F4ACC4BD}" type="presParOf" srcId="{6052CAE5-1121-494C-AF6C-5EDEF23BD98B}" destId="{593B217B-CF31-4305-9327-87A3AB87F196}" srcOrd="2" destOrd="0" presId="urn:microsoft.com/office/officeart/2018/5/layout/IconCircleLabelList"/>
    <dgm:cxn modelId="{45499C19-EA51-1B41-9A20-F37060490C7F}" type="presParOf" srcId="{6052CAE5-1121-494C-AF6C-5EDEF23BD98B}" destId="{3633BC66-90CD-4524-B520-F9AE671D18B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A4B706-0F2C-409D-A8EA-DEB7FEDE151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618B385-BF3D-401E-97C4-D34CF5962703}">
      <dgm:prSet/>
      <dgm:spPr/>
      <dgm:t>
        <a:bodyPr/>
        <a:lstStyle/>
        <a:p>
          <a:pPr>
            <a:lnSpc>
              <a:spcPct val="100000"/>
            </a:lnSpc>
            <a:defRPr cap="all"/>
          </a:pPr>
          <a:r>
            <a:rPr lang="en-US" dirty="0"/>
            <a:t>Communication</a:t>
          </a:r>
        </a:p>
        <a:p>
          <a:pPr>
            <a:lnSpc>
              <a:spcPct val="100000"/>
            </a:lnSpc>
            <a:defRPr cap="all"/>
          </a:pPr>
          <a:r>
            <a:rPr lang="en-US" dirty="0"/>
            <a:t>And advocacy </a:t>
          </a:r>
        </a:p>
      </dgm:t>
    </dgm:pt>
    <dgm:pt modelId="{9BA07C1D-A958-4F4D-B488-3191ECF2DA70}" type="parTrans" cxnId="{DA6B2B64-F9AF-400A-8C8F-48F4F0127F7C}">
      <dgm:prSet/>
      <dgm:spPr/>
      <dgm:t>
        <a:bodyPr/>
        <a:lstStyle/>
        <a:p>
          <a:endParaRPr lang="en-US"/>
        </a:p>
      </dgm:t>
    </dgm:pt>
    <dgm:pt modelId="{87B54368-EEE5-4F04-ACC7-8C5A223FF69B}" type="sibTrans" cxnId="{DA6B2B64-F9AF-400A-8C8F-48F4F0127F7C}">
      <dgm:prSet/>
      <dgm:spPr/>
      <dgm:t>
        <a:bodyPr/>
        <a:lstStyle/>
        <a:p>
          <a:endParaRPr lang="en-US"/>
        </a:p>
      </dgm:t>
    </dgm:pt>
    <dgm:pt modelId="{E33D923C-D675-416B-BD77-57AF28971CE8}">
      <dgm:prSet/>
      <dgm:spPr/>
      <dgm:t>
        <a:bodyPr/>
        <a:lstStyle/>
        <a:p>
          <a:pPr>
            <a:lnSpc>
              <a:spcPct val="100000"/>
            </a:lnSpc>
            <a:defRPr cap="all"/>
          </a:pPr>
          <a:r>
            <a:rPr lang="en-US" b="1" dirty="0"/>
            <a:t>Decision </a:t>
          </a:r>
        </a:p>
        <a:p>
          <a:pPr>
            <a:lnSpc>
              <a:spcPct val="100000"/>
            </a:lnSpc>
            <a:defRPr cap="all"/>
          </a:pPr>
          <a:r>
            <a:rPr lang="en-US" b="1" dirty="0"/>
            <a:t>Making</a:t>
          </a:r>
        </a:p>
      </dgm:t>
    </dgm:pt>
    <dgm:pt modelId="{FBFFAF66-40DF-4EC6-A5D6-4048773BB870}" type="parTrans" cxnId="{C318BB29-E6E2-4221-8C97-5CB601D4D22B}">
      <dgm:prSet/>
      <dgm:spPr/>
      <dgm:t>
        <a:bodyPr/>
        <a:lstStyle/>
        <a:p>
          <a:endParaRPr lang="en-US"/>
        </a:p>
      </dgm:t>
    </dgm:pt>
    <dgm:pt modelId="{9BDE7C5A-64A4-473C-A853-B9EDF2B95E4D}" type="sibTrans" cxnId="{C318BB29-E6E2-4221-8C97-5CB601D4D22B}">
      <dgm:prSet/>
      <dgm:spPr/>
      <dgm:t>
        <a:bodyPr/>
        <a:lstStyle/>
        <a:p>
          <a:endParaRPr lang="en-US"/>
        </a:p>
      </dgm:t>
    </dgm:pt>
    <dgm:pt modelId="{21C995D1-9A96-4BD1-A88A-0B37FF076E30}">
      <dgm:prSet/>
      <dgm:spPr/>
      <dgm:t>
        <a:bodyPr/>
        <a:lstStyle/>
        <a:p>
          <a:pPr>
            <a:lnSpc>
              <a:spcPct val="100000"/>
            </a:lnSpc>
            <a:defRPr cap="all"/>
          </a:pPr>
          <a:r>
            <a:rPr lang="en-US"/>
            <a:t>Trust</a:t>
          </a:r>
        </a:p>
      </dgm:t>
    </dgm:pt>
    <dgm:pt modelId="{EB927FCD-1CC1-46F0-B703-8BB39D29ACE5}" type="parTrans" cxnId="{EE21CD3E-6813-4A4F-BBD5-DA9B9F015189}">
      <dgm:prSet/>
      <dgm:spPr/>
      <dgm:t>
        <a:bodyPr/>
        <a:lstStyle/>
        <a:p>
          <a:endParaRPr lang="en-US"/>
        </a:p>
      </dgm:t>
    </dgm:pt>
    <dgm:pt modelId="{D0455A11-A855-4113-BB1F-BCCBB9252095}" type="sibTrans" cxnId="{EE21CD3E-6813-4A4F-BBD5-DA9B9F015189}">
      <dgm:prSet/>
      <dgm:spPr/>
      <dgm:t>
        <a:bodyPr/>
        <a:lstStyle/>
        <a:p>
          <a:endParaRPr lang="en-US"/>
        </a:p>
      </dgm:t>
    </dgm:pt>
    <dgm:pt modelId="{D97CE879-171D-2A42-8863-9F9F04582126}">
      <dgm:prSet/>
      <dgm:spPr/>
      <dgm:t>
        <a:bodyPr/>
        <a:lstStyle/>
        <a:p>
          <a:pPr>
            <a:lnSpc>
              <a:spcPct val="100000"/>
            </a:lnSpc>
            <a:defRPr cap="all"/>
          </a:pPr>
          <a:r>
            <a:rPr lang="en-US"/>
            <a:t>Workflow management</a:t>
          </a:r>
        </a:p>
      </dgm:t>
    </dgm:pt>
    <dgm:pt modelId="{C8A60413-4489-C541-83B5-1F2770785997}" type="parTrans" cxnId="{44449AFD-8402-9D47-9B96-CF13958F90FA}">
      <dgm:prSet/>
      <dgm:spPr/>
      <dgm:t>
        <a:bodyPr/>
        <a:lstStyle/>
        <a:p>
          <a:endParaRPr lang="en-US"/>
        </a:p>
      </dgm:t>
    </dgm:pt>
    <dgm:pt modelId="{29723992-608C-E54B-AC33-BC1DF61307D0}" type="sibTrans" cxnId="{44449AFD-8402-9D47-9B96-CF13958F90FA}">
      <dgm:prSet/>
      <dgm:spPr/>
      <dgm:t>
        <a:bodyPr/>
        <a:lstStyle/>
        <a:p>
          <a:endParaRPr lang="en-US"/>
        </a:p>
      </dgm:t>
    </dgm:pt>
    <dgm:pt modelId="{D0AAD10C-F21D-4312-8112-3DEDC4195BCF}" type="pres">
      <dgm:prSet presAssocID="{9AA4B706-0F2C-409D-A8EA-DEB7FEDE151E}" presName="root" presStyleCnt="0">
        <dgm:presLayoutVars>
          <dgm:dir/>
          <dgm:resizeHandles val="exact"/>
        </dgm:presLayoutVars>
      </dgm:prSet>
      <dgm:spPr/>
    </dgm:pt>
    <dgm:pt modelId="{024E847E-FB3E-452F-99C8-9E9A8DF59C3D}" type="pres">
      <dgm:prSet presAssocID="{F618B385-BF3D-401E-97C4-D34CF5962703}" presName="compNode" presStyleCnt="0"/>
      <dgm:spPr/>
    </dgm:pt>
    <dgm:pt modelId="{6B40A522-4165-4020-A3D3-D3D5F77A90B8}" type="pres">
      <dgm:prSet presAssocID="{F618B385-BF3D-401E-97C4-D34CF5962703}" presName="iconBgRect" presStyleLbl="bgShp" presStyleIdx="0" presStyleCnt="4"/>
      <dgm:spPr/>
    </dgm:pt>
    <dgm:pt modelId="{1765215B-950A-447F-95DD-8A52B7F99740}" type="pres">
      <dgm:prSet presAssocID="{F618B385-BF3D-401E-97C4-D34CF59627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phone"/>
        </a:ext>
      </dgm:extLst>
    </dgm:pt>
    <dgm:pt modelId="{211BE7BC-9B05-46B2-8AF4-DD60B4CD4EDF}" type="pres">
      <dgm:prSet presAssocID="{F618B385-BF3D-401E-97C4-D34CF5962703}" presName="spaceRect" presStyleCnt="0"/>
      <dgm:spPr/>
    </dgm:pt>
    <dgm:pt modelId="{E42B216F-7539-46D4-95ED-8182E066272A}" type="pres">
      <dgm:prSet presAssocID="{F618B385-BF3D-401E-97C4-D34CF5962703}" presName="textRect" presStyleLbl="revTx" presStyleIdx="0" presStyleCnt="4">
        <dgm:presLayoutVars>
          <dgm:chMax val="1"/>
          <dgm:chPref val="1"/>
        </dgm:presLayoutVars>
      </dgm:prSet>
      <dgm:spPr/>
    </dgm:pt>
    <dgm:pt modelId="{4D762916-CA5C-447D-9308-031E4FFDD3E6}" type="pres">
      <dgm:prSet presAssocID="{87B54368-EEE5-4F04-ACC7-8C5A223FF69B}" presName="sibTrans" presStyleCnt="0"/>
      <dgm:spPr/>
    </dgm:pt>
    <dgm:pt modelId="{F9567E62-707A-4531-BB6F-A3E007DFCE88}" type="pres">
      <dgm:prSet presAssocID="{E33D923C-D675-416B-BD77-57AF28971CE8}" presName="compNode" presStyleCnt="0"/>
      <dgm:spPr/>
    </dgm:pt>
    <dgm:pt modelId="{EF8670BF-7FD4-43E3-81B1-2BD30858730F}" type="pres">
      <dgm:prSet presAssocID="{E33D923C-D675-416B-BD77-57AF28971CE8}" presName="iconBgRect" presStyleLbl="bgShp" presStyleIdx="1" presStyleCnt="4"/>
      <dgm:spPr/>
    </dgm:pt>
    <dgm:pt modelId="{A65C7886-C20D-43F0-9186-BD92F7DF0A68}" type="pres">
      <dgm:prSet presAssocID="{E33D923C-D675-416B-BD77-57AF28971C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AA1E5C0-3593-4CDB-959A-87D8485CED50}" type="pres">
      <dgm:prSet presAssocID="{E33D923C-D675-416B-BD77-57AF28971CE8}" presName="spaceRect" presStyleCnt="0"/>
      <dgm:spPr/>
    </dgm:pt>
    <dgm:pt modelId="{F568DD06-7E1E-4BBF-96C7-F65751128F40}" type="pres">
      <dgm:prSet presAssocID="{E33D923C-D675-416B-BD77-57AF28971CE8}" presName="textRect" presStyleLbl="revTx" presStyleIdx="1" presStyleCnt="4">
        <dgm:presLayoutVars>
          <dgm:chMax val="1"/>
          <dgm:chPref val="1"/>
        </dgm:presLayoutVars>
      </dgm:prSet>
      <dgm:spPr/>
    </dgm:pt>
    <dgm:pt modelId="{F357ABC1-62CC-4D09-9CBF-56937B417CCE}" type="pres">
      <dgm:prSet presAssocID="{9BDE7C5A-64A4-473C-A853-B9EDF2B95E4D}" presName="sibTrans" presStyleCnt="0"/>
      <dgm:spPr/>
    </dgm:pt>
    <dgm:pt modelId="{E8B154AC-B9CC-46CF-B0FA-E20CE44641AD}" type="pres">
      <dgm:prSet presAssocID="{21C995D1-9A96-4BD1-A88A-0B37FF076E30}" presName="compNode" presStyleCnt="0"/>
      <dgm:spPr/>
    </dgm:pt>
    <dgm:pt modelId="{5358A432-7DF5-4A7D-B0F3-05ABD06C739A}" type="pres">
      <dgm:prSet presAssocID="{21C995D1-9A96-4BD1-A88A-0B37FF076E30}" presName="iconBgRect" presStyleLbl="bgShp" presStyleIdx="2" presStyleCnt="4"/>
      <dgm:spPr/>
    </dgm:pt>
    <dgm:pt modelId="{2624FE85-20F4-4FD0-ACDF-93B5154A2F09}" type="pres">
      <dgm:prSet presAssocID="{21C995D1-9A96-4BD1-A88A-0B37FF076E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9F809BD8-DA49-4D59-9167-050F470C636F}" type="pres">
      <dgm:prSet presAssocID="{21C995D1-9A96-4BD1-A88A-0B37FF076E30}" presName="spaceRect" presStyleCnt="0"/>
      <dgm:spPr/>
    </dgm:pt>
    <dgm:pt modelId="{A1535FE1-A610-45A9-A03B-889CAD28D53C}" type="pres">
      <dgm:prSet presAssocID="{21C995D1-9A96-4BD1-A88A-0B37FF076E30}" presName="textRect" presStyleLbl="revTx" presStyleIdx="2" presStyleCnt="4">
        <dgm:presLayoutVars>
          <dgm:chMax val="1"/>
          <dgm:chPref val="1"/>
        </dgm:presLayoutVars>
      </dgm:prSet>
      <dgm:spPr/>
    </dgm:pt>
    <dgm:pt modelId="{3BC08C87-156A-4C22-90CB-1CA52A32EADF}" type="pres">
      <dgm:prSet presAssocID="{D0455A11-A855-4113-BB1F-BCCBB9252095}" presName="sibTrans" presStyleCnt="0"/>
      <dgm:spPr/>
    </dgm:pt>
    <dgm:pt modelId="{6052CAE5-1121-494C-AF6C-5EDEF23BD98B}" type="pres">
      <dgm:prSet presAssocID="{D97CE879-171D-2A42-8863-9F9F04582126}" presName="compNode" presStyleCnt="0"/>
      <dgm:spPr/>
    </dgm:pt>
    <dgm:pt modelId="{5DEE8E76-2B8B-47AF-872B-EE5CC73B19FB}" type="pres">
      <dgm:prSet presAssocID="{D97CE879-171D-2A42-8863-9F9F04582126}" presName="iconBgRect" presStyleLbl="bgShp" presStyleIdx="3" presStyleCnt="4"/>
      <dgm:spPr/>
    </dgm:pt>
    <dgm:pt modelId="{43EB6A2F-8E1B-40FC-BF74-9BEC5AF4144F}" type="pres">
      <dgm:prSet presAssocID="{D97CE879-171D-2A42-8863-9F9F045821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593B217B-CF31-4305-9327-87A3AB87F196}" type="pres">
      <dgm:prSet presAssocID="{D97CE879-171D-2A42-8863-9F9F04582126}" presName="spaceRect" presStyleCnt="0"/>
      <dgm:spPr/>
    </dgm:pt>
    <dgm:pt modelId="{3633BC66-90CD-4524-B520-F9AE671D18B1}" type="pres">
      <dgm:prSet presAssocID="{D97CE879-171D-2A42-8863-9F9F04582126}" presName="textRect" presStyleLbl="revTx" presStyleIdx="3" presStyleCnt="4">
        <dgm:presLayoutVars>
          <dgm:chMax val="1"/>
          <dgm:chPref val="1"/>
        </dgm:presLayoutVars>
      </dgm:prSet>
      <dgm:spPr/>
    </dgm:pt>
  </dgm:ptLst>
  <dgm:cxnLst>
    <dgm:cxn modelId="{C318BB29-E6E2-4221-8C97-5CB601D4D22B}" srcId="{9AA4B706-0F2C-409D-A8EA-DEB7FEDE151E}" destId="{E33D923C-D675-416B-BD77-57AF28971CE8}" srcOrd="1" destOrd="0" parTransId="{FBFFAF66-40DF-4EC6-A5D6-4048773BB870}" sibTransId="{9BDE7C5A-64A4-473C-A853-B9EDF2B95E4D}"/>
    <dgm:cxn modelId="{EE21CD3E-6813-4A4F-BBD5-DA9B9F015189}" srcId="{9AA4B706-0F2C-409D-A8EA-DEB7FEDE151E}" destId="{21C995D1-9A96-4BD1-A88A-0B37FF076E30}" srcOrd="2" destOrd="0" parTransId="{EB927FCD-1CC1-46F0-B703-8BB39D29ACE5}" sibTransId="{D0455A11-A855-4113-BB1F-BCCBB9252095}"/>
    <dgm:cxn modelId="{DA6B2B64-F9AF-400A-8C8F-48F4F0127F7C}" srcId="{9AA4B706-0F2C-409D-A8EA-DEB7FEDE151E}" destId="{F618B385-BF3D-401E-97C4-D34CF5962703}" srcOrd="0" destOrd="0" parTransId="{9BA07C1D-A958-4F4D-B488-3191ECF2DA70}" sibTransId="{87B54368-EEE5-4F04-ACC7-8C5A223FF69B}"/>
    <dgm:cxn modelId="{E8F47049-7747-6548-8679-700672459724}" type="presOf" srcId="{F618B385-BF3D-401E-97C4-D34CF5962703}" destId="{E42B216F-7539-46D4-95ED-8182E066272A}" srcOrd="0" destOrd="0" presId="urn:microsoft.com/office/officeart/2018/5/layout/IconCircleLabelList"/>
    <dgm:cxn modelId="{504B8E75-0744-1D4C-A65F-F0DCBDF12EFF}" type="presOf" srcId="{21C995D1-9A96-4BD1-A88A-0B37FF076E30}" destId="{A1535FE1-A610-45A9-A03B-889CAD28D53C}" srcOrd="0" destOrd="0" presId="urn:microsoft.com/office/officeart/2018/5/layout/IconCircleLabelList"/>
    <dgm:cxn modelId="{AE2C3256-C50F-844D-8C90-DC13CFD971D2}" type="presOf" srcId="{E33D923C-D675-416B-BD77-57AF28971CE8}" destId="{F568DD06-7E1E-4BBF-96C7-F65751128F40}" srcOrd="0" destOrd="0" presId="urn:microsoft.com/office/officeart/2018/5/layout/IconCircleLabelList"/>
    <dgm:cxn modelId="{4A2A5085-00C6-9443-BB40-9DD5C331D253}" type="presOf" srcId="{9AA4B706-0F2C-409D-A8EA-DEB7FEDE151E}" destId="{D0AAD10C-F21D-4312-8112-3DEDC4195BCF}" srcOrd="0" destOrd="0" presId="urn:microsoft.com/office/officeart/2018/5/layout/IconCircleLabelList"/>
    <dgm:cxn modelId="{3E1BB1AA-8E01-0744-BA74-87F71546DFD7}" type="presOf" srcId="{D97CE879-171D-2A42-8863-9F9F04582126}" destId="{3633BC66-90CD-4524-B520-F9AE671D18B1}" srcOrd="0" destOrd="0" presId="urn:microsoft.com/office/officeart/2018/5/layout/IconCircleLabelList"/>
    <dgm:cxn modelId="{44449AFD-8402-9D47-9B96-CF13958F90FA}" srcId="{9AA4B706-0F2C-409D-A8EA-DEB7FEDE151E}" destId="{D97CE879-171D-2A42-8863-9F9F04582126}" srcOrd="3" destOrd="0" parTransId="{C8A60413-4489-C541-83B5-1F2770785997}" sibTransId="{29723992-608C-E54B-AC33-BC1DF61307D0}"/>
    <dgm:cxn modelId="{B0070DE9-C2FE-FD4B-99D0-830BFE75F282}" type="presParOf" srcId="{D0AAD10C-F21D-4312-8112-3DEDC4195BCF}" destId="{024E847E-FB3E-452F-99C8-9E9A8DF59C3D}" srcOrd="0" destOrd="0" presId="urn:microsoft.com/office/officeart/2018/5/layout/IconCircleLabelList"/>
    <dgm:cxn modelId="{EF4B04C5-9E54-4042-8FAB-F68B9ABAD3C0}" type="presParOf" srcId="{024E847E-FB3E-452F-99C8-9E9A8DF59C3D}" destId="{6B40A522-4165-4020-A3D3-D3D5F77A90B8}" srcOrd="0" destOrd="0" presId="urn:microsoft.com/office/officeart/2018/5/layout/IconCircleLabelList"/>
    <dgm:cxn modelId="{0C83A656-E460-714B-99C7-FE46A5D987C8}" type="presParOf" srcId="{024E847E-FB3E-452F-99C8-9E9A8DF59C3D}" destId="{1765215B-950A-447F-95DD-8A52B7F99740}" srcOrd="1" destOrd="0" presId="urn:microsoft.com/office/officeart/2018/5/layout/IconCircleLabelList"/>
    <dgm:cxn modelId="{A34BFE3C-AD28-9646-93EE-4A4B64B87AB3}" type="presParOf" srcId="{024E847E-FB3E-452F-99C8-9E9A8DF59C3D}" destId="{211BE7BC-9B05-46B2-8AF4-DD60B4CD4EDF}" srcOrd="2" destOrd="0" presId="urn:microsoft.com/office/officeart/2018/5/layout/IconCircleLabelList"/>
    <dgm:cxn modelId="{78582C7A-3DCE-0441-88EB-43ADF628838C}" type="presParOf" srcId="{024E847E-FB3E-452F-99C8-9E9A8DF59C3D}" destId="{E42B216F-7539-46D4-95ED-8182E066272A}" srcOrd="3" destOrd="0" presId="urn:microsoft.com/office/officeart/2018/5/layout/IconCircleLabelList"/>
    <dgm:cxn modelId="{0A378C5C-C1C3-F545-9BE7-B3C36E96E208}" type="presParOf" srcId="{D0AAD10C-F21D-4312-8112-3DEDC4195BCF}" destId="{4D762916-CA5C-447D-9308-031E4FFDD3E6}" srcOrd="1" destOrd="0" presId="urn:microsoft.com/office/officeart/2018/5/layout/IconCircleLabelList"/>
    <dgm:cxn modelId="{7275C142-B8EE-8045-919A-CF1B7A3DB65D}" type="presParOf" srcId="{D0AAD10C-F21D-4312-8112-3DEDC4195BCF}" destId="{F9567E62-707A-4531-BB6F-A3E007DFCE88}" srcOrd="2" destOrd="0" presId="urn:microsoft.com/office/officeart/2018/5/layout/IconCircleLabelList"/>
    <dgm:cxn modelId="{E6CC79CD-B4DE-9148-9888-A3F547D20C7D}" type="presParOf" srcId="{F9567E62-707A-4531-BB6F-A3E007DFCE88}" destId="{EF8670BF-7FD4-43E3-81B1-2BD30858730F}" srcOrd="0" destOrd="0" presId="urn:microsoft.com/office/officeart/2018/5/layout/IconCircleLabelList"/>
    <dgm:cxn modelId="{5D79EEAE-F717-D94F-ABC1-BCD907E74B1A}" type="presParOf" srcId="{F9567E62-707A-4531-BB6F-A3E007DFCE88}" destId="{A65C7886-C20D-43F0-9186-BD92F7DF0A68}" srcOrd="1" destOrd="0" presId="urn:microsoft.com/office/officeart/2018/5/layout/IconCircleLabelList"/>
    <dgm:cxn modelId="{98381893-6E90-A64A-9284-C51363752817}" type="presParOf" srcId="{F9567E62-707A-4531-BB6F-A3E007DFCE88}" destId="{7AA1E5C0-3593-4CDB-959A-87D8485CED50}" srcOrd="2" destOrd="0" presId="urn:microsoft.com/office/officeart/2018/5/layout/IconCircleLabelList"/>
    <dgm:cxn modelId="{036C72F9-C1B5-874E-8023-E35DAA40445F}" type="presParOf" srcId="{F9567E62-707A-4531-BB6F-A3E007DFCE88}" destId="{F568DD06-7E1E-4BBF-96C7-F65751128F40}" srcOrd="3" destOrd="0" presId="urn:microsoft.com/office/officeart/2018/5/layout/IconCircleLabelList"/>
    <dgm:cxn modelId="{2860216F-E66D-CC43-8973-0B5021DCF673}" type="presParOf" srcId="{D0AAD10C-F21D-4312-8112-3DEDC4195BCF}" destId="{F357ABC1-62CC-4D09-9CBF-56937B417CCE}" srcOrd="3" destOrd="0" presId="urn:microsoft.com/office/officeart/2018/5/layout/IconCircleLabelList"/>
    <dgm:cxn modelId="{19C8A00E-BE97-6F41-ADD1-8ED4B7BC76BA}" type="presParOf" srcId="{D0AAD10C-F21D-4312-8112-3DEDC4195BCF}" destId="{E8B154AC-B9CC-46CF-B0FA-E20CE44641AD}" srcOrd="4" destOrd="0" presId="urn:microsoft.com/office/officeart/2018/5/layout/IconCircleLabelList"/>
    <dgm:cxn modelId="{4F41645C-6751-6447-9154-22AAEBD3AB2C}" type="presParOf" srcId="{E8B154AC-B9CC-46CF-B0FA-E20CE44641AD}" destId="{5358A432-7DF5-4A7D-B0F3-05ABD06C739A}" srcOrd="0" destOrd="0" presId="urn:microsoft.com/office/officeart/2018/5/layout/IconCircleLabelList"/>
    <dgm:cxn modelId="{E2BC9506-1E73-6448-9567-58D011F7474B}" type="presParOf" srcId="{E8B154AC-B9CC-46CF-B0FA-E20CE44641AD}" destId="{2624FE85-20F4-4FD0-ACDF-93B5154A2F09}" srcOrd="1" destOrd="0" presId="urn:microsoft.com/office/officeart/2018/5/layout/IconCircleLabelList"/>
    <dgm:cxn modelId="{DEBCB858-BD1C-134C-BFAD-FBE9059744F2}" type="presParOf" srcId="{E8B154AC-B9CC-46CF-B0FA-E20CE44641AD}" destId="{9F809BD8-DA49-4D59-9167-050F470C636F}" srcOrd="2" destOrd="0" presId="urn:microsoft.com/office/officeart/2018/5/layout/IconCircleLabelList"/>
    <dgm:cxn modelId="{398A8566-B1A1-574B-80A7-C1CE7D67F5FE}" type="presParOf" srcId="{E8B154AC-B9CC-46CF-B0FA-E20CE44641AD}" destId="{A1535FE1-A610-45A9-A03B-889CAD28D53C}" srcOrd="3" destOrd="0" presId="urn:microsoft.com/office/officeart/2018/5/layout/IconCircleLabelList"/>
    <dgm:cxn modelId="{D82F2498-5974-C440-A271-F9BBD60F8FFB}" type="presParOf" srcId="{D0AAD10C-F21D-4312-8112-3DEDC4195BCF}" destId="{3BC08C87-156A-4C22-90CB-1CA52A32EADF}" srcOrd="5" destOrd="0" presId="urn:microsoft.com/office/officeart/2018/5/layout/IconCircleLabelList"/>
    <dgm:cxn modelId="{D121CC4A-2C3D-8547-98E5-95EB1E3D2A1E}" type="presParOf" srcId="{D0AAD10C-F21D-4312-8112-3DEDC4195BCF}" destId="{6052CAE5-1121-494C-AF6C-5EDEF23BD98B}" srcOrd="6" destOrd="0" presId="urn:microsoft.com/office/officeart/2018/5/layout/IconCircleLabelList"/>
    <dgm:cxn modelId="{B6E42E7B-2EFE-A041-AE60-00042407A7ED}" type="presParOf" srcId="{6052CAE5-1121-494C-AF6C-5EDEF23BD98B}" destId="{5DEE8E76-2B8B-47AF-872B-EE5CC73B19FB}" srcOrd="0" destOrd="0" presId="urn:microsoft.com/office/officeart/2018/5/layout/IconCircleLabelList"/>
    <dgm:cxn modelId="{A2981384-CDB0-BA4D-B7DC-F36167744816}" type="presParOf" srcId="{6052CAE5-1121-494C-AF6C-5EDEF23BD98B}" destId="{43EB6A2F-8E1B-40FC-BF74-9BEC5AF4144F}" srcOrd="1" destOrd="0" presId="urn:microsoft.com/office/officeart/2018/5/layout/IconCircleLabelList"/>
    <dgm:cxn modelId="{D92380C4-DA57-B24B-B8AE-E798F4ACC4BD}" type="presParOf" srcId="{6052CAE5-1121-494C-AF6C-5EDEF23BD98B}" destId="{593B217B-CF31-4305-9327-87A3AB87F196}" srcOrd="2" destOrd="0" presId="urn:microsoft.com/office/officeart/2018/5/layout/IconCircleLabelList"/>
    <dgm:cxn modelId="{45499C19-EA51-1B41-9A20-F37060490C7F}" type="presParOf" srcId="{6052CAE5-1121-494C-AF6C-5EDEF23BD98B}" destId="{3633BC66-90CD-4524-B520-F9AE671D18B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F4DE50-52F8-4856-A407-7FD560C09DD4}"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FFEF9020-6B60-42EE-825B-9016A37E01D4}">
      <dgm:prSet/>
      <dgm:spPr/>
      <dgm:t>
        <a:bodyPr/>
        <a:lstStyle/>
        <a:p>
          <a:r>
            <a:rPr lang="en-US"/>
            <a:t>Prioritize </a:t>
          </a:r>
        </a:p>
      </dgm:t>
    </dgm:pt>
    <dgm:pt modelId="{9BC30512-1F5E-449C-88E5-E0D69D000EA4}" type="parTrans" cxnId="{B46BE70F-D2D3-4940-928B-10FFBEB44EBA}">
      <dgm:prSet/>
      <dgm:spPr/>
      <dgm:t>
        <a:bodyPr/>
        <a:lstStyle/>
        <a:p>
          <a:endParaRPr lang="en-US"/>
        </a:p>
      </dgm:t>
    </dgm:pt>
    <dgm:pt modelId="{B6D8172C-7F38-49FF-93F5-4FBFB97E9B96}" type="sibTrans" cxnId="{B46BE70F-D2D3-4940-928B-10FFBEB44EBA}">
      <dgm:prSet/>
      <dgm:spPr/>
      <dgm:t>
        <a:bodyPr/>
        <a:lstStyle/>
        <a:p>
          <a:endParaRPr lang="en-US"/>
        </a:p>
      </dgm:t>
    </dgm:pt>
    <dgm:pt modelId="{B4A962BC-58FB-49F3-A866-19BD69B31DE9}">
      <dgm:prSet/>
      <dgm:spPr/>
      <dgm:t>
        <a:bodyPr/>
        <a:lstStyle/>
        <a:p>
          <a:r>
            <a:rPr lang="en-US"/>
            <a:t>Plan </a:t>
          </a:r>
        </a:p>
      </dgm:t>
    </dgm:pt>
    <dgm:pt modelId="{A2D0ADB1-0303-4A99-8BF8-72EBF54ECC66}" type="parTrans" cxnId="{0C01CF62-FAD8-43D2-A501-46D8518A06A1}">
      <dgm:prSet/>
      <dgm:spPr/>
      <dgm:t>
        <a:bodyPr/>
        <a:lstStyle/>
        <a:p>
          <a:endParaRPr lang="en-US"/>
        </a:p>
      </dgm:t>
    </dgm:pt>
    <dgm:pt modelId="{3C7365E8-C912-4058-8484-7675738952C3}" type="sibTrans" cxnId="{0C01CF62-FAD8-43D2-A501-46D8518A06A1}">
      <dgm:prSet/>
      <dgm:spPr/>
      <dgm:t>
        <a:bodyPr/>
        <a:lstStyle/>
        <a:p>
          <a:endParaRPr lang="en-US"/>
        </a:p>
      </dgm:t>
    </dgm:pt>
    <dgm:pt modelId="{FB26BF68-35B1-4A09-9D28-FF385E26C91B}">
      <dgm:prSet/>
      <dgm:spPr/>
      <dgm:t>
        <a:bodyPr/>
        <a:lstStyle/>
        <a:p>
          <a:r>
            <a:rPr lang="en-US"/>
            <a:t>Collaborate</a:t>
          </a:r>
        </a:p>
      </dgm:t>
    </dgm:pt>
    <dgm:pt modelId="{18E6AF76-DD98-48DB-BE02-54620E683A96}" type="parTrans" cxnId="{498D0D9D-16BD-466B-B428-E7D2A44218E1}">
      <dgm:prSet/>
      <dgm:spPr/>
      <dgm:t>
        <a:bodyPr/>
        <a:lstStyle/>
        <a:p>
          <a:endParaRPr lang="en-US"/>
        </a:p>
      </dgm:t>
    </dgm:pt>
    <dgm:pt modelId="{F32D76F2-9842-49CA-9652-F570FED3B54B}" type="sibTrans" cxnId="{498D0D9D-16BD-466B-B428-E7D2A44218E1}">
      <dgm:prSet/>
      <dgm:spPr/>
      <dgm:t>
        <a:bodyPr/>
        <a:lstStyle/>
        <a:p>
          <a:endParaRPr lang="en-US"/>
        </a:p>
      </dgm:t>
    </dgm:pt>
    <dgm:pt modelId="{61D9779A-B997-472A-8C40-4DDF6170DED4}" type="pres">
      <dgm:prSet presAssocID="{D8F4DE50-52F8-4856-A407-7FD560C09DD4}" presName="root" presStyleCnt="0">
        <dgm:presLayoutVars>
          <dgm:dir/>
          <dgm:resizeHandles val="exact"/>
        </dgm:presLayoutVars>
      </dgm:prSet>
      <dgm:spPr/>
    </dgm:pt>
    <dgm:pt modelId="{696BB0CE-B0C9-4B53-93F0-DBCCF38370F8}" type="pres">
      <dgm:prSet presAssocID="{FFEF9020-6B60-42EE-825B-9016A37E01D4}" presName="compNode" presStyleCnt="0"/>
      <dgm:spPr/>
    </dgm:pt>
    <dgm:pt modelId="{4CB06D82-2DA7-4BEF-8EDC-61BFC58ED188}" type="pres">
      <dgm:prSet presAssocID="{FFEF9020-6B60-42EE-825B-9016A37E01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E9D44052-CA9A-4101-AB96-754239E2E555}" type="pres">
      <dgm:prSet presAssocID="{FFEF9020-6B60-42EE-825B-9016A37E01D4}" presName="spaceRect" presStyleCnt="0"/>
      <dgm:spPr/>
    </dgm:pt>
    <dgm:pt modelId="{70E022FA-ED1A-4F50-96F7-5211F2F671D2}" type="pres">
      <dgm:prSet presAssocID="{FFEF9020-6B60-42EE-825B-9016A37E01D4}" presName="textRect" presStyleLbl="revTx" presStyleIdx="0" presStyleCnt="3">
        <dgm:presLayoutVars>
          <dgm:chMax val="1"/>
          <dgm:chPref val="1"/>
        </dgm:presLayoutVars>
      </dgm:prSet>
      <dgm:spPr/>
    </dgm:pt>
    <dgm:pt modelId="{0A2259BF-6FAD-432B-BAB5-12310D2FDFD1}" type="pres">
      <dgm:prSet presAssocID="{B6D8172C-7F38-49FF-93F5-4FBFB97E9B96}" presName="sibTrans" presStyleCnt="0"/>
      <dgm:spPr/>
    </dgm:pt>
    <dgm:pt modelId="{8FAE13D1-C61F-42AD-AB63-335C9F48C019}" type="pres">
      <dgm:prSet presAssocID="{B4A962BC-58FB-49F3-A866-19BD69B31DE9}" presName="compNode" presStyleCnt="0"/>
      <dgm:spPr/>
    </dgm:pt>
    <dgm:pt modelId="{A74EC578-C474-40A7-843A-45A29954FCA2}" type="pres">
      <dgm:prSet presAssocID="{B4A962BC-58FB-49F3-A866-19BD69B31D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F53D8B0B-A347-478C-9DAD-A973ADF19AB5}" type="pres">
      <dgm:prSet presAssocID="{B4A962BC-58FB-49F3-A866-19BD69B31DE9}" presName="spaceRect" presStyleCnt="0"/>
      <dgm:spPr/>
    </dgm:pt>
    <dgm:pt modelId="{EB5B0569-957D-4373-BE77-3DE1E4B83D2F}" type="pres">
      <dgm:prSet presAssocID="{B4A962BC-58FB-49F3-A866-19BD69B31DE9}" presName="textRect" presStyleLbl="revTx" presStyleIdx="1" presStyleCnt="3">
        <dgm:presLayoutVars>
          <dgm:chMax val="1"/>
          <dgm:chPref val="1"/>
        </dgm:presLayoutVars>
      </dgm:prSet>
      <dgm:spPr/>
    </dgm:pt>
    <dgm:pt modelId="{534FDC0C-1613-4DDF-BEA4-A519BD843317}" type="pres">
      <dgm:prSet presAssocID="{3C7365E8-C912-4058-8484-7675738952C3}" presName="sibTrans" presStyleCnt="0"/>
      <dgm:spPr/>
    </dgm:pt>
    <dgm:pt modelId="{24ED0FEA-166D-4E97-A5F4-79724C4079C9}" type="pres">
      <dgm:prSet presAssocID="{FB26BF68-35B1-4A09-9D28-FF385E26C91B}" presName="compNode" presStyleCnt="0"/>
      <dgm:spPr/>
    </dgm:pt>
    <dgm:pt modelId="{B3D662D3-1C6F-49A8-BEF6-1F6F77F5E13F}" type="pres">
      <dgm:prSet presAssocID="{FB26BF68-35B1-4A09-9D28-FF385E26C9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6AEA4139-3A5D-4F8D-8B48-96E75EDFD314}" type="pres">
      <dgm:prSet presAssocID="{FB26BF68-35B1-4A09-9D28-FF385E26C91B}" presName="spaceRect" presStyleCnt="0"/>
      <dgm:spPr/>
    </dgm:pt>
    <dgm:pt modelId="{E8F98AA9-98B9-42E3-8CB7-AD5CB3D343D1}" type="pres">
      <dgm:prSet presAssocID="{FB26BF68-35B1-4A09-9D28-FF385E26C91B}" presName="textRect" presStyleLbl="revTx" presStyleIdx="2" presStyleCnt="3">
        <dgm:presLayoutVars>
          <dgm:chMax val="1"/>
          <dgm:chPref val="1"/>
        </dgm:presLayoutVars>
      </dgm:prSet>
      <dgm:spPr/>
    </dgm:pt>
  </dgm:ptLst>
  <dgm:cxnLst>
    <dgm:cxn modelId="{B46BE70F-D2D3-4940-928B-10FFBEB44EBA}" srcId="{D8F4DE50-52F8-4856-A407-7FD560C09DD4}" destId="{FFEF9020-6B60-42EE-825B-9016A37E01D4}" srcOrd="0" destOrd="0" parTransId="{9BC30512-1F5E-449C-88E5-E0D69D000EA4}" sibTransId="{B6D8172C-7F38-49FF-93F5-4FBFB97E9B96}"/>
    <dgm:cxn modelId="{5E31FB20-A97A-47B6-99E1-FA2CF0754D24}" type="presOf" srcId="{B4A962BC-58FB-49F3-A866-19BD69B31DE9}" destId="{EB5B0569-957D-4373-BE77-3DE1E4B83D2F}" srcOrd="0" destOrd="0" presId="urn:microsoft.com/office/officeart/2018/2/layout/IconLabelList"/>
    <dgm:cxn modelId="{1E1F053F-7749-42E9-8793-1C69CC478D12}" type="presOf" srcId="{D8F4DE50-52F8-4856-A407-7FD560C09DD4}" destId="{61D9779A-B997-472A-8C40-4DDF6170DED4}" srcOrd="0" destOrd="0" presId="urn:microsoft.com/office/officeart/2018/2/layout/IconLabelList"/>
    <dgm:cxn modelId="{0C01CF62-FAD8-43D2-A501-46D8518A06A1}" srcId="{D8F4DE50-52F8-4856-A407-7FD560C09DD4}" destId="{B4A962BC-58FB-49F3-A866-19BD69B31DE9}" srcOrd="1" destOrd="0" parTransId="{A2D0ADB1-0303-4A99-8BF8-72EBF54ECC66}" sibTransId="{3C7365E8-C912-4058-8484-7675738952C3}"/>
    <dgm:cxn modelId="{498D0D9D-16BD-466B-B428-E7D2A44218E1}" srcId="{D8F4DE50-52F8-4856-A407-7FD560C09DD4}" destId="{FB26BF68-35B1-4A09-9D28-FF385E26C91B}" srcOrd="2" destOrd="0" parTransId="{18E6AF76-DD98-48DB-BE02-54620E683A96}" sibTransId="{F32D76F2-9842-49CA-9652-F570FED3B54B}"/>
    <dgm:cxn modelId="{B314DAC5-E5B6-4BF1-B403-66BD68CD51FB}" type="presOf" srcId="{FFEF9020-6B60-42EE-825B-9016A37E01D4}" destId="{70E022FA-ED1A-4F50-96F7-5211F2F671D2}" srcOrd="0" destOrd="0" presId="urn:microsoft.com/office/officeart/2018/2/layout/IconLabelList"/>
    <dgm:cxn modelId="{163C3DF0-FD9D-4E24-8AEE-388097839D25}" type="presOf" srcId="{FB26BF68-35B1-4A09-9D28-FF385E26C91B}" destId="{E8F98AA9-98B9-42E3-8CB7-AD5CB3D343D1}" srcOrd="0" destOrd="0" presId="urn:microsoft.com/office/officeart/2018/2/layout/IconLabelList"/>
    <dgm:cxn modelId="{6FCAD3F5-53F5-42D7-9919-4CA4B6A23F77}" type="presParOf" srcId="{61D9779A-B997-472A-8C40-4DDF6170DED4}" destId="{696BB0CE-B0C9-4B53-93F0-DBCCF38370F8}" srcOrd="0" destOrd="0" presId="urn:microsoft.com/office/officeart/2018/2/layout/IconLabelList"/>
    <dgm:cxn modelId="{722D266F-7822-4DA1-9862-2F77C800E1FD}" type="presParOf" srcId="{696BB0CE-B0C9-4B53-93F0-DBCCF38370F8}" destId="{4CB06D82-2DA7-4BEF-8EDC-61BFC58ED188}" srcOrd="0" destOrd="0" presId="urn:microsoft.com/office/officeart/2018/2/layout/IconLabelList"/>
    <dgm:cxn modelId="{643BA748-F1E4-4BED-A3CE-067FB61DA6A4}" type="presParOf" srcId="{696BB0CE-B0C9-4B53-93F0-DBCCF38370F8}" destId="{E9D44052-CA9A-4101-AB96-754239E2E555}" srcOrd="1" destOrd="0" presId="urn:microsoft.com/office/officeart/2018/2/layout/IconLabelList"/>
    <dgm:cxn modelId="{266F5400-D53E-42CE-99D6-7A810CB3607A}" type="presParOf" srcId="{696BB0CE-B0C9-4B53-93F0-DBCCF38370F8}" destId="{70E022FA-ED1A-4F50-96F7-5211F2F671D2}" srcOrd="2" destOrd="0" presId="urn:microsoft.com/office/officeart/2018/2/layout/IconLabelList"/>
    <dgm:cxn modelId="{63A45B56-9069-4989-95DF-E693F6D66DFD}" type="presParOf" srcId="{61D9779A-B997-472A-8C40-4DDF6170DED4}" destId="{0A2259BF-6FAD-432B-BAB5-12310D2FDFD1}" srcOrd="1" destOrd="0" presId="urn:microsoft.com/office/officeart/2018/2/layout/IconLabelList"/>
    <dgm:cxn modelId="{150A2182-7724-43DC-BE1F-F303E2DC0320}" type="presParOf" srcId="{61D9779A-B997-472A-8C40-4DDF6170DED4}" destId="{8FAE13D1-C61F-42AD-AB63-335C9F48C019}" srcOrd="2" destOrd="0" presId="urn:microsoft.com/office/officeart/2018/2/layout/IconLabelList"/>
    <dgm:cxn modelId="{1EB6EA65-AC4D-4CA2-B1FA-9156486E5501}" type="presParOf" srcId="{8FAE13D1-C61F-42AD-AB63-335C9F48C019}" destId="{A74EC578-C474-40A7-843A-45A29954FCA2}" srcOrd="0" destOrd="0" presId="urn:microsoft.com/office/officeart/2018/2/layout/IconLabelList"/>
    <dgm:cxn modelId="{AD3F0666-EF5C-4127-AB9A-687124A2F412}" type="presParOf" srcId="{8FAE13D1-C61F-42AD-AB63-335C9F48C019}" destId="{F53D8B0B-A347-478C-9DAD-A973ADF19AB5}" srcOrd="1" destOrd="0" presId="urn:microsoft.com/office/officeart/2018/2/layout/IconLabelList"/>
    <dgm:cxn modelId="{532FFFD5-BA65-4A3A-86B0-21091C6D3E19}" type="presParOf" srcId="{8FAE13D1-C61F-42AD-AB63-335C9F48C019}" destId="{EB5B0569-957D-4373-BE77-3DE1E4B83D2F}" srcOrd="2" destOrd="0" presId="urn:microsoft.com/office/officeart/2018/2/layout/IconLabelList"/>
    <dgm:cxn modelId="{39BBE558-E4F8-4F88-ADF9-EDA6BBD5515A}" type="presParOf" srcId="{61D9779A-B997-472A-8C40-4DDF6170DED4}" destId="{534FDC0C-1613-4DDF-BEA4-A519BD843317}" srcOrd="3" destOrd="0" presId="urn:microsoft.com/office/officeart/2018/2/layout/IconLabelList"/>
    <dgm:cxn modelId="{68DD09DB-FF3E-49F7-9459-271DB0E8DC66}" type="presParOf" srcId="{61D9779A-B997-472A-8C40-4DDF6170DED4}" destId="{24ED0FEA-166D-4E97-A5F4-79724C4079C9}" srcOrd="4" destOrd="0" presId="urn:microsoft.com/office/officeart/2018/2/layout/IconLabelList"/>
    <dgm:cxn modelId="{0EAB8176-BA58-4270-8CB7-4AFBFB7E757A}" type="presParOf" srcId="{24ED0FEA-166D-4E97-A5F4-79724C4079C9}" destId="{B3D662D3-1C6F-49A8-BEF6-1F6F77F5E13F}" srcOrd="0" destOrd="0" presId="urn:microsoft.com/office/officeart/2018/2/layout/IconLabelList"/>
    <dgm:cxn modelId="{D6A92F73-75C4-46AC-AB34-24DDA9DDD7DC}" type="presParOf" srcId="{24ED0FEA-166D-4E97-A5F4-79724C4079C9}" destId="{6AEA4139-3A5D-4F8D-8B48-96E75EDFD314}" srcOrd="1" destOrd="0" presId="urn:microsoft.com/office/officeart/2018/2/layout/IconLabelList"/>
    <dgm:cxn modelId="{132F4EF4-6264-46E4-A064-DA0118FF3DC8}" type="presParOf" srcId="{24ED0FEA-166D-4E97-A5F4-79724C4079C9}" destId="{E8F98AA9-98B9-42E3-8CB7-AD5CB3D343D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A4B706-0F2C-409D-A8EA-DEB7FEDE151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618B385-BF3D-401E-97C4-D34CF5962703}">
      <dgm:prSet/>
      <dgm:spPr/>
      <dgm:t>
        <a:bodyPr/>
        <a:lstStyle/>
        <a:p>
          <a:pPr>
            <a:lnSpc>
              <a:spcPct val="100000"/>
            </a:lnSpc>
            <a:defRPr cap="all"/>
          </a:pPr>
          <a:r>
            <a:rPr lang="en-US" dirty="0"/>
            <a:t>Communication</a:t>
          </a:r>
        </a:p>
        <a:p>
          <a:pPr>
            <a:lnSpc>
              <a:spcPct val="100000"/>
            </a:lnSpc>
            <a:defRPr cap="all"/>
          </a:pPr>
          <a:r>
            <a:rPr lang="en-US" dirty="0"/>
            <a:t>And advocacy </a:t>
          </a:r>
        </a:p>
      </dgm:t>
    </dgm:pt>
    <dgm:pt modelId="{9BA07C1D-A958-4F4D-B488-3191ECF2DA70}" type="parTrans" cxnId="{DA6B2B64-F9AF-400A-8C8F-48F4F0127F7C}">
      <dgm:prSet/>
      <dgm:spPr/>
      <dgm:t>
        <a:bodyPr/>
        <a:lstStyle/>
        <a:p>
          <a:endParaRPr lang="en-US"/>
        </a:p>
      </dgm:t>
    </dgm:pt>
    <dgm:pt modelId="{87B54368-EEE5-4F04-ACC7-8C5A223FF69B}" type="sibTrans" cxnId="{DA6B2B64-F9AF-400A-8C8F-48F4F0127F7C}">
      <dgm:prSet/>
      <dgm:spPr/>
      <dgm:t>
        <a:bodyPr/>
        <a:lstStyle/>
        <a:p>
          <a:endParaRPr lang="en-US"/>
        </a:p>
      </dgm:t>
    </dgm:pt>
    <dgm:pt modelId="{E33D923C-D675-416B-BD77-57AF28971CE8}">
      <dgm:prSet/>
      <dgm:spPr/>
      <dgm:t>
        <a:bodyPr/>
        <a:lstStyle/>
        <a:p>
          <a:pPr>
            <a:lnSpc>
              <a:spcPct val="100000"/>
            </a:lnSpc>
            <a:defRPr cap="all"/>
          </a:pPr>
          <a:r>
            <a:rPr lang="en-US" dirty="0"/>
            <a:t>Decision </a:t>
          </a:r>
        </a:p>
        <a:p>
          <a:pPr>
            <a:lnSpc>
              <a:spcPct val="100000"/>
            </a:lnSpc>
            <a:defRPr cap="all"/>
          </a:pPr>
          <a:r>
            <a:rPr lang="en-US" dirty="0"/>
            <a:t>Making</a:t>
          </a:r>
        </a:p>
      </dgm:t>
    </dgm:pt>
    <dgm:pt modelId="{FBFFAF66-40DF-4EC6-A5D6-4048773BB870}" type="parTrans" cxnId="{C318BB29-E6E2-4221-8C97-5CB601D4D22B}">
      <dgm:prSet/>
      <dgm:spPr/>
      <dgm:t>
        <a:bodyPr/>
        <a:lstStyle/>
        <a:p>
          <a:endParaRPr lang="en-US"/>
        </a:p>
      </dgm:t>
    </dgm:pt>
    <dgm:pt modelId="{9BDE7C5A-64A4-473C-A853-B9EDF2B95E4D}" type="sibTrans" cxnId="{C318BB29-E6E2-4221-8C97-5CB601D4D22B}">
      <dgm:prSet/>
      <dgm:spPr/>
      <dgm:t>
        <a:bodyPr/>
        <a:lstStyle/>
        <a:p>
          <a:endParaRPr lang="en-US"/>
        </a:p>
      </dgm:t>
    </dgm:pt>
    <dgm:pt modelId="{21C995D1-9A96-4BD1-A88A-0B37FF076E30}">
      <dgm:prSet/>
      <dgm:spPr/>
      <dgm:t>
        <a:bodyPr/>
        <a:lstStyle/>
        <a:p>
          <a:pPr>
            <a:lnSpc>
              <a:spcPct val="100000"/>
            </a:lnSpc>
            <a:defRPr cap="all"/>
          </a:pPr>
          <a:r>
            <a:rPr lang="en-US" b="1" dirty="0"/>
            <a:t>Trust</a:t>
          </a:r>
        </a:p>
      </dgm:t>
    </dgm:pt>
    <dgm:pt modelId="{EB927FCD-1CC1-46F0-B703-8BB39D29ACE5}" type="parTrans" cxnId="{EE21CD3E-6813-4A4F-BBD5-DA9B9F015189}">
      <dgm:prSet/>
      <dgm:spPr/>
      <dgm:t>
        <a:bodyPr/>
        <a:lstStyle/>
        <a:p>
          <a:endParaRPr lang="en-US"/>
        </a:p>
      </dgm:t>
    </dgm:pt>
    <dgm:pt modelId="{D0455A11-A855-4113-BB1F-BCCBB9252095}" type="sibTrans" cxnId="{EE21CD3E-6813-4A4F-BBD5-DA9B9F015189}">
      <dgm:prSet/>
      <dgm:spPr/>
      <dgm:t>
        <a:bodyPr/>
        <a:lstStyle/>
        <a:p>
          <a:endParaRPr lang="en-US"/>
        </a:p>
      </dgm:t>
    </dgm:pt>
    <dgm:pt modelId="{D97CE879-171D-2A42-8863-9F9F04582126}">
      <dgm:prSet/>
      <dgm:spPr/>
      <dgm:t>
        <a:bodyPr/>
        <a:lstStyle/>
        <a:p>
          <a:pPr>
            <a:lnSpc>
              <a:spcPct val="100000"/>
            </a:lnSpc>
            <a:defRPr cap="all"/>
          </a:pPr>
          <a:r>
            <a:rPr lang="en-US"/>
            <a:t>Workflow management</a:t>
          </a:r>
        </a:p>
      </dgm:t>
    </dgm:pt>
    <dgm:pt modelId="{C8A60413-4489-C541-83B5-1F2770785997}" type="parTrans" cxnId="{44449AFD-8402-9D47-9B96-CF13958F90FA}">
      <dgm:prSet/>
      <dgm:spPr/>
      <dgm:t>
        <a:bodyPr/>
        <a:lstStyle/>
        <a:p>
          <a:endParaRPr lang="en-US"/>
        </a:p>
      </dgm:t>
    </dgm:pt>
    <dgm:pt modelId="{29723992-608C-E54B-AC33-BC1DF61307D0}" type="sibTrans" cxnId="{44449AFD-8402-9D47-9B96-CF13958F90FA}">
      <dgm:prSet/>
      <dgm:spPr/>
      <dgm:t>
        <a:bodyPr/>
        <a:lstStyle/>
        <a:p>
          <a:endParaRPr lang="en-US"/>
        </a:p>
      </dgm:t>
    </dgm:pt>
    <dgm:pt modelId="{D0AAD10C-F21D-4312-8112-3DEDC4195BCF}" type="pres">
      <dgm:prSet presAssocID="{9AA4B706-0F2C-409D-A8EA-DEB7FEDE151E}" presName="root" presStyleCnt="0">
        <dgm:presLayoutVars>
          <dgm:dir/>
          <dgm:resizeHandles val="exact"/>
        </dgm:presLayoutVars>
      </dgm:prSet>
      <dgm:spPr/>
    </dgm:pt>
    <dgm:pt modelId="{024E847E-FB3E-452F-99C8-9E9A8DF59C3D}" type="pres">
      <dgm:prSet presAssocID="{F618B385-BF3D-401E-97C4-D34CF5962703}" presName="compNode" presStyleCnt="0"/>
      <dgm:spPr/>
    </dgm:pt>
    <dgm:pt modelId="{6B40A522-4165-4020-A3D3-D3D5F77A90B8}" type="pres">
      <dgm:prSet presAssocID="{F618B385-BF3D-401E-97C4-D34CF5962703}" presName="iconBgRect" presStyleLbl="bgShp" presStyleIdx="0" presStyleCnt="4"/>
      <dgm:spPr/>
    </dgm:pt>
    <dgm:pt modelId="{1765215B-950A-447F-95DD-8A52B7F99740}" type="pres">
      <dgm:prSet presAssocID="{F618B385-BF3D-401E-97C4-D34CF59627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phone"/>
        </a:ext>
      </dgm:extLst>
    </dgm:pt>
    <dgm:pt modelId="{211BE7BC-9B05-46B2-8AF4-DD60B4CD4EDF}" type="pres">
      <dgm:prSet presAssocID="{F618B385-BF3D-401E-97C4-D34CF5962703}" presName="spaceRect" presStyleCnt="0"/>
      <dgm:spPr/>
    </dgm:pt>
    <dgm:pt modelId="{E42B216F-7539-46D4-95ED-8182E066272A}" type="pres">
      <dgm:prSet presAssocID="{F618B385-BF3D-401E-97C4-D34CF5962703}" presName="textRect" presStyleLbl="revTx" presStyleIdx="0" presStyleCnt="4">
        <dgm:presLayoutVars>
          <dgm:chMax val="1"/>
          <dgm:chPref val="1"/>
        </dgm:presLayoutVars>
      </dgm:prSet>
      <dgm:spPr/>
    </dgm:pt>
    <dgm:pt modelId="{4D762916-CA5C-447D-9308-031E4FFDD3E6}" type="pres">
      <dgm:prSet presAssocID="{87B54368-EEE5-4F04-ACC7-8C5A223FF69B}" presName="sibTrans" presStyleCnt="0"/>
      <dgm:spPr/>
    </dgm:pt>
    <dgm:pt modelId="{F9567E62-707A-4531-BB6F-A3E007DFCE88}" type="pres">
      <dgm:prSet presAssocID="{E33D923C-D675-416B-BD77-57AF28971CE8}" presName="compNode" presStyleCnt="0"/>
      <dgm:spPr/>
    </dgm:pt>
    <dgm:pt modelId="{EF8670BF-7FD4-43E3-81B1-2BD30858730F}" type="pres">
      <dgm:prSet presAssocID="{E33D923C-D675-416B-BD77-57AF28971CE8}" presName="iconBgRect" presStyleLbl="bgShp" presStyleIdx="1" presStyleCnt="4"/>
      <dgm:spPr/>
    </dgm:pt>
    <dgm:pt modelId="{A65C7886-C20D-43F0-9186-BD92F7DF0A68}" type="pres">
      <dgm:prSet presAssocID="{E33D923C-D675-416B-BD77-57AF28971C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AA1E5C0-3593-4CDB-959A-87D8485CED50}" type="pres">
      <dgm:prSet presAssocID="{E33D923C-D675-416B-BD77-57AF28971CE8}" presName="spaceRect" presStyleCnt="0"/>
      <dgm:spPr/>
    </dgm:pt>
    <dgm:pt modelId="{F568DD06-7E1E-4BBF-96C7-F65751128F40}" type="pres">
      <dgm:prSet presAssocID="{E33D923C-D675-416B-BD77-57AF28971CE8}" presName="textRect" presStyleLbl="revTx" presStyleIdx="1" presStyleCnt="4">
        <dgm:presLayoutVars>
          <dgm:chMax val="1"/>
          <dgm:chPref val="1"/>
        </dgm:presLayoutVars>
      </dgm:prSet>
      <dgm:spPr/>
    </dgm:pt>
    <dgm:pt modelId="{F357ABC1-62CC-4D09-9CBF-56937B417CCE}" type="pres">
      <dgm:prSet presAssocID="{9BDE7C5A-64A4-473C-A853-B9EDF2B95E4D}" presName="sibTrans" presStyleCnt="0"/>
      <dgm:spPr/>
    </dgm:pt>
    <dgm:pt modelId="{E8B154AC-B9CC-46CF-B0FA-E20CE44641AD}" type="pres">
      <dgm:prSet presAssocID="{21C995D1-9A96-4BD1-A88A-0B37FF076E30}" presName="compNode" presStyleCnt="0"/>
      <dgm:spPr/>
    </dgm:pt>
    <dgm:pt modelId="{5358A432-7DF5-4A7D-B0F3-05ABD06C739A}" type="pres">
      <dgm:prSet presAssocID="{21C995D1-9A96-4BD1-A88A-0B37FF076E30}" presName="iconBgRect" presStyleLbl="bgShp" presStyleIdx="2" presStyleCnt="4"/>
      <dgm:spPr/>
    </dgm:pt>
    <dgm:pt modelId="{2624FE85-20F4-4FD0-ACDF-93B5154A2F09}" type="pres">
      <dgm:prSet presAssocID="{21C995D1-9A96-4BD1-A88A-0B37FF076E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9F809BD8-DA49-4D59-9167-050F470C636F}" type="pres">
      <dgm:prSet presAssocID="{21C995D1-9A96-4BD1-A88A-0B37FF076E30}" presName="spaceRect" presStyleCnt="0"/>
      <dgm:spPr/>
    </dgm:pt>
    <dgm:pt modelId="{A1535FE1-A610-45A9-A03B-889CAD28D53C}" type="pres">
      <dgm:prSet presAssocID="{21C995D1-9A96-4BD1-A88A-0B37FF076E30}" presName="textRect" presStyleLbl="revTx" presStyleIdx="2" presStyleCnt="4">
        <dgm:presLayoutVars>
          <dgm:chMax val="1"/>
          <dgm:chPref val="1"/>
        </dgm:presLayoutVars>
      </dgm:prSet>
      <dgm:spPr/>
    </dgm:pt>
    <dgm:pt modelId="{3BC08C87-156A-4C22-90CB-1CA52A32EADF}" type="pres">
      <dgm:prSet presAssocID="{D0455A11-A855-4113-BB1F-BCCBB9252095}" presName="sibTrans" presStyleCnt="0"/>
      <dgm:spPr/>
    </dgm:pt>
    <dgm:pt modelId="{6052CAE5-1121-494C-AF6C-5EDEF23BD98B}" type="pres">
      <dgm:prSet presAssocID="{D97CE879-171D-2A42-8863-9F9F04582126}" presName="compNode" presStyleCnt="0"/>
      <dgm:spPr/>
    </dgm:pt>
    <dgm:pt modelId="{5DEE8E76-2B8B-47AF-872B-EE5CC73B19FB}" type="pres">
      <dgm:prSet presAssocID="{D97CE879-171D-2A42-8863-9F9F04582126}" presName="iconBgRect" presStyleLbl="bgShp" presStyleIdx="3" presStyleCnt="4"/>
      <dgm:spPr/>
    </dgm:pt>
    <dgm:pt modelId="{43EB6A2F-8E1B-40FC-BF74-9BEC5AF4144F}" type="pres">
      <dgm:prSet presAssocID="{D97CE879-171D-2A42-8863-9F9F045821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593B217B-CF31-4305-9327-87A3AB87F196}" type="pres">
      <dgm:prSet presAssocID="{D97CE879-171D-2A42-8863-9F9F04582126}" presName="spaceRect" presStyleCnt="0"/>
      <dgm:spPr/>
    </dgm:pt>
    <dgm:pt modelId="{3633BC66-90CD-4524-B520-F9AE671D18B1}" type="pres">
      <dgm:prSet presAssocID="{D97CE879-171D-2A42-8863-9F9F04582126}" presName="textRect" presStyleLbl="revTx" presStyleIdx="3" presStyleCnt="4">
        <dgm:presLayoutVars>
          <dgm:chMax val="1"/>
          <dgm:chPref val="1"/>
        </dgm:presLayoutVars>
      </dgm:prSet>
      <dgm:spPr/>
    </dgm:pt>
  </dgm:ptLst>
  <dgm:cxnLst>
    <dgm:cxn modelId="{C318BB29-E6E2-4221-8C97-5CB601D4D22B}" srcId="{9AA4B706-0F2C-409D-A8EA-DEB7FEDE151E}" destId="{E33D923C-D675-416B-BD77-57AF28971CE8}" srcOrd="1" destOrd="0" parTransId="{FBFFAF66-40DF-4EC6-A5D6-4048773BB870}" sibTransId="{9BDE7C5A-64A4-473C-A853-B9EDF2B95E4D}"/>
    <dgm:cxn modelId="{EE21CD3E-6813-4A4F-BBD5-DA9B9F015189}" srcId="{9AA4B706-0F2C-409D-A8EA-DEB7FEDE151E}" destId="{21C995D1-9A96-4BD1-A88A-0B37FF076E30}" srcOrd="2" destOrd="0" parTransId="{EB927FCD-1CC1-46F0-B703-8BB39D29ACE5}" sibTransId="{D0455A11-A855-4113-BB1F-BCCBB9252095}"/>
    <dgm:cxn modelId="{DA6B2B64-F9AF-400A-8C8F-48F4F0127F7C}" srcId="{9AA4B706-0F2C-409D-A8EA-DEB7FEDE151E}" destId="{F618B385-BF3D-401E-97C4-D34CF5962703}" srcOrd="0" destOrd="0" parTransId="{9BA07C1D-A958-4F4D-B488-3191ECF2DA70}" sibTransId="{87B54368-EEE5-4F04-ACC7-8C5A223FF69B}"/>
    <dgm:cxn modelId="{E8F47049-7747-6548-8679-700672459724}" type="presOf" srcId="{F618B385-BF3D-401E-97C4-D34CF5962703}" destId="{E42B216F-7539-46D4-95ED-8182E066272A}" srcOrd="0" destOrd="0" presId="urn:microsoft.com/office/officeart/2018/5/layout/IconCircleLabelList"/>
    <dgm:cxn modelId="{504B8E75-0744-1D4C-A65F-F0DCBDF12EFF}" type="presOf" srcId="{21C995D1-9A96-4BD1-A88A-0B37FF076E30}" destId="{A1535FE1-A610-45A9-A03B-889CAD28D53C}" srcOrd="0" destOrd="0" presId="urn:microsoft.com/office/officeart/2018/5/layout/IconCircleLabelList"/>
    <dgm:cxn modelId="{AE2C3256-C50F-844D-8C90-DC13CFD971D2}" type="presOf" srcId="{E33D923C-D675-416B-BD77-57AF28971CE8}" destId="{F568DD06-7E1E-4BBF-96C7-F65751128F40}" srcOrd="0" destOrd="0" presId="urn:microsoft.com/office/officeart/2018/5/layout/IconCircleLabelList"/>
    <dgm:cxn modelId="{4A2A5085-00C6-9443-BB40-9DD5C331D253}" type="presOf" srcId="{9AA4B706-0F2C-409D-A8EA-DEB7FEDE151E}" destId="{D0AAD10C-F21D-4312-8112-3DEDC4195BCF}" srcOrd="0" destOrd="0" presId="urn:microsoft.com/office/officeart/2018/5/layout/IconCircleLabelList"/>
    <dgm:cxn modelId="{3E1BB1AA-8E01-0744-BA74-87F71546DFD7}" type="presOf" srcId="{D97CE879-171D-2A42-8863-9F9F04582126}" destId="{3633BC66-90CD-4524-B520-F9AE671D18B1}" srcOrd="0" destOrd="0" presId="urn:microsoft.com/office/officeart/2018/5/layout/IconCircleLabelList"/>
    <dgm:cxn modelId="{44449AFD-8402-9D47-9B96-CF13958F90FA}" srcId="{9AA4B706-0F2C-409D-A8EA-DEB7FEDE151E}" destId="{D97CE879-171D-2A42-8863-9F9F04582126}" srcOrd="3" destOrd="0" parTransId="{C8A60413-4489-C541-83B5-1F2770785997}" sibTransId="{29723992-608C-E54B-AC33-BC1DF61307D0}"/>
    <dgm:cxn modelId="{B0070DE9-C2FE-FD4B-99D0-830BFE75F282}" type="presParOf" srcId="{D0AAD10C-F21D-4312-8112-3DEDC4195BCF}" destId="{024E847E-FB3E-452F-99C8-9E9A8DF59C3D}" srcOrd="0" destOrd="0" presId="urn:microsoft.com/office/officeart/2018/5/layout/IconCircleLabelList"/>
    <dgm:cxn modelId="{EF4B04C5-9E54-4042-8FAB-F68B9ABAD3C0}" type="presParOf" srcId="{024E847E-FB3E-452F-99C8-9E9A8DF59C3D}" destId="{6B40A522-4165-4020-A3D3-D3D5F77A90B8}" srcOrd="0" destOrd="0" presId="urn:microsoft.com/office/officeart/2018/5/layout/IconCircleLabelList"/>
    <dgm:cxn modelId="{0C83A656-E460-714B-99C7-FE46A5D987C8}" type="presParOf" srcId="{024E847E-FB3E-452F-99C8-9E9A8DF59C3D}" destId="{1765215B-950A-447F-95DD-8A52B7F99740}" srcOrd="1" destOrd="0" presId="urn:microsoft.com/office/officeart/2018/5/layout/IconCircleLabelList"/>
    <dgm:cxn modelId="{A34BFE3C-AD28-9646-93EE-4A4B64B87AB3}" type="presParOf" srcId="{024E847E-FB3E-452F-99C8-9E9A8DF59C3D}" destId="{211BE7BC-9B05-46B2-8AF4-DD60B4CD4EDF}" srcOrd="2" destOrd="0" presId="urn:microsoft.com/office/officeart/2018/5/layout/IconCircleLabelList"/>
    <dgm:cxn modelId="{78582C7A-3DCE-0441-88EB-43ADF628838C}" type="presParOf" srcId="{024E847E-FB3E-452F-99C8-9E9A8DF59C3D}" destId="{E42B216F-7539-46D4-95ED-8182E066272A}" srcOrd="3" destOrd="0" presId="urn:microsoft.com/office/officeart/2018/5/layout/IconCircleLabelList"/>
    <dgm:cxn modelId="{0A378C5C-C1C3-F545-9BE7-B3C36E96E208}" type="presParOf" srcId="{D0AAD10C-F21D-4312-8112-3DEDC4195BCF}" destId="{4D762916-CA5C-447D-9308-031E4FFDD3E6}" srcOrd="1" destOrd="0" presId="urn:microsoft.com/office/officeart/2018/5/layout/IconCircleLabelList"/>
    <dgm:cxn modelId="{7275C142-B8EE-8045-919A-CF1B7A3DB65D}" type="presParOf" srcId="{D0AAD10C-F21D-4312-8112-3DEDC4195BCF}" destId="{F9567E62-707A-4531-BB6F-A3E007DFCE88}" srcOrd="2" destOrd="0" presId="urn:microsoft.com/office/officeart/2018/5/layout/IconCircleLabelList"/>
    <dgm:cxn modelId="{E6CC79CD-B4DE-9148-9888-A3F547D20C7D}" type="presParOf" srcId="{F9567E62-707A-4531-BB6F-A3E007DFCE88}" destId="{EF8670BF-7FD4-43E3-81B1-2BD30858730F}" srcOrd="0" destOrd="0" presId="urn:microsoft.com/office/officeart/2018/5/layout/IconCircleLabelList"/>
    <dgm:cxn modelId="{5D79EEAE-F717-D94F-ABC1-BCD907E74B1A}" type="presParOf" srcId="{F9567E62-707A-4531-BB6F-A3E007DFCE88}" destId="{A65C7886-C20D-43F0-9186-BD92F7DF0A68}" srcOrd="1" destOrd="0" presId="urn:microsoft.com/office/officeart/2018/5/layout/IconCircleLabelList"/>
    <dgm:cxn modelId="{98381893-6E90-A64A-9284-C51363752817}" type="presParOf" srcId="{F9567E62-707A-4531-BB6F-A3E007DFCE88}" destId="{7AA1E5C0-3593-4CDB-959A-87D8485CED50}" srcOrd="2" destOrd="0" presId="urn:microsoft.com/office/officeart/2018/5/layout/IconCircleLabelList"/>
    <dgm:cxn modelId="{036C72F9-C1B5-874E-8023-E35DAA40445F}" type="presParOf" srcId="{F9567E62-707A-4531-BB6F-A3E007DFCE88}" destId="{F568DD06-7E1E-4BBF-96C7-F65751128F40}" srcOrd="3" destOrd="0" presId="urn:microsoft.com/office/officeart/2018/5/layout/IconCircleLabelList"/>
    <dgm:cxn modelId="{2860216F-E66D-CC43-8973-0B5021DCF673}" type="presParOf" srcId="{D0AAD10C-F21D-4312-8112-3DEDC4195BCF}" destId="{F357ABC1-62CC-4D09-9CBF-56937B417CCE}" srcOrd="3" destOrd="0" presId="urn:microsoft.com/office/officeart/2018/5/layout/IconCircleLabelList"/>
    <dgm:cxn modelId="{19C8A00E-BE97-6F41-ADD1-8ED4B7BC76BA}" type="presParOf" srcId="{D0AAD10C-F21D-4312-8112-3DEDC4195BCF}" destId="{E8B154AC-B9CC-46CF-B0FA-E20CE44641AD}" srcOrd="4" destOrd="0" presId="urn:microsoft.com/office/officeart/2018/5/layout/IconCircleLabelList"/>
    <dgm:cxn modelId="{4F41645C-6751-6447-9154-22AAEBD3AB2C}" type="presParOf" srcId="{E8B154AC-B9CC-46CF-B0FA-E20CE44641AD}" destId="{5358A432-7DF5-4A7D-B0F3-05ABD06C739A}" srcOrd="0" destOrd="0" presId="urn:microsoft.com/office/officeart/2018/5/layout/IconCircleLabelList"/>
    <dgm:cxn modelId="{E2BC9506-1E73-6448-9567-58D011F7474B}" type="presParOf" srcId="{E8B154AC-B9CC-46CF-B0FA-E20CE44641AD}" destId="{2624FE85-20F4-4FD0-ACDF-93B5154A2F09}" srcOrd="1" destOrd="0" presId="urn:microsoft.com/office/officeart/2018/5/layout/IconCircleLabelList"/>
    <dgm:cxn modelId="{DEBCB858-BD1C-134C-BFAD-FBE9059744F2}" type="presParOf" srcId="{E8B154AC-B9CC-46CF-B0FA-E20CE44641AD}" destId="{9F809BD8-DA49-4D59-9167-050F470C636F}" srcOrd="2" destOrd="0" presId="urn:microsoft.com/office/officeart/2018/5/layout/IconCircleLabelList"/>
    <dgm:cxn modelId="{398A8566-B1A1-574B-80A7-C1CE7D67F5FE}" type="presParOf" srcId="{E8B154AC-B9CC-46CF-B0FA-E20CE44641AD}" destId="{A1535FE1-A610-45A9-A03B-889CAD28D53C}" srcOrd="3" destOrd="0" presId="urn:microsoft.com/office/officeart/2018/5/layout/IconCircleLabelList"/>
    <dgm:cxn modelId="{D82F2498-5974-C440-A271-F9BBD60F8FFB}" type="presParOf" srcId="{D0AAD10C-F21D-4312-8112-3DEDC4195BCF}" destId="{3BC08C87-156A-4C22-90CB-1CA52A32EADF}" srcOrd="5" destOrd="0" presId="urn:microsoft.com/office/officeart/2018/5/layout/IconCircleLabelList"/>
    <dgm:cxn modelId="{D121CC4A-2C3D-8547-98E5-95EB1E3D2A1E}" type="presParOf" srcId="{D0AAD10C-F21D-4312-8112-3DEDC4195BCF}" destId="{6052CAE5-1121-494C-AF6C-5EDEF23BD98B}" srcOrd="6" destOrd="0" presId="urn:microsoft.com/office/officeart/2018/5/layout/IconCircleLabelList"/>
    <dgm:cxn modelId="{B6E42E7B-2EFE-A041-AE60-00042407A7ED}" type="presParOf" srcId="{6052CAE5-1121-494C-AF6C-5EDEF23BD98B}" destId="{5DEE8E76-2B8B-47AF-872B-EE5CC73B19FB}" srcOrd="0" destOrd="0" presId="urn:microsoft.com/office/officeart/2018/5/layout/IconCircleLabelList"/>
    <dgm:cxn modelId="{A2981384-CDB0-BA4D-B7DC-F36167744816}" type="presParOf" srcId="{6052CAE5-1121-494C-AF6C-5EDEF23BD98B}" destId="{43EB6A2F-8E1B-40FC-BF74-9BEC5AF4144F}" srcOrd="1" destOrd="0" presId="urn:microsoft.com/office/officeart/2018/5/layout/IconCircleLabelList"/>
    <dgm:cxn modelId="{D92380C4-DA57-B24B-B8AE-E798F4ACC4BD}" type="presParOf" srcId="{6052CAE5-1121-494C-AF6C-5EDEF23BD98B}" destId="{593B217B-CF31-4305-9327-87A3AB87F196}" srcOrd="2" destOrd="0" presId="urn:microsoft.com/office/officeart/2018/5/layout/IconCircleLabelList"/>
    <dgm:cxn modelId="{45499C19-EA51-1B41-9A20-F37060490C7F}" type="presParOf" srcId="{6052CAE5-1121-494C-AF6C-5EDEF23BD98B}" destId="{3633BC66-90CD-4524-B520-F9AE671D18B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A4B706-0F2C-409D-A8EA-DEB7FEDE151E}"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F618B385-BF3D-401E-97C4-D34CF5962703}">
      <dgm:prSet/>
      <dgm:spPr/>
      <dgm:t>
        <a:bodyPr/>
        <a:lstStyle/>
        <a:p>
          <a:pPr>
            <a:lnSpc>
              <a:spcPct val="100000"/>
            </a:lnSpc>
            <a:defRPr cap="all"/>
          </a:pPr>
          <a:r>
            <a:rPr lang="en-US" dirty="0"/>
            <a:t>Communication and advocacy </a:t>
          </a:r>
        </a:p>
      </dgm:t>
    </dgm:pt>
    <dgm:pt modelId="{9BA07C1D-A958-4F4D-B488-3191ECF2DA70}" type="parTrans" cxnId="{DA6B2B64-F9AF-400A-8C8F-48F4F0127F7C}">
      <dgm:prSet/>
      <dgm:spPr/>
      <dgm:t>
        <a:bodyPr/>
        <a:lstStyle/>
        <a:p>
          <a:endParaRPr lang="en-US"/>
        </a:p>
      </dgm:t>
    </dgm:pt>
    <dgm:pt modelId="{87B54368-EEE5-4F04-ACC7-8C5A223FF69B}" type="sibTrans" cxnId="{DA6B2B64-F9AF-400A-8C8F-48F4F0127F7C}">
      <dgm:prSet/>
      <dgm:spPr/>
      <dgm:t>
        <a:bodyPr/>
        <a:lstStyle/>
        <a:p>
          <a:endParaRPr lang="en-US"/>
        </a:p>
      </dgm:t>
    </dgm:pt>
    <dgm:pt modelId="{E33D923C-D675-416B-BD77-57AF28971CE8}">
      <dgm:prSet/>
      <dgm:spPr/>
      <dgm:t>
        <a:bodyPr/>
        <a:lstStyle/>
        <a:p>
          <a:pPr>
            <a:lnSpc>
              <a:spcPct val="100000"/>
            </a:lnSpc>
            <a:defRPr cap="all"/>
          </a:pPr>
          <a:r>
            <a:rPr lang="en-US" dirty="0"/>
            <a:t>Decision making</a:t>
          </a:r>
        </a:p>
      </dgm:t>
    </dgm:pt>
    <dgm:pt modelId="{FBFFAF66-40DF-4EC6-A5D6-4048773BB870}" type="parTrans" cxnId="{C318BB29-E6E2-4221-8C97-5CB601D4D22B}">
      <dgm:prSet/>
      <dgm:spPr/>
      <dgm:t>
        <a:bodyPr/>
        <a:lstStyle/>
        <a:p>
          <a:endParaRPr lang="en-US"/>
        </a:p>
      </dgm:t>
    </dgm:pt>
    <dgm:pt modelId="{9BDE7C5A-64A4-473C-A853-B9EDF2B95E4D}" type="sibTrans" cxnId="{C318BB29-E6E2-4221-8C97-5CB601D4D22B}">
      <dgm:prSet/>
      <dgm:spPr/>
      <dgm:t>
        <a:bodyPr/>
        <a:lstStyle/>
        <a:p>
          <a:endParaRPr lang="en-US"/>
        </a:p>
      </dgm:t>
    </dgm:pt>
    <dgm:pt modelId="{21C995D1-9A96-4BD1-A88A-0B37FF076E30}">
      <dgm:prSet/>
      <dgm:spPr/>
      <dgm:t>
        <a:bodyPr/>
        <a:lstStyle/>
        <a:p>
          <a:pPr>
            <a:lnSpc>
              <a:spcPct val="100000"/>
            </a:lnSpc>
            <a:defRPr cap="all"/>
          </a:pPr>
          <a:r>
            <a:rPr lang="en-US"/>
            <a:t>Trust</a:t>
          </a:r>
        </a:p>
      </dgm:t>
    </dgm:pt>
    <dgm:pt modelId="{EB927FCD-1CC1-46F0-B703-8BB39D29ACE5}" type="parTrans" cxnId="{EE21CD3E-6813-4A4F-BBD5-DA9B9F015189}">
      <dgm:prSet/>
      <dgm:spPr/>
      <dgm:t>
        <a:bodyPr/>
        <a:lstStyle/>
        <a:p>
          <a:endParaRPr lang="en-US"/>
        </a:p>
      </dgm:t>
    </dgm:pt>
    <dgm:pt modelId="{D0455A11-A855-4113-BB1F-BCCBB9252095}" type="sibTrans" cxnId="{EE21CD3E-6813-4A4F-BBD5-DA9B9F015189}">
      <dgm:prSet/>
      <dgm:spPr/>
      <dgm:t>
        <a:bodyPr/>
        <a:lstStyle/>
        <a:p>
          <a:endParaRPr lang="en-US"/>
        </a:p>
      </dgm:t>
    </dgm:pt>
    <dgm:pt modelId="{D97CE879-171D-2A42-8863-9F9F04582126}">
      <dgm:prSet/>
      <dgm:spPr/>
      <dgm:t>
        <a:bodyPr/>
        <a:lstStyle/>
        <a:p>
          <a:pPr>
            <a:lnSpc>
              <a:spcPct val="100000"/>
            </a:lnSpc>
            <a:defRPr cap="all"/>
          </a:pPr>
          <a:r>
            <a:rPr lang="en-US" b="1" dirty="0"/>
            <a:t>Workflow management</a:t>
          </a:r>
        </a:p>
      </dgm:t>
    </dgm:pt>
    <dgm:pt modelId="{C8A60413-4489-C541-83B5-1F2770785997}" type="parTrans" cxnId="{44449AFD-8402-9D47-9B96-CF13958F90FA}">
      <dgm:prSet/>
      <dgm:spPr/>
      <dgm:t>
        <a:bodyPr/>
        <a:lstStyle/>
        <a:p>
          <a:endParaRPr lang="en-US"/>
        </a:p>
      </dgm:t>
    </dgm:pt>
    <dgm:pt modelId="{29723992-608C-E54B-AC33-BC1DF61307D0}" type="sibTrans" cxnId="{44449AFD-8402-9D47-9B96-CF13958F90FA}">
      <dgm:prSet/>
      <dgm:spPr/>
      <dgm:t>
        <a:bodyPr/>
        <a:lstStyle/>
        <a:p>
          <a:endParaRPr lang="en-US"/>
        </a:p>
      </dgm:t>
    </dgm:pt>
    <dgm:pt modelId="{D0AAD10C-F21D-4312-8112-3DEDC4195BCF}" type="pres">
      <dgm:prSet presAssocID="{9AA4B706-0F2C-409D-A8EA-DEB7FEDE151E}" presName="root" presStyleCnt="0">
        <dgm:presLayoutVars>
          <dgm:dir/>
          <dgm:resizeHandles val="exact"/>
        </dgm:presLayoutVars>
      </dgm:prSet>
      <dgm:spPr/>
    </dgm:pt>
    <dgm:pt modelId="{024E847E-FB3E-452F-99C8-9E9A8DF59C3D}" type="pres">
      <dgm:prSet presAssocID="{F618B385-BF3D-401E-97C4-D34CF5962703}" presName="compNode" presStyleCnt="0"/>
      <dgm:spPr/>
    </dgm:pt>
    <dgm:pt modelId="{6B40A522-4165-4020-A3D3-D3D5F77A90B8}" type="pres">
      <dgm:prSet presAssocID="{F618B385-BF3D-401E-97C4-D34CF5962703}" presName="iconBgRect" presStyleLbl="bgShp" presStyleIdx="0" presStyleCnt="4"/>
      <dgm:spPr/>
    </dgm:pt>
    <dgm:pt modelId="{1765215B-950A-447F-95DD-8A52B7F99740}" type="pres">
      <dgm:prSet presAssocID="{F618B385-BF3D-401E-97C4-D34CF596270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lephone"/>
        </a:ext>
      </dgm:extLst>
    </dgm:pt>
    <dgm:pt modelId="{211BE7BC-9B05-46B2-8AF4-DD60B4CD4EDF}" type="pres">
      <dgm:prSet presAssocID="{F618B385-BF3D-401E-97C4-D34CF5962703}" presName="spaceRect" presStyleCnt="0"/>
      <dgm:spPr/>
    </dgm:pt>
    <dgm:pt modelId="{E42B216F-7539-46D4-95ED-8182E066272A}" type="pres">
      <dgm:prSet presAssocID="{F618B385-BF3D-401E-97C4-D34CF5962703}" presName="textRect" presStyleLbl="revTx" presStyleIdx="0" presStyleCnt="4">
        <dgm:presLayoutVars>
          <dgm:chMax val="1"/>
          <dgm:chPref val="1"/>
        </dgm:presLayoutVars>
      </dgm:prSet>
      <dgm:spPr/>
    </dgm:pt>
    <dgm:pt modelId="{4D762916-CA5C-447D-9308-031E4FFDD3E6}" type="pres">
      <dgm:prSet presAssocID="{87B54368-EEE5-4F04-ACC7-8C5A223FF69B}" presName="sibTrans" presStyleCnt="0"/>
      <dgm:spPr/>
    </dgm:pt>
    <dgm:pt modelId="{F9567E62-707A-4531-BB6F-A3E007DFCE88}" type="pres">
      <dgm:prSet presAssocID="{E33D923C-D675-416B-BD77-57AF28971CE8}" presName="compNode" presStyleCnt="0"/>
      <dgm:spPr/>
    </dgm:pt>
    <dgm:pt modelId="{EF8670BF-7FD4-43E3-81B1-2BD30858730F}" type="pres">
      <dgm:prSet presAssocID="{E33D923C-D675-416B-BD77-57AF28971CE8}" presName="iconBgRect" presStyleLbl="bgShp" presStyleIdx="1" presStyleCnt="4"/>
      <dgm:spPr/>
    </dgm:pt>
    <dgm:pt modelId="{A65C7886-C20D-43F0-9186-BD92F7DF0A68}" type="pres">
      <dgm:prSet presAssocID="{E33D923C-D675-416B-BD77-57AF28971C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AA1E5C0-3593-4CDB-959A-87D8485CED50}" type="pres">
      <dgm:prSet presAssocID="{E33D923C-D675-416B-BD77-57AF28971CE8}" presName="spaceRect" presStyleCnt="0"/>
      <dgm:spPr/>
    </dgm:pt>
    <dgm:pt modelId="{F568DD06-7E1E-4BBF-96C7-F65751128F40}" type="pres">
      <dgm:prSet presAssocID="{E33D923C-D675-416B-BD77-57AF28971CE8}" presName="textRect" presStyleLbl="revTx" presStyleIdx="1" presStyleCnt="4">
        <dgm:presLayoutVars>
          <dgm:chMax val="1"/>
          <dgm:chPref val="1"/>
        </dgm:presLayoutVars>
      </dgm:prSet>
      <dgm:spPr/>
    </dgm:pt>
    <dgm:pt modelId="{F357ABC1-62CC-4D09-9CBF-56937B417CCE}" type="pres">
      <dgm:prSet presAssocID="{9BDE7C5A-64A4-473C-A853-B9EDF2B95E4D}" presName="sibTrans" presStyleCnt="0"/>
      <dgm:spPr/>
    </dgm:pt>
    <dgm:pt modelId="{E8B154AC-B9CC-46CF-B0FA-E20CE44641AD}" type="pres">
      <dgm:prSet presAssocID="{21C995D1-9A96-4BD1-A88A-0B37FF076E30}" presName="compNode" presStyleCnt="0"/>
      <dgm:spPr/>
    </dgm:pt>
    <dgm:pt modelId="{5358A432-7DF5-4A7D-B0F3-05ABD06C739A}" type="pres">
      <dgm:prSet presAssocID="{21C995D1-9A96-4BD1-A88A-0B37FF076E30}" presName="iconBgRect" presStyleLbl="bgShp" presStyleIdx="2" presStyleCnt="4"/>
      <dgm:spPr/>
    </dgm:pt>
    <dgm:pt modelId="{2624FE85-20F4-4FD0-ACDF-93B5154A2F09}" type="pres">
      <dgm:prSet presAssocID="{21C995D1-9A96-4BD1-A88A-0B37FF076E3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9F809BD8-DA49-4D59-9167-050F470C636F}" type="pres">
      <dgm:prSet presAssocID="{21C995D1-9A96-4BD1-A88A-0B37FF076E30}" presName="spaceRect" presStyleCnt="0"/>
      <dgm:spPr/>
    </dgm:pt>
    <dgm:pt modelId="{A1535FE1-A610-45A9-A03B-889CAD28D53C}" type="pres">
      <dgm:prSet presAssocID="{21C995D1-9A96-4BD1-A88A-0B37FF076E30}" presName="textRect" presStyleLbl="revTx" presStyleIdx="2" presStyleCnt="4">
        <dgm:presLayoutVars>
          <dgm:chMax val="1"/>
          <dgm:chPref val="1"/>
        </dgm:presLayoutVars>
      </dgm:prSet>
      <dgm:spPr/>
    </dgm:pt>
    <dgm:pt modelId="{3BC08C87-156A-4C22-90CB-1CA52A32EADF}" type="pres">
      <dgm:prSet presAssocID="{D0455A11-A855-4113-BB1F-BCCBB9252095}" presName="sibTrans" presStyleCnt="0"/>
      <dgm:spPr/>
    </dgm:pt>
    <dgm:pt modelId="{6052CAE5-1121-494C-AF6C-5EDEF23BD98B}" type="pres">
      <dgm:prSet presAssocID="{D97CE879-171D-2A42-8863-9F9F04582126}" presName="compNode" presStyleCnt="0"/>
      <dgm:spPr/>
    </dgm:pt>
    <dgm:pt modelId="{5DEE8E76-2B8B-47AF-872B-EE5CC73B19FB}" type="pres">
      <dgm:prSet presAssocID="{D97CE879-171D-2A42-8863-9F9F04582126}" presName="iconBgRect" presStyleLbl="bgShp" presStyleIdx="3" presStyleCnt="4"/>
      <dgm:spPr/>
    </dgm:pt>
    <dgm:pt modelId="{43EB6A2F-8E1B-40FC-BF74-9BEC5AF4144F}" type="pres">
      <dgm:prSet presAssocID="{D97CE879-171D-2A42-8863-9F9F0458212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ears"/>
        </a:ext>
      </dgm:extLst>
    </dgm:pt>
    <dgm:pt modelId="{593B217B-CF31-4305-9327-87A3AB87F196}" type="pres">
      <dgm:prSet presAssocID="{D97CE879-171D-2A42-8863-9F9F04582126}" presName="spaceRect" presStyleCnt="0"/>
      <dgm:spPr/>
    </dgm:pt>
    <dgm:pt modelId="{3633BC66-90CD-4524-B520-F9AE671D18B1}" type="pres">
      <dgm:prSet presAssocID="{D97CE879-171D-2A42-8863-9F9F04582126}" presName="textRect" presStyleLbl="revTx" presStyleIdx="3" presStyleCnt="4">
        <dgm:presLayoutVars>
          <dgm:chMax val="1"/>
          <dgm:chPref val="1"/>
        </dgm:presLayoutVars>
      </dgm:prSet>
      <dgm:spPr/>
    </dgm:pt>
  </dgm:ptLst>
  <dgm:cxnLst>
    <dgm:cxn modelId="{C318BB29-E6E2-4221-8C97-5CB601D4D22B}" srcId="{9AA4B706-0F2C-409D-A8EA-DEB7FEDE151E}" destId="{E33D923C-D675-416B-BD77-57AF28971CE8}" srcOrd="1" destOrd="0" parTransId="{FBFFAF66-40DF-4EC6-A5D6-4048773BB870}" sibTransId="{9BDE7C5A-64A4-473C-A853-B9EDF2B95E4D}"/>
    <dgm:cxn modelId="{EE21CD3E-6813-4A4F-BBD5-DA9B9F015189}" srcId="{9AA4B706-0F2C-409D-A8EA-DEB7FEDE151E}" destId="{21C995D1-9A96-4BD1-A88A-0B37FF076E30}" srcOrd="2" destOrd="0" parTransId="{EB927FCD-1CC1-46F0-B703-8BB39D29ACE5}" sibTransId="{D0455A11-A855-4113-BB1F-BCCBB9252095}"/>
    <dgm:cxn modelId="{DA6B2B64-F9AF-400A-8C8F-48F4F0127F7C}" srcId="{9AA4B706-0F2C-409D-A8EA-DEB7FEDE151E}" destId="{F618B385-BF3D-401E-97C4-D34CF5962703}" srcOrd="0" destOrd="0" parTransId="{9BA07C1D-A958-4F4D-B488-3191ECF2DA70}" sibTransId="{87B54368-EEE5-4F04-ACC7-8C5A223FF69B}"/>
    <dgm:cxn modelId="{E8F47049-7747-6548-8679-700672459724}" type="presOf" srcId="{F618B385-BF3D-401E-97C4-D34CF5962703}" destId="{E42B216F-7539-46D4-95ED-8182E066272A}" srcOrd="0" destOrd="0" presId="urn:microsoft.com/office/officeart/2018/5/layout/IconCircleLabelList"/>
    <dgm:cxn modelId="{504B8E75-0744-1D4C-A65F-F0DCBDF12EFF}" type="presOf" srcId="{21C995D1-9A96-4BD1-A88A-0B37FF076E30}" destId="{A1535FE1-A610-45A9-A03B-889CAD28D53C}" srcOrd="0" destOrd="0" presId="urn:microsoft.com/office/officeart/2018/5/layout/IconCircleLabelList"/>
    <dgm:cxn modelId="{AE2C3256-C50F-844D-8C90-DC13CFD971D2}" type="presOf" srcId="{E33D923C-D675-416B-BD77-57AF28971CE8}" destId="{F568DD06-7E1E-4BBF-96C7-F65751128F40}" srcOrd="0" destOrd="0" presId="urn:microsoft.com/office/officeart/2018/5/layout/IconCircleLabelList"/>
    <dgm:cxn modelId="{4A2A5085-00C6-9443-BB40-9DD5C331D253}" type="presOf" srcId="{9AA4B706-0F2C-409D-A8EA-DEB7FEDE151E}" destId="{D0AAD10C-F21D-4312-8112-3DEDC4195BCF}" srcOrd="0" destOrd="0" presId="urn:microsoft.com/office/officeart/2018/5/layout/IconCircleLabelList"/>
    <dgm:cxn modelId="{3E1BB1AA-8E01-0744-BA74-87F71546DFD7}" type="presOf" srcId="{D97CE879-171D-2A42-8863-9F9F04582126}" destId="{3633BC66-90CD-4524-B520-F9AE671D18B1}" srcOrd="0" destOrd="0" presId="urn:microsoft.com/office/officeart/2018/5/layout/IconCircleLabelList"/>
    <dgm:cxn modelId="{44449AFD-8402-9D47-9B96-CF13958F90FA}" srcId="{9AA4B706-0F2C-409D-A8EA-DEB7FEDE151E}" destId="{D97CE879-171D-2A42-8863-9F9F04582126}" srcOrd="3" destOrd="0" parTransId="{C8A60413-4489-C541-83B5-1F2770785997}" sibTransId="{29723992-608C-E54B-AC33-BC1DF61307D0}"/>
    <dgm:cxn modelId="{B0070DE9-C2FE-FD4B-99D0-830BFE75F282}" type="presParOf" srcId="{D0AAD10C-F21D-4312-8112-3DEDC4195BCF}" destId="{024E847E-FB3E-452F-99C8-9E9A8DF59C3D}" srcOrd="0" destOrd="0" presId="urn:microsoft.com/office/officeart/2018/5/layout/IconCircleLabelList"/>
    <dgm:cxn modelId="{EF4B04C5-9E54-4042-8FAB-F68B9ABAD3C0}" type="presParOf" srcId="{024E847E-FB3E-452F-99C8-9E9A8DF59C3D}" destId="{6B40A522-4165-4020-A3D3-D3D5F77A90B8}" srcOrd="0" destOrd="0" presId="urn:microsoft.com/office/officeart/2018/5/layout/IconCircleLabelList"/>
    <dgm:cxn modelId="{0C83A656-E460-714B-99C7-FE46A5D987C8}" type="presParOf" srcId="{024E847E-FB3E-452F-99C8-9E9A8DF59C3D}" destId="{1765215B-950A-447F-95DD-8A52B7F99740}" srcOrd="1" destOrd="0" presId="urn:microsoft.com/office/officeart/2018/5/layout/IconCircleLabelList"/>
    <dgm:cxn modelId="{A34BFE3C-AD28-9646-93EE-4A4B64B87AB3}" type="presParOf" srcId="{024E847E-FB3E-452F-99C8-9E9A8DF59C3D}" destId="{211BE7BC-9B05-46B2-8AF4-DD60B4CD4EDF}" srcOrd="2" destOrd="0" presId="urn:microsoft.com/office/officeart/2018/5/layout/IconCircleLabelList"/>
    <dgm:cxn modelId="{78582C7A-3DCE-0441-88EB-43ADF628838C}" type="presParOf" srcId="{024E847E-FB3E-452F-99C8-9E9A8DF59C3D}" destId="{E42B216F-7539-46D4-95ED-8182E066272A}" srcOrd="3" destOrd="0" presId="urn:microsoft.com/office/officeart/2018/5/layout/IconCircleLabelList"/>
    <dgm:cxn modelId="{0A378C5C-C1C3-F545-9BE7-B3C36E96E208}" type="presParOf" srcId="{D0AAD10C-F21D-4312-8112-3DEDC4195BCF}" destId="{4D762916-CA5C-447D-9308-031E4FFDD3E6}" srcOrd="1" destOrd="0" presId="urn:microsoft.com/office/officeart/2018/5/layout/IconCircleLabelList"/>
    <dgm:cxn modelId="{7275C142-B8EE-8045-919A-CF1B7A3DB65D}" type="presParOf" srcId="{D0AAD10C-F21D-4312-8112-3DEDC4195BCF}" destId="{F9567E62-707A-4531-BB6F-A3E007DFCE88}" srcOrd="2" destOrd="0" presId="urn:microsoft.com/office/officeart/2018/5/layout/IconCircleLabelList"/>
    <dgm:cxn modelId="{E6CC79CD-B4DE-9148-9888-A3F547D20C7D}" type="presParOf" srcId="{F9567E62-707A-4531-BB6F-A3E007DFCE88}" destId="{EF8670BF-7FD4-43E3-81B1-2BD30858730F}" srcOrd="0" destOrd="0" presId="urn:microsoft.com/office/officeart/2018/5/layout/IconCircleLabelList"/>
    <dgm:cxn modelId="{5D79EEAE-F717-D94F-ABC1-BCD907E74B1A}" type="presParOf" srcId="{F9567E62-707A-4531-BB6F-A3E007DFCE88}" destId="{A65C7886-C20D-43F0-9186-BD92F7DF0A68}" srcOrd="1" destOrd="0" presId="urn:microsoft.com/office/officeart/2018/5/layout/IconCircleLabelList"/>
    <dgm:cxn modelId="{98381893-6E90-A64A-9284-C51363752817}" type="presParOf" srcId="{F9567E62-707A-4531-BB6F-A3E007DFCE88}" destId="{7AA1E5C0-3593-4CDB-959A-87D8485CED50}" srcOrd="2" destOrd="0" presId="urn:microsoft.com/office/officeart/2018/5/layout/IconCircleLabelList"/>
    <dgm:cxn modelId="{036C72F9-C1B5-874E-8023-E35DAA40445F}" type="presParOf" srcId="{F9567E62-707A-4531-BB6F-A3E007DFCE88}" destId="{F568DD06-7E1E-4BBF-96C7-F65751128F40}" srcOrd="3" destOrd="0" presId="urn:microsoft.com/office/officeart/2018/5/layout/IconCircleLabelList"/>
    <dgm:cxn modelId="{2860216F-E66D-CC43-8973-0B5021DCF673}" type="presParOf" srcId="{D0AAD10C-F21D-4312-8112-3DEDC4195BCF}" destId="{F357ABC1-62CC-4D09-9CBF-56937B417CCE}" srcOrd="3" destOrd="0" presId="urn:microsoft.com/office/officeart/2018/5/layout/IconCircleLabelList"/>
    <dgm:cxn modelId="{19C8A00E-BE97-6F41-ADD1-8ED4B7BC76BA}" type="presParOf" srcId="{D0AAD10C-F21D-4312-8112-3DEDC4195BCF}" destId="{E8B154AC-B9CC-46CF-B0FA-E20CE44641AD}" srcOrd="4" destOrd="0" presId="urn:microsoft.com/office/officeart/2018/5/layout/IconCircleLabelList"/>
    <dgm:cxn modelId="{4F41645C-6751-6447-9154-22AAEBD3AB2C}" type="presParOf" srcId="{E8B154AC-B9CC-46CF-B0FA-E20CE44641AD}" destId="{5358A432-7DF5-4A7D-B0F3-05ABD06C739A}" srcOrd="0" destOrd="0" presId="urn:microsoft.com/office/officeart/2018/5/layout/IconCircleLabelList"/>
    <dgm:cxn modelId="{E2BC9506-1E73-6448-9567-58D011F7474B}" type="presParOf" srcId="{E8B154AC-B9CC-46CF-B0FA-E20CE44641AD}" destId="{2624FE85-20F4-4FD0-ACDF-93B5154A2F09}" srcOrd="1" destOrd="0" presId="urn:microsoft.com/office/officeart/2018/5/layout/IconCircleLabelList"/>
    <dgm:cxn modelId="{DEBCB858-BD1C-134C-BFAD-FBE9059744F2}" type="presParOf" srcId="{E8B154AC-B9CC-46CF-B0FA-E20CE44641AD}" destId="{9F809BD8-DA49-4D59-9167-050F470C636F}" srcOrd="2" destOrd="0" presId="urn:microsoft.com/office/officeart/2018/5/layout/IconCircleLabelList"/>
    <dgm:cxn modelId="{398A8566-B1A1-574B-80A7-C1CE7D67F5FE}" type="presParOf" srcId="{E8B154AC-B9CC-46CF-B0FA-E20CE44641AD}" destId="{A1535FE1-A610-45A9-A03B-889CAD28D53C}" srcOrd="3" destOrd="0" presId="urn:microsoft.com/office/officeart/2018/5/layout/IconCircleLabelList"/>
    <dgm:cxn modelId="{D82F2498-5974-C440-A271-F9BBD60F8FFB}" type="presParOf" srcId="{D0AAD10C-F21D-4312-8112-3DEDC4195BCF}" destId="{3BC08C87-156A-4C22-90CB-1CA52A32EADF}" srcOrd="5" destOrd="0" presId="urn:microsoft.com/office/officeart/2018/5/layout/IconCircleLabelList"/>
    <dgm:cxn modelId="{D121CC4A-2C3D-8547-98E5-95EB1E3D2A1E}" type="presParOf" srcId="{D0AAD10C-F21D-4312-8112-3DEDC4195BCF}" destId="{6052CAE5-1121-494C-AF6C-5EDEF23BD98B}" srcOrd="6" destOrd="0" presId="urn:microsoft.com/office/officeart/2018/5/layout/IconCircleLabelList"/>
    <dgm:cxn modelId="{B6E42E7B-2EFE-A041-AE60-00042407A7ED}" type="presParOf" srcId="{6052CAE5-1121-494C-AF6C-5EDEF23BD98B}" destId="{5DEE8E76-2B8B-47AF-872B-EE5CC73B19FB}" srcOrd="0" destOrd="0" presId="urn:microsoft.com/office/officeart/2018/5/layout/IconCircleLabelList"/>
    <dgm:cxn modelId="{A2981384-CDB0-BA4D-B7DC-F36167744816}" type="presParOf" srcId="{6052CAE5-1121-494C-AF6C-5EDEF23BD98B}" destId="{43EB6A2F-8E1B-40FC-BF74-9BEC5AF4144F}" srcOrd="1" destOrd="0" presId="urn:microsoft.com/office/officeart/2018/5/layout/IconCircleLabelList"/>
    <dgm:cxn modelId="{D92380C4-DA57-B24B-B8AE-E798F4ACC4BD}" type="presParOf" srcId="{6052CAE5-1121-494C-AF6C-5EDEF23BD98B}" destId="{593B217B-CF31-4305-9327-87A3AB87F196}" srcOrd="2" destOrd="0" presId="urn:microsoft.com/office/officeart/2018/5/layout/IconCircleLabelList"/>
    <dgm:cxn modelId="{45499C19-EA51-1B41-9A20-F37060490C7F}" type="presParOf" srcId="{6052CAE5-1121-494C-AF6C-5EDEF23BD98B}" destId="{3633BC66-90CD-4524-B520-F9AE671D18B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A1FFB-E17D-437D-A77F-1ECB5F8C5135}">
      <dsp:nvSpPr>
        <dsp:cNvPr id="0" name=""/>
        <dsp:cNvSpPr/>
      </dsp:nvSpPr>
      <dsp:spPr>
        <a:xfrm>
          <a:off x="1162539" y="382887"/>
          <a:ext cx="3393077" cy="3309932"/>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493500-B209-4A73-86F5-C85E88AF0975}">
      <dsp:nvSpPr>
        <dsp:cNvPr id="0" name=""/>
        <dsp:cNvSpPr/>
      </dsp:nvSpPr>
      <dsp:spPr>
        <a:xfrm>
          <a:off x="699481" y="3370721"/>
          <a:ext cx="445314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100000"/>
            </a:lnSpc>
            <a:spcBef>
              <a:spcPct val="0"/>
            </a:spcBef>
            <a:spcAft>
              <a:spcPct val="35000"/>
            </a:spcAft>
            <a:buNone/>
          </a:pPr>
          <a:r>
            <a:rPr lang="en-US" sz="2500" kern="1200" dirty="0"/>
            <a:t>Cost &amp; Capacity Estimation Tools</a:t>
          </a:r>
        </a:p>
      </dsp:txBody>
      <dsp:txXfrm>
        <a:off x="699481" y="3370721"/>
        <a:ext cx="4453142" cy="720000"/>
      </dsp:txXfrm>
    </dsp:sp>
    <dsp:sp modelId="{AC065473-3B42-45A9-8CC5-8AA2EBD99AEE}">
      <dsp:nvSpPr>
        <dsp:cNvPr id="0" name=""/>
        <dsp:cNvSpPr/>
      </dsp:nvSpPr>
      <dsp:spPr>
        <a:xfrm>
          <a:off x="6226018" y="422424"/>
          <a:ext cx="3437730" cy="32477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A2DAEE-0EA8-4E29-8FAC-CE97F1005B41}">
      <dsp:nvSpPr>
        <dsp:cNvPr id="0" name=""/>
        <dsp:cNvSpPr/>
      </dsp:nvSpPr>
      <dsp:spPr>
        <a:xfrm>
          <a:off x="6104838" y="3355173"/>
          <a:ext cx="3788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11250">
            <a:lnSpc>
              <a:spcPct val="100000"/>
            </a:lnSpc>
            <a:spcBef>
              <a:spcPct val="0"/>
            </a:spcBef>
            <a:spcAft>
              <a:spcPct val="35000"/>
            </a:spcAft>
            <a:buNone/>
          </a:pPr>
          <a:r>
            <a:rPr lang="en-US" sz="2500" b="0" i="0" kern="1200" baseline="0" dirty="0"/>
            <a:t>Communication Tools</a:t>
          </a:r>
          <a:endParaRPr lang="en-US" sz="2500" kern="1200" dirty="0"/>
        </a:p>
      </dsp:txBody>
      <dsp:txXfrm>
        <a:off x="6104838" y="3355173"/>
        <a:ext cx="378846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0A522-4165-4020-A3D3-D3D5F77A90B8}">
      <dsp:nvSpPr>
        <dsp:cNvPr id="0" name=""/>
        <dsp:cNvSpPr/>
      </dsp:nvSpPr>
      <dsp:spPr>
        <a:xfrm>
          <a:off x="579602"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5215B-950A-447F-95DD-8A52B7F99740}">
      <dsp:nvSpPr>
        <dsp:cNvPr id="0" name=""/>
        <dsp:cNvSpPr/>
      </dsp:nvSpPr>
      <dsp:spPr>
        <a:xfrm>
          <a:off x="888131" y="1510747"/>
          <a:ext cx="830655" cy="8306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2B216F-7539-46D4-95ED-8182E066272A}">
      <dsp:nvSpPr>
        <dsp:cNvPr id="0" name=""/>
        <dsp:cNvSpPr/>
      </dsp:nvSpPr>
      <dsp:spPr>
        <a:xfrm>
          <a:off x="116808"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t>Communication</a:t>
          </a:r>
        </a:p>
        <a:p>
          <a:pPr marL="0" lvl="0" indent="0" algn="ctr" defTabSz="889000">
            <a:lnSpc>
              <a:spcPct val="100000"/>
            </a:lnSpc>
            <a:spcBef>
              <a:spcPct val="0"/>
            </a:spcBef>
            <a:spcAft>
              <a:spcPct val="35000"/>
            </a:spcAft>
            <a:buNone/>
            <a:defRPr cap="all"/>
          </a:pPr>
          <a:r>
            <a:rPr lang="en-US" sz="2000" b="1" kern="1200" dirty="0"/>
            <a:t>And Advocacy </a:t>
          </a:r>
        </a:p>
      </dsp:txBody>
      <dsp:txXfrm>
        <a:off x="116808" y="3100858"/>
        <a:ext cx="2373300" cy="720000"/>
      </dsp:txXfrm>
    </dsp:sp>
    <dsp:sp modelId="{EF8670BF-7FD4-43E3-81B1-2BD30858730F}">
      <dsp:nvSpPr>
        <dsp:cNvPr id="0" name=""/>
        <dsp:cNvSpPr/>
      </dsp:nvSpPr>
      <dsp:spPr>
        <a:xfrm>
          <a:off x="3368229"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C7886-C20D-43F0-9186-BD92F7DF0A68}">
      <dsp:nvSpPr>
        <dsp:cNvPr id="0" name=""/>
        <dsp:cNvSpPr/>
      </dsp:nvSpPr>
      <dsp:spPr>
        <a:xfrm>
          <a:off x="3676758" y="1510747"/>
          <a:ext cx="830655" cy="8306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8DD06-7E1E-4BBF-96C7-F65751128F40}">
      <dsp:nvSpPr>
        <dsp:cNvPr id="0" name=""/>
        <dsp:cNvSpPr/>
      </dsp:nvSpPr>
      <dsp:spPr>
        <a:xfrm>
          <a:off x="2905436"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Decision </a:t>
          </a:r>
        </a:p>
        <a:p>
          <a:pPr marL="0" lvl="0" indent="0" algn="ctr" defTabSz="889000">
            <a:lnSpc>
              <a:spcPct val="100000"/>
            </a:lnSpc>
            <a:spcBef>
              <a:spcPct val="0"/>
            </a:spcBef>
            <a:spcAft>
              <a:spcPct val="35000"/>
            </a:spcAft>
            <a:buNone/>
            <a:defRPr cap="all"/>
          </a:pPr>
          <a:r>
            <a:rPr lang="en-US" sz="2000" kern="1200" dirty="0"/>
            <a:t>Making</a:t>
          </a:r>
        </a:p>
      </dsp:txBody>
      <dsp:txXfrm>
        <a:off x="2905436" y="3100858"/>
        <a:ext cx="2373300" cy="720000"/>
      </dsp:txXfrm>
    </dsp:sp>
    <dsp:sp modelId="{5358A432-7DF5-4A7D-B0F3-05ABD06C739A}">
      <dsp:nvSpPr>
        <dsp:cNvPr id="0" name=""/>
        <dsp:cNvSpPr/>
      </dsp:nvSpPr>
      <dsp:spPr>
        <a:xfrm>
          <a:off x="6156857"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FE85-20F4-4FD0-ACDF-93B5154A2F09}">
      <dsp:nvSpPr>
        <dsp:cNvPr id="0" name=""/>
        <dsp:cNvSpPr/>
      </dsp:nvSpPr>
      <dsp:spPr>
        <a:xfrm>
          <a:off x="6465386" y="1510747"/>
          <a:ext cx="830655" cy="8306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535FE1-A610-45A9-A03B-889CAD28D53C}">
      <dsp:nvSpPr>
        <dsp:cNvPr id="0" name=""/>
        <dsp:cNvSpPr/>
      </dsp:nvSpPr>
      <dsp:spPr>
        <a:xfrm>
          <a:off x="5694063"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Trust</a:t>
          </a:r>
        </a:p>
      </dsp:txBody>
      <dsp:txXfrm>
        <a:off x="5694063" y="3100858"/>
        <a:ext cx="2373300" cy="720000"/>
      </dsp:txXfrm>
    </dsp:sp>
    <dsp:sp modelId="{5DEE8E76-2B8B-47AF-872B-EE5CC73B19FB}">
      <dsp:nvSpPr>
        <dsp:cNvPr id="0" name=""/>
        <dsp:cNvSpPr/>
      </dsp:nvSpPr>
      <dsp:spPr>
        <a:xfrm>
          <a:off x="8945484"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B6A2F-8E1B-40FC-BF74-9BEC5AF4144F}">
      <dsp:nvSpPr>
        <dsp:cNvPr id="0" name=""/>
        <dsp:cNvSpPr/>
      </dsp:nvSpPr>
      <dsp:spPr>
        <a:xfrm>
          <a:off x="9254013" y="1510747"/>
          <a:ext cx="830655" cy="8306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33BC66-90CD-4524-B520-F9AE671D18B1}">
      <dsp:nvSpPr>
        <dsp:cNvPr id="0" name=""/>
        <dsp:cNvSpPr/>
      </dsp:nvSpPr>
      <dsp:spPr>
        <a:xfrm>
          <a:off x="8482691"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Workflow management</a:t>
          </a:r>
        </a:p>
      </dsp:txBody>
      <dsp:txXfrm>
        <a:off x="8482691" y="3100858"/>
        <a:ext cx="23733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0A522-4165-4020-A3D3-D3D5F77A90B8}">
      <dsp:nvSpPr>
        <dsp:cNvPr id="0" name=""/>
        <dsp:cNvSpPr/>
      </dsp:nvSpPr>
      <dsp:spPr>
        <a:xfrm>
          <a:off x="579602"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5215B-950A-447F-95DD-8A52B7F99740}">
      <dsp:nvSpPr>
        <dsp:cNvPr id="0" name=""/>
        <dsp:cNvSpPr/>
      </dsp:nvSpPr>
      <dsp:spPr>
        <a:xfrm>
          <a:off x="888131" y="1510747"/>
          <a:ext cx="830655" cy="8306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2B216F-7539-46D4-95ED-8182E066272A}">
      <dsp:nvSpPr>
        <dsp:cNvPr id="0" name=""/>
        <dsp:cNvSpPr/>
      </dsp:nvSpPr>
      <dsp:spPr>
        <a:xfrm>
          <a:off x="116808"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Communication</a:t>
          </a:r>
        </a:p>
        <a:p>
          <a:pPr marL="0" lvl="0" indent="0" algn="ctr" defTabSz="889000">
            <a:lnSpc>
              <a:spcPct val="100000"/>
            </a:lnSpc>
            <a:spcBef>
              <a:spcPct val="0"/>
            </a:spcBef>
            <a:spcAft>
              <a:spcPct val="35000"/>
            </a:spcAft>
            <a:buNone/>
            <a:defRPr cap="all"/>
          </a:pPr>
          <a:r>
            <a:rPr lang="en-US" sz="2000" kern="1200" dirty="0"/>
            <a:t>And advocacy </a:t>
          </a:r>
        </a:p>
      </dsp:txBody>
      <dsp:txXfrm>
        <a:off x="116808" y="3100858"/>
        <a:ext cx="2373300" cy="720000"/>
      </dsp:txXfrm>
    </dsp:sp>
    <dsp:sp modelId="{EF8670BF-7FD4-43E3-81B1-2BD30858730F}">
      <dsp:nvSpPr>
        <dsp:cNvPr id="0" name=""/>
        <dsp:cNvSpPr/>
      </dsp:nvSpPr>
      <dsp:spPr>
        <a:xfrm>
          <a:off x="3368229"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C7886-C20D-43F0-9186-BD92F7DF0A68}">
      <dsp:nvSpPr>
        <dsp:cNvPr id="0" name=""/>
        <dsp:cNvSpPr/>
      </dsp:nvSpPr>
      <dsp:spPr>
        <a:xfrm>
          <a:off x="3676758" y="1510747"/>
          <a:ext cx="830655" cy="8306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8DD06-7E1E-4BBF-96C7-F65751128F40}">
      <dsp:nvSpPr>
        <dsp:cNvPr id="0" name=""/>
        <dsp:cNvSpPr/>
      </dsp:nvSpPr>
      <dsp:spPr>
        <a:xfrm>
          <a:off x="2905436"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t>Decision </a:t>
          </a:r>
        </a:p>
        <a:p>
          <a:pPr marL="0" lvl="0" indent="0" algn="ctr" defTabSz="889000">
            <a:lnSpc>
              <a:spcPct val="100000"/>
            </a:lnSpc>
            <a:spcBef>
              <a:spcPct val="0"/>
            </a:spcBef>
            <a:spcAft>
              <a:spcPct val="35000"/>
            </a:spcAft>
            <a:buNone/>
            <a:defRPr cap="all"/>
          </a:pPr>
          <a:r>
            <a:rPr lang="en-US" sz="2000" b="1" kern="1200" dirty="0"/>
            <a:t>Making</a:t>
          </a:r>
        </a:p>
      </dsp:txBody>
      <dsp:txXfrm>
        <a:off x="2905436" y="3100858"/>
        <a:ext cx="2373300" cy="720000"/>
      </dsp:txXfrm>
    </dsp:sp>
    <dsp:sp modelId="{5358A432-7DF5-4A7D-B0F3-05ABD06C739A}">
      <dsp:nvSpPr>
        <dsp:cNvPr id="0" name=""/>
        <dsp:cNvSpPr/>
      </dsp:nvSpPr>
      <dsp:spPr>
        <a:xfrm>
          <a:off x="6156857"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FE85-20F4-4FD0-ACDF-93B5154A2F09}">
      <dsp:nvSpPr>
        <dsp:cNvPr id="0" name=""/>
        <dsp:cNvSpPr/>
      </dsp:nvSpPr>
      <dsp:spPr>
        <a:xfrm>
          <a:off x="6465386" y="1510747"/>
          <a:ext cx="830655" cy="8306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535FE1-A610-45A9-A03B-889CAD28D53C}">
      <dsp:nvSpPr>
        <dsp:cNvPr id="0" name=""/>
        <dsp:cNvSpPr/>
      </dsp:nvSpPr>
      <dsp:spPr>
        <a:xfrm>
          <a:off x="5694063"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Trust</a:t>
          </a:r>
        </a:p>
      </dsp:txBody>
      <dsp:txXfrm>
        <a:off x="5694063" y="3100858"/>
        <a:ext cx="2373300" cy="720000"/>
      </dsp:txXfrm>
    </dsp:sp>
    <dsp:sp modelId="{5DEE8E76-2B8B-47AF-872B-EE5CC73B19FB}">
      <dsp:nvSpPr>
        <dsp:cNvPr id="0" name=""/>
        <dsp:cNvSpPr/>
      </dsp:nvSpPr>
      <dsp:spPr>
        <a:xfrm>
          <a:off x="8945484"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B6A2F-8E1B-40FC-BF74-9BEC5AF4144F}">
      <dsp:nvSpPr>
        <dsp:cNvPr id="0" name=""/>
        <dsp:cNvSpPr/>
      </dsp:nvSpPr>
      <dsp:spPr>
        <a:xfrm>
          <a:off x="9254013" y="1510747"/>
          <a:ext cx="830655" cy="8306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33BC66-90CD-4524-B520-F9AE671D18B1}">
      <dsp:nvSpPr>
        <dsp:cNvPr id="0" name=""/>
        <dsp:cNvSpPr/>
      </dsp:nvSpPr>
      <dsp:spPr>
        <a:xfrm>
          <a:off x="8482691"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Workflow management</a:t>
          </a:r>
        </a:p>
      </dsp:txBody>
      <dsp:txXfrm>
        <a:off x="8482691" y="3100858"/>
        <a:ext cx="23733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06D82-2DA7-4BEF-8EDC-61BFC58ED188}">
      <dsp:nvSpPr>
        <dsp:cNvPr id="0" name=""/>
        <dsp:cNvSpPr/>
      </dsp:nvSpPr>
      <dsp:spPr>
        <a:xfrm>
          <a:off x="959850" y="1232012"/>
          <a:ext cx="1454962" cy="145496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E022FA-ED1A-4F50-96F7-5211F2F671D2}">
      <dsp:nvSpPr>
        <dsp:cNvPr id="0" name=""/>
        <dsp:cNvSpPr/>
      </dsp:nvSpPr>
      <dsp:spPr>
        <a:xfrm>
          <a:off x="70706" y="307106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Prioritize </a:t>
          </a:r>
        </a:p>
      </dsp:txBody>
      <dsp:txXfrm>
        <a:off x="70706" y="3071064"/>
        <a:ext cx="3233249" cy="720000"/>
      </dsp:txXfrm>
    </dsp:sp>
    <dsp:sp modelId="{A74EC578-C474-40A7-843A-45A29954FCA2}">
      <dsp:nvSpPr>
        <dsp:cNvPr id="0" name=""/>
        <dsp:cNvSpPr/>
      </dsp:nvSpPr>
      <dsp:spPr>
        <a:xfrm>
          <a:off x="4758918" y="1232012"/>
          <a:ext cx="1454962" cy="145496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5B0569-957D-4373-BE77-3DE1E4B83D2F}">
      <dsp:nvSpPr>
        <dsp:cNvPr id="0" name=""/>
        <dsp:cNvSpPr/>
      </dsp:nvSpPr>
      <dsp:spPr>
        <a:xfrm>
          <a:off x="3869775" y="307106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Plan </a:t>
          </a:r>
        </a:p>
      </dsp:txBody>
      <dsp:txXfrm>
        <a:off x="3869775" y="3071064"/>
        <a:ext cx="3233249" cy="720000"/>
      </dsp:txXfrm>
    </dsp:sp>
    <dsp:sp modelId="{B3D662D3-1C6F-49A8-BEF6-1F6F77F5E13F}">
      <dsp:nvSpPr>
        <dsp:cNvPr id="0" name=""/>
        <dsp:cNvSpPr/>
      </dsp:nvSpPr>
      <dsp:spPr>
        <a:xfrm>
          <a:off x="8557987" y="1232012"/>
          <a:ext cx="1454962" cy="145496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F98AA9-98B9-42E3-8CB7-AD5CB3D343D1}">
      <dsp:nvSpPr>
        <dsp:cNvPr id="0" name=""/>
        <dsp:cNvSpPr/>
      </dsp:nvSpPr>
      <dsp:spPr>
        <a:xfrm>
          <a:off x="7668843" y="307106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Collaborate</a:t>
          </a:r>
        </a:p>
      </dsp:txBody>
      <dsp:txXfrm>
        <a:off x="7668843" y="3071064"/>
        <a:ext cx="3233249"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0A522-4165-4020-A3D3-D3D5F77A90B8}">
      <dsp:nvSpPr>
        <dsp:cNvPr id="0" name=""/>
        <dsp:cNvSpPr/>
      </dsp:nvSpPr>
      <dsp:spPr>
        <a:xfrm>
          <a:off x="579602"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5215B-950A-447F-95DD-8A52B7F99740}">
      <dsp:nvSpPr>
        <dsp:cNvPr id="0" name=""/>
        <dsp:cNvSpPr/>
      </dsp:nvSpPr>
      <dsp:spPr>
        <a:xfrm>
          <a:off x="888131" y="1510747"/>
          <a:ext cx="830655" cy="8306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2B216F-7539-46D4-95ED-8182E066272A}">
      <dsp:nvSpPr>
        <dsp:cNvPr id="0" name=""/>
        <dsp:cNvSpPr/>
      </dsp:nvSpPr>
      <dsp:spPr>
        <a:xfrm>
          <a:off x="116808"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Communication</a:t>
          </a:r>
        </a:p>
        <a:p>
          <a:pPr marL="0" lvl="0" indent="0" algn="ctr" defTabSz="889000">
            <a:lnSpc>
              <a:spcPct val="100000"/>
            </a:lnSpc>
            <a:spcBef>
              <a:spcPct val="0"/>
            </a:spcBef>
            <a:spcAft>
              <a:spcPct val="35000"/>
            </a:spcAft>
            <a:buNone/>
            <a:defRPr cap="all"/>
          </a:pPr>
          <a:r>
            <a:rPr lang="en-US" sz="2000" kern="1200" dirty="0"/>
            <a:t>And advocacy </a:t>
          </a:r>
        </a:p>
      </dsp:txBody>
      <dsp:txXfrm>
        <a:off x="116808" y="3100858"/>
        <a:ext cx="2373300" cy="720000"/>
      </dsp:txXfrm>
    </dsp:sp>
    <dsp:sp modelId="{EF8670BF-7FD4-43E3-81B1-2BD30858730F}">
      <dsp:nvSpPr>
        <dsp:cNvPr id="0" name=""/>
        <dsp:cNvSpPr/>
      </dsp:nvSpPr>
      <dsp:spPr>
        <a:xfrm>
          <a:off x="3368229"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C7886-C20D-43F0-9186-BD92F7DF0A68}">
      <dsp:nvSpPr>
        <dsp:cNvPr id="0" name=""/>
        <dsp:cNvSpPr/>
      </dsp:nvSpPr>
      <dsp:spPr>
        <a:xfrm>
          <a:off x="3676758" y="1510747"/>
          <a:ext cx="830655" cy="8306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8DD06-7E1E-4BBF-96C7-F65751128F40}">
      <dsp:nvSpPr>
        <dsp:cNvPr id="0" name=""/>
        <dsp:cNvSpPr/>
      </dsp:nvSpPr>
      <dsp:spPr>
        <a:xfrm>
          <a:off x="2905436"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Decision </a:t>
          </a:r>
        </a:p>
        <a:p>
          <a:pPr marL="0" lvl="0" indent="0" algn="ctr" defTabSz="889000">
            <a:lnSpc>
              <a:spcPct val="100000"/>
            </a:lnSpc>
            <a:spcBef>
              <a:spcPct val="0"/>
            </a:spcBef>
            <a:spcAft>
              <a:spcPct val="35000"/>
            </a:spcAft>
            <a:buNone/>
            <a:defRPr cap="all"/>
          </a:pPr>
          <a:r>
            <a:rPr lang="en-US" sz="2000" kern="1200" dirty="0"/>
            <a:t>Making</a:t>
          </a:r>
        </a:p>
      </dsp:txBody>
      <dsp:txXfrm>
        <a:off x="2905436" y="3100858"/>
        <a:ext cx="2373300" cy="720000"/>
      </dsp:txXfrm>
    </dsp:sp>
    <dsp:sp modelId="{5358A432-7DF5-4A7D-B0F3-05ABD06C739A}">
      <dsp:nvSpPr>
        <dsp:cNvPr id="0" name=""/>
        <dsp:cNvSpPr/>
      </dsp:nvSpPr>
      <dsp:spPr>
        <a:xfrm>
          <a:off x="6156857"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FE85-20F4-4FD0-ACDF-93B5154A2F09}">
      <dsp:nvSpPr>
        <dsp:cNvPr id="0" name=""/>
        <dsp:cNvSpPr/>
      </dsp:nvSpPr>
      <dsp:spPr>
        <a:xfrm>
          <a:off x="6465386" y="1510747"/>
          <a:ext cx="830655" cy="8306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535FE1-A610-45A9-A03B-889CAD28D53C}">
      <dsp:nvSpPr>
        <dsp:cNvPr id="0" name=""/>
        <dsp:cNvSpPr/>
      </dsp:nvSpPr>
      <dsp:spPr>
        <a:xfrm>
          <a:off x="5694063"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t>Trust</a:t>
          </a:r>
        </a:p>
      </dsp:txBody>
      <dsp:txXfrm>
        <a:off x="5694063" y="3100858"/>
        <a:ext cx="2373300" cy="720000"/>
      </dsp:txXfrm>
    </dsp:sp>
    <dsp:sp modelId="{5DEE8E76-2B8B-47AF-872B-EE5CC73B19FB}">
      <dsp:nvSpPr>
        <dsp:cNvPr id="0" name=""/>
        <dsp:cNvSpPr/>
      </dsp:nvSpPr>
      <dsp:spPr>
        <a:xfrm>
          <a:off x="8945484"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B6A2F-8E1B-40FC-BF74-9BEC5AF4144F}">
      <dsp:nvSpPr>
        <dsp:cNvPr id="0" name=""/>
        <dsp:cNvSpPr/>
      </dsp:nvSpPr>
      <dsp:spPr>
        <a:xfrm>
          <a:off x="9254013" y="1510747"/>
          <a:ext cx="830655" cy="8306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33BC66-90CD-4524-B520-F9AE671D18B1}">
      <dsp:nvSpPr>
        <dsp:cNvPr id="0" name=""/>
        <dsp:cNvSpPr/>
      </dsp:nvSpPr>
      <dsp:spPr>
        <a:xfrm>
          <a:off x="8482691"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Workflow management</a:t>
          </a:r>
        </a:p>
      </dsp:txBody>
      <dsp:txXfrm>
        <a:off x="8482691" y="3100858"/>
        <a:ext cx="23733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0A522-4165-4020-A3D3-D3D5F77A90B8}">
      <dsp:nvSpPr>
        <dsp:cNvPr id="0" name=""/>
        <dsp:cNvSpPr/>
      </dsp:nvSpPr>
      <dsp:spPr>
        <a:xfrm>
          <a:off x="579602"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65215B-950A-447F-95DD-8A52B7F99740}">
      <dsp:nvSpPr>
        <dsp:cNvPr id="0" name=""/>
        <dsp:cNvSpPr/>
      </dsp:nvSpPr>
      <dsp:spPr>
        <a:xfrm>
          <a:off x="888131" y="1510747"/>
          <a:ext cx="830655" cy="8306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2B216F-7539-46D4-95ED-8182E066272A}">
      <dsp:nvSpPr>
        <dsp:cNvPr id="0" name=""/>
        <dsp:cNvSpPr/>
      </dsp:nvSpPr>
      <dsp:spPr>
        <a:xfrm>
          <a:off x="116808"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Communication and advocacy </a:t>
          </a:r>
        </a:p>
      </dsp:txBody>
      <dsp:txXfrm>
        <a:off x="116808" y="3100858"/>
        <a:ext cx="2373300" cy="720000"/>
      </dsp:txXfrm>
    </dsp:sp>
    <dsp:sp modelId="{EF8670BF-7FD4-43E3-81B1-2BD30858730F}">
      <dsp:nvSpPr>
        <dsp:cNvPr id="0" name=""/>
        <dsp:cNvSpPr/>
      </dsp:nvSpPr>
      <dsp:spPr>
        <a:xfrm>
          <a:off x="3368229"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C7886-C20D-43F0-9186-BD92F7DF0A68}">
      <dsp:nvSpPr>
        <dsp:cNvPr id="0" name=""/>
        <dsp:cNvSpPr/>
      </dsp:nvSpPr>
      <dsp:spPr>
        <a:xfrm>
          <a:off x="3676758" y="1510747"/>
          <a:ext cx="830655" cy="8306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68DD06-7E1E-4BBF-96C7-F65751128F40}">
      <dsp:nvSpPr>
        <dsp:cNvPr id="0" name=""/>
        <dsp:cNvSpPr/>
      </dsp:nvSpPr>
      <dsp:spPr>
        <a:xfrm>
          <a:off x="2905436"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dirty="0"/>
            <a:t>Decision making</a:t>
          </a:r>
        </a:p>
      </dsp:txBody>
      <dsp:txXfrm>
        <a:off x="2905436" y="3100858"/>
        <a:ext cx="2373300" cy="720000"/>
      </dsp:txXfrm>
    </dsp:sp>
    <dsp:sp modelId="{5358A432-7DF5-4A7D-B0F3-05ABD06C739A}">
      <dsp:nvSpPr>
        <dsp:cNvPr id="0" name=""/>
        <dsp:cNvSpPr/>
      </dsp:nvSpPr>
      <dsp:spPr>
        <a:xfrm>
          <a:off x="6156857"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4FE85-20F4-4FD0-ACDF-93B5154A2F09}">
      <dsp:nvSpPr>
        <dsp:cNvPr id="0" name=""/>
        <dsp:cNvSpPr/>
      </dsp:nvSpPr>
      <dsp:spPr>
        <a:xfrm>
          <a:off x="6465386" y="1510747"/>
          <a:ext cx="830655" cy="8306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535FE1-A610-45A9-A03B-889CAD28D53C}">
      <dsp:nvSpPr>
        <dsp:cNvPr id="0" name=""/>
        <dsp:cNvSpPr/>
      </dsp:nvSpPr>
      <dsp:spPr>
        <a:xfrm>
          <a:off x="5694063"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Trust</a:t>
          </a:r>
        </a:p>
      </dsp:txBody>
      <dsp:txXfrm>
        <a:off x="5694063" y="3100858"/>
        <a:ext cx="2373300" cy="720000"/>
      </dsp:txXfrm>
    </dsp:sp>
    <dsp:sp modelId="{5DEE8E76-2B8B-47AF-872B-EE5CC73B19FB}">
      <dsp:nvSpPr>
        <dsp:cNvPr id="0" name=""/>
        <dsp:cNvSpPr/>
      </dsp:nvSpPr>
      <dsp:spPr>
        <a:xfrm>
          <a:off x="8945484" y="1202218"/>
          <a:ext cx="1447713" cy="144771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EB6A2F-8E1B-40FC-BF74-9BEC5AF4144F}">
      <dsp:nvSpPr>
        <dsp:cNvPr id="0" name=""/>
        <dsp:cNvSpPr/>
      </dsp:nvSpPr>
      <dsp:spPr>
        <a:xfrm>
          <a:off x="9254013" y="1510747"/>
          <a:ext cx="830655" cy="8306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33BC66-90CD-4524-B520-F9AE671D18B1}">
      <dsp:nvSpPr>
        <dsp:cNvPr id="0" name=""/>
        <dsp:cNvSpPr/>
      </dsp:nvSpPr>
      <dsp:spPr>
        <a:xfrm>
          <a:off x="8482691" y="3100858"/>
          <a:ext cx="2373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1" kern="1200" dirty="0"/>
            <a:t>Workflow management</a:t>
          </a:r>
        </a:p>
      </dsp:txBody>
      <dsp:txXfrm>
        <a:off x="8482691" y="3100858"/>
        <a:ext cx="23733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7:32:51.570"/>
    </inkml:context>
    <inkml:brush xml:id="br0">
      <inkml:brushProperty name="width" value="0.1" units="cm"/>
      <inkml:brushProperty name="height" value="0.1" units="cm"/>
      <inkml:brushProperty name="color" value="#AE198D"/>
      <inkml:brushProperty name="inkEffects" value="galaxy"/>
      <inkml:brushProperty name="anchorX" value="-50753.85156"/>
      <inkml:brushProperty name="anchorY" value="-36121.85938"/>
      <inkml:brushProperty name="scaleFactor" value="0.5"/>
    </inkml:brush>
  </inkml:definitions>
  <inkml:trace contextRef="#ctx0" brushRef="#br0">4273 36 24575,'-75'-1'0,"-1"-1"0,-19 4 0,-3 1 0,29-1 0,-1 0 0,0 1-599,-2 1 1,-1-1 0,4 1 598,-16 1 0,4-1 0,7-1 0,5 0 290,12-1 0,2-1-290,3 0 0,1 1 297,-31-2-297,20 0 0,14 0 0,3 0 918,-4 0-918,-21 2 0,-21 1 0,0 3 0,3-3 0,28-1 0,7-2 0,13 0 0,-15 0 0,-1 0 0,-19 0 0,13 0 0,-2 0 0,19 0 0,0 0 0,5 0 0,-9 0 0,-12 0 0,-10 3 0,-7 2 0,15 3 0,9 0 0,17-1 0,2-1 0,3 0 0,-10 5 0,-1-1 0,-10 6 0,2-1 0,-3 0 0,-4 0 0,8-5 0,-3 2 0,13-4 0,-6 4 0,5 0 0,1 1 0,7-1 0,11-5 0,6-1 0,-4 5 0,-2 7 0,-19 14 0,-7 13 0,-14 16 0,-1 5 0,-4 7 0,9-9 0,11-8 0,4-9 0,10-4 0,0 0 0,4 2 0,4 8 0,4 4 0,7 15 0,4-5 0,8 12 0,2-9 0,0 14 0,7-5 0,0-30 0,3 1 0,21 42 0,-13-45 0,2-1 0,31 39 0,-3-16 0,9-4 0,-4-11 0,5-4 0,4-7 0,12 3 0,0-10 0,16-6 0,-41-18 0,2-2 0,5-3 0,1-2 0,1 0 0,1 1 0,5 1 0,1 0 0,-3-1 0,1 1 0,4 4 0,-2 1 0,-11-6 0,-2 1 0,41 8 0,-25-9 0,7 1 0,-23-4 0,4 0 0,7 0 0,3 0-420,17-1 0,2-1 420,-5 1 0,1-1 0,5-1 0,0 0 0,-11-1 0,-1-1 0,1 0 0,-3 1 0,-12-1 0,-2 0 0,-5 1 0,-2 0 0,34 1 0,-15 0 0,-11 0 0,-17 0 840,4-3-840,11 3 0,42-8 0,-41 6 0,2 0 0,10-2 0,-1-1 0,-11 2 0,-3 0 0,0 0 0,-1 0 0,45-5 0,-41 2 0,1 0 0,-4-1 0,0-1 0,0 0 0,-3-1 0,24-7 0,-3-5 0,-12 2 0,1-7 0,-8 1 0,0-7 0,-10-1 0,-1-10 0,-8 1 0,-6-2 0,1-5 0,-5-1 0,7-14 0,-3 3 0,10-11 0,-6 10 0,5-8 0,-5 14 0,-4 3 0,-4 12 0,-4 7 0,-2 5 0,0 3 0,3-1 0,-3-2 0,3-4 0,0-5 0,-2-7 0,-2-1 0,1-9 0,-8 0 0,0-7 0,-7 2 0,-4-8 0,-4 4 0,-2-4 0,-7 13 0,-2 2 0,-3 11 0,-4-1 0,-8-4 0,-12-1 0,-10-5 0,-1 7 0,3 0 0,5 10 0,-1 0 0,-1 5 0,-1 5 0,8 6 0,-1 1 0,6 4 0,-11-4 0,4 3 0,0 5 0,12 3 0,14 7 0,6-1 0,-52 18-6784,-22 4 6784,24-5 0,-3 0 0,13-2 0,3-3 0,-14 2 0,37-6 0,15-6 0,7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7:32:55.463"/>
    </inkml:context>
    <inkml:brush xml:id="br0">
      <inkml:brushProperty name="width" value="0.1" units="cm"/>
      <inkml:brushProperty name="height" value="0.1" units="cm"/>
      <inkml:brushProperty name="color" value="#AE198D"/>
      <inkml:brushProperty name="inkEffects" value="galaxy"/>
      <inkml:brushProperty name="anchorX" value="-72833.71875"/>
      <inkml:brushProperty name="anchorY" value="-53915.9375"/>
      <inkml:brushProperty name="scaleFactor" value="0.5"/>
    </inkml:brush>
  </inkml:definitions>
  <inkml:trace contextRef="#ctx0" brushRef="#br0">5041 328 24575,'-50'-27'0,"-16"-4"0,-6 1 0,-15 2 0,14 10 0,-11 4 0,2-2 0,28 7 0,-3 0 0,-6-2 0,-4-2-302,-13-1 1,-1 0 301,8 2 0,2 1 0,0 0 0,4 1 0,-26-1 0,17 2 0,4 4 0,5 0 0,-15 2 0,9 0 603,-4 1-603,8-1 0,-3 0 0,5 0 0,0 1 0,-2 2 0,-1 0 0,-20 0 0,-6 2 0,44-2 0,0 1 0,-47 4 0,48-5 0,-1 0 0,-38 3 0,-5-3 0,21 0 0,4 0 0,13 0 0,-5 0 0,-12 0 0,22 0 0,-3 0 0,-6 1 0,-3 0 0,-9-1 0,2 1 0,14 1 0,3 1 0,-37-3 0,35 3 0,7-1 0,-5-2 0,-7 5 0,-15-2 0,8 2 0,-2 0 0,21 0 0,-1 2 0,3-1 0,-15 3 0,-3-3 0,-5 4 0,16-4 0,14 1 0,14-3 0,3 1 0,0 1 0,-6 4 0,0 2 0,-2 2 0,2 2 0,0 1 0,7 0 0,3-1 0,4 0 0,0 9 0,-7 3 0,2 6 0,-2-3 0,3-2 0,2-3 0,3-4 0,7-4 0,0-5 0,7 0 0,-4 7 0,3 2 0,-1 16 0,6 0 0,4 17 0,7-3 0,8 2 0,-2-8 0,6-5 0,2-1 0,5 4 0,16 3 0,0-2 0,4 0 0,-8-9 0,-6 1 0,0-4 0,11 3 0,8-1 0,22 0 0,-3-5 0,7-5 0,-13-9 0,1-6 0,-3-5 0,2 0 0,-6-2 0,-5 0 0,-4-3 0,-4 0 0,5 0 0,2 0 0,9 0 0,0 0 0,8 0 0,-4 2 0,-7-1 0,-7 3 0,-9-3 0,14 3 0,14-3 0,-25 1 0,2 1 0,-1-2 0,0 1 0,3-1 0,-1 1 0,39 0 0,-2-2 0,-7 0 0,-36 0 0,0 0 0,46 0 0,-37 2 0,0-1 0,0-1 0,0 1 0,6 0 0,-2 0 0,-8-1 0,-2 0 0,1 0 0,-2 0 0,40 0 0,-40 0 0,1 0 0,-2 1 0,1 1 0,10-2 0,1 0 0,-3 3 0,-1-1 0,-2 0 0,1-1 0,1 3 0,-2 0 0,43 2 0,-49-1 0,0-1 0,41-1 0,-8-1 0,-9-2 0,12 0 0,2 0 0,-29-1 0,2-1 0,-5 1 0,-1-1 0,5 0 0,-2 1 0,34-4 0,-7 4 0,-16-1 0,-12-3 0,-11 2 0,-23-2 0,-8 1 0,-6 4 0,-3-6 0,2 3 0,0-6 0,2-4 0,-2-7 0,1-11 0,-3-8 0,-3-7 0,-1-13 0,-1 2 0,-4-1 0,-1 10 0,-6 7 0,1 7 0,-6 0 0,-3-5 0,-11 0 0,-11-7 0,-1 6 0,-6 0 0,11 9 0,-2 1 0,9 6 0,-2 2 0,0 5 0,3 1 0,-4 5 0,10 2 0,6 7 0,5 0 0,5 0 0,-3-1 0,-4-1 0,-4-1 0,2 1 0,1 1 0,6 1 0,2 0 0,1 0 0,2-1 0,-1-1 0,-1 2 0,2-1 0,-2 1 0,-1 0 0,3 0 0,0-2 0,0-1 0,-1-5 0,-1-3 0,-1-5 0,1 2 0,1 0 0,-1 4 0,2 3 0,-1 3 0,1 1 0,2 1 0,-2 0 0,2-3 0,-6 0 0,3 0 0,-4 1 0,3 3 0,1 2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7:34:11.884"/>
    </inkml:context>
    <inkml:brush xml:id="br0">
      <inkml:brushProperty name="width" value="0.1" units="cm"/>
      <inkml:brushProperty name="height" value="0.1" units="cm"/>
      <inkml:brushProperty name="color" value="#FF4E00"/>
      <inkml:brushProperty name="inkEffects" value="rainbow"/>
      <inkml:brushProperty name="anchorX" value="0"/>
      <inkml:brushProperty name="anchorY" value="0"/>
      <inkml:brushProperty name="scaleFactor" value="0.5"/>
    </inkml:brush>
  </inkml:definitions>
  <inkml:trace contextRef="#ctx0" brushRef="#br0">8408 250 24575,'-35'-14'0,"-22"-4"0,-34 1 0,39 8 0,-3 0 0,-8 1 0,-1-1 0,7 2 0,0-1 0,-2 1 0,-1-1 0,-7-1 0,1 1 0,9 2 0,-1-1 0,-17-2 0,0 1 0,20 3 0,0 0 0,-12-2 0,-1 0 0,9 3 0,0 1 0,-10 0 0,0 0 0,5-1 0,-2 0-800,-15 1 0,-4-1 800,-5-2 0,-1-1 0,-4 3 0,0 1 0,7-1 0,2 2 0,11 2 0,2 0-10,9-2 0,0 1 10,-4 1 0,-3-1 0,-2 0 0,-4-1-706,11 2 0,-4 0 0,-3 0 706,-12 0 0,-4 0 0,0 0 0,0 0 0,-1 0 0,-1 0 0,-6 0 0,-1 0 0,4 0 0,23 0 0,3 0 0,2 0-354,-32 0 0,4 0 354,16 1 0,1-2 0,-12 0 0,-2-1-152,25 2 0,-2 0 1,0 0 151,-6-1 0,0 1 0,1 1 0,-26 0 0,3 1-95,10 1 0,4 0 95,17 0 0,2 0 0,-6 0 0,0 0 0,2 1 0,-2 0 0,-17 2 0,-1 1 0,7 3 0,0 2 0,-2 0 0,1 1 0,6 1 0,3 2 0,10 0 0,3 0 973,0-1 1,0 0-974,5-1 0,0 0 383,0 0 0,0 0-383,4-3 0,0 1 850,-5 2 0,1 0-850,-31 13 678,-7 4-678,18 4 0,-12 1 0,17-1 0,1 2 0,13 0 0,-4 5 0,9 0 0,-8 14 0,3 4 0,22-20 0,0 2 0,-25 38 0,27-34 0,1 1 0,-13 40 0,-2-2 0,27-36 0,2 1 0,-14 44 0,17-41 0,2 0 0,-11 37 0,8 2 0,1-13 0,2 9 0,5-6 0,-2 1 0,8-1 0,-3-3 0,1-7 0,1-5 0,-1-7 0,4-5 0,3 0 0,5-10 0,5 2 0,5 1 0,13 9 0,17 11 0,-16-24 0,5-1 0,3-3 0,3 0 0,5 5 0,2-2 0,-4-7 0,0-2 0,-2-1 0,-2-2 0,28 22 0,2-3 0,9 5 0,-34-26 0,2 1-272,11 5 0,2 1 272,-1-5 0,2 0 0,7 1 0,1-3 0,-5-6 0,2-2 0,13 1 0,2-2-660,2-3 0,2-1 660,8 3 0,1 1 0,-11-2 0,-3-1-268,-5-1 0,-3-1 268,-11-2 0,-2 0 0,4 0 0,1-2 0,-3-2 0,2 0 0,5 3 0,0-1 0,-3-3 0,-1-2 0,4 1 0,-1 1 0,-9-4 0,0 0 0,14-2 0,2-1 0,9 1 0,3-1-474,-24-1 1,2 0 0,0 0 473,8-1 0,0 0 0,-1 0 0,25 0 0,-1 1 0,1-2 0,0 1 0,-11 1 0,-2 0-267,4 0 1,0 0 266,-5-1 0,0-1 0,5 0 0,1 0 0,-4-2 0,1-1 0,-23 1 0,3 1 0,-2 0 0,29-3 0,0 1 0,-26 3 0,-1 0 0,-2 0 0,16-2 0,-5 2 0,-7 2 0,-4-1 1144,31-1-1144,-1 2 0,-41-1 0,0-1 0,-2 2 0,1-1 0,9 0 0,1 0 0,-8-1 0,-1 1 256,-4 1 0,0-1-256,2 0 0,1 0 0,-3-1 0,2 1 0,13-2 0,1 0 0,-1 1 0,1 0 549,8-3 1,0 1-550,-10 4 0,-3-1 0,-4-1 0,-3-1 1156,31 3-1156,-15-3 0,-3 3 0,19-2 0,0-2 0,-37 2 0,0-1 442,36-5-442,4-1 0,-7-7 0,3-4 0,2-8 0,-3 5 0,5 1 0,-18 7 0,-4 3 0,-16 2 0,-9 0 0,6 0 0,10-3 0,7-1 0,10-2 0,-10 3 0,1-3 0,-9-2 0,17-3 0,-1-7 0,11 0 0,-16-1 0,-11 3 0,-10-5 0,-6 3 0,8-13 0,3-2 0,-2-11 0,-5 3 0,-8-13 0,-4-5 0,-2-14 0,0-6 0,-17 38 0,-2-1 0,-1-4 0,-1-3 0,0-13 0,-1-3-463,-5 2 1,-3-3 462,-1-12 0,-1-1 0,-4 2 0,-1 0 0,-2 6 0,0-1 0,-1 0 0,-2 1 0,-3 15 0,-2 2-156,-4-4 0,-3 1 156,-2 10 0,-5 1 0,-9-10 0,-5 3 0,1 9 0,-1 3 0,-2-6 0,-1 2 0,7 14 0,1 3 0,-29-36 0,1 21 0,1 1 0,-3 12 909,-4 3-909,-6 1 164,31 15 0,-2 0-164,-45-14 0,40 17 0,-2 2 0,4 3 0,-1 1 0,0 2 0,0 2 0,0 0 0,0-1 0,-40-7 0,-3-1 0,14 0 0,7 1 0,18 3 0,10 5 0,4-2 0,6 3 0,-1 4 0,0-1 0,1 2 0,2 1 0,5-1 0,5 2 0,4 0 0,-3 0 0,-7 0 0,-11 0 0,-16 0 0,-4 2 0,5-1 0,20 1 0,18-2 0,16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F9C33-4F9E-6D40-B18B-5D140A2FEF43}" type="datetimeFigureOut">
              <a:rPr lang="en-US" smtClean="0"/>
              <a:t>4/21/2021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A284D-4F2D-8742-9B0E-48142208CDD1}" type="slidenum">
              <a:rPr lang="en-US" smtClean="0"/>
              <a:t>‹#›</a:t>
            </a:fld>
            <a:endParaRPr lang="en-US"/>
          </a:p>
        </p:txBody>
      </p:sp>
    </p:spTree>
    <p:extLst>
      <p:ext uri="{BB962C8B-B14F-4D97-AF65-F5344CB8AC3E}">
        <p14:creationId xmlns:p14="http://schemas.microsoft.com/office/powerpoint/2010/main" val="245405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A284D-4F2D-8742-9B0E-48142208CDD1}" type="slidenum">
              <a:rPr lang="en-US" smtClean="0"/>
              <a:t>1</a:t>
            </a:fld>
            <a:endParaRPr lang="en-US"/>
          </a:p>
        </p:txBody>
      </p:sp>
    </p:spTree>
    <p:extLst>
      <p:ext uri="{BB962C8B-B14F-4D97-AF65-F5344CB8AC3E}">
        <p14:creationId xmlns:p14="http://schemas.microsoft.com/office/powerpoint/2010/main" val="1932063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A284D-4F2D-8742-9B0E-48142208CDD1}" type="slidenum">
              <a:rPr lang="en-US" smtClean="0"/>
              <a:t>16</a:t>
            </a:fld>
            <a:endParaRPr lang="en-US"/>
          </a:p>
        </p:txBody>
      </p:sp>
    </p:spTree>
    <p:extLst>
      <p:ext uri="{BB962C8B-B14F-4D97-AF65-F5344CB8AC3E}">
        <p14:creationId xmlns:p14="http://schemas.microsoft.com/office/powerpoint/2010/main" val="344712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1064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08739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5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67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5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2500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Allows you to lay out the staff roles and associated salaries for everyone who works on collection management activities </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1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then define the percentage of time those positions allocate to collection management activities</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7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Then walk through the collection lifecycle from pre-acquisition through to ongoing stewardship, to estimate likely necessary activities and the time they will take</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38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AA284D-4F2D-8742-9B0E-48142208CDD1}" type="slidenum">
              <a:rPr lang="en-US" smtClean="0"/>
              <a:t>2</a:t>
            </a:fld>
            <a:endParaRPr lang="en-US"/>
          </a:p>
        </p:txBody>
      </p:sp>
    </p:spTree>
    <p:extLst>
      <p:ext uri="{BB962C8B-B14F-4D97-AF65-F5344CB8AC3E}">
        <p14:creationId xmlns:p14="http://schemas.microsoft.com/office/powerpoint/2010/main" val="3684647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2238" y="1036638"/>
            <a:ext cx="7083425" cy="3984625"/>
          </a:xfrm>
        </p:spPr>
      </p:sp>
      <p:sp>
        <p:nvSpPr>
          <p:cNvPr id="3" name="Notes Placeholder 2"/>
          <p:cNvSpPr>
            <a:spLocks noGrp="1"/>
          </p:cNvSpPr>
          <p:nvPr>
            <p:ph type="body" idx="1"/>
          </p:nvPr>
        </p:nvSpPr>
        <p:spPr/>
        <p:txBody>
          <a:bodyPr/>
          <a:lstStyle/>
          <a:p>
            <a:pPr marL="255905" marR="0" lvl="0" indent="-2559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And the tool then takes all of that data and shows you how that potential acquisition would impact your annual capacity to do this kind of work</a:t>
            </a:r>
          </a:p>
          <a:p>
            <a:pPr marL="255905" indent="-25590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2600" rtl="0" eaLnBrk="1" fontAlgn="auto" latinLnBrk="0" hangingPunct="1">
              <a:lnSpc>
                <a:spcPct val="100000"/>
              </a:lnSpc>
              <a:spcBef>
                <a:spcPts val="0"/>
              </a:spcBef>
              <a:spcAft>
                <a:spcPts val="0"/>
              </a:spcAft>
              <a:buClrTx/>
              <a:buSzTx/>
              <a:buFontTx/>
              <a:buNone/>
              <a:tabLst/>
              <a:defRPr/>
            </a:pPr>
            <a:fld id="{C1E2F63F-4F53-43AD-BF4E-943A34CC6B7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826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657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8075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35736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00368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91056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0" name="Google Shape;210;p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182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30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963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17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t>Developed by the OCLC Research Library Partnership’s (RLP) Collection Building and Operational Impacts Working Group, Total Cost of Stewardship is a framework that proposes a holistic approach to understanding the resources needed to responsibly acquire and steward archives and special collections. The Total Cost of Stewardship Framework responds to the ongoing challenge of descriptive backlogs in archives and special collections by connecting collection development decisions with stewardship responsibilities.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OCLC Research report is a collection of resources designed to support archives and special collections in making informed, shared collection building decisions; bring together collection management and collection development considerations; and support communication between colleagues in curatorial, administrative, and technical services roles.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collection of materials published includes:</a:t>
            </a:r>
            <a:endParaRPr dirty="0"/>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SzPts val="1100"/>
              <a:buChar char="●"/>
            </a:pPr>
            <a:r>
              <a:rPr lang="en-US" dirty="0"/>
              <a:t>An OCLC Research report: Total Cost of Stewardship: Responsible Collection Building in Archives and Special Collections</a:t>
            </a:r>
            <a:endParaRPr dirty="0"/>
          </a:p>
          <a:p>
            <a:pPr marL="457200" lvl="0" indent="-298450" algn="l" rtl="0">
              <a:spcBef>
                <a:spcPts val="0"/>
              </a:spcBef>
              <a:spcAft>
                <a:spcPts val="0"/>
              </a:spcAft>
              <a:buSzPts val="1100"/>
              <a:buChar char="●"/>
            </a:pPr>
            <a:r>
              <a:rPr lang="en-US" dirty="0"/>
              <a:t>An annotated bibliography of related resources</a:t>
            </a:r>
            <a:endParaRPr dirty="0"/>
          </a:p>
          <a:p>
            <a:pPr marL="457200" lvl="0" indent="-298450" algn="l" rtl="0">
              <a:spcBef>
                <a:spcPts val="0"/>
              </a:spcBef>
              <a:spcAft>
                <a:spcPts val="0"/>
              </a:spcAft>
              <a:buSzPts val="1100"/>
              <a:buChar char="●"/>
            </a:pPr>
            <a:r>
              <a:rPr lang="en-US" dirty="0"/>
              <a:t>The Total Cost of Stewardship Tool Suite, comprising of a set of Communication Tools, Cost Estimation Tools, and a Manual to guide end users in implementing the Tool Suite.</a:t>
            </a:r>
            <a:endParaRPr dirty="0"/>
          </a:p>
        </p:txBody>
      </p:sp>
      <p:sp>
        <p:nvSpPr>
          <p:cNvPr id="198" name="Google Shape;198;p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87CB298-71DA-BD49-9CF0-898971A71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1D2E8006-28D9-F748-ADEF-6C2DA6FCE5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A5362AD3-1412-6F43-BBF9-63341837F6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8D3E85-DE69-F343-9220-14B16A51B5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5263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87CB298-71DA-BD49-9CF0-898971A71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1D2E8006-28D9-F748-ADEF-6C2DA6FCE5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A5362AD3-1412-6F43-BBF9-63341837F6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8D3E85-DE69-F343-9220-14B16A51B5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1709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661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09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715265-30A9-424B-B93A-0004A2B63A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570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8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88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344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793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55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AD2DB-6206-6849-8A28-45575CC176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277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38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49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427BD-7D5E-AD4A-A02A-8E70156AE4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802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02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83FD2D-386B-B945-B879-20EDCDEED3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11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090A4-B448-094A-92D2-AD4CB7DF3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75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Working Group Goals</a:t>
            </a:r>
          </a:p>
          <a:p>
            <a:pPr lvl="0"/>
            <a:r>
              <a:rPr lang="en-US" sz="1200" kern="1200" dirty="0">
                <a:solidFill>
                  <a:schemeClr val="tx1"/>
                </a:solidFill>
                <a:effectLst/>
                <a:latin typeface="+mn-lt"/>
                <a:ea typeface="+mn-ea"/>
                <a:cs typeface="+mn-cs"/>
              </a:rPr>
              <a:t>explore the intersections between current collecting and collection management practices </a:t>
            </a:r>
          </a:p>
          <a:p>
            <a:pPr lvl="0"/>
            <a:r>
              <a:rPr lang="en-US" sz="1200" kern="1200" dirty="0">
                <a:solidFill>
                  <a:schemeClr val="tx1"/>
                </a:solidFill>
                <a:effectLst/>
                <a:latin typeface="+mn-lt"/>
                <a:ea typeface="+mn-ea"/>
                <a:cs typeface="+mn-cs"/>
              </a:rPr>
              <a:t>seek ways to better integrate collection management considerations into the collection development process </a:t>
            </a:r>
          </a:p>
          <a:p>
            <a:pPr lvl="0"/>
            <a:r>
              <a:rPr lang="en-US" sz="1200" kern="1200" dirty="0">
                <a:solidFill>
                  <a:schemeClr val="tx1"/>
                </a:solidFill>
                <a:effectLst/>
                <a:latin typeface="+mn-lt"/>
                <a:ea typeface="+mn-ea"/>
                <a:cs typeface="+mn-cs"/>
              </a:rPr>
              <a:t>bring together colleagues across these important, interdependent functions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2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B1B73B1-2CF4-6542-AC59-5E0F23405C30}"/>
              </a:ext>
            </a:extLst>
          </p:cNvPr>
          <p:cNvSpPr>
            <a:spLocks noGrp="1" noRot="1" noChangeAspect="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774C5DE1-5861-C14C-BD3A-68C8A8E771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84FF43D9-DEC4-B448-8747-622DAE7F61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5D4EEAC-99D1-104F-8F77-7EFA683FF1AC}" type="slidenum">
              <a:rPr lang="en-US" altLang="en-US" smtClean="0"/>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FD13A9-095E-FD48-A75A-053D90DBC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95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2.tiff"/><Relationship Id="rId4" Type="http://schemas.openxmlformats.org/officeDocument/2006/relationships/image" Target="../media/image2.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409190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Tree>
    <p:extLst>
      <p:ext uri="{BB962C8B-B14F-4D97-AF65-F5344CB8AC3E}">
        <p14:creationId xmlns:p14="http://schemas.microsoft.com/office/powerpoint/2010/main" val="42299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261173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extLst>
      <p:ext uri="{BB962C8B-B14F-4D97-AF65-F5344CB8AC3E}">
        <p14:creationId xmlns:p14="http://schemas.microsoft.com/office/powerpoint/2010/main" val="11761444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12192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189"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4/21/2021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203200" y="0"/>
            <a:ext cx="11379200" cy="609600"/>
          </a:xfrm>
        </p:spPr>
        <p:txBody>
          <a:bodyPr wrap="none" lIns="0" rIns="0">
            <a:noAutofit/>
          </a:bodyPr>
          <a:lstStyle>
            <a:lvl1pPr algn="l">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45372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41405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ull page image">
  <p:cSld name="1_Full page image">
    <p:spTree>
      <p:nvGrpSpPr>
        <p:cNvPr id="1" name="Shape 64"/>
        <p:cNvGrpSpPr/>
        <p:nvPr/>
      </p:nvGrpSpPr>
      <p:grpSpPr>
        <a:xfrm>
          <a:off x="0" y="0"/>
          <a:ext cx="0" cy="0"/>
          <a:chOff x="0" y="0"/>
          <a:chExt cx="0" cy="0"/>
        </a:xfrm>
      </p:grpSpPr>
      <p:sp>
        <p:nvSpPr>
          <p:cNvPr id="65" name="Google Shape;65;p21"/>
          <p:cNvSpPr>
            <a:spLocks noGrp="1"/>
          </p:cNvSpPr>
          <p:nvPr>
            <p:ph type="pic" idx="2"/>
          </p:nvPr>
        </p:nvSpPr>
        <p:spPr>
          <a:xfrm>
            <a:off x="0" y="-1"/>
            <a:ext cx="12192000" cy="6858000"/>
          </a:xfrm>
          <a:prstGeom prst="rect">
            <a:avLst/>
          </a:prstGeom>
          <a:noFill/>
          <a:ln>
            <a:noFill/>
          </a:ln>
        </p:spPr>
        <p:txBody>
          <a:bodyPr spcFirstLastPara="1" wrap="square" lIns="91425" tIns="45700" rIns="91425" bIns="45700" anchor="ctr" anchorCtr="0">
            <a:noAutofit/>
          </a:bodyPr>
          <a:lstStyle>
            <a:lvl1pPr marR="0" lvl="0" algn="l" rtl="0">
              <a:spcBef>
                <a:spcPts val="507"/>
              </a:spcBef>
              <a:spcAft>
                <a:spcPts val="0"/>
              </a:spcAft>
              <a:buClr>
                <a:schemeClr val="dk1"/>
              </a:buClr>
              <a:buSzPts val="1900"/>
              <a:buFont typeface="Arial"/>
              <a:buNone/>
              <a:defRPr sz="2533" b="0" i="0" u="none" strike="noStrike" cap="none">
                <a:solidFill>
                  <a:schemeClr val="dk1"/>
                </a:solidFill>
                <a:latin typeface="Arial"/>
                <a:ea typeface="Arial"/>
                <a:cs typeface="Arial"/>
                <a:sym typeface="Arial"/>
              </a:defRPr>
            </a:lvl1pPr>
            <a:lvl2pPr marR="0" lvl="1" algn="l" rtl="0">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6" name="Google Shape;66;p21"/>
          <p:cNvSpPr txBox="1">
            <a:spLocks noGrp="1"/>
          </p:cNvSpPr>
          <p:nvPr>
            <p:ph type="body" idx="1"/>
          </p:nvPr>
        </p:nvSpPr>
        <p:spPr>
          <a:xfrm>
            <a:off x="10111322" y="-20638"/>
            <a:ext cx="577849" cy="6899276"/>
          </a:xfrm>
          <a:prstGeom prst="rect">
            <a:avLst/>
          </a:prstGeom>
          <a:solidFill>
            <a:schemeClr val="accent1">
              <a:alpha val="77647"/>
            </a:schemeClr>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7" name="Google Shape;67;p21"/>
          <p:cNvSpPr txBox="1">
            <a:spLocks noGrp="1"/>
          </p:cNvSpPr>
          <p:nvPr>
            <p:ph type="body" idx="3"/>
          </p:nvPr>
        </p:nvSpPr>
        <p:spPr>
          <a:xfrm>
            <a:off x="10689172" y="-20638"/>
            <a:ext cx="1502833" cy="6899276"/>
          </a:xfrm>
          <a:prstGeom prst="rect">
            <a:avLst/>
          </a:prstGeom>
          <a:solidFill>
            <a:schemeClr val="accent1"/>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8" name="Google Shape;68;p21"/>
          <p:cNvSpPr txBox="1">
            <a:spLocks noGrp="1"/>
          </p:cNvSpPr>
          <p:nvPr>
            <p:ph type="body" idx="4"/>
          </p:nvPr>
        </p:nvSpPr>
        <p:spPr>
          <a:xfrm>
            <a:off x="-18815" y="4997709"/>
            <a:ext cx="8204200" cy="954107"/>
          </a:xfrm>
          <a:prstGeom prst="rect">
            <a:avLst/>
          </a:prstGeom>
          <a:solidFill>
            <a:schemeClr val="lt1"/>
          </a:solidFill>
          <a:ln>
            <a:noFill/>
          </a:ln>
        </p:spPr>
        <p:txBody>
          <a:bodyPr spcFirstLastPara="1" wrap="square" lIns="640075" tIns="45700" rIns="91425" bIns="45700" anchor="t" anchorCtr="0">
            <a:noAutofit/>
          </a:bodyPr>
          <a:lstStyle>
            <a:lvl1pPr marL="609585" marR="0" lvl="0" indent="-304792" algn="l" rtl="0">
              <a:spcBef>
                <a:spcPts val="640"/>
              </a:spcBef>
              <a:spcAft>
                <a:spcPts val="0"/>
              </a:spcAft>
              <a:buClr>
                <a:srgbClr val="236192"/>
              </a:buClr>
              <a:buSzPts val="2400"/>
              <a:buFont typeface="Arial"/>
              <a:buNone/>
              <a:defRPr sz="3200"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 name="Google Shape;69;p21"/>
          <p:cNvSpPr txBox="1">
            <a:spLocks noGrp="1"/>
          </p:cNvSpPr>
          <p:nvPr>
            <p:ph type="body" idx="5"/>
          </p:nvPr>
        </p:nvSpPr>
        <p:spPr>
          <a:xfrm>
            <a:off x="713223" y="5447286"/>
            <a:ext cx="7480300" cy="352425"/>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0" name="Google Shape;70;p2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54144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5D7C-01CF-DB40-9DF9-24BA12C89E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16B027-D526-F24E-B8DB-4400983C1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A4F88-F9C7-F641-89ED-CFA3ECF61DCA}"/>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FDEF442F-832A-6649-A393-C1866E55A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8E6EDC-B09D-864A-9AF6-1DDED90E32A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892945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240F0-F625-104A-99BD-08CDFD67A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E207F8-5852-0E40-84E0-B57D91D53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F43FF-2EF6-4342-B3B3-C8E0D9CC232A}"/>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91EE8D27-0EB2-2E42-B898-78441E247E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EA4AA1-9EFE-6D4C-AF9D-6815B5C052AF}"/>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120527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99F-3411-B84A-A76D-43CD821043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16446-8B5A-AC45-B556-96BA60846D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4B87B9-7CCC-9B4B-8F12-3735D4F2A041}"/>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EE1F8096-EB89-9441-B98C-2ABF6EAB66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7DF922-AD2E-104F-B78A-35DD3CB99BF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180801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A27ED-049E-1C42-8862-CE1430DED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EA98C2-4A79-C647-B424-84F49D0B6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60A4E4-21D3-8046-9B97-0768C74B43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C3B571-F555-9343-9914-EFA92E8EC080}"/>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6" name="Footer Placeholder 5">
            <a:extLst>
              <a:ext uri="{FF2B5EF4-FFF2-40B4-BE49-F238E27FC236}">
                <a16:creationId xmlns:a16="http://schemas.microsoft.com/office/drawing/2014/main" id="{369B4298-FDEF-4944-A62F-CCCE572B2C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18D4C-13B4-F34D-B73F-820C3F3A892E}"/>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20071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254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20D3-72A1-D548-A95B-1DDD31FC3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C5DCA1-326C-AD41-AF73-48457BA898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973399-72DD-1F45-B00A-3D631DC3E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134B90-1E36-394B-B31E-21E1CA203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F2654-EAE1-704B-99A1-6921FFB89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B3EC2-5410-CF42-9A2C-34DE15A96519}"/>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8" name="Footer Placeholder 7">
            <a:extLst>
              <a:ext uri="{FF2B5EF4-FFF2-40B4-BE49-F238E27FC236}">
                <a16:creationId xmlns:a16="http://schemas.microsoft.com/office/drawing/2014/main" id="{B08695FD-6E22-D241-A8F9-0341A747D5E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75DFDE1-33E0-4743-A0F0-84CD11EB34FC}"/>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4021230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898A-DE55-CE47-8D49-3A5DF3D6CD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05E645-FA21-C94D-8173-E3360AAE2EE5}"/>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4" name="Footer Placeholder 3">
            <a:extLst>
              <a:ext uri="{FF2B5EF4-FFF2-40B4-BE49-F238E27FC236}">
                <a16:creationId xmlns:a16="http://schemas.microsoft.com/office/drawing/2014/main" id="{549DB3CE-DFAB-284E-B098-87915E0D9B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66ABCB-C8BC-2C42-AEEB-68512F5FA64D}"/>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669075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76B86-FEA4-1449-A879-ED940B77FD15}"/>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3" name="Footer Placeholder 2">
            <a:extLst>
              <a:ext uri="{FF2B5EF4-FFF2-40B4-BE49-F238E27FC236}">
                <a16:creationId xmlns:a16="http://schemas.microsoft.com/office/drawing/2014/main" id="{ED70972F-0741-C842-8919-BC41FE541AD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57D151D-426F-9B40-8CA7-CB8B174A737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947548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4DA8-E1C0-E844-BD50-2C31C02C4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6ABC30-1185-B741-A261-095790CCEE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5586BB-AA21-7D41-9AF8-484D2B43DF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8A4E0-D5E1-DA43-A0A9-1EC5DFF8E442}"/>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6" name="Footer Placeholder 5">
            <a:extLst>
              <a:ext uri="{FF2B5EF4-FFF2-40B4-BE49-F238E27FC236}">
                <a16:creationId xmlns:a16="http://schemas.microsoft.com/office/drawing/2014/main" id="{305A26CB-169A-964B-AC68-97AD431F3F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400686-ED91-AF45-8336-246BD41D7778}"/>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3892182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5B96F-5047-2544-84B2-823A1B3EF3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37CE9-84CB-FC42-9CAD-D9A6449CD5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D9666D7-46D0-E846-8CC8-CA3883434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6977B7-F82F-FA49-9AB5-E48A4F982654}"/>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6" name="Footer Placeholder 5">
            <a:extLst>
              <a:ext uri="{FF2B5EF4-FFF2-40B4-BE49-F238E27FC236}">
                <a16:creationId xmlns:a16="http://schemas.microsoft.com/office/drawing/2014/main" id="{DA686379-74E3-3F45-8ACA-88E9D51FB4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21031C-FD6F-0B4B-A3ED-943BD54ABDA3}"/>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1639526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F4185-2211-1F4F-B088-7274C3E5B1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CF1AF5-1DFE-354B-9BBC-D1A31D6292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93051-42FB-304A-A972-089A5F4BE4C8}"/>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01CBD94B-1CA5-2642-86D5-25096F8A63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CC75B3-B749-AA41-AA29-7451E5397ED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2577738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84144-DD2C-744B-AADB-8CC3162363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541CA6-CFF2-2049-BB6A-8648A09C78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0AFC5-BCE6-7A49-9D7D-9B36B51B8579}"/>
              </a:ext>
            </a:extLst>
          </p:cNvPr>
          <p:cNvSpPr>
            <a:spLocks noGrp="1"/>
          </p:cNvSpPr>
          <p:nvPr>
            <p:ph type="dt" sz="half" idx="10"/>
          </p:nvPr>
        </p:nvSpPr>
        <p:spPr/>
        <p:txBody>
          <a:body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1BF791E1-2A50-BD4C-95FF-D7F7B9C6FD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093CF0-7E6D-9949-9834-6965BE5FFB34}"/>
              </a:ext>
            </a:extLst>
          </p:cNvPr>
          <p:cNvSpPr>
            <a:spLocks noGrp="1"/>
          </p:cNvSpPr>
          <p:nvPr>
            <p:ph type="sldNum" sz="quarter" idx="12"/>
          </p:nvPr>
        </p:nvSpPr>
        <p:spPr/>
        <p:txBody>
          <a:bodyPr/>
          <a:lstStyle/>
          <a:p>
            <a:fld id="{77FF1F50-5555-4C46-9A16-72E8E64108B3}" type="slidenum">
              <a:rPr lang="en-US" smtClean="0"/>
              <a:t>‹#›</a:t>
            </a:fld>
            <a:endParaRPr lang="en-US" dirty="0"/>
          </a:p>
        </p:txBody>
      </p:sp>
    </p:spTree>
    <p:extLst>
      <p:ext uri="{BB962C8B-B14F-4D97-AF65-F5344CB8AC3E}">
        <p14:creationId xmlns:p14="http://schemas.microsoft.com/office/powerpoint/2010/main" val="828780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47631" y="6407387"/>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10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
        <p:nvSpPr>
          <p:cNvPr id="28" name="Shape 28"/>
          <p:cNvSpPr txBox="1">
            <a:spLocks noGrp="1"/>
          </p:cNvSpPr>
          <p:nvPr>
            <p:ph type="body" idx="2"/>
          </p:nvPr>
        </p:nvSpPr>
        <p:spPr>
          <a:xfrm>
            <a:off x="454382" y="1372997"/>
            <a:ext cx="11252197" cy="4475171"/>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223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7D8D-EB22-6544-BD05-05B2C3268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072643-B188-4143-8729-378B3F068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197CD-DA73-DC4B-B346-9678C72A81C8}"/>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706E5BD6-E0CB-B747-8831-B11473F4C1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5CE6F8-84FA-264C-BB00-8A4EC343FF80}"/>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747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62745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3A05-55C3-874D-9CF3-228F450169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9B3D5-8A0B-F141-8A42-8EFB509D96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2611E-FDD6-2D4C-BC66-5FE56DE34ADD}"/>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0BD73643-5C9C-534C-8E7F-8ACADB573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443B33-C939-4E49-9DA8-52846237FAE9}"/>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6584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661A-2D77-C649-85BC-A456D2BA28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A7D096-2472-7048-9E80-8BE0FE958E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E0639C5-F5B5-774F-807F-18C1B0CBF602}"/>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DA2ECC1D-518B-3140-BBDD-87A091AA12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245539-AF49-B641-AE96-FB5AEA6D4F62}"/>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075069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C211-B572-9549-A1B6-F3D5A68935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F4A5F-81BD-304F-8423-989642BA20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F23700-475E-5645-8DDF-14027C2E62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471530-29E3-BE43-8666-8F0680775F6C}"/>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6" name="Footer Placeholder 5">
            <a:extLst>
              <a:ext uri="{FF2B5EF4-FFF2-40B4-BE49-F238E27FC236}">
                <a16:creationId xmlns:a16="http://schemas.microsoft.com/office/drawing/2014/main" id="{25F7E171-B967-A24D-AEE3-34CCF21D72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136077-A362-7A45-8E0C-5074321D8D5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45873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7947-4495-F642-9E32-DBC571F67E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7C91E-9F03-6A44-8FD1-F182592B18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F248F4-0E3C-8A44-A085-B5C575CB62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E74CA9-9A16-C441-9E34-285B3D74B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EC7862-A413-1B40-9169-BE920F9E8C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2E857-DC07-C54A-A624-378410792439}"/>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8" name="Footer Placeholder 7">
            <a:extLst>
              <a:ext uri="{FF2B5EF4-FFF2-40B4-BE49-F238E27FC236}">
                <a16:creationId xmlns:a16="http://schemas.microsoft.com/office/drawing/2014/main" id="{39CB7E9A-BF9B-784E-AB10-13A7A7BCD0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26A17B9-60B7-E348-B13F-58DD9B6072C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650974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617C-E346-BF47-9812-7FFE8CA46C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07D7E2-A597-804F-BDE4-1F5CD9122CEC}"/>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4" name="Footer Placeholder 3">
            <a:extLst>
              <a:ext uri="{FF2B5EF4-FFF2-40B4-BE49-F238E27FC236}">
                <a16:creationId xmlns:a16="http://schemas.microsoft.com/office/drawing/2014/main" id="{02EC7BD2-F336-B245-85D9-A38F9286BF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1A28C5-3924-D44D-9B5D-2FCE2DF8524A}"/>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4248414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078A4-8C28-7D4D-86F8-E24525C93F37}"/>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3" name="Footer Placeholder 2">
            <a:extLst>
              <a:ext uri="{FF2B5EF4-FFF2-40B4-BE49-F238E27FC236}">
                <a16:creationId xmlns:a16="http://schemas.microsoft.com/office/drawing/2014/main" id="{0DC7FDEF-CAF7-F941-B8F4-D1DA529418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A930BAB-8E99-B243-9550-645DCA19A18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137484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B344-AD5A-B545-BBC5-959D701AE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420F2-2EAA-0544-824A-A79981CE6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26C3A9-965F-644B-A9F6-CD21F916D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300C2D-A8B4-9E4C-BBD8-6557657AEE88}"/>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6" name="Footer Placeholder 5">
            <a:extLst>
              <a:ext uri="{FF2B5EF4-FFF2-40B4-BE49-F238E27FC236}">
                <a16:creationId xmlns:a16="http://schemas.microsoft.com/office/drawing/2014/main" id="{55792B61-D4C2-384E-B4DC-7ED41707FD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5CF4E-8F53-084A-BF79-4566715958E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905209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EDBE-6384-9E44-AA0E-552175A6A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9D06A2-B0C2-C048-8DC1-B77A0AF10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617B0C-2559-5C44-A19B-ADAB2D177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3ED095-D4AE-BC49-8520-10ADE6BC4690}"/>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6" name="Footer Placeholder 5">
            <a:extLst>
              <a:ext uri="{FF2B5EF4-FFF2-40B4-BE49-F238E27FC236}">
                <a16:creationId xmlns:a16="http://schemas.microsoft.com/office/drawing/2014/main" id="{FE20BF0E-9C9B-2E45-86BE-82263670E32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91334D7-1947-624B-8AF2-362F9E63B631}"/>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495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6DFF5-A58A-6847-B184-E88A3CA063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C8B83B-FD55-1644-910F-BB2AC0E1B9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609-080B-7C4E-8725-68EF3F6CC3E8}"/>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F873969A-192D-6449-A286-322112B74A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EC1E067-1EE4-A74C-B39D-2B0743738F07}"/>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3256281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59D410-E5C1-F644-A687-D7ECCBECE5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E4F0B-C9CB-764C-845D-0D2750C513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9370F-DD6D-A74E-B9C5-5382D2B0C4EA}"/>
              </a:ext>
            </a:extLst>
          </p:cNvPr>
          <p:cNvSpPr>
            <a:spLocks noGrp="1"/>
          </p:cNvSpPr>
          <p:nvPr>
            <p:ph type="dt" sz="half" idx="10"/>
          </p:nvPr>
        </p:nvSpPr>
        <p:spPr/>
        <p:txBody>
          <a:body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C927EE93-496D-5242-9CD4-7E5B6C4EA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E78D7-67C0-FC49-892C-A79AB851A163}"/>
              </a:ext>
            </a:extLst>
          </p:cNvPr>
          <p:cNvSpPr>
            <a:spLocks noGrp="1"/>
          </p:cNvSpPr>
          <p:nvPr>
            <p:ph type="sldNum" sz="quarter" idx="12"/>
          </p:nvPr>
        </p:nvSpPr>
        <p:spPr/>
        <p:txBody>
          <a:bodyPr/>
          <a:lstStyle/>
          <a:p>
            <a:fld id="{B590AC6A-8F67-D84A-8BC1-3EC98026FBCF}" type="slidenum">
              <a:rPr lang="en-US" smtClean="0"/>
              <a:t>‹#›</a:t>
            </a:fld>
            <a:endParaRPr lang="en-US" dirty="0"/>
          </a:p>
        </p:txBody>
      </p:sp>
    </p:spTree>
    <p:extLst>
      <p:ext uri="{BB962C8B-B14F-4D97-AF65-F5344CB8AC3E}">
        <p14:creationId xmlns:p14="http://schemas.microsoft.com/office/powerpoint/2010/main" val="290847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6402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9236"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55636"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60329"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4">
            <a:extLst>
              <a:ext uri="{FF2B5EF4-FFF2-40B4-BE49-F238E27FC236}">
                <a16:creationId xmlns:a16="http://schemas.microsoft.com/office/drawing/2014/main" id="{91A9483E-5FE2-4298-8430-AB0A107D15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47631" y="6407387"/>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30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56388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19" name="Rectangle 18"/>
          <p:cNvSpPr/>
          <p:nvPr userDrawn="1"/>
        </p:nvSpPr>
        <p:spPr>
          <a:xfrm>
            <a:off x="2946400" y="56388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sp>
        <p:nvSpPr>
          <p:cNvPr id="20" name="Rectangle 19"/>
          <p:cNvSpPr/>
          <p:nvPr userDrawn="1"/>
        </p:nvSpPr>
        <p:spPr>
          <a:xfrm>
            <a:off x="4351093" y="56388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solidFill>
                <a:srgbClr val="3D527F"/>
              </a:solidFill>
            </a:endParaRPr>
          </a:p>
        </p:txBody>
      </p:sp>
      <p:pic>
        <p:nvPicPr>
          <p:cNvPr id="5" name="Picture 5">
            <a:extLst>
              <a:ext uri="{FF2B5EF4-FFF2-40B4-BE49-F238E27FC236}">
                <a16:creationId xmlns:a16="http://schemas.microsoft.com/office/drawing/2014/main" id="{AAFE1985-1056-4231-96F8-B7076DB7E26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701A6733-70DD-4449-8C03-80A8F13C84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147631" y="5797787"/>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63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5"/>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
        <p:nvSpPr>
          <p:cNvPr id="36" name="Text Placeholder 35"/>
          <p:cNvSpPr>
            <a:spLocks noGrp="1"/>
          </p:cNvSpPr>
          <p:nvPr>
            <p:ph type="body" sz="quarter" idx="12" hasCustomPrompt="1"/>
          </p:nvPr>
        </p:nvSpPr>
        <p:spPr>
          <a:xfrm>
            <a:off x="4" y="1773170"/>
            <a:ext cx="4218334" cy="651397"/>
          </a:xfrm>
          <a:prstGeom prst="rect">
            <a:avLst/>
          </a:prstGeom>
          <a:solidFill>
            <a:schemeClr val="accent2"/>
          </a:solidFill>
          <a:ln>
            <a:noFill/>
          </a:ln>
        </p:spPr>
        <p:txBody>
          <a:bodyPr vert="horz" wrap="none" lIns="457200" tIns="137160" rIns="274320" bIns="182880">
            <a:spAutoFit/>
          </a:bodyPr>
          <a:lstStyle>
            <a:lvl1pPr marL="0" marR="0" indent="0" algn="l" defTabSz="609570"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70"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146037" cy="461729"/>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612236" cy="360163"/>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29539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0E87235-7673-FF40-A4EF-CABE92A723D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4125" t="7055" r="6657" b="17694"/>
          <a:stretch/>
        </p:blipFill>
        <p:spPr>
          <a:xfrm>
            <a:off x="3567950" y="-11085"/>
            <a:ext cx="8624049" cy="1426135"/>
          </a:xfrm>
          <a:prstGeom prst="rect">
            <a:avLst/>
          </a:prstGeom>
        </p:spPr>
      </p:pic>
      <p:sp>
        <p:nvSpPr>
          <p:cNvPr id="16" name="Rectangle 15"/>
          <p:cNvSpPr/>
          <p:nvPr userDrawn="1"/>
        </p:nvSpPr>
        <p:spPr>
          <a:xfrm>
            <a:off x="-12658" y="-11085"/>
            <a:ext cx="3580611" cy="14245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7" name="Rectangle 16"/>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2" name="Rectangle 2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27" name="Picture 5"/>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29"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34" name="Rectangle 33"/>
          <p:cNvSpPr/>
          <p:nvPr userDrawn="1"/>
        </p:nvSpPr>
        <p:spPr>
          <a:xfrm>
            <a:off x="3567953" y="1"/>
            <a:ext cx="558272" cy="141342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 name="TextBox 2"/>
          <p:cNvSpPr txBox="1"/>
          <p:nvPr userDrawn="1"/>
        </p:nvSpPr>
        <p:spPr>
          <a:xfrm>
            <a:off x="-12658" y="1773169"/>
            <a:ext cx="3580611" cy="759183"/>
          </a:xfrm>
          <a:prstGeom prst="rect">
            <a:avLst/>
          </a:prstGeom>
          <a:solidFill>
            <a:srgbClr val="226092"/>
          </a:solidFill>
        </p:spPr>
        <p:txBody>
          <a:bodyPr wrap="none" rtlCol="0" anchor="ctr">
            <a:noAutofit/>
          </a:bodyPr>
          <a:lstStyle/>
          <a:p>
            <a:pPr algn="ctr"/>
            <a:r>
              <a:rPr lang="en-US" sz="2400" dirty="0">
                <a:solidFill>
                  <a:schemeClr val="bg1"/>
                </a:solidFill>
              </a:rPr>
              <a:t>June 20–25, 2019</a:t>
            </a:r>
          </a:p>
        </p:txBody>
      </p:sp>
      <p:sp>
        <p:nvSpPr>
          <p:cNvPr id="21" name="TextBox 20">
            <a:extLst>
              <a:ext uri="{FF2B5EF4-FFF2-40B4-BE49-F238E27FC236}">
                <a16:creationId xmlns:a16="http://schemas.microsoft.com/office/drawing/2014/main" id="{FAD61F4C-FFD2-E34A-B7A8-D18156BD8945}"/>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pic>
        <p:nvPicPr>
          <p:cNvPr id="4" name="Picture 3">
            <a:extLst>
              <a:ext uri="{FF2B5EF4-FFF2-40B4-BE49-F238E27FC236}">
                <a16:creationId xmlns:a16="http://schemas.microsoft.com/office/drawing/2014/main" id="{02F37FE3-D4CA-3744-8C3A-5DED2B3416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56585" y="276055"/>
            <a:ext cx="2042123" cy="777635"/>
          </a:xfrm>
          <a:prstGeom prst="rect">
            <a:avLst/>
          </a:prstGeom>
        </p:spPr>
      </p:pic>
    </p:spTree>
    <p:extLst>
      <p:ext uri="{BB962C8B-B14F-4D97-AF65-F5344CB8AC3E}">
        <p14:creationId xmlns:p14="http://schemas.microsoft.com/office/powerpoint/2010/main" val="234751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8519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527748"/>
          </a:xfrm>
          <a:prstGeom prst="rect">
            <a:avLst/>
          </a:prstGeom>
          <a:solidFill>
            <a:schemeClr val="accent1"/>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chemeClr val="accent1"/>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BAB32E3-35EF-3248-B485-9A9B853D7BF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237193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
        <p:nvSpPr>
          <p:cNvPr id="13" name="Rectangle 12"/>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280BC75-1D4D-5147-B843-75A9725BC127}"/>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4204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1" name="Rectangle 10"/>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34C33CF-8F79-004D-87D4-A1ED1D8D0E3A}"/>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71428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0" name="Rectangle 9"/>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63176F2-D48F-6F46-A1C9-AC3EB379B7E4}"/>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52259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18708"/>
            <a:ext cx="916227" cy="3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77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260799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double text">
    <p:spTree>
      <p:nvGrpSpPr>
        <p:cNvPr id="1" name=""/>
        <p:cNvGrpSpPr/>
        <p:nvPr/>
      </p:nvGrpSpPr>
      <p:grpSpPr>
        <a:xfrm>
          <a:off x="0" y="0"/>
          <a:ext cx="0" cy="0"/>
          <a:chOff x="0" y="0"/>
          <a:chExt cx="0" cy="0"/>
        </a:xfrm>
      </p:grpSpPr>
      <p:cxnSp>
        <p:nvCxnSpPr>
          <p:cNvPr id="29" name="Straight Connector 28"/>
          <p:cNvCxnSpPr/>
          <p:nvPr userDrawn="1"/>
        </p:nvCxnSpPr>
        <p:spPr>
          <a:xfrm>
            <a:off x="6080481" y="1365865"/>
            <a:ext cx="0" cy="4562819"/>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userDrawn="1">
            <p:ph type="body" sz="quarter" idx="15"/>
          </p:nvPr>
        </p:nvSpPr>
        <p:spPr>
          <a:xfrm>
            <a:off x="6327711" y="1377257"/>
            <a:ext cx="5374637"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
          <p:cNvSpPr>
            <a:spLocks noGrp="1"/>
          </p:cNvSpPr>
          <p:nvPr userDrawn="1">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15" name="Text Placeholder 16"/>
          <p:cNvSpPr>
            <a:spLocks noGrp="1"/>
          </p:cNvSpPr>
          <p:nvPr>
            <p:ph type="body" sz="quarter" idx="16"/>
          </p:nvPr>
        </p:nvSpPr>
        <p:spPr>
          <a:xfrm>
            <a:off x="454383" y="1377257"/>
            <a:ext cx="5374639" cy="4551427"/>
          </a:xfrm>
          <a:prstGeom prst="rect">
            <a:avLst/>
          </a:prstGeom>
        </p:spPr>
        <p:txBody>
          <a:bodyPr/>
          <a:lstStyle>
            <a:lvl1pPr marL="457189" indent="-457189">
              <a:buFont typeface="Arial" charset="0"/>
              <a:buChar char="•"/>
              <a:defRPr sz="3200"/>
            </a:lvl1pPr>
            <a:lvl2pPr marL="990550" indent="-380981">
              <a:buFont typeface="Arial" charset="0"/>
              <a:buChar char="•"/>
              <a:defRPr sz="2667"/>
            </a:lvl2pPr>
            <a:lvl3pPr>
              <a:defRPr sz="2400"/>
            </a:lvl3pPr>
            <a:lvl4pPr marL="2133493" indent="-304784">
              <a:buFont typeface="Arial" charset="0"/>
              <a:buChar char="•"/>
              <a:defRPr sz="2133"/>
            </a:lvl4pPr>
            <a:lvl5pPr marL="2743062" indent="-304784">
              <a:buFont typeface="Arial"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Rectangle 18"/>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1" name="Rectangle 20"/>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22"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A6EE7052-0D40-ED4B-80D7-B60EDABE5A3F}"/>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372610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3 images">
    <p:spTree>
      <p:nvGrpSpPr>
        <p:cNvPr id="1" name=""/>
        <p:cNvGrpSpPr/>
        <p:nvPr/>
      </p:nvGrpSpPr>
      <p:grpSpPr>
        <a:xfrm>
          <a:off x="0" y="0"/>
          <a:ext cx="0" cy="0"/>
          <a:chOff x="0" y="0"/>
          <a:chExt cx="0" cy="0"/>
        </a:xfrm>
      </p:grpSpPr>
      <p:sp>
        <p:nvSpPr>
          <p:cNvPr id="61"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sp>
        <p:nvSpPr>
          <p:cNvPr id="62" name="Rectangle 6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3" name="Rectangle 6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4" name="Rectangle 6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5"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Picture Placeholder 3"/>
          <p:cNvSpPr>
            <a:spLocks noGrp="1"/>
          </p:cNvSpPr>
          <p:nvPr>
            <p:ph type="pic" sz="quarter" idx="10"/>
          </p:nvPr>
        </p:nvSpPr>
        <p:spPr>
          <a:xfrm>
            <a:off x="463114" y="1547593"/>
            <a:ext cx="3661257" cy="2905919"/>
          </a:xfrm>
          <a:prstGeom prst="rect">
            <a:avLst/>
          </a:prstGeo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26" name="Picture Placeholder 3"/>
          <p:cNvSpPr>
            <a:spLocks noGrp="1"/>
          </p:cNvSpPr>
          <p:nvPr>
            <p:ph type="pic" sz="quarter" idx="11"/>
          </p:nvPr>
        </p:nvSpPr>
        <p:spPr>
          <a:xfrm>
            <a:off x="4265373" y="1547591"/>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27" name="Picture Placeholder 3"/>
          <p:cNvSpPr>
            <a:spLocks noGrp="1"/>
          </p:cNvSpPr>
          <p:nvPr>
            <p:ph type="pic" sz="quarter" idx="12"/>
          </p:nvPr>
        </p:nvSpPr>
        <p:spPr>
          <a:xfrm>
            <a:off x="8067632" y="1547589"/>
            <a:ext cx="3661257" cy="2905919"/>
          </a:xfrm>
          <a:prstGeom prst="rect">
            <a:avLst/>
          </a:prstGeo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Text Placeholder 9"/>
          <p:cNvSpPr>
            <a:spLocks noGrp="1"/>
          </p:cNvSpPr>
          <p:nvPr>
            <p:ph type="body" sz="quarter" idx="14"/>
          </p:nvPr>
        </p:nvSpPr>
        <p:spPr>
          <a:xfrm>
            <a:off x="456987" y="4549426"/>
            <a:ext cx="3667676" cy="1278468"/>
          </a:xfrm>
          <a:prstGeom prst="rect">
            <a:avLst/>
          </a:prstGeom>
        </p:spPr>
        <p:txBody>
          <a:bodyPr>
            <a:noAutofit/>
          </a:bodyPr>
          <a:lstStyle>
            <a:lvl1pPr marL="0" indent="0">
              <a:buNone/>
              <a:defRPr sz="1600"/>
            </a:lvl1pPr>
            <a:lvl2pPr marL="203190" indent="-203190">
              <a:buFont typeface="Arial" panose="020B0604020202020204" pitchFamily="34" charset="0"/>
              <a:buChar char="•"/>
              <a:defRPr sz="1600"/>
            </a:lvl2pPr>
            <a:lvl3pPr marL="406379" indent="-203190">
              <a:defRPr sz="1600"/>
            </a:lvl3pPr>
            <a:lvl4pPr marL="711165" indent="-304784">
              <a:defRPr sz="1600"/>
            </a:lvl4pPr>
            <a:lvl5pPr marL="1015949" indent="-304784">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5"/>
          </p:nvPr>
        </p:nvSpPr>
        <p:spPr>
          <a:xfrm>
            <a:off x="4265081" y="4549426"/>
            <a:ext cx="3667676" cy="1278468"/>
          </a:xfrm>
          <a:prstGeom prst="rect">
            <a:avLst/>
          </a:prstGeom>
        </p:spPr>
        <p:txBody>
          <a:bodyPr>
            <a:noAutofit/>
          </a:bodyPr>
          <a:lstStyle>
            <a:lvl1pPr marL="0" indent="0">
              <a:buNone/>
              <a:defRPr sz="1600"/>
            </a:lvl1pPr>
            <a:lvl2pPr marL="203190" indent="-203190">
              <a:buClr>
                <a:schemeClr val="accent4"/>
              </a:buClr>
              <a:buFont typeface="Arial" panose="020B0604020202020204" pitchFamily="34" charset="0"/>
              <a:buChar char="•"/>
              <a:defRPr sz="1600"/>
            </a:lvl2pPr>
            <a:lvl3pPr marL="406379" indent="-203190">
              <a:buClr>
                <a:schemeClr val="accent4"/>
              </a:buClr>
              <a:defRPr sz="1600"/>
            </a:lvl3pPr>
            <a:lvl4pPr marL="711165" indent="-304784">
              <a:buClr>
                <a:schemeClr val="accent4"/>
              </a:buClr>
              <a:defRPr sz="1600"/>
            </a:lvl4pPr>
            <a:lvl5pPr marL="1015949" indent="-304784">
              <a:buClr>
                <a:schemeClr val="accent4"/>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6"/>
          </p:nvPr>
        </p:nvSpPr>
        <p:spPr>
          <a:xfrm>
            <a:off x="8067339" y="4549426"/>
            <a:ext cx="3667676" cy="1278468"/>
          </a:xfrm>
          <a:prstGeom prst="rect">
            <a:avLst/>
          </a:prstGeom>
        </p:spPr>
        <p:txBody>
          <a:bodyPr>
            <a:noAutofit/>
          </a:bodyPr>
          <a:lstStyle>
            <a:lvl1pPr marL="0" indent="0">
              <a:buNone/>
              <a:defRPr sz="1600"/>
            </a:lvl1pPr>
            <a:lvl2pPr marL="203190" indent="-203190">
              <a:buClr>
                <a:schemeClr val="accent2"/>
              </a:buClr>
              <a:buFont typeface="Arial" panose="020B0604020202020204" pitchFamily="34" charset="0"/>
              <a:buChar char="•"/>
              <a:defRPr sz="1600"/>
            </a:lvl2pPr>
            <a:lvl3pPr marL="406379" indent="-203190">
              <a:buClr>
                <a:schemeClr val="accent2"/>
              </a:buClr>
              <a:defRPr sz="1600"/>
            </a:lvl3pPr>
            <a:lvl4pPr marL="711165" indent="-304784">
              <a:buClr>
                <a:schemeClr val="accent2"/>
              </a:buClr>
              <a:defRPr sz="1600"/>
            </a:lvl4pPr>
            <a:lvl5pPr marL="1015949" indent="-304784">
              <a:buClr>
                <a:schemeClr val="accent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Box 16">
            <a:extLst>
              <a:ext uri="{FF2B5EF4-FFF2-40B4-BE49-F238E27FC236}">
                <a16:creationId xmlns:a16="http://schemas.microsoft.com/office/drawing/2014/main" id="{8627952F-50C1-C94B-8429-8C87DD0B47A6}"/>
              </a:ext>
            </a:extLst>
          </p:cNvPr>
          <p:cNvSpPr txBox="1"/>
          <p:nvPr userDrawn="1"/>
        </p:nvSpPr>
        <p:spPr>
          <a:xfrm>
            <a:off x="232361" y="6374745"/>
            <a:ext cx="1098195" cy="318100"/>
          </a:xfrm>
          <a:prstGeom prst="rect">
            <a:avLst/>
          </a:prstGeom>
          <a:noFill/>
        </p:spPr>
        <p:txBody>
          <a:bodyPr wrap="square" lIns="0" rtlCol="0">
            <a:spAutoFit/>
          </a:bodyPr>
          <a:lstStyle/>
          <a:p>
            <a:pPr algn="l"/>
            <a:r>
              <a:rPr lang="en-US" sz="1467" b="1" dirty="0">
                <a:solidFill>
                  <a:schemeClr val="bg1"/>
                </a:solidFill>
                <a:latin typeface="Arial" charset="0"/>
                <a:ea typeface="Arial" charset="0"/>
                <a:cs typeface="Arial" charset="0"/>
              </a:rPr>
              <a:t>#ALAAC19</a:t>
            </a:r>
          </a:p>
        </p:txBody>
      </p:sp>
    </p:spTree>
    <p:extLst>
      <p:ext uri="{BB962C8B-B14F-4D97-AF65-F5344CB8AC3E}">
        <p14:creationId xmlns:p14="http://schemas.microsoft.com/office/powerpoint/2010/main" val="147093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 images ">
    <p:spTree>
      <p:nvGrpSpPr>
        <p:cNvPr id="1" name=""/>
        <p:cNvGrpSpPr/>
        <p:nvPr/>
      </p:nvGrpSpPr>
      <p:grpSpPr>
        <a:xfrm>
          <a:off x="0" y="0"/>
          <a:ext cx="0" cy="0"/>
          <a:chOff x="0" y="0"/>
          <a:chExt cx="0" cy="0"/>
        </a:xfrm>
      </p:grpSpPr>
      <p:sp>
        <p:nvSpPr>
          <p:cNvPr id="48" name="Picture Placeholder 3"/>
          <p:cNvSpPr>
            <a:spLocks noGrp="1"/>
          </p:cNvSpPr>
          <p:nvPr>
            <p:ph type="pic" sz="quarter" idx="17"/>
          </p:nvPr>
        </p:nvSpPr>
        <p:spPr>
          <a:xfrm>
            <a:off x="8293552" y="3375593"/>
            <a:ext cx="3898449" cy="257245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7" name="Picture Placeholder 3"/>
          <p:cNvSpPr>
            <a:spLocks noGrp="1"/>
          </p:cNvSpPr>
          <p:nvPr>
            <p:ph type="pic" sz="quarter" idx="16"/>
          </p:nvPr>
        </p:nvSpPr>
        <p:spPr>
          <a:xfrm>
            <a:off x="4997754" y="4691887"/>
            <a:ext cx="3296765" cy="2166112"/>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6" name="Picture Placeholder 3"/>
          <p:cNvSpPr>
            <a:spLocks noGrp="1"/>
          </p:cNvSpPr>
          <p:nvPr>
            <p:ph type="pic" sz="quarter" idx="15"/>
          </p:nvPr>
        </p:nvSpPr>
        <p:spPr>
          <a:xfrm>
            <a:off x="4202975" y="2357097"/>
            <a:ext cx="4091544" cy="230054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5" name="Picture Placeholder 3"/>
          <p:cNvSpPr>
            <a:spLocks noGrp="1"/>
          </p:cNvSpPr>
          <p:nvPr>
            <p:ph type="pic" sz="quarter" idx="14"/>
          </p:nvPr>
        </p:nvSpPr>
        <p:spPr>
          <a:xfrm>
            <a:off x="1" y="4657642"/>
            <a:ext cx="3284075" cy="2208925"/>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4" name="Picture Placeholder 3"/>
          <p:cNvSpPr>
            <a:spLocks noGrp="1"/>
          </p:cNvSpPr>
          <p:nvPr>
            <p:ph type="pic" sz="quarter" idx="13"/>
          </p:nvPr>
        </p:nvSpPr>
        <p:spPr>
          <a:xfrm>
            <a:off x="1" y="1852918"/>
            <a:ext cx="4202975" cy="2804724"/>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43" name="Rectangle 42"/>
          <p:cNvSpPr/>
          <p:nvPr userDrawn="1"/>
        </p:nvSpPr>
        <p:spPr>
          <a:xfrm>
            <a:off x="8294519" y="2562443"/>
            <a:ext cx="3897480" cy="81336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6" name="Picture Placeholder 3"/>
          <p:cNvSpPr>
            <a:spLocks noGrp="1"/>
          </p:cNvSpPr>
          <p:nvPr>
            <p:ph type="pic" sz="quarter" idx="11"/>
          </p:nvPr>
        </p:nvSpPr>
        <p:spPr>
          <a:xfrm>
            <a:off x="4200332" y="-27347"/>
            <a:ext cx="4095152" cy="238444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7" name="Picture Placeholder 3"/>
          <p:cNvSpPr>
            <a:spLocks noGrp="1"/>
          </p:cNvSpPr>
          <p:nvPr>
            <p:ph type="pic" sz="quarter" idx="12"/>
          </p:nvPr>
        </p:nvSpPr>
        <p:spPr>
          <a:xfrm>
            <a:off x="8295484" y="-27346"/>
            <a:ext cx="3896515" cy="2608153"/>
          </a:xfrm>
          <a:prstGeom prst="rect">
            <a:avLst/>
          </a:prstGeom>
          <a:solidFill>
            <a:schemeClr val="bg1">
              <a:lumMod val="95000"/>
            </a:schemeClr>
          </a:solidFill>
        </p:spPr>
        <p:txBody>
          <a:bodyPr vert="horz" lIns="0" tIns="0" rIns="0" bIns="0" rtlCol="0" anchor="ctr">
            <a:normAutofit/>
          </a:bodyPr>
          <a:lstStyle>
            <a:lvl1pPr>
              <a:defRPr lang="en-US" sz="1067"/>
            </a:lvl1pPr>
          </a:lstStyle>
          <a:p>
            <a:pPr marL="0" lvl="0" indent="0" algn="ctr">
              <a:buNone/>
            </a:pPr>
            <a:endParaRPr lang="en-US"/>
          </a:p>
        </p:txBody>
      </p:sp>
      <p:sp>
        <p:nvSpPr>
          <p:cNvPr id="25" name="Picture Placeholder 3"/>
          <p:cNvSpPr>
            <a:spLocks noGrp="1"/>
          </p:cNvSpPr>
          <p:nvPr>
            <p:ph type="pic" sz="quarter" idx="10"/>
          </p:nvPr>
        </p:nvSpPr>
        <p:spPr>
          <a:xfrm>
            <a:off x="878123" y="-27347"/>
            <a:ext cx="3315956" cy="1880267"/>
          </a:xfrm>
          <a:prstGeom prst="rect">
            <a:avLst/>
          </a:prstGeom>
          <a:solidFill>
            <a:schemeClr val="bg1">
              <a:lumMod val="95000"/>
            </a:schemeClr>
          </a:solidFill>
        </p:spPr>
        <p:txBody>
          <a:bodyPr vert="horz" lIns="0" tIns="0" rIns="0" bIns="0" rtlCol="0" anchor="ctr">
            <a:normAutofit/>
          </a:bodyPr>
          <a:lstStyle>
            <a:lvl1pPr>
              <a:defRPr lang="en-US" sz="1067" dirty="0"/>
            </a:lvl1pPr>
          </a:lstStyle>
          <a:p>
            <a:pPr marL="0" lvl="0" indent="0" algn="ctr">
              <a:buNone/>
            </a:pPr>
            <a:endParaRPr lang="en-US" dirty="0"/>
          </a:p>
        </p:txBody>
      </p:sp>
      <p:sp>
        <p:nvSpPr>
          <p:cNvPr id="17" name="Rectangle 16"/>
          <p:cNvSpPr/>
          <p:nvPr userDrawn="1"/>
        </p:nvSpPr>
        <p:spPr>
          <a:xfrm>
            <a:off x="-1" y="1755"/>
            <a:ext cx="884377" cy="18692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8" name="Rectangle 17"/>
          <p:cNvSpPr/>
          <p:nvPr userDrawn="1"/>
        </p:nvSpPr>
        <p:spPr>
          <a:xfrm>
            <a:off x="3286721" y="4674779"/>
            <a:ext cx="1711033" cy="218322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3" name="Rectangle 22"/>
          <p:cNvSpPr/>
          <p:nvPr userDrawn="1"/>
        </p:nvSpPr>
        <p:spPr>
          <a:xfrm>
            <a:off x="8294519" y="5938249"/>
            <a:ext cx="3897483" cy="919751"/>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3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751" y="6421967"/>
            <a:ext cx="916516"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userDrawn="1"/>
        </p:nvCxnSpPr>
        <p:spPr>
          <a:xfrm>
            <a:off x="1" y="4666211"/>
            <a:ext cx="829548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8295488" y="2580807"/>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8295488" y="337580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8295488" y="5956615"/>
            <a:ext cx="3896513"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295487" y="1"/>
            <a:ext cx="0" cy="685799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4998720"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3287687" y="4666211"/>
            <a:ext cx="0" cy="2200356"/>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1" y="1857049"/>
            <a:ext cx="4202977" cy="0"/>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4202977" y="0"/>
            <a:ext cx="0" cy="466621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a:off x="4202977" y="2357096"/>
            <a:ext cx="4092507" cy="1051"/>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a:off x="889507" y="1"/>
            <a:ext cx="0" cy="1857049"/>
          </a:xfrm>
          <a:prstGeom prst="line">
            <a:avLst/>
          </a:prstGeom>
          <a:ln w="508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269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37" y="0"/>
            <a:ext cx="12209437" cy="6858000"/>
          </a:xfrm>
          <a:prstGeom prst="rect">
            <a:avLst/>
          </a:prstGeom>
        </p:spPr>
      </p:pic>
      <p:sp>
        <p:nvSpPr>
          <p:cNvPr id="19" name="Rectangle 18"/>
          <p:cNvSpPr/>
          <p:nvPr userDrawn="1"/>
        </p:nvSpPr>
        <p:spPr>
          <a:xfrm>
            <a:off x="-17437" y="5679688"/>
            <a:ext cx="12209437" cy="1178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p:cNvSpPr txBox="1"/>
          <p:nvPr userDrawn="1"/>
        </p:nvSpPr>
        <p:spPr>
          <a:xfrm>
            <a:off x="247161" y="6063660"/>
            <a:ext cx="1422184" cy="379656"/>
          </a:xfrm>
          <a:prstGeom prst="rect">
            <a:avLst/>
          </a:prstGeom>
          <a:noFill/>
        </p:spPr>
        <p:txBody>
          <a:bodyPr wrap="none" rtlCol="0">
            <a:spAutoFit/>
          </a:bodyPr>
          <a:lstStyle/>
          <a:p>
            <a:pPr algn="ctr"/>
            <a:r>
              <a:rPr lang="en-US" sz="1867" b="1" dirty="0">
                <a:solidFill>
                  <a:schemeClr val="bg1"/>
                </a:solidFill>
                <a:latin typeface="Arial" charset="0"/>
                <a:ea typeface="Arial" charset="0"/>
                <a:cs typeface="Arial" charset="0"/>
              </a:rPr>
              <a:t>#ALAAC19</a:t>
            </a:r>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75504" y="6036551"/>
            <a:ext cx="1459635" cy="46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l="8889" t="20420" r="7949" b="21490"/>
          <a:stretch/>
        </p:blipFill>
        <p:spPr>
          <a:xfrm>
            <a:off x="2311764" y="1629969"/>
            <a:ext cx="7510181" cy="1977043"/>
          </a:xfrm>
          <a:prstGeom prst="rect">
            <a:avLst/>
          </a:prstGeom>
        </p:spPr>
      </p:pic>
      <p:sp>
        <p:nvSpPr>
          <p:cNvPr id="32" name="Text Placeholder 20"/>
          <p:cNvSpPr>
            <a:spLocks noGrp="1"/>
          </p:cNvSpPr>
          <p:nvPr>
            <p:ph type="body" sz="quarter" idx="11" hasCustomPrompt="1"/>
          </p:nvPr>
        </p:nvSpPr>
        <p:spPr>
          <a:xfrm>
            <a:off x="466631"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3" name="Text Placeholder 20"/>
          <p:cNvSpPr>
            <a:spLocks noGrp="1"/>
          </p:cNvSpPr>
          <p:nvPr>
            <p:ph type="body" sz="quarter" idx="12" hasCustomPrompt="1"/>
          </p:nvPr>
        </p:nvSpPr>
        <p:spPr>
          <a:xfrm>
            <a:off x="466383"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4" name="Text Placeholder 20"/>
          <p:cNvSpPr>
            <a:spLocks noGrp="1"/>
          </p:cNvSpPr>
          <p:nvPr>
            <p:ph type="body" sz="quarter" idx="13" hasCustomPrompt="1"/>
          </p:nvPr>
        </p:nvSpPr>
        <p:spPr>
          <a:xfrm>
            <a:off x="466383"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5" name="Text Placeholder 20"/>
          <p:cNvSpPr>
            <a:spLocks noGrp="1"/>
          </p:cNvSpPr>
          <p:nvPr>
            <p:ph type="body" sz="quarter" idx="14" hasCustomPrompt="1"/>
          </p:nvPr>
        </p:nvSpPr>
        <p:spPr>
          <a:xfrm>
            <a:off x="4278869"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6" name="Text Placeholder 20"/>
          <p:cNvSpPr>
            <a:spLocks noGrp="1"/>
          </p:cNvSpPr>
          <p:nvPr>
            <p:ph type="body" sz="quarter" idx="15" hasCustomPrompt="1"/>
          </p:nvPr>
        </p:nvSpPr>
        <p:spPr>
          <a:xfrm>
            <a:off x="4278621"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37" name="Text Placeholder 20"/>
          <p:cNvSpPr>
            <a:spLocks noGrp="1"/>
          </p:cNvSpPr>
          <p:nvPr>
            <p:ph type="body" sz="quarter" idx="16" hasCustomPrompt="1"/>
          </p:nvPr>
        </p:nvSpPr>
        <p:spPr>
          <a:xfrm>
            <a:off x="4278621"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sp>
        <p:nvSpPr>
          <p:cNvPr id="38" name="Text Placeholder 20"/>
          <p:cNvSpPr>
            <a:spLocks noGrp="1"/>
          </p:cNvSpPr>
          <p:nvPr>
            <p:ph type="body" sz="quarter" idx="17" hasCustomPrompt="1"/>
          </p:nvPr>
        </p:nvSpPr>
        <p:spPr>
          <a:xfrm>
            <a:off x="8090610" y="3757345"/>
            <a:ext cx="3576471" cy="869695"/>
          </a:xfrm>
          <a:prstGeom prst="rect">
            <a:avLst/>
          </a:prstGeom>
        </p:spPr>
        <p:txBody>
          <a:bodyPr vert="horz">
            <a:normAutofit/>
          </a:bodyPr>
          <a:lstStyle>
            <a:lvl1pPr marL="0" indent="0" algn="ctr">
              <a:buNone/>
              <a:defRPr sz="2400" b="1" baseline="0">
                <a:solidFill>
                  <a:schemeClr val="bg1"/>
                </a:solidFill>
              </a:defRPr>
            </a:lvl1pPr>
          </a:lstStyle>
          <a:p>
            <a:pPr lvl="0"/>
            <a:r>
              <a:rPr lang="en-US" dirty="0"/>
              <a:t>Speaker Name</a:t>
            </a:r>
          </a:p>
        </p:txBody>
      </p:sp>
      <p:sp>
        <p:nvSpPr>
          <p:cNvPr id="39" name="Text Placeholder 20"/>
          <p:cNvSpPr>
            <a:spLocks noGrp="1"/>
          </p:cNvSpPr>
          <p:nvPr>
            <p:ph type="body" sz="quarter" idx="18" hasCustomPrompt="1"/>
          </p:nvPr>
        </p:nvSpPr>
        <p:spPr>
          <a:xfrm>
            <a:off x="8090362" y="4153474"/>
            <a:ext cx="3576471" cy="769607"/>
          </a:xfrm>
          <a:prstGeom prst="rect">
            <a:avLst/>
          </a:prstGeom>
        </p:spPr>
        <p:txBody>
          <a:bodyPr vert="horz">
            <a:normAutofit/>
          </a:bodyPr>
          <a:lstStyle>
            <a:lvl1pPr marL="0" indent="0" algn="ctr">
              <a:buNone/>
              <a:defRPr sz="1867" b="0" baseline="0">
                <a:solidFill>
                  <a:schemeClr val="bg1"/>
                </a:solidFill>
              </a:defRPr>
            </a:lvl1pPr>
          </a:lstStyle>
          <a:p>
            <a:pPr lvl="0"/>
            <a:r>
              <a:rPr lang="en-US" dirty="0"/>
              <a:t>Speaker Title</a:t>
            </a:r>
          </a:p>
        </p:txBody>
      </p:sp>
      <p:sp>
        <p:nvSpPr>
          <p:cNvPr id="40" name="Text Placeholder 20"/>
          <p:cNvSpPr>
            <a:spLocks noGrp="1"/>
          </p:cNvSpPr>
          <p:nvPr>
            <p:ph type="body" sz="quarter" idx="19" hasCustomPrompt="1"/>
          </p:nvPr>
        </p:nvSpPr>
        <p:spPr>
          <a:xfrm>
            <a:off x="8090362" y="4504627"/>
            <a:ext cx="3576471" cy="654855"/>
          </a:xfrm>
          <a:prstGeom prst="rect">
            <a:avLst/>
          </a:prstGeom>
        </p:spPr>
        <p:txBody>
          <a:bodyPr vert="horz">
            <a:normAutofit/>
          </a:bodyPr>
          <a:lstStyle>
            <a:lvl1pPr marL="0" indent="0" algn="ctr">
              <a:buNone/>
              <a:defRPr sz="1867" b="1" baseline="0">
                <a:solidFill>
                  <a:schemeClr val="bg1"/>
                </a:solidFill>
              </a:defRPr>
            </a:lvl1pPr>
          </a:lstStyle>
          <a:p>
            <a:pPr lvl="0"/>
            <a:r>
              <a:rPr lang="en-US" dirty="0"/>
              <a:t>Speaker Contact</a:t>
            </a:r>
          </a:p>
        </p:txBody>
      </p:sp>
      <p:pic>
        <p:nvPicPr>
          <p:cNvPr id="42" name="Picture 4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02987" y="6218077"/>
            <a:ext cx="2568588" cy="421107"/>
          </a:xfrm>
          <a:prstGeom prst="rect">
            <a:avLst/>
          </a:prstGeom>
        </p:spPr>
      </p:pic>
      <p:sp>
        <p:nvSpPr>
          <p:cNvPr id="4" name="TextBox 3"/>
          <p:cNvSpPr txBox="1"/>
          <p:nvPr userDrawn="1"/>
        </p:nvSpPr>
        <p:spPr>
          <a:xfrm>
            <a:off x="5263297" y="5832887"/>
            <a:ext cx="1647967" cy="338554"/>
          </a:xfrm>
          <a:prstGeom prst="rect">
            <a:avLst/>
          </a:prstGeom>
          <a:noFill/>
        </p:spPr>
        <p:txBody>
          <a:bodyPr wrap="square" rtlCol="0">
            <a:spAutoFit/>
          </a:bodyPr>
          <a:lstStyle/>
          <a:p>
            <a:r>
              <a:rPr lang="en-US" sz="1600" dirty="0">
                <a:solidFill>
                  <a:schemeClr val="bg1"/>
                </a:solidFill>
              </a:rPr>
              <a:t>Stay connected</a:t>
            </a:r>
          </a:p>
        </p:txBody>
      </p:sp>
      <p:pic>
        <p:nvPicPr>
          <p:cNvPr id="20" name="Picture 19">
            <a:extLst>
              <a:ext uri="{FF2B5EF4-FFF2-40B4-BE49-F238E27FC236}">
                <a16:creationId xmlns:a16="http://schemas.microsoft.com/office/drawing/2014/main" id="{40168C16-FB02-D149-A23A-63DA5A17141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943687" y="667167"/>
            <a:ext cx="2246335" cy="855399"/>
          </a:xfrm>
          <a:prstGeom prst="rect">
            <a:avLst/>
          </a:prstGeom>
        </p:spPr>
      </p:pic>
    </p:spTree>
    <p:extLst>
      <p:ext uri="{BB962C8B-B14F-4D97-AF65-F5344CB8AC3E}">
        <p14:creationId xmlns:p14="http://schemas.microsoft.com/office/powerpoint/2010/main" val="248366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ontent- Header">
  <p:cSld name="2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3" y="6422996"/>
            <a:ext cx="916227" cy="291625"/>
          </a:xfrm>
          <a:prstGeom prst="rect">
            <a:avLst/>
          </a:prstGeom>
          <a:noFill/>
          <a:ln>
            <a:noFill/>
          </a:ln>
        </p:spPr>
      </p:pic>
    </p:spTree>
    <p:extLst>
      <p:ext uri="{BB962C8B-B14F-4D97-AF65-F5344CB8AC3E}">
        <p14:creationId xmlns:p14="http://schemas.microsoft.com/office/powerpoint/2010/main" val="340793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22"/>
        <p:cNvGrpSpPr/>
        <p:nvPr/>
      </p:nvGrpSpPr>
      <p:grpSpPr>
        <a:xfrm>
          <a:off x="0" y="0"/>
          <a:ext cx="0" cy="0"/>
          <a:chOff x="0" y="0"/>
          <a:chExt cx="0" cy="0"/>
        </a:xfrm>
      </p:grpSpPr>
      <p:sp>
        <p:nvSpPr>
          <p:cNvPr id="23" name="Shape 23"/>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4" name="Shape 24"/>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5" name="Shape 25"/>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3D527F"/>
              </a:solidFill>
              <a:latin typeface="Arial"/>
              <a:ea typeface="Arial"/>
              <a:cs typeface="Arial"/>
              <a:sym typeface="Arial"/>
            </a:endParaRPr>
          </a:p>
        </p:txBody>
      </p:sp>
      <p:sp>
        <p:nvSpPr>
          <p:cNvPr id="26" name="Shape 26"/>
          <p:cNvSpPr txBox="1">
            <a:spLocks noGrp="1"/>
          </p:cNvSpPr>
          <p:nvPr>
            <p:ph type="body" idx="1"/>
          </p:nvPr>
        </p:nvSpPr>
        <p:spPr>
          <a:xfrm>
            <a:off x="454383" y="457739"/>
            <a:ext cx="11252197" cy="915256"/>
          </a:xfrm>
          <a:prstGeom prst="rect">
            <a:avLst/>
          </a:prstGeom>
          <a:noFill/>
          <a:ln>
            <a:noFill/>
          </a:ln>
        </p:spPr>
        <p:txBody>
          <a:bodyPr spcFirstLastPara="1" wrap="square" lIns="91425" tIns="91425" rIns="91425" bIns="91425" anchor="t" anchorCtr="0"/>
          <a:lstStyle>
            <a:lvl1pPr marL="457189" marR="0" lvl="0" indent="-228594"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377" marR="0" lvl="1" indent="-40639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7" name="Shape 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3" y="6422996"/>
            <a:ext cx="916227" cy="291625"/>
          </a:xfrm>
          <a:prstGeom prst="rect">
            <a:avLst/>
          </a:prstGeom>
          <a:noFill/>
          <a:ln>
            <a:noFill/>
          </a:ln>
        </p:spPr>
      </p:pic>
      <p:sp>
        <p:nvSpPr>
          <p:cNvPr id="28" name="Shape 28"/>
          <p:cNvSpPr txBox="1">
            <a:spLocks noGrp="1"/>
          </p:cNvSpPr>
          <p:nvPr>
            <p:ph type="body" idx="2"/>
          </p:nvPr>
        </p:nvSpPr>
        <p:spPr>
          <a:xfrm>
            <a:off x="454383" y="1372997"/>
            <a:ext cx="11252197" cy="4475171"/>
          </a:xfrm>
          <a:prstGeom prst="rect">
            <a:avLst/>
          </a:prstGeom>
          <a:noFill/>
          <a:ln>
            <a:noFill/>
          </a:ln>
        </p:spPr>
        <p:txBody>
          <a:bodyPr spcFirstLastPara="1" wrap="square" lIns="91425" tIns="91425" rIns="91425" bIns="91425" anchor="t" anchorCtr="0"/>
          <a:lstStyle>
            <a:lvl1pPr marL="457189" marR="0" lvl="0" indent="-38099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377" marR="0" lvl="1" indent="-355591"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566" marR="0" lvl="2" indent="-34289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754" marR="0" lvl="3" indent="-330192"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5943" marR="0" lvl="4"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131" marR="0" lvl="5" indent="-317492"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320" marR="0" lvl="6" indent="-304792"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509" marR="0" lvl="7"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697" marR="0" lvl="8" indent="-298443" algn="l" rtl="0">
              <a:spcBef>
                <a:spcPts val="22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5511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2"/>
        <p:cNvGrpSpPr/>
        <p:nvPr/>
      </p:nvGrpSpPr>
      <p:grpSpPr>
        <a:xfrm>
          <a:off x="0" y="0"/>
          <a:ext cx="0" cy="0"/>
          <a:chOff x="0" y="0"/>
          <a:chExt cx="0" cy="0"/>
        </a:xfrm>
      </p:grpSpPr>
      <p:sp>
        <p:nvSpPr>
          <p:cNvPr id="153" name="Shape 153"/>
          <p:cNvSpPr>
            <a:spLocks noGrp="1"/>
          </p:cNvSpPr>
          <p:nvPr>
            <p:ph type="pic" idx="2"/>
          </p:nvPr>
        </p:nvSpPr>
        <p:spPr>
          <a:xfrm>
            <a:off x="0" y="3"/>
            <a:ext cx="12192000" cy="6857999"/>
          </a:xfrm>
          <a:prstGeom prst="rect">
            <a:avLst/>
          </a:prstGeom>
          <a:noFill/>
          <a:ln>
            <a:noFill/>
          </a:ln>
        </p:spPr>
        <p:txBody>
          <a:bodyPr spcFirstLastPara="1" wrap="square" lIns="91425" tIns="91425" rIns="91425" bIns="91425" anchor="ctr" anchorCtr="0"/>
          <a:lstStyle>
            <a:lvl1pPr marR="0" lvl="0" algn="l" rtl="0">
              <a:lnSpc>
                <a:spcPct val="100000"/>
              </a:lnSpc>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54" name="Shape 154"/>
          <p:cNvSpPr txBox="1">
            <a:spLocks noGrp="1"/>
          </p:cNvSpPr>
          <p:nvPr>
            <p:ph type="body" idx="1"/>
          </p:nvPr>
        </p:nvSpPr>
        <p:spPr>
          <a:xfrm>
            <a:off x="10111320" y="-20638"/>
            <a:ext cx="577848" cy="6899275"/>
          </a:xfrm>
          <a:prstGeom prst="rect">
            <a:avLst/>
          </a:prstGeom>
          <a:solidFill>
            <a:schemeClr val="accent1">
              <a:alpha val="77254"/>
            </a:schemeClr>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5" name="Shape 155"/>
          <p:cNvSpPr txBox="1">
            <a:spLocks noGrp="1"/>
          </p:cNvSpPr>
          <p:nvPr>
            <p:ph type="body" idx="3"/>
          </p:nvPr>
        </p:nvSpPr>
        <p:spPr>
          <a:xfrm>
            <a:off x="10689174" y="-20638"/>
            <a:ext cx="1502833" cy="6899275"/>
          </a:xfrm>
          <a:prstGeom prst="rect">
            <a:avLst/>
          </a:prstGeom>
          <a:solidFill>
            <a:schemeClr val="accent1"/>
          </a:solidFill>
          <a:ln>
            <a:noFill/>
          </a:ln>
        </p:spPr>
        <p:txBody>
          <a:bodyPr spcFirstLastPara="1" wrap="square" lIns="91425" tIns="91425" rIns="91425" bIns="91425" anchor="t" anchorCtr="0"/>
          <a:lstStyle>
            <a:lvl1pPr marL="457189" marR="0" lvl="0" indent="-228594"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Shape 156"/>
          <p:cNvSpPr txBox="1">
            <a:spLocks noGrp="1"/>
          </p:cNvSpPr>
          <p:nvPr>
            <p:ph type="body" idx="4"/>
          </p:nvPr>
        </p:nvSpPr>
        <p:spPr>
          <a:xfrm>
            <a:off x="-18813" y="4997711"/>
            <a:ext cx="8204199" cy="954107"/>
          </a:xfrm>
          <a:prstGeom prst="rect">
            <a:avLst/>
          </a:prstGeom>
          <a:solidFill>
            <a:schemeClr val="lt1"/>
          </a:solidFill>
          <a:ln>
            <a:noFill/>
          </a:ln>
        </p:spPr>
        <p:txBody>
          <a:bodyPr spcFirstLastPara="1" wrap="square" lIns="91425" tIns="91425" rIns="91425" bIns="91425" anchor="t" anchorCtr="0"/>
          <a:lstStyle>
            <a:lvl1pPr marL="457189" marR="0" lvl="0" indent="-228594" algn="l" rtl="0">
              <a:lnSpc>
                <a:spcPct val="100000"/>
              </a:lnSpc>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7" name="Shape 157"/>
          <p:cNvSpPr txBox="1">
            <a:spLocks noGrp="1"/>
          </p:cNvSpPr>
          <p:nvPr>
            <p:ph type="body" idx="5"/>
          </p:nvPr>
        </p:nvSpPr>
        <p:spPr>
          <a:xfrm>
            <a:off x="713221" y="5447289"/>
            <a:ext cx="7480299" cy="352425"/>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58" name="Shape 15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Tree>
    <p:extLst>
      <p:ext uri="{BB962C8B-B14F-4D97-AF65-F5344CB8AC3E}">
        <p14:creationId xmlns:p14="http://schemas.microsoft.com/office/powerpoint/2010/main" val="2015643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Content- Header">
  <p:cSld name="2_Content- Header">
    <p:spTree>
      <p:nvGrpSpPr>
        <p:cNvPr id="1" name="Shape 96"/>
        <p:cNvGrpSpPr/>
        <p:nvPr/>
      </p:nvGrpSpPr>
      <p:grpSpPr>
        <a:xfrm>
          <a:off x="0" y="0"/>
          <a:ext cx="0" cy="0"/>
          <a:chOff x="0" y="0"/>
          <a:chExt cx="0" cy="0"/>
        </a:xfrm>
      </p:grpSpPr>
      <p:sp>
        <p:nvSpPr>
          <p:cNvPr id="97" name="Shape 97"/>
          <p:cNvSpPr/>
          <p:nvPr/>
        </p:nvSpPr>
        <p:spPr>
          <a:xfrm>
            <a:off x="3"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98" name="Shape 98"/>
          <p:cNvSpPr/>
          <p:nvPr/>
        </p:nvSpPr>
        <p:spPr>
          <a:xfrm>
            <a:off x="2946403"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99" name="Shape 99"/>
          <p:cNvSpPr/>
          <p:nvPr/>
        </p:nvSpPr>
        <p:spPr>
          <a:xfrm>
            <a:off x="4360337"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dirty="0">
              <a:solidFill>
                <a:srgbClr val="3D527F"/>
              </a:solidFill>
              <a:latin typeface="Arial"/>
              <a:ea typeface="Arial"/>
              <a:cs typeface="Arial"/>
              <a:sym typeface="Arial"/>
            </a:endParaRPr>
          </a:p>
        </p:txBody>
      </p:sp>
      <p:sp>
        <p:nvSpPr>
          <p:cNvPr id="100" name="Shape 100"/>
          <p:cNvSpPr txBox="1">
            <a:spLocks noGrp="1"/>
          </p:cNvSpPr>
          <p:nvPr>
            <p:ph type="body" idx="1"/>
          </p:nvPr>
        </p:nvSpPr>
        <p:spPr>
          <a:xfrm>
            <a:off x="454383" y="457739"/>
            <a:ext cx="11252196" cy="915256"/>
          </a:xfrm>
          <a:prstGeom prst="rect">
            <a:avLst/>
          </a:prstGeom>
          <a:noFill/>
          <a:ln>
            <a:noFill/>
          </a:ln>
        </p:spPr>
        <p:txBody>
          <a:bodyPr spcFirstLastPara="1" wrap="square" lIns="91425" tIns="91425" rIns="91425" bIns="91425" anchor="t" anchorCtr="0"/>
          <a:lstStyle>
            <a:lvl1pPr marL="457189" marR="0" lvl="0" indent="-228594"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377" marR="0" lvl="1" indent="-40639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566" marR="0" lvl="2" indent="-38099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754" marR="0" lvl="3"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5943" marR="0" lvl="4"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1" name="Shape 10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2"/>
            <a:ext cx="916227" cy="291624"/>
          </a:xfrm>
          <a:prstGeom prst="rect">
            <a:avLst/>
          </a:prstGeom>
          <a:noFill/>
          <a:ln>
            <a:noFill/>
          </a:ln>
        </p:spPr>
      </p:pic>
      <p:sp>
        <p:nvSpPr>
          <p:cNvPr id="102" name="Shape 102"/>
          <p:cNvSpPr txBox="1">
            <a:spLocks noGrp="1"/>
          </p:cNvSpPr>
          <p:nvPr>
            <p:ph type="dt" idx="10"/>
          </p:nvPr>
        </p:nvSpPr>
        <p:spPr>
          <a:xfrm>
            <a:off x="838200" y="6356351"/>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103" name="Shape 103"/>
          <p:cNvSpPr txBox="1">
            <a:spLocks noGrp="1"/>
          </p:cNvSpPr>
          <p:nvPr>
            <p:ph type="ftr" idx="11"/>
          </p:nvPr>
        </p:nvSpPr>
        <p:spPr>
          <a:xfrm>
            <a:off x="4038603" y="6356351"/>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104" name="Shape 104"/>
          <p:cNvSpPr txBox="1">
            <a:spLocks noGrp="1"/>
          </p:cNvSpPr>
          <p:nvPr>
            <p:ph type="sldNum" idx="12"/>
          </p:nvPr>
        </p:nvSpPr>
        <p:spPr>
          <a:xfrm>
            <a:off x="8610603" y="6356351"/>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31736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Google Shape;7;p13"/>
          <p:cNvPicPr preferRelativeResize="0"/>
          <p:nvPr/>
        </p:nvPicPr>
        <p:blipFill rotWithShape="1">
          <a:blip r:embed="rId2" cstate="screen">
            <a:alphaModFix/>
            <a:extLst>
              <a:ext uri="{28A0092B-C50C-407E-A947-70E740481C1C}">
                <a14:useLocalDpi xmlns:a14="http://schemas.microsoft.com/office/drawing/2010/main"/>
              </a:ext>
            </a:extLst>
          </a:blip>
          <a:srcRect l="23295" b="48278"/>
          <a:stretch/>
        </p:blipFill>
        <p:spPr>
          <a:xfrm>
            <a:off x="4218519" y="4"/>
            <a:ext cx="7973480" cy="1413417"/>
          </a:xfrm>
          <a:prstGeom prst="rect">
            <a:avLst/>
          </a:prstGeom>
          <a:noFill/>
          <a:ln>
            <a:noFill/>
          </a:ln>
        </p:spPr>
      </p:pic>
      <p:sp>
        <p:nvSpPr>
          <p:cNvPr id="8" name="Google Shape;8;p13"/>
          <p:cNvSpPr/>
          <p:nvPr/>
        </p:nvSpPr>
        <p:spPr>
          <a:xfrm>
            <a:off x="0" y="6248400"/>
            <a:ext cx="2946400" cy="609600"/>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 name="Google Shape;9;p13"/>
          <p:cNvSpPr/>
          <p:nvPr/>
        </p:nvSpPr>
        <p:spPr>
          <a:xfrm>
            <a:off x="2946400" y="6248400"/>
            <a:ext cx="1413933" cy="609600"/>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0" name="Google Shape;10;p13"/>
          <p:cNvSpPr/>
          <p:nvPr/>
        </p:nvSpPr>
        <p:spPr>
          <a:xfrm>
            <a:off x="4360333" y="6248400"/>
            <a:ext cx="7831667" cy="60960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1" name="Google Shape;11;p13"/>
          <p:cNvSpPr/>
          <p:nvPr/>
        </p:nvSpPr>
        <p:spPr>
          <a:xfrm>
            <a:off x="-1" y="3"/>
            <a:ext cx="4254500" cy="141342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2" name="Google Shape;12;p13"/>
          <p:cNvSpPr txBox="1">
            <a:spLocks noGrp="1"/>
          </p:cNvSpPr>
          <p:nvPr>
            <p:ph type="body" idx="1"/>
          </p:nvPr>
        </p:nvSpPr>
        <p:spPr>
          <a:xfrm>
            <a:off x="3" y="1773169"/>
            <a:ext cx="4776788" cy="651382"/>
          </a:xfrm>
          <a:prstGeom prst="rect">
            <a:avLst/>
          </a:prstGeom>
          <a:solidFill>
            <a:schemeClr val="accent2"/>
          </a:solidFill>
          <a:ln>
            <a:noFill/>
          </a:ln>
        </p:spPr>
        <p:txBody>
          <a:bodyPr spcFirstLastPara="1" wrap="square" lIns="457200" tIns="137150" rIns="274300" bIns="182875" anchor="t" anchorCtr="0">
            <a:spAutoFit/>
          </a:bodyPr>
          <a:lstStyle>
            <a:lvl1pPr marL="609585" marR="0" lvl="0" indent="-304792" algn="l" rtl="0">
              <a:lnSpc>
                <a:spcPct val="100000"/>
              </a:lnSpc>
              <a:spcBef>
                <a:spcPts val="0"/>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 name="Google Shape;13;p13"/>
          <p:cNvSpPr txBox="1">
            <a:spLocks noGrp="1"/>
          </p:cNvSpPr>
          <p:nvPr>
            <p:ph type="body" idx="2"/>
          </p:nvPr>
        </p:nvSpPr>
        <p:spPr>
          <a:xfrm>
            <a:off x="1039293" y="2469870"/>
            <a:ext cx="10339693" cy="1646364"/>
          </a:xfrm>
          <a:prstGeom prst="rect">
            <a:avLst/>
          </a:prstGeom>
          <a:noFill/>
          <a:ln w="101600" cap="flat" cmpd="sng">
            <a:solidFill>
              <a:schemeClr val="accent2"/>
            </a:solidFill>
            <a:prstDash val="solid"/>
            <a:miter lim="800000"/>
            <a:headEnd type="none" w="sm" len="sm"/>
            <a:tailEnd type="none" w="sm" len="sm"/>
          </a:ln>
        </p:spPr>
        <p:txBody>
          <a:bodyPr spcFirstLastPara="1" wrap="square" lIns="457200" tIns="274300" rIns="457200" bIns="274300" anchor="t" anchorCtr="0">
            <a:normAutofit/>
          </a:bodyPr>
          <a:lstStyle>
            <a:lvl1pPr marL="609585" marR="0" lvl="0" indent="-304792" algn="l" rtl="0">
              <a:spcBef>
                <a:spcPts val="0"/>
              </a:spcBef>
              <a:spcAft>
                <a:spcPts val="0"/>
              </a:spcAft>
              <a:buClr>
                <a:schemeClr val="accent2"/>
              </a:buClr>
              <a:buSzPts val="4400"/>
              <a:buFont typeface="Arial"/>
              <a:buNone/>
              <a:defRPr sz="5867" b="1" i="0" u="none" strike="noStrike" cap="none">
                <a:solidFill>
                  <a:schemeClr val="accent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4" name="Google Shape;14;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15" name="Google Shape;15;p13"/>
          <p:cNvSpPr txBox="1">
            <a:spLocks noGrp="1"/>
          </p:cNvSpPr>
          <p:nvPr>
            <p:ph type="body" idx="3"/>
          </p:nvPr>
        </p:nvSpPr>
        <p:spPr>
          <a:xfrm>
            <a:off x="971592" y="4275963"/>
            <a:ext cx="2480360" cy="566846"/>
          </a:xfrm>
          <a:prstGeom prst="rect">
            <a:avLst/>
          </a:prstGeom>
          <a:noFill/>
          <a:ln>
            <a:noFill/>
          </a:ln>
        </p:spPr>
        <p:txBody>
          <a:bodyPr spcFirstLastPara="1" wrap="square" lIns="0" tIns="45700" rIns="91425" bIns="45700" anchor="t" anchorCtr="0">
            <a:spAutoFit/>
          </a:bodyPr>
          <a:lstStyle>
            <a:lvl1pPr marL="609585" marR="0" lvl="0" indent="-304792" algn="l" rtl="0">
              <a:spcBef>
                <a:spcPts val="533"/>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L="1219170" marR="0" lvl="1" indent="-304792" algn="l" rtl="0">
              <a:spcBef>
                <a:spcPts val="747"/>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 name="Google Shape;16;p13"/>
          <p:cNvSpPr txBox="1">
            <a:spLocks noGrp="1"/>
          </p:cNvSpPr>
          <p:nvPr>
            <p:ph type="body" idx="4"/>
          </p:nvPr>
        </p:nvSpPr>
        <p:spPr>
          <a:xfrm>
            <a:off x="971594" y="4818452"/>
            <a:ext cx="1819631" cy="459144"/>
          </a:xfrm>
          <a:prstGeom prst="rect">
            <a:avLst/>
          </a:prstGeom>
          <a:noFill/>
          <a:ln>
            <a:noFill/>
          </a:ln>
        </p:spPr>
        <p:txBody>
          <a:bodyPr spcFirstLastPara="1" wrap="square" lIns="0" tIns="0" rIns="91425" bIns="45700" anchor="t" anchorCtr="0">
            <a:spAutoFit/>
          </a:bodyPr>
          <a:lstStyle>
            <a:lvl1pPr marL="609585" marR="0" lvl="0" indent="-304792" algn="l" rtl="0">
              <a:spcBef>
                <a:spcPts val="453"/>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1pPr>
            <a:lvl2pPr marL="1219170" marR="0" lvl="1" indent="-304792" algn="l" rtl="0">
              <a:spcBef>
                <a:spcPts val="747"/>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 name="Google Shape;17;p13"/>
          <p:cNvSpPr/>
          <p:nvPr/>
        </p:nvSpPr>
        <p:spPr>
          <a:xfrm>
            <a:off x="4182534" y="1"/>
            <a:ext cx="594257" cy="1413420"/>
          </a:xfrm>
          <a:prstGeom prst="rect">
            <a:avLst/>
          </a:prstGeom>
          <a:solidFill>
            <a:srgbClr val="00AFD7">
              <a:alpha val="62745"/>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Tree>
    <p:extLst>
      <p:ext uri="{BB962C8B-B14F-4D97-AF65-F5344CB8AC3E}">
        <p14:creationId xmlns:p14="http://schemas.microsoft.com/office/powerpoint/2010/main" val="20422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8"/>
        <p:cNvGrpSpPr/>
        <p:nvPr/>
      </p:nvGrpSpPr>
      <p:grpSpPr>
        <a:xfrm>
          <a:off x="0" y="0"/>
          <a:ext cx="0" cy="0"/>
          <a:chOff x="0" y="0"/>
          <a:chExt cx="0" cy="0"/>
        </a:xfrm>
      </p:grpSpPr>
      <p:sp>
        <p:nvSpPr>
          <p:cNvPr id="19" name="Google Shape;19;p14"/>
          <p:cNvSpPr>
            <a:spLocks noGrp="1"/>
          </p:cNvSpPr>
          <p:nvPr>
            <p:ph type="pic" idx="2"/>
          </p:nvPr>
        </p:nvSpPr>
        <p:spPr>
          <a:xfrm>
            <a:off x="1176869" y="1990726"/>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0" name="Google Shape;20;p14"/>
          <p:cNvSpPr/>
          <p:nvPr/>
        </p:nvSpPr>
        <p:spPr>
          <a:xfrm rot="5400000">
            <a:off x="-699030" y="2686581"/>
            <a:ext cx="2574927" cy="1176867"/>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1" name="Google Shape;21;p14"/>
          <p:cNvSpPr txBox="1">
            <a:spLocks noGrp="1"/>
          </p:cNvSpPr>
          <p:nvPr>
            <p:ph type="body" idx="1"/>
          </p:nvPr>
        </p:nvSpPr>
        <p:spPr>
          <a:xfrm>
            <a:off x="4555078" y="2764533"/>
            <a:ext cx="7636932" cy="852172"/>
          </a:xfrm>
          <a:prstGeom prst="rect">
            <a:avLst/>
          </a:prstGeom>
          <a:noFill/>
          <a:ln>
            <a:noFill/>
          </a:ln>
        </p:spPr>
        <p:txBody>
          <a:bodyPr spcFirstLastPara="1" wrap="square" lIns="91425" tIns="45700" rIns="91425" bIns="45700"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22" name="Google Shape;22;p14"/>
          <p:cNvCxnSpPr/>
          <p:nvPr/>
        </p:nvCxnSpPr>
        <p:spPr>
          <a:xfrm>
            <a:off x="4555067" y="3616704"/>
            <a:ext cx="7636933" cy="0"/>
          </a:xfrm>
          <a:prstGeom prst="straightConnector1">
            <a:avLst/>
          </a:prstGeom>
          <a:noFill/>
          <a:ln w="19050" cap="flat" cmpd="sng">
            <a:solidFill>
              <a:srgbClr val="3F3F3F"/>
            </a:solidFill>
            <a:prstDash val="solid"/>
            <a:round/>
            <a:headEnd type="none" w="sm" len="sm"/>
            <a:tailEnd type="none" w="sm" len="sm"/>
          </a:ln>
        </p:spPr>
      </p:cxnSp>
      <p:sp>
        <p:nvSpPr>
          <p:cNvPr id="23" name="Google Shape;23;p14"/>
          <p:cNvSpPr txBox="1">
            <a:spLocks noGrp="1"/>
          </p:cNvSpPr>
          <p:nvPr>
            <p:ph type="body" idx="3"/>
          </p:nvPr>
        </p:nvSpPr>
        <p:spPr>
          <a:xfrm>
            <a:off x="4555067" y="1987552"/>
            <a:ext cx="7636933" cy="650875"/>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960"/>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4" name="Google Shape;24;p14"/>
          <p:cNvSpPr txBox="1">
            <a:spLocks noGrp="1"/>
          </p:cNvSpPr>
          <p:nvPr>
            <p:ph type="body" idx="4"/>
          </p:nvPr>
        </p:nvSpPr>
        <p:spPr>
          <a:xfrm>
            <a:off x="1176869" y="1990724"/>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701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79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25"/>
        <p:cNvGrpSpPr/>
        <p:nvPr/>
      </p:nvGrpSpPr>
      <p:grpSpPr>
        <a:xfrm>
          <a:off x="0" y="0"/>
          <a:ext cx="0" cy="0"/>
          <a:chOff x="0" y="0"/>
          <a:chExt cx="0" cy="0"/>
        </a:xfrm>
      </p:grpSpPr>
      <p:sp>
        <p:nvSpPr>
          <p:cNvPr id="26" name="Google Shape;26;p15"/>
          <p:cNvSpPr>
            <a:spLocks noGrp="1"/>
          </p:cNvSpPr>
          <p:nvPr>
            <p:ph type="pic" idx="2"/>
          </p:nvPr>
        </p:nvSpPr>
        <p:spPr>
          <a:xfrm>
            <a:off x="1176869" y="550911"/>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7" name="Google Shape;27;p15"/>
          <p:cNvSpPr/>
          <p:nvPr/>
        </p:nvSpPr>
        <p:spPr>
          <a:xfrm rot="5400000">
            <a:off x="-699030" y="1246767"/>
            <a:ext cx="2574927" cy="1176867"/>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28" name="Google Shape;28;p15"/>
          <p:cNvSpPr txBox="1">
            <a:spLocks noGrp="1"/>
          </p:cNvSpPr>
          <p:nvPr>
            <p:ph type="body" idx="1"/>
          </p:nvPr>
        </p:nvSpPr>
        <p:spPr>
          <a:xfrm>
            <a:off x="4555078" y="1324718"/>
            <a:ext cx="7636932" cy="852172"/>
          </a:xfrm>
          <a:prstGeom prst="rect">
            <a:avLst/>
          </a:prstGeom>
          <a:noFill/>
          <a:ln>
            <a:noFill/>
          </a:ln>
        </p:spPr>
        <p:txBody>
          <a:bodyPr spcFirstLastPara="1" wrap="square" lIns="91425" tIns="45700" rIns="91425" bIns="45700"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29" name="Google Shape;29;p15"/>
          <p:cNvCxnSpPr/>
          <p:nvPr/>
        </p:nvCxnSpPr>
        <p:spPr>
          <a:xfrm>
            <a:off x="4555067" y="2176889"/>
            <a:ext cx="7636933" cy="0"/>
          </a:xfrm>
          <a:prstGeom prst="straightConnector1">
            <a:avLst/>
          </a:prstGeom>
          <a:noFill/>
          <a:ln w="19050" cap="flat" cmpd="sng">
            <a:solidFill>
              <a:srgbClr val="3F3F3F"/>
            </a:solidFill>
            <a:prstDash val="solid"/>
            <a:round/>
            <a:headEnd type="none" w="sm" len="sm"/>
            <a:tailEnd type="none" w="sm" len="sm"/>
          </a:ln>
        </p:spPr>
      </p:cxnSp>
      <p:sp>
        <p:nvSpPr>
          <p:cNvPr id="30" name="Google Shape;30;p15"/>
          <p:cNvSpPr txBox="1">
            <a:spLocks noGrp="1"/>
          </p:cNvSpPr>
          <p:nvPr>
            <p:ph type="body" idx="3"/>
          </p:nvPr>
        </p:nvSpPr>
        <p:spPr>
          <a:xfrm>
            <a:off x="4555067" y="547737"/>
            <a:ext cx="7636933" cy="650875"/>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960"/>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1" name="Google Shape;31;p15"/>
          <p:cNvSpPr txBox="1">
            <a:spLocks noGrp="1"/>
          </p:cNvSpPr>
          <p:nvPr>
            <p:ph type="body" idx="4"/>
          </p:nvPr>
        </p:nvSpPr>
        <p:spPr>
          <a:xfrm>
            <a:off x="1176869" y="550909"/>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 name="Google Shape;32;p15"/>
          <p:cNvSpPr>
            <a:spLocks noGrp="1"/>
          </p:cNvSpPr>
          <p:nvPr>
            <p:ph type="pic" idx="5"/>
          </p:nvPr>
        </p:nvSpPr>
        <p:spPr>
          <a:xfrm>
            <a:off x="1176869" y="3595110"/>
            <a:ext cx="2688167" cy="2571751"/>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3" name="Google Shape;33;p15"/>
          <p:cNvSpPr/>
          <p:nvPr/>
        </p:nvSpPr>
        <p:spPr>
          <a:xfrm rot="5400000">
            <a:off x="-699030" y="4290965"/>
            <a:ext cx="2574927" cy="1176867"/>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34" name="Google Shape;34;p15"/>
          <p:cNvSpPr txBox="1">
            <a:spLocks noGrp="1"/>
          </p:cNvSpPr>
          <p:nvPr>
            <p:ph type="body" idx="6"/>
          </p:nvPr>
        </p:nvSpPr>
        <p:spPr>
          <a:xfrm>
            <a:off x="4555078" y="4368917"/>
            <a:ext cx="7636932" cy="852172"/>
          </a:xfrm>
          <a:prstGeom prst="rect">
            <a:avLst/>
          </a:prstGeom>
          <a:noFill/>
          <a:ln>
            <a:noFill/>
          </a:ln>
        </p:spPr>
        <p:txBody>
          <a:bodyPr spcFirstLastPara="1" wrap="square" lIns="91425" tIns="45700" rIns="91425" bIns="45700"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35" name="Google Shape;35;p15"/>
          <p:cNvCxnSpPr/>
          <p:nvPr/>
        </p:nvCxnSpPr>
        <p:spPr>
          <a:xfrm>
            <a:off x="4555067" y="5221088"/>
            <a:ext cx="7636933" cy="0"/>
          </a:xfrm>
          <a:prstGeom prst="straightConnector1">
            <a:avLst/>
          </a:prstGeom>
          <a:noFill/>
          <a:ln w="19050" cap="flat" cmpd="sng">
            <a:solidFill>
              <a:srgbClr val="3F3F3F"/>
            </a:solidFill>
            <a:prstDash val="solid"/>
            <a:round/>
            <a:headEnd type="none" w="sm" len="sm"/>
            <a:tailEnd type="none" w="sm" len="sm"/>
          </a:ln>
        </p:spPr>
      </p:cxnSp>
      <p:sp>
        <p:nvSpPr>
          <p:cNvPr id="36" name="Google Shape;36;p15"/>
          <p:cNvSpPr txBox="1">
            <a:spLocks noGrp="1"/>
          </p:cNvSpPr>
          <p:nvPr>
            <p:ph type="body" idx="7"/>
          </p:nvPr>
        </p:nvSpPr>
        <p:spPr>
          <a:xfrm>
            <a:off x="4555067" y="3591936"/>
            <a:ext cx="7636933" cy="650875"/>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960"/>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7" name="Google Shape;37;p15"/>
          <p:cNvSpPr txBox="1">
            <a:spLocks noGrp="1"/>
          </p:cNvSpPr>
          <p:nvPr>
            <p:ph type="body" idx="8"/>
          </p:nvPr>
        </p:nvSpPr>
        <p:spPr>
          <a:xfrm>
            <a:off x="1176869" y="3595108"/>
            <a:ext cx="215900" cy="2571752"/>
          </a:xfrm>
          <a:prstGeom prst="rect">
            <a:avLst/>
          </a:prstGeom>
          <a:solidFill>
            <a:srgbClr val="236192">
              <a:alpha val="71764"/>
            </a:srgbClr>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9566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38"/>
        <p:cNvGrpSpPr/>
        <p:nvPr/>
      </p:nvGrpSpPr>
      <p:grpSpPr>
        <a:xfrm>
          <a:off x="0" y="0"/>
          <a:ext cx="0" cy="0"/>
          <a:chOff x="0" y="0"/>
          <a:chExt cx="0" cy="0"/>
        </a:xfrm>
      </p:grpSpPr>
      <p:sp>
        <p:nvSpPr>
          <p:cNvPr id="39" name="Google Shape;39;p16"/>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Arial"/>
              <a:ea typeface="Arial"/>
              <a:cs typeface="Arial"/>
              <a:sym typeface="Arial"/>
            </a:endParaRPr>
          </a:p>
        </p:txBody>
      </p:sp>
      <p:sp>
        <p:nvSpPr>
          <p:cNvPr id="40" name="Google Shape;40;p16"/>
          <p:cNvSpPr txBox="1">
            <a:spLocks noGrp="1"/>
          </p:cNvSpPr>
          <p:nvPr>
            <p:ph type="body" idx="1"/>
          </p:nvPr>
        </p:nvSpPr>
        <p:spPr>
          <a:xfrm>
            <a:off x="420346" y="1108082"/>
            <a:ext cx="10898717" cy="959197"/>
          </a:xfrm>
          <a:prstGeom prst="rect">
            <a:avLst/>
          </a:prstGeom>
          <a:noFill/>
          <a:ln w="28575" cap="flat" cmpd="sng">
            <a:solidFill>
              <a:srgbClr val="FFFFFF"/>
            </a:solidFill>
            <a:prstDash val="solid"/>
            <a:round/>
            <a:headEnd type="none" w="sm" len="sm"/>
            <a:tailEnd type="none" w="sm" len="sm"/>
          </a:ln>
        </p:spPr>
        <p:txBody>
          <a:bodyPr spcFirstLastPara="1" wrap="square" lIns="274300" tIns="45700" rIns="274300" bIns="45700" anchor="t" anchorCtr="0">
            <a:spAutoFit/>
          </a:bodyPr>
          <a:lstStyle>
            <a:lvl1pPr marL="609585" marR="0" lvl="0" indent="-304792" algn="l" rtl="0">
              <a:lnSpc>
                <a:spcPct val="100000"/>
              </a:lnSpc>
              <a:spcBef>
                <a:spcPts val="960"/>
              </a:spcBef>
              <a:spcAft>
                <a:spcPts val="0"/>
              </a:spcAft>
              <a:buClr>
                <a:schemeClr val="lt1"/>
              </a:buClr>
              <a:buSzPts val="3600"/>
              <a:buFont typeface="Arial"/>
              <a:buNone/>
              <a:defRPr sz="4800" b="1" i="0" u="none" strike="noStrike" cap="none">
                <a:solidFill>
                  <a:schemeClr val="l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1" name="Google Shape;41;p16"/>
          <p:cNvSpPr txBox="1">
            <a:spLocks noGrp="1"/>
          </p:cNvSpPr>
          <p:nvPr>
            <p:ph type="body" idx="2"/>
          </p:nvPr>
        </p:nvSpPr>
        <p:spPr>
          <a:xfrm>
            <a:off x="234951" y="850901"/>
            <a:ext cx="353483" cy="6007100"/>
          </a:xfrm>
          <a:prstGeom prst="rect">
            <a:avLst/>
          </a:prstGeom>
          <a:solidFill>
            <a:srgbClr val="00AFD7"/>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42" name="Google Shape;42;p16"/>
          <p:cNvSpPr txBox="1">
            <a:spLocks noGrp="1"/>
          </p:cNvSpPr>
          <p:nvPr>
            <p:ph type="body" idx="3"/>
          </p:nvPr>
        </p:nvSpPr>
        <p:spPr>
          <a:xfrm>
            <a:off x="11215941" y="850902"/>
            <a:ext cx="353483" cy="5432839"/>
          </a:xfrm>
          <a:prstGeom prst="rect">
            <a:avLst/>
          </a:prstGeom>
          <a:solidFill>
            <a:srgbClr val="00AFD7"/>
          </a:solid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3" name="Google Shape;43;p1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14875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44"/>
        <p:cNvGrpSpPr/>
        <p:nvPr/>
      </p:nvGrpSpPr>
      <p:grpSpPr>
        <a:xfrm>
          <a:off x="0" y="0"/>
          <a:ext cx="0" cy="0"/>
          <a:chOff x="0" y="0"/>
          <a:chExt cx="0" cy="0"/>
        </a:xfrm>
      </p:grpSpPr>
      <p:sp>
        <p:nvSpPr>
          <p:cNvPr id="45" name="Google Shape;45;p17"/>
          <p:cNvSpPr/>
          <p:nvPr/>
        </p:nvSpPr>
        <p:spPr>
          <a:xfrm>
            <a:off x="0" y="6248400"/>
            <a:ext cx="2946400" cy="609600"/>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46" name="Google Shape;46;p17"/>
          <p:cNvSpPr/>
          <p:nvPr/>
        </p:nvSpPr>
        <p:spPr>
          <a:xfrm>
            <a:off x="2946400" y="6248400"/>
            <a:ext cx="1413933" cy="609600"/>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47" name="Google Shape;47;p17"/>
          <p:cNvSpPr/>
          <p:nvPr/>
        </p:nvSpPr>
        <p:spPr>
          <a:xfrm>
            <a:off x="4360333" y="6248400"/>
            <a:ext cx="7831667" cy="60960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48" name="Google Shape;48;p17"/>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960"/>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49" name="Google Shape;49;p1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
        <p:nvSpPr>
          <p:cNvPr id="50" name="Google Shape;50;p17"/>
          <p:cNvSpPr txBox="1">
            <a:spLocks noGrp="1"/>
          </p:cNvSpPr>
          <p:nvPr>
            <p:ph type="body" idx="2"/>
          </p:nvPr>
        </p:nvSpPr>
        <p:spPr>
          <a:xfrm>
            <a:off x="454382" y="1372996"/>
            <a:ext cx="11252197" cy="4475171"/>
          </a:xfrm>
          <a:prstGeom prst="rect">
            <a:avLst/>
          </a:prstGeom>
          <a:noFill/>
          <a:ln>
            <a:noFill/>
          </a:ln>
        </p:spPr>
        <p:txBody>
          <a:bodyPr spcFirstLastPara="1" wrap="square" lIns="91425" tIns="45700" rIns="91425" bIns="45700" anchor="t" anchorCtr="0">
            <a:noAutofit/>
          </a:bodyPr>
          <a:lstStyle>
            <a:lvl1pPr marL="609585" marR="0" lvl="0"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70" marR="0" lvl="1"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339" marR="0" lvl="3" indent="-440256" algn="l" rtl="0">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4pPr>
            <a:lvl5pPr marL="3047924" marR="0" lvl="4" indent="-423323" algn="l" rtl="0">
              <a:spcBef>
                <a:spcPts val="37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509" marR="0" lvl="5" indent="-423323" algn="l" rtl="0">
              <a:spcBef>
                <a:spcPts val="37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7093" marR="0" lvl="6" indent="-406390" algn="l" rtl="0">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678" marR="0" lvl="7" indent="-397923" algn="l" rtl="0">
              <a:spcBef>
                <a:spcPts val="293"/>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8pPr>
            <a:lvl9pPr marL="5486263" marR="0" lvl="8" indent="-397923" algn="l" rtl="0">
              <a:spcBef>
                <a:spcPts val="293"/>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3769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1"/>
        <p:cNvGrpSpPr/>
        <p:nvPr/>
      </p:nvGrpSpPr>
      <p:grpSpPr>
        <a:xfrm>
          <a:off x="0" y="0"/>
          <a:ext cx="0" cy="0"/>
          <a:chOff x="0" y="0"/>
          <a:chExt cx="0" cy="0"/>
        </a:xfrm>
      </p:grpSpPr>
      <p:sp>
        <p:nvSpPr>
          <p:cNvPr id="52" name="Google Shape;52;p18"/>
          <p:cNvSpPr/>
          <p:nvPr/>
        </p:nvSpPr>
        <p:spPr>
          <a:xfrm>
            <a:off x="0" y="6248400"/>
            <a:ext cx="2946400" cy="609600"/>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53" name="Google Shape;53;p18"/>
          <p:cNvSpPr/>
          <p:nvPr/>
        </p:nvSpPr>
        <p:spPr>
          <a:xfrm>
            <a:off x="2946400" y="6248400"/>
            <a:ext cx="1413933" cy="609600"/>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54" name="Google Shape;54;p18"/>
          <p:cNvSpPr/>
          <p:nvPr/>
        </p:nvSpPr>
        <p:spPr>
          <a:xfrm>
            <a:off x="4360333" y="6248400"/>
            <a:ext cx="7831667" cy="60960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55" name="Google Shape;55;p18"/>
          <p:cNvSpPr txBox="1">
            <a:spLocks noGrp="1"/>
          </p:cNvSpPr>
          <p:nvPr>
            <p:ph type="body" idx="1"/>
          </p:nvPr>
        </p:nvSpPr>
        <p:spPr>
          <a:xfrm>
            <a:off x="454382" y="457739"/>
            <a:ext cx="11252197" cy="915256"/>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960"/>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56" name="Google Shape;56;p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48652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57"/>
        <p:cNvGrpSpPr/>
        <p:nvPr/>
      </p:nvGrpSpPr>
      <p:grpSpPr>
        <a:xfrm>
          <a:off x="0" y="0"/>
          <a:ext cx="0" cy="0"/>
          <a:chOff x="0" y="0"/>
          <a:chExt cx="0" cy="0"/>
        </a:xfrm>
      </p:grpSpPr>
      <p:sp>
        <p:nvSpPr>
          <p:cNvPr id="58" name="Google Shape;58;p19"/>
          <p:cNvSpPr/>
          <p:nvPr/>
        </p:nvSpPr>
        <p:spPr>
          <a:xfrm>
            <a:off x="0" y="6248400"/>
            <a:ext cx="2946400" cy="609600"/>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59" name="Google Shape;59;p19"/>
          <p:cNvSpPr/>
          <p:nvPr/>
        </p:nvSpPr>
        <p:spPr>
          <a:xfrm>
            <a:off x="2946400" y="6248400"/>
            <a:ext cx="1413933" cy="609600"/>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60" name="Google Shape;60;p19"/>
          <p:cNvSpPr/>
          <p:nvPr/>
        </p:nvSpPr>
        <p:spPr>
          <a:xfrm>
            <a:off x="4360333" y="6248400"/>
            <a:ext cx="7831667" cy="60960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pic>
        <p:nvPicPr>
          <p:cNvPr id="61" name="Google Shape;61;p1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3"/>
            <a:ext cx="916227" cy="291625"/>
          </a:xfrm>
          <a:prstGeom prst="rect">
            <a:avLst/>
          </a:prstGeom>
          <a:noFill/>
          <a:ln>
            <a:noFill/>
          </a:ln>
        </p:spPr>
      </p:pic>
    </p:spTree>
    <p:extLst>
      <p:ext uri="{BB962C8B-B14F-4D97-AF65-F5344CB8AC3E}">
        <p14:creationId xmlns:p14="http://schemas.microsoft.com/office/powerpoint/2010/main" val="285244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2"/>
        <p:cNvGrpSpPr/>
        <p:nvPr/>
      </p:nvGrpSpPr>
      <p:grpSpPr>
        <a:xfrm>
          <a:off x="0" y="0"/>
          <a:ext cx="0" cy="0"/>
          <a:chOff x="0" y="0"/>
          <a:chExt cx="0" cy="0"/>
        </a:xfrm>
      </p:grpSpPr>
      <p:pic>
        <p:nvPicPr>
          <p:cNvPr id="63" name="Google Shape;63;p20"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spTree>
    <p:extLst>
      <p:ext uri="{BB962C8B-B14F-4D97-AF65-F5344CB8AC3E}">
        <p14:creationId xmlns:p14="http://schemas.microsoft.com/office/powerpoint/2010/main" val="224684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losing Slide - 1">
  <p:cSld name="Closing Slide - 1">
    <p:spTree>
      <p:nvGrpSpPr>
        <p:cNvPr id="1" name="Shape 71"/>
        <p:cNvGrpSpPr/>
        <p:nvPr/>
      </p:nvGrpSpPr>
      <p:grpSpPr>
        <a:xfrm>
          <a:off x="0" y="0"/>
          <a:ext cx="0" cy="0"/>
          <a:chOff x="0" y="0"/>
          <a:chExt cx="0" cy="0"/>
        </a:xfrm>
      </p:grpSpPr>
      <p:sp>
        <p:nvSpPr>
          <p:cNvPr id="72" name="Google Shape;72;p22"/>
          <p:cNvSpPr txBox="1">
            <a:spLocks noGrp="1"/>
          </p:cNvSpPr>
          <p:nvPr>
            <p:ph type="body" idx="1"/>
          </p:nvPr>
        </p:nvSpPr>
        <p:spPr>
          <a:xfrm>
            <a:off x="320571" y="259643"/>
            <a:ext cx="5307955" cy="1041400"/>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853"/>
              </a:spcBef>
              <a:spcAft>
                <a:spcPts val="0"/>
              </a:spcAft>
              <a:buClr>
                <a:srgbClr val="236192"/>
              </a:buClr>
              <a:buSzPts val="3200"/>
              <a:buFont typeface="Arial"/>
              <a:buNone/>
              <a:defRPr sz="4267"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3" name="Google Shape;73;p22"/>
          <p:cNvSpPr/>
          <p:nvPr/>
        </p:nvSpPr>
        <p:spPr>
          <a:xfrm rot="10800000">
            <a:off x="15117" y="5850668"/>
            <a:ext cx="12192000" cy="239713"/>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rgbClr val="3D527F"/>
              </a:solidFill>
              <a:latin typeface="Calibri"/>
              <a:ea typeface="Calibri"/>
              <a:cs typeface="Calibri"/>
              <a:sym typeface="Calibri"/>
            </a:endParaRPr>
          </a:p>
        </p:txBody>
      </p:sp>
      <p:sp>
        <p:nvSpPr>
          <p:cNvPr id="74" name="Google Shape;74;p22"/>
          <p:cNvSpPr txBox="1">
            <a:spLocks noGrp="1"/>
          </p:cNvSpPr>
          <p:nvPr>
            <p:ph type="body" idx="2"/>
          </p:nvPr>
        </p:nvSpPr>
        <p:spPr>
          <a:xfrm>
            <a:off x="320820" y="1321005"/>
            <a:ext cx="5183717" cy="405719"/>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48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 name="Google Shape;75;p22"/>
          <p:cNvSpPr txBox="1">
            <a:spLocks noGrp="1"/>
          </p:cNvSpPr>
          <p:nvPr>
            <p:ph type="body" idx="3"/>
          </p:nvPr>
        </p:nvSpPr>
        <p:spPr>
          <a:xfrm>
            <a:off x="320571" y="1690435"/>
            <a:ext cx="5183717" cy="359027"/>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373"/>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 name="Google Shape;76;p22"/>
          <p:cNvSpPr txBox="1">
            <a:spLocks noGrp="1"/>
          </p:cNvSpPr>
          <p:nvPr>
            <p:ph type="body" idx="4"/>
          </p:nvPr>
        </p:nvSpPr>
        <p:spPr>
          <a:xfrm>
            <a:off x="320571" y="2010979"/>
            <a:ext cx="5183717" cy="305495"/>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373"/>
              </a:spcBef>
              <a:spcAft>
                <a:spcPts val="0"/>
              </a:spcAft>
              <a:buClr>
                <a:srgbClr val="236192"/>
              </a:buClr>
              <a:buSzPts val="1400"/>
              <a:buFont typeface="Arial"/>
              <a:buNone/>
              <a:defRPr sz="1867"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77" name="Google Shape;77;p22"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pic>
        <p:nvPicPr>
          <p:cNvPr id="78" name="Google Shape;78;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3727" y="0"/>
            <a:ext cx="6105280" cy="5850667"/>
          </a:xfrm>
          <a:prstGeom prst="rect">
            <a:avLst/>
          </a:prstGeom>
          <a:noFill/>
          <a:ln>
            <a:noFill/>
          </a:ln>
        </p:spPr>
      </p:pic>
    </p:spTree>
    <p:extLst>
      <p:ext uri="{BB962C8B-B14F-4D97-AF65-F5344CB8AC3E}">
        <p14:creationId xmlns:p14="http://schemas.microsoft.com/office/powerpoint/2010/main" val="37512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79"/>
        <p:cNvGrpSpPr/>
        <p:nvPr/>
      </p:nvGrpSpPr>
      <p:grpSpPr>
        <a:xfrm>
          <a:off x="0" y="0"/>
          <a:ext cx="0" cy="0"/>
          <a:chOff x="0" y="0"/>
          <a:chExt cx="0" cy="0"/>
        </a:xfrm>
      </p:grpSpPr>
      <p:pic>
        <p:nvPicPr>
          <p:cNvPr id="80" name="Google Shape;80;p23" descr="ppt-because-tag.psd"/>
          <p:cNvPicPr preferRelativeResize="0"/>
          <p:nvPr/>
        </p:nvPicPr>
        <p:blipFill rotWithShape="1">
          <a:blip r:embed="rId2">
            <a:alphaModFix/>
          </a:blip>
          <a:srcRect/>
          <a:stretch/>
        </p:blipFill>
        <p:spPr>
          <a:xfrm>
            <a:off x="1236133" y="4938917"/>
            <a:ext cx="10955859" cy="810295"/>
          </a:xfrm>
          <a:prstGeom prst="rect">
            <a:avLst/>
          </a:prstGeom>
          <a:noFill/>
          <a:ln>
            <a:noFill/>
          </a:ln>
        </p:spPr>
      </p:pic>
      <p:sp>
        <p:nvSpPr>
          <p:cNvPr id="81" name="Google Shape;81;p23"/>
          <p:cNvSpPr/>
          <p:nvPr/>
        </p:nvSpPr>
        <p:spPr>
          <a:xfrm rot="-5400000">
            <a:off x="636253" y="5149331"/>
            <a:ext cx="810295" cy="389467"/>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82" name="Google Shape;82;p23"/>
          <p:cNvSpPr/>
          <p:nvPr/>
        </p:nvSpPr>
        <p:spPr>
          <a:xfrm>
            <a:off x="0" y="4938917"/>
            <a:ext cx="846667" cy="810295"/>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83" name="Google Shape;83;p23"/>
          <p:cNvSpPr txBox="1">
            <a:spLocks noGrp="1"/>
          </p:cNvSpPr>
          <p:nvPr>
            <p:ph type="body" idx="1"/>
          </p:nvPr>
        </p:nvSpPr>
        <p:spPr>
          <a:xfrm>
            <a:off x="975786" y="1108608"/>
            <a:ext cx="5574261" cy="1682408"/>
          </a:xfrm>
          <a:prstGeom prst="rect">
            <a:avLst/>
          </a:prstGeom>
          <a:noFill/>
          <a:ln w="101600" cap="flat" cmpd="sng">
            <a:solidFill>
              <a:srgbClr val="236192"/>
            </a:solidFill>
            <a:prstDash val="solid"/>
            <a:miter lim="800000"/>
            <a:headEnd type="none" w="sm" len="sm"/>
            <a:tailEnd type="none" w="sm" len="sm"/>
          </a:ln>
        </p:spPr>
        <p:txBody>
          <a:bodyPr spcFirstLastPara="1" wrap="square" lIns="548625" tIns="274300" rIns="457200" bIns="274300" anchor="t" anchorCtr="0">
            <a:spAutoFit/>
          </a:bodyPr>
          <a:lstStyle>
            <a:lvl1pPr marL="609585" marR="0" lvl="0" indent="-304792" algn="l" rtl="0">
              <a:spcBef>
                <a:spcPts val="0"/>
              </a:spcBef>
              <a:spcAft>
                <a:spcPts val="0"/>
              </a:spcAft>
              <a:buClr>
                <a:srgbClr val="236192"/>
              </a:buClr>
              <a:buSzPts val="5500"/>
              <a:buFont typeface="Arial"/>
              <a:buNone/>
              <a:defRPr sz="7333" b="1" i="0" u="none" strike="noStrike" cap="none">
                <a:solidFill>
                  <a:srgbClr val="23619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4" name="Google Shape;84;p23"/>
          <p:cNvSpPr txBox="1">
            <a:spLocks noGrp="1"/>
          </p:cNvSpPr>
          <p:nvPr>
            <p:ph type="body" idx="2"/>
          </p:nvPr>
        </p:nvSpPr>
        <p:spPr>
          <a:xfrm>
            <a:off x="931002" y="3196723"/>
            <a:ext cx="5183717" cy="405719"/>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480"/>
              </a:spcBef>
              <a:spcAft>
                <a:spcPts val="0"/>
              </a:spcAft>
              <a:buClr>
                <a:srgbClr val="000000"/>
              </a:buClr>
              <a:buSzPts val="1800"/>
              <a:buFont typeface="Arial"/>
              <a:buNone/>
              <a:defRPr sz="2400" b="1" i="0" u="none" strike="noStrike" cap="none">
                <a:solidFill>
                  <a:srgbClr val="000000"/>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5" name="Google Shape;85;p23"/>
          <p:cNvSpPr txBox="1">
            <a:spLocks noGrp="1"/>
          </p:cNvSpPr>
          <p:nvPr>
            <p:ph type="body" idx="3"/>
          </p:nvPr>
        </p:nvSpPr>
        <p:spPr>
          <a:xfrm>
            <a:off x="930752" y="3584169"/>
            <a:ext cx="5183717" cy="359027"/>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37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6" name="Google Shape;86;p23"/>
          <p:cNvSpPr txBox="1">
            <a:spLocks noGrp="1"/>
          </p:cNvSpPr>
          <p:nvPr>
            <p:ph type="body" idx="4"/>
          </p:nvPr>
        </p:nvSpPr>
        <p:spPr>
          <a:xfrm>
            <a:off x="930752" y="3943199"/>
            <a:ext cx="5183717" cy="305495"/>
          </a:xfrm>
          <a:prstGeom prst="rect">
            <a:avLst/>
          </a:prstGeom>
          <a:noFill/>
          <a:ln>
            <a:noFill/>
          </a:ln>
        </p:spPr>
        <p:txBody>
          <a:bodyPr spcFirstLastPara="1" wrap="square" lIns="91425" tIns="45700" rIns="91425" bIns="45700" anchor="t" anchorCtr="0">
            <a:normAutofit/>
          </a:bodyPr>
          <a:lstStyle>
            <a:lvl1pPr marL="609585" marR="0" lvl="0" indent="-304792" algn="l" rtl="0">
              <a:spcBef>
                <a:spcPts val="373"/>
              </a:spcBef>
              <a:spcAft>
                <a:spcPts val="0"/>
              </a:spcAft>
              <a:buClr>
                <a:schemeClr val="accent2"/>
              </a:buClr>
              <a:buSzPts val="1400"/>
              <a:buFont typeface="Arial"/>
              <a:buNone/>
              <a:defRPr sz="1867" b="1" i="0" u="none" strike="noStrike" cap="none">
                <a:solidFill>
                  <a:schemeClr val="accent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7" name="Google Shape;87;p23"/>
          <p:cNvSpPr txBox="1">
            <a:spLocks noGrp="1"/>
          </p:cNvSpPr>
          <p:nvPr>
            <p:ph type="body" idx="5"/>
          </p:nvPr>
        </p:nvSpPr>
        <p:spPr>
          <a:xfrm>
            <a:off x="2" y="416590"/>
            <a:ext cx="4906433" cy="755079"/>
          </a:xfrm>
          <a:prstGeom prst="rect">
            <a:avLst/>
          </a:prstGeom>
          <a:solidFill>
            <a:srgbClr val="236192"/>
          </a:solidFill>
          <a:ln>
            <a:noFill/>
          </a:ln>
        </p:spPr>
        <p:txBody>
          <a:bodyPr spcFirstLastPara="1" wrap="square" lIns="640075" tIns="91425" rIns="91425" bIns="164575" anchor="t" anchorCtr="0">
            <a:spAutoFit/>
          </a:bodyPr>
          <a:lstStyle>
            <a:lvl1pPr marL="609585" marR="0" lvl="0" indent="-304792" algn="l" rtl="0">
              <a:spcBef>
                <a:spcPts val="533"/>
              </a:spcBef>
              <a:spcAft>
                <a:spcPts val="0"/>
              </a:spcAft>
              <a:buClr>
                <a:schemeClr val="lt1"/>
              </a:buClr>
              <a:buSzPts val="2000"/>
              <a:buFont typeface="Arial"/>
              <a:buNone/>
              <a:defRPr sz="2667" b="0" i="0" u="none" strike="noStrike" cap="none">
                <a:solidFill>
                  <a:schemeClr val="l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88" name="Google Shape;88;p23" descr="OCLC_H_PMS.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82566" y="6347609"/>
            <a:ext cx="964583" cy="320913"/>
          </a:xfrm>
          <a:prstGeom prst="rect">
            <a:avLst/>
          </a:prstGeom>
          <a:noFill/>
          <a:ln>
            <a:noFill/>
          </a:ln>
        </p:spPr>
      </p:pic>
      <p:pic>
        <p:nvPicPr>
          <p:cNvPr id="89" name="Google Shape;89;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769479" y="5051334"/>
            <a:ext cx="116923" cy="423333"/>
          </a:xfrm>
          <a:prstGeom prst="rect">
            <a:avLst/>
          </a:prstGeom>
          <a:noFill/>
          <a:ln>
            <a:noFill/>
          </a:ln>
        </p:spPr>
      </p:pic>
      <p:pic>
        <p:nvPicPr>
          <p:cNvPr id="90" name="Google Shape;90;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13134" y="5206655"/>
            <a:ext cx="114807" cy="114807"/>
          </a:xfrm>
          <a:prstGeom prst="rect">
            <a:avLst/>
          </a:prstGeom>
          <a:noFill/>
          <a:ln>
            <a:noFill/>
          </a:ln>
        </p:spPr>
      </p:pic>
    </p:spTree>
    <p:extLst>
      <p:ext uri="{BB962C8B-B14F-4D97-AF65-F5344CB8AC3E}">
        <p14:creationId xmlns:p14="http://schemas.microsoft.com/office/powerpoint/2010/main" val="17293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70"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4"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3"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8"/>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672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803477D-8BC3-184D-B02B-1663CF3E0D39}"/>
              </a:ext>
            </a:extLst>
          </p:cNvPr>
          <p:cNvSpPr>
            <a:spLocks noGrp="1"/>
          </p:cNvSpPr>
          <p:nvPr>
            <p:ph type="dt" sz="half" idx="10"/>
          </p:nvPr>
        </p:nvSpPr>
        <p:spPr/>
        <p:txBody>
          <a:bodyPr/>
          <a:lstStyle>
            <a:lvl1pPr>
              <a:defRPr/>
            </a:lvl1pPr>
          </a:lstStyle>
          <a:p>
            <a:pPr>
              <a:defRPr/>
            </a:pPr>
            <a:fld id="{29F37002-EF9D-054D-AD8B-2C4B057613FD}" type="datetimeFigureOut">
              <a:rPr lang="en-US"/>
              <a:pPr>
                <a:defRPr/>
              </a:pPr>
              <a:t>4/21/2021</a:t>
            </a:fld>
            <a:endParaRPr lang="en-US"/>
          </a:p>
        </p:txBody>
      </p:sp>
      <p:sp>
        <p:nvSpPr>
          <p:cNvPr id="4" name="Footer Placeholder 4">
            <a:extLst>
              <a:ext uri="{FF2B5EF4-FFF2-40B4-BE49-F238E27FC236}">
                <a16:creationId xmlns:a16="http://schemas.microsoft.com/office/drawing/2014/main" id="{5781FD4E-A237-5547-AE5C-B20D8F8A91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5EF685-FFF7-C740-9F2C-126D98D237D3}"/>
              </a:ext>
            </a:extLst>
          </p:cNvPr>
          <p:cNvSpPr>
            <a:spLocks noGrp="1"/>
          </p:cNvSpPr>
          <p:nvPr>
            <p:ph type="sldNum" sz="quarter" idx="12"/>
          </p:nvPr>
        </p:nvSpPr>
        <p:spPr/>
        <p:txBody>
          <a:bodyPr/>
          <a:lstStyle>
            <a:lvl1pPr>
              <a:defRPr/>
            </a:lvl1pPr>
          </a:lstStyle>
          <a:p>
            <a:pPr>
              <a:defRPr/>
            </a:pPr>
            <a:fld id="{724F9CCF-19A2-9642-87F2-D9E5DD16C228}" type="slidenum">
              <a:rPr lang="en-US" altLang="en-US"/>
              <a:pPr>
                <a:defRPr/>
              </a:pPr>
              <a:t>‹#›</a:t>
            </a:fld>
            <a:endParaRPr lang="en-US" altLang="en-US"/>
          </a:p>
        </p:txBody>
      </p:sp>
    </p:spTree>
    <p:extLst>
      <p:ext uri="{BB962C8B-B14F-4D97-AF65-F5344CB8AC3E}">
        <p14:creationId xmlns:p14="http://schemas.microsoft.com/office/powerpoint/2010/main" val="21455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542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194BE0-7023-9848-938E-9084688D33C1}"/>
              </a:ext>
            </a:extLst>
          </p:cNvPr>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a:extLst>
              <a:ext uri="{FF2B5EF4-FFF2-40B4-BE49-F238E27FC236}">
                <a16:creationId xmlns:a16="http://schemas.microsoft.com/office/drawing/2014/main" id="{9AF262E3-438F-3943-850A-6B8C015887E7}"/>
              </a:ext>
            </a:extLst>
          </p:cNvPr>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AB8B566-C3F6-B442-BCAA-FD0E36AEC2E4}"/>
              </a:ext>
            </a:extLst>
          </p:cNvPr>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70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96"/>
        <p:cNvGrpSpPr/>
        <p:nvPr/>
      </p:nvGrpSpPr>
      <p:grpSpPr>
        <a:xfrm>
          <a:off x="0" y="0"/>
          <a:ext cx="0" cy="0"/>
          <a:chOff x="0" y="0"/>
          <a:chExt cx="0" cy="0"/>
        </a:xfrm>
      </p:grpSpPr>
      <p:sp>
        <p:nvSpPr>
          <p:cNvPr id="97" name="Google Shape;97;gc9808cb21a_0_127"/>
          <p:cNvSpPr/>
          <p:nvPr/>
        </p:nvSpPr>
        <p:spPr>
          <a:xfrm>
            <a:off x="0" y="6248400"/>
            <a:ext cx="2946400" cy="6096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8" name="Google Shape;98;gc9808cb21a_0_127"/>
          <p:cNvSpPr/>
          <p:nvPr/>
        </p:nvSpPr>
        <p:spPr>
          <a:xfrm>
            <a:off x="2946400" y="6248400"/>
            <a:ext cx="1414000" cy="6096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99" name="Google Shape;99;gc9808cb21a_0_127"/>
          <p:cNvSpPr/>
          <p:nvPr/>
        </p:nvSpPr>
        <p:spPr>
          <a:xfrm>
            <a:off x="4360333" y="6248400"/>
            <a:ext cx="7832000" cy="60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100" name="Google Shape;100;gc9808cb21a_0_127"/>
          <p:cNvSpPr txBox="1">
            <a:spLocks noGrp="1"/>
          </p:cNvSpPr>
          <p:nvPr>
            <p:ph type="body" idx="1"/>
          </p:nvPr>
        </p:nvSpPr>
        <p:spPr>
          <a:xfrm>
            <a:off x="454381" y="1372996"/>
            <a:ext cx="11252000" cy="4475200"/>
          </a:xfrm>
          <a:prstGeom prst="rect">
            <a:avLst/>
          </a:prstGeom>
          <a:noFill/>
          <a:ln>
            <a:noFill/>
          </a:ln>
        </p:spPr>
        <p:txBody>
          <a:bodyPr spcFirstLastPara="1" wrap="square" lIns="68575" tIns="34275" rIns="68575" bIns="34275" anchor="t" anchorCtr="0">
            <a:noAutofit/>
          </a:bodyPr>
          <a:lstStyle>
            <a:lvl1pPr marL="609585" marR="0" lvl="0"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01" name="Google Shape;101;gc9808cb21a_0_127"/>
          <p:cNvSpPr txBox="1">
            <a:spLocks noGrp="1"/>
          </p:cNvSpPr>
          <p:nvPr>
            <p:ph type="body" idx="2"/>
          </p:nvPr>
        </p:nvSpPr>
        <p:spPr>
          <a:xfrm>
            <a:off x="454381" y="457739"/>
            <a:ext cx="11252000" cy="915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02" name="Google Shape;102;gc9808cb21a_0_12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Tree>
    <p:extLst>
      <p:ext uri="{BB962C8B-B14F-4D97-AF65-F5344CB8AC3E}">
        <p14:creationId xmlns:p14="http://schemas.microsoft.com/office/powerpoint/2010/main" val="14830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3"/>
        <p:cNvGrpSpPr/>
        <p:nvPr/>
      </p:nvGrpSpPr>
      <p:grpSpPr>
        <a:xfrm>
          <a:off x="0" y="0"/>
          <a:ext cx="0" cy="0"/>
          <a:chOff x="0" y="0"/>
          <a:chExt cx="0" cy="0"/>
        </a:xfrm>
      </p:grpSpPr>
      <p:pic>
        <p:nvPicPr>
          <p:cNvPr id="104" name="Google Shape;104;gc9808cb21a_0_134"/>
          <p:cNvPicPr preferRelativeResize="0"/>
          <p:nvPr/>
        </p:nvPicPr>
        <p:blipFill rotWithShape="1">
          <a:blip r:embed="rId2" cstate="screen">
            <a:alphaModFix/>
            <a:extLst>
              <a:ext uri="{28A0092B-C50C-407E-A947-70E740481C1C}">
                <a14:useLocalDpi xmlns:a14="http://schemas.microsoft.com/office/drawing/2010/main"/>
              </a:ext>
            </a:extLst>
          </a:blip>
          <a:srcRect l="23295" b="48277"/>
          <a:stretch/>
        </p:blipFill>
        <p:spPr>
          <a:xfrm>
            <a:off x="4218520" y="5"/>
            <a:ext cx="7973481" cy="1413417"/>
          </a:xfrm>
          <a:prstGeom prst="rect">
            <a:avLst/>
          </a:prstGeom>
          <a:noFill/>
          <a:ln>
            <a:noFill/>
          </a:ln>
        </p:spPr>
      </p:pic>
      <p:sp>
        <p:nvSpPr>
          <p:cNvPr id="105" name="Google Shape;105;gc9808cb21a_0_134"/>
          <p:cNvSpPr/>
          <p:nvPr/>
        </p:nvSpPr>
        <p:spPr>
          <a:xfrm>
            <a:off x="0" y="6248400"/>
            <a:ext cx="2946400" cy="6096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6" name="Google Shape;106;gc9808cb21a_0_134"/>
          <p:cNvSpPr/>
          <p:nvPr/>
        </p:nvSpPr>
        <p:spPr>
          <a:xfrm>
            <a:off x="2946400" y="6248400"/>
            <a:ext cx="1414000" cy="6096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7" name="Google Shape;107;gc9808cb21a_0_134"/>
          <p:cNvSpPr/>
          <p:nvPr/>
        </p:nvSpPr>
        <p:spPr>
          <a:xfrm>
            <a:off x="4360333" y="6248400"/>
            <a:ext cx="7832000" cy="60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8" name="Google Shape;108;gc9808cb21a_0_134"/>
          <p:cNvSpPr/>
          <p:nvPr/>
        </p:nvSpPr>
        <p:spPr>
          <a:xfrm>
            <a:off x="-1" y="3"/>
            <a:ext cx="4254800" cy="14132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09" name="Google Shape;109;gc9808cb21a_0_134"/>
          <p:cNvSpPr txBox="1">
            <a:spLocks noGrp="1"/>
          </p:cNvSpPr>
          <p:nvPr>
            <p:ph type="body" idx="1"/>
          </p:nvPr>
        </p:nvSpPr>
        <p:spPr>
          <a:xfrm>
            <a:off x="3" y="1773169"/>
            <a:ext cx="4602000" cy="570600"/>
          </a:xfrm>
          <a:prstGeom prst="rect">
            <a:avLst/>
          </a:prstGeom>
          <a:solidFill>
            <a:schemeClr val="accent2"/>
          </a:solidFill>
          <a:ln>
            <a:noFill/>
          </a:ln>
        </p:spPr>
        <p:txBody>
          <a:bodyPr spcFirstLastPara="1" wrap="square" lIns="342900" tIns="102875" rIns="205725" bIns="137150" anchor="t" anchorCtr="0">
            <a:spAutoFit/>
          </a:bodyPr>
          <a:lstStyle>
            <a:lvl1pPr marL="609585" marR="0" lvl="0" indent="-304792" algn="l" rtl="0">
              <a:lnSpc>
                <a:spcPct val="100000"/>
              </a:lnSpc>
              <a:spcBef>
                <a:spcPts val="0"/>
              </a:spcBef>
              <a:spcAft>
                <a:spcPts val="0"/>
              </a:spcAft>
              <a:buClr>
                <a:schemeClr val="lt1"/>
              </a:buClr>
              <a:buSzPts val="1600"/>
              <a:buFont typeface="Arial"/>
              <a:buNone/>
              <a:defRPr sz="2133" b="0" i="0" u="none" strike="noStrike" cap="none">
                <a:solidFill>
                  <a:schemeClr val="l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0" name="Google Shape;110;gc9808cb21a_0_134"/>
          <p:cNvSpPr txBox="1">
            <a:spLocks noGrp="1"/>
          </p:cNvSpPr>
          <p:nvPr>
            <p:ph type="body" idx="2"/>
          </p:nvPr>
        </p:nvSpPr>
        <p:spPr>
          <a:xfrm>
            <a:off x="1039293" y="2469869"/>
            <a:ext cx="10340000" cy="1646400"/>
          </a:xfrm>
          <a:prstGeom prst="rect">
            <a:avLst/>
          </a:prstGeom>
          <a:noFill/>
          <a:ln w="101600" cap="flat" cmpd="sng">
            <a:solidFill>
              <a:schemeClr val="accent2"/>
            </a:solidFill>
            <a:prstDash val="solid"/>
            <a:miter lim="800000"/>
            <a:headEnd type="none" w="sm" len="sm"/>
            <a:tailEnd type="none" w="sm" len="sm"/>
          </a:ln>
        </p:spPr>
        <p:txBody>
          <a:bodyPr spcFirstLastPara="1" wrap="square" lIns="342900" tIns="205725" rIns="342900" bIns="205725" anchor="t" anchorCtr="0">
            <a:normAutofit/>
          </a:bodyPr>
          <a:lstStyle>
            <a:lvl1pPr marL="609585" marR="0" lvl="0" indent="-304792" algn="l" rtl="0">
              <a:spcBef>
                <a:spcPts val="0"/>
              </a:spcBef>
              <a:spcAft>
                <a:spcPts val="0"/>
              </a:spcAft>
              <a:buClr>
                <a:schemeClr val="accent2"/>
              </a:buClr>
              <a:buSzPts val="4400"/>
              <a:buFont typeface="Arial"/>
              <a:buNone/>
              <a:defRPr sz="5867" b="1" i="0" u="none" strike="noStrike" cap="none">
                <a:solidFill>
                  <a:schemeClr val="accent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11" name="Google Shape;111;gc9808cb21a_0_1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
        <p:nvSpPr>
          <p:cNvPr id="112" name="Google Shape;112;gc9808cb21a_0_134"/>
          <p:cNvSpPr txBox="1">
            <a:spLocks noGrp="1"/>
          </p:cNvSpPr>
          <p:nvPr>
            <p:ph type="body" idx="3"/>
          </p:nvPr>
        </p:nvSpPr>
        <p:spPr>
          <a:xfrm>
            <a:off x="971592" y="4275963"/>
            <a:ext cx="2452000" cy="543773"/>
          </a:xfrm>
          <a:prstGeom prst="rect">
            <a:avLst/>
          </a:prstGeom>
          <a:noFill/>
          <a:ln>
            <a:noFill/>
          </a:ln>
        </p:spPr>
        <p:txBody>
          <a:bodyPr spcFirstLastPara="1" wrap="square" lIns="0" tIns="34275" rIns="68575" bIns="34275" anchor="t" anchorCtr="0">
            <a:spAutoFit/>
          </a:bodyPr>
          <a:lstStyle>
            <a:lvl1pPr marL="609585" marR="0" lvl="0" indent="-304792" algn="l" rtl="0">
              <a:spcBef>
                <a:spcPts val="533"/>
              </a:spcBef>
              <a:spcAft>
                <a:spcPts val="0"/>
              </a:spcAft>
              <a:buClr>
                <a:schemeClr val="dk1"/>
              </a:buClr>
              <a:buSzPts val="2000"/>
              <a:buFont typeface="Arial"/>
              <a:buNone/>
              <a:defRPr sz="2667" b="1" i="0" u="none" strike="noStrike" cap="none">
                <a:solidFill>
                  <a:schemeClr val="dk1"/>
                </a:solidFill>
                <a:latin typeface="Arial"/>
                <a:ea typeface="Arial"/>
                <a:cs typeface="Arial"/>
                <a:sym typeface="Arial"/>
              </a:defRPr>
            </a:lvl1pPr>
            <a:lvl2pPr marL="1219170" marR="0" lvl="1" indent="-304792" algn="l" rtl="0">
              <a:spcBef>
                <a:spcPts val="80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3" name="Google Shape;113;gc9808cb21a_0_134"/>
          <p:cNvSpPr txBox="1">
            <a:spLocks noGrp="1"/>
          </p:cNvSpPr>
          <p:nvPr>
            <p:ph type="body" idx="4"/>
          </p:nvPr>
        </p:nvSpPr>
        <p:spPr>
          <a:xfrm>
            <a:off x="971595" y="4818452"/>
            <a:ext cx="1819600" cy="434784"/>
          </a:xfrm>
          <a:prstGeom prst="rect">
            <a:avLst/>
          </a:prstGeom>
          <a:noFill/>
          <a:ln>
            <a:noFill/>
          </a:ln>
        </p:spPr>
        <p:txBody>
          <a:bodyPr spcFirstLastPara="1" wrap="square" lIns="0" tIns="0" rIns="68575" bIns="34275" anchor="t" anchorCtr="0">
            <a:spAutoFit/>
          </a:bodyPr>
          <a:lstStyle>
            <a:lvl1pPr marL="609585" marR="0" lvl="0" indent="-304792" algn="l" rtl="0">
              <a:spcBef>
                <a:spcPts val="400"/>
              </a:spcBef>
              <a:spcAft>
                <a:spcPts val="0"/>
              </a:spcAft>
              <a:buClr>
                <a:schemeClr val="dk1"/>
              </a:buClr>
              <a:buSzPts val="1700"/>
              <a:buFont typeface="Arial"/>
              <a:buNone/>
              <a:defRPr sz="2267" b="0" i="0" u="none" strike="noStrike" cap="none">
                <a:solidFill>
                  <a:schemeClr val="dk1"/>
                </a:solidFill>
                <a:latin typeface="Arial"/>
                <a:ea typeface="Arial"/>
                <a:cs typeface="Arial"/>
                <a:sym typeface="Arial"/>
              </a:defRPr>
            </a:lvl1pPr>
            <a:lvl2pPr marL="1219170" marR="0" lvl="1" indent="-304792" algn="l" rtl="0">
              <a:spcBef>
                <a:spcPts val="800"/>
              </a:spcBef>
              <a:spcAft>
                <a:spcPts val="0"/>
              </a:spcAft>
              <a:buClr>
                <a:schemeClr val="dk1"/>
              </a:buClr>
              <a:buSzPts val="2800"/>
              <a:buFont typeface="Arial"/>
              <a:buNone/>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304792"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4" name="Google Shape;114;gc9808cb21a_0_134"/>
          <p:cNvSpPr/>
          <p:nvPr/>
        </p:nvSpPr>
        <p:spPr>
          <a:xfrm>
            <a:off x="4182533" y="1"/>
            <a:ext cx="594400" cy="1413200"/>
          </a:xfrm>
          <a:prstGeom prst="rect">
            <a:avLst/>
          </a:prstGeom>
          <a:solidFill>
            <a:srgbClr val="00AFD7">
              <a:alpha val="62750"/>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15" name="Google Shape;115;gc9808cb21a_0_134"/>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39240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peaker Intro">
  <p:cSld name="Speaker Intro">
    <p:spTree>
      <p:nvGrpSpPr>
        <p:cNvPr id="1" name="Shape 116"/>
        <p:cNvGrpSpPr/>
        <p:nvPr/>
      </p:nvGrpSpPr>
      <p:grpSpPr>
        <a:xfrm>
          <a:off x="0" y="0"/>
          <a:ext cx="0" cy="0"/>
          <a:chOff x="0" y="0"/>
          <a:chExt cx="0" cy="0"/>
        </a:xfrm>
      </p:grpSpPr>
      <p:sp>
        <p:nvSpPr>
          <p:cNvPr id="117" name="Google Shape;117;gc9808cb21a_0_147"/>
          <p:cNvSpPr>
            <a:spLocks noGrp="1"/>
          </p:cNvSpPr>
          <p:nvPr>
            <p:ph type="pic" idx="2"/>
          </p:nvPr>
        </p:nvSpPr>
        <p:spPr>
          <a:xfrm>
            <a:off x="1176869" y="1990725"/>
            <a:ext cx="2688400" cy="25720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18" name="Google Shape;118;gc9808cb21a_0_147"/>
          <p:cNvSpPr/>
          <p:nvPr/>
        </p:nvSpPr>
        <p:spPr>
          <a:xfrm rot="5400000">
            <a:off x="-698933" y="2686551"/>
            <a:ext cx="2574800" cy="11768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19" name="Google Shape;119;gc9808cb21a_0_147"/>
          <p:cNvSpPr txBox="1">
            <a:spLocks noGrp="1"/>
          </p:cNvSpPr>
          <p:nvPr>
            <p:ph type="body" idx="1"/>
          </p:nvPr>
        </p:nvSpPr>
        <p:spPr>
          <a:xfrm>
            <a:off x="4555079" y="2764533"/>
            <a:ext cx="7636800" cy="852400"/>
          </a:xfrm>
          <a:prstGeom prst="rect">
            <a:avLst/>
          </a:prstGeom>
          <a:noFill/>
          <a:ln>
            <a:noFill/>
          </a:ln>
        </p:spPr>
        <p:txBody>
          <a:bodyPr spcFirstLastPara="1" wrap="square" lIns="68575" tIns="34275" rIns="68575" bIns="34275"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20" name="Google Shape;120;gc9808cb21a_0_147"/>
          <p:cNvCxnSpPr/>
          <p:nvPr/>
        </p:nvCxnSpPr>
        <p:spPr>
          <a:xfrm>
            <a:off x="4555067" y="3616704"/>
            <a:ext cx="7636800" cy="0"/>
          </a:xfrm>
          <a:prstGeom prst="straightConnector1">
            <a:avLst/>
          </a:prstGeom>
          <a:noFill/>
          <a:ln w="19050" cap="flat" cmpd="sng">
            <a:solidFill>
              <a:srgbClr val="3F3F3F"/>
            </a:solidFill>
            <a:prstDash val="solid"/>
            <a:round/>
            <a:headEnd type="none" w="sm" len="sm"/>
            <a:tailEnd type="none" w="sm" len="sm"/>
          </a:ln>
        </p:spPr>
      </p:cxnSp>
      <p:sp>
        <p:nvSpPr>
          <p:cNvPr id="121" name="Google Shape;121;gc9808cb21a_0_147"/>
          <p:cNvSpPr txBox="1">
            <a:spLocks noGrp="1"/>
          </p:cNvSpPr>
          <p:nvPr>
            <p:ph type="body" idx="3"/>
          </p:nvPr>
        </p:nvSpPr>
        <p:spPr>
          <a:xfrm>
            <a:off x="4555067" y="1987552"/>
            <a:ext cx="7636800" cy="651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2" name="Google Shape;122;gc9808cb21a_0_147"/>
          <p:cNvSpPr txBox="1">
            <a:spLocks noGrp="1"/>
          </p:cNvSpPr>
          <p:nvPr>
            <p:ph type="body" idx="4"/>
          </p:nvPr>
        </p:nvSpPr>
        <p:spPr>
          <a:xfrm>
            <a:off x="1176869" y="1990724"/>
            <a:ext cx="216000" cy="2572000"/>
          </a:xfrm>
          <a:prstGeom prst="rect">
            <a:avLst/>
          </a:prstGeom>
          <a:solidFill>
            <a:srgbClr val="236192">
              <a:alpha val="71760"/>
            </a:srgbClr>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3" name="Google Shape;123;gc9808cb21a_0_147"/>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rgbClr val="000000"/>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339684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24"/>
        <p:cNvGrpSpPr/>
        <p:nvPr/>
      </p:nvGrpSpPr>
      <p:grpSpPr>
        <a:xfrm>
          <a:off x="0" y="0"/>
          <a:ext cx="0" cy="0"/>
          <a:chOff x="0" y="0"/>
          <a:chExt cx="0" cy="0"/>
        </a:xfrm>
      </p:grpSpPr>
      <p:sp>
        <p:nvSpPr>
          <p:cNvPr id="125" name="Google Shape;125;gc9808cb21a_0_155"/>
          <p:cNvSpPr>
            <a:spLocks noGrp="1"/>
          </p:cNvSpPr>
          <p:nvPr>
            <p:ph type="pic" idx="2"/>
          </p:nvPr>
        </p:nvSpPr>
        <p:spPr>
          <a:xfrm>
            <a:off x="1176869" y="550911"/>
            <a:ext cx="2688400" cy="25720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26" name="Google Shape;126;gc9808cb21a_0_155"/>
          <p:cNvSpPr/>
          <p:nvPr/>
        </p:nvSpPr>
        <p:spPr>
          <a:xfrm rot="5400000">
            <a:off x="-698933" y="1246737"/>
            <a:ext cx="2574800" cy="11768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27" name="Google Shape;127;gc9808cb21a_0_155"/>
          <p:cNvSpPr txBox="1">
            <a:spLocks noGrp="1"/>
          </p:cNvSpPr>
          <p:nvPr>
            <p:ph type="body" idx="1"/>
          </p:nvPr>
        </p:nvSpPr>
        <p:spPr>
          <a:xfrm>
            <a:off x="4555079" y="1324717"/>
            <a:ext cx="7636800" cy="852400"/>
          </a:xfrm>
          <a:prstGeom prst="rect">
            <a:avLst/>
          </a:prstGeom>
          <a:noFill/>
          <a:ln>
            <a:noFill/>
          </a:ln>
        </p:spPr>
        <p:txBody>
          <a:bodyPr spcFirstLastPara="1" wrap="square" lIns="68575" tIns="34275" rIns="68575" bIns="34275"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28" name="Google Shape;128;gc9808cb21a_0_155"/>
          <p:cNvCxnSpPr/>
          <p:nvPr/>
        </p:nvCxnSpPr>
        <p:spPr>
          <a:xfrm>
            <a:off x="4555067" y="2176889"/>
            <a:ext cx="7636800" cy="0"/>
          </a:xfrm>
          <a:prstGeom prst="straightConnector1">
            <a:avLst/>
          </a:prstGeom>
          <a:noFill/>
          <a:ln w="19050" cap="flat" cmpd="sng">
            <a:solidFill>
              <a:srgbClr val="3F3F3F"/>
            </a:solidFill>
            <a:prstDash val="solid"/>
            <a:round/>
            <a:headEnd type="none" w="sm" len="sm"/>
            <a:tailEnd type="none" w="sm" len="sm"/>
          </a:ln>
        </p:spPr>
      </p:cxnSp>
      <p:sp>
        <p:nvSpPr>
          <p:cNvPr id="129" name="Google Shape;129;gc9808cb21a_0_155"/>
          <p:cNvSpPr txBox="1">
            <a:spLocks noGrp="1"/>
          </p:cNvSpPr>
          <p:nvPr>
            <p:ph type="body" idx="3"/>
          </p:nvPr>
        </p:nvSpPr>
        <p:spPr>
          <a:xfrm>
            <a:off x="4555067" y="547737"/>
            <a:ext cx="7636800" cy="651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0" name="Google Shape;130;gc9808cb21a_0_155"/>
          <p:cNvSpPr txBox="1">
            <a:spLocks noGrp="1"/>
          </p:cNvSpPr>
          <p:nvPr>
            <p:ph type="body" idx="4"/>
          </p:nvPr>
        </p:nvSpPr>
        <p:spPr>
          <a:xfrm>
            <a:off x="1176869" y="550909"/>
            <a:ext cx="216000" cy="2572000"/>
          </a:xfrm>
          <a:prstGeom prst="rect">
            <a:avLst/>
          </a:prstGeom>
          <a:solidFill>
            <a:srgbClr val="236192">
              <a:alpha val="71760"/>
            </a:srgbClr>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1" name="Google Shape;131;gc9808cb21a_0_155"/>
          <p:cNvSpPr>
            <a:spLocks noGrp="1"/>
          </p:cNvSpPr>
          <p:nvPr>
            <p:ph type="pic" idx="5"/>
          </p:nvPr>
        </p:nvSpPr>
        <p:spPr>
          <a:xfrm>
            <a:off x="1176869" y="3595111"/>
            <a:ext cx="2688400" cy="25720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R="0" lvl="1"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R="0" lvl="2"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2" name="Google Shape;132;gc9808cb21a_0_155"/>
          <p:cNvSpPr/>
          <p:nvPr/>
        </p:nvSpPr>
        <p:spPr>
          <a:xfrm rot="5400000">
            <a:off x="-698933" y="4290935"/>
            <a:ext cx="2574800" cy="11768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33" name="Google Shape;133;gc9808cb21a_0_155"/>
          <p:cNvSpPr txBox="1">
            <a:spLocks noGrp="1"/>
          </p:cNvSpPr>
          <p:nvPr>
            <p:ph type="body" idx="6"/>
          </p:nvPr>
        </p:nvSpPr>
        <p:spPr>
          <a:xfrm>
            <a:off x="4555079" y="4368917"/>
            <a:ext cx="7636800" cy="852400"/>
          </a:xfrm>
          <a:prstGeom prst="rect">
            <a:avLst/>
          </a:prstGeom>
          <a:noFill/>
          <a:ln>
            <a:noFill/>
          </a:ln>
        </p:spPr>
        <p:txBody>
          <a:bodyPr spcFirstLastPara="1" wrap="square" lIns="68575" tIns="34275" rIns="68575" bIns="34275" anchor="t" anchorCtr="0">
            <a:normAutofit/>
          </a:bodyPr>
          <a:lstStyle>
            <a:lvl1pPr marL="609585" marR="0" lvl="0" indent="-30479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cxnSp>
        <p:nvCxnSpPr>
          <p:cNvPr id="134" name="Google Shape;134;gc9808cb21a_0_155"/>
          <p:cNvCxnSpPr/>
          <p:nvPr/>
        </p:nvCxnSpPr>
        <p:spPr>
          <a:xfrm>
            <a:off x="4555067" y="5221088"/>
            <a:ext cx="7636800" cy="0"/>
          </a:xfrm>
          <a:prstGeom prst="straightConnector1">
            <a:avLst/>
          </a:prstGeom>
          <a:noFill/>
          <a:ln w="19050" cap="flat" cmpd="sng">
            <a:solidFill>
              <a:srgbClr val="3F3F3F"/>
            </a:solidFill>
            <a:prstDash val="solid"/>
            <a:round/>
            <a:headEnd type="none" w="sm" len="sm"/>
            <a:tailEnd type="none" w="sm" len="sm"/>
          </a:ln>
        </p:spPr>
      </p:cxnSp>
      <p:sp>
        <p:nvSpPr>
          <p:cNvPr id="135" name="Google Shape;135;gc9808cb21a_0_155"/>
          <p:cNvSpPr txBox="1">
            <a:spLocks noGrp="1"/>
          </p:cNvSpPr>
          <p:nvPr>
            <p:ph type="body" idx="7"/>
          </p:nvPr>
        </p:nvSpPr>
        <p:spPr>
          <a:xfrm>
            <a:off x="4555067" y="3591936"/>
            <a:ext cx="7636800" cy="651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rgbClr val="236192"/>
              </a:buClr>
              <a:buSzPts val="3600"/>
              <a:buFont typeface="Arial"/>
              <a:buNone/>
              <a:defRPr sz="4800"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6" name="Google Shape;136;gc9808cb21a_0_155"/>
          <p:cNvSpPr txBox="1">
            <a:spLocks noGrp="1"/>
          </p:cNvSpPr>
          <p:nvPr>
            <p:ph type="body" idx="8"/>
          </p:nvPr>
        </p:nvSpPr>
        <p:spPr>
          <a:xfrm>
            <a:off x="1176869" y="3595108"/>
            <a:ext cx="216000" cy="2572000"/>
          </a:xfrm>
          <a:prstGeom prst="rect">
            <a:avLst/>
          </a:prstGeom>
          <a:solidFill>
            <a:srgbClr val="236192">
              <a:alpha val="71760"/>
            </a:srgbClr>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37" name="Google Shape;137;gc9808cb21a_0_155"/>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rgbClr val="000000"/>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287207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ew Section">
  <p:cSld name="New Section">
    <p:spTree>
      <p:nvGrpSpPr>
        <p:cNvPr id="1" name="Shape 138"/>
        <p:cNvGrpSpPr/>
        <p:nvPr/>
      </p:nvGrpSpPr>
      <p:grpSpPr>
        <a:xfrm>
          <a:off x="0" y="0"/>
          <a:ext cx="0" cy="0"/>
          <a:chOff x="0" y="0"/>
          <a:chExt cx="0" cy="0"/>
        </a:xfrm>
      </p:grpSpPr>
      <p:sp>
        <p:nvSpPr>
          <p:cNvPr id="139" name="Google Shape;139;gc9808cb21a_0_169"/>
          <p:cNvSpPr/>
          <p:nvPr/>
        </p:nvSpPr>
        <p:spPr>
          <a:xfrm>
            <a:off x="0" y="0"/>
            <a:ext cx="12192000" cy="6858000"/>
          </a:xfrm>
          <a:prstGeom prst="rect">
            <a:avLst/>
          </a:prstGeom>
          <a:solidFill>
            <a:srgbClr val="00AFD7"/>
          </a:solidFill>
          <a:ln w="9525" cap="flat" cmpd="sng">
            <a:solidFill>
              <a:srgbClr val="00ADD7"/>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140" name="Google Shape;140;gc9808cb21a_0_169"/>
          <p:cNvSpPr txBox="1">
            <a:spLocks noGrp="1"/>
          </p:cNvSpPr>
          <p:nvPr>
            <p:ph type="body" idx="1"/>
          </p:nvPr>
        </p:nvSpPr>
        <p:spPr>
          <a:xfrm>
            <a:off x="420345" y="1108083"/>
            <a:ext cx="10898800" cy="923299"/>
          </a:xfrm>
          <a:prstGeom prst="rect">
            <a:avLst/>
          </a:prstGeom>
          <a:noFill/>
          <a:ln w="28575" cap="flat" cmpd="sng">
            <a:solidFill>
              <a:srgbClr val="FFFFFF"/>
            </a:solidFill>
            <a:prstDash val="solid"/>
            <a:round/>
            <a:headEnd type="none" w="sm" len="sm"/>
            <a:tailEnd type="none" w="sm" len="sm"/>
          </a:ln>
        </p:spPr>
        <p:txBody>
          <a:bodyPr spcFirstLastPara="1" wrap="square" lIns="205725" tIns="34275" rIns="205725" bIns="34275" anchor="t" anchorCtr="0">
            <a:spAutoFit/>
          </a:bodyPr>
          <a:lstStyle>
            <a:lvl1pPr marL="609585" marR="0" lvl="0" indent="-304792" algn="l" rtl="0">
              <a:lnSpc>
                <a:spcPct val="100000"/>
              </a:lnSpc>
              <a:spcBef>
                <a:spcPts val="933"/>
              </a:spcBef>
              <a:spcAft>
                <a:spcPts val="0"/>
              </a:spcAft>
              <a:buClr>
                <a:schemeClr val="lt1"/>
              </a:buClr>
              <a:buSzPts val="3600"/>
              <a:buFont typeface="Arial"/>
              <a:buNone/>
              <a:defRPr sz="4800" b="1" i="0" u="none" strike="noStrike" cap="none">
                <a:solidFill>
                  <a:schemeClr val="l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1" name="Google Shape;141;gc9808cb21a_0_169"/>
          <p:cNvSpPr txBox="1">
            <a:spLocks noGrp="1"/>
          </p:cNvSpPr>
          <p:nvPr>
            <p:ph type="body" idx="2"/>
          </p:nvPr>
        </p:nvSpPr>
        <p:spPr>
          <a:xfrm>
            <a:off x="234951" y="850901"/>
            <a:ext cx="353600" cy="5432800"/>
          </a:xfrm>
          <a:prstGeom prst="rect">
            <a:avLst/>
          </a:prstGeom>
          <a:solidFill>
            <a:srgbClr val="00AFD7"/>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2" name="Google Shape;142;gc9808cb21a_0_169"/>
          <p:cNvSpPr txBox="1">
            <a:spLocks noGrp="1"/>
          </p:cNvSpPr>
          <p:nvPr>
            <p:ph type="body" idx="3"/>
          </p:nvPr>
        </p:nvSpPr>
        <p:spPr>
          <a:xfrm>
            <a:off x="11215940" y="850901"/>
            <a:ext cx="353600" cy="5432800"/>
          </a:xfrm>
          <a:prstGeom prst="rect">
            <a:avLst/>
          </a:prstGeom>
          <a:solidFill>
            <a:srgbClr val="00AFD7"/>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dk1"/>
              </a:buClr>
              <a:buSzPts val="3200"/>
              <a:buFont typeface="Arial"/>
              <a:buNone/>
              <a:defRPr sz="4267"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43" name="Google Shape;143;gc9808cb21a_0_1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
        <p:nvSpPr>
          <p:cNvPr id="144" name="Google Shape;144;gc9808cb21a_0_169"/>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3578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145"/>
        <p:cNvGrpSpPr/>
        <p:nvPr/>
      </p:nvGrpSpPr>
      <p:grpSpPr>
        <a:xfrm>
          <a:off x="0" y="0"/>
          <a:ext cx="0" cy="0"/>
          <a:chOff x="0" y="0"/>
          <a:chExt cx="0" cy="0"/>
        </a:xfrm>
      </p:grpSpPr>
      <p:sp>
        <p:nvSpPr>
          <p:cNvPr id="146" name="Google Shape;146;gc9808cb21a_0_176"/>
          <p:cNvSpPr/>
          <p:nvPr/>
        </p:nvSpPr>
        <p:spPr>
          <a:xfrm>
            <a:off x="0" y="6248400"/>
            <a:ext cx="2946400" cy="6096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47" name="Google Shape;147;gc9808cb21a_0_176"/>
          <p:cNvSpPr/>
          <p:nvPr/>
        </p:nvSpPr>
        <p:spPr>
          <a:xfrm>
            <a:off x="2946400" y="6248400"/>
            <a:ext cx="1414000" cy="6096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48" name="Google Shape;148;gc9808cb21a_0_176"/>
          <p:cNvSpPr/>
          <p:nvPr/>
        </p:nvSpPr>
        <p:spPr>
          <a:xfrm>
            <a:off x="4360333" y="6248400"/>
            <a:ext cx="7832000" cy="60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49" name="Google Shape;149;gc9808cb21a_0_176"/>
          <p:cNvSpPr txBox="1">
            <a:spLocks noGrp="1"/>
          </p:cNvSpPr>
          <p:nvPr>
            <p:ph type="body" idx="1"/>
          </p:nvPr>
        </p:nvSpPr>
        <p:spPr>
          <a:xfrm>
            <a:off x="454381" y="457739"/>
            <a:ext cx="11252000" cy="915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933"/>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50" name="Google Shape;150;gc9808cb21a_0_1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Tree>
    <p:extLst>
      <p:ext uri="{BB962C8B-B14F-4D97-AF65-F5344CB8AC3E}">
        <p14:creationId xmlns:p14="http://schemas.microsoft.com/office/powerpoint/2010/main" val="30900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151"/>
        <p:cNvGrpSpPr/>
        <p:nvPr/>
      </p:nvGrpSpPr>
      <p:grpSpPr>
        <a:xfrm>
          <a:off x="0" y="0"/>
          <a:ext cx="0" cy="0"/>
          <a:chOff x="0" y="0"/>
          <a:chExt cx="0" cy="0"/>
        </a:xfrm>
      </p:grpSpPr>
      <p:sp>
        <p:nvSpPr>
          <p:cNvPr id="152" name="Google Shape;152;gc9808cb21a_0_182"/>
          <p:cNvSpPr/>
          <p:nvPr/>
        </p:nvSpPr>
        <p:spPr>
          <a:xfrm>
            <a:off x="0" y="6248400"/>
            <a:ext cx="2946400" cy="6096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53" name="Google Shape;153;gc9808cb21a_0_182"/>
          <p:cNvSpPr/>
          <p:nvPr/>
        </p:nvSpPr>
        <p:spPr>
          <a:xfrm>
            <a:off x="2946400" y="6248400"/>
            <a:ext cx="1414000" cy="6096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54" name="Google Shape;154;gc9808cb21a_0_182"/>
          <p:cNvSpPr/>
          <p:nvPr/>
        </p:nvSpPr>
        <p:spPr>
          <a:xfrm>
            <a:off x="4360333" y="6248400"/>
            <a:ext cx="7832000" cy="60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pic>
        <p:nvPicPr>
          <p:cNvPr id="155" name="Google Shape;155;gc9808cb21a_0_18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Tree>
    <p:extLst>
      <p:ext uri="{BB962C8B-B14F-4D97-AF65-F5344CB8AC3E}">
        <p14:creationId xmlns:p14="http://schemas.microsoft.com/office/powerpoint/2010/main" val="372836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159"/>
        <p:cNvGrpSpPr/>
        <p:nvPr/>
      </p:nvGrpSpPr>
      <p:grpSpPr>
        <a:xfrm>
          <a:off x="0" y="0"/>
          <a:ext cx="0" cy="0"/>
          <a:chOff x="0" y="0"/>
          <a:chExt cx="0" cy="0"/>
        </a:xfrm>
      </p:grpSpPr>
      <p:sp>
        <p:nvSpPr>
          <p:cNvPr id="160" name="Google Shape;160;gc9808cb21a_0_190"/>
          <p:cNvSpPr>
            <a:spLocks noGrp="1"/>
          </p:cNvSpPr>
          <p:nvPr>
            <p:ph type="pic" idx="2"/>
          </p:nvPr>
        </p:nvSpPr>
        <p:spPr>
          <a:xfrm>
            <a:off x="0" y="-1"/>
            <a:ext cx="12192000" cy="6858000"/>
          </a:xfrm>
          <a:prstGeom prst="rect">
            <a:avLst/>
          </a:prstGeom>
          <a:noFill/>
          <a:ln>
            <a:noFill/>
          </a:ln>
        </p:spPr>
        <p:txBody>
          <a:bodyPr spcFirstLastPara="1" wrap="square" lIns="68575" tIns="34275" rIns="68575" bIns="34275" anchor="ctr" anchorCtr="0">
            <a:noAutofit/>
          </a:bodyPr>
          <a:lstStyle>
            <a:lvl1pPr marR="0" lvl="0" algn="l" rtl="0">
              <a:spcBef>
                <a:spcPts val="533"/>
              </a:spcBef>
              <a:spcAft>
                <a:spcPts val="0"/>
              </a:spcAft>
              <a:buClr>
                <a:schemeClr val="dk1"/>
              </a:buClr>
              <a:buSzPts val="1900"/>
              <a:buFont typeface="Arial"/>
              <a:buNone/>
              <a:defRPr sz="2533" b="0" i="0" u="none" strike="noStrike" cap="none">
                <a:solidFill>
                  <a:schemeClr val="dk1"/>
                </a:solidFill>
                <a:latin typeface="Arial"/>
                <a:ea typeface="Arial"/>
                <a:cs typeface="Arial"/>
                <a:sym typeface="Arial"/>
              </a:defRPr>
            </a:lvl1pPr>
            <a:lvl2pPr marR="0" lvl="1" algn="l" rtl="0">
              <a:spcBef>
                <a:spcPts val="667"/>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1" name="Google Shape;161;gc9808cb21a_0_190"/>
          <p:cNvSpPr txBox="1">
            <a:spLocks noGrp="1"/>
          </p:cNvSpPr>
          <p:nvPr>
            <p:ph type="body" idx="1"/>
          </p:nvPr>
        </p:nvSpPr>
        <p:spPr>
          <a:xfrm>
            <a:off x="10111321" y="-20637"/>
            <a:ext cx="578000" cy="6899600"/>
          </a:xfrm>
          <a:prstGeom prst="rect">
            <a:avLst/>
          </a:prstGeom>
          <a:solidFill>
            <a:schemeClr val="accent1">
              <a:alpha val="77650"/>
            </a:schemeClr>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2" name="Google Shape;162;gc9808cb21a_0_190"/>
          <p:cNvSpPr txBox="1">
            <a:spLocks noGrp="1"/>
          </p:cNvSpPr>
          <p:nvPr>
            <p:ph type="body" idx="3"/>
          </p:nvPr>
        </p:nvSpPr>
        <p:spPr>
          <a:xfrm>
            <a:off x="10689172" y="-20637"/>
            <a:ext cx="1502800" cy="6899600"/>
          </a:xfrm>
          <a:prstGeom prst="rect">
            <a:avLst/>
          </a:prstGeom>
          <a:solidFill>
            <a:schemeClr val="accent1"/>
          </a:solid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chemeClr val="accent1"/>
              </a:buClr>
              <a:buSzPts val="3200"/>
              <a:buFont typeface="Arial"/>
              <a:buNone/>
              <a:defRPr sz="4267" b="0" i="0" u="none" strike="noStrike" cap="none">
                <a:solidFill>
                  <a:schemeClr val="accen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3" name="Google Shape;163;gc9808cb21a_0_190"/>
          <p:cNvSpPr txBox="1">
            <a:spLocks noGrp="1"/>
          </p:cNvSpPr>
          <p:nvPr>
            <p:ph type="body" idx="4"/>
          </p:nvPr>
        </p:nvSpPr>
        <p:spPr>
          <a:xfrm>
            <a:off x="-18815" y="4997709"/>
            <a:ext cx="8204000" cy="954000"/>
          </a:xfrm>
          <a:prstGeom prst="rect">
            <a:avLst/>
          </a:prstGeom>
          <a:solidFill>
            <a:schemeClr val="lt1"/>
          </a:solidFill>
          <a:ln>
            <a:noFill/>
          </a:ln>
        </p:spPr>
        <p:txBody>
          <a:bodyPr spcFirstLastPara="1" wrap="square" lIns="480050" tIns="34275" rIns="68575" bIns="34275" anchor="t" anchorCtr="0">
            <a:noAutofit/>
          </a:bodyPr>
          <a:lstStyle>
            <a:lvl1pPr marL="609585" marR="0" lvl="0" indent="-304792" algn="l" rtl="0">
              <a:spcBef>
                <a:spcPts val="667"/>
              </a:spcBef>
              <a:spcAft>
                <a:spcPts val="0"/>
              </a:spcAft>
              <a:buClr>
                <a:srgbClr val="236192"/>
              </a:buClr>
              <a:buSzPts val="2400"/>
              <a:buFont typeface="Arial"/>
              <a:buNone/>
              <a:defRPr sz="3200"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4" name="Google Shape;164;gc9808cb21a_0_190"/>
          <p:cNvSpPr txBox="1">
            <a:spLocks noGrp="1"/>
          </p:cNvSpPr>
          <p:nvPr>
            <p:ph type="body" idx="5"/>
          </p:nvPr>
        </p:nvSpPr>
        <p:spPr>
          <a:xfrm>
            <a:off x="713223" y="5447285"/>
            <a:ext cx="7480400" cy="3524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533"/>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65" name="Google Shape;165;gc9808cb21a_0_19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4" cy="291625"/>
          </a:xfrm>
          <a:prstGeom prst="rect">
            <a:avLst/>
          </a:prstGeom>
          <a:noFill/>
          <a:ln>
            <a:noFill/>
          </a:ln>
        </p:spPr>
      </p:pic>
      <p:sp>
        <p:nvSpPr>
          <p:cNvPr id="166" name="Google Shape;166;gc9808cb21a_0_190"/>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rgbClr val="000000"/>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37932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losing Slide - 1">
  <p:cSld name="Closing Slide - 1">
    <p:spTree>
      <p:nvGrpSpPr>
        <p:cNvPr id="1" name="Shape 167"/>
        <p:cNvGrpSpPr/>
        <p:nvPr/>
      </p:nvGrpSpPr>
      <p:grpSpPr>
        <a:xfrm>
          <a:off x="0" y="0"/>
          <a:ext cx="0" cy="0"/>
          <a:chOff x="0" y="0"/>
          <a:chExt cx="0" cy="0"/>
        </a:xfrm>
      </p:grpSpPr>
      <p:sp>
        <p:nvSpPr>
          <p:cNvPr id="168" name="Google Shape;168;gc9808cb21a_0_198"/>
          <p:cNvSpPr txBox="1">
            <a:spLocks noGrp="1"/>
          </p:cNvSpPr>
          <p:nvPr>
            <p:ph type="body" idx="1"/>
          </p:nvPr>
        </p:nvSpPr>
        <p:spPr>
          <a:xfrm>
            <a:off x="320571" y="259643"/>
            <a:ext cx="5308000" cy="1041200"/>
          </a:xfrm>
          <a:prstGeom prst="rect">
            <a:avLst/>
          </a:prstGeom>
          <a:noFill/>
          <a:ln>
            <a:noFill/>
          </a:ln>
        </p:spPr>
        <p:txBody>
          <a:bodyPr spcFirstLastPara="1" wrap="square" lIns="68575" tIns="34275" rIns="68575" bIns="34275" anchor="t" anchorCtr="0">
            <a:noAutofit/>
          </a:bodyPr>
          <a:lstStyle>
            <a:lvl1pPr marL="609585" marR="0" lvl="0" indent="-304792" algn="l" rtl="0">
              <a:spcBef>
                <a:spcPts val="800"/>
              </a:spcBef>
              <a:spcAft>
                <a:spcPts val="0"/>
              </a:spcAft>
              <a:buClr>
                <a:srgbClr val="236192"/>
              </a:buClr>
              <a:buSzPts val="3200"/>
              <a:buFont typeface="Arial"/>
              <a:buNone/>
              <a:defRPr sz="4267"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69" name="Google Shape;169;gc9808cb21a_0_198"/>
          <p:cNvSpPr/>
          <p:nvPr/>
        </p:nvSpPr>
        <p:spPr>
          <a:xfrm rot="10800000">
            <a:off x="15117" y="5850781"/>
            <a:ext cx="12192000" cy="239600"/>
          </a:xfrm>
          <a:prstGeom prst="rect">
            <a:avLst/>
          </a:prstGeom>
          <a:solidFill>
            <a:srgbClr val="00AFD7"/>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rgbClr val="3D527F"/>
              </a:solidFill>
              <a:latin typeface="Calibri"/>
              <a:ea typeface="Calibri"/>
              <a:cs typeface="Calibri"/>
              <a:sym typeface="Calibri"/>
            </a:endParaRPr>
          </a:p>
        </p:txBody>
      </p:sp>
      <p:sp>
        <p:nvSpPr>
          <p:cNvPr id="170" name="Google Shape;170;gc9808cb21a_0_198"/>
          <p:cNvSpPr txBox="1">
            <a:spLocks noGrp="1"/>
          </p:cNvSpPr>
          <p:nvPr>
            <p:ph type="body" idx="2"/>
          </p:nvPr>
        </p:nvSpPr>
        <p:spPr>
          <a:xfrm>
            <a:off x="320820" y="1321005"/>
            <a:ext cx="5183600" cy="4056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533"/>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1" name="Google Shape;171;gc9808cb21a_0_198"/>
          <p:cNvSpPr txBox="1">
            <a:spLocks noGrp="1"/>
          </p:cNvSpPr>
          <p:nvPr>
            <p:ph type="body" idx="3"/>
          </p:nvPr>
        </p:nvSpPr>
        <p:spPr>
          <a:xfrm>
            <a:off x="320571" y="1690435"/>
            <a:ext cx="5183600" cy="3592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400"/>
              </a:spcBef>
              <a:spcAft>
                <a:spcPts val="0"/>
              </a:spcAft>
              <a:buClr>
                <a:schemeClr val="dk1"/>
              </a:buClr>
              <a:buSzPts val="1400"/>
              <a:buFont typeface="Arial"/>
              <a:buNone/>
              <a:defRPr sz="1867" b="0" i="0" u="none" strike="noStrike" cap="none">
                <a:solidFill>
                  <a:schemeClr val="dk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72" name="Google Shape;172;gc9808cb21a_0_198"/>
          <p:cNvSpPr txBox="1">
            <a:spLocks noGrp="1"/>
          </p:cNvSpPr>
          <p:nvPr>
            <p:ph type="body" idx="4"/>
          </p:nvPr>
        </p:nvSpPr>
        <p:spPr>
          <a:xfrm>
            <a:off x="320571" y="2010979"/>
            <a:ext cx="5183600" cy="3056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400"/>
              </a:spcBef>
              <a:spcAft>
                <a:spcPts val="0"/>
              </a:spcAft>
              <a:buClr>
                <a:srgbClr val="236192"/>
              </a:buClr>
              <a:buSzPts val="1400"/>
              <a:buFont typeface="Arial"/>
              <a:buNone/>
              <a:defRPr sz="1867"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73" name="Google Shape;173;gc9808cb21a_0_198"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6" y="6347610"/>
            <a:ext cx="964583" cy="320913"/>
          </a:xfrm>
          <a:prstGeom prst="rect">
            <a:avLst/>
          </a:prstGeom>
          <a:noFill/>
          <a:ln>
            <a:noFill/>
          </a:ln>
        </p:spPr>
      </p:pic>
      <p:pic>
        <p:nvPicPr>
          <p:cNvPr id="174" name="Google Shape;174;gc9808cb21a_0_198" descr="ppt-because-pattern.psd"/>
          <p:cNvPicPr preferRelativeResize="0"/>
          <p:nvPr/>
        </p:nvPicPr>
        <p:blipFill rotWithShape="1">
          <a:blip r:embed="rId3">
            <a:alphaModFix/>
          </a:blip>
          <a:srcRect/>
          <a:stretch/>
        </p:blipFill>
        <p:spPr>
          <a:xfrm>
            <a:off x="6062439" y="1"/>
            <a:ext cx="6129565" cy="5850664"/>
          </a:xfrm>
          <a:prstGeom prst="rect">
            <a:avLst/>
          </a:prstGeom>
          <a:noFill/>
          <a:ln>
            <a:noFill/>
          </a:ln>
        </p:spPr>
      </p:pic>
      <p:sp>
        <p:nvSpPr>
          <p:cNvPr id="175" name="Google Shape;175;gc9808cb21a_0_198"/>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rgbClr val="000000"/>
                </a:solidFill>
                <a:latin typeface="Arial"/>
                <a:ea typeface="Arial"/>
                <a:cs typeface="Arial"/>
                <a:sym typeface="Arial"/>
              </a:rPr>
              <a:t>Confidential. Not for distribution.</a:t>
            </a:r>
            <a:endParaRPr sz="1467"/>
          </a:p>
        </p:txBody>
      </p:sp>
    </p:spTree>
    <p:extLst>
      <p:ext uri="{BB962C8B-B14F-4D97-AF65-F5344CB8AC3E}">
        <p14:creationId xmlns:p14="http://schemas.microsoft.com/office/powerpoint/2010/main" val="8288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99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176"/>
        <p:cNvGrpSpPr/>
        <p:nvPr/>
      </p:nvGrpSpPr>
      <p:grpSpPr>
        <a:xfrm>
          <a:off x="0" y="0"/>
          <a:ext cx="0" cy="0"/>
          <a:chOff x="0" y="0"/>
          <a:chExt cx="0" cy="0"/>
        </a:xfrm>
      </p:grpSpPr>
      <p:sp>
        <p:nvSpPr>
          <p:cNvPr id="177" name="Google Shape;177;gc9808cb21a_0_207"/>
          <p:cNvSpPr/>
          <p:nvPr/>
        </p:nvSpPr>
        <p:spPr>
          <a:xfrm rot="-5400000">
            <a:off x="636067" y="5149412"/>
            <a:ext cx="810400" cy="389200"/>
          </a:xfrm>
          <a:prstGeom prst="rect">
            <a:avLst/>
          </a:prstGeom>
          <a:solidFill>
            <a:srgbClr val="007DBA"/>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78" name="Google Shape;178;gc9808cb21a_0_207"/>
          <p:cNvSpPr txBox="1"/>
          <p:nvPr/>
        </p:nvSpPr>
        <p:spPr>
          <a:xfrm>
            <a:off x="7899907" y="4935539"/>
            <a:ext cx="563200" cy="215403"/>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US" sz="800">
                <a:solidFill>
                  <a:schemeClr val="lt1"/>
                </a:solidFill>
                <a:latin typeface="Arial"/>
                <a:ea typeface="Arial"/>
                <a:cs typeface="Arial"/>
                <a:sym typeface="Arial"/>
              </a:rPr>
              <a:t>SM</a:t>
            </a:r>
            <a:endParaRPr sz="1467"/>
          </a:p>
        </p:txBody>
      </p:sp>
      <p:sp>
        <p:nvSpPr>
          <p:cNvPr id="179" name="Google Shape;179;gc9808cb21a_0_207"/>
          <p:cNvSpPr/>
          <p:nvPr/>
        </p:nvSpPr>
        <p:spPr>
          <a:xfrm>
            <a:off x="0" y="4938917"/>
            <a:ext cx="846800" cy="810400"/>
          </a:xfrm>
          <a:prstGeom prst="rect">
            <a:avLst/>
          </a:prstGeom>
          <a:solidFill>
            <a:srgbClr val="236192"/>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rgbClr val="3D527F"/>
              </a:solidFill>
              <a:latin typeface="Arial"/>
              <a:ea typeface="Arial"/>
              <a:cs typeface="Arial"/>
              <a:sym typeface="Arial"/>
            </a:endParaRPr>
          </a:p>
        </p:txBody>
      </p:sp>
      <p:sp>
        <p:nvSpPr>
          <p:cNvPr id="180" name="Google Shape;180;gc9808cb21a_0_207"/>
          <p:cNvSpPr txBox="1">
            <a:spLocks noGrp="1"/>
          </p:cNvSpPr>
          <p:nvPr>
            <p:ph type="body" idx="1"/>
          </p:nvPr>
        </p:nvSpPr>
        <p:spPr>
          <a:xfrm>
            <a:off x="975787" y="1108608"/>
            <a:ext cx="5229200" cy="1543919"/>
          </a:xfrm>
          <a:prstGeom prst="rect">
            <a:avLst/>
          </a:prstGeom>
          <a:noFill/>
          <a:ln w="101600" cap="flat" cmpd="sng">
            <a:solidFill>
              <a:srgbClr val="236192"/>
            </a:solidFill>
            <a:prstDash val="solid"/>
            <a:miter lim="800000"/>
            <a:headEnd type="none" w="sm" len="sm"/>
            <a:tailEnd type="none" w="sm" len="sm"/>
          </a:ln>
        </p:spPr>
        <p:txBody>
          <a:bodyPr spcFirstLastPara="1" wrap="square" lIns="411475" tIns="205725" rIns="342900" bIns="205725" anchor="t" anchorCtr="0">
            <a:spAutoFit/>
          </a:bodyPr>
          <a:lstStyle>
            <a:lvl1pPr marL="609585" marR="0" lvl="0" indent="-304792" algn="l" rtl="0">
              <a:spcBef>
                <a:spcPts val="0"/>
              </a:spcBef>
              <a:spcAft>
                <a:spcPts val="0"/>
              </a:spcAft>
              <a:buClr>
                <a:srgbClr val="236192"/>
              </a:buClr>
              <a:buSzPts val="5500"/>
              <a:buFont typeface="Arial"/>
              <a:buNone/>
              <a:defRPr sz="7333" b="1" i="0" u="none" strike="noStrike" cap="none">
                <a:solidFill>
                  <a:srgbClr val="23619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1" name="Google Shape;181;gc9808cb21a_0_207"/>
          <p:cNvSpPr txBox="1">
            <a:spLocks noGrp="1"/>
          </p:cNvSpPr>
          <p:nvPr>
            <p:ph type="body" idx="2"/>
          </p:nvPr>
        </p:nvSpPr>
        <p:spPr>
          <a:xfrm>
            <a:off x="931001" y="3196723"/>
            <a:ext cx="5183600" cy="4056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533"/>
              </a:spcBef>
              <a:spcAft>
                <a:spcPts val="0"/>
              </a:spcAft>
              <a:buClr>
                <a:srgbClr val="000000"/>
              </a:buClr>
              <a:buSzPts val="1800"/>
              <a:buFont typeface="Arial"/>
              <a:buNone/>
              <a:defRPr sz="2400" b="1" i="0" u="none" strike="noStrike" cap="none">
                <a:solidFill>
                  <a:srgbClr val="000000"/>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2" name="Google Shape;182;gc9808cb21a_0_207"/>
          <p:cNvSpPr txBox="1">
            <a:spLocks noGrp="1"/>
          </p:cNvSpPr>
          <p:nvPr>
            <p:ph type="body" idx="3"/>
          </p:nvPr>
        </p:nvSpPr>
        <p:spPr>
          <a:xfrm>
            <a:off x="930752" y="3584169"/>
            <a:ext cx="5183600" cy="3592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40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3" name="Google Shape;183;gc9808cb21a_0_207"/>
          <p:cNvSpPr txBox="1">
            <a:spLocks noGrp="1"/>
          </p:cNvSpPr>
          <p:nvPr>
            <p:ph type="body" idx="4"/>
          </p:nvPr>
        </p:nvSpPr>
        <p:spPr>
          <a:xfrm>
            <a:off x="930752" y="3943199"/>
            <a:ext cx="5183600" cy="305600"/>
          </a:xfrm>
          <a:prstGeom prst="rect">
            <a:avLst/>
          </a:prstGeom>
          <a:noFill/>
          <a:ln>
            <a:noFill/>
          </a:ln>
        </p:spPr>
        <p:txBody>
          <a:bodyPr spcFirstLastPara="1" wrap="square" lIns="68575" tIns="34275" rIns="68575" bIns="34275" anchor="t" anchorCtr="0">
            <a:normAutofit/>
          </a:bodyPr>
          <a:lstStyle>
            <a:lvl1pPr marL="609585" marR="0" lvl="0" indent="-304792" algn="l" rtl="0">
              <a:spcBef>
                <a:spcPts val="400"/>
              </a:spcBef>
              <a:spcAft>
                <a:spcPts val="0"/>
              </a:spcAft>
              <a:buClr>
                <a:schemeClr val="accent2"/>
              </a:buClr>
              <a:buSzPts val="1400"/>
              <a:buFont typeface="Arial"/>
              <a:buNone/>
              <a:defRPr sz="1867" b="1" i="0" u="none" strike="noStrike" cap="none">
                <a:solidFill>
                  <a:schemeClr val="accent2"/>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84" name="Google Shape;184;gc9808cb21a_0_207"/>
          <p:cNvSpPr txBox="1">
            <a:spLocks noGrp="1"/>
          </p:cNvSpPr>
          <p:nvPr>
            <p:ph type="body" idx="5"/>
          </p:nvPr>
        </p:nvSpPr>
        <p:spPr>
          <a:xfrm>
            <a:off x="1" y="416589"/>
            <a:ext cx="4906400" cy="669200"/>
          </a:xfrm>
          <a:prstGeom prst="rect">
            <a:avLst/>
          </a:prstGeom>
          <a:solidFill>
            <a:srgbClr val="236192"/>
          </a:solidFill>
          <a:ln>
            <a:noFill/>
          </a:ln>
        </p:spPr>
        <p:txBody>
          <a:bodyPr spcFirstLastPara="1" wrap="square" lIns="480050" tIns="68575" rIns="68575" bIns="123425" anchor="t" anchorCtr="0">
            <a:spAutoFit/>
          </a:bodyPr>
          <a:lstStyle>
            <a:lvl1pPr marL="609585" marR="0" lvl="0" indent="-304792" algn="l" rtl="0">
              <a:spcBef>
                <a:spcPts val="533"/>
              </a:spcBef>
              <a:spcAft>
                <a:spcPts val="0"/>
              </a:spcAft>
              <a:buClr>
                <a:schemeClr val="lt1"/>
              </a:buClr>
              <a:buSzPts val="2000"/>
              <a:buFont typeface="Arial"/>
              <a:buNone/>
              <a:defRPr sz="2667" b="0" i="0" u="none" strike="noStrike" cap="none">
                <a:solidFill>
                  <a:schemeClr val="lt1"/>
                </a:solidFill>
                <a:latin typeface="Arial"/>
                <a:ea typeface="Arial"/>
                <a:cs typeface="Arial"/>
                <a:sym typeface="Arial"/>
              </a:defRPr>
            </a:lvl1pPr>
            <a:lvl2pPr marL="1219170" marR="0" lvl="1" indent="-541853" algn="l" rtl="0">
              <a:spcBef>
                <a:spcPts val="800"/>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54" marR="0" lvl="2" indent="-507987" algn="l" rtl="0">
              <a:spcBef>
                <a:spcPts val="667"/>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185" name="Google Shape;185;gc9808cb21a_0_207" descr="ppt-because-tag.psd"/>
          <p:cNvPicPr preferRelativeResize="0"/>
          <p:nvPr/>
        </p:nvPicPr>
        <p:blipFill rotWithShape="1">
          <a:blip r:embed="rId2">
            <a:alphaModFix/>
          </a:blip>
          <a:srcRect/>
          <a:stretch/>
        </p:blipFill>
        <p:spPr>
          <a:xfrm>
            <a:off x="1236134" y="4938918"/>
            <a:ext cx="10955860" cy="810295"/>
          </a:xfrm>
          <a:prstGeom prst="rect">
            <a:avLst/>
          </a:prstGeom>
          <a:noFill/>
          <a:ln>
            <a:noFill/>
          </a:ln>
        </p:spPr>
      </p:pic>
      <p:sp>
        <p:nvSpPr>
          <p:cNvPr id="186" name="Google Shape;186;gc9808cb21a_0_207"/>
          <p:cNvSpPr txBox="1"/>
          <p:nvPr/>
        </p:nvSpPr>
        <p:spPr>
          <a:xfrm>
            <a:off x="7039" y="6384425"/>
            <a:ext cx="2908400" cy="392400"/>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US" sz="1200">
                <a:solidFill>
                  <a:srgbClr val="000000"/>
                </a:solidFill>
                <a:latin typeface="Arial"/>
                <a:ea typeface="Arial"/>
                <a:cs typeface="Arial"/>
                <a:sym typeface="Arial"/>
              </a:rPr>
              <a:t>Confidential. Not for distribution.</a:t>
            </a:r>
            <a:endParaRPr sz="1467"/>
          </a:p>
        </p:txBody>
      </p:sp>
      <p:pic>
        <p:nvPicPr>
          <p:cNvPr id="187" name="Google Shape;187;gc9808cb21a_0_207" descr="OCLC_H_PMS.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82566" y="6347610"/>
            <a:ext cx="964583" cy="320913"/>
          </a:xfrm>
          <a:prstGeom prst="rect">
            <a:avLst/>
          </a:prstGeom>
          <a:noFill/>
          <a:ln>
            <a:noFill/>
          </a:ln>
        </p:spPr>
      </p:pic>
    </p:spTree>
    <p:extLst>
      <p:ext uri="{BB962C8B-B14F-4D97-AF65-F5344CB8AC3E}">
        <p14:creationId xmlns:p14="http://schemas.microsoft.com/office/powerpoint/2010/main" val="35451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CB202CCB-B5D7-3648-943E-44D0812634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581251" y="2130425"/>
            <a:ext cx="6696348" cy="1601449"/>
          </a:xfrm>
        </p:spPr>
        <p:txBody>
          <a:bodyPr anchor="b">
            <a:normAutofit/>
          </a:bodyPr>
          <a:lstStyle>
            <a:lvl1pPr algn="l">
              <a:defRPr sz="3600">
                <a:solidFill>
                  <a:srgbClr val="002878"/>
                </a:solidFill>
              </a:defRPr>
            </a:lvl1pPr>
          </a:lstStyle>
          <a:p>
            <a:r>
              <a:rPr lang="en-US"/>
              <a:t>Click to edit Master title style</a:t>
            </a:r>
            <a:endParaRPr lang="en-US" dirty="0"/>
          </a:p>
        </p:txBody>
      </p:sp>
      <p:sp>
        <p:nvSpPr>
          <p:cNvPr id="3" name="Subtitle 2"/>
          <p:cNvSpPr>
            <a:spLocks noGrp="1"/>
          </p:cNvSpPr>
          <p:nvPr>
            <p:ph type="subTitle" idx="1"/>
          </p:nvPr>
        </p:nvSpPr>
        <p:spPr>
          <a:xfrm>
            <a:off x="4581251" y="4027931"/>
            <a:ext cx="6696347" cy="1610869"/>
          </a:xfrm>
        </p:spPr>
        <p:txBody>
          <a:bodyPr anchor="t">
            <a:normAutofit/>
          </a:bodyPr>
          <a:lstStyle>
            <a:lvl1pPr marL="0" indent="0" algn="l">
              <a:buNone/>
              <a:defRPr sz="2400">
                <a:solidFill>
                  <a:srgbClr val="D28E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747296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103086"/>
            <a:ext cx="10972800" cy="5023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4/16/20</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1790302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06D939D7-43CA-3444-A488-9311AA31BB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000" b="1" cap="none">
                <a:solidFill>
                  <a:srgbClr val="002878"/>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4/16/20</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910026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03086"/>
            <a:ext cx="5384800" cy="50230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03086"/>
            <a:ext cx="5384800" cy="50230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4/16/20</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1443117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037771"/>
            <a:ext cx="5386917" cy="11371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037771"/>
            <a:ext cx="5389033" cy="11371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4/16/20</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300135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4/16/20</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20742527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4/16/20</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13483919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4/16/20</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991107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4/16/20</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331391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647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4/16/20</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31022193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4/16/20</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26B682-7383-1141-98A0-6DE68325F3E8}" type="slidenum">
              <a:rPr lang="en-US" smtClean="0"/>
              <a:t>‹#›</a:t>
            </a:fld>
            <a:endParaRPr lang="en-US"/>
          </a:p>
        </p:txBody>
      </p:sp>
    </p:spTree>
    <p:extLst>
      <p:ext uri="{BB962C8B-B14F-4D97-AF65-F5344CB8AC3E}">
        <p14:creationId xmlns:p14="http://schemas.microsoft.com/office/powerpoint/2010/main" val="221341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6.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3.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572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72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5CF70D-97BF-4C4C-93C0-62A88A389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11680-3DAE-3C4C-96CD-93F4052E4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DEA0-57F0-9A43-BCD9-AF230ACC3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EF07-7385-324F-8C82-928D4CB83AA9}" type="datetimeFigureOut">
              <a:rPr lang="en-US" smtClean="0"/>
              <a:t>4/21/2021</a:t>
            </a:fld>
            <a:endParaRPr lang="en-US" dirty="0"/>
          </a:p>
        </p:txBody>
      </p:sp>
      <p:sp>
        <p:nvSpPr>
          <p:cNvPr id="5" name="Footer Placeholder 4">
            <a:extLst>
              <a:ext uri="{FF2B5EF4-FFF2-40B4-BE49-F238E27FC236}">
                <a16:creationId xmlns:a16="http://schemas.microsoft.com/office/drawing/2014/main" id="{9B8F930C-0A59-BF42-A72B-AB624C231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0222D8D-DE63-5040-9811-74A0076C0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F1F50-5555-4C46-9A16-72E8E64108B3}" type="slidenum">
              <a:rPr lang="en-US" smtClean="0"/>
              <a:t>‹#›</a:t>
            </a:fld>
            <a:endParaRPr lang="en-US" dirty="0"/>
          </a:p>
        </p:txBody>
      </p:sp>
    </p:spTree>
    <p:extLst>
      <p:ext uri="{BB962C8B-B14F-4D97-AF65-F5344CB8AC3E}">
        <p14:creationId xmlns:p14="http://schemas.microsoft.com/office/powerpoint/2010/main" val="2525189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42B966-3137-364B-85A8-FAB146EA37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AC8D1-6493-A244-9733-4250F5F6FA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C2064-5C9C-304C-BC4D-985D19581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56E1A-61B5-8040-A1A5-164DBCFA834B}" type="datetimeFigureOut">
              <a:rPr lang="en-US" smtClean="0"/>
              <a:t>4/21/2021</a:t>
            </a:fld>
            <a:endParaRPr lang="en-US" dirty="0"/>
          </a:p>
        </p:txBody>
      </p:sp>
      <p:sp>
        <p:nvSpPr>
          <p:cNvPr id="5" name="Footer Placeholder 4">
            <a:extLst>
              <a:ext uri="{FF2B5EF4-FFF2-40B4-BE49-F238E27FC236}">
                <a16:creationId xmlns:a16="http://schemas.microsoft.com/office/drawing/2014/main" id="{86963934-AFB0-D14A-9DC7-E97B7A211F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67343F-BA39-CE4E-8005-C12A8D35A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0AC6A-8F67-D84A-8BC1-3EC98026FBCF}" type="slidenum">
              <a:rPr lang="en-US" smtClean="0"/>
              <a:t>‹#›</a:t>
            </a:fld>
            <a:endParaRPr lang="en-US" dirty="0"/>
          </a:p>
        </p:txBody>
      </p:sp>
    </p:spTree>
    <p:extLst>
      <p:ext uri="{BB962C8B-B14F-4D97-AF65-F5344CB8AC3E}">
        <p14:creationId xmlns:p14="http://schemas.microsoft.com/office/powerpoint/2010/main" val="39187606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8479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9902941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2" r:id="rId9"/>
    <p:sldLayoutId id="2147483733" r:id="rId10"/>
    <p:sldLayoutId id="2147483734" r:id="rId11"/>
    <p:sldLayoutId id="2147483735" r:id="rId12"/>
    <p:sldLayoutId id="2147483748"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extLst>
      <p:ext uri="{BB962C8B-B14F-4D97-AF65-F5344CB8AC3E}">
        <p14:creationId xmlns:p14="http://schemas.microsoft.com/office/powerpoint/2010/main" val="2992126799"/>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EE554EF-4110-D743-B4DF-7C8A8DAA222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68330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103086"/>
            <a:ext cx="10972800" cy="50230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599" y="6270173"/>
            <a:ext cx="1460075" cy="362566"/>
          </a:xfrm>
          <a:prstGeom prst="rect">
            <a:avLst/>
          </a:prstGeom>
        </p:spPr>
        <p:txBody>
          <a:bodyPr vert="horz" lIns="91440" tIns="45720" rIns="91440" bIns="45720" rtlCol="0" anchor="t"/>
          <a:lstStyle>
            <a:lvl1pPr algn="l">
              <a:defRPr sz="1400">
                <a:solidFill>
                  <a:srgbClr val="87AFFF"/>
                </a:solidFill>
              </a:defRPr>
            </a:lvl1pPr>
          </a:lstStyle>
          <a:p>
            <a:r>
              <a:rPr lang="en-US"/>
              <a:t>4/16/20</a:t>
            </a:r>
            <a:endParaRPr lang="en-US" dirty="0"/>
          </a:p>
        </p:txBody>
      </p:sp>
      <p:sp>
        <p:nvSpPr>
          <p:cNvPr id="5" name="Footer Placeholder 4"/>
          <p:cNvSpPr>
            <a:spLocks noGrp="1"/>
          </p:cNvSpPr>
          <p:nvPr>
            <p:ph type="ftr" sz="quarter" idx="3"/>
          </p:nvPr>
        </p:nvSpPr>
        <p:spPr>
          <a:xfrm>
            <a:off x="2184657" y="6270174"/>
            <a:ext cx="7311105" cy="366629"/>
          </a:xfrm>
          <a:prstGeom prst="rect">
            <a:avLst/>
          </a:prstGeom>
        </p:spPr>
        <p:txBody>
          <a:bodyPr vert="horz" lIns="91440" tIns="45720" rIns="91440" bIns="45720" rtlCol="0" anchor="t"/>
          <a:lstStyle>
            <a:lvl1pPr algn="l">
              <a:defRPr sz="1400" b="1">
                <a:solidFill>
                  <a:srgbClr val="D2B000"/>
                </a:solidFill>
              </a:defRPr>
            </a:lvl1pPr>
          </a:lstStyle>
          <a:p>
            <a:endParaRPr lang="en-US" dirty="0"/>
          </a:p>
        </p:txBody>
      </p:sp>
      <p:sp>
        <p:nvSpPr>
          <p:cNvPr id="6" name="Slide Number Placeholder 5"/>
          <p:cNvSpPr>
            <a:spLocks noGrp="1"/>
          </p:cNvSpPr>
          <p:nvPr>
            <p:ph type="sldNum" sz="quarter" idx="4"/>
          </p:nvPr>
        </p:nvSpPr>
        <p:spPr>
          <a:xfrm>
            <a:off x="11582401" y="5761039"/>
            <a:ext cx="609600" cy="365125"/>
          </a:xfrm>
          <a:prstGeom prst="rect">
            <a:avLst/>
          </a:prstGeom>
        </p:spPr>
        <p:txBody>
          <a:bodyPr vert="horz" lIns="91440" tIns="45720" rIns="91440" bIns="45720" rtlCol="0" anchor="ctr"/>
          <a:lstStyle>
            <a:lvl1pPr algn="l">
              <a:defRPr sz="1200">
                <a:solidFill>
                  <a:srgbClr val="1A7ADF"/>
                </a:solidFill>
              </a:defRPr>
            </a:lvl1pPr>
          </a:lstStyle>
          <a:p>
            <a:fld id="{D226B682-7383-1141-98A0-6DE68325F3E8}" type="slidenum">
              <a:rPr lang="en-US" smtClean="0"/>
              <a:pPr/>
              <a:t>‹#›</a:t>
            </a:fld>
            <a:endParaRPr lang="en-US" dirty="0"/>
          </a:p>
        </p:txBody>
      </p:sp>
    </p:spTree>
    <p:extLst>
      <p:ext uri="{BB962C8B-B14F-4D97-AF65-F5344CB8AC3E}">
        <p14:creationId xmlns:p14="http://schemas.microsoft.com/office/powerpoint/2010/main" val="220237833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p:txStyles>
    <p:titleStyle>
      <a:lvl1pPr algn="l" defTabSz="457200" rtl="0" eaLnBrk="1" latinLnBrk="0" hangingPunct="1">
        <a:spcBef>
          <a:spcPct val="0"/>
        </a:spcBef>
        <a:buNone/>
        <a:defRPr sz="3200" b="1" kern="1200">
          <a:solidFill>
            <a:srgbClr val="002878"/>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002878"/>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2878"/>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86.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 Type="http://schemas.openxmlformats.org/officeDocument/2006/relationships/notesSlide" Target="../notesSlides/notesSlide29.xml"/><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86.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hyperlink" Target="https://creativecommons.org/licenses/by/4.0/" TargetMode="External"/><Relationship Id="rId2" Type="http://schemas.openxmlformats.org/officeDocument/2006/relationships/notesSlide" Target="../notesSlides/notesSlide30.xml"/><Relationship Id="rId1" Type="http://schemas.openxmlformats.org/officeDocument/2006/relationships/slideLayout" Target="../slideLayouts/slideLayout86.xml"/><Relationship Id="rId6" Type="http://schemas.openxmlformats.org/officeDocument/2006/relationships/hyperlink" Target="https://doi.org/10.25333/zbh0-a044" TargetMode="External"/><Relationship Id="rId5" Type="http://schemas.openxmlformats.org/officeDocument/2006/relationships/hyperlink" Target="https://www.oclc.org/research" TargetMode="External"/><Relationship Id="rId4" Type="http://schemas.openxmlformats.org/officeDocument/2006/relationships/image" Target="../media/image78.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77.png"/><Relationship Id="rId7" Type="http://schemas.openxmlformats.org/officeDocument/2006/relationships/customXml" Target="../ink/ink2.xml"/><Relationship Id="rId2" Type="http://schemas.openxmlformats.org/officeDocument/2006/relationships/notesSlide" Target="../notesSlides/notesSlide31.xml"/><Relationship Id="rId1" Type="http://schemas.openxmlformats.org/officeDocument/2006/relationships/slideLayout" Target="../slideLayouts/slideLayout86.xml"/><Relationship Id="rId6" Type="http://schemas.openxmlformats.org/officeDocument/2006/relationships/image" Target="../media/image300.png"/><Relationship Id="rId11" Type="http://schemas.openxmlformats.org/officeDocument/2006/relationships/hyperlink" Target="https://creativecommons.org/licenses/by/4.0/" TargetMode="External"/><Relationship Id="rId5" Type="http://schemas.openxmlformats.org/officeDocument/2006/relationships/customXml" Target="../ink/ink1.xml"/><Relationship Id="rId10" Type="http://schemas.openxmlformats.org/officeDocument/2006/relationships/hyperlink" Target="https://doi.org/10.25333/zbh0-a044" TargetMode="External"/><Relationship Id="rId4" Type="http://schemas.openxmlformats.org/officeDocument/2006/relationships/image" Target="../media/image78.tiff"/><Relationship Id="rId9" Type="http://schemas.openxmlformats.org/officeDocument/2006/relationships/hyperlink" Target="https://www.oclc.org/research"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8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4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33.xml"/><Relationship Id="rId1" Type="http://schemas.openxmlformats.org/officeDocument/2006/relationships/slideLayout" Target="../slideLayouts/slideLayout82.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84.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84.xml"/><Relationship Id="rId6" Type="http://schemas.openxmlformats.org/officeDocument/2006/relationships/image" Target="../media/image490.png"/><Relationship Id="rId5" Type="http://schemas.openxmlformats.org/officeDocument/2006/relationships/customXml" Target="../ink/ink3.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8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4.svg"/><Relationship Id="rId2" Type="http://schemas.openxmlformats.org/officeDocument/2006/relationships/notesSlide" Target="../notesSlides/notesSlide38.xml"/><Relationship Id="rId1" Type="http://schemas.openxmlformats.org/officeDocument/2006/relationships/slideLayout" Target="../slideLayouts/slideLayout82.xml"/><Relationship Id="rId6" Type="http://schemas.openxmlformats.org/officeDocument/2006/relationships/image" Target="../media/image109.svg"/><Relationship Id="rId11" Type="http://schemas.openxmlformats.org/officeDocument/2006/relationships/image" Target="../media/image65.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29.(nul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8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8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8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5A61B-4AAB-4245-B689-E30C66EF0EE1}"/>
              </a:ext>
            </a:extLst>
          </p:cNvPr>
          <p:cNvSpPr>
            <a:spLocks noGrp="1"/>
          </p:cNvSpPr>
          <p:nvPr>
            <p:ph type="body" sz="quarter" idx="12"/>
          </p:nvPr>
        </p:nvSpPr>
        <p:spPr>
          <a:xfrm>
            <a:off x="60864" y="1644503"/>
            <a:ext cx="5875391" cy="651397"/>
          </a:xfrm>
        </p:spPr>
        <p:txBody>
          <a:bodyPr/>
          <a:lstStyle/>
          <a:p>
            <a:r>
              <a:rPr lang="en-US" dirty="0"/>
              <a:t>Works in Progress Webinar | 20 April 2021</a:t>
            </a:r>
          </a:p>
        </p:txBody>
      </p:sp>
      <p:sp>
        <p:nvSpPr>
          <p:cNvPr id="3" name="Text Placeholder 2">
            <a:extLst>
              <a:ext uri="{FF2B5EF4-FFF2-40B4-BE49-F238E27FC236}">
                <a16:creationId xmlns:a16="http://schemas.microsoft.com/office/drawing/2014/main" id="{94D252A8-CE14-C745-8DB3-AB269EF21FE7}"/>
              </a:ext>
            </a:extLst>
          </p:cNvPr>
          <p:cNvSpPr>
            <a:spLocks noGrp="1"/>
          </p:cNvSpPr>
          <p:nvPr>
            <p:ph type="body" sz="quarter" idx="16"/>
          </p:nvPr>
        </p:nvSpPr>
        <p:spPr/>
        <p:txBody>
          <a:bodyPr>
            <a:normAutofit fontScale="47500" lnSpcReduction="20000"/>
          </a:bodyPr>
          <a:lstStyle/>
          <a:p>
            <a:r>
              <a:rPr lang="en-US" sz="6700" dirty="0"/>
              <a:t>Total Cost of Stewardship: </a:t>
            </a:r>
          </a:p>
          <a:p>
            <a:r>
              <a:rPr lang="en-US" dirty="0"/>
              <a:t>Responsible Collection Building in Archives &amp; Special Collections</a:t>
            </a:r>
          </a:p>
        </p:txBody>
      </p:sp>
      <p:sp>
        <p:nvSpPr>
          <p:cNvPr id="4" name="Text Placeholder 3">
            <a:extLst>
              <a:ext uri="{FF2B5EF4-FFF2-40B4-BE49-F238E27FC236}">
                <a16:creationId xmlns:a16="http://schemas.microsoft.com/office/drawing/2014/main" id="{8FE56584-2472-F84C-A64D-5E5356B64DFC}"/>
              </a:ext>
            </a:extLst>
          </p:cNvPr>
          <p:cNvSpPr>
            <a:spLocks noGrp="1"/>
          </p:cNvSpPr>
          <p:nvPr>
            <p:ph type="body" sz="quarter" idx="17"/>
          </p:nvPr>
        </p:nvSpPr>
        <p:spPr>
          <a:xfrm>
            <a:off x="971592" y="4275963"/>
            <a:ext cx="5821722" cy="502766"/>
          </a:xfrm>
        </p:spPr>
        <p:txBody>
          <a:bodyPr/>
          <a:lstStyle/>
          <a:p>
            <a:r>
              <a:rPr lang="en-US" dirty="0"/>
              <a:t>Chela Scott Weber and Carrie Hintz</a:t>
            </a:r>
          </a:p>
        </p:txBody>
      </p:sp>
      <p:sp>
        <p:nvSpPr>
          <p:cNvPr id="5" name="Text Placeholder 4">
            <a:extLst>
              <a:ext uri="{FF2B5EF4-FFF2-40B4-BE49-F238E27FC236}">
                <a16:creationId xmlns:a16="http://schemas.microsoft.com/office/drawing/2014/main" id="{FC0AA17C-CB6D-D748-A281-5915E8B5D983}"/>
              </a:ext>
            </a:extLst>
          </p:cNvPr>
          <p:cNvSpPr>
            <a:spLocks noGrp="1"/>
          </p:cNvSpPr>
          <p:nvPr>
            <p:ph type="body" sz="quarter" idx="18"/>
          </p:nvPr>
        </p:nvSpPr>
        <p:spPr>
          <a:xfrm>
            <a:off x="971594" y="4818452"/>
            <a:ext cx="8398196" cy="395045"/>
          </a:xfrm>
        </p:spPr>
        <p:txBody>
          <a:bodyPr/>
          <a:lstStyle/>
          <a:p>
            <a:r>
              <a:rPr lang="en-US" dirty="0"/>
              <a:t>RLP Collection Building and Operational Impacts Working Group</a:t>
            </a:r>
          </a:p>
        </p:txBody>
      </p:sp>
    </p:spTree>
    <p:extLst>
      <p:ext uri="{BB962C8B-B14F-4D97-AF65-F5344CB8AC3E}">
        <p14:creationId xmlns:p14="http://schemas.microsoft.com/office/powerpoint/2010/main" val="230514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6A03E8-B6C8-4246-B73F-4AACF1BEB2FB}"/>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DFD49C7-5318-8844-B231-461992FA4FFD}"/>
              </a:ext>
            </a:extLst>
          </p:cNvPr>
          <p:cNvSpPr>
            <a:spLocks noGrp="1"/>
          </p:cNvSpPr>
          <p:nvPr>
            <p:ph type="body" sz="quarter" idx="14"/>
          </p:nvPr>
        </p:nvSpPr>
        <p:spPr/>
        <p:txBody>
          <a:bodyPr/>
          <a:lstStyle/>
          <a:p>
            <a:endParaRPr lang="en-US"/>
          </a:p>
        </p:txBody>
      </p:sp>
      <p:sp>
        <p:nvSpPr>
          <p:cNvPr id="17" name="TextBox 16">
            <a:extLst>
              <a:ext uri="{FF2B5EF4-FFF2-40B4-BE49-F238E27FC236}">
                <a16:creationId xmlns:a16="http://schemas.microsoft.com/office/drawing/2014/main" id="{7100B412-9657-534A-A0DF-41E099545E60}"/>
              </a:ext>
            </a:extLst>
          </p:cNvPr>
          <p:cNvSpPr txBox="1"/>
          <p:nvPr/>
        </p:nvSpPr>
        <p:spPr>
          <a:xfrm>
            <a:off x="1151710" y="1767006"/>
            <a:ext cx="7877989" cy="3323987"/>
          </a:xfrm>
          <a:prstGeom prst="rect">
            <a:avLst/>
          </a:prstGeom>
          <a:noFill/>
        </p:spPr>
        <p:txBody>
          <a:bodyPr wrap="square" rtlCol="0">
            <a:spAutoFit/>
          </a:bodyPr>
          <a:lstStyle/>
          <a:p>
            <a:r>
              <a:rPr lang="en-US" sz="4800" b="1" dirty="0"/>
              <a:t>Total Cost of Stewardship: </a:t>
            </a:r>
          </a:p>
          <a:p>
            <a:endParaRPr lang="en-US" dirty="0"/>
          </a:p>
          <a:p>
            <a:r>
              <a:rPr lang="en-US" sz="3600" dirty="0"/>
              <a:t>All of the costs associated with building, managing, and caring for collections so that they can be used by and useful to the public. </a:t>
            </a:r>
          </a:p>
        </p:txBody>
      </p:sp>
    </p:spTree>
    <p:extLst>
      <p:ext uri="{BB962C8B-B14F-4D97-AF65-F5344CB8AC3E}">
        <p14:creationId xmlns:p14="http://schemas.microsoft.com/office/powerpoint/2010/main" val="337483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C0EA810-AD04-EB45-86F5-ED9BF5F79BC3}"/>
              </a:ext>
            </a:extLst>
          </p:cNvPr>
          <p:cNvPicPr>
            <a:picLocks noChangeAspect="1"/>
          </p:cNvPicPr>
          <p:nvPr/>
        </p:nvPicPr>
        <p:blipFill>
          <a:blip r:embed="rId2"/>
          <a:stretch>
            <a:fillRect/>
          </a:stretch>
        </p:blipFill>
        <p:spPr>
          <a:xfrm>
            <a:off x="952500" y="1809750"/>
            <a:ext cx="10287000" cy="3238500"/>
          </a:xfrm>
          <a:prstGeom prst="rect">
            <a:avLst/>
          </a:prstGeom>
        </p:spPr>
      </p:pic>
    </p:spTree>
    <p:extLst>
      <p:ext uri="{BB962C8B-B14F-4D97-AF65-F5344CB8AC3E}">
        <p14:creationId xmlns:p14="http://schemas.microsoft.com/office/powerpoint/2010/main" val="87038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descr="Graphical repesentation of the conceptual model of campus research support stakeholders" title="A conceptual model of campus research support stakeholders">
            <a:extLst>
              <a:ext uri="{FF2B5EF4-FFF2-40B4-BE49-F238E27FC236}">
                <a16:creationId xmlns:a16="http://schemas.microsoft.com/office/drawing/2014/main" id="{ECB5FB5D-59A8-7F4A-8581-DEE50F9A5030}"/>
              </a:ext>
            </a:extLst>
          </p:cNvPr>
          <p:cNvSpPr>
            <a:spLocks noChangeArrowheads="1"/>
          </p:cNvSpPr>
          <p:nvPr/>
        </p:nvSpPr>
        <p:spPr bwMode="auto">
          <a:xfrm>
            <a:off x="2505077" y="6454777"/>
            <a:ext cx="8080375" cy="430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br>
              <a:rPr lang="en-US" altLang="en-US" sz="1100" dirty="0"/>
            </a:br>
            <a:endParaRPr lang="en-US" altLang="en-US" sz="1100" dirty="0"/>
          </a:p>
        </p:txBody>
      </p:sp>
      <p:pic>
        <p:nvPicPr>
          <p:cNvPr id="15364" name="Picture 3">
            <a:extLst>
              <a:ext uri="{FF2B5EF4-FFF2-40B4-BE49-F238E27FC236}">
                <a16:creationId xmlns:a16="http://schemas.microsoft.com/office/drawing/2014/main" id="{FE45C393-E531-4D4D-90C7-51864C88C9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75" y="319147"/>
            <a:ext cx="9990487" cy="62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9E264819-273B-A041-B78C-A86D6AC0DD86}"/>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D2026AEA-4B7F-0C4E-AD19-60D3FE2117B5}"/>
              </a:ext>
            </a:extLst>
          </p:cNvPr>
          <p:cNvSpPr>
            <a:spLocks noGrp="1"/>
          </p:cNvSpPr>
          <p:nvPr>
            <p:ph type="body" idx="3"/>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F6C1780-555D-6643-A6E9-B12C5AB89776}"/>
              </a:ext>
            </a:extLst>
          </p:cNvPr>
          <p:cNvSpPr/>
          <p:nvPr/>
        </p:nvSpPr>
        <p:spPr>
          <a:xfrm>
            <a:off x="793344" y="3994484"/>
            <a:ext cx="2366951" cy="6737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8533546-AC32-7C42-AF75-C341D17F71CA}"/>
              </a:ext>
            </a:extLst>
          </p:cNvPr>
          <p:cNvSpPr/>
          <p:nvPr/>
        </p:nvSpPr>
        <p:spPr>
          <a:xfrm>
            <a:off x="3512481" y="3994484"/>
            <a:ext cx="2366951" cy="9625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0F9EE68-9A16-2C4A-8551-844CFC2DCA08}"/>
              </a:ext>
            </a:extLst>
          </p:cNvPr>
          <p:cNvSpPr/>
          <p:nvPr/>
        </p:nvSpPr>
        <p:spPr>
          <a:xfrm>
            <a:off x="6312570" y="4058653"/>
            <a:ext cx="2366951" cy="9625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585F946-87F3-9C46-95E1-459E625D6900}"/>
              </a:ext>
            </a:extLst>
          </p:cNvPr>
          <p:cNvSpPr/>
          <p:nvPr/>
        </p:nvSpPr>
        <p:spPr>
          <a:xfrm>
            <a:off x="9184105" y="3994484"/>
            <a:ext cx="2366951" cy="16649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54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TextBox 2">
            <a:extLst>
              <a:ext uri="{FF2B5EF4-FFF2-40B4-BE49-F238E27FC236}">
                <a16:creationId xmlns:a16="http://schemas.microsoft.com/office/drawing/2014/main" id="{2E4BB2A5-735E-471E-B465-53BD43A7E2EF}"/>
              </a:ext>
            </a:extLst>
          </p:cNvPr>
          <p:cNvGraphicFramePr/>
          <p:nvPr>
            <p:extLst>
              <p:ext uri="{D42A27DB-BD31-4B8C-83A1-F6EECF244321}">
                <p14:modId xmlns:p14="http://schemas.microsoft.com/office/powerpoint/2010/main" val="1615596436"/>
              </p:ext>
            </p:extLst>
          </p:nvPr>
        </p:nvGraphicFramePr>
        <p:xfrm>
          <a:off x="651819" y="1594022"/>
          <a:ext cx="10888362" cy="4582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2">
            <a:extLst>
              <a:ext uri="{FF2B5EF4-FFF2-40B4-BE49-F238E27FC236}">
                <a16:creationId xmlns:a16="http://schemas.microsoft.com/office/drawing/2014/main" id="{B4F9DEC6-8A3E-3B42-9809-4DFD291836C9}"/>
              </a:ext>
            </a:extLst>
          </p:cNvPr>
          <p:cNvSpPr txBox="1">
            <a:spLocks/>
          </p:cNvSpPr>
          <p:nvPr/>
        </p:nvSpPr>
        <p:spPr>
          <a:xfrm>
            <a:off x="0" y="458516"/>
            <a:ext cx="12192000" cy="941072"/>
          </a:xfrm>
          <a:prstGeom prst="rect">
            <a:avLst/>
          </a:prstGeom>
          <a:solidFill>
            <a:srgbClr val="236192"/>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a:t>
            </a:r>
            <a:r>
              <a:rPr lang="en-US" sz="3600" b="1" dirty="0">
                <a:solidFill>
                  <a:prstClr val="white"/>
                </a:solidFill>
                <a:latin typeface="Arial" panose="020B0604020202020204" pitchFamily="34" charset="0"/>
                <a:cs typeface="Arial" panose="020B0604020202020204" pitchFamily="34" charset="0"/>
              </a:rPr>
              <a:t>Cost of Stewardship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Tool Suite</a:t>
            </a:r>
          </a:p>
        </p:txBody>
      </p:sp>
    </p:spTree>
    <p:extLst>
      <p:ext uri="{BB962C8B-B14F-4D97-AF65-F5344CB8AC3E}">
        <p14:creationId xmlns:p14="http://schemas.microsoft.com/office/powerpoint/2010/main" val="393764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72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991ABF-FC79-0F4F-8F0C-21791B34AD2E}"/>
              </a:ext>
            </a:extLst>
          </p:cNvPr>
          <p:cNvSpPr/>
          <p:nvPr/>
        </p:nvSpPr>
        <p:spPr>
          <a:xfrm>
            <a:off x="3514725"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4" name="Rectangle 3">
            <a:extLst>
              <a:ext uri="{FF2B5EF4-FFF2-40B4-BE49-F238E27FC236}">
                <a16:creationId xmlns:a16="http://schemas.microsoft.com/office/drawing/2014/main" id="{A73BCB03-860D-7B4F-BE12-26A3A2883D69}"/>
              </a:ext>
            </a:extLst>
          </p:cNvPr>
          <p:cNvSpPr/>
          <p:nvPr/>
        </p:nvSpPr>
        <p:spPr>
          <a:xfrm>
            <a:off x="6490010" y="1567792"/>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a:extLst>
              <a:ext uri="{FF2B5EF4-FFF2-40B4-BE49-F238E27FC236}">
                <a16:creationId xmlns:a16="http://schemas.microsoft.com/office/drawing/2014/main" id="{FCFA16B9-9D41-574D-AA41-0BDFB4B1D3AB}"/>
              </a:ext>
            </a:extLst>
          </p:cNvPr>
          <p:cNvSpPr/>
          <p:nvPr/>
        </p:nvSpPr>
        <p:spPr>
          <a:xfrm>
            <a:off x="9211391" y="1764830"/>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9491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3" y="1236869"/>
            <a:ext cx="7735751" cy="4806120"/>
          </a:xfrm>
          <a:prstGeom prst="rect">
            <a:avLst/>
          </a:prstGeom>
        </p:spPr>
        <p:txBody>
          <a:bodyPr vert="horz" lIns="91440" tIns="45720" rIns="91440" bIns="45720" rtlCol="0" anchor="ctr">
            <a:normAutofit/>
          </a:bodyPr>
          <a:lstStyle/>
          <a:p>
            <a:pPr defTabSz="914377">
              <a:buClr>
                <a:srgbClr val="000000"/>
              </a:buClr>
              <a:defRPr/>
            </a:pPr>
            <a:r>
              <a:rPr lang="en-US" sz="2400" dirty="0">
                <a:solidFill>
                  <a:prstClr val="black"/>
                </a:solidFill>
                <a:latin typeface="Calibri" panose="020F0502020204030204"/>
                <a:cs typeface="Arial"/>
                <a:sym typeface="Arial"/>
              </a:rPr>
              <a:t> </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Collecting mandate or mission of institution </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Background or history of the collection</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User communities the repository serves </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Scope of collection - strengths, areas of focus, current priorities, gaps, limitations</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Statement of what you don’t collect </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Methods of acquisition (gift, purchase, transfer, etc.) </a:t>
            </a:r>
          </a:p>
          <a:p>
            <a:pPr marL="457189" indent="-457189" defTabSz="1219170">
              <a:spcAft>
                <a:spcPts val="800"/>
              </a:spcAft>
              <a:buClr>
                <a:srgbClr val="000000"/>
              </a:buClr>
              <a:buFont typeface="Arial" panose="020B0604020202020204" pitchFamily="34" charset="0"/>
              <a:buChar char="•"/>
            </a:pPr>
            <a:r>
              <a:rPr lang="en-US" sz="2667" kern="0" dirty="0">
                <a:solidFill>
                  <a:srgbClr val="111E28"/>
                </a:solidFill>
                <a:latin typeface="Arial" panose="020B0604020202020204" pitchFamily="34" charset="0"/>
                <a:cs typeface="Arial" panose="020B0604020202020204" pitchFamily="34" charset="0"/>
                <a:sym typeface="Arial"/>
              </a:rPr>
              <a:t>Who is authorized to make collecting decisions</a:t>
            </a:r>
          </a:p>
        </p:txBody>
      </p:sp>
      <p:pic>
        <p:nvPicPr>
          <p:cNvPr id="7" name="Picture 1">
            <a:extLst>
              <a:ext uri="{FF2B5EF4-FFF2-40B4-BE49-F238E27FC236}">
                <a16:creationId xmlns:a16="http://schemas.microsoft.com/office/drawing/2014/main" id="{DED712D1-8AB9-9B40-B403-2EBCA94B18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1172" y="1897483"/>
            <a:ext cx="2873520" cy="277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E524D1A-5C3F-B840-84C4-42DC63106576}"/>
              </a:ext>
            </a:extLst>
          </p:cNvPr>
          <p:cNvSpPr txBox="1"/>
          <p:nvPr/>
        </p:nvSpPr>
        <p:spPr>
          <a:xfrm>
            <a:off x="1475932" y="568906"/>
            <a:ext cx="9193542"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Arial"/>
                <a:cs typeface="Arial"/>
                <a:sym typeface="Arial"/>
              </a:rPr>
              <a:t>Collection Development Policy</a:t>
            </a:r>
            <a:endParaRPr lang="en-US" sz="4800" kern="0" dirty="0">
              <a:solidFill>
                <a:srgbClr val="236192"/>
              </a:solidFill>
              <a:latin typeface="Arial"/>
              <a:cs typeface="Arial"/>
              <a:sym typeface="Arial"/>
            </a:endParaRPr>
          </a:p>
        </p:txBody>
      </p:sp>
    </p:spTree>
    <p:extLst>
      <p:ext uri="{BB962C8B-B14F-4D97-AF65-F5344CB8AC3E}">
        <p14:creationId xmlns:p14="http://schemas.microsoft.com/office/powerpoint/2010/main" val="693969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991ABF-FC79-0F4F-8F0C-21791B34AD2E}"/>
              </a:ext>
            </a:extLst>
          </p:cNvPr>
          <p:cNvSpPr/>
          <p:nvPr/>
        </p:nvSpPr>
        <p:spPr>
          <a:xfrm>
            <a:off x="570803"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4" name="Rectangle 3">
            <a:extLst>
              <a:ext uri="{FF2B5EF4-FFF2-40B4-BE49-F238E27FC236}">
                <a16:creationId xmlns:a16="http://schemas.microsoft.com/office/drawing/2014/main" id="{A73BCB03-860D-7B4F-BE12-26A3A2883D69}"/>
              </a:ext>
            </a:extLst>
          </p:cNvPr>
          <p:cNvSpPr/>
          <p:nvPr/>
        </p:nvSpPr>
        <p:spPr>
          <a:xfrm>
            <a:off x="6490010" y="1567792"/>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a:extLst>
              <a:ext uri="{FF2B5EF4-FFF2-40B4-BE49-F238E27FC236}">
                <a16:creationId xmlns:a16="http://schemas.microsoft.com/office/drawing/2014/main" id="{FCFA16B9-9D41-574D-AA41-0BDFB4B1D3AB}"/>
              </a:ext>
            </a:extLst>
          </p:cNvPr>
          <p:cNvSpPr/>
          <p:nvPr/>
        </p:nvSpPr>
        <p:spPr>
          <a:xfrm>
            <a:off x="9211391" y="1764830"/>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299705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3" y="1236869"/>
            <a:ext cx="7735751" cy="4806120"/>
          </a:xfrm>
          <a:prstGeom prst="rect">
            <a:avLst/>
          </a:prstGeom>
        </p:spPr>
        <p:txBody>
          <a:bodyPr vert="horz" lIns="91440" tIns="45720" rIns="91440" bIns="45720" rtlCol="0" anchor="ctr">
            <a:normAutofit fontScale="92500"/>
          </a:bodyPr>
          <a:lstStyle/>
          <a:p>
            <a:pPr defTabSz="914377">
              <a:buClr>
                <a:srgbClr val="000000"/>
              </a:buClr>
              <a:defRPr/>
            </a:pPr>
            <a:r>
              <a:rPr lang="en-US" sz="2400" dirty="0">
                <a:solidFill>
                  <a:prstClr val="black"/>
                </a:solidFill>
                <a:latin typeface="Calibri" panose="020F0502020204030204"/>
                <a:cs typeface="Arial"/>
                <a:sym typeface="Arial"/>
              </a:rPr>
              <a:t> </a:t>
            </a:r>
          </a:p>
          <a:p>
            <a:pPr marL="647693" indent="-342900">
              <a:buFont typeface="Arial" panose="020B0604020202020204" pitchFamily="34" charset="0"/>
              <a:buChar char="•"/>
            </a:pPr>
            <a:r>
              <a:rPr lang="en-US" sz="2800" dirty="0"/>
              <a:t>Estimates time for archives and special collections processing and cataloging</a:t>
            </a:r>
          </a:p>
          <a:p>
            <a:pPr marL="304793" indent="0"/>
            <a:endParaRPr lang="en-US" sz="2800" dirty="0"/>
          </a:p>
          <a:p>
            <a:pPr marL="647693" indent="-342900">
              <a:buFont typeface="Arial" panose="020B0604020202020204" pitchFamily="34" charset="0"/>
              <a:buChar char="•"/>
            </a:pPr>
            <a:r>
              <a:rPr lang="en-US" sz="2800" dirty="0"/>
              <a:t>Built using widely accepted models for time estimation in archives and special collections</a:t>
            </a:r>
          </a:p>
          <a:p>
            <a:pPr marL="647693" indent="-342900">
              <a:buFont typeface="Arial" panose="020B0604020202020204" pitchFamily="34" charset="0"/>
              <a:buChar char="•"/>
            </a:pPr>
            <a:endParaRPr lang="en-US" sz="2800" dirty="0"/>
          </a:p>
          <a:p>
            <a:pPr marL="647693" indent="-342900">
              <a:buFont typeface="Arial" panose="020B0604020202020204" pitchFamily="34" charset="0"/>
              <a:buChar char="•"/>
            </a:pPr>
            <a:r>
              <a:rPr lang="en-US" sz="2800" dirty="0"/>
              <a:t>Can be used flexibly and iteratively</a:t>
            </a:r>
          </a:p>
          <a:p>
            <a:pPr marL="647693" indent="-342900">
              <a:buFont typeface="Arial" panose="020B0604020202020204" pitchFamily="34" charset="0"/>
              <a:buChar char="•"/>
            </a:pPr>
            <a:endParaRPr lang="en-US" sz="2800" dirty="0"/>
          </a:p>
          <a:p>
            <a:pPr marL="647693" indent="-342900">
              <a:buFont typeface="Arial" panose="020B0604020202020204" pitchFamily="34" charset="0"/>
              <a:buChar char="•"/>
            </a:pPr>
            <a:r>
              <a:rPr lang="en-US" sz="2800" dirty="0"/>
              <a:t>Supports decision making and communication related to collection acquisitions</a:t>
            </a:r>
          </a:p>
        </p:txBody>
      </p:sp>
      <p:sp>
        <p:nvSpPr>
          <p:cNvPr id="4" name="TextBox 3">
            <a:extLst>
              <a:ext uri="{FF2B5EF4-FFF2-40B4-BE49-F238E27FC236}">
                <a16:creationId xmlns:a16="http://schemas.microsoft.com/office/drawing/2014/main" id="{5E524D1A-5C3F-B840-84C4-42DC63106576}"/>
              </a:ext>
            </a:extLst>
          </p:cNvPr>
          <p:cNvSpPr txBox="1"/>
          <p:nvPr/>
        </p:nvSpPr>
        <p:spPr>
          <a:xfrm>
            <a:off x="2870597" y="548375"/>
            <a:ext cx="6450805"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Arial"/>
                <a:cs typeface="Arial"/>
                <a:sym typeface="Arial"/>
              </a:rPr>
              <a:t>Quick Cost Estimator</a:t>
            </a:r>
            <a:endParaRPr lang="en-US" sz="4800" kern="0" dirty="0">
              <a:solidFill>
                <a:srgbClr val="236192"/>
              </a:solidFill>
              <a:latin typeface="Arial"/>
              <a:cs typeface="Arial"/>
              <a:sym typeface="Arial"/>
            </a:endParaRPr>
          </a:p>
        </p:txBody>
      </p:sp>
      <p:pic>
        <p:nvPicPr>
          <p:cNvPr id="6" name="Picture 5">
            <a:extLst>
              <a:ext uri="{FF2B5EF4-FFF2-40B4-BE49-F238E27FC236}">
                <a16:creationId xmlns:a16="http://schemas.microsoft.com/office/drawing/2014/main" id="{CC1A6E51-1489-7A47-AED8-8D7ACC6519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2441" y="2154263"/>
            <a:ext cx="3070535" cy="254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37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smiling for the camera&#10;&#10;Description automatically generated with medium confidence">
            <a:extLst>
              <a:ext uri="{FF2B5EF4-FFF2-40B4-BE49-F238E27FC236}">
                <a16:creationId xmlns:a16="http://schemas.microsoft.com/office/drawing/2014/main" id="{573B1E19-5721-A84F-A833-AD42A034EAA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979" b="3979"/>
          <a:stretch>
            <a:fillRect/>
          </a:stretch>
        </p:blipFill>
        <p:spPr/>
      </p:pic>
      <p:sp>
        <p:nvSpPr>
          <p:cNvPr id="3" name="Text Placeholder 2">
            <a:extLst>
              <a:ext uri="{FF2B5EF4-FFF2-40B4-BE49-F238E27FC236}">
                <a16:creationId xmlns:a16="http://schemas.microsoft.com/office/drawing/2014/main" id="{4D82EDC6-035B-7A4F-94B8-C80925960441}"/>
              </a:ext>
            </a:extLst>
          </p:cNvPr>
          <p:cNvSpPr>
            <a:spLocks noGrp="1"/>
          </p:cNvSpPr>
          <p:nvPr>
            <p:ph type="body" sz="quarter" idx="12"/>
          </p:nvPr>
        </p:nvSpPr>
        <p:spPr>
          <a:xfrm>
            <a:off x="4555078" y="1636910"/>
            <a:ext cx="7636932" cy="539979"/>
          </a:xfrm>
        </p:spPr>
        <p:txBody>
          <a:bodyPr>
            <a:normAutofit fontScale="92500"/>
          </a:bodyPr>
          <a:lstStyle/>
          <a:p>
            <a:r>
              <a:rPr lang="en-US" sz="2400" dirty="0"/>
              <a:t>Sr. Program Officer, OCLC Research Library Partnership</a:t>
            </a:r>
          </a:p>
        </p:txBody>
      </p:sp>
      <p:sp>
        <p:nvSpPr>
          <p:cNvPr id="4" name="Text Placeholder 3">
            <a:extLst>
              <a:ext uri="{FF2B5EF4-FFF2-40B4-BE49-F238E27FC236}">
                <a16:creationId xmlns:a16="http://schemas.microsoft.com/office/drawing/2014/main" id="{CC93F431-2E2B-C941-B787-DED4B34368F0}"/>
              </a:ext>
            </a:extLst>
          </p:cNvPr>
          <p:cNvSpPr>
            <a:spLocks noGrp="1"/>
          </p:cNvSpPr>
          <p:nvPr>
            <p:ph type="body" sz="quarter" idx="13"/>
          </p:nvPr>
        </p:nvSpPr>
        <p:spPr>
          <a:xfrm>
            <a:off x="4508499" y="859929"/>
            <a:ext cx="7636933" cy="650875"/>
          </a:xfrm>
        </p:spPr>
        <p:txBody>
          <a:bodyPr/>
          <a:lstStyle/>
          <a:p>
            <a:r>
              <a:rPr lang="en-US" dirty="0"/>
              <a:t>Chela Scott Weber</a:t>
            </a:r>
          </a:p>
        </p:txBody>
      </p:sp>
      <p:sp>
        <p:nvSpPr>
          <p:cNvPr id="5" name="Text Placeholder 4">
            <a:extLst>
              <a:ext uri="{FF2B5EF4-FFF2-40B4-BE49-F238E27FC236}">
                <a16:creationId xmlns:a16="http://schemas.microsoft.com/office/drawing/2014/main" id="{A36784FF-A0A3-B541-8639-FDE3DE8BC27D}"/>
              </a:ext>
            </a:extLst>
          </p:cNvPr>
          <p:cNvSpPr>
            <a:spLocks noGrp="1"/>
          </p:cNvSpPr>
          <p:nvPr>
            <p:ph type="body" sz="quarter" idx="15"/>
          </p:nvPr>
        </p:nvSpPr>
        <p:spPr/>
        <p:txBody>
          <a:bodyPr/>
          <a:lstStyle/>
          <a:p>
            <a:endParaRPr lang="en-US"/>
          </a:p>
        </p:txBody>
      </p:sp>
      <p:sp>
        <p:nvSpPr>
          <p:cNvPr id="7" name="Text Placeholder 6">
            <a:extLst>
              <a:ext uri="{FF2B5EF4-FFF2-40B4-BE49-F238E27FC236}">
                <a16:creationId xmlns:a16="http://schemas.microsoft.com/office/drawing/2014/main" id="{244C5986-56BF-7845-A733-15D183B16295}"/>
              </a:ext>
            </a:extLst>
          </p:cNvPr>
          <p:cNvSpPr>
            <a:spLocks noGrp="1"/>
          </p:cNvSpPr>
          <p:nvPr>
            <p:ph type="body" sz="quarter" idx="17"/>
          </p:nvPr>
        </p:nvSpPr>
        <p:spPr>
          <a:xfrm>
            <a:off x="4555078" y="4681109"/>
            <a:ext cx="7636932" cy="539980"/>
          </a:xfrm>
        </p:spPr>
        <p:txBody>
          <a:bodyPr>
            <a:normAutofit/>
          </a:bodyPr>
          <a:lstStyle/>
          <a:p>
            <a:r>
              <a:rPr lang="en-US" sz="2200" dirty="0"/>
              <a:t>Associate Director, Rose Library, Emory University</a:t>
            </a:r>
          </a:p>
        </p:txBody>
      </p:sp>
      <p:sp>
        <p:nvSpPr>
          <p:cNvPr id="8" name="Text Placeholder 7">
            <a:extLst>
              <a:ext uri="{FF2B5EF4-FFF2-40B4-BE49-F238E27FC236}">
                <a16:creationId xmlns:a16="http://schemas.microsoft.com/office/drawing/2014/main" id="{4BB8EE55-E91B-1649-9DC7-91A580B702C4}"/>
              </a:ext>
            </a:extLst>
          </p:cNvPr>
          <p:cNvSpPr>
            <a:spLocks noGrp="1"/>
          </p:cNvSpPr>
          <p:nvPr>
            <p:ph type="body" sz="quarter" idx="18"/>
          </p:nvPr>
        </p:nvSpPr>
        <p:spPr>
          <a:xfrm>
            <a:off x="4555078" y="3923836"/>
            <a:ext cx="7636933" cy="650875"/>
          </a:xfrm>
        </p:spPr>
        <p:txBody>
          <a:bodyPr/>
          <a:lstStyle/>
          <a:p>
            <a:r>
              <a:rPr lang="en-US" dirty="0"/>
              <a:t>Carrie Hintz</a:t>
            </a:r>
          </a:p>
        </p:txBody>
      </p:sp>
      <p:pic>
        <p:nvPicPr>
          <p:cNvPr id="17" name="Picture Placeholder 16" descr="A picture containing person, window, smiling, posing&#10;&#10;Description automatically generated">
            <a:extLst>
              <a:ext uri="{FF2B5EF4-FFF2-40B4-BE49-F238E27FC236}">
                <a16:creationId xmlns:a16="http://schemas.microsoft.com/office/drawing/2014/main" id="{584BBE06-644F-7540-82A9-68D57FC44252}"/>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9" name="Text Placeholder 8">
            <a:extLst>
              <a:ext uri="{FF2B5EF4-FFF2-40B4-BE49-F238E27FC236}">
                <a16:creationId xmlns:a16="http://schemas.microsoft.com/office/drawing/2014/main" id="{037A0CB0-7452-F240-9B2A-A9EBA8107AD5}"/>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9969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2E25B648-520D-1340-BB15-459BF438A2BE}"/>
              </a:ext>
            </a:extLst>
          </p:cNvPr>
          <p:cNvPicPr>
            <a:picLocks noChangeAspect="1"/>
          </p:cNvPicPr>
          <p:nvPr/>
        </p:nvPicPr>
        <p:blipFill>
          <a:blip r:embed="rId3"/>
          <a:stretch>
            <a:fillRect/>
          </a:stretch>
        </p:blipFill>
        <p:spPr>
          <a:xfrm>
            <a:off x="0" y="0"/>
            <a:ext cx="10546336" cy="6858000"/>
          </a:xfrm>
          <a:prstGeom prst="rect">
            <a:avLst/>
          </a:prstGeom>
        </p:spPr>
      </p:pic>
      <p:sp>
        <p:nvSpPr>
          <p:cNvPr id="6" name="Rectangle 5"/>
          <p:cNvSpPr/>
          <p:nvPr/>
        </p:nvSpPr>
        <p:spPr>
          <a:xfrm>
            <a:off x="7662091" y="1"/>
            <a:ext cx="4355868" cy="68580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795461" y="0"/>
            <a:ext cx="1396539"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5" y="1625624"/>
            <a:ext cx="4527664" cy="2207527"/>
          </a:xfrm>
          <a:prstGeom prst="rect">
            <a:avLst/>
          </a:prstGeom>
          <a:noFill/>
        </p:spPr>
        <p:txBody>
          <a:bodyPr wrap="square" rtlCol="0" anchor="t">
            <a:spAutoFit/>
          </a:bodyPr>
          <a:lstStyle/>
          <a:p>
            <a:pPr defTabSz="609585">
              <a:lnSpc>
                <a:spcPct val="70000"/>
              </a:lnSpc>
              <a:defRPr/>
            </a:pPr>
            <a:r>
              <a:rPr lang="en-US" sz="6500" b="1" dirty="0">
                <a:solidFill>
                  <a:prstClr val="white"/>
                </a:solidFill>
                <a:latin typeface="Arial"/>
                <a:cs typeface="Mangal" panose="02040503050203030202" pitchFamily="18" charset="0"/>
              </a:rPr>
              <a:t>Time </a:t>
            </a:r>
          </a:p>
          <a:p>
            <a:pPr defTabSz="609585">
              <a:lnSpc>
                <a:spcPct val="70000"/>
              </a:lnSpc>
              <a:defRPr/>
            </a:pPr>
            <a:r>
              <a:rPr lang="en-US" sz="6500" b="1" dirty="0">
                <a:solidFill>
                  <a:prstClr val="white"/>
                </a:solidFill>
                <a:latin typeface="Arial"/>
                <a:cs typeface="Mangal" panose="02040503050203030202" pitchFamily="18" charset="0"/>
              </a:rPr>
              <a:t>Estimation</a:t>
            </a:r>
          </a:p>
          <a:p>
            <a:pPr defTabSz="609585">
              <a:lnSpc>
                <a:spcPct val="70000"/>
              </a:lnSpc>
              <a:defRPr/>
            </a:pPr>
            <a:r>
              <a:rPr lang="en-US" sz="6500" b="1" dirty="0">
                <a:solidFill>
                  <a:prstClr val="white"/>
                </a:solidFill>
                <a:latin typeface="Arial"/>
                <a:cs typeface="Mangal" panose="02040503050203030202" pitchFamily="18" charset="0"/>
              </a:rPr>
              <a:t>Models</a:t>
            </a:r>
            <a:endParaRPr lang="en-US" sz="65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28368" y="1020578"/>
            <a:ext cx="4023313" cy="461665"/>
          </a:xfrm>
          <a:prstGeom prst="rect">
            <a:avLst/>
          </a:prstGeom>
          <a:noFill/>
        </p:spPr>
        <p:txBody>
          <a:bodyPr wrap="square" rtlCol="0">
            <a:spAutoFit/>
          </a:bodyPr>
          <a:lstStyle/>
          <a:p>
            <a:r>
              <a:rPr lang="en-US" sz="2400" dirty="0">
                <a:solidFill>
                  <a:schemeClr val="bg1"/>
                </a:solidFill>
              </a:rPr>
              <a:t>Quick Cost Estimator:</a:t>
            </a:r>
          </a:p>
        </p:txBody>
      </p:sp>
    </p:spTree>
    <p:extLst>
      <p:ext uri="{BB962C8B-B14F-4D97-AF65-F5344CB8AC3E}">
        <p14:creationId xmlns:p14="http://schemas.microsoft.com/office/powerpoint/2010/main" val="354840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998172A4-4DC4-014A-9FB7-DC56CED4219F}"/>
              </a:ext>
            </a:extLst>
          </p:cNvPr>
          <p:cNvPicPr>
            <a:picLocks noChangeAspect="1"/>
          </p:cNvPicPr>
          <p:nvPr/>
        </p:nvPicPr>
        <p:blipFill>
          <a:blip r:embed="rId3"/>
          <a:stretch>
            <a:fillRect/>
          </a:stretch>
        </p:blipFill>
        <p:spPr>
          <a:xfrm>
            <a:off x="0" y="0"/>
            <a:ext cx="11472405" cy="6858000"/>
          </a:xfrm>
          <a:prstGeom prst="rect">
            <a:avLst/>
          </a:prstGeom>
        </p:spPr>
      </p:pic>
      <p:sp>
        <p:nvSpPr>
          <p:cNvPr id="6" name="Rectangle 5"/>
          <p:cNvSpPr/>
          <p:nvPr/>
        </p:nvSpPr>
        <p:spPr>
          <a:xfrm>
            <a:off x="7662091" y="1"/>
            <a:ext cx="4355868" cy="68580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795461" y="0"/>
            <a:ext cx="1396539"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7824485" y="1625624"/>
            <a:ext cx="4527664" cy="1507336"/>
          </a:xfrm>
          <a:prstGeom prst="rect">
            <a:avLst/>
          </a:prstGeom>
          <a:noFill/>
        </p:spPr>
        <p:txBody>
          <a:bodyPr wrap="square" rtlCol="0" anchor="t">
            <a:spAutoFit/>
          </a:bodyPr>
          <a:lstStyle/>
          <a:p>
            <a:pPr defTabSz="609585">
              <a:lnSpc>
                <a:spcPct val="70000"/>
              </a:lnSpc>
              <a:defRPr/>
            </a:pPr>
            <a:r>
              <a:rPr lang="en-US" sz="6500" b="1" dirty="0">
                <a:solidFill>
                  <a:prstClr val="white"/>
                </a:solidFill>
                <a:latin typeface="Arial"/>
                <a:cs typeface="Mangal" panose="02040503050203030202" pitchFamily="18" charset="0"/>
              </a:rPr>
              <a:t>Cataloging</a:t>
            </a:r>
          </a:p>
          <a:p>
            <a:pPr defTabSz="609585">
              <a:lnSpc>
                <a:spcPct val="70000"/>
              </a:lnSpc>
              <a:defRPr/>
            </a:pPr>
            <a:r>
              <a:rPr lang="en-US" sz="6500" b="1" dirty="0">
                <a:solidFill>
                  <a:prstClr val="white"/>
                </a:solidFill>
                <a:latin typeface="Arial"/>
                <a:cs typeface="Mangal" panose="02040503050203030202" pitchFamily="18" charset="0"/>
              </a:rPr>
              <a:t>Estimates</a:t>
            </a:r>
            <a:endParaRPr lang="en-US" sz="65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58093" y="1071625"/>
            <a:ext cx="4023313" cy="461665"/>
          </a:xfrm>
          <a:prstGeom prst="rect">
            <a:avLst/>
          </a:prstGeom>
          <a:noFill/>
        </p:spPr>
        <p:txBody>
          <a:bodyPr wrap="square" rtlCol="0">
            <a:spAutoFit/>
          </a:bodyPr>
          <a:lstStyle/>
          <a:p>
            <a:r>
              <a:rPr lang="en-US" sz="2400" dirty="0">
                <a:solidFill>
                  <a:schemeClr val="bg1"/>
                </a:solidFill>
              </a:rPr>
              <a:t>Quick Cost Estimator:</a:t>
            </a:r>
          </a:p>
        </p:txBody>
      </p:sp>
      <p:sp>
        <p:nvSpPr>
          <p:cNvPr id="11" name="Down Arrow 10">
            <a:extLst>
              <a:ext uri="{FF2B5EF4-FFF2-40B4-BE49-F238E27FC236}">
                <a16:creationId xmlns:a16="http://schemas.microsoft.com/office/drawing/2014/main" id="{564DA4CF-518D-AE41-B183-3C862698DBDF}"/>
              </a:ext>
            </a:extLst>
          </p:cNvPr>
          <p:cNvSpPr/>
          <p:nvPr/>
        </p:nvSpPr>
        <p:spPr>
          <a:xfrm rot="16200000">
            <a:off x="2591334" y="966404"/>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7D7306BB-6E7A-D948-8779-FF0687989066}"/>
              </a:ext>
            </a:extLst>
          </p:cNvPr>
          <p:cNvSpPr/>
          <p:nvPr/>
        </p:nvSpPr>
        <p:spPr>
          <a:xfrm rot="16200000">
            <a:off x="2591334" y="2865992"/>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79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Description automatically generated">
            <a:extLst>
              <a:ext uri="{FF2B5EF4-FFF2-40B4-BE49-F238E27FC236}">
                <a16:creationId xmlns:a16="http://schemas.microsoft.com/office/drawing/2014/main" id="{3138F9F3-25D2-474B-AF73-18F7B81718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23270" y="0"/>
            <a:ext cx="12168730" cy="6858000"/>
          </a:xfrm>
          <a:prstGeom prst="rect">
            <a:avLst/>
          </a:prstGeom>
        </p:spPr>
      </p:pic>
      <p:pic>
        <p:nvPicPr>
          <p:cNvPr id="7" name="Picture 6" descr="Table&#10;&#10;Description automatically generated">
            <a:extLst>
              <a:ext uri="{FF2B5EF4-FFF2-40B4-BE49-F238E27FC236}">
                <a16:creationId xmlns:a16="http://schemas.microsoft.com/office/drawing/2014/main" id="{45FFCEC9-F1CD-F64A-A6F4-A8853D319C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0"/>
            <a:ext cx="12168730" cy="6858000"/>
          </a:xfrm>
          <a:prstGeom prst="rect">
            <a:avLst/>
          </a:prstGeom>
        </p:spPr>
      </p:pic>
      <p:sp>
        <p:nvSpPr>
          <p:cNvPr id="6" name="Rectangle 5"/>
          <p:cNvSpPr/>
          <p:nvPr/>
        </p:nvSpPr>
        <p:spPr>
          <a:xfrm>
            <a:off x="7662091" y="1"/>
            <a:ext cx="4355868" cy="6858000"/>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774135" y="0"/>
            <a:ext cx="1396539"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5" y="1625624"/>
            <a:ext cx="4527664" cy="1442061"/>
          </a:xfrm>
          <a:prstGeom prst="rect">
            <a:avLst/>
          </a:prstGeom>
          <a:noFill/>
        </p:spPr>
        <p:txBody>
          <a:bodyPr wrap="square" rtlCol="0" anchor="t">
            <a:spAutoFit/>
          </a:bodyPr>
          <a:lstStyle/>
          <a:p>
            <a:pPr defTabSz="609585">
              <a:lnSpc>
                <a:spcPct val="70000"/>
              </a:lnSpc>
              <a:defRPr/>
            </a:pPr>
            <a:r>
              <a:rPr lang="en-US" sz="6200" b="1" dirty="0">
                <a:solidFill>
                  <a:prstClr val="white"/>
                </a:solidFill>
                <a:latin typeface="Arial"/>
                <a:cs typeface="Mangal" panose="02040503050203030202" pitchFamily="18" charset="0"/>
              </a:rPr>
              <a:t>Processing</a:t>
            </a:r>
          </a:p>
          <a:p>
            <a:pPr defTabSz="609585">
              <a:lnSpc>
                <a:spcPct val="70000"/>
              </a:lnSpc>
              <a:defRPr/>
            </a:pPr>
            <a:r>
              <a:rPr lang="en-US" sz="6200" b="1" dirty="0">
                <a:solidFill>
                  <a:prstClr val="white"/>
                </a:solidFill>
                <a:latin typeface="Arial"/>
                <a:cs typeface="Mangal" panose="02040503050203030202" pitchFamily="18" charset="0"/>
              </a:rPr>
              <a:t>Estimates</a:t>
            </a:r>
            <a:endParaRPr lang="en-US" sz="6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58093" y="1071625"/>
            <a:ext cx="4023313" cy="461665"/>
          </a:xfrm>
          <a:prstGeom prst="rect">
            <a:avLst/>
          </a:prstGeom>
          <a:noFill/>
        </p:spPr>
        <p:txBody>
          <a:bodyPr wrap="square" rtlCol="0">
            <a:spAutoFit/>
          </a:bodyPr>
          <a:lstStyle/>
          <a:p>
            <a:r>
              <a:rPr lang="en-US" sz="2400" dirty="0">
                <a:solidFill>
                  <a:schemeClr val="bg1"/>
                </a:solidFill>
              </a:rPr>
              <a:t>Quick Cost Estimator:</a:t>
            </a:r>
          </a:p>
        </p:txBody>
      </p:sp>
      <p:sp>
        <p:nvSpPr>
          <p:cNvPr id="14" name="Down Arrow 13">
            <a:extLst>
              <a:ext uri="{FF2B5EF4-FFF2-40B4-BE49-F238E27FC236}">
                <a16:creationId xmlns:a16="http://schemas.microsoft.com/office/drawing/2014/main" id="{9759EF5F-4BCC-B64E-97D4-3A72AB4682EB}"/>
              </a:ext>
            </a:extLst>
          </p:cNvPr>
          <p:cNvSpPr/>
          <p:nvPr/>
        </p:nvSpPr>
        <p:spPr>
          <a:xfrm rot="16200000">
            <a:off x="1662648" y="958668"/>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DBD02032-8887-3745-98A3-E6C6C9BD704B}"/>
              </a:ext>
            </a:extLst>
          </p:cNvPr>
          <p:cNvSpPr/>
          <p:nvPr/>
        </p:nvSpPr>
        <p:spPr>
          <a:xfrm rot="16200000">
            <a:off x="1662648" y="2652329"/>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4DB90438-B600-3341-9290-94774B9C7F0F}"/>
              </a:ext>
            </a:extLst>
          </p:cNvPr>
          <p:cNvSpPr/>
          <p:nvPr/>
        </p:nvSpPr>
        <p:spPr>
          <a:xfrm rot="16200000">
            <a:off x="1662648" y="4366074"/>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5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161113" y="1379373"/>
            <a:ext cx="7735751" cy="4663616"/>
          </a:xfrm>
          <a:prstGeom prst="rect">
            <a:avLst/>
          </a:prstGeom>
        </p:spPr>
        <p:txBody>
          <a:bodyPr vert="horz" lIns="91440" tIns="45720" rIns="91440" bIns="45720" rtlCol="0" anchor="ctr">
            <a:normAutofit lnSpcReduction="10000"/>
          </a:bodyPr>
          <a:lstStyle/>
          <a:p>
            <a:pPr defTabSz="914377">
              <a:buClr>
                <a:srgbClr val="000000"/>
              </a:buClr>
              <a:defRPr/>
            </a:pPr>
            <a:r>
              <a:rPr lang="en-US" sz="2400" dirty="0">
                <a:solidFill>
                  <a:prstClr val="black"/>
                </a:solidFill>
                <a:latin typeface="Calibri" panose="020F0502020204030204"/>
                <a:cs typeface="Arial"/>
                <a:sym typeface="Arial"/>
              </a:rPr>
              <a:t> </a:t>
            </a:r>
          </a:p>
          <a:p>
            <a:pPr marL="647693" indent="-342900">
              <a:spcBef>
                <a:spcPts val="0"/>
              </a:spcBef>
              <a:spcAft>
                <a:spcPts val="600"/>
              </a:spcAft>
              <a:buFont typeface="Arial" panose="020B0604020202020204" pitchFamily="34" charset="0"/>
              <a:buChar char="•"/>
            </a:pPr>
            <a:r>
              <a:rPr lang="en-US" sz="2400" dirty="0"/>
              <a:t>Lays out institutional staffing and budgetary capacity for collection stewardship activities </a:t>
            </a:r>
          </a:p>
          <a:p>
            <a:pPr marL="304793">
              <a:spcBef>
                <a:spcPts val="0"/>
              </a:spcBef>
              <a:spcAft>
                <a:spcPts val="600"/>
              </a:spcAft>
            </a:pPr>
            <a:endParaRPr lang="en-US" sz="2400" dirty="0"/>
          </a:p>
          <a:p>
            <a:pPr marL="647693" indent="-342900">
              <a:spcBef>
                <a:spcPts val="0"/>
              </a:spcBef>
              <a:spcAft>
                <a:spcPts val="600"/>
              </a:spcAft>
              <a:buFont typeface="Arial" panose="020B0604020202020204" pitchFamily="34" charset="0"/>
              <a:buChar char="•"/>
            </a:pPr>
            <a:r>
              <a:rPr lang="en-US" sz="2400" dirty="0"/>
              <a:t>Estimates the work required to steward a specific collection</a:t>
            </a:r>
          </a:p>
          <a:p>
            <a:pPr marL="304793">
              <a:spcBef>
                <a:spcPts val="0"/>
              </a:spcBef>
              <a:spcAft>
                <a:spcPts val="600"/>
              </a:spcAft>
            </a:pPr>
            <a:endParaRPr lang="en-US" sz="2400" dirty="0"/>
          </a:p>
          <a:p>
            <a:pPr marL="647693" indent="-342900">
              <a:spcBef>
                <a:spcPts val="0"/>
              </a:spcBef>
              <a:spcAft>
                <a:spcPts val="600"/>
              </a:spcAft>
              <a:buFont typeface="Arial" panose="020B0604020202020204" pitchFamily="34" charset="0"/>
              <a:buChar char="•"/>
            </a:pPr>
            <a:r>
              <a:rPr lang="en-US" sz="2400" dirty="0"/>
              <a:t>Compares collection needs and institutional capacity</a:t>
            </a:r>
          </a:p>
          <a:p>
            <a:pPr marL="304793">
              <a:spcBef>
                <a:spcPts val="0"/>
              </a:spcBef>
              <a:spcAft>
                <a:spcPts val="600"/>
              </a:spcAft>
            </a:pPr>
            <a:endParaRPr lang="en-US" sz="2400" dirty="0"/>
          </a:p>
          <a:p>
            <a:pPr marL="647693" indent="-342900">
              <a:spcBef>
                <a:spcPts val="0"/>
              </a:spcBef>
              <a:spcAft>
                <a:spcPts val="600"/>
              </a:spcAft>
              <a:buFont typeface="Arial" panose="020B0604020202020204" pitchFamily="34" charset="0"/>
              <a:buChar char="•"/>
            </a:pPr>
            <a:r>
              <a:rPr lang="en-US" sz="2400" dirty="0"/>
              <a:t>Supports decision making and communication related to collection acquisitions</a:t>
            </a:r>
          </a:p>
        </p:txBody>
      </p:sp>
      <p:sp>
        <p:nvSpPr>
          <p:cNvPr id="4" name="TextBox 3">
            <a:extLst>
              <a:ext uri="{FF2B5EF4-FFF2-40B4-BE49-F238E27FC236}">
                <a16:creationId xmlns:a16="http://schemas.microsoft.com/office/drawing/2014/main" id="{5E524D1A-5C3F-B840-84C4-42DC63106576}"/>
              </a:ext>
            </a:extLst>
          </p:cNvPr>
          <p:cNvSpPr txBox="1"/>
          <p:nvPr/>
        </p:nvSpPr>
        <p:spPr>
          <a:xfrm>
            <a:off x="1706016" y="548376"/>
            <a:ext cx="8779968"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Arial"/>
                <a:cs typeface="Arial"/>
                <a:sym typeface="Arial"/>
              </a:rPr>
              <a:t>Operational Impact Estimator</a:t>
            </a:r>
            <a:endParaRPr lang="en-US" sz="4800" kern="0" dirty="0">
              <a:solidFill>
                <a:srgbClr val="236192"/>
              </a:solidFill>
              <a:latin typeface="Arial"/>
              <a:cs typeface="Arial"/>
              <a:sym typeface="Arial"/>
            </a:endParaRPr>
          </a:p>
        </p:txBody>
      </p:sp>
      <p:pic>
        <p:nvPicPr>
          <p:cNvPr id="6" name="Picture 5">
            <a:extLst>
              <a:ext uri="{FF2B5EF4-FFF2-40B4-BE49-F238E27FC236}">
                <a16:creationId xmlns:a16="http://schemas.microsoft.com/office/drawing/2014/main" id="{CC1A6E51-1489-7A47-AED8-8D7ACC65194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2441" y="2154263"/>
            <a:ext cx="3070535" cy="254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05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ble&#10;&#10;Description automatically generated">
            <a:extLst>
              <a:ext uri="{FF2B5EF4-FFF2-40B4-BE49-F238E27FC236}">
                <a16:creationId xmlns:a16="http://schemas.microsoft.com/office/drawing/2014/main" id="{A1E61913-D3EC-B143-8A45-F7807110CC4F}"/>
              </a:ext>
            </a:extLst>
          </p:cNvPr>
          <p:cNvPicPr>
            <a:picLocks noChangeAspect="1"/>
          </p:cNvPicPr>
          <p:nvPr/>
        </p:nvPicPr>
        <p:blipFill>
          <a:blip r:embed="rId3"/>
          <a:stretch>
            <a:fillRect/>
          </a:stretch>
        </p:blipFill>
        <p:spPr>
          <a:xfrm>
            <a:off x="0" y="0"/>
            <a:ext cx="12014482" cy="6953167"/>
          </a:xfrm>
          <a:prstGeom prst="rect">
            <a:avLst/>
          </a:prstGeom>
        </p:spPr>
      </p:pic>
      <p:sp>
        <p:nvSpPr>
          <p:cNvPr id="6" name="Rectangle 5"/>
          <p:cNvSpPr/>
          <p:nvPr/>
        </p:nvSpPr>
        <p:spPr>
          <a:xfrm>
            <a:off x="7808141" y="-79486"/>
            <a:ext cx="4355868" cy="6953167"/>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7" y="-59139"/>
            <a:ext cx="1396539" cy="69328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1659750"/>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Define</a:t>
            </a:r>
          </a:p>
          <a:p>
            <a:pPr defTabSz="609585">
              <a:lnSpc>
                <a:spcPct val="70000"/>
              </a:lnSpc>
              <a:defRPr/>
            </a:pPr>
            <a:r>
              <a:rPr lang="en-US" sz="7200" b="1" dirty="0">
                <a:solidFill>
                  <a:prstClr val="white"/>
                </a:solidFill>
                <a:latin typeface="Arial"/>
                <a:cs typeface="Mangal" panose="02040503050203030202" pitchFamily="18" charset="0"/>
              </a:rPr>
              <a:t>Staffing</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35058" y="1004897"/>
            <a:ext cx="4254187" cy="461665"/>
          </a:xfrm>
          <a:prstGeom prst="rect">
            <a:avLst/>
          </a:prstGeom>
          <a:noFill/>
        </p:spPr>
        <p:txBody>
          <a:bodyPr wrap="square" rtlCol="0">
            <a:spAutoFit/>
          </a:bodyPr>
          <a:lstStyle/>
          <a:p>
            <a:r>
              <a:rPr lang="en-US" sz="2400" dirty="0">
                <a:solidFill>
                  <a:schemeClr val="bg1"/>
                </a:solidFill>
              </a:rPr>
              <a:t>Operational Impact Estimator:</a:t>
            </a:r>
          </a:p>
        </p:txBody>
      </p:sp>
      <p:sp>
        <p:nvSpPr>
          <p:cNvPr id="16" name="Right Arrow 15">
            <a:extLst>
              <a:ext uri="{FF2B5EF4-FFF2-40B4-BE49-F238E27FC236}">
                <a16:creationId xmlns:a16="http://schemas.microsoft.com/office/drawing/2014/main" id="{BEFEC78E-A77B-D64B-B359-0907D4455CB7}"/>
              </a:ext>
            </a:extLst>
          </p:cNvPr>
          <p:cNvSpPr/>
          <p:nvPr/>
        </p:nvSpPr>
        <p:spPr>
          <a:xfrm>
            <a:off x="457201" y="2619333"/>
            <a:ext cx="1743074" cy="85725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7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A60A52BE-D3E0-3B4F-8CED-8995B6F04EE2}"/>
              </a:ext>
            </a:extLst>
          </p:cNvPr>
          <p:cNvPicPr>
            <a:picLocks noChangeAspect="1"/>
          </p:cNvPicPr>
          <p:nvPr/>
        </p:nvPicPr>
        <p:blipFill>
          <a:blip r:embed="rId3"/>
          <a:stretch>
            <a:fillRect/>
          </a:stretch>
        </p:blipFill>
        <p:spPr>
          <a:xfrm>
            <a:off x="-5188" y="-14156"/>
            <a:ext cx="10917552" cy="6858000"/>
          </a:xfrm>
          <a:prstGeom prst="rect">
            <a:avLst/>
          </a:prstGeom>
        </p:spPr>
      </p:pic>
      <p:sp>
        <p:nvSpPr>
          <p:cNvPr id="6" name="Rectangle 5"/>
          <p:cNvSpPr/>
          <p:nvPr/>
        </p:nvSpPr>
        <p:spPr>
          <a:xfrm>
            <a:off x="7808141" y="-14155"/>
            <a:ext cx="4355868" cy="6887836"/>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7" y="-1"/>
            <a:ext cx="1396539" cy="68736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2435347"/>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Define</a:t>
            </a:r>
          </a:p>
          <a:p>
            <a:pPr defTabSz="609585">
              <a:lnSpc>
                <a:spcPct val="70000"/>
              </a:lnSpc>
              <a:defRPr/>
            </a:pPr>
            <a:r>
              <a:rPr lang="en-US" sz="7200" b="1" dirty="0">
                <a:solidFill>
                  <a:prstClr val="white"/>
                </a:solidFill>
                <a:latin typeface="Arial"/>
                <a:cs typeface="Mangal" panose="02040503050203030202" pitchFamily="18" charset="0"/>
              </a:rPr>
              <a:t>Staff Capacity</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08141" y="1004898"/>
            <a:ext cx="4273259" cy="461665"/>
          </a:xfrm>
          <a:prstGeom prst="rect">
            <a:avLst/>
          </a:prstGeom>
          <a:noFill/>
        </p:spPr>
        <p:txBody>
          <a:bodyPr wrap="square" rtlCol="0">
            <a:spAutoFit/>
          </a:bodyPr>
          <a:lstStyle/>
          <a:p>
            <a:r>
              <a:rPr lang="en-US" sz="2400" dirty="0">
                <a:solidFill>
                  <a:schemeClr val="bg1"/>
                </a:solidFill>
              </a:rPr>
              <a:t>Operational Impact Estimator:</a:t>
            </a:r>
          </a:p>
        </p:txBody>
      </p:sp>
      <p:sp>
        <p:nvSpPr>
          <p:cNvPr id="7" name="Down Arrow 6">
            <a:extLst>
              <a:ext uri="{FF2B5EF4-FFF2-40B4-BE49-F238E27FC236}">
                <a16:creationId xmlns:a16="http://schemas.microsoft.com/office/drawing/2014/main" id="{52018988-BE7B-3244-BD41-448A7CA9F35C}"/>
              </a:ext>
            </a:extLst>
          </p:cNvPr>
          <p:cNvSpPr/>
          <p:nvPr/>
        </p:nvSpPr>
        <p:spPr>
          <a:xfrm rot="10800000">
            <a:off x="3420009" y="5073456"/>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50E32A30-D1C1-6742-BC31-F1041212B095}"/>
              </a:ext>
            </a:extLst>
          </p:cNvPr>
          <p:cNvSpPr/>
          <p:nvPr/>
        </p:nvSpPr>
        <p:spPr>
          <a:xfrm rot="10800000">
            <a:off x="6836549" y="5073457"/>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9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Description automatically generated">
            <a:extLst>
              <a:ext uri="{FF2B5EF4-FFF2-40B4-BE49-F238E27FC236}">
                <a16:creationId xmlns:a16="http://schemas.microsoft.com/office/drawing/2014/main" id="{C89F4190-FB7A-5549-A829-64DD8E38C8EF}"/>
              </a:ext>
            </a:extLst>
          </p:cNvPr>
          <p:cNvPicPr>
            <a:picLocks noChangeAspect="1"/>
          </p:cNvPicPr>
          <p:nvPr/>
        </p:nvPicPr>
        <p:blipFill>
          <a:blip r:embed="rId3"/>
          <a:stretch>
            <a:fillRect/>
          </a:stretch>
        </p:blipFill>
        <p:spPr>
          <a:xfrm>
            <a:off x="0" y="0"/>
            <a:ext cx="11066039" cy="6858000"/>
          </a:xfrm>
          <a:prstGeom prst="rect">
            <a:avLst/>
          </a:prstGeom>
        </p:spPr>
      </p:pic>
      <p:pic>
        <p:nvPicPr>
          <p:cNvPr id="16" name="Picture 15" descr="Table&#10;&#10;Description automatically generated">
            <a:extLst>
              <a:ext uri="{FF2B5EF4-FFF2-40B4-BE49-F238E27FC236}">
                <a16:creationId xmlns:a16="http://schemas.microsoft.com/office/drawing/2014/main" id="{CB314559-3CE8-954D-B1F0-C25E272CB660}"/>
              </a:ext>
            </a:extLst>
          </p:cNvPr>
          <p:cNvPicPr>
            <a:picLocks noChangeAspect="1"/>
          </p:cNvPicPr>
          <p:nvPr/>
        </p:nvPicPr>
        <p:blipFill>
          <a:blip r:embed="rId3"/>
          <a:stretch>
            <a:fillRect/>
          </a:stretch>
        </p:blipFill>
        <p:spPr>
          <a:xfrm>
            <a:off x="0" y="-6302"/>
            <a:ext cx="11066039" cy="6858000"/>
          </a:xfrm>
          <a:prstGeom prst="rect">
            <a:avLst/>
          </a:prstGeom>
        </p:spPr>
      </p:pic>
      <p:pic>
        <p:nvPicPr>
          <p:cNvPr id="5" name="Picture 4" descr="Table&#10;&#10;Description automatically generated">
            <a:extLst>
              <a:ext uri="{FF2B5EF4-FFF2-40B4-BE49-F238E27FC236}">
                <a16:creationId xmlns:a16="http://schemas.microsoft.com/office/drawing/2014/main" id="{EA18B5B0-C107-7B43-871B-556CDA31CF4D}"/>
              </a:ext>
            </a:extLst>
          </p:cNvPr>
          <p:cNvPicPr>
            <a:picLocks noChangeAspect="1"/>
          </p:cNvPicPr>
          <p:nvPr/>
        </p:nvPicPr>
        <p:blipFill>
          <a:blip r:embed="rId3"/>
          <a:stretch>
            <a:fillRect/>
          </a:stretch>
        </p:blipFill>
        <p:spPr>
          <a:xfrm>
            <a:off x="11646" y="36028"/>
            <a:ext cx="11066039" cy="6858000"/>
          </a:xfrm>
          <a:prstGeom prst="rect">
            <a:avLst/>
          </a:prstGeom>
        </p:spPr>
      </p:pic>
      <p:sp>
        <p:nvSpPr>
          <p:cNvPr id="6" name="Rectangle 5"/>
          <p:cNvSpPr/>
          <p:nvPr/>
        </p:nvSpPr>
        <p:spPr>
          <a:xfrm>
            <a:off x="7824486" y="0"/>
            <a:ext cx="4355868" cy="6894028"/>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6" y="0"/>
            <a:ext cx="1396539" cy="689402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1659750"/>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Estimate </a:t>
            </a:r>
          </a:p>
          <a:p>
            <a:pPr defTabSz="609585">
              <a:lnSpc>
                <a:spcPct val="70000"/>
              </a:lnSpc>
              <a:defRPr/>
            </a:pPr>
            <a:r>
              <a:rPr lang="en-US" sz="7200" b="1" dirty="0">
                <a:solidFill>
                  <a:prstClr val="white"/>
                </a:solidFill>
                <a:latin typeface="Arial"/>
                <a:cs typeface="Mangal" panose="02040503050203030202" pitchFamily="18" charset="0"/>
              </a:rPr>
              <a:t>Costs</a:t>
            </a:r>
            <a:endParaRPr lang="en-US" sz="7200" b="1" dirty="0">
              <a:solidFill>
                <a:prstClr val="white"/>
              </a:solidFill>
              <a:latin typeface="Arial"/>
            </a:endParaRPr>
          </a:p>
        </p:txBody>
      </p:sp>
      <p:sp>
        <p:nvSpPr>
          <p:cNvPr id="13" name="TextBox 12">
            <a:extLst>
              <a:ext uri="{FF2B5EF4-FFF2-40B4-BE49-F238E27FC236}">
                <a16:creationId xmlns:a16="http://schemas.microsoft.com/office/drawing/2014/main" id="{B36F7502-C847-2446-A0B6-AC5BE41DC4AB}"/>
              </a:ext>
            </a:extLst>
          </p:cNvPr>
          <p:cNvSpPr txBox="1"/>
          <p:nvPr/>
        </p:nvSpPr>
        <p:spPr>
          <a:xfrm>
            <a:off x="7865790" y="984550"/>
            <a:ext cx="4273259" cy="461665"/>
          </a:xfrm>
          <a:prstGeom prst="rect">
            <a:avLst/>
          </a:prstGeom>
          <a:noFill/>
        </p:spPr>
        <p:txBody>
          <a:bodyPr wrap="square" rtlCol="0">
            <a:spAutoFit/>
          </a:bodyPr>
          <a:lstStyle/>
          <a:p>
            <a:r>
              <a:rPr lang="en-US" sz="2400" dirty="0">
                <a:solidFill>
                  <a:schemeClr val="bg1"/>
                </a:solidFill>
              </a:rPr>
              <a:t>Operational Impact Estimator:</a:t>
            </a:r>
          </a:p>
        </p:txBody>
      </p:sp>
      <p:sp>
        <p:nvSpPr>
          <p:cNvPr id="17" name="Down Arrow 16">
            <a:extLst>
              <a:ext uri="{FF2B5EF4-FFF2-40B4-BE49-F238E27FC236}">
                <a16:creationId xmlns:a16="http://schemas.microsoft.com/office/drawing/2014/main" id="{74AD9ED4-88C0-9844-A5D5-3680F974ECB9}"/>
              </a:ext>
            </a:extLst>
          </p:cNvPr>
          <p:cNvSpPr/>
          <p:nvPr/>
        </p:nvSpPr>
        <p:spPr>
          <a:xfrm rot="16200000">
            <a:off x="1392930" y="1726836"/>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BF29452-C85A-914F-AAD3-89730EBC0F69}"/>
              </a:ext>
            </a:extLst>
          </p:cNvPr>
          <p:cNvSpPr/>
          <p:nvPr/>
        </p:nvSpPr>
        <p:spPr>
          <a:xfrm rot="16200000">
            <a:off x="5462481" y="4640869"/>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64A42C72-B5D8-214A-8379-1445724AE571}"/>
              </a:ext>
            </a:extLst>
          </p:cNvPr>
          <p:cNvSpPr/>
          <p:nvPr/>
        </p:nvSpPr>
        <p:spPr>
          <a:xfrm rot="16200000">
            <a:off x="3150293" y="3072224"/>
            <a:ext cx="666215" cy="120015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90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657E2CCF-29B1-7545-9279-71B203E8FB26}"/>
              </a:ext>
            </a:extLst>
          </p:cNvPr>
          <p:cNvPicPr>
            <a:picLocks noChangeAspect="1"/>
          </p:cNvPicPr>
          <p:nvPr/>
        </p:nvPicPr>
        <p:blipFill>
          <a:blip r:embed="rId3"/>
          <a:stretch>
            <a:fillRect/>
          </a:stretch>
        </p:blipFill>
        <p:spPr>
          <a:xfrm>
            <a:off x="-41359" y="0"/>
            <a:ext cx="10640883" cy="6858000"/>
          </a:xfrm>
          <a:prstGeom prst="rect">
            <a:avLst/>
          </a:prstGeom>
        </p:spPr>
      </p:pic>
      <p:sp>
        <p:nvSpPr>
          <p:cNvPr id="6" name="Rectangle 5"/>
          <p:cNvSpPr/>
          <p:nvPr/>
        </p:nvSpPr>
        <p:spPr>
          <a:xfrm>
            <a:off x="7824486" y="0"/>
            <a:ext cx="4355868" cy="6873681"/>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sp>
        <p:nvSpPr>
          <p:cNvPr id="27" name="Rectangle 26"/>
          <p:cNvSpPr/>
          <p:nvPr/>
        </p:nvSpPr>
        <p:spPr>
          <a:xfrm>
            <a:off x="10807106" y="37410"/>
            <a:ext cx="1396539" cy="68362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a:solidFill>
                <a:prstClr val="white"/>
              </a:solidFill>
              <a:latin typeface="Aria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7824486" y="1625624"/>
            <a:ext cx="4148286" cy="2435347"/>
          </a:xfrm>
          <a:prstGeom prst="rect">
            <a:avLst/>
          </a:prstGeom>
          <a:noFill/>
        </p:spPr>
        <p:txBody>
          <a:bodyPr wrap="square" rtlCol="0" anchor="t">
            <a:spAutoFit/>
          </a:bodyPr>
          <a:lstStyle/>
          <a:p>
            <a:pPr defTabSz="609585">
              <a:lnSpc>
                <a:spcPct val="70000"/>
              </a:lnSpc>
              <a:defRPr/>
            </a:pPr>
            <a:r>
              <a:rPr lang="en-US" sz="7200" b="1" dirty="0">
                <a:solidFill>
                  <a:prstClr val="white"/>
                </a:solidFill>
                <a:latin typeface="Arial"/>
                <a:cs typeface="Mangal" panose="02040503050203030202" pitchFamily="18" charset="0"/>
              </a:rPr>
              <a:t>Estimate </a:t>
            </a:r>
          </a:p>
          <a:p>
            <a:pPr defTabSz="609585">
              <a:lnSpc>
                <a:spcPct val="70000"/>
              </a:lnSpc>
              <a:defRPr/>
            </a:pPr>
            <a:r>
              <a:rPr lang="en-US" sz="7200" b="1" dirty="0">
                <a:solidFill>
                  <a:prstClr val="white"/>
                </a:solidFill>
                <a:latin typeface="Arial"/>
                <a:cs typeface="Mangal" panose="02040503050203030202" pitchFamily="18" charset="0"/>
              </a:rPr>
              <a:t>Capacity</a:t>
            </a:r>
          </a:p>
          <a:p>
            <a:pPr defTabSz="609585">
              <a:lnSpc>
                <a:spcPct val="70000"/>
              </a:lnSpc>
              <a:defRPr/>
            </a:pPr>
            <a:r>
              <a:rPr lang="en-US" sz="7200" b="1" dirty="0">
                <a:solidFill>
                  <a:prstClr val="white"/>
                </a:solidFill>
                <a:latin typeface="Arial"/>
                <a:cs typeface="Mangal" panose="02040503050203030202" pitchFamily="18" charset="0"/>
              </a:rPr>
              <a:t>Impact</a:t>
            </a:r>
          </a:p>
        </p:txBody>
      </p:sp>
      <p:sp>
        <p:nvSpPr>
          <p:cNvPr id="13" name="TextBox 12">
            <a:extLst>
              <a:ext uri="{FF2B5EF4-FFF2-40B4-BE49-F238E27FC236}">
                <a16:creationId xmlns:a16="http://schemas.microsoft.com/office/drawing/2014/main" id="{B36F7502-C847-2446-A0B6-AC5BE41DC4AB}"/>
              </a:ext>
            </a:extLst>
          </p:cNvPr>
          <p:cNvSpPr txBox="1"/>
          <p:nvPr/>
        </p:nvSpPr>
        <p:spPr>
          <a:xfrm>
            <a:off x="7847777" y="1004897"/>
            <a:ext cx="4355868" cy="461665"/>
          </a:xfrm>
          <a:prstGeom prst="rect">
            <a:avLst/>
          </a:prstGeom>
          <a:noFill/>
        </p:spPr>
        <p:txBody>
          <a:bodyPr wrap="square" rtlCol="0">
            <a:spAutoFit/>
          </a:bodyPr>
          <a:lstStyle/>
          <a:p>
            <a:r>
              <a:rPr lang="en-US" sz="2400" dirty="0">
                <a:solidFill>
                  <a:schemeClr val="bg1"/>
                </a:solidFill>
              </a:rPr>
              <a:t>Operational Impact Estimator:</a:t>
            </a:r>
          </a:p>
        </p:txBody>
      </p:sp>
    </p:spTree>
    <p:extLst>
      <p:ext uri="{BB962C8B-B14F-4D97-AF65-F5344CB8AC3E}">
        <p14:creationId xmlns:p14="http://schemas.microsoft.com/office/powerpoint/2010/main" val="329831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991ABF-FC79-0F4F-8F0C-21791B34AD2E}"/>
              </a:ext>
            </a:extLst>
          </p:cNvPr>
          <p:cNvSpPr/>
          <p:nvPr/>
        </p:nvSpPr>
        <p:spPr>
          <a:xfrm>
            <a:off x="570803"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4" name="Rectangle 3">
            <a:extLst>
              <a:ext uri="{FF2B5EF4-FFF2-40B4-BE49-F238E27FC236}">
                <a16:creationId xmlns:a16="http://schemas.microsoft.com/office/drawing/2014/main" id="{A73BCB03-860D-7B4F-BE12-26A3A2883D69}"/>
              </a:ext>
            </a:extLst>
          </p:cNvPr>
          <p:cNvSpPr/>
          <p:nvPr/>
        </p:nvSpPr>
        <p:spPr>
          <a:xfrm>
            <a:off x="3527279"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a:extLst>
              <a:ext uri="{FF2B5EF4-FFF2-40B4-BE49-F238E27FC236}">
                <a16:creationId xmlns:a16="http://schemas.microsoft.com/office/drawing/2014/main" id="{FCFA16B9-9D41-574D-AA41-0BDFB4B1D3AB}"/>
              </a:ext>
            </a:extLst>
          </p:cNvPr>
          <p:cNvSpPr/>
          <p:nvPr/>
        </p:nvSpPr>
        <p:spPr>
          <a:xfrm>
            <a:off x="9211391" y="1764830"/>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59829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3" y="1313929"/>
            <a:ext cx="7021235" cy="4930247"/>
          </a:xfrm>
          <a:prstGeom prst="rect">
            <a:avLst/>
          </a:prstGeom>
        </p:spPr>
        <p:txBody>
          <a:bodyPr vert="horz" lIns="91440" tIns="45720" rIns="91440" bIns="45720" rtlCol="0" anchor="ctr">
            <a:normAutofit/>
          </a:bodyPr>
          <a:lstStyle/>
          <a:p>
            <a:pPr defTabSz="914377">
              <a:buClr>
                <a:srgbClr val="000000"/>
              </a:buClr>
              <a:defRPr/>
            </a:pPr>
            <a:r>
              <a:rPr lang="en-US" sz="2400" dirty="0">
                <a:solidFill>
                  <a:prstClr val="black"/>
                </a:solidFill>
                <a:latin typeface="Calibri" panose="020F0502020204030204"/>
                <a:cs typeface="Arial"/>
                <a:sym typeface="Arial"/>
              </a:rPr>
              <a:t> </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Collection overview – scope, size, formats, current condition</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Collection assessment and needs – anticipated conservation, cataloging, or processing needs</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Assessment of institutional capacity</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Costs of acquisition and stewardship</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Potential risks</a:t>
            </a:r>
          </a:p>
          <a:p>
            <a:pPr marL="285744" indent="-285744"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Overall impact assessment</a:t>
            </a:r>
          </a:p>
          <a:p>
            <a:pPr marL="285744" indent="-285744" defTabSz="914377">
              <a:buClr>
                <a:srgbClr val="000000"/>
              </a:buClr>
              <a:buFont typeface="Arial" panose="020B0604020202020204" pitchFamily="34" charset="0"/>
              <a:buChar char="•"/>
              <a:defRPr/>
            </a:pPr>
            <a:endParaRPr lang="en-US" sz="2400" dirty="0">
              <a:solidFill>
                <a:prstClr val="black"/>
              </a:solidFill>
              <a:latin typeface="Calibri" panose="020F0502020204030204"/>
              <a:cs typeface="Arial"/>
              <a:sym typeface="Arial"/>
            </a:endParaRPr>
          </a:p>
        </p:txBody>
      </p:sp>
      <p:pic>
        <p:nvPicPr>
          <p:cNvPr id="8" name="Picture 1">
            <a:extLst>
              <a:ext uri="{FF2B5EF4-FFF2-40B4-BE49-F238E27FC236}">
                <a16:creationId xmlns:a16="http://schemas.microsoft.com/office/drawing/2014/main" id="{60418F67-C644-0D46-A2AC-0E4421D240C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8201" y="1825653"/>
            <a:ext cx="3152791" cy="306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BABF743-64D4-EB40-9E56-0BA3809DB4D6}"/>
              </a:ext>
            </a:extLst>
          </p:cNvPr>
          <p:cNvSpPr txBox="1"/>
          <p:nvPr/>
        </p:nvSpPr>
        <p:spPr>
          <a:xfrm>
            <a:off x="1949556" y="613826"/>
            <a:ext cx="7923964"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Arial"/>
                <a:cs typeface="Arial"/>
                <a:sym typeface="Arial"/>
              </a:rPr>
              <a:t>Operational Impact Report</a:t>
            </a:r>
            <a:endParaRPr lang="en-US" sz="4800" kern="0" dirty="0">
              <a:solidFill>
                <a:srgbClr val="236192"/>
              </a:solidFill>
              <a:latin typeface="Arial"/>
              <a:cs typeface="Arial"/>
              <a:sym typeface="Arial"/>
            </a:endParaRPr>
          </a:p>
        </p:txBody>
      </p:sp>
    </p:spTree>
    <p:extLst>
      <p:ext uri="{BB962C8B-B14F-4D97-AF65-F5344CB8AC3E}">
        <p14:creationId xmlns:p14="http://schemas.microsoft.com/office/powerpoint/2010/main" val="80795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00BEB8-DA1B-5A49-95EE-50F2992927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110" b="-1"/>
          <a:stretch/>
        </p:blipFill>
        <p:spPr>
          <a:xfrm>
            <a:off x="20" y="-1"/>
            <a:ext cx="12191980" cy="6858000"/>
          </a:xfrm>
          <a:prstGeom prst="rect">
            <a:avLst/>
          </a:prstGeom>
          <a:noFill/>
          <a:ln>
            <a:noFill/>
          </a:ln>
        </p:spPr>
      </p:pic>
      <p:sp>
        <p:nvSpPr>
          <p:cNvPr id="9" name="Text Placeholder 2">
            <a:extLst>
              <a:ext uri="{FF2B5EF4-FFF2-40B4-BE49-F238E27FC236}">
                <a16:creationId xmlns:a16="http://schemas.microsoft.com/office/drawing/2014/main" id="{7645B60A-C4D4-4652-BB5A-844023579000}"/>
              </a:ext>
            </a:extLst>
          </p:cNvPr>
          <p:cNvSpPr>
            <a:spLocks noGrp="1"/>
          </p:cNvSpPr>
          <p:nvPr>
            <p:ph type="body" idx="1"/>
          </p:nvPr>
        </p:nvSpPr>
        <p:spPr>
          <a:xfrm>
            <a:off x="10111322" y="-20638"/>
            <a:ext cx="577849" cy="6899276"/>
          </a:xfrm>
        </p:spPr>
        <p:txBody>
          <a:bodyPr/>
          <a:lstStyle/>
          <a:p>
            <a:endParaRPr lang="en-US"/>
          </a:p>
        </p:txBody>
      </p:sp>
      <p:sp>
        <p:nvSpPr>
          <p:cNvPr id="11" name="Text Placeholder 3">
            <a:extLst>
              <a:ext uri="{FF2B5EF4-FFF2-40B4-BE49-F238E27FC236}">
                <a16:creationId xmlns:a16="http://schemas.microsoft.com/office/drawing/2014/main" id="{9D6B83A8-BB30-4D3D-A3D2-329B38CE5C2A}"/>
              </a:ext>
            </a:extLst>
          </p:cNvPr>
          <p:cNvSpPr>
            <a:spLocks noGrp="1"/>
          </p:cNvSpPr>
          <p:nvPr>
            <p:ph type="body" idx="3"/>
          </p:nvPr>
        </p:nvSpPr>
        <p:spPr>
          <a:xfrm>
            <a:off x="10689172" y="-20638"/>
            <a:ext cx="1502833" cy="6899276"/>
          </a:xfrm>
        </p:spPr>
        <p:txBody>
          <a:bodyPr/>
          <a:lstStyle/>
          <a:p>
            <a:endParaRPr lang="en-US"/>
          </a:p>
        </p:txBody>
      </p:sp>
    </p:spTree>
    <p:extLst>
      <p:ext uri="{BB962C8B-B14F-4D97-AF65-F5344CB8AC3E}">
        <p14:creationId xmlns:p14="http://schemas.microsoft.com/office/powerpoint/2010/main" val="291900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498D9-83EE-6042-AB7E-D9E3A21E38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344" y="962539"/>
            <a:ext cx="10605312" cy="469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991ABF-FC79-0F4F-8F0C-21791B34AD2E}"/>
              </a:ext>
            </a:extLst>
          </p:cNvPr>
          <p:cNvSpPr/>
          <p:nvPr/>
        </p:nvSpPr>
        <p:spPr>
          <a:xfrm>
            <a:off x="570803"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4" name="Rectangle 3">
            <a:extLst>
              <a:ext uri="{FF2B5EF4-FFF2-40B4-BE49-F238E27FC236}">
                <a16:creationId xmlns:a16="http://schemas.microsoft.com/office/drawing/2014/main" id="{A73BCB03-860D-7B4F-BE12-26A3A2883D69}"/>
              </a:ext>
            </a:extLst>
          </p:cNvPr>
          <p:cNvSpPr/>
          <p:nvPr/>
        </p:nvSpPr>
        <p:spPr>
          <a:xfrm>
            <a:off x="3527279" y="1528763"/>
            <a:ext cx="2457450"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5" name="Rectangle 4">
            <a:extLst>
              <a:ext uri="{FF2B5EF4-FFF2-40B4-BE49-F238E27FC236}">
                <a16:creationId xmlns:a16="http://schemas.microsoft.com/office/drawing/2014/main" id="{FCFA16B9-9D41-574D-AA41-0BDFB4B1D3AB}"/>
              </a:ext>
            </a:extLst>
          </p:cNvPr>
          <p:cNvSpPr/>
          <p:nvPr/>
        </p:nvSpPr>
        <p:spPr>
          <a:xfrm>
            <a:off x="6483755" y="1764830"/>
            <a:ext cx="2203546" cy="4130631"/>
          </a:xfrm>
          <a:prstGeom prst="rect">
            <a:avLst/>
          </a:prstGeom>
          <a:solidFill>
            <a:schemeClr val="bg1">
              <a:alpha val="65000"/>
            </a:schemeClr>
          </a:solid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Tree>
    <p:extLst>
      <p:ext uri="{BB962C8B-B14F-4D97-AF65-F5344CB8AC3E}">
        <p14:creationId xmlns:p14="http://schemas.microsoft.com/office/powerpoint/2010/main" val="34285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3" y="1054986"/>
            <a:ext cx="7021235" cy="4930247"/>
          </a:xfrm>
          <a:prstGeom prst="rect">
            <a:avLst/>
          </a:prstGeom>
        </p:spPr>
        <p:txBody>
          <a:bodyPr vert="horz" lIns="91440" tIns="45720" rIns="91440" bIns="45720" rtlCol="0" anchor="ctr">
            <a:normAutofit/>
          </a:bodyPr>
          <a:lstStyle/>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Alignment with collecting priorities </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Assessment of value</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Collection History </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Overview of collection content and condition</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Rights and restriction information</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Operational Impact Report or other outline of costs</a:t>
            </a:r>
          </a:p>
          <a:p>
            <a:pPr defTabSz="1219170">
              <a:spcAft>
                <a:spcPts val="800"/>
              </a:spcAft>
              <a:buClr>
                <a:srgbClr val="000000"/>
              </a:buClr>
              <a:buFont typeface="Arial" panose="020B0604020202020204" pitchFamily="34" charset="0"/>
              <a:buChar char="•"/>
            </a:pPr>
            <a:r>
              <a:rPr lang="en-US" sz="2667" kern="0" dirty="0">
                <a:solidFill>
                  <a:srgbClr val="111E28"/>
                </a:solidFill>
                <a:latin typeface="Arial"/>
                <a:cs typeface="Arial"/>
                <a:sym typeface="Arial"/>
              </a:rPr>
              <a:t>Assessment and Recommendations</a:t>
            </a:r>
          </a:p>
        </p:txBody>
      </p:sp>
      <p:pic>
        <p:nvPicPr>
          <p:cNvPr id="7" name="Picture 1">
            <a:extLst>
              <a:ext uri="{FF2B5EF4-FFF2-40B4-BE49-F238E27FC236}">
                <a16:creationId xmlns:a16="http://schemas.microsoft.com/office/drawing/2014/main" id="{7C370E48-20EE-6B46-9786-0D39BD45EE7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8201" y="2057399"/>
            <a:ext cx="2798676" cy="29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85DBB39-1F3D-7146-8809-8817A39CAA94}"/>
              </a:ext>
            </a:extLst>
          </p:cNvPr>
          <p:cNvSpPr txBox="1"/>
          <p:nvPr/>
        </p:nvSpPr>
        <p:spPr>
          <a:xfrm>
            <a:off x="2895125" y="441881"/>
            <a:ext cx="6349815"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mj-lt"/>
                <a:cs typeface="Arial"/>
                <a:sym typeface="Arial"/>
              </a:rPr>
              <a:t>Acquisition Proposal</a:t>
            </a:r>
            <a:endParaRPr lang="en-US" sz="4800" kern="0" dirty="0">
              <a:solidFill>
                <a:srgbClr val="236192"/>
              </a:solidFill>
              <a:latin typeface="+mj-lt"/>
              <a:cs typeface="Arial"/>
              <a:sym typeface="Arial"/>
            </a:endParaRPr>
          </a:p>
        </p:txBody>
      </p:sp>
    </p:spTree>
    <p:extLst>
      <p:ext uri="{BB962C8B-B14F-4D97-AF65-F5344CB8AC3E}">
        <p14:creationId xmlns:p14="http://schemas.microsoft.com/office/powerpoint/2010/main" val="85950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4" y="1105567"/>
            <a:ext cx="7613473" cy="4930247"/>
          </a:xfrm>
          <a:prstGeom prst="rect">
            <a:avLst/>
          </a:prstGeom>
        </p:spPr>
        <p:txBody>
          <a:bodyPr vert="horz" lIns="91440" tIns="45720" rIns="91440" bIns="45720" rtlCol="0" anchor="ctr">
            <a:normAutofit fontScale="92500" lnSpcReduction="10000"/>
          </a:bodyPr>
          <a:lstStyle/>
          <a:p>
            <a:pPr defTabSz="914377">
              <a:buClr>
                <a:srgbClr val="000000"/>
              </a:buClr>
              <a:defRPr/>
            </a:pPr>
            <a:endParaRPr lang="en-US" sz="2400" dirty="0">
              <a:solidFill>
                <a:prstClr val="black"/>
              </a:solidFill>
              <a:latin typeface="Calibri" panose="020F0502020204030204"/>
              <a:cs typeface="Arial"/>
              <a:sym typeface="Arial"/>
            </a:endParaRPr>
          </a:p>
          <a:p>
            <a:pPr marL="457189" indent="-457189" defTabSz="914377">
              <a:lnSpc>
                <a:spcPct val="110000"/>
              </a:lnSpc>
              <a:spcAft>
                <a:spcPts val="800"/>
              </a:spcAft>
              <a:buClr>
                <a:srgbClr val="000000"/>
              </a:buClr>
              <a:buFont typeface="Arial" panose="020B0604020202020204" pitchFamily="34" charset="0"/>
              <a:buChar char="•"/>
              <a:defRPr/>
            </a:pPr>
            <a:r>
              <a:rPr lang="en-US" sz="2933" dirty="0">
                <a:solidFill>
                  <a:prstClr val="black"/>
                </a:solidFill>
                <a:latin typeface="Arial"/>
                <a:cs typeface="Arial"/>
                <a:sym typeface="Arial"/>
              </a:rPr>
              <a:t>Administrative information </a:t>
            </a:r>
          </a:p>
          <a:p>
            <a:pPr marL="457189" indent="-457189" defTabSz="914377">
              <a:lnSpc>
                <a:spcPct val="110000"/>
              </a:lnSpc>
              <a:spcAft>
                <a:spcPts val="800"/>
              </a:spcAft>
              <a:buClr>
                <a:srgbClr val="000000"/>
              </a:buClr>
              <a:buFont typeface="Arial" panose="020B0604020202020204" pitchFamily="34" charset="0"/>
              <a:buChar char="•"/>
              <a:defRPr/>
            </a:pPr>
            <a:r>
              <a:rPr lang="en-US" sz="2933" dirty="0">
                <a:solidFill>
                  <a:prstClr val="black"/>
                </a:solidFill>
                <a:latin typeface="Arial"/>
                <a:cs typeface="Arial"/>
                <a:sym typeface="Arial"/>
              </a:rPr>
              <a:t>Collection overview and analysis</a:t>
            </a:r>
          </a:p>
          <a:p>
            <a:pPr marL="457189" indent="-457189" defTabSz="914377">
              <a:lnSpc>
                <a:spcPct val="110000"/>
              </a:lnSpc>
              <a:spcAft>
                <a:spcPts val="800"/>
              </a:spcAft>
              <a:buClr>
                <a:srgbClr val="000000"/>
              </a:buClr>
              <a:buFont typeface="Arial" panose="020B0604020202020204" pitchFamily="34" charset="0"/>
              <a:buChar char="•"/>
              <a:defRPr/>
            </a:pPr>
            <a:r>
              <a:rPr lang="en-US" sz="2933" dirty="0">
                <a:solidFill>
                  <a:prstClr val="black"/>
                </a:solidFill>
                <a:latin typeface="Arial"/>
                <a:cs typeface="Arial"/>
                <a:sym typeface="Arial"/>
              </a:rPr>
              <a:t>Processing evaluation – format, condition, restriction, and appraisal needs</a:t>
            </a:r>
          </a:p>
          <a:p>
            <a:pPr marL="457189" indent="-457189" defTabSz="914377">
              <a:lnSpc>
                <a:spcPct val="110000"/>
              </a:lnSpc>
              <a:spcAft>
                <a:spcPts val="800"/>
              </a:spcAft>
              <a:buClr>
                <a:srgbClr val="000000"/>
              </a:buClr>
              <a:buFont typeface="Arial" panose="020B0604020202020204" pitchFamily="34" charset="0"/>
              <a:buChar char="•"/>
              <a:defRPr/>
            </a:pPr>
            <a:r>
              <a:rPr lang="en-US" sz="2933" dirty="0">
                <a:solidFill>
                  <a:prstClr val="black"/>
                </a:solidFill>
                <a:latin typeface="Arial"/>
                <a:cs typeface="Arial"/>
                <a:sym typeface="Arial"/>
              </a:rPr>
              <a:t>Processing work plan – arrangement and description, who will do what, supplies</a:t>
            </a:r>
          </a:p>
          <a:p>
            <a:pPr marL="457189" indent="-457189" defTabSz="914377">
              <a:lnSpc>
                <a:spcPct val="110000"/>
              </a:lnSpc>
              <a:spcAft>
                <a:spcPts val="800"/>
              </a:spcAft>
              <a:buClr>
                <a:srgbClr val="000000"/>
              </a:buClr>
              <a:buFont typeface="Arial" panose="020B0604020202020204" pitchFamily="34" charset="0"/>
              <a:buChar char="•"/>
              <a:defRPr/>
            </a:pPr>
            <a:r>
              <a:rPr lang="en-US" sz="2933" dirty="0">
                <a:solidFill>
                  <a:prstClr val="black"/>
                </a:solidFill>
                <a:latin typeface="Arial"/>
                <a:cs typeface="Arial"/>
                <a:sym typeface="Arial"/>
              </a:rPr>
              <a:t>Work summary – appraisal decisions, changes from the plan, stakeholder comments</a:t>
            </a:r>
          </a:p>
          <a:p>
            <a:pPr marL="285744" indent="-285744" defTabSz="914377">
              <a:buClr>
                <a:srgbClr val="000000"/>
              </a:buClr>
              <a:buFont typeface="Arial" panose="020B0604020202020204" pitchFamily="34" charset="0"/>
              <a:buChar char="•"/>
              <a:defRPr/>
            </a:pPr>
            <a:endParaRPr lang="en-US" dirty="0">
              <a:solidFill>
                <a:prstClr val="black"/>
              </a:solidFill>
              <a:latin typeface="Calibri" panose="020F0502020204030204"/>
              <a:cs typeface="Arial"/>
              <a:sym typeface="Arial"/>
            </a:endParaRPr>
          </a:p>
        </p:txBody>
      </p:sp>
      <p:pic>
        <p:nvPicPr>
          <p:cNvPr id="7" name="Picture 1">
            <a:extLst>
              <a:ext uri="{FF2B5EF4-FFF2-40B4-BE49-F238E27FC236}">
                <a16:creationId xmlns:a16="http://schemas.microsoft.com/office/drawing/2014/main" id="{7C370E48-20EE-6B46-9786-0D39BD45EE7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0395" y="1966291"/>
            <a:ext cx="2798676" cy="29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4F1CE8C-DF6F-4E4E-92C0-A4D95E656E2A}"/>
              </a:ext>
            </a:extLst>
          </p:cNvPr>
          <p:cNvSpPr txBox="1"/>
          <p:nvPr/>
        </p:nvSpPr>
        <p:spPr>
          <a:xfrm>
            <a:off x="3579071" y="390337"/>
            <a:ext cx="4980851"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mj-lt"/>
                <a:cs typeface="Arial"/>
                <a:sym typeface="Arial"/>
              </a:rPr>
              <a:t>Processing Plan</a:t>
            </a:r>
            <a:endParaRPr lang="en-US" sz="4800" kern="0" dirty="0">
              <a:solidFill>
                <a:srgbClr val="236192"/>
              </a:solidFill>
              <a:latin typeface="+mj-lt"/>
              <a:cs typeface="Arial"/>
              <a:sym typeface="Arial"/>
            </a:endParaRPr>
          </a:p>
        </p:txBody>
      </p:sp>
    </p:spTree>
    <p:extLst>
      <p:ext uri="{BB962C8B-B14F-4D97-AF65-F5344CB8AC3E}">
        <p14:creationId xmlns:p14="http://schemas.microsoft.com/office/powerpoint/2010/main" val="392583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A2EC6-5BBF-6648-9A01-FA377A7E81D1}"/>
              </a:ext>
            </a:extLst>
          </p:cNvPr>
          <p:cNvSpPr txBox="1"/>
          <p:nvPr/>
        </p:nvSpPr>
        <p:spPr>
          <a:xfrm>
            <a:off x="838200" y="963878"/>
            <a:ext cx="3494363" cy="4930247"/>
          </a:xfrm>
          <a:prstGeom prst="rect">
            <a:avLst/>
          </a:prstGeom>
        </p:spPr>
        <p:txBody>
          <a:bodyPr vert="horz" lIns="91440" tIns="45720" rIns="91440" bIns="45720" rtlCol="0" anchor="ctr">
            <a:normAutofit/>
          </a:bodyPr>
          <a:lstStyle/>
          <a:p>
            <a:pPr algn="r" defTabSz="914377">
              <a:lnSpc>
                <a:spcPct val="90000"/>
              </a:lnSpc>
              <a:spcBef>
                <a:spcPct val="0"/>
              </a:spcBef>
              <a:spcAft>
                <a:spcPts val="600"/>
              </a:spcAft>
              <a:defRPr/>
            </a:pPr>
            <a:endParaRPr lang="en-US" sz="4400" b="1" dirty="0">
              <a:solidFill>
                <a:srgbClr val="4472C4"/>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A6D8D2D-B1A9-6D4C-8777-6DFA14F19A30}"/>
              </a:ext>
            </a:extLst>
          </p:cNvPr>
          <p:cNvSpPr txBox="1"/>
          <p:nvPr/>
        </p:nvSpPr>
        <p:spPr>
          <a:xfrm>
            <a:off x="4332563" y="1090325"/>
            <a:ext cx="7021235" cy="4930247"/>
          </a:xfrm>
          <a:prstGeom prst="rect">
            <a:avLst/>
          </a:prstGeom>
        </p:spPr>
        <p:txBody>
          <a:bodyPr vert="horz" lIns="91440" tIns="45720" rIns="91440" bIns="45720" rtlCol="0" anchor="ctr">
            <a:normAutofit/>
          </a:bodyPr>
          <a:lstStyle/>
          <a:p>
            <a:pPr defTabSz="914377">
              <a:buClr>
                <a:srgbClr val="000000"/>
              </a:buClr>
              <a:defRPr/>
            </a:pPr>
            <a:r>
              <a:rPr lang="en-US" sz="2400" dirty="0">
                <a:solidFill>
                  <a:prstClr val="black"/>
                </a:solidFill>
                <a:latin typeface="Calibri" panose="020F0502020204030204"/>
                <a:cs typeface="Arial"/>
                <a:sym typeface="Arial"/>
              </a:rPr>
              <a:t> </a:t>
            </a:r>
            <a:endParaRPr lang="en-US" sz="2667" dirty="0">
              <a:solidFill>
                <a:prstClr val="black"/>
              </a:solidFill>
              <a:latin typeface="Arial"/>
              <a:cs typeface="Arial"/>
              <a:sym typeface="Arial"/>
            </a:endParaRPr>
          </a:p>
          <a:p>
            <a:pPr marL="457189" indent="-457189"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Project overview – material, scope, audience, sponsor</a:t>
            </a:r>
          </a:p>
          <a:p>
            <a:pPr marL="457189" indent="-457189"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Research and value analysis – alignment with priorities, research value, rights and restrictions on access</a:t>
            </a:r>
          </a:p>
          <a:p>
            <a:pPr marL="457189" indent="-457189"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Project needs &amp; work analysis – technical, physical, and descriptive needs, institutional capacity, timeline and cost</a:t>
            </a:r>
          </a:p>
          <a:p>
            <a:pPr marL="457189" indent="-457189" defTabSz="914377">
              <a:spcAft>
                <a:spcPts val="800"/>
              </a:spcAft>
              <a:buClr>
                <a:srgbClr val="000000"/>
              </a:buClr>
              <a:buFont typeface="Arial" panose="020B0604020202020204" pitchFamily="34" charset="0"/>
              <a:buChar char="•"/>
              <a:defRPr/>
            </a:pPr>
            <a:r>
              <a:rPr lang="en-US" sz="2667" dirty="0">
                <a:solidFill>
                  <a:prstClr val="black"/>
                </a:solidFill>
                <a:latin typeface="Arial"/>
                <a:cs typeface="Arial"/>
                <a:sym typeface="Arial"/>
              </a:rPr>
              <a:t>Assessment and recommendations</a:t>
            </a:r>
          </a:p>
          <a:p>
            <a:pPr marL="285744" indent="-285744" defTabSz="914377">
              <a:buClr>
                <a:srgbClr val="000000"/>
              </a:buClr>
              <a:buFont typeface="Arial" panose="020B0604020202020204" pitchFamily="34" charset="0"/>
              <a:buChar char="•"/>
              <a:defRPr/>
            </a:pPr>
            <a:endParaRPr lang="en-US" dirty="0">
              <a:solidFill>
                <a:prstClr val="black"/>
              </a:solidFill>
              <a:latin typeface="Calibri" panose="020F0502020204030204"/>
              <a:cs typeface="Arial"/>
              <a:sym typeface="Arial"/>
            </a:endParaRPr>
          </a:p>
        </p:txBody>
      </p:sp>
      <p:pic>
        <p:nvPicPr>
          <p:cNvPr id="7" name="Picture 1">
            <a:extLst>
              <a:ext uri="{FF2B5EF4-FFF2-40B4-BE49-F238E27FC236}">
                <a16:creationId xmlns:a16="http://schemas.microsoft.com/office/drawing/2014/main" id="{7C370E48-20EE-6B46-9786-0D39BD45EE7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8201" y="2092739"/>
            <a:ext cx="2798676" cy="29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593490-08BA-494F-AA3E-2DC3B6C6EEE3}"/>
              </a:ext>
            </a:extLst>
          </p:cNvPr>
          <p:cNvSpPr txBox="1"/>
          <p:nvPr/>
        </p:nvSpPr>
        <p:spPr>
          <a:xfrm>
            <a:off x="1287846" y="532989"/>
            <a:ext cx="9568645" cy="830997"/>
          </a:xfrm>
          <a:prstGeom prst="rect">
            <a:avLst/>
          </a:prstGeom>
          <a:noFill/>
        </p:spPr>
        <p:txBody>
          <a:bodyPr wrap="none" rtlCol="0">
            <a:spAutoFit/>
          </a:bodyPr>
          <a:lstStyle/>
          <a:p>
            <a:pPr defTabSz="1219170">
              <a:buClr>
                <a:srgbClr val="000000"/>
              </a:buClr>
            </a:pPr>
            <a:r>
              <a:rPr lang="en-US" sz="4800" b="1" kern="0" dirty="0">
                <a:solidFill>
                  <a:srgbClr val="236192"/>
                </a:solidFill>
                <a:latin typeface="+mj-lt"/>
                <a:cs typeface="Arial"/>
                <a:sym typeface="Arial"/>
              </a:rPr>
              <a:t>Digitization Project Assessment</a:t>
            </a:r>
            <a:endParaRPr lang="en-US" sz="4800" kern="0" dirty="0">
              <a:solidFill>
                <a:srgbClr val="236192"/>
              </a:solidFill>
              <a:latin typeface="+mj-lt"/>
              <a:cs typeface="Arial"/>
              <a:sym typeface="Arial"/>
            </a:endParaRPr>
          </a:p>
        </p:txBody>
      </p:sp>
    </p:spTree>
    <p:extLst>
      <p:ext uri="{BB962C8B-B14F-4D97-AF65-F5344CB8AC3E}">
        <p14:creationId xmlns:p14="http://schemas.microsoft.com/office/powerpoint/2010/main" val="82479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7"/>
          <p:cNvSpPr txBox="1">
            <a:spLocks noGrp="1"/>
          </p:cNvSpPr>
          <p:nvPr>
            <p:ph type="body" idx="1"/>
          </p:nvPr>
        </p:nvSpPr>
        <p:spPr>
          <a:xfrm>
            <a:off x="321391" y="457796"/>
            <a:ext cx="11549218" cy="915200"/>
          </a:xfrm>
          <a:prstGeom prst="rect">
            <a:avLst/>
          </a:prstGeom>
          <a:noFill/>
          <a:ln>
            <a:noFill/>
          </a:ln>
        </p:spPr>
        <p:txBody>
          <a:bodyPr spcFirstLastPara="1" wrap="square" lIns="121900" tIns="60933" rIns="121900" bIns="60933" anchor="t" anchorCtr="0">
            <a:noAutofit/>
          </a:bodyPr>
          <a:lstStyle/>
          <a:p>
            <a:pPr algn="ctr">
              <a:buClr>
                <a:schemeClr val="dk2"/>
              </a:buClr>
              <a:buSzPts val="3600"/>
            </a:pPr>
            <a:r>
              <a:rPr lang="en-US" sz="4800" b="1" dirty="0">
                <a:solidFill>
                  <a:schemeClr val="dk2"/>
                </a:solidFill>
                <a:latin typeface="+mj-lt"/>
              </a:rPr>
              <a:t>Putting the Tool Suite to Work for You </a:t>
            </a:r>
            <a:endParaRPr dirty="0">
              <a:latin typeface="+mj-lt"/>
            </a:endParaRPr>
          </a:p>
        </p:txBody>
      </p:sp>
      <p:sp>
        <p:nvSpPr>
          <p:cNvPr id="213" name="Google Shape;213;p7"/>
          <p:cNvSpPr txBox="1">
            <a:spLocks noGrp="1"/>
          </p:cNvSpPr>
          <p:nvPr>
            <p:ph type="body" idx="2"/>
          </p:nvPr>
        </p:nvSpPr>
        <p:spPr>
          <a:xfrm>
            <a:off x="454381" y="1372996"/>
            <a:ext cx="11252000" cy="4475200"/>
          </a:xfrm>
          <a:prstGeom prst="rect">
            <a:avLst/>
          </a:prstGeom>
          <a:noFill/>
          <a:ln>
            <a:noFill/>
          </a:ln>
        </p:spPr>
        <p:txBody>
          <a:bodyPr spcFirstLastPara="1" wrap="square" lIns="121900" tIns="60933" rIns="121900" bIns="60933" anchor="t" anchorCtr="0">
            <a:noAutofit/>
          </a:bodyPr>
          <a:lstStyle/>
          <a:p>
            <a:pPr marL="609585" indent="-507987">
              <a:lnSpc>
                <a:spcPct val="150000"/>
              </a:lnSpc>
              <a:buClr>
                <a:schemeClr val="dk1"/>
              </a:buClr>
              <a:buSzPts val="2400"/>
              <a:buChar char="●"/>
            </a:pPr>
            <a:r>
              <a:rPr lang="en-US" sz="3200" dirty="0">
                <a:solidFill>
                  <a:schemeClr val="dk1"/>
                </a:solidFill>
              </a:rPr>
              <a:t>Designed to enact framework and compliment each other</a:t>
            </a:r>
            <a:endParaRPr sz="3200" dirty="0">
              <a:solidFill>
                <a:schemeClr val="dk1"/>
              </a:solidFill>
            </a:endParaRPr>
          </a:p>
          <a:p>
            <a:pPr marL="609585" indent="-507987">
              <a:lnSpc>
                <a:spcPct val="150000"/>
              </a:lnSpc>
              <a:buClr>
                <a:schemeClr val="dk1"/>
              </a:buClr>
              <a:buSzPts val="2400"/>
              <a:buChar char="●"/>
            </a:pPr>
            <a:r>
              <a:rPr lang="en-US" sz="3200" dirty="0">
                <a:solidFill>
                  <a:schemeClr val="dk1"/>
                </a:solidFill>
              </a:rPr>
              <a:t>Broadly applicable and flexible </a:t>
            </a:r>
          </a:p>
          <a:p>
            <a:pPr marL="609585" indent="-507987">
              <a:lnSpc>
                <a:spcPct val="150000"/>
              </a:lnSpc>
              <a:buClr>
                <a:schemeClr val="dk1"/>
              </a:buClr>
              <a:buSzPts val="2400"/>
              <a:buFont typeface="Arial"/>
              <a:buChar char="●"/>
            </a:pPr>
            <a:r>
              <a:rPr lang="en-US" sz="3200" dirty="0">
                <a:solidFill>
                  <a:schemeClr val="dk1"/>
                </a:solidFill>
              </a:rPr>
              <a:t>Accompanying usage guides and examples</a:t>
            </a:r>
          </a:p>
          <a:p>
            <a:pPr marL="609585" indent="-507987">
              <a:lnSpc>
                <a:spcPct val="150000"/>
              </a:lnSpc>
              <a:buClr>
                <a:schemeClr val="dk1"/>
              </a:buClr>
              <a:buSzPts val="2400"/>
              <a:buChar char="●"/>
            </a:pPr>
            <a:r>
              <a:rPr lang="en-US" sz="3200" dirty="0">
                <a:solidFill>
                  <a:schemeClr val="dk1"/>
                </a:solidFill>
              </a:rPr>
              <a:t>Customizable </a:t>
            </a:r>
          </a:p>
          <a:p>
            <a:pPr marL="609585" indent="-507987">
              <a:lnSpc>
                <a:spcPct val="150000"/>
              </a:lnSpc>
              <a:buClr>
                <a:schemeClr val="dk1"/>
              </a:buClr>
              <a:buSzPts val="2400"/>
              <a:buChar char="●"/>
            </a:pPr>
            <a:r>
              <a:rPr lang="en-US" sz="3200" dirty="0">
                <a:solidFill>
                  <a:schemeClr val="dk1"/>
                </a:solidFill>
              </a:rPr>
              <a:t>Use to create new or review existing documents</a:t>
            </a:r>
          </a:p>
          <a:p>
            <a:pPr marL="609585" indent="-507987">
              <a:lnSpc>
                <a:spcPct val="150000"/>
              </a:lnSpc>
              <a:buClr>
                <a:schemeClr val="dk1"/>
              </a:buClr>
              <a:buSzPts val="2400"/>
              <a:buChar char="●"/>
            </a:pPr>
            <a:r>
              <a:rPr lang="en-US" sz="3200" dirty="0">
                <a:solidFill>
                  <a:schemeClr val="dk1"/>
                </a:solidFill>
              </a:rPr>
              <a:t>Can be used iteratively</a:t>
            </a:r>
            <a:endParaRPr sz="32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What’s Next</a:t>
            </a:r>
          </a:p>
        </p:txBody>
      </p:sp>
      <p:sp>
        <p:nvSpPr>
          <p:cNvPr id="7" name="Shape 734">
            <a:extLst>
              <a:ext uri="{FF2B5EF4-FFF2-40B4-BE49-F238E27FC236}">
                <a16:creationId xmlns:a16="http://schemas.microsoft.com/office/drawing/2014/main" id="{63074A96-D416-9C43-87E5-EA54005D24F2}"/>
              </a:ext>
            </a:extLst>
          </p:cNvPr>
          <p:cNvSpPr/>
          <p:nvPr/>
        </p:nvSpPr>
        <p:spPr>
          <a:xfrm>
            <a:off x="4649162" y="1594022"/>
            <a:ext cx="7542838" cy="4670854"/>
          </a:xfrm>
          <a:prstGeom prst="rect">
            <a:avLst/>
          </a:prstGeom>
          <a:noFill/>
          <a:ln>
            <a:noFill/>
          </a:ln>
        </p:spPr>
        <p:txBody>
          <a:bodyPr spcFirstLastPara="1" wrap="square" lIns="91425" tIns="45700" rIns="91425" bIns="45700" anchor="t" anchorCtr="0">
            <a:noAutofit/>
          </a:bodyPr>
          <a:lstStyle/>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Tutorial Videos </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Office Hours May 6, 11, 12</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Twitter Chat May 20</a:t>
            </a:r>
            <a:r>
              <a:rPr kumimoji="0" lang="en-US" sz="3200" b="0" i="0" u="none" strike="noStrike" kern="0" cap="none" spc="0" normalizeH="0" baseline="30000" noProof="0" dirty="0">
                <a:ln>
                  <a:noFill/>
                </a:ln>
                <a:solidFill>
                  <a:srgbClr val="000000"/>
                </a:solidFill>
                <a:effectLst/>
                <a:uLnTx/>
                <a:uFillTx/>
                <a:latin typeface="Calibri"/>
                <a:ea typeface="Calibri"/>
                <a:cs typeface="Calibri"/>
                <a:sym typeface="Calibri"/>
              </a:rPr>
              <a:t>th</a:t>
            </a: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200" b="0" i="0" u="none" strike="noStrike" kern="0" cap="none" spc="0" normalizeH="0" baseline="0" noProof="0" dirty="0" err="1">
                <a:ln>
                  <a:noFill/>
                </a:ln>
                <a:solidFill>
                  <a:srgbClr val="000000"/>
                </a:solidFill>
                <a:effectLst/>
                <a:uLnTx/>
                <a:uFillTx/>
                <a:latin typeface="Calibri"/>
                <a:ea typeface="Calibri"/>
                <a:cs typeface="Calibri"/>
                <a:sym typeface="Calibri"/>
              </a:rPr>
              <a:t>oclc_tcos</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3200" kern="0" dirty="0">
                <a:solidFill>
                  <a:srgbClr val="000000"/>
                </a:solidFill>
                <a:latin typeface="Calibri"/>
                <a:ea typeface="Calibri"/>
                <a:cs typeface="Calibri"/>
                <a:sym typeface="Calibri"/>
              </a:rPr>
              <a:t>RBMS Conference June 2021</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DCDC Conference July 2021</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3200" kern="0" dirty="0">
                <a:solidFill>
                  <a:srgbClr val="000000"/>
                </a:solidFill>
                <a:latin typeface="Calibri"/>
                <a:ea typeface="Calibri"/>
                <a:cs typeface="Calibri"/>
                <a:sym typeface="Calibri"/>
              </a:rPr>
              <a:t>SAA Conference July 2021</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60958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 name="Picture Placeholder 7" descr="A close up of a logo&#10;&#10;Description automatically generated">
            <a:extLst>
              <a:ext uri="{FF2B5EF4-FFF2-40B4-BE49-F238E27FC236}">
                <a16:creationId xmlns:a16="http://schemas.microsoft.com/office/drawing/2014/main" id="{38C44682-23D0-E14B-BFD2-1ECC1726A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383" y="2169716"/>
            <a:ext cx="3724527" cy="3301232"/>
          </a:xfrm>
          <a:prstGeom prst="rect">
            <a:avLst/>
          </a:prstGeom>
          <a:noFill/>
          <a:ln>
            <a:noFill/>
          </a:ln>
        </p:spPr>
      </p:pic>
    </p:spTree>
    <p:extLst>
      <p:ext uri="{BB962C8B-B14F-4D97-AF65-F5344CB8AC3E}">
        <p14:creationId xmlns:p14="http://schemas.microsoft.com/office/powerpoint/2010/main" val="330684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8DE42-D5B9-0D47-9CF7-9494685A51CE}"/>
              </a:ext>
            </a:extLst>
          </p:cNvPr>
          <p:cNvSpPr>
            <a:spLocks noGrp="1"/>
          </p:cNvSpPr>
          <p:nvPr>
            <p:ph type="ctrTitle"/>
          </p:nvPr>
        </p:nvSpPr>
        <p:spPr>
          <a:xfrm>
            <a:off x="4581251" y="1219201"/>
            <a:ext cx="6696348" cy="1610868"/>
          </a:xfrm>
        </p:spPr>
        <p:txBody>
          <a:bodyPr>
            <a:normAutofit fontScale="90000"/>
          </a:bodyPr>
          <a:lstStyle/>
          <a:p>
            <a:r>
              <a:rPr lang="en-US" dirty="0"/>
              <a:t>Communication Tools in Action: Case Study from the Rose Library, Emory University</a:t>
            </a:r>
          </a:p>
        </p:txBody>
      </p:sp>
      <p:sp>
        <p:nvSpPr>
          <p:cNvPr id="5" name="Subtitle 4">
            <a:extLst>
              <a:ext uri="{FF2B5EF4-FFF2-40B4-BE49-F238E27FC236}">
                <a16:creationId xmlns:a16="http://schemas.microsoft.com/office/drawing/2014/main" id="{AF000B0E-E01A-4F4A-A113-09F44E4BBCFB}"/>
              </a:ext>
            </a:extLst>
          </p:cNvPr>
          <p:cNvSpPr>
            <a:spLocks noGrp="1"/>
          </p:cNvSpPr>
          <p:nvPr>
            <p:ph type="subTitle" idx="1"/>
          </p:nvPr>
        </p:nvSpPr>
        <p:spPr>
          <a:xfrm>
            <a:off x="3603813" y="3119719"/>
            <a:ext cx="7673786" cy="2519082"/>
          </a:xfrm>
        </p:spPr>
        <p:txBody>
          <a:bodyPr>
            <a:normAutofit/>
          </a:bodyPr>
          <a:lstStyle/>
          <a:p>
            <a:r>
              <a:rPr lang="en-US" dirty="0"/>
              <a:t>                                  </a:t>
            </a:r>
            <a:r>
              <a:rPr lang="en-US" sz="3200" dirty="0"/>
              <a:t>Carrie Hintz</a:t>
            </a:r>
          </a:p>
          <a:p>
            <a:r>
              <a:rPr lang="en-US" sz="3200" dirty="0"/>
              <a:t>                          Associate Director      </a:t>
            </a:r>
          </a:p>
          <a:p>
            <a:r>
              <a:rPr lang="en-US" sz="3200" dirty="0"/>
              <a:t>                          Rose Library </a:t>
            </a:r>
          </a:p>
        </p:txBody>
      </p:sp>
      <p:sp>
        <p:nvSpPr>
          <p:cNvPr id="3" name="Date Placeholder 2">
            <a:extLst>
              <a:ext uri="{FF2B5EF4-FFF2-40B4-BE49-F238E27FC236}">
                <a16:creationId xmlns:a16="http://schemas.microsoft.com/office/drawing/2014/main" id="{4232E9AA-0C1D-8841-A73C-D5750347EE1B}"/>
              </a:ext>
            </a:extLst>
          </p:cNvPr>
          <p:cNvSpPr>
            <a:spLocks noGrp="1"/>
          </p:cNvSpPr>
          <p:nvPr>
            <p:ph type="dt" sz="half" idx="4294967295"/>
          </p:nvPr>
        </p:nvSpPr>
        <p:spPr>
          <a:xfrm>
            <a:off x="0" y="6270625"/>
            <a:ext cx="1460500" cy="3619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pic>
        <p:nvPicPr>
          <p:cNvPr id="10" name="Picture 9" descr="A picture of speaker, containing person, window, indoor, posing&#10;&#10;Description automatically generated">
            <a:extLst>
              <a:ext uri="{FF2B5EF4-FFF2-40B4-BE49-F238E27FC236}">
                <a16:creationId xmlns:a16="http://schemas.microsoft.com/office/drawing/2014/main" id="{8E352957-A1D1-9245-8196-5BDF2759DE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2162"/>
          <a:stretch/>
        </p:blipFill>
        <p:spPr>
          <a:xfrm>
            <a:off x="3396141" y="2985248"/>
            <a:ext cx="2699859" cy="2519082"/>
          </a:xfrm>
          <a:prstGeom prst="rect">
            <a:avLst/>
          </a:prstGeom>
        </p:spPr>
      </p:pic>
    </p:spTree>
    <p:extLst>
      <p:ext uri="{BB962C8B-B14F-4D97-AF65-F5344CB8AC3E}">
        <p14:creationId xmlns:p14="http://schemas.microsoft.com/office/powerpoint/2010/main" val="18828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1F8DB97-FB52-D445-820D-387361503E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04/20/21</a:t>
            </a:r>
          </a:p>
        </p:txBody>
      </p:sp>
      <p:pic>
        <p:nvPicPr>
          <p:cNvPr id="5" name="Graphic 4">
            <a:extLst>
              <a:ext uri="{FF2B5EF4-FFF2-40B4-BE49-F238E27FC236}">
                <a16:creationId xmlns:a16="http://schemas.microsoft.com/office/drawing/2014/main" id="{A72BEE48-0AEA-7F4D-B173-9D66C2B0C76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3277" y="1816789"/>
            <a:ext cx="1816789" cy="1816789"/>
          </a:xfrm>
          <a:prstGeom prst="rect">
            <a:avLst/>
          </a:prstGeom>
        </p:spPr>
      </p:pic>
      <p:pic>
        <p:nvPicPr>
          <p:cNvPr id="7" name="Graphic 6" descr="Top Hat with solid fill">
            <a:extLst>
              <a:ext uri="{FF2B5EF4-FFF2-40B4-BE49-F238E27FC236}">
                <a16:creationId xmlns:a16="http://schemas.microsoft.com/office/drawing/2014/main" id="{93B6B02E-6FDF-6E47-BA88-0A1A64B1F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4480" y="1816789"/>
            <a:ext cx="1816789" cy="1816789"/>
          </a:xfrm>
          <a:prstGeom prst="rect">
            <a:avLst/>
          </a:prstGeom>
        </p:spPr>
      </p:pic>
      <p:pic>
        <p:nvPicPr>
          <p:cNvPr id="9" name="Graphic 8" descr="Baseball hat with solid fill">
            <a:extLst>
              <a:ext uri="{FF2B5EF4-FFF2-40B4-BE49-F238E27FC236}">
                <a16:creationId xmlns:a16="http://schemas.microsoft.com/office/drawing/2014/main" id="{42373CAD-0946-AF49-8C5E-E3BB5C8DB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75683" y="1816789"/>
            <a:ext cx="1816789" cy="1816789"/>
          </a:xfrm>
          <a:prstGeom prst="rect">
            <a:avLst/>
          </a:prstGeom>
        </p:spPr>
      </p:pic>
      <p:sp>
        <p:nvSpPr>
          <p:cNvPr id="10" name="TextBox 9">
            <a:extLst>
              <a:ext uri="{FF2B5EF4-FFF2-40B4-BE49-F238E27FC236}">
                <a16:creationId xmlns:a16="http://schemas.microsoft.com/office/drawing/2014/main" id="{E091E654-9BC5-0F46-88DF-A93E862A691A}"/>
              </a:ext>
            </a:extLst>
          </p:cNvPr>
          <p:cNvSpPr txBox="1"/>
          <p:nvPr/>
        </p:nvSpPr>
        <p:spPr>
          <a:xfrm>
            <a:off x="1860332" y="3633578"/>
            <a:ext cx="1227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Curator </a:t>
            </a:r>
          </a:p>
        </p:txBody>
      </p:sp>
      <p:sp>
        <p:nvSpPr>
          <p:cNvPr id="11" name="TextBox 10">
            <a:extLst>
              <a:ext uri="{FF2B5EF4-FFF2-40B4-BE49-F238E27FC236}">
                <a16:creationId xmlns:a16="http://schemas.microsoft.com/office/drawing/2014/main" id="{ED1A6D2A-A7B0-CC4D-8A79-FE72816EF52C}"/>
              </a:ext>
            </a:extLst>
          </p:cNvPr>
          <p:cNvSpPr txBox="1"/>
          <p:nvPr/>
        </p:nvSpPr>
        <p:spPr>
          <a:xfrm>
            <a:off x="5454870" y="3614058"/>
            <a:ext cx="2253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Head of 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Services </a:t>
            </a:r>
          </a:p>
        </p:txBody>
      </p:sp>
      <p:sp>
        <p:nvSpPr>
          <p:cNvPr id="12" name="TextBox 11">
            <a:extLst>
              <a:ext uri="{FF2B5EF4-FFF2-40B4-BE49-F238E27FC236}">
                <a16:creationId xmlns:a16="http://schemas.microsoft.com/office/drawing/2014/main" id="{BA137112-0C4C-9F46-8DF8-C30E516557BE}"/>
              </a:ext>
            </a:extLst>
          </p:cNvPr>
          <p:cNvSpPr txBox="1"/>
          <p:nvPr/>
        </p:nvSpPr>
        <p:spPr>
          <a:xfrm>
            <a:off x="9075684" y="3633578"/>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Administrator </a:t>
            </a:r>
          </a:p>
        </p:txBody>
      </p:sp>
      <p:sp>
        <p:nvSpPr>
          <p:cNvPr id="2" name="Title 1" descr="About Me: slide depicting three hats (a knit cap, a top hat, and a baseball cap) each with a differnt organizational role (curator, Heaf of Collection Services, and Adminsitrator) under it">
            <a:extLst>
              <a:ext uri="{FF2B5EF4-FFF2-40B4-BE49-F238E27FC236}">
                <a16:creationId xmlns:a16="http://schemas.microsoft.com/office/drawing/2014/main" id="{64387314-3B85-9543-8A63-60195E5370D1}"/>
              </a:ext>
            </a:extLst>
          </p:cNvPr>
          <p:cNvSpPr>
            <a:spLocks noGrp="1"/>
          </p:cNvSpPr>
          <p:nvPr>
            <p:ph type="title"/>
          </p:nvPr>
        </p:nvSpPr>
        <p:spPr/>
        <p:txBody>
          <a:bodyPr/>
          <a:lstStyle/>
          <a:p>
            <a:r>
              <a:rPr lang="en-US" dirty="0"/>
              <a:t>About me</a:t>
            </a:r>
          </a:p>
        </p:txBody>
      </p:sp>
    </p:spTree>
    <p:extLst>
      <p:ext uri="{BB962C8B-B14F-4D97-AF65-F5344CB8AC3E}">
        <p14:creationId xmlns:p14="http://schemas.microsoft.com/office/powerpoint/2010/main" val="3117821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A92025-1A03-A747-A595-03957876CB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pic>
        <p:nvPicPr>
          <p:cNvPr id="6" name="Graphic 5" descr="Building with solid fill">
            <a:extLst>
              <a:ext uri="{FF2B5EF4-FFF2-40B4-BE49-F238E27FC236}">
                <a16:creationId xmlns:a16="http://schemas.microsoft.com/office/drawing/2014/main" id="{7AFC01C4-EB6D-0E47-9662-13143C333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783" y="1937783"/>
            <a:ext cx="2982433" cy="2982433"/>
          </a:xfrm>
          <a:prstGeom prst="rect">
            <a:avLst/>
          </a:prstGeom>
        </p:spPr>
      </p:pic>
      <p:pic>
        <p:nvPicPr>
          <p:cNvPr id="8" name="Graphic 7" descr="Group of people outline">
            <a:extLst>
              <a:ext uri="{FF2B5EF4-FFF2-40B4-BE49-F238E27FC236}">
                <a16:creationId xmlns:a16="http://schemas.microsoft.com/office/drawing/2014/main" id="{23DD906C-391B-C34C-9C6A-1BD94D949E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76703" y="1480583"/>
            <a:ext cx="914400" cy="914400"/>
          </a:xfrm>
          <a:prstGeom prst="rect">
            <a:avLst/>
          </a:prstGeom>
        </p:spPr>
      </p:pic>
      <p:sp>
        <p:nvSpPr>
          <p:cNvPr id="9" name="TextBox 8">
            <a:extLst>
              <a:ext uri="{FF2B5EF4-FFF2-40B4-BE49-F238E27FC236}">
                <a16:creationId xmlns:a16="http://schemas.microsoft.com/office/drawing/2014/main" id="{D62D4AED-6B88-1240-A2D9-82B28A9A0FC8}"/>
              </a:ext>
            </a:extLst>
          </p:cNvPr>
          <p:cNvSpPr txBox="1"/>
          <p:nvPr/>
        </p:nvSpPr>
        <p:spPr>
          <a:xfrm>
            <a:off x="1339636" y="2427515"/>
            <a:ext cx="13405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25 Staff Members</a:t>
            </a:r>
          </a:p>
        </p:txBody>
      </p:sp>
      <p:pic>
        <p:nvPicPr>
          <p:cNvPr id="19" name="Graphic 18" descr="Books outline">
            <a:extLst>
              <a:ext uri="{FF2B5EF4-FFF2-40B4-BE49-F238E27FC236}">
                <a16:creationId xmlns:a16="http://schemas.microsoft.com/office/drawing/2014/main" id="{57933808-606B-F74A-9CA4-826FEF5D9F3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1067" y="990663"/>
            <a:ext cx="914400" cy="914400"/>
          </a:xfrm>
          <a:prstGeom prst="rect">
            <a:avLst/>
          </a:prstGeom>
        </p:spPr>
      </p:pic>
      <p:pic>
        <p:nvPicPr>
          <p:cNvPr id="21" name="Graphic 20" descr="Books on shelf outline">
            <a:extLst>
              <a:ext uri="{FF2B5EF4-FFF2-40B4-BE49-F238E27FC236}">
                <a16:creationId xmlns:a16="http://schemas.microsoft.com/office/drawing/2014/main" id="{654C356A-5259-024F-9A4E-1C00263C85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37964" y="1626835"/>
            <a:ext cx="914400" cy="914400"/>
          </a:xfrm>
          <a:prstGeom prst="rect">
            <a:avLst/>
          </a:prstGeom>
        </p:spPr>
      </p:pic>
      <p:pic>
        <p:nvPicPr>
          <p:cNvPr id="23" name="Graphic 22" descr="Box outline">
            <a:extLst>
              <a:ext uri="{FF2B5EF4-FFF2-40B4-BE49-F238E27FC236}">
                <a16:creationId xmlns:a16="http://schemas.microsoft.com/office/drawing/2014/main" id="{9C166E76-238D-8341-98FB-3E4714521D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52970" y="990663"/>
            <a:ext cx="914400" cy="914400"/>
          </a:xfrm>
          <a:prstGeom prst="rect">
            <a:avLst/>
          </a:prstGeom>
        </p:spPr>
      </p:pic>
      <p:sp>
        <p:nvSpPr>
          <p:cNvPr id="24" name="TextBox 23">
            <a:extLst>
              <a:ext uri="{FF2B5EF4-FFF2-40B4-BE49-F238E27FC236}">
                <a16:creationId xmlns:a16="http://schemas.microsoft.com/office/drawing/2014/main" id="{E1C9EF60-8260-D64D-83B9-7F884806C855}"/>
              </a:ext>
            </a:extLst>
          </p:cNvPr>
          <p:cNvSpPr txBox="1"/>
          <p:nvPr/>
        </p:nvSpPr>
        <p:spPr>
          <a:xfrm>
            <a:off x="8986345" y="2612181"/>
            <a:ext cx="28062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5 Major Collecting Areas</a:t>
            </a:r>
          </a:p>
        </p:txBody>
      </p:sp>
      <p:pic>
        <p:nvPicPr>
          <p:cNvPr id="26" name="Graphic 25" descr="Camera outline">
            <a:extLst>
              <a:ext uri="{FF2B5EF4-FFF2-40B4-BE49-F238E27FC236}">
                <a16:creationId xmlns:a16="http://schemas.microsoft.com/office/drawing/2014/main" id="{7185FCB4-C3BC-7A4F-B5A6-97C2554FF5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37205" y="4049170"/>
            <a:ext cx="914400" cy="914400"/>
          </a:xfrm>
          <a:prstGeom prst="rect">
            <a:avLst/>
          </a:prstGeom>
        </p:spPr>
      </p:pic>
      <p:pic>
        <p:nvPicPr>
          <p:cNvPr id="28" name="Graphic 27" descr="Magnifying glass outline">
            <a:extLst>
              <a:ext uri="{FF2B5EF4-FFF2-40B4-BE49-F238E27FC236}">
                <a16:creationId xmlns:a16="http://schemas.microsoft.com/office/drawing/2014/main" id="{A5F5D744-E66A-5245-9AE8-1B29510248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54575" y="3750313"/>
            <a:ext cx="914400" cy="914400"/>
          </a:xfrm>
          <a:prstGeom prst="rect">
            <a:avLst/>
          </a:prstGeom>
        </p:spPr>
      </p:pic>
      <p:sp>
        <p:nvSpPr>
          <p:cNvPr id="29" name="TextBox 28">
            <a:extLst>
              <a:ext uri="{FF2B5EF4-FFF2-40B4-BE49-F238E27FC236}">
                <a16:creationId xmlns:a16="http://schemas.microsoft.com/office/drawing/2014/main" id="{CDE00938-4E14-6442-AB40-477F423F8F7C}"/>
              </a:ext>
            </a:extLst>
          </p:cNvPr>
          <p:cNvSpPr txBox="1"/>
          <p:nvPr/>
        </p:nvSpPr>
        <p:spPr>
          <a:xfrm>
            <a:off x="8986345" y="4920216"/>
            <a:ext cx="28062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Preservation and Digitization are separate units that serve 12 campus libraries</a:t>
            </a:r>
          </a:p>
        </p:txBody>
      </p:sp>
      <p:pic>
        <p:nvPicPr>
          <p:cNvPr id="31" name="Graphic 30" descr="Escalator Up outline">
            <a:extLst>
              <a:ext uri="{FF2B5EF4-FFF2-40B4-BE49-F238E27FC236}">
                <a16:creationId xmlns:a16="http://schemas.microsoft.com/office/drawing/2014/main" id="{10E61D20-D7A9-184F-A9A9-52994A51652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2436" y="4178752"/>
            <a:ext cx="914400" cy="914400"/>
          </a:xfrm>
          <a:prstGeom prst="rect">
            <a:avLst/>
          </a:prstGeom>
        </p:spPr>
      </p:pic>
      <p:pic>
        <p:nvPicPr>
          <p:cNvPr id="33" name="Graphic 32" descr="Escalator Down outline">
            <a:extLst>
              <a:ext uri="{FF2B5EF4-FFF2-40B4-BE49-F238E27FC236}">
                <a16:creationId xmlns:a16="http://schemas.microsoft.com/office/drawing/2014/main" id="{FA22B014-59A7-4B43-B184-23838B158CD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716115" y="3750313"/>
            <a:ext cx="914400" cy="914400"/>
          </a:xfrm>
          <a:prstGeom prst="rect">
            <a:avLst/>
          </a:prstGeom>
        </p:spPr>
      </p:pic>
      <p:sp>
        <p:nvSpPr>
          <p:cNvPr id="34" name="TextBox 33">
            <a:extLst>
              <a:ext uri="{FF2B5EF4-FFF2-40B4-BE49-F238E27FC236}">
                <a16:creationId xmlns:a16="http://schemas.microsoft.com/office/drawing/2014/main" id="{0A43F748-8604-FA45-AB2E-C69FC5B5D1CC}"/>
              </a:ext>
            </a:extLst>
          </p:cNvPr>
          <p:cNvSpPr txBox="1"/>
          <p:nvPr/>
        </p:nvSpPr>
        <p:spPr>
          <a:xfrm>
            <a:off x="609599" y="4972309"/>
            <a:ext cx="24311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Occupy space on 6 different floors of the main library building </a:t>
            </a:r>
          </a:p>
        </p:txBody>
      </p:sp>
      <p:sp>
        <p:nvSpPr>
          <p:cNvPr id="2" name="Title 1" descr="About the Rose: Image of a library building surrounded by an icon of a group of people representing 25 staff members, and icon of boxes and books representing our 5 major collecting areas, an icon of up and down elevators representing the fact that we occupt different library floors and and icon of a camera and magnifying glass representing the fact that preservation adn digitization are seperate units">
            <a:extLst>
              <a:ext uri="{FF2B5EF4-FFF2-40B4-BE49-F238E27FC236}">
                <a16:creationId xmlns:a16="http://schemas.microsoft.com/office/drawing/2014/main" id="{A1BC194D-34B6-DF4C-B24C-1F18D5EB297E}"/>
              </a:ext>
            </a:extLst>
          </p:cNvPr>
          <p:cNvSpPr>
            <a:spLocks noGrp="1"/>
          </p:cNvSpPr>
          <p:nvPr>
            <p:ph type="title"/>
          </p:nvPr>
        </p:nvSpPr>
        <p:spPr/>
        <p:txBody>
          <a:bodyPr/>
          <a:lstStyle/>
          <a:p>
            <a:r>
              <a:rPr lang="en-US" dirty="0"/>
              <a:t>About the Rose</a:t>
            </a:r>
          </a:p>
        </p:txBody>
      </p:sp>
    </p:spTree>
    <p:extLst>
      <p:ext uri="{BB962C8B-B14F-4D97-AF65-F5344CB8AC3E}">
        <p14:creationId xmlns:p14="http://schemas.microsoft.com/office/powerpoint/2010/main" val="538621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hidden="1">
            <a:extLst>
              <a:ext uri="{FF2B5EF4-FFF2-40B4-BE49-F238E27FC236}">
                <a16:creationId xmlns:a16="http://schemas.microsoft.com/office/drawing/2014/main" id="{DF3787C4-3F84-CA43-9FCE-C14611893819}"/>
              </a:ext>
              <a:ext uri="{C183D7F6-B498-43B3-948B-1728B52AA6E4}">
                <adec:decorative xmlns:adec="http://schemas.microsoft.com/office/drawing/2017/decorative" val="1"/>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410" name="Picture 3" descr="CC BY 4.0 licence ">
            <a:extLst>
              <a:ext uri="{FF2B5EF4-FFF2-40B4-BE49-F238E27FC236}">
                <a16:creationId xmlns:a16="http://schemas.microsoft.com/office/drawing/2014/main" id="{783ED006-13BD-9E40-9330-9F495BAB372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66355" y="5596762"/>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descr="Graphical repesentation of the conceptual model of campus research support stakeholders" title="A conceptual model of campus research support stakeholders">
            <a:extLst>
              <a:ext uri="{FF2B5EF4-FFF2-40B4-BE49-F238E27FC236}">
                <a16:creationId xmlns:a16="http://schemas.microsoft.com/office/drawing/2014/main" id="{E6C3A4AD-221F-3E4A-95DD-0E7030D50C4D}"/>
              </a:ext>
            </a:extLst>
          </p:cNvPr>
          <p:cNvSpPr>
            <a:spLocks noChangeArrowheads="1"/>
          </p:cNvSpPr>
          <p:nvPr/>
        </p:nvSpPr>
        <p:spPr bwMode="auto">
          <a:xfrm>
            <a:off x="2505076" y="6454776"/>
            <a:ext cx="8080375" cy="4308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endPar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7412" name="Picture 1" descr="OCLC Total Cost of Stewardship infographic">
            <a:extLst>
              <a:ext uri="{FF2B5EF4-FFF2-40B4-BE49-F238E27FC236}">
                <a16:creationId xmlns:a16="http://schemas.microsoft.com/office/drawing/2014/main" id="{24422969-C0E4-114E-9193-AA73412DE2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414" y="295275"/>
            <a:ext cx="8893175"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descr="Total Cost of Stewardship Framework infographic">
            <a:extLst>
              <a:ext uri="{FF2B5EF4-FFF2-40B4-BE49-F238E27FC236}">
                <a16:creationId xmlns:a16="http://schemas.microsoft.com/office/drawing/2014/main" id="{4EDC2A90-F03D-7942-88E4-9E7F606F7B6D}"/>
              </a:ext>
              <a:ext uri="{C183D7F6-B498-43B3-948B-1728B52AA6E4}">
                <adec:decorative xmlns:adec="http://schemas.microsoft.com/office/drawing/2017/decorative" val="0"/>
              </a:ext>
            </a:extLst>
          </p:cNvPr>
          <p:cNvSpPr txBox="1"/>
          <p:nvPr/>
        </p:nvSpPr>
        <p:spPr>
          <a:xfrm>
            <a:off x="1524000" y="5596762"/>
            <a:ext cx="95591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“Total cost of stewardship framework” by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5"/>
              </a:rPr>
              <a:t>OCLC Research</a:t>
            </a:r>
            <a:r>
              <a:rPr kumimoji="0" lang="en-US" altLang="en-US" sz="1000" b="0" i="1"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from </a:t>
            </a:r>
            <a:r>
              <a:rPr kumimoji="0" lang="en-US" altLang="en-US" sz="1000" b="1" i="0" u="none" strike="noStrike" kern="1200" cap="none" spc="0" normalizeH="0" baseline="0" noProof="0" dirty="0">
                <a:ln>
                  <a:noFill/>
                </a:ln>
                <a:solidFill>
                  <a:prstClr val="black"/>
                </a:solidFill>
                <a:effectLst/>
                <a:uLnTx/>
                <a:uFillTx/>
                <a:latin typeface="Arial"/>
                <a:ea typeface="+mn-ea"/>
                <a:cs typeface="+mn-cs"/>
              </a:rPr>
              <a:t>Total Cost of Stewardship: Responsible Collection Building in Archives and Special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6"/>
              </a:rPr>
              <a:t>(https://doi.org/10.25333/zbh0-a044)</a:t>
            </a: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a:t>
            </a:r>
            <a:r>
              <a:rPr kumimoji="0" lang="en-US" altLang="en-US" sz="1000" b="0" i="1"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7"/>
              </a:rPr>
              <a:t>CC BY 4.0</a:t>
            </a:r>
            <a:br>
              <a:rPr kumimoji="0" lang="en-US" altLang="en-US" sz="1000" b="0" i="0" u="none" strike="noStrike" kern="1200" cap="none" spc="0" normalizeH="0" baseline="0" noProof="0" dirty="0">
                <a:ln>
                  <a:noFill/>
                </a:ln>
                <a:solidFill>
                  <a:prstClr val="black"/>
                </a:solidFill>
                <a:effectLst/>
                <a:uLnTx/>
                <a:uFillTx/>
                <a:latin typeface="Arial"/>
                <a:ea typeface="+mn-ea"/>
                <a:cs typeface="+mn-cs"/>
              </a:rPr>
            </a:br>
            <a:endParaRPr kumimoji="0" lang="en-US" altLang="en-US"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itle 7">
            <a:extLst>
              <a:ext uri="{FF2B5EF4-FFF2-40B4-BE49-F238E27FC236}">
                <a16:creationId xmlns:a16="http://schemas.microsoft.com/office/drawing/2014/main" id="{64C890B1-FA0E-A64B-B851-B9FAE149551E}"/>
              </a:ext>
            </a:extLst>
          </p:cNvPr>
          <p:cNvSpPr>
            <a:spLocks noGrp="1"/>
          </p:cNvSpPr>
          <p:nvPr>
            <p:ph type="title"/>
          </p:nvPr>
        </p:nvSpPr>
        <p:spPr/>
        <p:txBody>
          <a:bodyPr>
            <a:normAutofit/>
          </a:bodyPr>
          <a:lstStyle/>
          <a:p>
            <a:r>
              <a:rPr lang="en-US" sz="800" dirty="0">
                <a:solidFill>
                  <a:schemeClr val="bg1"/>
                </a:solidFill>
              </a:rPr>
              <a:t>Total</a:t>
            </a:r>
            <a:r>
              <a:rPr lang="en-US" sz="800" baseline="0" dirty="0">
                <a:solidFill>
                  <a:schemeClr val="bg1"/>
                </a:solidFill>
              </a:rPr>
              <a:t> cost of stewardship infographic</a:t>
            </a:r>
            <a:endParaRPr lang="en-US" sz="800" dirty="0">
              <a:solidFill>
                <a:schemeClr val="bg1"/>
              </a:solidFill>
            </a:endParaRPr>
          </a:p>
        </p:txBody>
      </p:sp>
    </p:spTree>
    <p:extLst>
      <p:ext uri="{BB962C8B-B14F-4D97-AF65-F5344CB8AC3E}">
        <p14:creationId xmlns:p14="http://schemas.microsoft.com/office/powerpoint/2010/main" val="4235737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a:spLocks noGrp="1"/>
          </p:cNvSpPr>
          <p:nvPr>
            <p:ph type="body" idx="1"/>
          </p:nvPr>
        </p:nvSpPr>
        <p:spPr>
          <a:xfrm>
            <a:off x="454382" y="457739"/>
            <a:ext cx="11252197" cy="915256"/>
          </a:xfrm>
          <a:prstGeom prst="rect">
            <a:avLst/>
          </a:prstGeom>
          <a:noFill/>
          <a:ln>
            <a:noFill/>
          </a:ln>
        </p:spPr>
        <p:txBody>
          <a:bodyPr spcFirstLastPara="1" wrap="square" lIns="121900" tIns="60933" rIns="121900" bIns="60933" anchor="t" anchorCtr="0">
            <a:noAutofit/>
          </a:bodyPr>
          <a:lstStyle/>
          <a:p>
            <a:pPr marL="0" indent="0" algn="ctr">
              <a:spcBef>
                <a:spcPts val="0"/>
              </a:spcBef>
            </a:pPr>
            <a:r>
              <a:rPr lang="en-US" dirty="0"/>
              <a:t>Total Cost of Stewardship</a:t>
            </a:r>
            <a:endParaRPr dirty="0"/>
          </a:p>
        </p:txBody>
      </p:sp>
      <p:sp>
        <p:nvSpPr>
          <p:cNvPr id="201" name="Google Shape;201;p5"/>
          <p:cNvSpPr txBox="1">
            <a:spLocks noGrp="1"/>
          </p:cNvSpPr>
          <p:nvPr>
            <p:ph type="body" idx="2"/>
          </p:nvPr>
        </p:nvSpPr>
        <p:spPr>
          <a:xfrm>
            <a:off x="454382" y="1372996"/>
            <a:ext cx="11252197" cy="4475171"/>
          </a:xfrm>
          <a:prstGeom prst="rect">
            <a:avLst/>
          </a:prstGeom>
          <a:noFill/>
          <a:ln>
            <a:noFill/>
          </a:ln>
        </p:spPr>
        <p:txBody>
          <a:bodyPr spcFirstLastPara="1" wrap="square" lIns="121900" tIns="60933" rIns="121900" bIns="60933" anchor="t" anchorCtr="0">
            <a:noAutofit/>
          </a:bodyPr>
          <a:lstStyle/>
          <a:p>
            <a:pPr>
              <a:spcBef>
                <a:spcPts val="0"/>
              </a:spcBef>
            </a:pPr>
            <a:r>
              <a:rPr lang="en-US" dirty="0"/>
              <a:t>Developed by the OCLC RLP Collection Building and Operational Impacts Working Group</a:t>
            </a:r>
          </a:p>
          <a:p>
            <a:pPr marL="101597" indent="0">
              <a:spcBef>
                <a:spcPts val="0"/>
              </a:spcBef>
              <a:buNone/>
            </a:pPr>
            <a:endParaRPr dirty="0"/>
          </a:p>
          <a:p>
            <a:pPr>
              <a:spcBef>
                <a:spcPts val="0"/>
              </a:spcBef>
            </a:pPr>
            <a:r>
              <a:rPr lang="en-US" dirty="0"/>
              <a:t>Body of materials include:</a:t>
            </a:r>
            <a:endParaRPr dirty="0"/>
          </a:p>
          <a:p>
            <a:pPr lvl="1">
              <a:spcBef>
                <a:spcPts val="0"/>
              </a:spcBef>
            </a:pPr>
            <a:r>
              <a:rPr lang="en-US" b="1" dirty="0"/>
              <a:t>OCLC Research report</a:t>
            </a:r>
            <a:r>
              <a:rPr lang="en-US" dirty="0"/>
              <a:t>: Total Cost of Stewardship: Responsible Collection Building in Archives and Special Collections</a:t>
            </a:r>
            <a:endParaRPr dirty="0"/>
          </a:p>
          <a:p>
            <a:pPr lvl="1">
              <a:spcBef>
                <a:spcPts val="0"/>
              </a:spcBef>
            </a:pPr>
            <a:r>
              <a:rPr lang="en-US" b="1" dirty="0"/>
              <a:t>Annotated bibliography</a:t>
            </a:r>
            <a:r>
              <a:rPr lang="en-US" dirty="0"/>
              <a:t> of related resources</a:t>
            </a:r>
            <a:endParaRPr dirty="0"/>
          </a:p>
          <a:p>
            <a:pPr lvl="1">
              <a:spcBef>
                <a:spcPts val="0"/>
              </a:spcBef>
            </a:pPr>
            <a:r>
              <a:rPr lang="en-US" b="1" dirty="0"/>
              <a:t>Total Cost of Stewardship Tool Suite</a:t>
            </a:r>
            <a:r>
              <a:rPr lang="en-US" dirty="0"/>
              <a:t>: a set of Communication Tools, Cost Estimation Tools, and a Manual to guide end users in implementing the Tool Suite.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F3787C4-3F84-CA43-9FCE-C14611893819}"/>
              </a:ext>
              <a:ext uri="{C183D7F6-B498-43B3-948B-1728B52AA6E4}">
                <adec:decorative xmlns:adec="http://schemas.microsoft.com/office/drawing/2017/decorative" val="1"/>
              </a:ext>
            </a:extLst>
          </p:cNvPr>
          <p:cNvCxnSpPr/>
          <p:nvPr/>
        </p:nvCxnSpPr>
        <p:spPr>
          <a:xfrm>
            <a:off x="1524000" y="6481763"/>
            <a:ext cx="9144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410" name="Picture 3" descr="CC BY 4.0 licence ">
            <a:extLst>
              <a:ext uri="{FF2B5EF4-FFF2-40B4-BE49-F238E27FC236}">
                <a16:creationId xmlns:a16="http://schemas.microsoft.com/office/drawing/2014/main" id="{783ED006-13BD-9E40-9330-9F495BAB372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6437" y="5683251"/>
            <a:ext cx="8175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 descr="OCLC Total Cost of Stewardship infographic with circles arounf Operational Impact Report template and Acquisition Proposal Template bullets">
            <a:extLst>
              <a:ext uri="{FF2B5EF4-FFF2-40B4-BE49-F238E27FC236}">
                <a16:creationId xmlns:a16="http://schemas.microsoft.com/office/drawing/2014/main" id="{24422969-C0E4-114E-9193-AA73412DE2A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414" y="295275"/>
            <a:ext cx="8893175" cy="393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Ink 4">
                <a:extLst>
                  <a:ext uri="{FF2B5EF4-FFF2-40B4-BE49-F238E27FC236}">
                    <a16:creationId xmlns:a16="http://schemas.microsoft.com/office/drawing/2014/main" id="{80D48BEE-D976-6F4E-B1FC-3767547B4D63}"/>
                  </a:ext>
                  <a:ext uri="{C183D7F6-B498-43B3-948B-1728B52AA6E4}">
                    <adec:decorative xmlns:adec="http://schemas.microsoft.com/office/drawing/2017/decorative" val="1"/>
                  </a:ext>
                </a:extLst>
              </p14:cNvPr>
              <p14:cNvContentPartPr/>
              <p14:nvPr/>
            </p14:nvContentPartPr>
            <p14:xfrm>
              <a:off x="6248821" y="2677102"/>
              <a:ext cx="1949760" cy="861120"/>
            </p14:xfrm>
          </p:contentPart>
        </mc:Choice>
        <mc:Fallback xmlns="">
          <p:pic>
            <p:nvPicPr>
              <p:cNvPr id="5" name="Ink 4">
                <a:extLst>
                  <a:ext uri="{FF2B5EF4-FFF2-40B4-BE49-F238E27FC236}">
                    <a16:creationId xmlns:a16="http://schemas.microsoft.com/office/drawing/2014/main" id="{80D48BEE-D976-6F4E-B1FC-3767547B4D63}"/>
                  </a:ext>
                  <a:ext uri="{C183D7F6-B498-43B3-948B-1728B52AA6E4}">
                    <adec:decorative xmlns:adec="http://schemas.microsoft.com/office/drawing/2017/decorative" val="1"/>
                  </a:ext>
                </a:extLst>
              </p:cNvPr>
              <p:cNvPicPr/>
              <p:nvPr/>
            </p:nvPicPr>
            <p:blipFill>
              <a:blip r:embed="rId6"/>
              <a:stretch>
                <a:fillRect/>
              </a:stretch>
            </p:blipFill>
            <p:spPr>
              <a:xfrm>
                <a:off x="6231181" y="2659102"/>
                <a:ext cx="1985400" cy="89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Ink 5">
                <a:extLst>
                  <a:ext uri="{FF2B5EF4-FFF2-40B4-BE49-F238E27FC236}">
                    <a16:creationId xmlns:a16="http://schemas.microsoft.com/office/drawing/2014/main" id="{BA9A57F6-80D2-9249-BA74-BB6D07D76274}"/>
                  </a:ext>
                  <a:ext uri="{C183D7F6-B498-43B3-948B-1728B52AA6E4}">
                    <adec:decorative xmlns:adec="http://schemas.microsoft.com/office/drawing/2017/decorative" val="1"/>
                  </a:ext>
                </a:extLst>
              </p14:cNvPr>
              <p14:cNvContentPartPr/>
              <p14:nvPr/>
            </p14:nvContentPartPr>
            <p14:xfrm>
              <a:off x="8664781" y="2819662"/>
              <a:ext cx="2035440" cy="518040"/>
            </p14:xfrm>
          </p:contentPart>
        </mc:Choice>
        <mc:Fallback xmlns="">
          <p:pic>
            <p:nvPicPr>
              <p:cNvPr id="6" name="Ink 5">
                <a:extLst>
                  <a:ext uri="{FF2B5EF4-FFF2-40B4-BE49-F238E27FC236}">
                    <a16:creationId xmlns:a16="http://schemas.microsoft.com/office/drawing/2014/main" id="{BA9A57F6-80D2-9249-BA74-BB6D07D76274}"/>
                  </a:ext>
                  <a:ext uri="{C183D7F6-B498-43B3-948B-1728B52AA6E4}">
                    <adec:decorative xmlns:adec="http://schemas.microsoft.com/office/drawing/2017/decorative" val="1"/>
                  </a:ext>
                </a:extLst>
              </p:cNvPr>
              <p:cNvPicPr/>
              <p:nvPr/>
            </p:nvPicPr>
            <p:blipFill>
              <a:blip r:embed="rId8"/>
              <a:stretch>
                <a:fillRect/>
              </a:stretch>
            </p:blipFill>
            <p:spPr>
              <a:xfrm>
                <a:off x="8647141" y="2802022"/>
                <a:ext cx="2071080" cy="553680"/>
              </a:xfrm>
              <a:prstGeom prst="rect">
                <a:avLst/>
              </a:prstGeom>
            </p:spPr>
          </p:pic>
        </mc:Fallback>
      </mc:AlternateContent>
      <p:sp>
        <p:nvSpPr>
          <p:cNvPr id="7" name="TextBox 6">
            <a:extLst>
              <a:ext uri="{FF2B5EF4-FFF2-40B4-BE49-F238E27FC236}">
                <a16:creationId xmlns:a16="http://schemas.microsoft.com/office/drawing/2014/main" id="{FCA3BB3D-DEA0-6446-BFB8-1309FB8CE4CF}"/>
              </a:ext>
            </a:extLst>
          </p:cNvPr>
          <p:cNvSpPr txBox="1"/>
          <p:nvPr/>
        </p:nvSpPr>
        <p:spPr>
          <a:xfrm>
            <a:off x="1603340" y="5514162"/>
            <a:ext cx="958788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Total cost of stewardship framework” by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9"/>
              </a:rPr>
              <a:t>OCLC Research</a:t>
            </a:r>
            <a:r>
              <a:rPr kumimoji="0" lang="en-US" altLang="en-US" sz="1000" b="0" i="1"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from </a:t>
            </a:r>
            <a:r>
              <a:rPr kumimoji="0" lang="en-US" altLang="en-US" sz="1000" b="1" i="0" u="none" strike="noStrike" kern="1200" cap="none" spc="0" normalizeH="0" baseline="0" noProof="0" dirty="0">
                <a:ln>
                  <a:noFill/>
                </a:ln>
                <a:solidFill>
                  <a:prstClr val="black"/>
                </a:solidFill>
                <a:effectLst/>
                <a:uLnTx/>
                <a:uFillTx/>
                <a:latin typeface="Arial"/>
                <a:ea typeface="+mn-ea"/>
                <a:cs typeface="+mn-cs"/>
              </a:rPr>
              <a:t>Total Cost of Stewardship: Responsible Collection Building in Archives and Special Collections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10"/>
              </a:rPr>
              <a:t>(https://doi.org/10.25333/zbh0-a044)</a:t>
            </a:r>
            <a:r>
              <a:rPr kumimoji="0" lang="en-US" altLang="en-US" sz="1000" b="0" i="0" u="none" strike="noStrike" kern="1200" cap="none" spc="0" normalizeH="0" baseline="0" noProof="0" dirty="0">
                <a:ln>
                  <a:noFill/>
                </a:ln>
                <a:solidFill>
                  <a:prstClr val="black"/>
                </a:solidFill>
                <a:effectLst/>
                <a:uLnTx/>
                <a:uFillTx/>
                <a:latin typeface="Arial"/>
                <a:ea typeface="+mn-ea"/>
                <a:cs typeface="+mn-cs"/>
              </a:rPr>
              <a:t>,</a:t>
            </a:r>
            <a:r>
              <a:rPr kumimoji="0" lang="en-US" altLang="en-US" sz="1000" b="0" i="1" u="none" strike="noStrike" kern="1200" cap="none" spc="0" normalizeH="0" baseline="0" noProof="0" dirty="0">
                <a:ln>
                  <a:noFill/>
                </a:ln>
                <a:solidFill>
                  <a:prstClr val="black"/>
                </a:solidFill>
                <a:effectLst/>
                <a:uLnTx/>
                <a:uFillTx/>
                <a:latin typeface="Arial"/>
                <a:ea typeface="+mn-ea"/>
                <a:cs typeface="+mn-cs"/>
              </a:rPr>
              <a:t> </a:t>
            </a:r>
            <a:r>
              <a:rPr kumimoji="0" lang="en-US" altLang="en-US" sz="1000" b="0" i="0" u="none" strike="noStrike" kern="1200" cap="none" spc="0" normalizeH="0" baseline="0" noProof="0" dirty="0">
                <a:ln>
                  <a:noFill/>
                </a:ln>
                <a:solidFill>
                  <a:prstClr val="black"/>
                </a:solidFill>
                <a:effectLst/>
                <a:uLnTx/>
                <a:uFillTx/>
                <a:latin typeface="Arial"/>
                <a:ea typeface="+mn-ea"/>
                <a:cs typeface="+mn-cs"/>
                <a:hlinkClick r:id="rId11"/>
              </a:rPr>
              <a:t>CC BY 4.0</a:t>
            </a:r>
            <a:br>
              <a:rPr kumimoji="0" lang="en-US" altLang="en-US" sz="1800" b="0" i="0" u="none" strike="noStrike" kern="1200" cap="none" spc="0" normalizeH="0" baseline="0" noProof="0" dirty="0">
                <a:ln>
                  <a:noFill/>
                </a:ln>
                <a:solidFill>
                  <a:prstClr val="black"/>
                </a:solidFill>
                <a:effectLst/>
                <a:uLnTx/>
                <a:uFillTx/>
                <a:latin typeface="Arial"/>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itle 8">
            <a:extLst>
              <a:ext uri="{FF2B5EF4-FFF2-40B4-BE49-F238E27FC236}">
                <a16:creationId xmlns:a16="http://schemas.microsoft.com/office/drawing/2014/main" id="{96F27C38-B801-9645-ACE6-994F2288D448}"/>
              </a:ext>
            </a:extLst>
          </p:cNvPr>
          <p:cNvSpPr>
            <a:spLocks noGrp="1"/>
          </p:cNvSpPr>
          <p:nvPr>
            <p:ph type="title"/>
          </p:nvPr>
        </p:nvSpPr>
        <p:spPr/>
        <p:txBody>
          <a:bodyPr>
            <a:normAutofit/>
          </a:bodyPr>
          <a:lstStyle/>
          <a:p>
            <a:r>
              <a:rPr lang="en-US" sz="800" dirty="0">
                <a:solidFill>
                  <a:schemeClr val="bg1"/>
                </a:solidFill>
              </a:rPr>
              <a:t>Total cost of stewardship infographic</a:t>
            </a:r>
          </a:p>
        </p:txBody>
      </p:sp>
    </p:spTree>
    <p:extLst>
      <p:ext uri="{BB962C8B-B14F-4D97-AF65-F5344CB8AC3E}">
        <p14:creationId xmlns:p14="http://schemas.microsoft.com/office/powerpoint/2010/main" val="3701522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Icon of a page representing a one pager report and icon of a group of people at a conference table representing the curator's group">
            <a:extLst>
              <a:ext uri="{FF2B5EF4-FFF2-40B4-BE49-F238E27FC236}">
                <a16:creationId xmlns:a16="http://schemas.microsoft.com/office/drawing/2014/main" id="{F2675A21-83BF-473C-9E73-0D00D1B8FF78}"/>
              </a:ext>
            </a:extLst>
          </p:cNvPr>
          <p:cNvSpPr>
            <a:spLocks noGrp="1"/>
          </p:cNvSpPr>
          <p:nvPr>
            <p:ph type="title"/>
          </p:nvPr>
        </p:nvSpPr>
        <p:spPr>
          <a:xfrm>
            <a:off x="609600" y="274639"/>
            <a:ext cx="10972800" cy="683305"/>
          </a:xfrm>
        </p:spPr>
        <p:txBody>
          <a:bodyPr/>
          <a:lstStyle/>
          <a:p>
            <a:r>
              <a:rPr lang="en-US" dirty="0"/>
              <a:t>Building Blocks in Place</a:t>
            </a:r>
          </a:p>
        </p:txBody>
      </p:sp>
      <p:pic>
        <p:nvPicPr>
          <p:cNvPr id="11" name="Content Placeholder 10" descr="Document with solid fill">
            <a:extLst>
              <a:ext uri="{FF2B5EF4-FFF2-40B4-BE49-F238E27FC236}">
                <a16:creationId xmlns:a16="http://schemas.microsoft.com/office/drawing/2014/main" id="{EA31FAB4-9F73-7641-8374-0F8CA364D40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473113" y="2704242"/>
            <a:ext cx="914400" cy="914400"/>
          </a:xfrm>
        </p:spPr>
      </p:pic>
      <p:sp>
        <p:nvSpPr>
          <p:cNvPr id="3" name="Date Placeholder 2">
            <a:extLst>
              <a:ext uri="{FF2B5EF4-FFF2-40B4-BE49-F238E27FC236}">
                <a16:creationId xmlns:a16="http://schemas.microsoft.com/office/drawing/2014/main" id="{68C2BFA3-3923-EB4A-A60A-56F9998A5B11}"/>
              </a:ext>
            </a:extLst>
          </p:cNvPr>
          <p:cNvSpPr>
            <a:spLocks noGrp="1"/>
          </p:cNvSpPr>
          <p:nvPr>
            <p:ph type="dt" sz="half" idx="10"/>
          </p:nvPr>
        </p:nvSpPr>
        <p:spPr>
          <a:xfrm>
            <a:off x="609599" y="6270173"/>
            <a:ext cx="1460075" cy="362566"/>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sp>
        <p:nvSpPr>
          <p:cNvPr id="4" name="Oval 3">
            <a:extLst>
              <a:ext uri="{FF2B5EF4-FFF2-40B4-BE49-F238E27FC236}">
                <a16:creationId xmlns:a16="http://schemas.microsoft.com/office/drawing/2014/main" id="{BF9B68BC-413F-5044-9E99-D43D4AB22393}"/>
              </a:ext>
              <a:ext uri="{C183D7F6-B498-43B3-948B-1728B52AA6E4}">
                <adec:decorative xmlns:adec="http://schemas.microsoft.com/office/drawing/2017/decorative" val="1"/>
              </a:ext>
            </a:extLst>
          </p:cNvPr>
          <p:cNvSpPr/>
          <p:nvPr/>
        </p:nvSpPr>
        <p:spPr>
          <a:xfrm>
            <a:off x="3200398" y="2459025"/>
            <a:ext cx="1459831" cy="1395663"/>
          </a:xfrm>
          <a:prstGeom prst="ellipse">
            <a:avLst/>
          </a:prstGeom>
          <a:solidFill>
            <a:schemeClr val="accent2">
              <a:alpha val="3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A218A177-FDC2-F240-8D4F-34CE36AE4217}"/>
              </a:ext>
              <a:ext uri="{C183D7F6-B498-43B3-948B-1728B52AA6E4}">
                <adec:decorative xmlns:adec="http://schemas.microsoft.com/office/drawing/2017/decorative" val="1"/>
              </a:ext>
            </a:extLst>
          </p:cNvPr>
          <p:cNvSpPr/>
          <p:nvPr/>
        </p:nvSpPr>
        <p:spPr>
          <a:xfrm>
            <a:off x="7515734" y="2459025"/>
            <a:ext cx="1459831" cy="1395663"/>
          </a:xfrm>
          <a:prstGeom prst="ellipse">
            <a:avLst/>
          </a:prstGeom>
          <a:solidFill>
            <a:schemeClr val="accent2">
              <a:alpha val="3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Graphic 12" descr="Meeting with solid fill">
            <a:extLst>
              <a:ext uri="{FF2B5EF4-FFF2-40B4-BE49-F238E27FC236}">
                <a16:creationId xmlns:a16="http://schemas.microsoft.com/office/drawing/2014/main" id="{03C837F1-B91C-5B41-BDBF-B0964571E3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8449" y="2704242"/>
            <a:ext cx="914400" cy="914400"/>
          </a:xfrm>
          <a:prstGeom prst="rect">
            <a:avLst/>
          </a:prstGeom>
        </p:spPr>
      </p:pic>
      <p:sp>
        <p:nvSpPr>
          <p:cNvPr id="14" name="TextBox 13">
            <a:extLst>
              <a:ext uri="{FF2B5EF4-FFF2-40B4-BE49-F238E27FC236}">
                <a16:creationId xmlns:a16="http://schemas.microsoft.com/office/drawing/2014/main" id="{6248099F-501C-0A43-82A5-88670FCF41EE}"/>
              </a:ext>
            </a:extLst>
          </p:cNvPr>
          <p:cNvSpPr txBox="1"/>
          <p:nvPr/>
        </p:nvSpPr>
        <p:spPr>
          <a:xfrm>
            <a:off x="3015916" y="3994484"/>
            <a:ext cx="1732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cap="all"/>
            </a:pPr>
            <a:r>
              <a:rPr kumimoji="0" lang="en-US" sz="1800" b="0" i="0" u="none" strike="noStrike" kern="1200" cap="all" spc="0" normalizeH="0" baseline="0" noProof="0" dirty="0">
                <a:ln>
                  <a:noFill/>
                </a:ln>
                <a:solidFill>
                  <a:prstClr val="black"/>
                </a:solidFill>
                <a:effectLst/>
                <a:uLnTx/>
                <a:uFillTx/>
                <a:latin typeface="Arial"/>
                <a:ea typeface="+mn-ea"/>
                <a:cs typeface="+mn-cs"/>
              </a:rPr>
              <a:t>“One Pager”</a:t>
            </a:r>
          </a:p>
        </p:txBody>
      </p:sp>
      <p:sp>
        <p:nvSpPr>
          <p:cNvPr id="15" name="TextBox 14">
            <a:extLst>
              <a:ext uri="{FF2B5EF4-FFF2-40B4-BE49-F238E27FC236}">
                <a16:creationId xmlns:a16="http://schemas.microsoft.com/office/drawing/2014/main" id="{64741FBE-BD70-8F48-9C53-ACC856238F69}"/>
              </a:ext>
            </a:extLst>
          </p:cNvPr>
          <p:cNvSpPr txBox="1"/>
          <p:nvPr/>
        </p:nvSpPr>
        <p:spPr>
          <a:xfrm>
            <a:off x="7477672" y="3994484"/>
            <a:ext cx="17323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CURATOR’S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GROUP</a:t>
            </a:r>
          </a:p>
        </p:txBody>
      </p:sp>
    </p:spTree>
    <p:extLst>
      <p:ext uri="{BB962C8B-B14F-4D97-AF65-F5344CB8AC3E}">
        <p14:creationId xmlns:p14="http://schemas.microsoft.com/office/powerpoint/2010/main" val="3421852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C752-2EC8-B24F-AAA1-03CB354AFC74}"/>
              </a:ext>
            </a:extLst>
          </p:cNvPr>
          <p:cNvSpPr>
            <a:spLocks noGrp="1"/>
          </p:cNvSpPr>
          <p:nvPr>
            <p:ph type="title"/>
          </p:nvPr>
        </p:nvSpPr>
        <p:spPr/>
        <p:txBody>
          <a:bodyPr/>
          <a:lstStyle/>
          <a:p>
            <a:r>
              <a:rPr lang="en-US" dirty="0"/>
              <a:t>New Workflow</a:t>
            </a:r>
          </a:p>
        </p:txBody>
      </p:sp>
      <p:sp>
        <p:nvSpPr>
          <p:cNvPr id="4" name="Date Placeholder 3">
            <a:extLst>
              <a:ext uri="{FF2B5EF4-FFF2-40B4-BE49-F238E27FC236}">
                <a16:creationId xmlns:a16="http://schemas.microsoft.com/office/drawing/2014/main" id="{AEA3B70F-201F-3545-BE8F-DF42DB45CC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pic>
        <p:nvPicPr>
          <p:cNvPr id="14" name="Graphic 13" descr="Meeting with solid fill">
            <a:extLst>
              <a:ext uri="{FF2B5EF4-FFF2-40B4-BE49-F238E27FC236}">
                <a16:creationId xmlns:a16="http://schemas.microsoft.com/office/drawing/2014/main" id="{969BC584-B888-CB49-B321-5051859EF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7447" y="1922830"/>
            <a:ext cx="914400" cy="914400"/>
          </a:xfrm>
          <a:prstGeom prst="rect">
            <a:avLst/>
          </a:prstGeom>
        </p:spPr>
      </p:pic>
      <p:pic>
        <p:nvPicPr>
          <p:cNvPr id="16" name="Graphic 15" descr="Chat with solid fill">
            <a:extLst>
              <a:ext uri="{FF2B5EF4-FFF2-40B4-BE49-F238E27FC236}">
                <a16:creationId xmlns:a16="http://schemas.microsoft.com/office/drawing/2014/main" id="{1DA7EC9A-3EEC-7943-90E1-791D7D59AD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1180" y="1946197"/>
            <a:ext cx="914400" cy="914400"/>
          </a:xfrm>
          <a:prstGeom prst="rect">
            <a:avLst/>
          </a:prstGeom>
        </p:spPr>
      </p:pic>
      <p:pic>
        <p:nvPicPr>
          <p:cNvPr id="20" name="Content Placeholder 19" descr="Postit Notes 3 with solid fill">
            <a:extLst>
              <a:ext uri="{FF2B5EF4-FFF2-40B4-BE49-F238E27FC236}">
                <a16:creationId xmlns:a16="http://schemas.microsoft.com/office/drawing/2014/main" id="{DB6FF3E3-0618-0A47-A9C7-D20494F86FAB}"/>
              </a:ext>
            </a:extLst>
          </p:cNvPr>
          <p:cNvPicPr>
            <a:picLocks noGrp="1" noChangeAspect="1"/>
          </p:cNvPicPr>
          <p:nvPr>
            <p:ph idx="1"/>
          </p:nvPr>
        </p:nvPicPr>
        <p:blipFill>
          <a:blip r:embed="rId7">
            <a:extLst>
              <a:ext uri="{96DAC541-7B7A-43D3-8B79-37D633B846F1}">
                <asvg:svgBlip xmlns:asvg="http://schemas.microsoft.com/office/drawing/2016/SVG/main" r:embed="rId8"/>
              </a:ext>
            </a:extLst>
          </a:blip>
          <a:stretch>
            <a:fillRect/>
          </a:stretch>
        </p:blipFill>
        <p:spPr>
          <a:xfrm>
            <a:off x="7821206" y="1869723"/>
            <a:ext cx="914400" cy="914400"/>
          </a:xfrm>
        </p:spPr>
      </p:pic>
      <p:pic>
        <p:nvPicPr>
          <p:cNvPr id="22" name="Graphic 21" descr="Clipboard with solid fill">
            <a:extLst>
              <a:ext uri="{FF2B5EF4-FFF2-40B4-BE49-F238E27FC236}">
                <a16:creationId xmlns:a16="http://schemas.microsoft.com/office/drawing/2014/main" id="{F9FF4726-5CAC-8C4F-B742-2A38D73554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2883" y="1922830"/>
            <a:ext cx="914400" cy="914400"/>
          </a:xfrm>
          <a:prstGeom prst="rect">
            <a:avLst/>
          </a:prstGeom>
        </p:spPr>
      </p:pic>
      <p:sp>
        <p:nvSpPr>
          <p:cNvPr id="27" name="Oval 26">
            <a:extLst>
              <a:ext uri="{FF2B5EF4-FFF2-40B4-BE49-F238E27FC236}">
                <a16:creationId xmlns:a16="http://schemas.microsoft.com/office/drawing/2014/main" id="{4AE089B7-9823-7545-BF72-71D7328996C1}"/>
              </a:ext>
              <a:ext uri="{C183D7F6-B498-43B3-948B-1728B52AA6E4}">
                <adec:decorative xmlns:adec="http://schemas.microsoft.com/office/drawing/2017/decorative" val="1"/>
              </a:ext>
            </a:extLst>
          </p:cNvPr>
          <p:cNvSpPr/>
          <p:nvPr/>
        </p:nvSpPr>
        <p:spPr>
          <a:xfrm>
            <a:off x="946663" y="1696415"/>
            <a:ext cx="1266841" cy="1278011"/>
          </a:xfrm>
          <a:prstGeom prst="ellipse">
            <a:avLst/>
          </a:prstGeom>
          <a:solidFill>
            <a:schemeClr val="accent2">
              <a:alpha val="33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Oval 27">
            <a:extLst>
              <a:ext uri="{FF2B5EF4-FFF2-40B4-BE49-F238E27FC236}">
                <a16:creationId xmlns:a16="http://schemas.microsoft.com/office/drawing/2014/main" id="{DE7E2DA2-DBD8-5B48-84B2-2E1612129D0D}"/>
              </a:ext>
              <a:ext uri="{C183D7F6-B498-43B3-948B-1728B52AA6E4}">
                <adec:decorative xmlns:adec="http://schemas.microsoft.com/office/drawing/2017/decorative" val="1"/>
              </a:ext>
            </a:extLst>
          </p:cNvPr>
          <p:cNvSpPr/>
          <p:nvPr/>
        </p:nvSpPr>
        <p:spPr>
          <a:xfrm>
            <a:off x="3301625" y="1744650"/>
            <a:ext cx="1266841" cy="1187700"/>
          </a:xfrm>
          <a:prstGeom prst="ellipse">
            <a:avLst/>
          </a:prstGeom>
          <a:solidFill>
            <a:schemeClr val="accent2">
              <a:alpha val="33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Oval 28">
            <a:extLst>
              <a:ext uri="{FF2B5EF4-FFF2-40B4-BE49-F238E27FC236}">
                <a16:creationId xmlns:a16="http://schemas.microsoft.com/office/drawing/2014/main" id="{282751DD-A910-774D-A137-DA445BB01CDA}"/>
              </a:ext>
              <a:ext uri="{C183D7F6-B498-43B3-948B-1728B52AA6E4}">
                <adec:decorative xmlns:adec="http://schemas.microsoft.com/office/drawing/2017/decorative" val="1"/>
              </a:ext>
            </a:extLst>
          </p:cNvPr>
          <p:cNvSpPr/>
          <p:nvPr/>
        </p:nvSpPr>
        <p:spPr>
          <a:xfrm>
            <a:off x="5477126" y="1733073"/>
            <a:ext cx="1266841" cy="1187700"/>
          </a:xfrm>
          <a:prstGeom prst="ellipse">
            <a:avLst/>
          </a:prstGeom>
          <a:solidFill>
            <a:schemeClr val="accent2">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38911ECC-E95A-434D-86D0-2CF462E34910}"/>
              </a:ext>
              <a:ext uri="{C183D7F6-B498-43B3-948B-1728B52AA6E4}">
                <adec:decorative xmlns:adec="http://schemas.microsoft.com/office/drawing/2017/decorative" val="1"/>
              </a:ext>
            </a:extLst>
          </p:cNvPr>
          <p:cNvSpPr/>
          <p:nvPr/>
        </p:nvSpPr>
        <p:spPr>
          <a:xfrm>
            <a:off x="9821227" y="1786725"/>
            <a:ext cx="1266841" cy="1187701"/>
          </a:xfrm>
          <a:prstGeom prst="ellipse">
            <a:avLst/>
          </a:prstGeom>
          <a:solidFill>
            <a:schemeClr val="accent2">
              <a:alpha val="33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Graphic 35" descr="Abacus with solid fill">
            <a:extLst>
              <a:ext uri="{FF2B5EF4-FFF2-40B4-BE49-F238E27FC236}">
                <a16:creationId xmlns:a16="http://schemas.microsoft.com/office/drawing/2014/main" id="{A362209F-7ECB-864A-A8F1-30C64AD5A0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799" y="1930110"/>
            <a:ext cx="914400" cy="914400"/>
          </a:xfrm>
          <a:prstGeom prst="rect">
            <a:avLst/>
          </a:prstGeom>
        </p:spPr>
      </p:pic>
      <p:sp>
        <p:nvSpPr>
          <p:cNvPr id="37" name="Oval 36">
            <a:extLst>
              <a:ext uri="{FF2B5EF4-FFF2-40B4-BE49-F238E27FC236}">
                <a16:creationId xmlns:a16="http://schemas.microsoft.com/office/drawing/2014/main" id="{CB74EB3D-C3E6-1242-8F6F-3C5555F810B5}"/>
              </a:ext>
              <a:ext uri="{C183D7F6-B498-43B3-948B-1728B52AA6E4}">
                <adec:decorative xmlns:adec="http://schemas.microsoft.com/office/drawing/2017/decorative" val="1"/>
              </a:ext>
            </a:extLst>
          </p:cNvPr>
          <p:cNvSpPr/>
          <p:nvPr/>
        </p:nvSpPr>
        <p:spPr>
          <a:xfrm>
            <a:off x="7644986" y="1733073"/>
            <a:ext cx="1266841" cy="1187700"/>
          </a:xfrm>
          <a:prstGeom prst="ellipse">
            <a:avLst/>
          </a:prstGeom>
          <a:solidFill>
            <a:schemeClr val="accent2">
              <a:alpha val="3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938F10CE-55FB-494E-B718-E13DC9F3924C}"/>
              </a:ext>
            </a:extLst>
          </p:cNvPr>
          <p:cNvSpPr txBox="1"/>
          <p:nvPr/>
        </p:nvSpPr>
        <p:spPr>
          <a:xfrm>
            <a:off x="901926" y="3244334"/>
            <a:ext cx="1460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Gathering</a:t>
            </a:r>
          </a:p>
        </p:txBody>
      </p:sp>
      <p:sp>
        <p:nvSpPr>
          <p:cNvPr id="40" name="TextBox 39">
            <a:extLst>
              <a:ext uri="{FF2B5EF4-FFF2-40B4-BE49-F238E27FC236}">
                <a16:creationId xmlns:a16="http://schemas.microsoft.com/office/drawing/2014/main" id="{E7041235-FDA5-BA46-9115-7A0FDB37FB39}"/>
              </a:ext>
            </a:extLst>
          </p:cNvPr>
          <p:cNvSpPr txBox="1"/>
          <p:nvPr/>
        </p:nvSpPr>
        <p:spPr>
          <a:xfrm>
            <a:off x="3301625" y="3162666"/>
            <a:ext cx="1617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Conversation</a:t>
            </a:r>
          </a:p>
        </p:txBody>
      </p:sp>
      <p:sp>
        <p:nvSpPr>
          <p:cNvPr id="41" name="TextBox 40">
            <a:extLst>
              <a:ext uri="{FF2B5EF4-FFF2-40B4-BE49-F238E27FC236}">
                <a16:creationId xmlns:a16="http://schemas.microsoft.com/office/drawing/2014/main" id="{FF1BFB7E-E221-7C46-9F4B-45C171DB8E7D}"/>
              </a:ext>
            </a:extLst>
          </p:cNvPr>
          <p:cNvSpPr txBox="1"/>
          <p:nvPr/>
        </p:nvSpPr>
        <p:spPr>
          <a:xfrm>
            <a:off x="5234225" y="3244334"/>
            <a:ext cx="19928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Operational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Impact Statement</a:t>
            </a:r>
          </a:p>
        </p:txBody>
      </p:sp>
      <p:sp>
        <p:nvSpPr>
          <p:cNvPr id="43" name="TextBox 42">
            <a:extLst>
              <a:ext uri="{FF2B5EF4-FFF2-40B4-BE49-F238E27FC236}">
                <a16:creationId xmlns:a16="http://schemas.microsoft.com/office/drawing/2014/main" id="{8F026DDA-FF7B-3B44-9837-BFC62CD033E6}"/>
              </a:ext>
            </a:extLst>
          </p:cNvPr>
          <p:cNvSpPr txBox="1"/>
          <p:nvPr/>
        </p:nvSpPr>
        <p:spPr>
          <a:xfrm>
            <a:off x="7644986" y="3162666"/>
            <a:ext cx="130035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Potential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Acquisition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TextBox 43">
            <a:extLst>
              <a:ext uri="{FF2B5EF4-FFF2-40B4-BE49-F238E27FC236}">
                <a16:creationId xmlns:a16="http://schemas.microsoft.com/office/drawing/2014/main" id="{240FB9FA-0084-864B-85AD-B472E46B7337}"/>
              </a:ext>
            </a:extLst>
          </p:cNvPr>
          <p:cNvSpPr txBox="1"/>
          <p:nvPr/>
        </p:nvSpPr>
        <p:spPr>
          <a:xfrm>
            <a:off x="9821227" y="3244334"/>
            <a:ext cx="122341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Collection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Group</a:t>
            </a:r>
          </a:p>
        </p:txBody>
      </p:sp>
    </p:spTree>
    <p:extLst>
      <p:ext uri="{BB962C8B-B14F-4D97-AF65-F5344CB8AC3E}">
        <p14:creationId xmlns:p14="http://schemas.microsoft.com/office/powerpoint/2010/main" val="2675495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543B-B57B-574F-89BC-DE9BE2E64B49}"/>
              </a:ext>
            </a:extLst>
          </p:cNvPr>
          <p:cNvSpPr>
            <a:spLocks noGrp="1"/>
          </p:cNvSpPr>
          <p:nvPr>
            <p:ph type="title"/>
          </p:nvPr>
        </p:nvSpPr>
        <p:spPr>
          <a:xfrm>
            <a:off x="609600" y="274639"/>
            <a:ext cx="10972800" cy="683305"/>
          </a:xfrm>
        </p:spPr>
        <p:txBody>
          <a:bodyPr anchor="t">
            <a:normAutofit/>
          </a:bodyPr>
          <a:lstStyle/>
          <a:p>
            <a:r>
              <a:rPr lang="en-US" dirty="0"/>
              <a:t>Operational Impact Report </a:t>
            </a:r>
          </a:p>
        </p:txBody>
      </p:sp>
      <p:pic>
        <p:nvPicPr>
          <p:cNvPr id="6" name="Content Placeholder 5" descr="Text, screen shot of completed operational impact report&#10;&#10;">
            <a:extLst>
              <a:ext uri="{FF2B5EF4-FFF2-40B4-BE49-F238E27FC236}">
                <a16:creationId xmlns:a16="http://schemas.microsoft.com/office/drawing/2014/main" id="{572BE3A9-48CF-4845-8928-D450AFA50FE3}"/>
              </a:ext>
            </a:extLst>
          </p:cNvPr>
          <p:cNvPicPr>
            <a:picLocks noGrp="1" noChangeAspect="1"/>
          </p:cNvPicPr>
          <p:nvPr>
            <p:ph sz="half" idx="1"/>
          </p:nvPr>
        </p:nvPicPr>
        <p:blipFill>
          <a:blip r:embed="rId2"/>
          <a:stretch>
            <a:fillRect/>
          </a:stretch>
        </p:blipFill>
        <p:spPr>
          <a:xfrm>
            <a:off x="1286491" y="1164904"/>
            <a:ext cx="4031018" cy="5023077"/>
          </a:xfrm>
          <a:noFill/>
        </p:spPr>
      </p:pic>
      <p:pic>
        <p:nvPicPr>
          <p:cNvPr id="10" name="Content Placeholder 9" descr="text, screenshot of overall assessment portion of operational impact report &#10;">
            <a:extLst>
              <a:ext uri="{FF2B5EF4-FFF2-40B4-BE49-F238E27FC236}">
                <a16:creationId xmlns:a16="http://schemas.microsoft.com/office/drawing/2014/main" id="{6A14CF42-D948-4A41-B3F5-8D526B0F0AC3}"/>
              </a:ext>
            </a:extLst>
          </p:cNvPr>
          <p:cNvPicPr>
            <a:picLocks noGrp="1" noChangeAspect="1"/>
          </p:cNvPicPr>
          <p:nvPr>
            <p:ph sz="half" idx="2"/>
          </p:nvPr>
        </p:nvPicPr>
        <p:blipFill>
          <a:blip r:embed="rId3"/>
          <a:stretch>
            <a:fillRect/>
          </a:stretch>
        </p:blipFill>
        <p:spPr>
          <a:xfrm>
            <a:off x="5317508" y="2017407"/>
            <a:ext cx="6874492" cy="2215269"/>
          </a:xfrm>
        </p:spPr>
      </p:pic>
      <p:sp>
        <p:nvSpPr>
          <p:cNvPr id="4" name="Date Placeholder 3">
            <a:extLst>
              <a:ext uri="{FF2B5EF4-FFF2-40B4-BE49-F238E27FC236}">
                <a16:creationId xmlns:a16="http://schemas.microsoft.com/office/drawing/2014/main" id="{474BE3ED-4FBB-5449-80EA-47524D20C20B}"/>
              </a:ext>
            </a:extLst>
          </p:cNvPr>
          <p:cNvSpPr>
            <a:spLocks noGrp="1"/>
          </p:cNvSpPr>
          <p:nvPr>
            <p:ph type="dt" sz="half" idx="10"/>
          </p:nvPr>
        </p:nvSpPr>
        <p:spPr>
          <a:xfrm>
            <a:off x="609599" y="6270173"/>
            <a:ext cx="1460075" cy="362566"/>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spTree>
    <p:extLst>
      <p:ext uri="{BB962C8B-B14F-4D97-AF65-F5344CB8AC3E}">
        <p14:creationId xmlns:p14="http://schemas.microsoft.com/office/powerpoint/2010/main" val="1531436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descr="Icon of speech bubbles representing conversation ">
            <a:extLst>
              <a:ext uri="{FF2B5EF4-FFF2-40B4-BE49-F238E27FC236}">
                <a16:creationId xmlns:a16="http://schemas.microsoft.com/office/drawing/2014/main" id="{44CD807B-A3F5-41A6-A05B-E21BD7E2C203}"/>
              </a:ext>
            </a:extLst>
          </p:cNvPr>
          <p:cNvSpPr>
            <a:spLocks noGrp="1"/>
          </p:cNvSpPr>
          <p:nvPr>
            <p:ph type="title"/>
          </p:nvPr>
        </p:nvSpPr>
        <p:spPr>
          <a:xfrm>
            <a:off x="609600" y="274639"/>
            <a:ext cx="10972800" cy="683305"/>
          </a:xfrm>
        </p:spPr>
        <p:txBody>
          <a:bodyPr/>
          <a:lstStyle/>
          <a:p>
            <a:r>
              <a:rPr lang="en-US" dirty="0"/>
              <a:t>More Conversations!</a:t>
            </a:r>
          </a:p>
        </p:txBody>
      </p:sp>
      <p:pic>
        <p:nvPicPr>
          <p:cNvPr id="7" name="Content Placeholder 6" descr="Chat with solid fill">
            <a:extLst>
              <a:ext uri="{FF2B5EF4-FFF2-40B4-BE49-F238E27FC236}">
                <a16:creationId xmlns:a16="http://schemas.microsoft.com/office/drawing/2014/main" id="{FEED2D07-A85D-4849-8437-FA4734960F04}"/>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690380" y="2138866"/>
            <a:ext cx="2811237" cy="2811237"/>
          </a:xfrm>
        </p:spPr>
      </p:pic>
      <p:sp>
        <p:nvSpPr>
          <p:cNvPr id="5" name="Date Placeholder 4">
            <a:extLst>
              <a:ext uri="{FF2B5EF4-FFF2-40B4-BE49-F238E27FC236}">
                <a16:creationId xmlns:a16="http://schemas.microsoft.com/office/drawing/2014/main" id="{8D21BD4F-BECC-CD40-B516-14F76480F11A}"/>
              </a:ext>
            </a:extLst>
          </p:cNvPr>
          <p:cNvSpPr>
            <a:spLocks noGrp="1"/>
          </p:cNvSpPr>
          <p:nvPr>
            <p:ph type="dt" sz="half" idx="10"/>
          </p:nvPr>
        </p:nvSpPr>
        <p:spPr>
          <a:xfrm>
            <a:off x="609599" y="6270173"/>
            <a:ext cx="1460075" cy="362566"/>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sp>
        <p:nvSpPr>
          <p:cNvPr id="9" name="Oval 8">
            <a:extLst>
              <a:ext uri="{FF2B5EF4-FFF2-40B4-BE49-F238E27FC236}">
                <a16:creationId xmlns:a16="http://schemas.microsoft.com/office/drawing/2014/main" id="{8614DADF-1069-AD4A-A425-ED19B58E9286}"/>
              </a:ext>
            </a:extLst>
          </p:cNvPr>
          <p:cNvSpPr/>
          <p:nvPr/>
        </p:nvSpPr>
        <p:spPr>
          <a:xfrm>
            <a:off x="4303294" y="1610095"/>
            <a:ext cx="3585411" cy="3637810"/>
          </a:xfrm>
          <a:prstGeom prst="ellipse">
            <a:avLst/>
          </a:prstGeom>
          <a:solidFill>
            <a:schemeClr val="accent2">
              <a:alpha val="3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403549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 dirty="0">
                <a:solidFill>
                  <a:schemeClr val="bg1"/>
                </a:solidFill>
              </a:rPr>
              <a:t>Potential acquisition report webform</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pic>
        <p:nvPicPr>
          <p:cNvPr id="5" name="Content Placeholder 4" descr="Screenshot of the Potential Acquisition Report Webform">
            <a:extLst>
              <a:ext uri="{FF2B5EF4-FFF2-40B4-BE49-F238E27FC236}">
                <a16:creationId xmlns:a16="http://schemas.microsoft.com/office/drawing/2014/main" id="{DECB230F-45B7-EE4E-9F6A-80501BBDDDAC}"/>
              </a:ext>
            </a:extLst>
          </p:cNvPr>
          <p:cNvPicPr>
            <a:picLocks noGrp="1" noChangeAspect="1"/>
          </p:cNvPicPr>
          <p:nvPr>
            <p:ph sz="half" idx="1"/>
          </p:nvPr>
        </p:nvPicPr>
        <p:blipFill>
          <a:blip r:embed="rId3"/>
          <a:stretch>
            <a:fillRect/>
          </a:stretch>
        </p:blipFill>
        <p:spPr>
          <a:xfrm>
            <a:off x="1995458" y="438913"/>
            <a:ext cx="8928208" cy="5504688"/>
          </a:xfrm>
        </p:spPr>
      </p:pic>
    </p:spTree>
    <p:extLst>
      <p:ext uri="{BB962C8B-B14F-4D97-AF65-F5344CB8AC3E}">
        <p14:creationId xmlns:p14="http://schemas.microsoft.com/office/powerpoint/2010/main" val="2060171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1B8DDA4-76D3-4B8E-8CC2-B9F9A226CA2B}"/>
              </a:ext>
            </a:extLst>
          </p:cNvPr>
          <p:cNvSpPr>
            <a:spLocks noGrp="1"/>
          </p:cNvSpPr>
          <p:nvPr>
            <p:ph type="title"/>
          </p:nvPr>
        </p:nvSpPr>
        <p:spPr>
          <a:xfrm>
            <a:off x="609600" y="274639"/>
            <a:ext cx="10972800" cy="683305"/>
          </a:xfrm>
        </p:spPr>
        <p:txBody>
          <a:bodyPr>
            <a:normAutofit/>
          </a:bodyPr>
          <a:lstStyle/>
          <a:p>
            <a:r>
              <a:rPr lang="en-US" sz="800" dirty="0">
                <a:solidFill>
                  <a:schemeClr val="bg1"/>
                </a:solidFill>
              </a:rPr>
              <a:t>Screenshot of potential acquisition form webform</a:t>
            </a:r>
          </a:p>
        </p:txBody>
      </p:sp>
      <p:pic>
        <p:nvPicPr>
          <p:cNvPr id="6" name="Content Placeholder 5" descr="Screenshot of the Potential Acquisition Report Webform">
            <a:extLst>
              <a:ext uri="{FF2B5EF4-FFF2-40B4-BE49-F238E27FC236}">
                <a16:creationId xmlns:a16="http://schemas.microsoft.com/office/drawing/2014/main" id="{42A0377F-90BF-794C-AF7D-3C7490499D5C}"/>
              </a:ext>
            </a:extLst>
          </p:cNvPr>
          <p:cNvPicPr>
            <a:picLocks noGrp="1" noChangeAspect="1"/>
          </p:cNvPicPr>
          <p:nvPr>
            <p:ph sz="half" idx="1"/>
          </p:nvPr>
        </p:nvPicPr>
        <p:blipFill>
          <a:blip r:embed="rId3"/>
          <a:stretch>
            <a:fillRect/>
          </a:stretch>
        </p:blipFill>
        <p:spPr>
          <a:xfrm>
            <a:off x="884644" y="625642"/>
            <a:ext cx="4834711" cy="5500521"/>
          </a:xfrm>
          <a:noFill/>
        </p:spPr>
      </p:pic>
      <p:pic>
        <p:nvPicPr>
          <p:cNvPr id="8" name="Content Placeholder 7" descr="Graphical user interface, text, application, email&#10;&#10;Description automatically generated">
            <a:extLst>
              <a:ext uri="{FF2B5EF4-FFF2-40B4-BE49-F238E27FC236}">
                <a16:creationId xmlns:a16="http://schemas.microsoft.com/office/drawing/2014/main" id="{2ACFBC46-3BBA-544A-AED9-AA7BA6C41DA0}"/>
              </a:ext>
            </a:extLst>
          </p:cNvPr>
          <p:cNvPicPr>
            <a:picLocks noGrp="1" noChangeAspect="1"/>
          </p:cNvPicPr>
          <p:nvPr>
            <p:ph sz="half" idx="2"/>
          </p:nvPr>
        </p:nvPicPr>
        <p:blipFill>
          <a:blip r:embed="rId4"/>
          <a:stretch>
            <a:fillRect/>
          </a:stretch>
        </p:blipFill>
        <p:spPr>
          <a:xfrm>
            <a:off x="6364776" y="625642"/>
            <a:ext cx="5050448" cy="5500521"/>
          </a:xfrm>
        </p:spPr>
      </p:pic>
      <p:sp>
        <p:nvSpPr>
          <p:cNvPr id="4" name="Date Placeholder 3">
            <a:extLst>
              <a:ext uri="{FF2B5EF4-FFF2-40B4-BE49-F238E27FC236}">
                <a16:creationId xmlns:a16="http://schemas.microsoft.com/office/drawing/2014/main" id="{3DEED0BF-CE76-C646-BF8C-7F182B7479A5}"/>
              </a:ext>
            </a:extLst>
          </p:cNvPr>
          <p:cNvSpPr>
            <a:spLocks noGrp="1"/>
          </p:cNvSpPr>
          <p:nvPr>
            <p:ph type="dt" sz="half" idx="10"/>
          </p:nvPr>
        </p:nvSpPr>
        <p:spPr>
          <a:xfrm>
            <a:off x="609599" y="6270173"/>
            <a:ext cx="1460075" cy="362566"/>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spTree>
    <p:extLst>
      <p:ext uri="{BB962C8B-B14F-4D97-AF65-F5344CB8AC3E}">
        <p14:creationId xmlns:p14="http://schemas.microsoft.com/office/powerpoint/2010/main" val="2991792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1986-60EE-F742-82FC-DA69B279D567}"/>
              </a:ext>
            </a:extLst>
          </p:cNvPr>
          <p:cNvSpPr>
            <a:spLocks noGrp="1"/>
          </p:cNvSpPr>
          <p:nvPr>
            <p:ph type="title"/>
          </p:nvPr>
        </p:nvSpPr>
        <p:spPr/>
        <p:txBody>
          <a:bodyPr>
            <a:normAutofit/>
          </a:bodyPr>
          <a:lstStyle/>
          <a:p>
            <a:r>
              <a:rPr lang="en-US" sz="800" dirty="0"/>
              <a:t>Screenshot of potential acquisition form webform</a:t>
            </a:r>
          </a:p>
        </p:txBody>
      </p:sp>
      <p:pic>
        <p:nvPicPr>
          <p:cNvPr id="9" name="Content Placeholder 8" descr="Graphical user interface, text, application, email&#10;&#10;Description automatically generated">
            <a:extLst>
              <a:ext uri="{FF2B5EF4-FFF2-40B4-BE49-F238E27FC236}">
                <a16:creationId xmlns:a16="http://schemas.microsoft.com/office/drawing/2014/main" id="{FA4856B3-2E3C-D441-9F97-E4CCCA92E7B8}"/>
              </a:ext>
            </a:extLst>
          </p:cNvPr>
          <p:cNvPicPr>
            <a:picLocks noGrp="1" noChangeAspect="1"/>
          </p:cNvPicPr>
          <p:nvPr>
            <p:ph sz="half" idx="1"/>
          </p:nvPr>
        </p:nvPicPr>
        <p:blipFill>
          <a:blip r:embed="rId3"/>
          <a:stretch>
            <a:fillRect/>
          </a:stretch>
        </p:blipFill>
        <p:spPr>
          <a:xfrm>
            <a:off x="1329478" y="433138"/>
            <a:ext cx="3945044" cy="5693026"/>
          </a:xfrm>
        </p:spPr>
      </p:pic>
      <p:pic>
        <p:nvPicPr>
          <p:cNvPr id="11" name="Content Placeholder 10" descr="Graphical user interface, text, application, email&#10;&#10;Description automatically generated">
            <a:extLst>
              <a:ext uri="{FF2B5EF4-FFF2-40B4-BE49-F238E27FC236}">
                <a16:creationId xmlns:a16="http://schemas.microsoft.com/office/drawing/2014/main" id="{890A51E3-13B4-EE46-B9B4-CC1E044774AA}"/>
              </a:ext>
            </a:extLst>
          </p:cNvPr>
          <p:cNvPicPr>
            <a:picLocks noGrp="1" noChangeAspect="1"/>
          </p:cNvPicPr>
          <p:nvPr>
            <p:ph sz="half" idx="2"/>
          </p:nvPr>
        </p:nvPicPr>
        <p:blipFill>
          <a:blip r:embed="rId4"/>
          <a:stretch>
            <a:fillRect/>
          </a:stretch>
        </p:blipFill>
        <p:spPr>
          <a:xfrm>
            <a:off x="7169146" y="433137"/>
            <a:ext cx="3441708" cy="5693026"/>
          </a:xfrm>
        </p:spPr>
      </p:pic>
      <p:sp>
        <p:nvSpPr>
          <p:cNvPr id="5" name="Date Placeholder 4">
            <a:extLst>
              <a:ext uri="{FF2B5EF4-FFF2-40B4-BE49-F238E27FC236}">
                <a16:creationId xmlns:a16="http://schemas.microsoft.com/office/drawing/2014/main" id="{9C0FED79-77B5-0543-B16D-B2C7DF06F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Ink 6" descr="Screenshot of the Potential Acquisition Report Webform with the section titled Operational Impact Report circled">
                <a:extLst>
                  <a:ext uri="{FF2B5EF4-FFF2-40B4-BE49-F238E27FC236}">
                    <a16:creationId xmlns:a16="http://schemas.microsoft.com/office/drawing/2014/main" id="{3EFA602D-F2F4-4DAC-8038-513C2A7BABE9}"/>
                  </a:ext>
                </a:extLst>
              </p14:cNvPr>
              <p14:cNvContentPartPr/>
              <p14:nvPr/>
            </p14:nvContentPartPr>
            <p14:xfrm>
              <a:off x="6917480" y="278021"/>
              <a:ext cx="3797640" cy="1389960"/>
            </p14:xfrm>
          </p:contentPart>
        </mc:Choice>
        <mc:Fallback xmlns="">
          <p:pic>
            <p:nvPicPr>
              <p:cNvPr id="7" name="Ink 6" descr="Screenshot of the Potential Acquisition Report Webform with the section titled Operational Impact Report circled">
                <a:extLst>
                  <a:ext uri="{FF2B5EF4-FFF2-40B4-BE49-F238E27FC236}">
                    <a16:creationId xmlns:a16="http://schemas.microsoft.com/office/drawing/2014/main" id="{3EFA602D-F2F4-4DAC-8038-513C2A7BABE9}"/>
                  </a:ext>
                </a:extLst>
              </p:cNvPr>
              <p:cNvPicPr/>
              <p:nvPr/>
            </p:nvPicPr>
            <p:blipFill>
              <a:blip r:embed="rId6"/>
              <a:stretch>
                <a:fillRect/>
              </a:stretch>
            </p:blipFill>
            <p:spPr>
              <a:xfrm>
                <a:off x="6899480" y="260021"/>
                <a:ext cx="3833280" cy="1425600"/>
              </a:xfrm>
              <a:prstGeom prst="rect">
                <a:avLst/>
              </a:prstGeom>
            </p:spPr>
          </p:pic>
        </mc:Fallback>
      </mc:AlternateContent>
    </p:spTree>
    <p:extLst>
      <p:ext uri="{BB962C8B-B14F-4D97-AF65-F5344CB8AC3E}">
        <p14:creationId xmlns:p14="http://schemas.microsoft.com/office/powerpoint/2010/main" val="1103082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12B184-4A9A-422F-A4FC-FDBE3685AEE7}"/>
              </a:ext>
            </a:extLst>
          </p:cNvPr>
          <p:cNvSpPr>
            <a:spLocks noGrp="1"/>
          </p:cNvSpPr>
          <p:nvPr>
            <p:ph type="title"/>
          </p:nvPr>
        </p:nvSpPr>
        <p:spPr>
          <a:xfrm>
            <a:off x="609600" y="274639"/>
            <a:ext cx="10972800" cy="683305"/>
          </a:xfrm>
        </p:spPr>
        <p:txBody>
          <a:bodyPr anchor="t">
            <a:normAutofit/>
          </a:bodyPr>
          <a:lstStyle/>
          <a:p>
            <a:r>
              <a:rPr lang="en-US" dirty="0"/>
              <a:t>Initial Takeaways</a:t>
            </a:r>
          </a:p>
        </p:txBody>
      </p:sp>
      <p:sp>
        <p:nvSpPr>
          <p:cNvPr id="5" name="Date Placeholder 4">
            <a:extLst>
              <a:ext uri="{FF2B5EF4-FFF2-40B4-BE49-F238E27FC236}">
                <a16:creationId xmlns:a16="http://schemas.microsoft.com/office/drawing/2014/main" id="{0F6B4E98-7C9F-A14C-BC39-A2BFF36CCC52}"/>
              </a:ext>
            </a:extLst>
          </p:cNvPr>
          <p:cNvSpPr>
            <a:spLocks noGrp="1"/>
          </p:cNvSpPr>
          <p:nvPr>
            <p:ph type="dt" sz="half" idx="10"/>
          </p:nvPr>
        </p:nvSpPr>
        <p:spPr>
          <a:xfrm>
            <a:off x="609599" y="6270173"/>
            <a:ext cx="1460075" cy="362566"/>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graphicFrame>
        <p:nvGraphicFramePr>
          <p:cNvPr id="14" name="Content Placeholder 2">
            <a:extLst>
              <a:ext uri="{FF2B5EF4-FFF2-40B4-BE49-F238E27FC236}">
                <a16:creationId xmlns:a16="http://schemas.microsoft.com/office/drawing/2014/main" id="{0B0DC256-028C-41F1-A0F0-77D6624CD137}"/>
              </a:ext>
              <a:ext uri="{C183D7F6-B498-43B3-948B-1728B52AA6E4}">
                <adec:decorative xmlns:adec="http://schemas.microsoft.com/office/drawing/2017/decorative" val="1"/>
              </a:ext>
            </a:extLst>
          </p:cNvPr>
          <p:cNvGraphicFramePr>
            <a:graphicFrameLocks noGrp="1"/>
          </p:cNvGraphicFramePr>
          <p:nvPr>
            <p:ph idx="1"/>
          </p:nvPr>
        </p:nvGraphicFramePr>
        <p:xfrm>
          <a:off x="609600" y="1103086"/>
          <a:ext cx="10972800"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818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D02C-7E1F-3145-B674-B20DFD240795}"/>
              </a:ext>
            </a:extLst>
          </p:cNvPr>
          <p:cNvSpPr>
            <a:spLocks noGrp="1"/>
          </p:cNvSpPr>
          <p:nvPr>
            <p:ph type="title"/>
          </p:nvPr>
        </p:nvSpPr>
        <p:spPr/>
        <p:txBody>
          <a:bodyPr/>
          <a:lstStyle/>
          <a:p>
            <a:r>
              <a:rPr lang="en-US" dirty="0"/>
              <a:t>Communication, Advocacy, and Information Needs</a:t>
            </a:r>
          </a:p>
        </p:txBody>
      </p:sp>
      <p:pic>
        <p:nvPicPr>
          <p:cNvPr id="6" name="Content Placeholder 5" descr="Money outline">
            <a:extLst>
              <a:ext uri="{FF2B5EF4-FFF2-40B4-BE49-F238E27FC236}">
                <a16:creationId xmlns:a16="http://schemas.microsoft.com/office/drawing/2014/main" id="{8553BC52-FCC7-054C-A11B-52971D19ECA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205655" y="2280415"/>
            <a:ext cx="1460074" cy="1460074"/>
          </a:xfrm>
        </p:spPr>
      </p:pic>
      <p:sp>
        <p:nvSpPr>
          <p:cNvPr id="4" name="Date Placeholder 3">
            <a:extLst>
              <a:ext uri="{FF2B5EF4-FFF2-40B4-BE49-F238E27FC236}">
                <a16:creationId xmlns:a16="http://schemas.microsoft.com/office/drawing/2014/main" id="{9662DBC3-E2DB-D745-86E9-46F553B041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p:txBody>
      </p:sp>
      <p:pic>
        <p:nvPicPr>
          <p:cNvPr id="8" name="Graphic 7" descr="Bank check outline">
            <a:extLst>
              <a:ext uri="{FF2B5EF4-FFF2-40B4-BE49-F238E27FC236}">
                <a16:creationId xmlns:a16="http://schemas.microsoft.com/office/drawing/2014/main" id="{E832A9CB-2101-5F48-BC1C-11D25C549E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16982" y="2382584"/>
            <a:ext cx="1460074" cy="1460074"/>
          </a:xfrm>
          <a:prstGeom prst="rect">
            <a:avLst/>
          </a:prstGeom>
        </p:spPr>
      </p:pic>
      <p:pic>
        <p:nvPicPr>
          <p:cNvPr id="10" name="Graphic 9" descr="Office worker female outline">
            <a:extLst>
              <a:ext uri="{FF2B5EF4-FFF2-40B4-BE49-F238E27FC236}">
                <a16:creationId xmlns:a16="http://schemas.microsoft.com/office/drawing/2014/main" id="{5257384D-BB9A-DD4E-B18A-D7DFB1FA20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7473" y="2280415"/>
            <a:ext cx="1460074" cy="1460074"/>
          </a:xfrm>
          <a:prstGeom prst="rect">
            <a:avLst/>
          </a:prstGeom>
        </p:spPr>
      </p:pic>
      <p:pic>
        <p:nvPicPr>
          <p:cNvPr id="12" name="Graphic 11" descr="Filing Box Archive outline">
            <a:extLst>
              <a:ext uri="{FF2B5EF4-FFF2-40B4-BE49-F238E27FC236}">
                <a16:creationId xmlns:a16="http://schemas.microsoft.com/office/drawing/2014/main" id="{40D422E8-610E-4C4D-ABE2-15620A5592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2382584"/>
            <a:ext cx="1460074" cy="1460074"/>
          </a:xfrm>
          <a:prstGeom prst="rect">
            <a:avLst/>
          </a:prstGeom>
        </p:spPr>
      </p:pic>
      <p:pic>
        <p:nvPicPr>
          <p:cNvPr id="14" name="Graphic 13" descr="Books on shelf outline">
            <a:extLst>
              <a:ext uri="{FF2B5EF4-FFF2-40B4-BE49-F238E27FC236}">
                <a16:creationId xmlns:a16="http://schemas.microsoft.com/office/drawing/2014/main" id="{6237ED3F-9054-514C-BA87-95CA3B62C61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9040" y="2382584"/>
            <a:ext cx="1460074" cy="1460074"/>
          </a:xfrm>
          <a:prstGeom prst="rect">
            <a:avLst/>
          </a:prstGeom>
        </p:spPr>
      </p:pic>
      <p:sp>
        <p:nvSpPr>
          <p:cNvPr id="15" name="TextBox 14">
            <a:extLst>
              <a:ext uri="{FF2B5EF4-FFF2-40B4-BE49-F238E27FC236}">
                <a16:creationId xmlns:a16="http://schemas.microsoft.com/office/drawing/2014/main" id="{14D54C14-99C8-EA46-8E08-7A2642D44737}"/>
              </a:ext>
            </a:extLst>
          </p:cNvPr>
          <p:cNvSpPr txBox="1"/>
          <p:nvPr/>
        </p:nvSpPr>
        <p:spPr>
          <a:xfrm>
            <a:off x="827473" y="3740489"/>
            <a:ext cx="123623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Value</a:t>
            </a:r>
          </a:p>
        </p:txBody>
      </p:sp>
      <p:sp>
        <p:nvSpPr>
          <p:cNvPr id="16" name="TextBox 15">
            <a:extLst>
              <a:ext uri="{FF2B5EF4-FFF2-40B4-BE49-F238E27FC236}">
                <a16:creationId xmlns:a16="http://schemas.microsoft.com/office/drawing/2014/main" id="{484953A4-BA1B-D447-B115-3F1906E38A8F}"/>
              </a:ext>
            </a:extLst>
          </p:cNvPr>
          <p:cNvSpPr txBox="1"/>
          <p:nvPr/>
        </p:nvSpPr>
        <p:spPr>
          <a:xfrm>
            <a:off x="3205655" y="3740489"/>
            <a:ext cx="18774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Cost to Process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Or Promote</a:t>
            </a:r>
          </a:p>
        </p:txBody>
      </p:sp>
      <p:sp>
        <p:nvSpPr>
          <p:cNvPr id="18" name="TextBox 17">
            <a:extLst>
              <a:ext uri="{FF2B5EF4-FFF2-40B4-BE49-F238E27FC236}">
                <a16:creationId xmlns:a16="http://schemas.microsoft.com/office/drawing/2014/main" id="{1D76492A-DC6C-FA44-B18A-1D3B5BC6D307}"/>
              </a:ext>
            </a:extLst>
          </p:cNvPr>
          <p:cNvSpPr txBox="1"/>
          <p:nvPr/>
        </p:nvSpPr>
        <p:spPr>
          <a:xfrm>
            <a:off x="5638800" y="3842658"/>
            <a:ext cx="198002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Context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Creation and Use</a:t>
            </a:r>
          </a:p>
        </p:txBody>
      </p:sp>
      <p:sp>
        <p:nvSpPr>
          <p:cNvPr id="20" name="TextBox 19">
            <a:extLst>
              <a:ext uri="{FF2B5EF4-FFF2-40B4-BE49-F238E27FC236}">
                <a16:creationId xmlns:a16="http://schemas.microsoft.com/office/drawing/2014/main" id="{54A6D997-7013-B848-BFDA-E25141EEBDD8}"/>
              </a:ext>
            </a:extLst>
          </p:cNvPr>
          <p:cNvSpPr txBox="1"/>
          <p:nvPr/>
        </p:nvSpPr>
        <p:spPr>
          <a:xfrm>
            <a:off x="8016982" y="3842658"/>
            <a:ext cx="17835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Payment Terms</a:t>
            </a:r>
          </a:p>
        </p:txBody>
      </p:sp>
      <p:sp>
        <p:nvSpPr>
          <p:cNvPr id="22" name="TextBox 21">
            <a:extLst>
              <a:ext uri="{FF2B5EF4-FFF2-40B4-BE49-F238E27FC236}">
                <a16:creationId xmlns:a16="http://schemas.microsoft.com/office/drawing/2014/main" id="{BA4BEC32-75EB-1A41-862D-DE8B560693EB}"/>
              </a:ext>
            </a:extLst>
          </p:cNvPr>
          <p:cNvSpPr txBox="1"/>
          <p:nvPr/>
        </p:nvSpPr>
        <p:spPr>
          <a:xfrm>
            <a:off x="10547131" y="3842658"/>
            <a:ext cx="6335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Size</a:t>
            </a:r>
          </a:p>
        </p:txBody>
      </p:sp>
    </p:spTree>
    <p:extLst>
      <p:ext uri="{BB962C8B-B14F-4D97-AF65-F5344CB8AC3E}">
        <p14:creationId xmlns:p14="http://schemas.microsoft.com/office/powerpoint/2010/main" val="21067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8CDE2F-AE3D-6A4E-9FFA-8C81B8BD9AD7}"/>
              </a:ext>
            </a:extLst>
          </p:cNvPr>
          <p:cNvSpPr txBox="1"/>
          <p:nvPr/>
        </p:nvSpPr>
        <p:spPr>
          <a:xfrm>
            <a:off x="381000" y="279433"/>
            <a:ext cx="10912642"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Our Work in Archives, Special,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Distinctive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6DA831-FDE9-E046-9DB6-10C95F2EBAA5}"/>
              </a:ext>
            </a:extLst>
          </p:cNvPr>
          <p:cNvPicPr>
            <a:picLocks noChangeAspect="1"/>
          </p:cNvPicPr>
          <p:nvPr/>
        </p:nvPicPr>
        <p:blipFill>
          <a:blip r:embed="rId3"/>
          <a:stretch>
            <a:fillRect/>
          </a:stretch>
        </p:blipFill>
        <p:spPr>
          <a:xfrm>
            <a:off x="1028701" y="1675090"/>
            <a:ext cx="6937867" cy="4306362"/>
          </a:xfrm>
          <a:prstGeom prst="rect">
            <a:avLst/>
          </a:prstGeom>
        </p:spPr>
      </p:pic>
      <p:pic>
        <p:nvPicPr>
          <p:cNvPr id="5" name="Picture 4">
            <a:extLst>
              <a:ext uri="{FF2B5EF4-FFF2-40B4-BE49-F238E27FC236}">
                <a16:creationId xmlns:a16="http://schemas.microsoft.com/office/drawing/2014/main" id="{D34AE21D-53D0-FE41-9366-D400ACF045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99551" y="1141208"/>
            <a:ext cx="2898891" cy="38364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Shape 734">
            <a:extLst>
              <a:ext uri="{FF2B5EF4-FFF2-40B4-BE49-F238E27FC236}">
                <a16:creationId xmlns:a16="http://schemas.microsoft.com/office/drawing/2014/main" id="{C8EF3114-7FE6-5745-B62D-7CA691ADD797}"/>
              </a:ext>
            </a:extLst>
          </p:cNvPr>
          <p:cNvSpPr/>
          <p:nvPr/>
        </p:nvSpPr>
        <p:spPr>
          <a:xfrm>
            <a:off x="8472490" y="5147011"/>
            <a:ext cx="3492449" cy="569781"/>
          </a:xfrm>
          <a:prstGeom prst="rect">
            <a:avLst/>
          </a:prstGeom>
          <a:solidFill>
            <a:srgbClr val="A9306F"/>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FFFF"/>
                </a:solidFill>
                <a:effectLst/>
                <a:uLnTx/>
                <a:uFillTx/>
                <a:latin typeface="Calibri"/>
                <a:ea typeface="Calibri"/>
                <a:cs typeface="Calibri"/>
                <a:sym typeface="Calibri"/>
              </a:rPr>
              <a:t>oc.lc/rlp-agenda</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7" name="Picture 6" descr="research-and-learning-cover-500.png">
            <a:extLst>
              <a:ext uri="{FF2B5EF4-FFF2-40B4-BE49-F238E27FC236}">
                <a16:creationId xmlns:a16="http://schemas.microsoft.com/office/drawing/2014/main" id="{13D6A589-407C-E749-914F-A99489CEC77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19299" y="1065007"/>
            <a:ext cx="3231497" cy="3987667"/>
          </a:xfrm>
          <a:prstGeom prst="rect">
            <a:avLst/>
          </a:prstGeom>
          <a:solidFill>
            <a:schemeClr val="bg1"/>
          </a:solidFill>
          <a:ln>
            <a:solidFill>
              <a:schemeClr val="accent3"/>
            </a:solidFill>
          </a:ln>
        </p:spPr>
      </p:pic>
    </p:spTree>
    <p:extLst>
      <p:ext uri="{BB962C8B-B14F-4D97-AF65-F5344CB8AC3E}">
        <p14:creationId xmlns:p14="http://schemas.microsoft.com/office/powerpoint/2010/main" val="115523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12B184-4A9A-422F-A4FC-FDBE3685AEE7}"/>
              </a:ext>
            </a:extLst>
          </p:cNvPr>
          <p:cNvSpPr>
            <a:spLocks noGrp="1"/>
          </p:cNvSpPr>
          <p:nvPr>
            <p:ph type="title"/>
          </p:nvPr>
        </p:nvSpPr>
        <p:spPr>
          <a:xfrm>
            <a:off x="609600" y="274639"/>
            <a:ext cx="10972800" cy="683305"/>
          </a:xfrm>
        </p:spPr>
        <p:txBody>
          <a:bodyPr anchor="t">
            <a:normAutofit/>
          </a:bodyPr>
          <a:lstStyle/>
          <a:p>
            <a:r>
              <a:rPr lang="en-US" dirty="0"/>
              <a:t>Initial Takeaways</a:t>
            </a:r>
          </a:p>
        </p:txBody>
      </p:sp>
      <p:sp>
        <p:nvSpPr>
          <p:cNvPr id="5" name="Date Placeholder 4">
            <a:extLst>
              <a:ext uri="{FF2B5EF4-FFF2-40B4-BE49-F238E27FC236}">
                <a16:creationId xmlns:a16="http://schemas.microsoft.com/office/drawing/2014/main" id="{0F6B4E98-7C9F-A14C-BC39-A2BFF36CCC52}"/>
              </a:ext>
            </a:extLst>
          </p:cNvPr>
          <p:cNvSpPr>
            <a:spLocks noGrp="1"/>
          </p:cNvSpPr>
          <p:nvPr>
            <p:ph type="dt" sz="half" idx="10"/>
          </p:nvPr>
        </p:nvSpPr>
        <p:spPr>
          <a:xfrm>
            <a:off x="609599" y="6270173"/>
            <a:ext cx="1460075" cy="362566"/>
          </a:xfrm>
        </p:spPr>
        <p:txBody>
          <a:bodyPr anchor="t">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graphicFrame>
        <p:nvGraphicFramePr>
          <p:cNvPr id="14" name="Content Placeholder 2">
            <a:extLst>
              <a:ext uri="{FF2B5EF4-FFF2-40B4-BE49-F238E27FC236}">
                <a16:creationId xmlns:a16="http://schemas.microsoft.com/office/drawing/2014/main" id="{0B0DC256-028C-41F1-A0F0-77D6624CD137}"/>
              </a:ext>
              <a:ext uri="{C183D7F6-B498-43B3-948B-1728B52AA6E4}">
                <adec:decorative xmlns:adec="http://schemas.microsoft.com/office/drawing/2017/decorative" val="1"/>
              </a:ext>
            </a:extLst>
          </p:cNvPr>
          <p:cNvGraphicFramePr>
            <a:graphicFrameLocks noGrp="1"/>
          </p:cNvGraphicFramePr>
          <p:nvPr>
            <p:ph idx="1"/>
          </p:nvPr>
        </p:nvGraphicFramePr>
        <p:xfrm>
          <a:off x="609600" y="1103086"/>
          <a:ext cx="10972800"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0609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4636B-5F09-974C-89BE-1E76DE45C4B4}"/>
              </a:ext>
            </a:extLst>
          </p:cNvPr>
          <p:cNvSpPr>
            <a:spLocks noGrp="1"/>
          </p:cNvSpPr>
          <p:nvPr>
            <p:ph type="title"/>
          </p:nvPr>
        </p:nvSpPr>
        <p:spPr>
          <a:xfrm>
            <a:off x="609600" y="274639"/>
            <a:ext cx="10972800" cy="683305"/>
          </a:xfrm>
        </p:spPr>
        <p:txBody>
          <a:bodyPr anchor="t">
            <a:normAutofit/>
          </a:bodyPr>
          <a:lstStyle/>
          <a:p>
            <a:r>
              <a:rPr lang="en-US" dirty="0"/>
              <a:t>Decision Making</a:t>
            </a:r>
          </a:p>
        </p:txBody>
      </p:sp>
      <p:sp>
        <p:nvSpPr>
          <p:cNvPr id="4" name="Date Placeholder 3">
            <a:extLst>
              <a:ext uri="{FF2B5EF4-FFF2-40B4-BE49-F238E27FC236}">
                <a16:creationId xmlns:a16="http://schemas.microsoft.com/office/drawing/2014/main" id="{738B3990-4E2E-1C43-8F1A-8222FCB41C00}"/>
              </a:ext>
            </a:extLst>
          </p:cNvPr>
          <p:cNvSpPr>
            <a:spLocks noGrp="1"/>
          </p:cNvSpPr>
          <p:nvPr>
            <p:ph type="dt" sz="half" idx="10"/>
          </p:nvPr>
        </p:nvSpPr>
        <p:spPr>
          <a:xfrm>
            <a:off x="609599" y="6270173"/>
            <a:ext cx="1460075" cy="362566"/>
          </a:xfrm>
        </p:spPr>
        <p:txBody>
          <a:bodyPr anchor="t">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graphicFrame>
        <p:nvGraphicFramePr>
          <p:cNvPr id="6" name="Content Placeholder 2">
            <a:extLst>
              <a:ext uri="{FF2B5EF4-FFF2-40B4-BE49-F238E27FC236}">
                <a16:creationId xmlns:a16="http://schemas.microsoft.com/office/drawing/2014/main" id="{A0E87911-D21A-4839-9410-6EF9B025FAB0}"/>
              </a:ext>
              <a:ext uri="{C183D7F6-B498-43B3-948B-1728B52AA6E4}">
                <adec:decorative xmlns:adec="http://schemas.microsoft.com/office/drawing/2017/decorative" val="1"/>
              </a:ext>
            </a:extLst>
          </p:cNvPr>
          <p:cNvGraphicFramePr>
            <a:graphicFrameLocks noGrp="1"/>
          </p:cNvGraphicFramePr>
          <p:nvPr>
            <p:ph idx="1"/>
          </p:nvPr>
        </p:nvGraphicFramePr>
        <p:xfrm>
          <a:off x="609600" y="1103086"/>
          <a:ext cx="10972800" cy="5023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6320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12B184-4A9A-422F-A4FC-FDBE3685AEE7}"/>
              </a:ext>
            </a:extLst>
          </p:cNvPr>
          <p:cNvSpPr>
            <a:spLocks noGrp="1"/>
          </p:cNvSpPr>
          <p:nvPr>
            <p:ph type="title"/>
          </p:nvPr>
        </p:nvSpPr>
        <p:spPr>
          <a:xfrm>
            <a:off x="609600" y="274639"/>
            <a:ext cx="10972800" cy="683305"/>
          </a:xfrm>
        </p:spPr>
        <p:txBody>
          <a:bodyPr anchor="t">
            <a:normAutofit/>
          </a:bodyPr>
          <a:lstStyle/>
          <a:p>
            <a:r>
              <a:rPr lang="en-US" dirty="0"/>
              <a:t>Initial Takeaways</a:t>
            </a:r>
          </a:p>
        </p:txBody>
      </p:sp>
      <p:sp>
        <p:nvSpPr>
          <p:cNvPr id="5" name="Date Placeholder 4">
            <a:extLst>
              <a:ext uri="{FF2B5EF4-FFF2-40B4-BE49-F238E27FC236}">
                <a16:creationId xmlns:a16="http://schemas.microsoft.com/office/drawing/2014/main" id="{0F6B4E98-7C9F-A14C-BC39-A2BFF36CCC52}"/>
              </a:ext>
            </a:extLst>
          </p:cNvPr>
          <p:cNvSpPr>
            <a:spLocks noGrp="1"/>
          </p:cNvSpPr>
          <p:nvPr>
            <p:ph type="dt" sz="half" idx="10"/>
          </p:nvPr>
        </p:nvSpPr>
        <p:spPr>
          <a:xfrm>
            <a:off x="609599" y="6270173"/>
            <a:ext cx="1460075" cy="362566"/>
          </a:xfrm>
        </p:spPr>
        <p:txBody>
          <a:bodyPr anchor="t">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graphicFrame>
        <p:nvGraphicFramePr>
          <p:cNvPr id="14" name="Content Placeholder 2">
            <a:extLst>
              <a:ext uri="{FF2B5EF4-FFF2-40B4-BE49-F238E27FC236}">
                <a16:creationId xmlns:a16="http://schemas.microsoft.com/office/drawing/2014/main" id="{0B0DC256-028C-41F1-A0F0-77D6624CD137}"/>
              </a:ext>
              <a:ext uri="{C183D7F6-B498-43B3-948B-1728B52AA6E4}">
                <adec:decorative xmlns:adec="http://schemas.microsoft.com/office/drawing/2017/decorative" val="1"/>
              </a:ext>
            </a:extLst>
          </p:cNvPr>
          <p:cNvGraphicFramePr>
            <a:graphicFrameLocks noGrp="1"/>
          </p:cNvGraphicFramePr>
          <p:nvPr>
            <p:ph idx="1"/>
          </p:nvPr>
        </p:nvGraphicFramePr>
        <p:xfrm>
          <a:off x="609600" y="1103086"/>
          <a:ext cx="10972800"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97789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2751-C81D-3A4E-9DE4-D81907E1768A}"/>
              </a:ext>
            </a:extLst>
          </p:cNvPr>
          <p:cNvSpPr>
            <a:spLocks noGrp="1"/>
          </p:cNvSpPr>
          <p:nvPr>
            <p:ph type="title"/>
          </p:nvPr>
        </p:nvSpPr>
        <p:spPr/>
        <p:txBody>
          <a:bodyPr/>
          <a:lstStyle/>
          <a:p>
            <a:r>
              <a:rPr lang="en-US" dirty="0"/>
              <a:t>Trust and Transparency</a:t>
            </a:r>
          </a:p>
        </p:txBody>
      </p:sp>
      <p:pic>
        <p:nvPicPr>
          <p:cNvPr id="12" name="Content Placeholder 11" descr="Cycle with people outline">
            <a:extLst>
              <a:ext uri="{FF2B5EF4-FFF2-40B4-BE49-F238E27FC236}">
                <a16:creationId xmlns:a16="http://schemas.microsoft.com/office/drawing/2014/main" id="{F2B9163B-2B05-5849-8117-DDD08C90AD02}"/>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422227" y="1755227"/>
            <a:ext cx="3347545" cy="3347545"/>
          </a:xfrm>
        </p:spPr>
      </p:pic>
      <p:sp>
        <p:nvSpPr>
          <p:cNvPr id="4" name="Date Placeholder 3">
            <a:extLst>
              <a:ext uri="{FF2B5EF4-FFF2-40B4-BE49-F238E27FC236}">
                <a16:creationId xmlns:a16="http://schemas.microsoft.com/office/drawing/2014/main" id="{8C0E29D8-0BDB-704C-BB0D-C724886A9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spTree>
    <p:extLst>
      <p:ext uri="{BB962C8B-B14F-4D97-AF65-F5344CB8AC3E}">
        <p14:creationId xmlns:p14="http://schemas.microsoft.com/office/powerpoint/2010/main" val="1212304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12B184-4A9A-422F-A4FC-FDBE3685AEE7}"/>
              </a:ext>
            </a:extLst>
          </p:cNvPr>
          <p:cNvSpPr>
            <a:spLocks noGrp="1"/>
          </p:cNvSpPr>
          <p:nvPr>
            <p:ph type="title"/>
          </p:nvPr>
        </p:nvSpPr>
        <p:spPr>
          <a:xfrm>
            <a:off x="609600" y="274639"/>
            <a:ext cx="10972800" cy="683305"/>
          </a:xfrm>
        </p:spPr>
        <p:txBody>
          <a:bodyPr anchor="t">
            <a:normAutofit/>
          </a:bodyPr>
          <a:lstStyle/>
          <a:p>
            <a:r>
              <a:rPr lang="en-US" dirty="0"/>
              <a:t>Initial Takeaways</a:t>
            </a:r>
          </a:p>
        </p:txBody>
      </p:sp>
      <p:sp>
        <p:nvSpPr>
          <p:cNvPr id="5" name="Date Placeholder 4">
            <a:extLst>
              <a:ext uri="{FF2B5EF4-FFF2-40B4-BE49-F238E27FC236}">
                <a16:creationId xmlns:a16="http://schemas.microsoft.com/office/drawing/2014/main" id="{0F6B4E98-7C9F-A14C-BC39-A2BFF36CCC52}"/>
              </a:ext>
            </a:extLst>
          </p:cNvPr>
          <p:cNvSpPr>
            <a:spLocks noGrp="1"/>
          </p:cNvSpPr>
          <p:nvPr>
            <p:ph type="dt" sz="half" idx="10"/>
          </p:nvPr>
        </p:nvSpPr>
        <p:spPr>
          <a:xfrm>
            <a:off x="609599" y="6270173"/>
            <a:ext cx="1460075" cy="362566"/>
          </a:xfrm>
        </p:spPr>
        <p:txBody>
          <a:bodyPr anchor="t">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graphicFrame>
        <p:nvGraphicFramePr>
          <p:cNvPr id="14" name="Content Placeholder 2">
            <a:extLst>
              <a:ext uri="{FF2B5EF4-FFF2-40B4-BE49-F238E27FC236}">
                <a16:creationId xmlns:a16="http://schemas.microsoft.com/office/drawing/2014/main" id="{0B0DC256-028C-41F1-A0F0-77D6624CD137}"/>
              </a:ext>
              <a:ext uri="{C183D7F6-B498-43B3-948B-1728B52AA6E4}">
                <adec:decorative xmlns:adec="http://schemas.microsoft.com/office/drawing/2017/decorative" val="1"/>
              </a:ext>
            </a:extLst>
          </p:cNvPr>
          <p:cNvGraphicFramePr>
            <a:graphicFrameLocks noGrp="1"/>
          </p:cNvGraphicFramePr>
          <p:nvPr>
            <p:ph idx="1"/>
          </p:nvPr>
        </p:nvGraphicFramePr>
        <p:xfrm>
          <a:off x="609600" y="1103086"/>
          <a:ext cx="10972800" cy="5023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6951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10A9-A376-F64A-92E4-DAD01BD55940}"/>
              </a:ext>
            </a:extLst>
          </p:cNvPr>
          <p:cNvSpPr>
            <a:spLocks noGrp="1"/>
          </p:cNvSpPr>
          <p:nvPr>
            <p:ph type="title"/>
          </p:nvPr>
        </p:nvSpPr>
        <p:spPr/>
        <p:txBody>
          <a:bodyPr/>
          <a:lstStyle/>
          <a:p>
            <a:r>
              <a:rPr lang="en-US" dirty="0"/>
              <a:t>Workflow Transparency</a:t>
            </a:r>
          </a:p>
        </p:txBody>
      </p:sp>
      <p:sp>
        <p:nvSpPr>
          <p:cNvPr id="4" name="Date Placeholder 3">
            <a:extLst>
              <a:ext uri="{FF2B5EF4-FFF2-40B4-BE49-F238E27FC236}">
                <a16:creationId xmlns:a16="http://schemas.microsoft.com/office/drawing/2014/main" id="{4FA4A3EA-7247-6441-A134-B654992AB0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7AFFF"/>
                </a:solidFill>
                <a:effectLst/>
                <a:uLnTx/>
                <a:uFillTx/>
                <a:latin typeface="Arial"/>
                <a:ea typeface="+mn-ea"/>
                <a:cs typeface="+mn-cs"/>
              </a:rPr>
              <a:t>4/20/21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87AFFF"/>
              </a:solidFill>
              <a:effectLst/>
              <a:uLnTx/>
              <a:uFillTx/>
              <a:latin typeface="Arial"/>
              <a:ea typeface="+mn-ea"/>
              <a:cs typeface="+mn-cs"/>
            </a:endParaRPr>
          </a:p>
        </p:txBody>
      </p:sp>
      <p:pic>
        <p:nvPicPr>
          <p:cNvPr id="10" name="Content Placeholder 9" descr="Graphical user interface, table&#10;&#10;Description automatically generated with medium confidence">
            <a:extLst>
              <a:ext uri="{FF2B5EF4-FFF2-40B4-BE49-F238E27FC236}">
                <a16:creationId xmlns:a16="http://schemas.microsoft.com/office/drawing/2014/main" id="{A52817F8-C4A6-3E41-B1EE-1FC97EB2351B}"/>
              </a:ext>
            </a:extLst>
          </p:cNvPr>
          <p:cNvPicPr>
            <a:picLocks noGrp="1" noChangeAspect="1"/>
          </p:cNvPicPr>
          <p:nvPr>
            <p:ph idx="1"/>
          </p:nvPr>
        </p:nvPicPr>
        <p:blipFill>
          <a:blip r:embed="rId3"/>
          <a:stretch>
            <a:fillRect/>
          </a:stretch>
        </p:blipFill>
        <p:spPr>
          <a:xfrm>
            <a:off x="2943043" y="1103313"/>
            <a:ext cx="6305914" cy="5022850"/>
          </a:xfrm>
        </p:spPr>
      </p:pic>
    </p:spTree>
    <p:extLst>
      <p:ext uri="{BB962C8B-B14F-4D97-AF65-F5344CB8AC3E}">
        <p14:creationId xmlns:p14="http://schemas.microsoft.com/office/powerpoint/2010/main" val="1872557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2F394-4DDA-B64F-B4EF-C91F6487F83F}"/>
              </a:ext>
            </a:extLst>
          </p:cNvPr>
          <p:cNvSpPr>
            <a:spLocks noGrp="1"/>
          </p:cNvSpPr>
          <p:nvPr>
            <p:ph type="ctrTitle"/>
          </p:nvPr>
        </p:nvSpPr>
        <p:spPr>
          <a:xfrm>
            <a:off x="4578838" y="958610"/>
            <a:ext cx="6696348" cy="1601449"/>
          </a:xfrm>
        </p:spPr>
        <p:txBody>
          <a:bodyPr anchor="b">
            <a:normAutofit fontScale="90000"/>
          </a:bodyPr>
          <a:lstStyle/>
          <a:p>
            <a:r>
              <a:rPr lang="en-US" dirty="0"/>
              <a:t>Thank you. </a:t>
            </a:r>
            <a:br>
              <a:rPr lang="en-US" dirty="0"/>
            </a:br>
            <a:br>
              <a:rPr lang="en-US" dirty="0"/>
            </a:br>
            <a:r>
              <a:rPr lang="en-US" dirty="0"/>
              <a:t>			 Questions?</a:t>
            </a:r>
          </a:p>
        </p:txBody>
      </p:sp>
      <p:sp>
        <p:nvSpPr>
          <p:cNvPr id="11" name="Subtitle 2">
            <a:extLst>
              <a:ext uri="{FF2B5EF4-FFF2-40B4-BE49-F238E27FC236}">
                <a16:creationId xmlns:a16="http://schemas.microsoft.com/office/drawing/2014/main" id="{3CFC8778-9BAF-4A27-9F8F-50ADA355966A}"/>
              </a:ext>
            </a:extLst>
          </p:cNvPr>
          <p:cNvSpPr>
            <a:spLocks noGrp="1"/>
          </p:cNvSpPr>
          <p:nvPr>
            <p:ph type="subTitle" idx="1"/>
          </p:nvPr>
        </p:nvSpPr>
        <p:spPr>
          <a:xfrm>
            <a:off x="3758696" y="5457432"/>
            <a:ext cx="2472648" cy="1610869"/>
          </a:xfrm>
        </p:spPr>
        <p:txBody>
          <a:bodyPr/>
          <a:lstStyle/>
          <a:p>
            <a:r>
              <a:rPr lang="en-US" dirty="0"/>
              <a:t>Carrie Hintz</a:t>
            </a:r>
          </a:p>
        </p:txBody>
      </p:sp>
      <p:sp>
        <p:nvSpPr>
          <p:cNvPr id="4" name="Date Placeholder 3" hidden="1">
            <a:extLst>
              <a:ext uri="{FF2B5EF4-FFF2-40B4-BE49-F238E27FC236}">
                <a16:creationId xmlns:a16="http://schemas.microsoft.com/office/drawing/2014/main" id="{256FBEDA-B628-124F-A024-380B5AECFE75}"/>
              </a:ext>
            </a:extLst>
          </p:cNvPr>
          <p:cNvSpPr>
            <a:spLocks noGrp="1"/>
          </p:cNvSpPr>
          <p:nvPr>
            <p:ph type="dt" sz="half" idx="4294967295"/>
          </p:nvPr>
        </p:nvSpPr>
        <p:spPr>
          <a:xfrm>
            <a:off x="609599" y="6270173"/>
            <a:ext cx="1460075" cy="362566"/>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87AFFF"/>
                </a:solidFill>
                <a:effectLst/>
                <a:uLnTx/>
                <a:uFillTx/>
                <a:latin typeface="Arial"/>
                <a:ea typeface="+mn-ea"/>
                <a:cs typeface="+mn-cs"/>
              </a:rPr>
              <a:t>4/16/20</a:t>
            </a:r>
          </a:p>
        </p:txBody>
      </p:sp>
      <p:pic>
        <p:nvPicPr>
          <p:cNvPr id="6" name="Picture 5" descr="A picture of speaker, containing person, window, indoor, posing&#10;&#10;Description automatically generated">
            <a:extLst>
              <a:ext uri="{FF2B5EF4-FFF2-40B4-BE49-F238E27FC236}">
                <a16:creationId xmlns:a16="http://schemas.microsoft.com/office/drawing/2014/main" id="{CA57DD0E-2C1C-4A32-B7F1-DA11D99CA8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91010" y="3138448"/>
            <a:ext cx="2499818" cy="2318985"/>
          </a:xfrm>
          <a:prstGeom prst="rect">
            <a:avLst/>
          </a:prstGeom>
        </p:spPr>
      </p:pic>
      <p:pic>
        <p:nvPicPr>
          <p:cNvPr id="8" name="Picture Placeholder 10" descr="A person smiling for the camera&#10;&#10;Description automatically generated with medium confidence">
            <a:extLst>
              <a:ext uri="{FF2B5EF4-FFF2-40B4-BE49-F238E27FC236}">
                <a16:creationId xmlns:a16="http://schemas.microsoft.com/office/drawing/2014/main" id="{69856166-CA8C-4556-A533-3AF9E55F016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644507" y="3138449"/>
            <a:ext cx="2423959" cy="2318985"/>
          </a:xfrm>
          <a:prstGeom prst="rect">
            <a:avLst/>
          </a:prstGeom>
        </p:spPr>
      </p:pic>
      <p:sp>
        <p:nvSpPr>
          <p:cNvPr id="9" name="Subtitle 2">
            <a:extLst>
              <a:ext uri="{FF2B5EF4-FFF2-40B4-BE49-F238E27FC236}">
                <a16:creationId xmlns:a16="http://schemas.microsoft.com/office/drawing/2014/main" id="{ABE35B55-03C7-4EED-9A82-7010DF397B68}"/>
              </a:ext>
            </a:extLst>
          </p:cNvPr>
          <p:cNvSpPr txBox="1">
            <a:spLocks/>
          </p:cNvSpPr>
          <p:nvPr/>
        </p:nvSpPr>
        <p:spPr>
          <a:xfrm>
            <a:off x="8585023" y="5457433"/>
            <a:ext cx="2472648" cy="161086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 typeface="Arial"/>
              <a:buNone/>
              <a:defRPr sz="2400" kern="1200">
                <a:solidFill>
                  <a:srgbClr val="D28E00"/>
                </a:solidFill>
                <a:latin typeface="+mn-lt"/>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D28E00"/>
                </a:solidFill>
                <a:effectLst/>
                <a:uLnTx/>
                <a:uFillTx/>
                <a:latin typeface="Arial"/>
                <a:ea typeface="+mn-ea"/>
                <a:cs typeface="+mn-cs"/>
              </a:rPr>
              <a:t>Chela Weber</a:t>
            </a:r>
          </a:p>
        </p:txBody>
      </p:sp>
    </p:spTree>
    <p:extLst>
      <p:ext uri="{BB962C8B-B14F-4D97-AF65-F5344CB8AC3E}">
        <p14:creationId xmlns:p14="http://schemas.microsoft.com/office/powerpoint/2010/main" val="2825301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E35013-3125-EE47-9C28-7CF8E13F318F}"/>
              </a:ext>
            </a:extLst>
          </p:cNvPr>
          <p:cNvSpPr>
            <a:spLocks noGrp="1"/>
          </p:cNvSpPr>
          <p:nvPr>
            <p:ph type="body" idx="1"/>
          </p:nvPr>
        </p:nvSpPr>
        <p:spPr>
          <a:prstGeom prst="rect">
            <a:avLst/>
          </a:prstGeom>
          <a:solidFill>
            <a:schemeClr val="tx2"/>
          </a:solidFill>
        </p:spPr>
        <p:txBody>
          <a:bodyPr anchor="ctr"/>
          <a:lstStyle/>
          <a:p>
            <a:pPr marL="76198" indent="0" algn="ctr">
              <a:buNone/>
            </a:pPr>
            <a:r>
              <a:rPr lang="en-US" sz="3200" dirty="0">
                <a:solidFill>
                  <a:schemeClr val="bg1"/>
                </a:solidFill>
              </a:rPr>
              <a:t>What’s Next</a:t>
            </a:r>
          </a:p>
        </p:txBody>
      </p:sp>
      <p:sp>
        <p:nvSpPr>
          <p:cNvPr id="7" name="Shape 734">
            <a:extLst>
              <a:ext uri="{FF2B5EF4-FFF2-40B4-BE49-F238E27FC236}">
                <a16:creationId xmlns:a16="http://schemas.microsoft.com/office/drawing/2014/main" id="{63074A96-D416-9C43-87E5-EA54005D24F2}"/>
              </a:ext>
            </a:extLst>
          </p:cNvPr>
          <p:cNvSpPr/>
          <p:nvPr/>
        </p:nvSpPr>
        <p:spPr>
          <a:xfrm>
            <a:off x="4649162" y="1594022"/>
            <a:ext cx="7542838" cy="4670854"/>
          </a:xfrm>
          <a:prstGeom prst="rect">
            <a:avLst/>
          </a:prstGeom>
          <a:noFill/>
          <a:ln>
            <a:noFill/>
          </a:ln>
        </p:spPr>
        <p:txBody>
          <a:bodyPr spcFirstLastPara="1" wrap="square" lIns="91425" tIns="45700" rIns="91425" bIns="45700" anchor="t" anchorCtr="0">
            <a:noAutofit/>
          </a:bodyPr>
          <a:lstStyle/>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Tutorial Videos </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Office Hours May 6, 11, 12</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Twitter Chat May 20</a:t>
            </a:r>
            <a:r>
              <a:rPr kumimoji="0" lang="en-US" sz="3200" b="0" i="0" u="none" strike="noStrike" kern="0" cap="none" spc="0" normalizeH="0" baseline="30000" noProof="0" dirty="0">
                <a:ln>
                  <a:noFill/>
                </a:ln>
                <a:solidFill>
                  <a:srgbClr val="000000"/>
                </a:solidFill>
                <a:effectLst/>
                <a:uLnTx/>
                <a:uFillTx/>
                <a:latin typeface="Calibri"/>
                <a:ea typeface="Calibri"/>
                <a:cs typeface="Calibri"/>
                <a:sym typeface="Calibri"/>
              </a:rPr>
              <a:t>th</a:t>
            </a: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200" b="0" i="0" u="none" strike="noStrike" kern="0" cap="none" spc="0" normalizeH="0" baseline="0" noProof="0" dirty="0" err="1">
                <a:ln>
                  <a:noFill/>
                </a:ln>
                <a:solidFill>
                  <a:srgbClr val="000000"/>
                </a:solidFill>
                <a:effectLst/>
                <a:uLnTx/>
                <a:uFillTx/>
                <a:latin typeface="Calibri"/>
                <a:ea typeface="Calibri"/>
                <a:cs typeface="Calibri"/>
                <a:sym typeface="Calibri"/>
              </a:rPr>
              <a:t>oclc_tcos</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3200" kern="0" dirty="0">
                <a:solidFill>
                  <a:srgbClr val="000000"/>
                </a:solidFill>
                <a:latin typeface="Calibri"/>
                <a:ea typeface="Calibri"/>
                <a:cs typeface="Calibri"/>
                <a:sym typeface="Calibri"/>
              </a:rPr>
              <a:t>RBMS Conference June 2021</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DCDC Conference July 2021</a:t>
            </a:r>
          </a:p>
          <a:p>
            <a:pPr marL="457200" marR="0" lvl="0" indent="-457200" algn="l" defTabSz="609585"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3200" kern="0" dirty="0">
                <a:solidFill>
                  <a:srgbClr val="000000"/>
                </a:solidFill>
                <a:latin typeface="Calibri"/>
                <a:ea typeface="Calibri"/>
                <a:cs typeface="Calibri"/>
                <a:sym typeface="Calibri"/>
              </a:rPr>
              <a:t>SAA Conference July 2021</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457200" marR="0" lvl="0" indent="-457200" algn="l" defTabSz="609585"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5" name="Picture Placeholder 7" descr="A close up of a logo&#10;&#10;Description automatically generated">
            <a:extLst>
              <a:ext uri="{FF2B5EF4-FFF2-40B4-BE49-F238E27FC236}">
                <a16:creationId xmlns:a16="http://schemas.microsoft.com/office/drawing/2014/main" id="{38C44682-23D0-E14B-BFD2-1ECC1726AB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383" y="2169716"/>
            <a:ext cx="3724527" cy="3301232"/>
          </a:xfrm>
          <a:prstGeom prst="rect">
            <a:avLst/>
          </a:prstGeom>
          <a:noFill/>
          <a:ln>
            <a:noFill/>
          </a:ln>
        </p:spPr>
      </p:pic>
    </p:spTree>
    <p:extLst>
      <p:ext uri="{BB962C8B-B14F-4D97-AF65-F5344CB8AC3E}">
        <p14:creationId xmlns:p14="http://schemas.microsoft.com/office/powerpoint/2010/main" val="59556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FEBCD0-54B1-6343-851F-15D820972FB0}"/>
              </a:ext>
            </a:extLst>
          </p:cNvPr>
          <p:cNvSpPr>
            <a:spLocks noGrp="1"/>
          </p:cNvSpPr>
          <p:nvPr>
            <p:ph type="body" idx="1"/>
          </p:nvPr>
        </p:nvSpPr>
        <p:spPr>
          <a:xfrm>
            <a:off x="485421" y="307427"/>
            <a:ext cx="11252197" cy="1194802"/>
          </a:xfrm>
          <a:solidFill>
            <a:srgbClr val="A9306F"/>
          </a:solidFill>
        </p:spPr>
        <p:txBody>
          <a:bodyPr>
            <a:noAutofit/>
          </a:bodyPr>
          <a:lstStyle/>
          <a:p>
            <a:pPr algn="ctr"/>
            <a:r>
              <a:rPr lang="en-US" sz="2800" dirty="0">
                <a:solidFill>
                  <a:schemeClr val="bg1"/>
                </a:solidFill>
              </a:rPr>
              <a:t>Collection Building &amp; Operational Impact</a:t>
            </a:r>
          </a:p>
          <a:p>
            <a:pPr algn="ctr"/>
            <a:r>
              <a:rPr lang="en-US" sz="2800" dirty="0">
                <a:solidFill>
                  <a:schemeClr val="bg1"/>
                </a:solidFill>
              </a:rPr>
              <a:t>Working Group Members</a:t>
            </a:r>
          </a:p>
        </p:txBody>
      </p:sp>
      <p:sp>
        <p:nvSpPr>
          <p:cNvPr id="3" name="Text Placeholder 2">
            <a:extLst>
              <a:ext uri="{FF2B5EF4-FFF2-40B4-BE49-F238E27FC236}">
                <a16:creationId xmlns:a16="http://schemas.microsoft.com/office/drawing/2014/main" id="{58330053-FE39-0C4A-8F59-05AAEFF5A5FD}"/>
              </a:ext>
            </a:extLst>
          </p:cNvPr>
          <p:cNvSpPr>
            <a:spLocks noGrp="1"/>
          </p:cNvSpPr>
          <p:nvPr>
            <p:ph type="body" idx="2"/>
          </p:nvPr>
        </p:nvSpPr>
        <p:spPr>
          <a:xfrm>
            <a:off x="454382" y="1502229"/>
            <a:ext cx="11252197" cy="4637314"/>
          </a:xfrm>
        </p:spPr>
        <p:txBody>
          <a:bodyPr numCol="3">
            <a:noAutofit/>
          </a:bodyPr>
          <a:lstStyle/>
          <a:p>
            <a:pPr marL="76200" indent="0" algn="ctr" fontAlgn="base">
              <a:buNone/>
            </a:pPr>
            <a:r>
              <a:rPr lang="en-US" sz="1800" b="1" dirty="0"/>
              <a:t>Matthew Beacom</a:t>
            </a:r>
            <a:br>
              <a:rPr lang="en-US" sz="1800" dirty="0"/>
            </a:br>
            <a:r>
              <a:rPr lang="en-US" sz="1800" dirty="0"/>
              <a:t>Yale University</a:t>
            </a:r>
          </a:p>
          <a:p>
            <a:pPr marL="76200" indent="0" algn="ctr" fontAlgn="base">
              <a:buNone/>
            </a:pPr>
            <a:endParaRPr lang="en-US" sz="800" dirty="0"/>
          </a:p>
          <a:p>
            <a:pPr marL="76200" indent="0" algn="ctr" fontAlgn="base">
              <a:buNone/>
            </a:pPr>
            <a:r>
              <a:rPr lang="en-US" sz="1800" b="1" dirty="0"/>
              <a:t>Heather Briston</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Martha Conway</a:t>
            </a:r>
            <a:br>
              <a:rPr lang="en-US" sz="1800" dirty="0"/>
            </a:br>
            <a:r>
              <a:rPr lang="en-US" sz="1800" dirty="0"/>
              <a:t>University of Michigan</a:t>
            </a:r>
          </a:p>
          <a:p>
            <a:pPr marL="76200" indent="0" algn="ctr" fontAlgn="base">
              <a:buNone/>
            </a:pPr>
            <a:endParaRPr lang="en-US" sz="800" dirty="0"/>
          </a:p>
          <a:p>
            <a:pPr marL="76200" indent="0" algn="ctr" fontAlgn="base">
              <a:buNone/>
            </a:pPr>
            <a:r>
              <a:rPr lang="en-US" sz="1800" b="1" dirty="0"/>
              <a:t>Gordon Daines</a:t>
            </a:r>
            <a:br>
              <a:rPr lang="en-US" sz="1800" dirty="0"/>
            </a:br>
            <a:r>
              <a:rPr lang="en-US" sz="1800" dirty="0"/>
              <a:t>Brigham Young University</a:t>
            </a:r>
          </a:p>
          <a:p>
            <a:pPr marL="76200" indent="0" algn="ctr" fontAlgn="base">
              <a:buNone/>
            </a:pPr>
            <a:endParaRPr lang="en-US" sz="800" dirty="0"/>
          </a:p>
          <a:p>
            <a:pPr marL="76200" indent="0" algn="ctr" fontAlgn="base">
              <a:buNone/>
            </a:pPr>
            <a:r>
              <a:rPr lang="en-US" sz="1800" b="1" dirty="0"/>
              <a:t>Andra Darlington</a:t>
            </a:r>
            <a:br>
              <a:rPr lang="en-US" sz="1800" dirty="0"/>
            </a:br>
            <a:r>
              <a:rPr lang="en-US" sz="1800" dirty="0"/>
              <a:t>Getty Research Institute</a:t>
            </a:r>
          </a:p>
          <a:p>
            <a:pPr marL="76200" indent="0" algn="ctr" fontAlgn="base">
              <a:buNone/>
            </a:pPr>
            <a:endParaRPr lang="en-US" sz="800" dirty="0"/>
          </a:p>
          <a:p>
            <a:pPr marL="76200" indent="0" algn="ctr" fontAlgn="base">
              <a:buNone/>
            </a:pPr>
            <a:r>
              <a:rPr lang="en-US" sz="1800" b="1" dirty="0"/>
              <a:t>Audra Eagle Yun</a:t>
            </a:r>
            <a:br>
              <a:rPr lang="en-US" sz="1800" dirty="0"/>
            </a:br>
            <a:r>
              <a:rPr lang="en-US" sz="1800" dirty="0"/>
              <a:t>University of California Irvine</a:t>
            </a:r>
          </a:p>
          <a:p>
            <a:pPr marL="76200" indent="0" algn="ctr" fontAlgn="base">
              <a:buNone/>
            </a:pPr>
            <a:endParaRPr lang="en-US" sz="800" b="1" dirty="0"/>
          </a:p>
          <a:p>
            <a:pPr marL="76200" indent="0" algn="ctr" fontAlgn="base">
              <a:buNone/>
            </a:pPr>
            <a:endParaRPr lang="en-US" sz="1800" b="1" dirty="0"/>
          </a:p>
          <a:p>
            <a:pPr marL="76200" indent="0" algn="ctr" fontAlgn="base">
              <a:buNone/>
            </a:pPr>
            <a:endParaRPr lang="en-US" sz="1800" b="1" dirty="0"/>
          </a:p>
          <a:p>
            <a:pPr marL="76200" indent="0" algn="ctr" fontAlgn="base">
              <a:buNone/>
            </a:pPr>
            <a:r>
              <a:rPr lang="en-US" sz="1800" b="1" dirty="0"/>
              <a:t>Ed Galloway</a:t>
            </a:r>
            <a:br>
              <a:rPr lang="en-US" sz="1800" dirty="0"/>
            </a:br>
            <a:r>
              <a:rPr lang="en-US" sz="1800" dirty="0"/>
              <a:t>University of Pittsburgh</a:t>
            </a:r>
          </a:p>
          <a:p>
            <a:pPr marL="76200" indent="0" algn="ctr" fontAlgn="base">
              <a:buNone/>
            </a:pPr>
            <a:endParaRPr lang="en-US" sz="800" b="1" dirty="0"/>
          </a:p>
          <a:p>
            <a:pPr marL="76200" indent="0" algn="ctr" fontAlgn="base">
              <a:buNone/>
            </a:pPr>
            <a:r>
              <a:rPr lang="en-US" sz="1800" b="1" dirty="0"/>
              <a:t>Carrie Hintz</a:t>
            </a:r>
            <a:br>
              <a:rPr lang="en-US" sz="1800" dirty="0"/>
            </a:br>
            <a:r>
              <a:rPr lang="en-US" sz="1800" dirty="0"/>
              <a:t>Emory University</a:t>
            </a:r>
          </a:p>
          <a:p>
            <a:pPr marL="76200" indent="0" algn="ctr" fontAlgn="base">
              <a:buNone/>
            </a:pPr>
            <a:endParaRPr lang="en-US" sz="800" dirty="0"/>
          </a:p>
          <a:p>
            <a:pPr marL="76200" indent="0" algn="ctr" fontAlgn="base">
              <a:buNone/>
            </a:pPr>
            <a:r>
              <a:rPr lang="en-US" sz="1800" b="1" dirty="0"/>
              <a:t>Jasmine Jones</a:t>
            </a:r>
            <a:br>
              <a:rPr lang="en-US" sz="1800" dirty="0"/>
            </a:br>
            <a:r>
              <a:rPr lang="en-US" sz="1800" dirty="0"/>
              <a:t>UCLA</a:t>
            </a:r>
          </a:p>
          <a:p>
            <a:pPr marL="76200" indent="0" algn="ctr" fontAlgn="base">
              <a:buNone/>
            </a:pPr>
            <a:endParaRPr lang="en-US" sz="800" dirty="0"/>
          </a:p>
          <a:p>
            <a:pPr marL="76200" indent="0" algn="ctr" fontAlgn="base">
              <a:buNone/>
            </a:pPr>
            <a:r>
              <a:rPr lang="en-US" sz="1800" b="1" dirty="0"/>
              <a:t>Brigette Kamsler</a:t>
            </a:r>
            <a:br>
              <a:rPr lang="en-US" sz="1800" dirty="0"/>
            </a:br>
            <a:r>
              <a:rPr lang="en-US" sz="1800" dirty="0"/>
              <a:t>George Washington University</a:t>
            </a:r>
          </a:p>
          <a:p>
            <a:pPr marL="76200" indent="0" algn="ctr" fontAlgn="base">
              <a:buNone/>
            </a:pPr>
            <a:endParaRPr lang="en-US" sz="800" dirty="0"/>
          </a:p>
          <a:p>
            <a:pPr marL="76200" indent="0" algn="ctr" fontAlgn="base">
              <a:buNone/>
            </a:pPr>
            <a:r>
              <a:rPr lang="en-US" sz="1800" b="1" dirty="0"/>
              <a:t>Mary Kidd</a:t>
            </a:r>
            <a:br>
              <a:rPr lang="en-US" sz="1800" dirty="0"/>
            </a:br>
            <a:r>
              <a:rPr lang="en-US" sz="1800" dirty="0"/>
              <a:t>New York Public Library  </a:t>
            </a:r>
          </a:p>
          <a:p>
            <a:pPr marL="76200" indent="0" algn="ctr" fontAlgn="base">
              <a:buNone/>
            </a:pPr>
            <a:endParaRPr lang="en-US" sz="800" dirty="0"/>
          </a:p>
          <a:p>
            <a:pPr marL="76200" indent="0" algn="ctr" fontAlgn="base">
              <a:buNone/>
            </a:pPr>
            <a:r>
              <a:rPr lang="en-US" sz="1800" b="1" dirty="0"/>
              <a:t>Sue </a:t>
            </a:r>
            <a:r>
              <a:rPr lang="en-US" sz="1800" b="1" dirty="0" err="1"/>
              <a:t>Luftschein</a:t>
            </a:r>
            <a:br>
              <a:rPr lang="en-US" sz="1800" dirty="0"/>
            </a:br>
            <a:r>
              <a:rPr lang="en-US" sz="1800" dirty="0"/>
              <a:t>University of Southern California</a:t>
            </a:r>
          </a:p>
          <a:p>
            <a:pPr marL="76200" indent="0" algn="ctr" fontAlgn="base">
              <a:buNone/>
            </a:pPr>
            <a:endParaRPr lang="en-US" sz="1800" b="1" dirty="0"/>
          </a:p>
          <a:p>
            <a:pPr marL="76200" indent="0" algn="ctr" fontAlgn="base">
              <a:buNone/>
            </a:pPr>
            <a:endParaRPr lang="en-US" sz="1800" b="1" dirty="0"/>
          </a:p>
          <a:p>
            <a:pPr marL="76200" indent="0" algn="ctr" fontAlgn="base">
              <a:buNone/>
            </a:pPr>
            <a:endParaRPr lang="en-US" sz="1800" b="1" dirty="0"/>
          </a:p>
          <a:p>
            <a:pPr marL="76200" indent="0" algn="ctr" fontAlgn="base">
              <a:buNone/>
            </a:pPr>
            <a:r>
              <a:rPr lang="en-US" sz="1800" b="1" dirty="0"/>
              <a:t>Nicholas Martin</a:t>
            </a:r>
            <a:br>
              <a:rPr lang="en-US" sz="1800" dirty="0"/>
            </a:br>
            <a:r>
              <a:rPr lang="en-US" sz="1800" dirty="0"/>
              <a:t>New York University</a:t>
            </a:r>
          </a:p>
          <a:p>
            <a:pPr marL="76200" indent="0" algn="ctr" fontAlgn="base">
              <a:buNone/>
            </a:pPr>
            <a:endParaRPr lang="en-US" sz="800" dirty="0"/>
          </a:p>
          <a:p>
            <a:pPr marL="76200" indent="0" algn="ctr" fontAlgn="base">
              <a:buNone/>
            </a:pPr>
            <a:r>
              <a:rPr lang="en-US" sz="1800" b="1" dirty="0"/>
              <a:t>Erik Moore</a:t>
            </a:r>
            <a:br>
              <a:rPr lang="en-US" sz="1800" dirty="0"/>
            </a:br>
            <a:r>
              <a:rPr lang="en-US" sz="1800" dirty="0"/>
              <a:t>University of Minnesota</a:t>
            </a:r>
          </a:p>
          <a:p>
            <a:pPr marL="76200" indent="0" algn="ctr" fontAlgn="base">
              <a:buNone/>
            </a:pPr>
            <a:endParaRPr lang="en-US" sz="800" dirty="0"/>
          </a:p>
          <a:p>
            <a:pPr marL="76200" indent="0" algn="ctr" fontAlgn="base">
              <a:buNone/>
            </a:pPr>
            <a:r>
              <a:rPr lang="en-US" sz="1800" b="1" dirty="0"/>
              <a:t>Susan Pyzynski</a:t>
            </a:r>
            <a:br>
              <a:rPr lang="en-US" sz="1800" dirty="0"/>
            </a:br>
            <a:r>
              <a:rPr lang="en-US" sz="1800" dirty="0"/>
              <a:t>Harvard University</a:t>
            </a:r>
          </a:p>
          <a:p>
            <a:pPr marL="76200" indent="0" algn="ctr" fontAlgn="base">
              <a:buNone/>
            </a:pPr>
            <a:endParaRPr lang="en-US" sz="800" dirty="0"/>
          </a:p>
          <a:p>
            <a:pPr marL="76200" indent="0" algn="ctr" fontAlgn="base">
              <a:buNone/>
            </a:pPr>
            <a:r>
              <a:rPr lang="en-US" sz="1800" b="1" dirty="0"/>
              <a:t>Andrea Riley</a:t>
            </a:r>
            <a:br>
              <a:rPr lang="en-US" sz="1800" dirty="0"/>
            </a:br>
            <a:r>
              <a:rPr lang="en-US" sz="1800" dirty="0"/>
              <a:t>NARA</a:t>
            </a:r>
          </a:p>
          <a:p>
            <a:pPr marL="76200" indent="0" algn="ctr" fontAlgn="base">
              <a:buNone/>
            </a:pPr>
            <a:endParaRPr lang="en-US" sz="800" dirty="0"/>
          </a:p>
          <a:p>
            <a:pPr marL="76200" indent="0" algn="ctr" fontAlgn="base">
              <a:buNone/>
            </a:pPr>
            <a:r>
              <a:rPr lang="en-US" sz="1800" b="1" dirty="0"/>
              <a:t>Gioia Stevens</a:t>
            </a:r>
            <a:br>
              <a:rPr lang="en-US" sz="1800" dirty="0"/>
            </a:br>
            <a:r>
              <a:rPr lang="en-US" sz="1800" dirty="0"/>
              <a:t>New York University</a:t>
            </a:r>
          </a:p>
          <a:p>
            <a:pPr marL="76200" indent="0" algn="ctr" fontAlgn="base">
              <a:buNone/>
            </a:pPr>
            <a:endParaRPr lang="en-US" sz="800" dirty="0"/>
          </a:p>
          <a:p>
            <a:pPr marL="76200" indent="0" algn="ctr" fontAlgn="base">
              <a:buNone/>
            </a:pPr>
            <a:r>
              <a:rPr lang="en-US" sz="1800" b="1" dirty="0"/>
              <a:t>Chela Scott Weber</a:t>
            </a:r>
          </a:p>
          <a:p>
            <a:pPr marL="76200" indent="0" algn="ctr" fontAlgn="base">
              <a:buNone/>
            </a:pPr>
            <a:r>
              <a:rPr lang="en-US" sz="1800" dirty="0"/>
              <a:t>OCLC</a:t>
            </a:r>
          </a:p>
          <a:p>
            <a:pPr marL="76200" indent="0" algn="ctr" fontAlgn="base">
              <a:buNone/>
            </a:pPr>
            <a:endParaRPr lang="en-US" sz="800" b="1" dirty="0"/>
          </a:p>
          <a:p>
            <a:pPr marL="76200" indent="0" algn="ctr" fontAlgn="base">
              <a:buNone/>
            </a:pPr>
            <a:endParaRPr lang="en-US" sz="1800" dirty="0"/>
          </a:p>
        </p:txBody>
      </p:sp>
    </p:spTree>
    <p:extLst>
      <p:ext uri="{BB962C8B-B14F-4D97-AF65-F5344CB8AC3E}">
        <p14:creationId xmlns:p14="http://schemas.microsoft.com/office/powerpoint/2010/main" val="135562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34">
            <a:extLst>
              <a:ext uri="{FF2B5EF4-FFF2-40B4-BE49-F238E27FC236}">
                <a16:creationId xmlns:a16="http://schemas.microsoft.com/office/drawing/2014/main" id="{63074A96-D416-9C43-87E5-EA54005D24F2}"/>
              </a:ext>
            </a:extLst>
          </p:cNvPr>
          <p:cNvSpPr/>
          <p:nvPr/>
        </p:nvSpPr>
        <p:spPr>
          <a:xfrm>
            <a:off x="879231" y="1570892"/>
            <a:ext cx="10433538" cy="424486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drawing&#10;&#10;Description automatically generated">
            <a:extLst>
              <a:ext uri="{FF2B5EF4-FFF2-40B4-BE49-F238E27FC236}">
                <a16:creationId xmlns:a16="http://schemas.microsoft.com/office/drawing/2014/main" id="{EA803F6C-CAA7-6C40-A338-F1DE08D4E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78969"/>
            <a:ext cx="5951349" cy="5951349"/>
          </a:xfrm>
          <a:prstGeom prst="rect">
            <a:avLst/>
          </a:prstGeom>
        </p:spPr>
      </p:pic>
      <p:pic>
        <p:nvPicPr>
          <p:cNvPr id="8" name="Picture 7" descr="A picture containing clock&#10;&#10;Description automatically generated">
            <a:extLst>
              <a:ext uri="{FF2B5EF4-FFF2-40B4-BE49-F238E27FC236}">
                <a16:creationId xmlns:a16="http://schemas.microsoft.com/office/drawing/2014/main" id="{B789173A-36F8-044E-AFEC-FFF98DBA92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78969"/>
            <a:ext cx="5951348" cy="5951348"/>
          </a:xfrm>
          <a:prstGeom prst="rect">
            <a:avLst/>
          </a:prstGeom>
        </p:spPr>
      </p:pic>
      <p:cxnSp>
        <p:nvCxnSpPr>
          <p:cNvPr id="10" name="Straight Connector 9">
            <a:extLst>
              <a:ext uri="{FF2B5EF4-FFF2-40B4-BE49-F238E27FC236}">
                <a16:creationId xmlns:a16="http://schemas.microsoft.com/office/drawing/2014/main" id="{C910ED94-9487-6040-8321-42C24542CC5A}"/>
              </a:ext>
            </a:extLst>
          </p:cNvPr>
          <p:cNvCxnSpPr/>
          <p:nvPr/>
        </p:nvCxnSpPr>
        <p:spPr>
          <a:xfrm>
            <a:off x="5951348" y="480447"/>
            <a:ext cx="0" cy="5335309"/>
          </a:xfrm>
          <a:prstGeom prst="line">
            <a:avLst/>
          </a:prstGeom>
          <a:ln w="1143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0147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63A2EC6-5BBF-6648-9A01-FA377A7E81D1}"/>
              </a:ext>
            </a:extLst>
          </p:cNvPr>
          <p:cNvSpPr txBox="1"/>
          <p:nvPr/>
        </p:nvSpPr>
        <p:spPr>
          <a:xfrm>
            <a:off x="838200" y="963877"/>
            <a:ext cx="3494362" cy="4930246"/>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Working Group Goals</a:t>
            </a:r>
          </a:p>
        </p:txBody>
      </p:sp>
      <p:cxnSp>
        <p:nvCxnSpPr>
          <p:cNvPr id="16" name="Straight Connector 1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6D8D2D-B1A9-6D4C-8777-6DFA14F19A30}"/>
              </a:ext>
            </a:extLst>
          </p:cNvPr>
          <p:cNvSpPr txBox="1"/>
          <p:nvPr/>
        </p:nvSpPr>
        <p:spPr>
          <a:xfrm>
            <a:off x="4849198" y="963877"/>
            <a:ext cx="7021235" cy="4930246"/>
          </a:xfrm>
          <a:prstGeom prst="rect">
            <a:avLst/>
          </a:prstGeom>
        </p:spPr>
        <p:txBody>
          <a:bodyPr vert="horz" lIns="91440" tIns="45720" rIns="91440" bIns="45720" rtlCol="0" anchor="ctr">
            <a:norm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explore the intersections between current collecting and collection management practices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seek ways to better integrate collection management considerations into the collection development process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bring together colleagues across these important, interdependent functions </a:t>
            </a:r>
          </a:p>
        </p:txBody>
      </p:sp>
    </p:spTree>
    <p:extLst>
      <p:ext uri="{BB962C8B-B14F-4D97-AF65-F5344CB8AC3E}">
        <p14:creationId xmlns:p14="http://schemas.microsoft.com/office/powerpoint/2010/main" val="386438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B7DBCC78-F985-0D44-BE9D-E85383F4F8D9}"/>
              </a:ext>
            </a:extLst>
          </p:cNvPr>
          <p:cNvPicPr>
            <a:picLocks noChangeAspect="1"/>
          </p:cNvPicPr>
          <p:nvPr/>
        </p:nvPicPr>
        <p:blipFill>
          <a:blip r:embed="rId2"/>
          <a:stretch>
            <a:fillRect/>
          </a:stretch>
        </p:blipFill>
        <p:spPr>
          <a:xfrm>
            <a:off x="323698" y="1713706"/>
            <a:ext cx="11544603" cy="3087687"/>
          </a:xfrm>
          <a:prstGeom prst="rect">
            <a:avLst/>
          </a:prstGeom>
        </p:spPr>
      </p:pic>
    </p:spTree>
    <p:extLst>
      <p:ext uri="{BB962C8B-B14F-4D97-AF65-F5344CB8AC3E}">
        <p14:creationId xmlns:p14="http://schemas.microsoft.com/office/powerpoint/2010/main" val="170934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13-09-19 IT Brief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FAF5DF7-6FEA-9541-8F05-B251F386D736}" vid="{87E99AC3-D065-6448-823D-3785DA735D6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3544</TotalTime>
  <Words>1455</Words>
  <Application>Microsoft Office PowerPoint</Application>
  <PresentationFormat>Widescreen</PresentationFormat>
  <Paragraphs>337</Paragraphs>
  <Slides>57</Slides>
  <Notes>43</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57</vt:i4>
      </vt:variant>
    </vt:vector>
  </HeadingPairs>
  <TitlesOfParts>
    <vt:vector size="67" baseType="lpstr">
      <vt:lpstr>Arial</vt:lpstr>
      <vt:lpstr>Calibri</vt:lpstr>
      <vt:lpstr>Calibri Light</vt:lpstr>
      <vt:lpstr>Nonconfidential</vt:lpstr>
      <vt:lpstr>1_Office Theme</vt:lpstr>
      <vt:lpstr>2_Office Theme</vt:lpstr>
      <vt:lpstr>3_Nonconfidential</vt:lpstr>
      <vt:lpstr>1_Nonconfidential</vt:lpstr>
      <vt:lpstr>1_Confidential</vt:lpstr>
      <vt:lpstr>2013-09-19 IT Briefing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 Tools in Action: Case Study from the Rose Library, Emory University</vt:lpstr>
      <vt:lpstr>About me</vt:lpstr>
      <vt:lpstr>About the Rose</vt:lpstr>
      <vt:lpstr>Total cost of stewardship infographic</vt:lpstr>
      <vt:lpstr>Total cost of stewardship infographic</vt:lpstr>
      <vt:lpstr>Building Blocks in Place</vt:lpstr>
      <vt:lpstr>New Workflow</vt:lpstr>
      <vt:lpstr>Operational Impact Report </vt:lpstr>
      <vt:lpstr>More Conversations!</vt:lpstr>
      <vt:lpstr>Potential acquisition report webform</vt:lpstr>
      <vt:lpstr>Screenshot of potential acquisition form webform</vt:lpstr>
      <vt:lpstr>Screenshot of potential acquisition form webform</vt:lpstr>
      <vt:lpstr>Initial Takeaways</vt:lpstr>
      <vt:lpstr>Communication, Advocacy, and Information Needs</vt:lpstr>
      <vt:lpstr>Initial Takeaways</vt:lpstr>
      <vt:lpstr>Decision Making</vt:lpstr>
      <vt:lpstr>Initial Takeaways</vt:lpstr>
      <vt:lpstr>Trust and Transparency</vt:lpstr>
      <vt:lpstr>Initial Takeaways</vt:lpstr>
      <vt:lpstr>Workflow Transparency</vt:lpstr>
      <vt:lpstr>Thank you.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Weber,Chela</dc:creator>
  <cp:lastModifiedBy>Procaccini,Mercy</cp:lastModifiedBy>
  <cp:revision>7</cp:revision>
  <dcterms:created xsi:type="dcterms:W3CDTF">2021-03-25T22:43:58Z</dcterms:created>
  <dcterms:modified xsi:type="dcterms:W3CDTF">2021-04-21T18:39:26Z</dcterms:modified>
</cp:coreProperties>
</file>