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theme/theme3.xml" ContentType="application/vnd.openxmlformats-officedocument.theme+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theme/theme4.xml" ContentType="application/vnd.openxmlformats-officedocument.theme+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 id="2147483648" r:id="rId2"/>
    <p:sldMasterId id="2147483688" r:id="rId3"/>
    <p:sldMasterId id="2147483702" r:id="rId4"/>
    <p:sldMasterId id="2147483714" r:id="rId5"/>
  </p:sldMasterIdLst>
  <p:notesMasterIdLst>
    <p:notesMasterId r:id="rId55"/>
  </p:notesMasterIdLst>
  <p:sldIdLst>
    <p:sldId id="2086" r:id="rId6"/>
    <p:sldId id="2043" r:id="rId7"/>
    <p:sldId id="2083" r:id="rId8"/>
    <p:sldId id="256" r:id="rId9"/>
    <p:sldId id="257" r:id="rId10"/>
    <p:sldId id="258" r:id="rId11"/>
    <p:sldId id="638" r:id="rId12"/>
    <p:sldId id="260" r:id="rId13"/>
    <p:sldId id="274" r:id="rId14"/>
    <p:sldId id="259" r:id="rId15"/>
    <p:sldId id="268" r:id="rId16"/>
    <p:sldId id="269" r:id="rId17"/>
    <p:sldId id="270" r:id="rId18"/>
    <p:sldId id="272" r:id="rId19"/>
    <p:sldId id="271" r:id="rId20"/>
    <p:sldId id="639" r:id="rId21"/>
    <p:sldId id="632" r:id="rId22"/>
    <p:sldId id="611" r:id="rId23"/>
    <p:sldId id="633" r:id="rId24"/>
    <p:sldId id="634" r:id="rId25"/>
    <p:sldId id="635" r:id="rId26"/>
    <p:sldId id="636" r:id="rId27"/>
    <p:sldId id="621" r:id="rId28"/>
    <p:sldId id="625" r:id="rId29"/>
    <p:sldId id="617" r:id="rId30"/>
    <p:sldId id="619" r:id="rId31"/>
    <p:sldId id="628" r:id="rId32"/>
    <p:sldId id="630" r:id="rId33"/>
    <p:sldId id="631" r:id="rId34"/>
    <p:sldId id="629" r:id="rId35"/>
    <p:sldId id="637" r:id="rId36"/>
    <p:sldId id="2047" r:id="rId37"/>
    <p:sldId id="2095" r:id="rId38"/>
    <p:sldId id="2096" r:id="rId39"/>
    <p:sldId id="581" r:id="rId40"/>
    <p:sldId id="267" r:id="rId41"/>
    <p:sldId id="577" r:id="rId42"/>
    <p:sldId id="2088" r:id="rId43"/>
    <p:sldId id="2089" r:id="rId44"/>
    <p:sldId id="590" r:id="rId45"/>
    <p:sldId id="349" r:id="rId46"/>
    <p:sldId id="345" r:id="rId47"/>
    <p:sldId id="261" r:id="rId48"/>
    <p:sldId id="591" r:id="rId49"/>
    <p:sldId id="2090" r:id="rId50"/>
    <p:sldId id="2091" r:id="rId51"/>
    <p:sldId id="2092" r:id="rId52"/>
    <p:sldId id="2093" r:id="rId53"/>
    <p:sldId id="2041" r:id="rId54"/>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Kari  Whittenberger-Keith" initials="KWK" lastIdx="3" clrIdx="0">
    <p:extLst>
      <p:ext uri="{19B8F6BF-5375-455C-9EA6-DF929625EA0E}">
        <p15:presenceInfo xmlns:p15="http://schemas.microsoft.com/office/powerpoint/2012/main" userId="Kari  Whittenberger-Keith"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466" autoAdjust="0"/>
    <p:restoredTop sz="74321" autoAdjust="0"/>
  </p:normalViewPr>
  <p:slideViewPr>
    <p:cSldViewPr snapToGrid="0">
      <p:cViewPr varScale="1">
        <p:scale>
          <a:sx n="49" d="100"/>
          <a:sy n="49" d="100"/>
        </p:scale>
        <p:origin x="1052" y="44"/>
      </p:cViewPr>
      <p:guideLst/>
    </p:cSldViewPr>
  </p:slideViewPr>
  <p:notesTextViewPr>
    <p:cViewPr>
      <p:scale>
        <a:sx n="1" d="1"/>
        <a:sy n="1" d="1"/>
      </p:scale>
      <p:origin x="0" y="0"/>
    </p:cViewPr>
  </p:notesTextViewPr>
  <p:sorterViewPr>
    <p:cViewPr varScale="1">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slide" Target="slides/slide42.xml"/><Relationship Id="rId50" Type="http://schemas.openxmlformats.org/officeDocument/2006/relationships/slide" Target="slides/slide45.xml"/><Relationship Id="rId55" Type="http://schemas.openxmlformats.org/officeDocument/2006/relationships/notesMaster" Target="notesMasters/notesMaster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59"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slide" Target="slides/slide36.xml"/><Relationship Id="rId54" Type="http://schemas.openxmlformats.org/officeDocument/2006/relationships/slide" Target="slides/slide49.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3" Type="http://schemas.openxmlformats.org/officeDocument/2006/relationships/slide" Target="slides/slide48.xml"/><Relationship Id="rId58" Type="http://schemas.openxmlformats.org/officeDocument/2006/relationships/viewProps" Target="viewProp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57" Type="http://schemas.openxmlformats.org/officeDocument/2006/relationships/presProps" Target="presProps.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slide" Target="slides/slide47.xml"/><Relationship Id="rId60" Type="http://schemas.openxmlformats.org/officeDocument/2006/relationships/tableStyles" Target="tableStyles.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commentAuthors" Target="commentAuthors.xml"/><Relationship Id="rId8" Type="http://schemas.openxmlformats.org/officeDocument/2006/relationships/slide" Target="slides/slide3.xml"/><Relationship Id="rId51" Type="http://schemas.openxmlformats.org/officeDocument/2006/relationships/slide" Target="slides/slide46.xml"/><Relationship Id="rId3" Type="http://schemas.openxmlformats.org/officeDocument/2006/relationships/slideMaster" Target="slideMasters/slideMaster3.xml"/></Relationships>
</file>

<file path=ppt/diagrams/_rels/data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jpeg"/><Relationship Id="rId1" Type="http://schemas.openxmlformats.org/officeDocument/2006/relationships/image" Target="../media/image7.png"/></Relationships>
</file>

<file path=ppt/diagrams/_rels/data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image" Target="../media/image11.JPG"/></Relationships>
</file>

<file path=ppt/diagrams/_rels/drawing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jpeg"/><Relationship Id="rId1" Type="http://schemas.openxmlformats.org/officeDocument/2006/relationships/image" Target="../media/image7.png"/></Relationships>
</file>

<file path=ppt/diagrams/_rels/drawing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image" Target="../media/image11.JPG"/></Relationships>
</file>

<file path=ppt/diagrams/colors1.xml><?xml version="1.0" encoding="utf-8"?>
<dgm:colorsDef xmlns:dgm="http://schemas.openxmlformats.org/drawingml/2006/diagram" xmlns:a="http://schemas.openxmlformats.org/drawingml/2006/main" uniqueId="urn:microsoft.com/office/officeart/2005/8/colors/accent1_5">
  <dgm:title val=""/>
  <dgm:desc val=""/>
  <dgm:catLst>
    <dgm:cat type="accent1" pri="11500"/>
  </dgm:catLst>
  <dgm:styleLbl name="node0">
    <dgm:fillClrLst meth="cycle">
      <a:schemeClr val="accent1">
        <a:alpha val="80000"/>
      </a:schemeClr>
    </dgm:fillClrLst>
    <dgm:linClrLst meth="repeat">
      <a:schemeClr val="lt1"/>
    </dgm:linClrLst>
    <dgm:effectClrLst/>
    <dgm:txLinClrLst/>
    <dgm:txFillClrLst/>
    <dgm:txEffectClrLst/>
  </dgm:styleLbl>
  <dgm:styleLbl name="node1">
    <dgm:fillClrLst>
      <a:schemeClr val="accent1">
        <a:alpha val="90000"/>
      </a:schemeClr>
      <a:schemeClr val="accent1">
        <a:alpha val="50000"/>
      </a:schemeClr>
    </dgm:fillClrLst>
    <dgm:linClrLst meth="repeat">
      <a:schemeClr val="lt1"/>
    </dgm:linClrLst>
    <dgm:effectClrLst/>
    <dgm:txLinClrLst/>
    <dgm:txFillClrLst/>
    <dgm:txEffectClrLst/>
  </dgm:styleLbl>
  <dgm:styleLbl name="alignNode1">
    <dgm:fillClrLst>
      <a:schemeClr val="accent1">
        <a:alpha val="90000"/>
      </a:schemeClr>
      <a:schemeClr val="accent1">
        <a:alpha val="50000"/>
      </a:schemeClr>
    </dgm:fillClrLst>
    <dgm:linClrLst>
      <a:schemeClr val="accent1">
        <a:alpha val="90000"/>
      </a:schemeClr>
      <a:schemeClr val="accent1">
        <a:alpha val="50000"/>
      </a:schemeClr>
    </dgm:linClrLst>
    <dgm:effectClrLst/>
    <dgm:txLinClrLst/>
    <dgm:txFillClrLst/>
    <dgm:txEffectClrLst/>
  </dgm:styleLbl>
  <dgm:styleLbl name="lnNode1">
    <dgm:fillClrLst>
      <a:schemeClr val="accent1">
        <a:shade val="90000"/>
      </a:schemeClr>
      <a:schemeClr val="accent1">
        <a:alpha val="50000"/>
        <a:tint val="5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alpha val="80000"/>
      </a:schemeClr>
    </dgm:fillClrLst>
    <dgm:linClrLst meth="repeat">
      <a:schemeClr val="lt1"/>
    </dgm:linClrLst>
    <dgm:effectClrLst/>
    <dgm:txLinClrLst/>
    <dgm:txFillClrLst/>
    <dgm:txEffectClrLst/>
  </dgm:styleLbl>
  <dgm:styleLbl name="node2">
    <dgm:fillClrLst>
      <a:schemeClr val="accent1">
        <a:alpha val="70000"/>
      </a:schemeClr>
    </dgm:fillClrLst>
    <dgm:linClrLst meth="repeat">
      <a:schemeClr val="lt1"/>
    </dgm:linClrLst>
    <dgm:effectClrLst/>
    <dgm:txLinClrLst/>
    <dgm:txFillClrLst/>
    <dgm:txEffectClrLst/>
  </dgm:styleLbl>
  <dgm:styleLbl name="node3">
    <dgm:fillClrLst>
      <a:schemeClr val="accent1">
        <a:alpha val="50000"/>
      </a:schemeClr>
    </dgm:fillClrLst>
    <dgm:linClrLst meth="repeat">
      <a:schemeClr val="lt1"/>
    </dgm:linClrLst>
    <dgm:effectClrLst/>
    <dgm:txLinClrLst/>
    <dgm:txFillClrLst/>
    <dgm:txEffectClrLst/>
  </dgm:styleLbl>
  <dgm:styleLbl name="node4">
    <dgm:fillClrLst>
      <a:schemeClr val="accent1">
        <a:alpha val="30000"/>
      </a:schemeClr>
    </dgm:fillClrLst>
    <dgm:linClrLst meth="repeat">
      <a:schemeClr val="lt1"/>
    </dgm:linClrLst>
    <dgm:effectClrLst/>
    <dgm:txLinClrLst/>
    <dgm:txFillClrLst/>
    <dgm:txEffectClrLst/>
  </dgm:styleLbl>
  <dgm:styleLbl name="fgImgPlace1">
    <dgm:fillClrLst>
      <a:schemeClr val="accent1">
        <a:tint val="50000"/>
        <a:alpha val="90000"/>
      </a:schemeClr>
      <a:schemeClr val="accent1">
        <a:tint val="20000"/>
        <a:alpha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50000"/>
      </a:schemeClr>
    </dgm:fillClrLst>
    <dgm:linClrLst>
      <a:schemeClr val="accent1">
        <a:shade val="90000"/>
      </a:schemeClr>
      <a:schemeClr val="accent1">
        <a:tint val="50000"/>
      </a:schemeClr>
    </dgm:linClrLst>
    <dgm:effectClrLst/>
    <dgm:txLinClrLst/>
    <dgm:txFillClrLst/>
    <dgm:txEffectClrLst/>
  </dgm:styleLbl>
  <dgm:styleLbl name="fgSibTrans2D1">
    <dgm:fillClrLst>
      <a:schemeClr val="accent1">
        <a:shade val="90000"/>
      </a:schemeClr>
      <a:schemeClr val="accent1">
        <a:tint val="50000"/>
      </a:schemeClr>
    </dgm:fillClrLst>
    <dgm:linClrLst>
      <a:schemeClr val="accent1">
        <a:shade val="90000"/>
      </a:schemeClr>
      <a:schemeClr val="accent1">
        <a:tint val="50000"/>
      </a:schemeClr>
    </dgm:linClrLst>
    <dgm:effectClrLst/>
    <dgm:txLinClrLst/>
    <dgm:txFillClrLst/>
    <dgm:txEffectClrLst/>
  </dgm:styleLbl>
  <dgm:styleLbl name="bgSibTrans2D1">
    <dgm:fillClrLst>
      <a:schemeClr val="accent1">
        <a:shade val="90000"/>
      </a:schemeClr>
      <a:schemeClr val="accent1">
        <a:tint val="50000"/>
      </a:schemeClr>
    </dgm:fillClrLst>
    <dgm:linClrLst>
      <a:schemeClr val="accent1">
        <a:shade val="90000"/>
      </a:schemeClr>
      <a:schemeClr val="accent1">
        <a:tint val="50000"/>
      </a:schemeClr>
    </dgm:linClrLst>
    <dgm:effectClrLst/>
    <dgm:txLinClrLst/>
    <dgm:txFillClrLst/>
    <dgm:txEffectClrLst/>
  </dgm:styleLbl>
  <dgm:styleLbl name="sibTrans1D1">
    <dgm:fillClrLst>
      <a:schemeClr val="accent1">
        <a:shade val="90000"/>
      </a:schemeClr>
      <a:schemeClr val="accent1">
        <a:tint val="50000"/>
      </a:schemeClr>
    </dgm:fillClrLst>
    <dgm:linClrLst>
      <a:schemeClr val="accent1">
        <a:shade val="90000"/>
      </a:schemeClr>
      <a:schemeClr val="accent1">
        <a:tint val="5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alpha val="90000"/>
      </a:schemeClr>
    </dgm:fillClrLst>
    <dgm:linClrLst meth="repeat">
      <a:schemeClr val="lt1"/>
    </dgm:linClrLst>
    <dgm:effectClrLst/>
    <dgm:txLinClrLst/>
    <dgm:txFillClrLst/>
    <dgm:txEffectClrLst/>
  </dgm:styleLbl>
  <dgm:styleLbl name="asst1">
    <dgm:fillClrLst meth="repeat">
      <a:schemeClr val="accent1">
        <a:alpha val="90000"/>
      </a:schemeClr>
    </dgm:fillClrLst>
    <dgm:linClrLst meth="repeat">
      <a:schemeClr val="lt1"/>
    </dgm:linClrLst>
    <dgm:effectClrLst/>
    <dgm:txLinClrLst/>
    <dgm:txFillClrLst/>
    <dgm:txEffectClrLst/>
  </dgm:styleLbl>
  <dgm:styleLbl name="asst2">
    <dgm:fillClrLst>
      <a:schemeClr val="accent1">
        <a:alpha val="90000"/>
      </a:schemeClr>
    </dgm:fillClrLst>
    <dgm:linClrLst meth="repeat">
      <a:schemeClr val="lt1"/>
    </dgm:linClrLst>
    <dgm:effectClrLst/>
    <dgm:txLinClrLst/>
    <dgm:txFillClrLst/>
    <dgm:txEffectClrLst/>
  </dgm:styleLbl>
  <dgm:styleLbl name="asst3">
    <dgm:fillClrLst>
      <a:schemeClr val="accent1">
        <a:alpha val="70000"/>
      </a:schemeClr>
    </dgm:fillClrLst>
    <dgm:linClrLst meth="repeat">
      <a:schemeClr val="lt1"/>
    </dgm:linClrLst>
    <dgm:effectClrLst/>
    <dgm:txLinClrLst/>
    <dgm:txFillClrLst/>
    <dgm:txEffectClrLst/>
  </dgm:styleLbl>
  <dgm:styleLbl name="asst4">
    <dgm:fillClrLst>
      <a:schemeClr val="accent1">
        <a:alpha val="50000"/>
      </a:schemeClr>
    </dgm:fillClrLst>
    <dgm:linClrLst meth="repeat">
      <a:schemeClr val="lt1"/>
    </dgm:linClrLst>
    <dgm:effectClrLst/>
    <dgm:txLinClrLst/>
    <dgm:txFillClrLst/>
    <dgm:txEffectClrLst/>
  </dgm:styleLbl>
  <dgm:styleLbl name="parChTrans2D1">
    <dgm:fillClrLst meth="repeat">
      <a:schemeClr val="accent1">
        <a:shade val="80000"/>
      </a:schemeClr>
    </dgm:fillClrLst>
    <dgm:linClrLst meth="repeat">
      <a:schemeClr val="accent1">
        <a:shade val="80000"/>
      </a:schemeClr>
    </dgm:linClrLst>
    <dgm:effectClrLst/>
    <dgm:txLinClrLst/>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dk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0000"/>
      </a:schemeClr>
    </dgm:fillClrLst>
    <dgm:linClrLst meth="repeat">
      <a:schemeClr val="accent1">
        <a:tint val="90000"/>
      </a:schemeClr>
    </dgm:linClrLst>
    <dgm:effectClrLst/>
    <dgm:txLinClrLst/>
    <dgm:txFillClrLst meth="repeat">
      <a:schemeClr val="tx1"/>
    </dgm:txFillClrLst>
    <dgm:txEffectClrLst/>
  </dgm:styleLbl>
  <dgm:styleLbl name="parChTrans1D3">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parChTrans1D4">
    <dgm:fillClrLst meth="repeat">
      <a:schemeClr val="accent1">
        <a:tint val="50000"/>
      </a:schemeClr>
    </dgm:fillClrLst>
    <dgm:linClrLst meth="repeat">
      <a:schemeClr val="accent1">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alpha val="90000"/>
      </a:schemeClr>
      <a:schemeClr val="accent1">
        <a:alpha val="5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alpha val="90000"/>
      </a:schemeClr>
      <a:schemeClr val="accent1">
        <a:alpha val="5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alpha val="90000"/>
      </a:schemeClr>
      <a:schemeClr val="accent1">
        <a:alpha val="50000"/>
      </a:schemeClr>
    </dgm:linClrLst>
    <dgm:effectClrLst/>
    <dgm:txLinClrLst/>
    <dgm:txFillClrLst meth="repeat">
      <a:schemeClr val="dk1"/>
    </dgm:txFillClrLst>
    <dgm:txEffectClrLst/>
  </dgm:styleLbl>
  <dgm:styleLbl name="trAlignAcc1">
    <dgm:fillClrLst meth="repeat">
      <a:schemeClr val="lt1">
        <a:alpha val="40000"/>
      </a:schemeClr>
    </dgm:fillClrLst>
    <dgm:linClrLst>
      <a:schemeClr val="accent1">
        <a:alpha val="90000"/>
      </a:schemeClr>
      <a:schemeClr val="accent1">
        <a:alpha val="50000"/>
      </a:schemeClr>
    </dgm:linClrLst>
    <dgm:effectClrLst/>
    <dgm:txLinClrLst/>
    <dgm:txFillClrLst meth="repeat">
      <a:schemeClr val="dk1"/>
    </dgm:txFillClrLst>
    <dgm:txEffectClrLst/>
  </dgm:styleLbl>
  <dgm:styleLbl name="bgAcc1">
    <dgm:fillClrLst meth="repeat">
      <a:schemeClr val="lt1">
        <a:alpha val="90000"/>
      </a:schemeClr>
    </dgm:fillClrLst>
    <dgm:linClrLst>
      <a:schemeClr val="accent1">
        <a:alpha val="90000"/>
      </a:schemeClr>
      <a:schemeClr val="accent1">
        <a:alpha val="50000"/>
      </a:schemeClr>
    </dgm:linClrLst>
    <dgm:effectClrLst/>
    <dgm:txLinClrLst/>
    <dgm:txFillClrLst meth="repeat">
      <a:schemeClr val="dk1"/>
    </dgm:txFillClrLst>
    <dgm:txEffectClrLst/>
  </dgm:styleLbl>
  <dgm:styleLbl name="solidFgAcc1">
    <dgm:fillClrLst meth="repeat">
      <a:schemeClr val="lt1"/>
    </dgm:fillClrLst>
    <dgm:linClrLst>
      <a:schemeClr val="accent1">
        <a:alpha val="90000"/>
      </a:schemeClr>
      <a:schemeClr val="accent1">
        <a:alpha val="5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a:schemeClr val="accent1">
        <a:alpha val="90000"/>
        <a:tint val="40000"/>
      </a:schemeClr>
      <a:schemeClr val="accent1">
        <a:alpha val="5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5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49EC6EE-49A7-3C49-85B0-BD37A6F5C6CB}" type="doc">
      <dgm:prSet loTypeId="urn:microsoft.com/office/officeart/2008/layout/LinedList" loCatId="list" qsTypeId="urn:microsoft.com/office/officeart/2005/8/quickstyle/simple1" qsCatId="simple" csTypeId="urn:microsoft.com/office/officeart/2005/8/colors/accent1_5" csCatId="accent1" phldr="1"/>
      <dgm:spPr/>
      <dgm:t>
        <a:bodyPr/>
        <a:lstStyle/>
        <a:p>
          <a:endParaRPr lang="en-US"/>
        </a:p>
      </dgm:t>
    </dgm:pt>
    <dgm:pt modelId="{BCE89813-1D90-D04C-903A-B11245009039}">
      <dgm:prSet/>
      <dgm:spPr/>
      <dgm:t>
        <a:bodyPr/>
        <a:lstStyle/>
        <a:p>
          <a:r>
            <a:rPr lang="en-US" b="1" i="0" dirty="0">
              <a:solidFill>
                <a:schemeClr val="tx1"/>
              </a:solidFill>
            </a:rPr>
            <a:t>September 10</a:t>
          </a:r>
          <a:endParaRPr lang="en-US" i="0" dirty="0">
            <a:solidFill>
              <a:schemeClr val="tx1"/>
            </a:solidFill>
          </a:endParaRPr>
        </a:p>
      </dgm:t>
    </dgm:pt>
    <dgm:pt modelId="{036B79A1-E06E-8049-BDF1-BFFB903F25A0}" type="parTrans" cxnId="{CCF454B0-4CC8-CA41-8A38-D9D39BC65C90}">
      <dgm:prSet/>
      <dgm:spPr/>
      <dgm:t>
        <a:bodyPr/>
        <a:lstStyle/>
        <a:p>
          <a:endParaRPr lang="en-US"/>
        </a:p>
      </dgm:t>
    </dgm:pt>
    <dgm:pt modelId="{85B9EB4C-33EC-9C4B-8EB0-9DFCB023F2C7}" type="sibTrans" cxnId="{CCF454B0-4CC8-CA41-8A38-D9D39BC65C90}">
      <dgm:prSet/>
      <dgm:spPr/>
      <dgm:t>
        <a:bodyPr/>
        <a:lstStyle/>
        <a:p>
          <a:endParaRPr lang="en-US"/>
        </a:p>
      </dgm:t>
    </dgm:pt>
    <dgm:pt modelId="{E480CEB9-8476-2A4B-8915-429026CD5B1A}">
      <dgm:prSet/>
      <dgm:spPr/>
      <dgm:t>
        <a:bodyPr/>
        <a:lstStyle/>
        <a:p>
          <a:r>
            <a:rPr lang="en-US" b="0" i="1" dirty="0">
              <a:solidFill>
                <a:schemeClr val="tx1"/>
              </a:solidFill>
            </a:rPr>
            <a:t>Case study:</a:t>
          </a:r>
          <a:r>
            <a:rPr lang="en-US" b="0" dirty="0">
              <a:solidFill>
                <a:schemeClr val="tx1"/>
              </a:solidFill>
            </a:rPr>
            <a:t> Embedding librarians on interdisciplinary research teams at the University of Miami</a:t>
          </a:r>
        </a:p>
      </dgm:t>
    </dgm:pt>
    <dgm:pt modelId="{8606B4A0-D96B-434C-B495-EBEBD431E17D}" type="parTrans" cxnId="{930A07B4-BC45-BB49-83F5-7C555D935940}">
      <dgm:prSet/>
      <dgm:spPr/>
      <dgm:t>
        <a:bodyPr/>
        <a:lstStyle/>
        <a:p>
          <a:endParaRPr lang="en-US"/>
        </a:p>
      </dgm:t>
    </dgm:pt>
    <dgm:pt modelId="{BFCCE2EE-9185-3441-98D0-39EDCA01BEBC}" type="sibTrans" cxnId="{930A07B4-BC45-BB49-83F5-7C555D935940}">
      <dgm:prSet/>
      <dgm:spPr/>
      <dgm:t>
        <a:bodyPr/>
        <a:lstStyle/>
        <a:p>
          <a:endParaRPr lang="en-US"/>
        </a:p>
      </dgm:t>
    </dgm:pt>
    <dgm:pt modelId="{8BD446D1-495E-C04E-9948-E1F6A00F9A3E}">
      <dgm:prSet/>
      <dgm:spPr/>
      <dgm:t>
        <a:bodyPr/>
        <a:lstStyle/>
        <a:p>
          <a:r>
            <a:rPr lang="en-US" b="1" i="0" dirty="0"/>
            <a:t>September 23 </a:t>
          </a:r>
          <a:endParaRPr lang="en-US" i="0" dirty="0"/>
        </a:p>
      </dgm:t>
    </dgm:pt>
    <dgm:pt modelId="{4CD6562F-0415-E64E-A38F-35732AB3EDBB}" type="parTrans" cxnId="{E525E428-494C-714F-9483-DC492DD8BC32}">
      <dgm:prSet/>
      <dgm:spPr/>
      <dgm:t>
        <a:bodyPr/>
        <a:lstStyle/>
        <a:p>
          <a:endParaRPr lang="en-US"/>
        </a:p>
      </dgm:t>
    </dgm:pt>
    <dgm:pt modelId="{14A03D28-CC73-8844-9F80-B3AC52B3ED9A}" type="sibTrans" cxnId="{E525E428-494C-714F-9483-DC492DD8BC32}">
      <dgm:prSet/>
      <dgm:spPr/>
      <dgm:t>
        <a:bodyPr/>
        <a:lstStyle/>
        <a:p>
          <a:endParaRPr lang="en-US"/>
        </a:p>
      </dgm:t>
    </dgm:pt>
    <dgm:pt modelId="{E60B663C-FA35-B64A-9C69-261733E526E7}">
      <dgm:prSet/>
      <dgm:spPr/>
      <dgm:t>
        <a:bodyPr/>
        <a:lstStyle/>
        <a:p>
          <a:r>
            <a:rPr lang="en-US" b="0" i="1" dirty="0"/>
            <a:t>Case study:</a:t>
          </a:r>
          <a:r>
            <a:rPr lang="en-US" b="0" dirty="0"/>
            <a:t> Implementing a shared GIS position at Rutgers University through cross-campus collaboration</a:t>
          </a:r>
        </a:p>
      </dgm:t>
    </dgm:pt>
    <dgm:pt modelId="{E2B48DF4-D826-B541-9368-9B480111C2DC}" type="parTrans" cxnId="{20D880B6-D429-054E-A0AC-23C84FAA2A39}">
      <dgm:prSet/>
      <dgm:spPr/>
      <dgm:t>
        <a:bodyPr/>
        <a:lstStyle/>
        <a:p>
          <a:endParaRPr lang="en-US"/>
        </a:p>
      </dgm:t>
    </dgm:pt>
    <dgm:pt modelId="{4483C35C-112E-6A44-8686-A93DAA6DB064}" type="sibTrans" cxnId="{20D880B6-D429-054E-A0AC-23C84FAA2A39}">
      <dgm:prSet/>
      <dgm:spPr/>
      <dgm:t>
        <a:bodyPr/>
        <a:lstStyle/>
        <a:p>
          <a:endParaRPr lang="en-US"/>
        </a:p>
      </dgm:t>
    </dgm:pt>
    <dgm:pt modelId="{67B8DEB5-5776-C54D-93B3-F85AA6085A67}">
      <dgm:prSet/>
      <dgm:spPr/>
      <dgm:t>
        <a:bodyPr/>
        <a:lstStyle/>
        <a:p>
          <a:r>
            <a:rPr lang="en-US" b="0" i="1" dirty="0">
              <a:solidFill>
                <a:srgbClr val="FF0000"/>
              </a:solidFill>
            </a:rPr>
            <a:t>Stakeholder spotlight:</a:t>
          </a:r>
          <a:r>
            <a:rPr lang="en-US" b="0" dirty="0">
              <a:solidFill>
                <a:srgbClr val="FF0000"/>
              </a:solidFill>
            </a:rPr>
            <a:t> Research development and synergies with the library</a:t>
          </a:r>
        </a:p>
      </dgm:t>
    </dgm:pt>
    <dgm:pt modelId="{5E866E6D-817A-F140-93A6-DABE3AE52AE3}" type="parTrans" cxnId="{A64C8C37-E528-C740-9732-6B2A7A237D18}">
      <dgm:prSet/>
      <dgm:spPr/>
      <dgm:t>
        <a:bodyPr/>
        <a:lstStyle/>
        <a:p>
          <a:endParaRPr lang="en-US"/>
        </a:p>
      </dgm:t>
    </dgm:pt>
    <dgm:pt modelId="{CD73A0D9-B355-2845-A3DE-1ED553860C7D}" type="sibTrans" cxnId="{A64C8C37-E528-C740-9732-6B2A7A237D18}">
      <dgm:prSet/>
      <dgm:spPr/>
      <dgm:t>
        <a:bodyPr/>
        <a:lstStyle/>
        <a:p>
          <a:endParaRPr lang="en-US"/>
        </a:p>
      </dgm:t>
    </dgm:pt>
    <dgm:pt modelId="{DFCC3F0F-29DF-544E-A2C2-C6F4A21160E8}">
      <dgm:prSet/>
      <dgm:spPr/>
      <dgm:t>
        <a:bodyPr/>
        <a:lstStyle/>
        <a:p>
          <a:r>
            <a:rPr lang="en-US" b="1" dirty="0"/>
            <a:t>November 17</a:t>
          </a:r>
          <a:endParaRPr lang="en-US" dirty="0"/>
        </a:p>
      </dgm:t>
    </dgm:pt>
    <dgm:pt modelId="{1C6F6596-A7D6-F341-99B2-800D750B38FC}" type="parTrans" cxnId="{A01381C9-CC36-0A4F-B524-9FA9991C0344}">
      <dgm:prSet/>
      <dgm:spPr/>
      <dgm:t>
        <a:bodyPr/>
        <a:lstStyle/>
        <a:p>
          <a:endParaRPr lang="en-US"/>
        </a:p>
      </dgm:t>
    </dgm:pt>
    <dgm:pt modelId="{A62BAFDD-6F42-4946-99C8-13955B75BCB6}" type="sibTrans" cxnId="{A01381C9-CC36-0A4F-B524-9FA9991C0344}">
      <dgm:prSet/>
      <dgm:spPr/>
      <dgm:t>
        <a:bodyPr/>
        <a:lstStyle/>
        <a:p>
          <a:endParaRPr lang="en-US"/>
        </a:p>
      </dgm:t>
    </dgm:pt>
    <dgm:pt modelId="{3FB3AC2F-1880-F341-89B3-44254D8F3C8D}">
      <dgm:prSet/>
      <dgm:spPr/>
      <dgm:t>
        <a:bodyPr/>
        <a:lstStyle/>
        <a:p>
          <a:r>
            <a:rPr lang="en-US" b="1" dirty="0"/>
            <a:t>August 26</a:t>
          </a:r>
        </a:p>
      </dgm:t>
    </dgm:pt>
    <dgm:pt modelId="{37F38EE1-B142-204B-8660-A41F296F4ED2}" type="parTrans" cxnId="{4861DB37-1444-B74A-9BE0-E7D9954200BE}">
      <dgm:prSet/>
      <dgm:spPr/>
      <dgm:t>
        <a:bodyPr/>
        <a:lstStyle/>
        <a:p>
          <a:endParaRPr lang="en-US"/>
        </a:p>
      </dgm:t>
    </dgm:pt>
    <dgm:pt modelId="{70FEFEE6-279E-FA46-AD7F-7446ACE2591E}" type="sibTrans" cxnId="{4861DB37-1444-B74A-9BE0-E7D9954200BE}">
      <dgm:prSet/>
      <dgm:spPr/>
      <dgm:t>
        <a:bodyPr/>
        <a:lstStyle/>
        <a:p>
          <a:endParaRPr lang="en-US"/>
        </a:p>
      </dgm:t>
    </dgm:pt>
    <dgm:pt modelId="{E79AED68-69A8-BD4D-B25A-2BD40C2E321C}">
      <dgm:prSet/>
      <dgm:spPr/>
      <dgm:t>
        <a:bodyPr/>
        <a:lstStyle/>
        <a:p>
          <a:r>
            <a:rPr lang="en-US" b="1" dirty="0">
              <a:solidFill>
                <a:srgbClr val="FF0000"/>
              </a:solidFill>
            </a:rPr>
            <a:t>October 14</a:t>
          </a:r>
        </a:p>
      </dgm:t>
    </dgm:pt>
    <dgm:pt modelId="{E4627699-B333-D443-8C38-488ADC8545E0}" type="parTrans" cxnId="{9C5BA292-0099-DE48-8DEF-80F6D9611F2F}">
      <dgm:prSet/>
      <dgm:spPr/>
      <dgm:t>
        <a:bodyPr/>
        <a:lstStyle/>
        <a:p>
          <a:endParaRPr lang="en-US"/>
        </a:p>
      </dgm:t>
    </dgm:pt>
    <dgm:pt modelId="{10035FED-DDDF-6246-AEC5-B0A23E897ED8}" type="sibTrans" cxnId="{9C5BA292-0099-DE48-8DEF-80F6D9611F2F}">
      <dgm:prSet/>
      <dgm:spPr/>
      <dgm:t>
        <a:bodyPr/>
        <a:lstStyle/>
        <a:p>
          <a:endParaRPr lang="en-US"/>
        </a:p>
      </dgm:t>
    </dgm:pt>
    <dgm:pt modelId="{10864F51-B64C-F044-B5F7-3C79D43C9F9B}">
      <dgm:prSet/>
      <dgm:spPr/>
      <dgm:t>
        <a:bodyPr/>
        <a:lstStyle/>
        <a:p>
          <a:r>
            <a:rPr lang="en-US" b="0" i="1" u="none" dirty="0"/>
            <a:t>Case study</a:t>
          </a:r>
          <a:r>
            <a:rPr lang="en-US" b="0" i="0" u="none" dirty="0"/>
            <a:t>: Providing Robust Research Support Services at Syracuse through Cross-Campus Partnerships</a:t>
          </a:r>
          <a:endParaRPr lang="en-US" b="0" dirty="0"/>
        </a:p>
      </dgm:t>
    </dgm:pt>
    <dgm:pt modelId="{6DAE5A08-53D4-374A-A6F0-52F3F32BF565}" type="parTrans" cxnId="{3947099F-1A99-D647-913E-0A6A91D065A2}">
      <dgm:prSet/>
      <dgm:spPr/>
      <dgm:t>
        <a:bodyPr/>
        <a:lstStyle/>
        <a:p>
          <a:endParaRPr lang="en-US"/>
        </a:p>
      </dgm:t>
    </dgm:pt>
    <dgm:pt modelId="{9399FC9A-DAF6-4349-AC14-4AFA780E0826}" type="sibTrans" cxnId="{3947099F-1A99-D647-913E-0A6A91D065A2}">
      <dgm:prSet/>
      <dgm:spPr/>
      <dgm:t>
        <a:bodyPr/>
        <a:lstStyle/>
        <a:p>
          <a:endParaRPr lang="en-US"/>
        </a:p>
      </dgm:t>
    </dgm:pt>
    <dgm:pt modelId="{D36A3B3D-AC81-0648-AD1F-75DF1BDADD7A}">
      <dgm:prSet/>
      <dgm:spPr/>
      <dgm:t>
        <a:bodyPr/>
        <a:lstStyle/>
        <a:p>
          <a:r>
            <a:rPr lang="en-US" b="0" i="0" dirty="0"/>
            <a:t>Cross-campus partnerships, the library, and the university research enterprise</a:t>
          </a:r>
          <a:endParaRPr lang="en-US" dirty="0">
            <a:highlight>
              <a:srgbClr val="FFFF00"/>
            </a:highlight>
          </a:endParaRPr>
        </a:p>
      </dgm:t>
    </dgm:pt>
    <dgm:pt modelId="{AD0FFF0F-5B75-EB44-8553-98EA3A49A58B}" type="parTrans" cxnId="{63CDCC41-1408-CA45-8FB7-1F7C438FA893}">
      <dgm:prSet/>
      <dgm:spPr/>
      <dgm:t>
        <a:bodyPr/>
        <a:lstStyle/>
        <a:p>
          <a:endParaRPr lang="en-US"/>
        </a:p>
      </dgm:t>
    </dgm:pt>
    <dgm:pt modelId="{C6A1B44D-883A-9E4F-94D1-2D4C67181B33}" type="sibTrans" cxnId="{63CDCC41-1408-CA45-8FB7-1F7C438FA893}">
      <dgm:prSet/>
      <dgm:spPr/>
      <dgm:t>
        <a:bodyPr/>
        <a:lstStyle/>
        <a:p>
          <a:endParaRPr lang="en-US"/>
        </a:p>
      </dgm:t>
    </dgm:pt>
    <dgm:pt modelId="{D7FAB532-62F7-ED4C-B21E-73A564DB4C16}">
      <dgm:prSet/>
      <dgm:spPr/>
      <dgm:t>
        <a:bodyPr/>
        <a:lstStyle/>
        <a:p>
          <a:r>
            <a:rPr lang="en-US" b="1" dirty="0"/>
            <a:t>October 27</a:t>
          </a:r>
        </a:p>
      </dgm:t>
    </dgm:pt>
    <dgm:pt modelId="{7C1CC13D-7747-6748-B1BA-7EAC99891FCA}" type="parTrans" cxnId="{F0558588-A513-A24B-9674-871A7190019F}">
      <dgm:prSet/>
      <dgm:spPr/>
      <dgm:t>
        <a:bodyPr/>
        <a:lstStyle/>
        <a:p>
          <a:endParaRPr lang="en-US"/>
        </a:p>
      </dgm:t>
    </dgm:pt>
    <dgm:pt modelId="{432427E8-3C36-5A4F-B5B8-817E571381FE}" type="sibTrans" cxnId="{F0558588-A513-A24B-9674-871A7190019F}">
      <dgm:prSet/>
      <dgm:spPr/>
      <dgm:t>
        <a:bodyPr/>
        <a:lstStyle/>
        <a:p>
          <a:endParaRPr lang="en-US"/>
        </a:p>
      </dgm:t>
    </dgm:pt>
    <dgm:pt modelId="{05325CCC-6A15-5D45-BDF1-23495301BACF}">
      <dgm:prSet/>
      <dgm:spPr/>
      <dgm:t>
        <a:bodyPr/>
        <a:lstStyle/>
        <a:p>
          <a:r>
            <a:rPr lang="en-US" i="1" dirty="0"/>
            <a:t>Stakeholder spotlight</a:t>
          </a:r>
          <a:r>
            <a:rPr lang="en-US" dirty="0"/>
            <a:t>: Campus communications and synergies with the library</a:t>
          </a:r>
        </a:p>
      </dgm:t>
    </dgm:pt>
    <dgm:pt modelId="{0726262B-BE76-AA45-8FA6-BBA4C1583C3F}" type="parTrans" cxnId="{2FFB3C93-403A-EC46-9418-A0C827B8963F}">
      <dgm:prSet/>
      <dgm:spPr/>
      <dgm:t>
        <a:bodyPr/>
        <a:lstStyle/>
        <a:p>
          <a:endParaRPr lang="en-US"/>
        </a:p>
      </dgm:t>
    </dgm:pt>
    <dgm:pt modelId="{E0FD1235-D375-8F4A-90A1-8D76F7F6B124}" type="sibTrans" cxnId="{2FFB3C93-403A-EC46-9418-A0C827B8963F}">
      <dgm:prSet/>
      <dgm:spPr/>
      <dgm:t>
        <a:bodyPr/>
        <a:lstStyle/>
        <a:p>
          <a:endParaRPr lang="en-US"/>
        </a:p>
      </dgm:t>
    </dgm:pt>
    <dgm:pt modelId="{47946DC7-D45A-E943-A600-AE56C1075F74}">
      <dgm:prSet/>
      <dgm:spPr/>
      <dgm:t>
        <a:bodyPr/>
        <a:lstStyle/>
        <a:p>
          <a:r>
            <a:rPr lang="en-US" b="1" dirty="0"/>
            <a:t>December 3</a:t>
          </a:r>
        </a:p>
      </dgm:t>
    </dgm:pt>
    <dgm:pt modelId="{9B7099E0-A7ED-0649-A0C6-63C8682290DC}" type="parTrans" cxnId="{89F5CF10-1958-0048-A725-4AF30A617081}">
      <dgm:prSet/>
      <dgm:spPr/>
      <dgm:t>
        <a:bodyPr/>
        <a:lstStyle/>
        <a:p>
          <a:endParaRPr lang="en-US"/>
        </a:p>
      </dgm:t>
    </dgm:pt>
    <dgm:pt modelId="{313055B1-8419-2743-B501-75609C2B42D5}" type="sibTrans" cxnId="{89F5CF10-1958-0048-A725-4AF30A617081}">
      <dgm:prSet/>
      <dgm:spPr/>
      <dgm:t>
        <a:bodyPr/>
        <a:lstStyle/>
        <a:p>
          <a:endParaRPr lang="en-US"/>
        </a:p>
      </dgm:t>
    </dgm:pt>
    <dgm:pt modelId="{3A86A134-8480-0B4C-9F1F-A4C64CFB30FC}">
      <dgm:prSet/>
      <dgm:spPr/>
      <dgm:t>
        <a:bodyPr/>
        <a:lstStyle/>
        <a:p>
          <a:r>
            <a:rPr lang="en-US" b="0" i="1" u="none" dirty="0"/>
            <a:t>Case study</a:t>
          </a:r>
          <a:r>
            <a:rPr lang="en-US" b="0" i="0" u="none" dirty="0"/>
            <a:t>: Supporting bibliometric and research impact analysis at the University of Waterloo </a:t>
          </a:r>
          <a:endParaRPr lang="en-US" b="0" dirty="0"/>
        </a:p>
      </dgm:t>
    </dgm:pt>
    <dgm:pt modelId="{F64B82DB-79BF-134A-93D9-98D7047AB736}" type="parTrans" cxnId="{0EC5E56A-C44F-CC41-BDBA-FE67A03325AC}">
      <dgm:prSet/>
      <dgm:spPr/>
      <dgm:t>
        <a:bodyPr/>
        <a:lstStyle/>
        <a:p>
          <a:endParaRPr lang="en-US"/>
        </a:p>
      </dgm:t>
    </dgm:pt>
    <dgm:pt modelId="{2D7E76A7-F801-3C45-A697-1035EDAA88DA}" type="sibTrans" cxnId="{0EC5E56A-C44F-CC41-BDBA-FE67A03325AC}">
      <dgm:prSet/>
      <dgm:spPr/>
      <dgm:t>
        <a:bodyPr/>
        <a:lstStyle/>
        <a:p>
          <a:endParaRPr lang="en-US"/>
        </a:p>
      </dgm:t>
    </dgm:pt>
    <dgm:pt modelId="{F87613A0-547E-E945-9265-3761647D6C31}" type="pres">
      <dgm:prSet presAssocID="{A49EC6EE-49A7-3C49-85B0-BD37A6F5C6CB}" presName="vert0" presStyleCnt="0">
        <dgm:presLayoutVars>
          <dgm:dir/>
          <dgm:animOne val="branch"/>
          <dgm:animLvl val="lvl"/>
        </dgm:presLayoutVars>
      </dgm:prSet>
      <dgm:spPr/>
    </dgm:pt>
    <dgm:pt modelId="{F42CEEBA-6EB9-8841-95DC-75B44A0434F9}" type="pres">
      <dgm:prSet presAssocID="{3FB3AC2F-1880-F341-89B3-44254D8F3C8D}" presName="thickLine" presStyleLbl="alignNode1" presStyleIdx="0" presStyleCnt="7"/>
      <dgm:spPr/>
    </dgm:pt>
    <dgm:pt modelId="{F4C04A88-3C37-C040-A830-8F14C23C6A29}" type="pres">
      <dgm:prSet presAssocID="{3FB3AC2F-1880-F341-89B3-44254D8F3C8D}" presName="horz1" presStyleCnt="0"/>
      <dgm:spPr/>
    </dgm:pt>
    <dgm:pt modelId="{B74D47BB-5AC4-9942-A8C9-A08675E68542}" type="pres">
      <dgm:prSet presAssocID="{3FB3AC2F-1880-F341-89B3-44254D8F3C8D}" presName="tx1" presStyleLbl="revTx" presStyleIdx="0" presStyleCnt="14"/>
      <dgm:spPr/>
    </dgm:pt>
    <dgm:pt modelId="{084AFCCB-A676-F046-8DCC-A6CFAADFA46C}" type="pres">
      <dgm:prSet presAssocID="{3FB3AC2F-1880-F341-89B3-44254D8F3C8D}" presName="vert1" presStyleCnt="0"/>
      <dgm:spPr/>
    </dgm:pt>
    <dgm:pt modelId="{E765BB70-8BB4-124D-8969-3DABDF53BEFA}" type="pres">
      <dgm:prSet presAssocID="{D36A3B3D-AC81-0648-AD1F-75DF1BDADD7A}" presName="vertSpace2a" presStyleCnt="0"/>
      <dgm:spPr/>
    </dgm:pt>
    <dgm:pt modelId="{0CD97110-1CB8-894A-A61B-FA16A6C10613}" type="pres">
      <dgm:prSet presAssocID="{D36A3B3D-AC81-0648-AD1F-75DF1BDADD7A}" presName="horz2" presStyleCnt="0"/>
      <dgm:spPr/>
    </dgm:pt>
    <dgm:pt modelId="{0E8924E6-4EF2-3948-8FAD-B229CAB673D3}" type="pres">
      <dgm:prSet presAssocID="{D36A3B3D-AC81-0648-AD1F-75DF1BDADD7A}" presName="horzSpace2" presStyleCnt="0"/>
      <dgm:spPr/>
    </dgm:pt>
    <dgm:pt modelId="{55D54665-59A7-FB4D-876C-02BA0DE11BAE}" type="pres">
      <dgm:prSet presAssocID="{D36A3B3D-AC81-0648-AD1F-75DF1BDADD7A}" presName="tx2" presStyleLbl="revTx" presStyleIdx="1" presStyleCnt="14"/>
      <dgm:spPr/>
    </dgm:pt>
    <dgm:pt modelId="{B2ED2D7D-1B18-224A-A600-9C49B096C155}" type="pres">
      <dgm:prSet presAssocID="{D36A3B3D-AC81-0648-AD1F-75DF1BDADD7A}" presName="vert2" presStyleCnt="0"/>
      <dgm:spPr/>
    </dgm:pt>
    <dgm:pt modelId="{7537E85B-2F13-7A4D-8A09-770F6F442696}" type="pres">
      <dgm:prSet presAssocID="{D36A3B3D-AC81-0648-AD1F-75DF1BDADD7A}" presName="thinLine2b" presStyleLbl="callout" presStyleIdx="0" presStyleCnt="7"/>
      <dgm:spPr/>
    </dgm:pt>
    <dgm:pt modelId="{C816D7B1-2B13-9B4C-AF15-CD37BB9A0189}" type="pres">
      <dgm:prSet presAssocID="{D36A3B3D-AC81-0648-AD1F-75DF1BDADD7A}" presName="vertSpace2b" presStyleCnt="0"/>
      <dgm:spPr/>
    </dgm:pt>
    <dgm:pt modelId="{BC0CDE52-45B9-9A4F-95CC-2BC9C4C3DD66}" type="pres">
      <dgm:prSet presAssocID="{BCE89813-1D90-D04C-903A-B11245009039}" presName="thickLine" presStyleLbl="alignNode1" presStyleIdx="1" presStyleCnt="7"/>
      <dgm:spPr/>
    </dgm:pt>
    <dgm:pt modelId="{D288ADC9-6288-6342-A9F9-CA868BCF46B5}" type="pres">
      <dgm:prSet presAssocID="{BCE89813-1D90-D04C-903A-B11245009039}" presName="horz1" presStyleCnt="0"/>
      <dgm:spPr/>
    </dgm:pt>
    <dgm:pt modelId="{45600A10-135E-7C41-B853-58E01F7D402A}" type="pres">
      <dgm:prSet presAssocID="{BCE89813-1D90-D04C-903A-B11245009039}" presName="tx1" presStyleLbl="revTx" presStyleIdx="2" presStyleCnt="14"/>
      <dgm:spPr/>
    </dgm:pt>
    <dgm:pt modelId="{E36A57C0-6BD5-3A43-BB17-7808941AF639}" type="pres">
      <dgm:prSet presAssocID="{BCE89813-1D90-D04C-903A-B11245009039}" presName="vert1" presStyleCnt="0"/>
      <dgm:spPr/>
    </dgm:pt>
    <dgm:pt modelId="{A18DA006-2F93-B542-AB2A-13726DBA32F5}" type="pres">
      <dgm:prSet presAssocID="{E480CEB9-8476-2A4B-8915-429026CD5B1A}" presName="vertSpace2a" presStyleCnt="0"/>
      <dgm:spPr/>
    </dgm:pt>
    <dgm:pt modelId="{375591D7-E480-6447-99CC-AAC7F9962249}" type="pres">
      <dgm:prSet presAssocID="{E480CEB9-8476-2A4B-8915-429026CD5B1A}" presName="horz2" presStyleCnt="0"/>
      <dgm:spPr/>
    </dgm:pt>
    <dgm:pt modelId="{0759AD79-ECD3-A044-8448-919471355946}" type="pres">
      <dgm:prSet presAssocID="{E480CEB9-8476-2A4B-8915-429026CD5B1A}" presName="horzSpace2" presStyleCnt="0"/>
      <dgm:spPr/>
    </dgm:pt>
    <dgm:pt modelId="{CDE81086-6FFD-014D-A194-BB5990C368DA}" type="pres">
      <dgm:prSet presAssocID="{E480CEB9-8476-2A4B-8915-429026CD5B1A}" presName="tx2" presStyleLbl="revTx" presStyleIdx="3" presStyleCnt="14"/>
      <dgm:spPr/>
    </dgm:pt>
    <dgm:pt modelId="{35A00E97-45C0-AD45-B652-98A357A7C6C0}" type="pres">
      <dgm:prSet presAssocID="{E480CEB9-8476-2A4B-8915-429026CD5B1A}" presName="vert2" presStyleCnt="0"/>
      <dgm:spPr/>
    </dgm:pt>
    <dgm:pt modelId="{96F30819-3114-6743-A298-4D33F57A711F}" type="pres">
      <dgm:prSet presAssocID="{E480CEB9-8476-2A4B-8915-429026CD5B1A}" presName="thinLine2b" presStyleLbl="callout" presStyleIdx="1" presStyleCnt="7"/>
      <dgm:spPr/>
    </dgm:pt>
    <dgm:pt modelId="{B883A960-EFD0-A747-86DC-0DF01BD73931}" type="pres">
      <dgm:prSet presAssocID="{E480CEB9-8476-2A4B-8915-429026CD5B1A}" presName="vertSpace2b" presStyleCnt="0"/>
      <dgm:spPr/>
    </dgm:pt>
    <dgm:pt modelId="{282EEC3C-F31A-704A-952F-5C4F13682EE2}" type="pres">
      <dgm:prSet presAssocID="{8BD446D1-495E-C04E-9948-E1F6A00F9A3E}" presName="thickLine" presStyleLbl="alignNode1" presStyleIdx="2" presStyleCnt="7"/>
      <dgm:spPr/>
    </dgm:pt>
    <dgm:pt modelId="{C8259536-3A09-EB44-A633-D5B0A6D426CC}" type="pres">
      <dgm:prSet presAssocID="{8BD446D1-495E-C04E-9948-E1F6A00F9A3E}" presName="horz1" presStyleCnt="0"/>
      <dgm:spPr/>
    </dgm:pt>
    <dgm:pt modelId="{226876E5-30EB-D446-B72C-BB3BE74EECE2}" type="pres">
      <dgm:prSet presAssocID="{8BD446D1-495E-C04E-9948-E1F6A00F9A3E}" presName="tx1" presStyleLbl="revTx" presStyleIdx="4" presStyleCnt="14"/>
      <dgm:spPr/>
    </dgm:pt>
    <dgm:pt modelId="{B87DC66C-C5F2-A64D-B001-B14BA7D7BDC5}" type="pres">
      <dgm:prSet presAssocID="{8BD446D1-495E-C04E-9948-E1F6A00F9A3E}" presName="vert1" presStyleCnt="0"/>
      <dgm:spPr/>
    </dgm:pt>
    <dgm:pt modelId="{C25718A4-784C-7D47-A692-31E346C412CD}" type="pres">
      <dgm:prSet presAssocID="{E60B663C-FA35-B64A-9C69-261733E526E7}" presName="vertSpace2a" presStyleCnt="0"/>
      <dgm:spPr/>
    </dgm:pt>
    <dgm:pt modelId="{B107E4F1-38CC-4847-9AA9-659E1EE2B535}" type="pres">
      <dgm:prSet presAssocID="{E60B663C-FA35-B64A-9C69-261733E526E7}" presName="horz2" presStyleCnt="0"/>
      <dgm:spPr/>
    </dgm:pt>
    <dgm:pt modelId="{5277AEF7-6490-414D-9E49-C9D2BAB67C4F}" type="pres">
      <dgm:prSet presAssocID="{E60B663C-FA35-B64A-9C69-261733E526E7}" presName="horzSpace2" presStyleCnt="0"/>
      <dgm:spPr/>
    </dgm:pt>
    <dgm:pt modelId="{62B27D37-2DF7-D841-9C2D-14B232365A67}" type="pres">
      <dgm:prSet presAssocID="{E60B663C-FA35-B64A-9C69-261733E526E7}" presName="tx2" presStyleLbl="revTx" presStyleIdx="5" presStyleCnt="14"/>
      <dgm:spPr/>
    </dgm:pt>
    <dgm:pt modelId="{AF847795-6D8C-B64C-8C99-F088868D2C43}" type="pres">
      <dgm:prSet presAssocID="{E60B663C-FA35-B64A-9C69-261733E526E7}" presName="vert2" presStyleCnt="0"/>
      <dgm:spPr/>
    </dgm:pt>
    <dgm:pt modelId="{D169A154-DD72-4C46-BC4A-4D3753EE2166}" type="pres">
      <dgm:prSet presAssocID="{E60B663C-FA35-B64A-9C69-261733E526E7}" presName="thinLine2b" presStyleLbl="callout" presStyleIdx="2" presStyleCnt="7"/>
      <dgm:spPr/>
    </dgm:pt>
    <dgm:pt modelId="{C15A044B-6280-E243-A4DC-887BD8BCC2F4}" type="pres">
      <dgm:prSet presAssocID="{E60B663C-FA35-B64A-9C69-261733E526E7}" presName="vertSpace2b" presStyleCnt="0"/>
      <dgm:spPr/>
    </dgm:pt>
    <dgm:pt modelId="{DCB726C8-2581-5F45-BD9B-D39E4652CDC8}" type="pres">
      <dgm:prSet presAssocID="{E79AED68-69A8-BD4D-B25A-2BD40C2E321C}" presName="thickLine" presStyleLbl="alignNode1" presStyleIdx="3" presStyleCnt="7"/>
      <dgm:spPr/>
    </dgm:pt>
    <dgm:pt modelId="{827FF37C-E88D-FF45-AD01-A0D38D737D88}" type="pres">
      <dgm:prSet presAssocID="{E79AED68-69A8-BD4D-B25A-2BD40C2E321C}" presName="horz1" presStyleCnt="0"/>
      <dgm:spPr/>
    </dgm:pt>
    <dgm:pt modelId="{633A8131-F565-9243-AFE2-21C9D7248AA4}" type="pres">
      <dgm:prSet presAssocID="{E79AED68-69A8-BD4D-B25A-2BD40C2E321C}" presName="tx1" presStyleLbl="revTx" presStyleIdx="6" presStyleCnt="14"/>
      <dgm:spPr/>
    </dgm:pt>
    <dgm:pt modelId="{C0CBC63F-7194-7341-8924-6927AFD71406}" type="pres">
      <dgm:prSet presAssocID="{E79AED68-69A8-BD4D-B25A-2BD40C2E321C}" presName="vert1" presStyleCnt="0"/>
      <dgm:spPr/>
    </dgm:pt>
    <dgm:pt modelId="{DE0FBB9D-4B1A-B041-9F73-75D0A13FDC26}" type="pres">
      <dgm:prSet presAssocID="{67B8DEB5-5776-C54D-93B3-F85AA6085A67}" presName="vertSpace2a" presStyleCnt="0"/>
      <dgm:spPr/>
    </dgm:pt>
    <dgm:pt modelId="{C35D245F-3E62-BA42-B7D0-739C9F175C11}" type="pres">
      <dgm:prSet presAssocID="{67B8DEB5-5776-C54D-93B3-F85AA6085A67}" presName="horz2" presStyleCnt="0"/>
      <dgm:spPr/>
    </dgm:pt>
    <dgm:pt modelId="{E5EE4975-C9A2-F74F-9BAF-8F391AD781DD}" type="pres">
      <dgm:prSet presAssocID="{67B8DEB5-5776-C54D-93B3-F85AA6085A67}" presName="horzSpace2" presStyleCnt="0"/>
      <dgm:spPr/>
    </dgm:pt>
    <dgm:pt modelId="{4ADCF315-5281-7342-A1D9-FA84F704815E}" type="pres">
      <dgm:prSet presAssocID="{67B8DEB5-5776-C54D-93B3-F85AA6085A67}" presName="tx2" presStyleLbl="revTx" presStyleIdx="7" presStyleCnt="14"/>
      <dgm:spPr/>
    </dgm:pt>
    <dgm:pt modelId="{A3D4D6B0-80BE-FE42-A8CA-35BD3C206A48}" type="pres">
      <dgm:prSet presAssocID="{67B8DEB5-5776-C54D-93B3-F85AA6085A67}" presName="vert2" presStyleCnt="0"/>
      <dgm:spPr/>
    </dgm:pt>
    <dgm:pt modelId="{536351A3-01BF-6D41-85E3-2102B2047FC7}" type="pres">
      <dgm:prSet presAssocID="{67B8DEB5-5776-C54D-93B3-F85AA6085A67}" presName="thinLine2b" presStyleLbl="callout" presStyleIdx="3" presStyleCnt="7"/>
      <dgm:spPr/>
    </dgm:pt>
    <dgm:pt modelId="{DFBB1640-1B52-ED45-8111-578E945B14D5}" type="pres">
      <dgm:prSet presAssocID="{67B8DEB5-5776-C54D-93B3-F85AA6085A67}" presName="vertSpace2b" presStyleCnt="0"/>
      <dgm:spPr/>
    </dgm:pt>
    <dgm:pt modelId="{4982CED1-1BD1-BA41-8AFE-2A9C40C06315}" type="pres">
      <dgm:prSet presAssocID="{D7FAB532-62F7-ED4C-B21E-73A564DB4C16}" presName="thickLine" presStyleLbl="alignNode1" presStyleIdx="4" presStyleCnt="7"/>
      <dgm:spPr/>
    </dgm:pt>
    <dgm:pt modelId="{EABB811B-865D-5643-B8E9-F283BD4D4576}" type="pres">
      <dgm:prSet presAssocID="{D7FAB532-62F7-ED4C-B21E-73A564DB4C16}" presName="horz1" presStyleCnt="0"/>
      <dgm:spPr/>
    </dgm:pt>
    <dgm:pt modelId="{E9AAE9CD-C0A1-2B44-A02D-F31547FB756C}" type="pres">
      <dgm:prSet presAssocID="{D7FAB532-62F7-ED4C-B21E-73A564DB4C16}" presName="tx1" presStyleLbl="revTx" presStyleIdx="8" presStyleCnt="14"/>
      <dgm:spPr/>
    </dgm:pt>
    <dgm:pt modelId="{9F2A76F6-BC56-7441-9ED2-B3336650356A}" type="pres">
      <dgm:prSet presAssocID="{D7FAB532-62F7-ED4C-B21E-73A564DB4C16}" presName="vert1" presStyleCnt="0"/>
      <dgm:spPr/>
    </dgm:pt>
    <dgm:pt modelId="{E2D09190-F281-AC44-AA5E-0A5997FFFF3C}" type="pres">
      <dgm:prSet presAssocID="{05325CCC-6A15-5D45-BDF1-23495301BACF}" presName="vertSpace2a" presStyleCnt="0"/>
      <dgm:spPr/>
    </dgm:pt>
    <dgm:pt modelId="{934A41B3-39BE-5149-B708-1031AFA330E1}" type="pres">
      <dgm:prSet presAssocID="{05325CCC-6A15-5D45-BDF1-23495301BACF}" presName="horz2" presStyleCnt="0"/>
      <dgm:spPr/>
    </dgm:pt>
    <dgm:pt modelId="{95D7B18B-CDC5-F04A-B2F8-88584372C84B}" type="pres">
      <dgm:prSet presAssocID="{05325CCC-6A15-5D45-BDF1-23495301BACF}" presName="horzSpace2" presStyleCnt="0"/>
      <dgm:spPr/>
    </dgm:pt>
    <dgm:pt modelId="{1111119A-3BE1-5643-8095-ED9ED2835DE6}" type="pres">
      <dgm:prSet presAssocID="{05325CCC-6A15-5D45-BDF1-23495301BACF}" presName="tx2" presStyleLbl="revTx" presStyleIdx="9" presStyleCnt="14"/>
      <dgm:spPr/>
    </dgm:pt>
    <dgm:pt modelId="{784E5AEF-CAC3-C242-9038-1438020C8D02}" type="pres">
      <dgm:prSet presAssocID="{05325CCC-6A15-5D45-BDF1-23495301BACF}" presName="vert2" presStyleCnt="0"/>
      <dgm:spPr/>
    </dgm:pt>
    <dgm:pt modelId="{BEED849E-7636-F74C-AB07-EC74F51368E7}" type="pres">
      <dgm:prSet presAssocID="{05325CCC-6A15-5D45-BDF1-23495301BACF}" presName="thinLine2b" presStyleLbl="callout" presStyleIdx="4" presStyleCnt="7"/>
      <dgm:spPr/>
    </dgm:pt>
    <dgm:pt modelId="{0B3CE7C8-72C4-7B4C-87DE-C183C0D7B1B0}" type="pres">
      <dgm:prSet presAssocID="{05325CCC-6A15-5D45-BDF1-23495301BACF}" presName="vertSpace2b" presStyleCnt="0"/>
      <dgm:spPr/>
    </dgm:pt>
    <dgm:pt modelId="{F300BE0E-A936-6648-95E6-26E5B5902015}" type="pres">
      <dgm:prSet presAssocID="{DFCC3F0F-29DF-544E-A2C2-C6F4A21160E8}" presName="thickLine" presStyleLbl="alignNode1" presStyleIdx="5" presStyleCnt="7"/>
      <dgm:spPr/>
    </dgm:pt>
    <dgm:pt modelId="{04C18EFD-2409-A041-8139-45934B242C0A}" type="pres">
      <dgm:prSet presAssocID="{DFCC3F0F-29DF-544E-A2C2-C6F4A21160E8}" presName="horz1" presStyleCnt="0"/>
      <dgm:spPr/>
    </dgm:pt>
    <dgm:pt modelId="{9B81923A-C112-4849-92D9-1125C3E95800}" type="pres">
      <dgm:prSet presAssocID="{DFCC3F0F-29DF-544E-A2C2-C6F4A21160E8}" presName="tx1" presStyleLbl="revTx" presStyleIdx="10" presStyleCnt="14"/>
      <dgm:spPr/>
    </dgm:pt>
    <dgm:pt modelId="{3E965204-0341-4241-A8F4-2B601E8F1529}" type="pres">
      <dgm:prSet presAssocID="{DFCC3F0F-29DF-544E-A2C2-C6F4A21160E8}" presName="vert1" presStyleCnt="0"/>
      <dgm:spPr/>
    </dgm:pt>
    <dgm:pt modelId="{8FB3B8BD-9EAB-D945-9840-2BD5471D6F4A}" type="pres">
      <dgm:prSet presAssocID="{10864F51-B64C-F044-B5F7-3C79D43C9F9B}" presName="vertSpace2a" presStyleCnt="0"/>
      <dgm:spPr/>
    </dgm:pt>
    <dgm:pt modelId="{4FC844EB-88EB-7846-9865-A8E8ED49AE1C}" type="pres">
      <dgm:prSet presAssocID="{10864F51-B64C-F044-B5F7-3C79D43C9F9B}" presName="horz2" presStyleCnt="0"/>
      <dgm:spPr/>
    </dgm:pt>
    <dgm:pt modelId="{56703612-26B2-C140-AE21-E18FE99DC96C}" type="pres">
      <dgm:prSet presAssocID="{10864F51-B64C-F044-B5F7-3C79D43C9F9B}" presName="horzSpace2" presStyleCnt="0"/>
      <dgm:spPr/>
    </dgm:pt>
    <dgm:pt modelId="{3C6D2E8D-A545-964D-A2A3-FA92AE10C567}" type="pres">
      <dgm:prSet presAssocID="{10864F51-B64C-F044-B5F7-3C79D43C9F9B}" presName="tx2" presStyleLbl="revTx" presStyleIdx="11" presStyleCnt="14"/>
      <dgm:spPr/>
    </dgm:pt>
    <dgm:pt modelId="{DC38ACCF-0BE1-C640-8120-DF7961A384A2}" type="pres">
      <dgm:prSet presAssocID="{10864F51-B64C-F044-B5F7-3C79D43C9F9B}" presName="vert2" presStyleCnt="0"/>
      <dgm:spPr/>
    </dgm:pt>
    <dgm:pt modelId="{13D3E484-9658-EC47-891F-55938A1AFB92}" type="pres">
      <dgm:prSet presAssocID="{10864F51-B64C-F044-B5F7-3C79D43C9F9B}" presName="thinLine2b" presStyleLbl="callout" presStyleIdx="5" presStyleCnt="7"/>
      <dgm:spPr/>
    </dgm:pt>
    <dgm:pt modelId="{AC7BFB25-F394-F042-8ACF-12B0CC9F7F2E}" type="pres">
      <dgm:prSet presAssocID="{10864F51-B64C-F044-B5F7-3C79D43C9F9B}" presName="vertSpace2b" presStyleCnt="0"/>
      <dgm:spPr/>
    </dgm:pt>
    <dgm:pt modelId="{2CED2538-214F-6D43-9DAB-054264072109}" type="pres">
      <dgm:prSet presAssocID="{47946DC7-D45A-E943-A600-AE56C1075F74}" presName="thickLine" presStyleLbl="alignNode1" presStyleIdx="6" presStyleCnt="7"/>
      <dgm:spPr/>
    </dgm:pt>
    <dgm:pt modelId="{7E555A13-8BE0-F44B-93CF-2976DC838B88}" type="pres">
      <dgm:prSet presAssocID="{47946DC7-D45A-E943-A600-AE56C1075F74}" presName="horz1" presStyleCnt="0"/>
      <dgm:spPr/>
    </dgm:pt>
    <dgm:pt modelId="{53C49E88-B332-8C40-B986-C65D5883781B}" type="pres">
      <dgm:prSet presAssocID="{47946DC7-D45A-E943-A600-AE56C1075F74}" presName="tx1" presStyleLbl="revTx" presStyleIdx="12" presStyleCnt="14"/>
      <dgm:spPr/>
    </dgm:pt>
    <dgm:pt modelId="{38B224A0-ECE2-2A49-BEC5-ED8B4D6830C2}" type="pres">
      <dgm:prSet presAssocID="{47946DC7-D45A-E943-A600-AE56C1075F74}" presName="vert1" presStyleCnt="0"/>
      <dgm:spPr/>
    </dgm:pt>
    <dgm:pt modelId="{009ABB71-47DD-1145-9F2C-7247F9B7E742}" type="pres">
      <dgm:prSet presAssocID="{3A86A134-8480-0B4C-9F1F-A4C64CFB30FC}" presName="vertSpace2a" presStyleCnt="0"/>
      <dgm:spPr/>
    </dgm:pt>
    <dgm:pt modelId="{283685AA-3E6A-E944-8ABB-83638604F698}" type="pres">
      <dgm:prSet presAssocID="{3A86A134-8480-0B4C-9F1F-A4C64CFB30FC}" presName="horz2" presStyleCnt="0"/>
      <dgm:spPr/>
    </dgm:pt>
    <dgm:pt modelId="{63760B55-372B-DF45-830A-537EF532E66E}" type="pres">
      <dgm:prSet presAssocID="{3A86A134-8480-0B4C-9F1F-A4C64CFB30FC}" presName="horzSpace2" presStyleCnt="0"/>
      <dgm:spPr/>
    </dgm:pt>
    <dgm:pt modelId="{A168C07C-1EFD-994D-8DBD-CABE49CCB5C2}" type="pres">
      <dgm:prSet presAssocID="{3A86A134-8480-0B4C-9F1F-A4C64CFB30FC}" presName="tx2" presStyleLbl="revTx" presStyleIdx="13" presStyleCnt="14" custScaleX="91277"/>
      <dgm:spPr/>
    </dgm:pt>
    <dgm:pt modelId="{E76793A7-9999-BC44-9EA1-30653533FF8A}" type="pres">
      <dgm:prSet presAssocID="{3A86A134-8480-0B4C-9F1F-A4C64CFB30FC}" presName="vert2" presStyleCnt="0"/>
      <dgm:spPr/>
    </dgm:pt>
    <dgm:pt modelId="{039DE951-F755-4C44-AF8C-F9E7BB11780D}" type="pres">
      <dgm:prSet presAssocID="{3A86A134-8480-0B4C-9F1F-A4C64CFB30FC}" presName="thinLine2b" presStyleLbl="callout" presStyleIdx="6" presStyleCnt="7"/>
      <dgm:spPr/>
    </dgm:pt>
    <dgm:pt modelId="{A29A94D1-F137-6448-96C1-9CFFE7FECE1F}" type="pres">
      <dgm:prSet presAssocID="{3A86A134-8480-0B4C-9F1F-A4C64CFB30FC}" presName="vertSpace2b" presStyleCnt="0"/>
      <dgm:spPr/>
    </dgm:pt>
  </dgm:ptLst>
  <dgm:cxnLst>
    <dgm:cxn modelId="{AEB02100-5648-5741-ACD1-1586A1137D55}" type="presOf" srcId="{E79AED68-69A8-BD4D-B25A-2BD40C2E321C}" destId="{633A8131-F565-9243-AFE2-21C9D7248AA4}" srcOrd="0" destOrd="0" presId="urn:microsoft.com/office/officeart/2008/layout/LinedList"/>
    <dgm:cxn modelId="{9AA2E102-36DB-C340-9A82-6869F6711039}" type="presOf" srcId="{D7FAB532-62F7-ED4C-B21E-73A564DB4C16}" destId="{E9AAE9CD-C0A1-2B44-A02D-F31547FB756C}" srcOrd="0" destOrd="0" presId="urn:microsoft.com/office/officeart/2008/layout/LinedList"/>
    <dgm:cxn modelId="{2949B10E-1F1B-7A4C-BB2D-CFE47727E4FB}" type="presOf" srcId="{10864F51-B64C-F044-B5F7-3C79D43C9F9B}" destId="{3C6D2E8D-A545-964D-A2A3-FA92AE10C567}" srcOrd="0" destOrd="0" presId="urn:microsoft.com/office/officeart/2008/layout/LinedList"/>
    <dgm:cxn modelId="{5E87AB10-C049-9244-ACAE-BA7D10A0BA2E}" type="presOf" srcId="{E60B663C-FA35-B64A-9C69-261733E526E7}" destId="{62B27D37-2DF7-D841-9C2D-14B232365A67}" srcOrd="0" destOrd="0" presId="urn:microsoft.com/office/officeart/2008/layout/LinedList"/>
    <dgm:cxn modelId="{89F5CF10-1958-0048-A725-4AF30A617081}" srcId="{A49EC6EE-49A7-3C49-85B0-BD37A6F5C6CB}" destId="{47946DC7-D45A-E943-A600-AE56C1075F74}" srcOrd="6" destOrd="0" parTransId="{9B7099E0-A7ED-0649-A0C6-63C8682290DC}" sibTransId="{313055B1-8419-2743-B501-75609C2B42D5}"/>
    <dgm:cxn modelId="{074F8511-CC85-764A-8420-32D7FD710113}" type="presOf" srcId="{E480CEB9-8476-2A4B-8915-429026CD5B1A}" destId="{CDE81086-6FFD-014D-A194-BB5990C368DA}" srcOrd="0" destOrd="0" presId="urn:microsoft.com/office/officeart/2008/layout/LinedList"/>
    <dgm:cxn modelId="{B9432916-4C67-984F-A93B-5CAD79FA2E8D}" type="presOf" srcId="{3FB3AC2F-1880-F341-89B3-44254D8F3C8D}" destId="{B74D47BB-5AC4-9942-A8C9-A08675E68542}" srcOrd="0" destOrd="0" presId="urn:microsoft.com/office/officeart/2008/layout/LinedList"/>
    <dgm:cxn modelId="{8A6C951E-741B-F44F-9648-F1CC582D61E5}" type="presOf" srcId="{05325CCC-6A15-5D45-BDF1-23495301BACF}" destId="{1111119A-3BE1-5643-8095-ED9ED2835DE6}" srcOrd="0" destOrd="0" presId="urn:microsoft.com/office/officeart/2008/layout/LinedList"/>
    <dgm:cxn modelId="{E525E428-494C-714F-9483-DC492DD8BC32}" srcId="{A49EC6EE-49A7-3C49-85B0-BD37A6F5C6CB}" destId="{8BD446D1-495E-C04E-9948-E1F6A00F9A3E}" srcOrd="2" destOrd="0" parTransId="{4CD6562F-0415-E64E-A38F-35732AB3EDBB}" sibTransId="{14A03D28-CC73-8844-9F80-B3AC52B3ED9A}"/>
    <dgm:cxn modelId="{A64C8C37-E528-C740-9732-6B2A7A237D18}" srcId="{E79AED68-69A8-BD4D-B25A-2BD40C2E321C}" destId="{67B8DEB5-5776-C54D-93B3-F85AA6085A67}" srcOrd="0" destOrd="0" parTransId="{5E866E6D-817A-F140-93A6-DABE3AE52AE3}" sibTransId="{CD73A0D9-B355-2845-A3DE-1ED553860C7D}"/>
    <dgm:cxn modelId="{4861DB37-1444-B74A-9BE0-E7D9954200BE}" srcId="{A49EC6EE-49A7-3C49-85B0-BD37A6F5C6CB}" destId="{3FB3AC2F-1880-F341-89B3-44254D8F3C8D}" srcOrd="0" destOrd="0" parTransId="{37F38EE1-B142-204B-8660-A41F296F4ED2}" sibTransId="{70FEFEE6-279E-FA46-AD7F-7446ACE2591E}"/>
    <dgm:cxn modelId="{A8DCDF5B-78E7-B748-A302-7A2AD7EC2C93}" type="presOf" srcId="{D36A3B3D-AC81-0648-AD1F-75DF1BDADD7A}" destId="{55D54665-59A7-FB4D-876C-02BA0DE11BAE}" srcOrd="0" destOrd="0" presId="urn:microsoft.com/office/officeart/2008/layout/LinedList"/>
    <dgm:cxn modelId="{519E2360-D8DA-1B4E-95B2-0E6D68C9CE87}" type="presOf" srcId="{3A86A134-8480-0B4C-9F1F-A4C64CFB30FC}" destId="{A168C07C-1EFD-994D-8DBD-CABE49CCB5C2}" srcOrd="0" destOrd="0" presId="urn:microsoft.com/office/officeart/2008/layout/LinedList"/>
    <dgm:cxn modelId="{63CDCC41-1408-CA45-8FB7-1F7C438FA893}" srcId="{3FB3AC2F-1880-F341-89B3-44254D8F3C8D}" destId="{D36A3B3D-AC81-0648-AD1F-75DF1BDADD7A}" srcOrd="0" destOrd="0" parTransId="{AD0FFF0F-5B75-EB44-8553-98EA3A49A58B}" sibTransId="{C6A1B44D-883A-9E4F-94D1-2D4C67181B33}"/>
    <dgm:cxn modelId="{0EC5E56A-C44F-CC41-BDBA-FE67A03325AC}" srcId="{47946DC7-D45A-E943-A600-AE56C1075F74}" destId="{3A86A134-8480-0B4C-9F1F-A4C64CFB30FC}" srcOrd="0" destOrd="0" parTransId="{F64B82DB-79BF-134A-93D9-98D7047AB736}" sibTransId="{2D7E76A7-F801-3C45-A697-1035EDAA88DA}"/>
    <dgm:cxn modelId="{9778294F-5868-9048-82D4-944B8ADE7F66}" type="presOf" srcId="{DFCC3F0F-29DF-544E-A2C2-C6F4A21160E8}" destId="{9B81923A-C112-4849-92D9-1125C3E95800}" srcOrd="0" destOrd="0" presId="urn:microsoft.com/office/officeart/2008/layout/LinedList"/>
    <dgm:cxn modelId="{8242BB7B-DCD1-D54E-8A40-E6EF987E4E67}" type="presOf" srcId="{8BD446D1-495E-C04E-9948-E1F6A00F9A3E}" destId="{226876E5-30EB-D446-B72C-BB3BE74EECE2}" srcOrd="0" destOrd="0" presId="urn:microsoft.com/office/officeart/2008/layout/LinedList"/>
    <dgm:cxn modelId="{F0558588-A513-A24B-9674-871A7190019F}" srcId="{A49EC6EE-49A7-3C49-85B0-BD37A6F5C6CB}" destId="{D7FAB532-62F7-ED4C-B21E-73A564DB4C16}" srcOrd="4" destOrd="0" parTransId="{7C1CC13D-7747-6748-B1BA-7EAC99891FCA}" sibTransId="{432427E8-3C36-5A4F-B5B8-817E571381FE}"/>
    <dgm:cxn modelId="{D078118F-C11C-604E-9AED-33ECB153067A}" type="presOf" srcId="{67B8DEB5-5776-C54D-93B3-F85AA6085A67}" destId="{4ADCF315-5281-7342-A1D9-FA84F704815E}" srcOrd="0" destOrd="0" presId="urn:microsoft.com/office/officeart/2008/layout/LinedList"/>
    <dgm:cxn modelId="{9C5BA292-0099-DE48-8DEF-80F6D9611F2F}" srcId="{A49EC6EE-49A7-3C49-85B0-BD37A6F5C6CB}" destId="{E79AED68-69A8-BD4D-B25A-2BD40C2E321C}" srcOrd="3" destOrd="0" parTransId="{E4627699-B333-D443-8C38-488ADC8545E0}" sibTransId="{10035FED-DDDF-6246-AEC5-B0A23E897ED8}"/>
    <dgm:cxn modelId="{2FFB3C93-403A-EC46-9418-A0C827B8963F}" srcId="{D7FAB532-62F7-ED4C-B21E-73A564DB4C16}" destId="{05325CCC-6A15-5D45-BDF1-23495301BACF}" srcOrd="0" destOrd="0" parTransId="{0726262B-BE76-AA45-8FA6-BBA4C1583C3F}" sibTransId="{E0FD1235-D375-8F4A-90A1-8D76F7F6B124}"/>
    <dgm:cxn modelId="{3947099F-1A99-D647-913E-0A6A91D065A2}" srcId="{DFCC3F0F-29DF-544E-A2C2-C6F4A21160E8}" destId="{10864F51-B64C-F044-B5F7-3C79D43C9F9B}" srcOrd="0" destOrd="0" parTransId="{6DAE5A08-53D4-374A-A6F0-52F3F32BF565}" sibTransId="{9399FC9A-DAF6-4349-AC14-4AFA780E0826}"/>
    <dgm:cxn modelId="{234A19AE-9D19-AA49-A214-33F5459E4CCE}" type="presOf" srcId="{BCE89813-1D90-D04C-903A-B11245009039}" destId="{45600A10-135E-7C41-B853-58E01F7D402A}" srcOrd="0" destOrd="0" presId="urn:microsoft.com/office/officeart/2008/layout/LinedList"/>
    <dgm:cxn modelId="{DD98F6AE-9B89-6E41-85ED-CDB5EE2525B7}" type="presOf" srcId="{A49EC6EE-49A7-3C49-85B0-BD37A6F5C6CB}" destId="{F87613A0-547E-E945-9265-3761647D6C31}" srcOrd="0" destOrd="0" presId="urn:microsoft.com/office/officeart/2008/layout/LinedList"/>
    <dgm:cxn modelId="{CCF454B0-4CC8-CA41-8A38-D9D39BC65C90}" srcId="{A49EC6EE-49A7-3C49-85B0-BD37A6F5C6CB}" destId="{BCE89813-1D90-D04C-903A-B11245009039}" srcOrd="1" destOrd="0" parTransId="{036B79A1-E06E-8049-BDF1-BFFB903F25A0}" sibTransId="{85B9EB4C-33EC-9C4B-8EB0-9DFCB023F2C7}"/>
    <dgm:cxn modelId="{930A07B4-BC45-BB49-83F5-7C555D935940}" srcId="{BCE89813-1D90-D04C-903A-B11245009039}" destId="{E480CEB9-8476-2A4B-8915-429026CD5B1A}" srcOrd="0" destOrd="0" parTransId="{8606B4A0-D96B-434C-B495-EBEBD431E17D}" sibTransId="{BFCCE2EE-9185-3441-98D0-39EDCA01BEBC}"/>
    <dgm:cxn modelId="{20D880B6-D429-054E-A0AC-23C84FAA2A39}" srcId="{8BD446D1-495E-C04E-9948-E1F6A00F9A3E}" destId="{E60B663C-FA35-B64A-9C69-261733E526E7}" srcOrd="0" destOrd="0" parTransId="{E2B48DF4-D826-B541-9368-9B480111C2DC}" sibTransId="{4483C35C-112E-6A44-8686-A93DAA6DB064}"/>
    <dgm:cxn modelId="{A01381C9-CC36-0A4F-B524-9FA9991C0344}" srcId="{A49EC6EE-49A7-3C49-85B0-BD37A6F5C6CB}" destId="{DFCC3F0F-29DF-544E-A2C2-C6F4A21160E8}" srcOrd="5" destOrd="0" parTransId="{1C6F6596-A7D6-F341-99B2-800D750B38FC}" sibTransId="{A62BAFDD-6F42-4946-99C8-13955B75BCB6}"/>
    <dgm:cxn modelId="{A9B9D8FF-C7E7-0544-8BB1-5BDE6F4DA8F5}" type="presOf" srcId="{47946DC7-D45A-E943-A600-AE56C1075F74}" destId="{53C49E88-B332-8C40-B986-C65D5883781B}" srcOrd="0" destOrd="0" presId="urn:microsoft.com/office/officeart/2008/layout/LinedList"/>
    <dgm:cxn modelId="{4E988D2B-299A-504A-AF53-7E409894F5C6}" type="presParOf" srcId="{F87613A0-547E-E945-9265-3761647D6C31}" destId="{F42CEEBA-6EB9-8841-95DC-75B44A0434F9}" srcOrd="0" destOrd="0" presId="urn:microsoft.com/office/officeart/2008/layout/LinedList"/>
    <dgm:cxn modelId="{2717B1B1-2B90-214F-907B-9B025275F7B0}" type="presParOf" srcId="{F87613A0-547E-E945-9265-3761647D6C31}" destId="{F4C04A88-3C37-C040-A830-8F14C23C6A29}" srcOrd="1" destOrd="0" presId="urn:microsoft.com/office/officeart/2008/layout/LinedList"/>
    <dgm:cxn modelId="{59ABAD37-7367-9840-A289-D200A6E63398}" type="presParOf" srcId="{F4C04A88-3C37-C040-A830-8F14C23C6A29}" destId="{B74D47BB-5AC4-9942-A8C9-A08675E68542}" srcOrd="0" destOrd="0" presId="urn:microsoft.com/office/officeart/2008/layout/LinedList"/>
    <dgm:cxn modelId="{3F2E6069-FFAB-544E-B0FC-E09C68124580}" type="presParOf" srcId="{F4C04A88-3C37-C040-A830-8F14C23C6A29}" destId="{084AFCCB-A676-F046-8DCC-A6CFAADFA46C}" srcOrd="1" destOrd="0" presId="urn:microsoft.com/office/officeart/2008/layout/LinedList"/>
    <dgm:cxn modelId="{D45FAB95-6D78-9B4E-A7E0-31F90A90A5D3}" type="presParOf" srcId="{084AFCCB-A676-F046-8DCC-A6CFAADFA46C}" destId="{E765BB70-8BB4-124D-8969-3DABDF53BEFA}" srcOrd="0" destOrd="0" presId="urn:microsoft.com/office/officeart/2008/layout/LinedList"/>
    <dgm:cxn modelId="{3D6BADBA-AF59-654E-8E78-BA0324CAA4B2}" type="presParOf" srcId="{084AFCCB-A676-F046-8DCC-A6CFAADFA46C}" destId="{0CD97110-1CB8-894A-A61B-FA16A6C10613}" srcOrd="1" destOrd="0" presId="urn:microsoft.com/office/officeart/2008/layout/LinedList"/>
    <dgm:cxn modelId="{54B3F74B-8066-0144-966C-624224771ABF}" type="presParOf" srcId="{0CD97110-1CB8-894A-A61B-FA16A6C10613}" destId="{0E8924E6-4EF2-3948-8FAD-B229CAB673D3}" srcOrd="0" destOrd="0" presId="urn:microsoft.com/office/officeart/2008/layout/LinedList"/>
    <dgm:cxn modelId="{208985D5-D606-D245-A8C6-8CBA2F6CE86D}" type="presParOf" srcId="{0CD97110-1CB8-894A-A61B-FA16A6C10613}" destId="{55D54665-59A7-FB4D-876C-02BA0DE11BAE}" srcOrd="1" destOrd="0" presId="urn:microsoft.com/office/officeart/2008/layout/LinedList"/>
    <dgm:cxn modelId="{27EF6457-57C5-ED4C-BBE3-4E19891E1D12}" type="presParOf" srcId="{0CD97110-1CB8-894A-A61B-FA16A6C10613}" destId="{B2ED2D7D-1B18-224A-A600-9C49B096C155}" srcOrd="2" destOrd="0" presId="urn:microsoft.com/office/officeart/2008/layout/LinedList"/>
    <dgm:cxn modelId="{C480C57F-B61D-F848-90CF-DC5F557E4CAB}" type="presParOf" srcId="{084AFCCB-A676-F046-8DCC-A6CFAADFA46C}" destId="{7537E85B-2F13-7A4D-8A09-770F6F442696}" srcOrd="2" destOrd="0" presId="urn:microsoft.com/office/officeart/2008/layout/LinedList"/>
    <dgm:cxn modelId="{F8F481B9-6D33-724B-BDC5-740D49B5953E}" type="presParOf" srcId="{084AFCCB-A676-F046-8DCC-A6CFAADFA46C}" destId="{C816D7B1-2B13-9B4C-AF15-CD37BB9A0189}" srcOrd="3" destOrd="0" presId="urn:microsoft.com/office/officeart/2008/layout/LinedList"/>
    <dgm:cxn modelId="{AE87C920-0CCC-4B47-90FD-8A1AA8F8334D}" type="presParOf" srcId="{F87613A0-547E-E945-9265-3761647D6C31}" destId="{BC0CDE52-45B9-9A4F-95CC-2BC9C4C3DD66}" srcOrd="2" destOrd="0" presId="urn:microsoft.com/office/officeart/2008/layout/LinedList"/>
    <dgm:cxn modelId="{FA36914A-B37C-414D-A971-B9F5AF79C47A}" type="presParOf" srcId="{F87613A0-547E-E945-9265-3761647D6C31}" destId="{D288ADC9-6288-6342-A9F9-CA868BCF46B5}" srcOrd="3" destOrd="0" presId="urn:microsoft.com/office/officeart/2008/layout/LinedList"/>
    <dgm:cxn modelId="{FA2F27F0-5886-224F-A009-0B77895CC0CF}" type="presParOf" srcId="{D288ADC9-6288-6342-A9F9-CA868BCF46B5}" destId="{45600A10-135E-7C41-B853-58E01F7D402A}" srcOrd="0" destOrd="0" presId="urn:microsoft.com/office/officeart/2008/layout/LinedList"/>
    <dgm:cxn modelId="{AC89C88A-7AAE-AF40-A557-7203D769848E}" type="presParOf" srcId="{D288ADC9-6288-6342-A9F9-CA868BCF46B5}" destId="{E36A57C0-6BD5-3A43-BB17-7808941AF639}" srcOrd="1" destOrd="0" presId="urn:microsoft.com/office/officeart/2008/layout/LinedList"/>
    <dgm:cxn modelId="{B6CB6C78-8622-E84D-93D2-05BEDF6CC973}" type="presParOf" srcId="{E36A57C0-6BD5-3A43-BB17-7808941AF639}" destId="{A18DA006-2F93-B542-AB2A-13726DBA32F5}" srcOrd="0" destOrd="0" presId="urn:microsoft.com/office/officeart/2008/layout/LinedList"/>
    <dgm:cxn modelId="{4FAACD8E-95E7-824E-96AC-C333E7919076}" type="presParOf" srcId="{E36A57C0-6BD5-3A43-BB17-7808941AF639}" destId="{375591D7-E480-6447-99CC-AAC7F9962249}" srcOrd="1" destOrd="0" presId="urn:microsoft.com/office/officeart/2008/layout/LinedList"/>
    <dgm:cxn modelId="{BD50209F-B15F-6147-A9DD-99CE467F5820}" type="presParOf" srcId="{375591D7-E480-6447-99CC-AAC7F9962249}" destId="{0759AD79-ECD3-A044-8448-919471355946}" srcOrd="0" destOrd="0" presId="urn:microsoft.com/office/officeart/2008/layout/LinedList"/>
    <dgm:cxn modelId="{9881B815-B2F3-BB45-83C3-FFC5AD2CFC27}" type="presParOf" srcId="{375591D7-E480-6447-99CC-AAC7F9962249}" destId="{CDE81086-6FFD-014D-A194-BB5990C368DA}" srcOrd="1" destOrd="0" presId="urn:microsoft.com/office/officeart/2008/layout/LinedList"/>
    <dgm:cxn modelId="{1A0A73B7-F1E7-774F-A51E-59BD4E78F406}" type="presParOf" srcId="{375591D7-E480-6447-99CC-AAC7F9962249}" destId="{35A00E97-45C0-AD45-B652-98A357A7C6C0}" srcOrd="2" destOrd="0" presId="urn:microsoft.com/office/officeart/2008/layout/LinedList"/>
    <dgm:cxn modelId="{821B7E7C-2850-9649-9185-3E35E14E2F1A}" type="presParOf" srcId="{E36A57C0-6BD5-3A43-BB17-7808941AF639}" destId="{96F30819-3114-6743-A298-4D33F57A711F}" srcOrd="2" destOrd="0" presId="urn:microsoft.com/office/officeart/2008/layout/LinedList"/>
    <dgm:cxn modelId="{010323EC-CD00-354B-9838-23E1D80ADFDD}" type="presParOf" srcId="{E36A57C0-6BD5-3A43-BB17-7808941AF639}" destId="{B883A960-EFD0-A747-86DC-0DF01BD73931}" srcOrd="3" destOrd="0" presId="urn:microsoft.com/office/officeart/2008/layout/LinedList"/>
    <dgm:cxn modelId="{A84B5D0A-95DC-0544-A640-347B0F85F9B7}" type="presParOf" srcId="{F87613A0-547E-E945-9265-3761647D6C31}" destId="{282EEC3C-F31A-704A-952F-5C4F13682EE2}" srcOrd="4" destOrd="0" presId="urn:microsoft.com/office/officeart/2008/layout/LinedList"/>
    <dgm:cxn modelId="{57FF30D1-E485-0D46-AE38-F3A652D4CB68}" type="presParOf" srcId="{F87613A0-547E-E945-9265-3761647D6C31}" destId="{C8259536-3A09-EB44-A633-D5B0A6D426CC}" srcOrd="5" destOrd="0" presId="urn:microsoft.com/office/officeart/2008/layout/LinedList"/>
    <dgm:cxn modelId="{E9AF3524-B710-1F47-88BD-AEB41645D474}" type="presParOf" srcId="{C8259536-3A09-EB44-A633-D5B0A6D426CC}" destId="{226876E5-30EB-D446-B72C-BB3BE74EECE2}" srcOrd="0" destOrd="0" presId="urn:microsoft.com/office/officeart/2008/layout/LinedList"/>
    <dgm:cxn modelId="{ACE53E62-2475-0A42-B796-B7764A303C66}" type="presParOf" srcId="{C8259536-3A09-EB44-A633-D5B0A6D426CC}" destId="{B87DC66C-C5F2-A64D-B001-B14BA7D7BDC5}" srcOrd="1" destOrd="0" presId="urn:microsoft.com/office/officeart/2008/layout/LinedList"/>
    <dgm:cxn modelId="{539EBB7A-3503-3348-81D7-3F2D986D7993}" type="presParOf" srcId="{B87DC66C-C5F2-A64D-B001-B14BA7D7BDC5}" destId="{C25718A4-784C-7D47-A692-31E346C412CD}" srcOrd="0" destOrd="0" presId="urn:microsoft.com/office/officeart/2008/layout/LinedList"/>
    <dgm:cxn modelId="{AFF01FAC-B20E-1E48-8743-8D852B9B45D4}" type="presParOf" srcId="{B87DC66C-C5F2-A64D-B001-B14BA7D7BDC5}" destId="{B107E4F1-38CC-4847-9AA9-659E1EE2B535}" srcOrd="1" destOrd="0" presId="urn:microsoft.com/office/officeart/2008/layout/LinedList"/>
    <dgm:cxn modelId="{EDB9A2AE-8AB9-4A4D-BE8D-AB1EAFD297AB}" type="presParOf" srcId="{B107E4F1-38CC-4847-9AA9-659E1EE2B535}" destId="{5277AEF7-6490-414D-9E49-C9D2BAB67C4F}" srcOrd="0" destOrd="0" presId="urn:microsoft.com/office/officeart/2008/layout/LinedList"/>
    <dgm:cxn modelId="{D6DAC818-0EDE-AC47-BE85-DF97837CEEBD}" type="presParOf" srcId="{B107E4F1-38CC-4847-9AA9-659E1EE2B535}" destId="{62B27D37-2DF7-D841-9C2D-14B232365A67}" srcOrd="1" destOrd="0" presId="urn:microsoft.com/office/officeart/2008/layout/LinedList"/>
    <dgm:cxn modelId="{201A317C-C184-0F46-9FBB-C2820EF23183}" type="presParOf" srcId="{B107E4F1-38CC-4847-9AA9-659E1EE2B535}" destId="{AF847795-6D8C-B64C-8C99-F088868D2C43}" srcOrd="2" destOrd="0" presId="urn:microsoft.com/office/officeart/2008/layout/LinedList"/>
    <dgm:cxn modelId="{F3CFBE41-81E5-8B4B-9E9F-A109E31B3B8A}" type="presParOf" srcId="{B87DC66C-C5F2-A64D-B001-B14BA7D7BDC5}" destId="{D169A154-DD72-4C46-BC4A-4D3753EE2166}" srcOrd="2" destOrd="0" presId="urn:microsoft.com/office/officeart/2008/layout/LinedList"/>
    <dgm:cxn modelId="{515999B5-4EDF-E545-B073-7766CA28E2F1}" type="presParOf" srcId="{B87DC66C-C5F2-A64D-B001-B14BA7D7BDC5}" destId="{C15A044B-6280-E243-A4DC-887BD8BCC2F4}" srcOrd="3" destOrd="0" presId="urn:microsoft.com/office/officeart/2008/layout/LinedList"/>
    <dgm:cxn modelId="{110D106E-7D12-E14D-B779-547B312899BA}" type="presParOf" srcId="{F87613A0-547E-E945-9265-3761647D6C31}" destId="{DCB726C8-2581-5F45-BD9B-D39E4652CDC8}" srcOrd="6" destOrd="0" presId="urn:microsoft.com/office/officeart/2008/layout/LinedList"/>
    <dgm:cxn modelId="{44B41CD6-CD31-0849-832E-58F5D9760CCE}" type="presParOf" srcId="{F87613A0-547E-E945-9265-3761647D6C31}" destId="{827FF37C-E88D-FF45-AD01-A0D38D737D88}" srcOrd="7" destOrd="0" presId="urn:microsoft.com/office/officeart/2008/layout/LinedList"/>
    <dgm:cxn modelId="{C409F55C-C7EE-8B48-A3DC-DA3CBBEBC18B}" type="presParOf" srcId="{827FF37C-E88D-FF45-AD01-A0D38D737D88}" destId="{633A8131-F565-9243-AFE2-21C9D7248AA4}" srcOrd="0" destOrd="0" presId="urn:microsoft.com/office/officeart/2008/layout/LinedList"/>
    <dgm:cxn modelId="{FDDD6F49-CFC8-F748-834C-ABDD7DA25BBF}" type="presParOf" srcId="{827FF37C-E88D-FF45-AD01-A0D38D737D88}" destId="{C0CBC63F-7194-7341-8924-6927AFD71406}" srcOrd="1" destOrd="0" presId="urn:microsoft.com/office/officeart/2008/layout/LinedList"/>
    <dgm:cxn modelId="{0B325501-52F5-BC49-BE0C-F677BCA041D4}" type="presParOf" srcId="{C0CBC63F-7194-7341-8924-6927AFD71406}" destId="{DE0FBB9D-4B1A-B041-9F73-75D0A13FDC26}" srcOrd="0" destOrd="0" presId="urn:microsoft.com/office/officeart/2008/layout/LinedList"/>
    <dgm:cxn modelId="{13B32682-AF4B-E042-B9B8-18399932CA4A}" type="presParOf" srcId="{C0CBC63F-7194-7341-8924-6927AFD71406}" destId="{C35D245F-3E62-BA42-B7D0-739C9F175C11}" srcOrd="1" destOrd="0" presId="urn:microsoft.com/office/officeart/2008/layout/LinedList"/>
    <dgm:cxn modelId="{27E63E8D-EC1D-CB4B-9C2D-1CEC5B0BBEC8}" type="presParOf" srcId="{C35D245F-3E62-BA42-B7D0-739C9F175C11}" destId="{E5EE4975-C9A2-F74F-9BAF-8F391AD781DD}" srcOrd="0" destOrd="0" presId="urn:microsoft.com/office/officeart/2008/layout/LinedList"/>
    <dgm:cxn modelId="{ADF7E386-1E11-724D-8C05-FDDA95086A59}" type="presParOf" srcId="{C35D245F-3E62-BA42-B7D0-739C9F175C11}" destId="{4ADCF315-5281-7342-A1D9-FA84F704815E}" srcOrd="1" destOrd="0" presId="urn:microsoft.com/office/officeart/2008/layout/LinedList"/>
    <dgm:cxn modelId="{1D5DCFCE-7200-604F-9C27-B80ADE56D2C6}" type="presParOf" srcId="{C35D245F-3E62-BA42-B7D0-739C9F175C11}" destId="{A3D4D6B0-80BE-FE42-A8CA-35BD3C206A48}" srcOrd="2" destOrd="0" presId="urn:microsoft.com/office/officeart/2008/layout/LinedList"/>
    <dgm:cxn modelId="{B4C3D8A7-D594-9741-B6AB-87DAA1C0BAB5}" type="presParOf" srcId="{C0CBC63F-7194-7341-8924-6927AFD71406}" destId="{536351A3-01BF-6D41-85E3-2102B2047FC7}" srcOrd="2" destOrd="0" presId="urn:microsoft.com/office/officeart/2008/layout/LinedList"/>
    <dgm:cxn modelId="{A8D3EAA0-A1CF-A04F-915C-99A9AC88279D}" type="presParOf" srcId="{C0CBC63F-7194-7341-8924-6927AFD71406}" destId="{DFBB1640-1B52-ED45-8111-578E945B14D5}" srcOrd="3" destOrd="0" presId="urn:microsoft.com/office/officeart/2008/layout/LinedList"/>
    <dgm:cxn modelId="{3D2B182C-E091-7848-8686-1DE5D3F9D961}" type="presParOf" srcId="{F87613A0-547E-E945-9265-3761647D6C31}" destId="{4982CED1-1BD1-BA41-8AFE-2A9C40C06315}" srcOrd="8" destOrd="0" presId="urn:microsoft.com/office/officeart/2008/layout/LinedList"/>
    <dgm:cxn modelId="{04584C03-89C1-7A42-8FD9-97EBEAB4200C}" type="presParOf" srcId="{F87613A0-547E-E945-9265-3761647D6C31}" destId="{EABB811B-865D-5643-B8E9-F283BD4D4576}" srcOrd="9" destOrd="0" presId="urn:microsoft.com/office/officeart/2008/layout/LinedList"/>
    <dgm:cxn modelId="{CF0FA010-8BA2-B547-8067-1D8F72CDD4F3}" type="presParOf" srcId="{EABB811B-865D-5643-B8E9-F283BD4D4576}" destId="{E9AAE9CD-C0A1-2B44-A02D-F31547FB756C}" srcOrd="0" destOrd="0" presId="urn:microsoft.com/office/officeart/2008/layout/LinedList"/>
    <dgm:cxn modelId="{4C770C11-5C76-7745-8C73-0426F704D58F}" type="presParOf" srcId="{EABB811B-865D-5643-B8E9-F283BD4D4576}" destId="{9F2A76F6-BC56-7441-9ED2-B3336650356A}" srcOrd="1" destOrd="0" presId="urn:microsoft.com/office/officeart/2008/layout/LinedList"/>
    <dgm:cxn modelId="{2405A222-5F9C-3C4E-8C2E-2A90035E6518}" type="presParOf" srcId="{9F2A76F6-BC56-7441-9ED2-B3336650356A}" destId="{E2D09190-F281-AC44-AA5E-0A5997FFFF3C}" srcOrd="0" destOrd="0" presId="urn:microsoft.com/office/officeart/2008/layout/LinedList"/>
    <dgm:cxn modelId="{B1B0CF5C-9C14-3741-BCC2-CEF4DCF290A5}" type="presParOf" srcId="{9F2A76F6-BC56-7441-9ED2-B3336650356A}" destId="{934A41B3-39BE-5149-B708-1031AFA330E1}" srcOrd="1" destOrd="0" presId="urn:microsoft.com/office/officeart/2008/layout/LinedList"/>
    <dgm:cxn modelId="{33F401FE-C3C8-654C-8CA3-C66006C3102A}" type="presParOf" srcId="{934A41B3-39BE-5149-B708-1031AFA330E1}" destId="{95D7B18B-CDC5-F04A-B2F8-88584372C84B}" srcOrd="0" destOrd="0" presId="urn:microsoft.com/office/officeart/2008/layout/LinedList"/>
    <dgm:cxn modelId="{B5E4A937-278A-2B40-9760-FA3E693F3CD5}" type="presParOf" srcId="{934A41B3-39BE-5149-B708-1031AFA330E1}" destId="{1111119A-3BE1-5643-8095-ED9ED2835DE6}" srcOrd="1" destOrd="0" presId="urn:microsoft.com/office/officeart/2008/layout/LinedList"/>
    <dgm:cxn modelId="{F201C9B5-AEF5-3741-B4E2-9D777EBDD6F1}" type="presParOf" srcId="{934A41B3-39BE-5149-B708-1031AFA330E1}" destId="{784E5AEF-CAC3-C242-9038-1438020C8D02}" srcOrd="2" destOrd="0" presId="urn:microsoft.com/office/officeart/2008/layout/LinedList"/>
    <dgm:cxn modelId="{05756A40-9EDD-2445-9F9A-DF36C1FC3185}" type="presParOf" srcId="{9F2A76F6-BC56-7441-9ED2-B3336650356A}" destId="{BEED849E-7636-F74C-AB07-EC74F51368E7}" srcOrd="2" destOrd="0" presId="urn:microsoft.com/office/officeart/2008/layout/LinedList"/>
    <dgm:cxn modelId="{59B35743-472B-2840-9C15-416923FD5168}" type="presParOf" srcId="{9F2A76F6-BC56-7441-9ED2-B3336650356A}" destId="{0B3CE7C8-72C4-7B4C-87DE-C183C0D7B1B0}" srcOrd="3" destOrd="0" presId="urn:microsoft.com/office/officeart/2008/layout/LinedList"/>
    <dgm:cxn modelId="{F81A9AF9-BFCD-ED4B-92F0-FA5A5CF5E787}" type="presParOf" srcId="{F87613A0-547E-E945-9265-3761647D6C31}" destId="{F300BE0E-A936-6648-95E6-26E5B5902015}" srcOrd="10" destOrd="0" presId="urn:microsoft.com/office/officeart/2008/layout/LinedList"/>
    <dgm:cxn modelId="{2CC4D82B-4FEF-CE49-A4BA-F4B40B7B970D}" type="presParOf" srcId="{F87613A0-547E-E945-9265-3761647D6C31}" destId="{04C18EFD-2409-A041-8139-45934B242C0A}" srcOrd="11" destOrd="0" presId="urn:microsoft.com/office/officeart/2008/layout/LinedList"/>
    <dgm:cxn modelId="{858FC760-E6A8-D843-87E6-D63B465F6E7E}" type="presParOf" srcId="{04C18EFD-2409-A041-8139-45934B242C0A}" destId="{9B81923A-C112-4849-92D9-1125C3E95800}" srcOrd="0" destOrd="0" presId="urn:microsoft.com/office/officeart/2008/layout/LinedList"/>
    <dgm:cxn modelId="{A486F8BC-9D6B-F346-8F95-A2F200611BEE}" type="presParOf" srcId="{04C18EFD-2409-A041-8139-45934B242C0A}" destId="{3E965204-0341-4241-A8F4-2B601E8F1529}" srcOrd="1" destOrd="0" presId="urn:microsoft.com/office/officeart/2008/layout/LinedList"/>
    <dgm:cxn modelId="{7A535CA1-7076-5441-BC52-AB2FC695BD92}" type="presParOf" srcId="{3E965204-0341-4241-A8F4-2B601E8F1529}" destId="{8FB3B8BD-9EAB-D945-9840-2BD5471D6F4A}" srcOrd="0" destOrd="0" presId="urn:microsoft.com/office/officeart/2008/layout/LinedList"/>
    <dgm:cxn modelId="{25D46DCD-1DE0-8C44-A3C7-331EF7C4AE2F}" type="presParOf" srcId="{3E965204-0341-4241-A8F4-2B601E8F1529}" destId="{4FC844EB-88EB-7846-9865-A8E8ED49AE1C}" srcOrd="1" destOrd="0" presId="urn:microsoft.com/office/officeart/2008/layout/LinedList"/>
    <dgm:cxn modelId="{66777701-65D3-0146-86A0-EA32CE42FD75}" type="presParOf" srcId="{4FC844EB-88EB-7846-9865-A8E8ED49AE1C}" destId="{56703612-26B2-C140-AE21-E18FE99DC96C}" srcOrd="0" destOrd="0" presId="urn:microsoft.com/office/officeart/2008/layout/LinedList"/>
    <dgm:cxn modelId="{C1E0E200-09BA-3440-84F5-AB51506BFA89}" type="presParOf" srcId="{4FC844EB-88EB-7846-9865-A8E8ED49AE1C}" destId="{3C6D2E8D-A545-964D-A2A3-FA92AE10C567}" srcOrd="1" destOrd="0" presId="urn:microsoft.com/office/officeart/2008/layout/LinedList"/>
    <dgm:cxn modelId="{517B84E2-7D1D-414E-ACF3-107C34A9A58F}" type="presParOf" srcId="{4FC844EB-88EB-7846-9865-A8E8ED49AE1C}" destId="{DC38ACCF-0BE1-C640-8120-DF7961A384A2}" srcOrd="2" destOrd="0" presId="urn:microsoft.com/office/officeart/2008/layout/LinedList"/>
    <dgm:cxn modelId="{E2658E59-3353-7C4E-9D8A-D46701838267}" type="presParOf" srcId="{3E965204-0341-4241-A8F4-2B601E8F1529}" destId="{13D3E484-9658-EC47-891F-55938A1AFB92}" srcOrd="2" destOrd="0" presId="urn:microsoft.com/office/officeart/2008/layout/LinedList"/>
    <dgm:cxn modelId="{C7C13482-15C7-4E48-997D-6B28D5D15D07}" type="presParOf" srcId="{3E965204-0341-4241-A8F4-2B601E8F1529}" destId="{AC7BFB25-F394-F042-8ACF-12B0CC9F7F2E}" srcOrd="3" destOrd="0" presId="urn:microsoft.com/office/officeart/2008/layout/LinedList"/>
    <dgm:cxn modelId="{7700BB37-18E1-3248-88D9-D6ECF7D0055C}" type="presParOf" srcId="{F87613A0-547E-E945-9265-3761647D6C31}" destId="{2CED2538-214F-6D43-9DAB-054264072109}" srcOrd="12" destOrd="0" presId="urn:microsoft.com/office/officeart/2008/layout/LinedList"/>
    <dgm:cxn modelId="{F5AB8B59-E598-EE46-B973-9CAD3CEEC35D}" type="presParOf" srcId="{F87613A0-547E-E945-9265-3761647D6C31}" destId="{7E555A13-8BE0-F44B-93CF-2976DC838B88}" srcOrd="13" destOrd="0" presId="urn:microsoft.com/office/officeart/2008/layout/LinedList"/>
    <dgm:cxn modelId="{95058359-65C0-2640-BE67-D775E321F943}" type="presParOf" srcId="{7E555A13-8BE0-F44B-93CF-2976DC838B88}" destId="{53C49E88-B332-8C40-B986-C65D5883781B}" srcOrd="0" destOrd="0" presId="urn:microsoft.com/office/officeart/2008/layout/LinedList"/>
    <dgm:cxn modelId="{D3A43638-4245-C348-86CB-47C3BEE46355}" type="presParOf" srcId="{7E555A13-8BE0-F44B-93CF-2976DC838B88}" destId="{38B224A0-ECE2-2A49-BEC5-ED8B4D6830C2}" srcOrd="1" destOrd="0" presId="urn:microsoft.com/office/officeart/2008/layout/LinedList"/>
    <dgm:cxn modelId="{8FE4DEC7-7BA5-F947-99FC-5DE15110B23D}" type="presParOf" srcId="{38B224A0-ECE2-2A49-BEC5-ED8B4D6830C2}" destId="{009ABB71-47DD-1145-9F2C-7247F9B7E742}" srcOrd="0" destOrd="0" presId="urn:microsoft.com/office/officeart/2008/layout/LinedList"/>
    <dgm:cxn modelId="{57EAF1CD-9C54-5F47-81A4-A70F178C1A92}" type="presParOf" srcId="{38B224A0-ECE2-2A49-BEC5-ED8B4D6830C2}" destId="{283685AA-3E6A-E944-8ABB-83638604F698}" srcOrd="1" destOrd="0" presId="urn:microsoft.com/office/officeart/2008/layout/LinedList"/>
    <dgm:cxn modelId="{F51F918A-EFE8-3348-89CC-42ED300E9791}" type="presParOf" srcId="{283685AA-3E6A-E944-8ABB-83638604F698}" destId="{63760B55-372B-DF45-830A-537EF532E66E}" srcOrd="0" destOrd="0" presId="urn:microsoft.com/office/officeart/2008/layout/LinedList"/>
    <dgm:cxn modelId="{2CE9B60F-0590-5C43-95A8-1EFAD55F1CB1}" type="presParOf" srcId="{283685AA-3E6A-E944-8ABB-83638604F698}" destId="{A168C07C-1EFD-994D-8DBD-CABE49CCB5C2}" srcOrd="1" destOrd="0" presId="urn:microsoft.com/office/officeart/2008/layout/LinedList"/>
    <dgm:cxn modelId="{1E3AF2CE-9BFE-3F4C-A52D-082AF8696ABA}" type="presParOf" srcId="{283685AA-3E6A-E944-8ABB-83638604F698}" destId="{E76793A7-9999-BC44-9EA1-30653533FF8A}" srcOrd="2" destOrd="0" presId="urn:microsoft.com/office/officeart/2008/layout/LinedList"/>
    <dgm:cxn modelId="{6393BD3B-1B62-B54F-BD37-AC7C9700ED36}" type="presParOf" srcId="{38B224A0-ECE2-2A49-BEC5-ED8B4D6830C2}" destId="{039DE951-F755-4C44-AF8C-F9E7BB11780D}" srcOrd="2" destOrd="0" presId="urn:microsoft.com/office/officeart/2008/layout/LinedList"/>
    <dgm:cxn modelId="{5A507BA8-0724-AF4E-8729-AD665B5672C1}" type="presParOf" srcId="{38B224A0-ECE2-2A49-BEC5-ED8B4D6830C2}" destId="{A29A94D1-F137-6448-96C1-9CFFE7FECE1F}" srcOrd="3" destOrd="0" presId="urn:microsoft.com/office/officeart/2008/layout/Lined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40D133CC-FBDF-BD45-850D-C8B946050E93}" type="doc">
      <dgm:prSet loTypeId="urn:microsoft.com/office/officeart/2009/layout/CirclePictureHierarchy" loCatId="list" qsTypeId="urn:microsoft.com/office/officeart/2005/8/quickstyle/simple4" qsCatId="simple" csTypeId="urn:microsoft.com/office/officeart/2005/8/colors/colorful1" csCatId="colorful" phldr="1"/>
      <dgm:spPr/>
      <dgm:t>
        <a:bodyPr/>
        <a:lstStyle/>
        <a:p>
          <a:endParaRPr lang="en-US"/>
        </a:p>
      </dgm:t>
    </dgm:pt>
    <dgm:pt modelId="{2AA68B18-E1F9-4344-AC70-E795F6AA8533}">
      <dgm:prSet/>
      <dgm:spPr/>
      <dgm:t>
        <a:bodyPr/>
        <a:lstStyle/>
        <a:p>
          <a:r>
            <a:rPr lang="en-US" dirty="0"/>
            <a:t>Brian Lavoie, PhD</a:t>
          </a:r>
        </a:p>
      </dgm:t>
    </dgm:pt>
    <dgm:pt modelId="{714325D7-6138-6D47-A936-E053FC969E1D}" type="parTrans" cxnId="{611E6A8D-931D-1F43-9050-22947620C483}">
      <dgm:prSet/>
      <dgm:spPr/>
      <dgm:t>
        <a:bodyPr/>
        <a:lstStyle/>
        <a:p>
          <a:endParaRPr lang="en-US"/>
        </a:p>
      </dgm:t>
    </dgm:pt>
    <dgm:pt modelId="{3AB934DF-2CF9-FB49-976E-861E055DC2C0}" type="sibTrans" cxnId="{611E6A8D-931D-1F43-9050-22947620C483}">
      <dgm:prSet/>
      <dgm:spPr/>
      <dgm:t>
        <a:bodyPr/>
        <a:lstStyle/>
        <a:p>
          <a:endParaRPr lang="en-US"/>
        </a:p>
      </dgm:t>
    </dgm:pt>
    <dgm:pt modelId="{F8E9409B-C61F-344C-B5F6-D0DFD30922FE}">
      <dgm:prSet/>
      <dgm:spPr/>
      <dgm:t>
        <a:bodyPr/>
        <a:lstStyle/>
        <a:p>
          <a:r>
            <a:rPr lang="en-US" dirty="0"/>
            <a:t>Annette Dortmund, PhD</a:t>
          </a:r>
        </a:p>
      </dgm:t>
    </dgm:pt>
    <dgm:pt modelId="{70B407AF-8713-394F-ABE8-5678F7FFEA13}" type="sibTrans" cxnId="{7094BCDC-6D05-934A-AD91-EA0BD775C14B}">
      <dgm:prSet/>
      <dgm:spPr/>
      <dgm:t>
        <a:bodyPr/>
        <a:lstStyle/>
        <a:p>
          <a:endParaRPr lang="en-US"/>
        </a:p>
      </dgm:t>
    </dgm:pt>
    <dgm:pt modelId="{E10FF392-8144-8E44-BD40-86AAB3B9D011}" type="parTrans" cxnId="{7094BCDC-6D05-934A-AD91-EA0BD775C14B}">
      <dgm:prSet/>
      <dgm:spPr/>
      <dgm:t>
        <a:bodyPr/>
        <a:lstStyle/>
        <a:p>
          <a:endParaRPr lang="en-US"/>
        </a:p>
      </dgm:t>
    </dgm:pt>
    <dgm:pt modelId="{A781CF54-1E1E-7642-9EB1-5EEAA3C976A4}">
      <dgm:prSet/>
      <dgm:spPr/>
      <dgm:t>
        <a:bodyPr/>
        <a:lstStyle/>
        <a:p>
          <a:r>
            <a:rPr lang="en-US" dirty="0"/>
            <a:t>Rebecca Bryant, PhD</a:t>
          </a:r>
        </a:p>
      </dgm:t>
    </dgm:pt>
    <dgm:pt modelId="{5A20043B-67BF-3C4B-A947-1EBB184550C5}" type="sibTrans" cxnId="{B49B0511-010C-B449-8DB6-E5ED9E40FFE8}">
      <dgm:prSet/>
      <dgm:spPr/>
      <dgm:t>
        <a:bodyPr/>
        <a:lstStyle/>
        <a:p>
          <a:endParaRPr lang="en-US"/>
        </a:p>
      </dgm:t>
    </dgm:pt>
    <dgm:pt modelId="{E9F2BED5-C95F-D44E-9FEA-50160C638621}" type="parTrans" cxnId="{B49B0511-010C-B449-8DB6-E5ED9E40FFE8}">
      <dgm:prSet/>
      <dgm:spPr/>
      <dgm:t>
        <a:bodyPr/>
        <a:lstStyle/>
        <a:p>
          <a:endParaRPr lang="en-US"/>
        </a:p>
      </dgm:t>
    </dgm:pt>
    <dgm:pt modelId="{F38F1D0F-FF91-A948-A4ED-2D9B9698086C}" type="pres">
      <dgm:prSet presAssocID="{40D133CC-FBDF-BD45-850D-C8B946050E93}" presName="hierChild1" presStyleCnt="0">
        <dgm:presLayoutVars>
          <dgm:chPref val="1"/>
          <dgm:dir/>
          <dgm:animOne val="branch"/>
          <dgm:animLvl val="lvl"/>
          <dgm:resizeHandles/>
        </dgm:presLayoutVars>
      </dgm:prSet>
      <dgm:spPr/>
    </dgm:pt>
    <dgm:pt modelId="{B0AA82EA-6E1F-BD47-8345-1D868E8EB308}" type="pres">
      <dgm:prSet presAssocID="{A781CF54-1E1E-7642-9EB1-5EEAA3C976A4}" presName="hierRoot1" presStyleCnt="0"/>
      <dgm:spPr/>
    </dgm:pt>
    <dgm:pt modelId="{A7C04D3B-0872-AD4C-BFFC-9C9C9D236FDF}" type="pres">
      <dgm:prSet presAssocID="{A781CF54-1E1E-7642-9EB1-5EEAA3C976A4}" presName="composite" presStyleCnt="0"/>
      <dgm:spPr/>
    </dgm:pt>
    <dgm:pt modelId="{3547AA60-D35C-5447-BBDE-839DAA0ED9FB}" type="pres">
      <dgm:prSet presAssocID="{A781CF54-1E1E-7642-9EB1-5EEAA3C976A4}" presName="image" presStyleLbl="node0" presStyleIdx="0" presStyleCnt="3"/>
      <dgm:spPr>
        <a:blipFill>
          <a:blip xmlns:r="http://schemas.openxmlformats.org/officeDocument/2006/relationships" r:embed="rId1">
            <a:extLst>
              <a:ext uri="{28A0092B-C50C-407E-A947-70E740481C1C}">
                <a14:useLocalDpi xmlns:a14="http://schemas.microsoft.com/office/drawing/2010/main"/>
              </a:ext>
            </a:extLst>
          </a:blip>
          <a:srcRect/>
          <a:stretch>
            <a:fillRect/>
          </a:stretch>
        </a:blipFill>
      </dgm:spPr>
    </dgm:pt>
    <dgm:pt modelId="{4D8F77CF-4C8C-7C40-BFE6-BC6E4D254CA6}" type="pres">
      <dgm:prSet presAssocID="{A781CF54-1E1E-7642-9EB1-5EEAA3C976A4}" presName="text" presStyleLbl="revTx" presStyleIdx="0" presStyleCnt="3">
        <dgm:presLayoutVars>
          <dgm:chPref val="3"/>
        </dgm:presLayoutVars>
      </dgm:prSet>
      <dgm:spPr/>
    </dgm:pt>
    <dgm:pt modelId="{29CFD4EC-1881-6048-8267-F011B8AA1223}" type="pres">
      <dgm:prSet presAssocID="{A781CF54-1E1E-7642-9EB1-5EEAA3C976A4}" presName="hierChild2" presStyleCnt="0"/>
      <dgm:spPr/>
    </dgm:pt>
    <dgm:pt modelId="{EF97C29F-8077-0F42-8F67-5717250EE798}" type="pres">
      <dgm:prSet presAssocID="{F8E9409B-C61F-344C-B5F6-D0DFD30922FE}" presName="hierRoot1" presStyleCnt="0"/>
      <dgm:spPr/>
    </dgm:pt>
    <dgm:pt modelId="{67BCF4A6-285B-1749-8EC0-2F908A786D45}" type="pres">
      <dgm:prSet presAssocID="{F8E9409B-C61F-344C-B5F6-D0DFD30922FE}" presName="composite" presStyleCnt="0"/>
      <dgm:spPr/>
    </dgm:pt>
    <dgm:pt modelId="{F6C93A9B-71AB-6F4C-9B06-88ECABFB2AD8}" type="pres">
      <dgm:prSet presAssocID="{F8E9409B-C61F-344C-B5F6-D0DFD30922FE}" presName="image" presStyleLbl="node0" presStyleIdx="1" presStyleCnt="3"/>
      <dgm:spPr>
        <a:blipFill>
          <a:blip xmlns:r="http://schemas.openxmlformats.org/officeDocument/2006/relationships" r:embed="rId2" cstate="screen">
            <a:extLst>
              <a:ext uri="{28A0092B-C50C-407E-A947-70E740481C1C}">
                <a14:useLocalDpi xmlns:a14="http://schemas.microsoft.com/office/drawing/2010/main"/>
              </a:ext>
            </a:extLst>
          </a:blip>
          <a:srcRect/>
          <a:stretch>
            <a:fillRect/>
          </a:stretch>
        </a:blipFill>
      </dgm:spPr>
    </dgm:pt>
    <dgm:pt modelId="{FD7FAF78-24DA-1D4A-941A-9ACDF1A7D3F3}" type="pres">
      <dgm:prSet presAssocID="{F8E9409B-C61F-344C-B5F6-D0DFD30922FE}" presName="text" presStyleLbl="revTx" presStyleIdx="1" presStyleCnt="3">
        <dgm:presLayoutVars>
          <dgm:chPref val="3"/>
        </dgm:presLayoutVars>
      </dgm:prSet>
      <dgm:spPr/>
    </dgm:pt>
    <dgm:pt modelId="{912E0C10-E076-654B-A5B9-0DF9AC32A4AC}" type="pres">
      <dgm:prSet presAssocID="{F8E9409B-C61F-344C-B5F6-D0DFD30922FE}" presName="hierChild2" presStyleCnt="0"/>
      <dgm:spPr/>
    </dgm:pt>
    <dgm:pt modelId="{17A5A5FC-3906-2043-8B2D-F5160025A9EA}" type="pres">
      <dgm:prSet presAssocID="{2AA68B18-E1F9-4344-AC70-E795F6AA8533}" presName="hierRoot1" presStyleCnt="0"/>
      <dgm:spPr/>
    </dgm:pt>
    <dgm:pt modelId="{67A16269-E99C-534E-BDA5-962539B90008}" type="pres">
      <dgm:prSet presAssocID="{2AA68B18-E1F9-4344-AC70-E795F6AA8533}" presName="composite" presStyleCnt="0"/>
      <dgm:spPr/>
    </dgm:pt>
    <dgm:pt modelId="{FB88DF27-A832-544C-8AA1-FB30909F901A}" type="pres">
      <dgm:prSet presAssocID="{2AA68B18-E1F9-4344-AC70-E795F6AA8533}" presName="image" presStyleLbl="node0" presStyleIdx="2" presStyleCnt="3"/>
      <dgm:spPr>
        <a:blipFill>
          <a:blip xmlns:r="http://schemas.openxmlformats.org/officeDocument/2006/relationships" r:embed="rId3">
            <a:extLst>
              <a:ext uri="{28A0092B-C50C-407E-A947-70E740481C1C}">
                <a14:useLocalDpi xmlns:a14="http://schemas.microsoft.com/office/drawing/2010/main"/>
              </a:ext>
            </a:extLst>
          </a:blip>
          <a:srcRect/>
          <a:stretch>
            <a:fillRect/>
          </a:stretch>
        </a:blipFill>
      </dgm:spPr>
    </dgm:pt>
    <dgm:pt modelId="{0A32175D-8183-BA49-9958-E18D813966CD}" type="pres">
      <dgm:prSet presAssocID="{2AA68B18-E1F9-4344-AC70-E795F6AA8533}" presName="text" presStyleLbl="revTx" presStyleIdx="2" presStyleCnt="3">
        <dgm:presLayoutVars>
          <dgm:chPref val="3"/>
        </dgm:presLayoutVars>
      </dgm:prSet>
      <dgm:spPr/>
    </dgm:pt>
    <dgm:pt modelId="{E6397C85-083C-9748-9FB6-D6B7DA93D762}" type="pres">
      <dgm:prSet presAssocID="{2AA68B18-E1F9-4344-AC70-E795F6AA8533}" presName="hierChild2" presStyleCnt="0"/>
      <dgm:spPr/>
    </dgm:pt>
  </dgm:ptLst>
  <dgm:cxnLst>
    <dgm:cxn modelId="{B49B0511-010C-B449-8DB6-E5ED9E40FFE8}" srcId="{40D133CC-FBDF-BD45-850D-C8B946050E93}" destId="{A781CF54-1E1E-7642-9EB1-5EEAA3C976A4}" srcOrd="0" destOrd="0" parTransId="{E9F2BED5-C95F-D44E-9FEA-50160C638621}" sibTransId="{5A20043B-67BF-3C4B-A947-1EBB184550C5}"/>
    <dgm:cxn modelId="{ADCCA744-B966-0F41-84C6-E7D793F1A996}" type="presOf" srcId="{A781CF54-1E1E-7642-9EB1-5EEAA3C976A4}" destId="{4D8F77CF-4C8C-7C40-BFE6-BC6E4D254CA6}" srcOrd="0" destOrd="0" presId="urn:microsoft.com/office/officeart/2009/layout/CirclePictureHierarchy"/>
    <dgm:cxn modelId="{0AC54979-25DE-6A43-891A-0DEC7EA159CC}" type="presOf" srcId="{F8E9409B-C61F-344C-B5F6-D0DFD30922FE}" destId="{FD7FAF78-24DA-1D4A-941A-9ACDF1A7D3F3}" srcOrd="0" destOrd="0" presId="urn:microsoft.com/office/officeart/2009/layout/CirclePictureHierarchy"/>
    <dgm:cxn modelId="{5C6CFC88-2A92-FE43-8D10-2B8EB88D1599}" type="presOf" srcId="{2AA68B18-E1F9-4344-AC70-E795F6AA8533}" destId="{0A32175D-8183-BA49-9958-E18D813966CD}" srcOrd="0" destOrd="0" presId="urn:microsoft.com/office/officeart/2009/layout/CirclePictureHierarchy"/>
    <dgm:cxn modelId="{611E6A8D-931D-1F43-9050-22947620C483}" srcId="{40D133CC-FBDF-BD45-850D-C8B946050E93}" destId="{2AA68B18-E1F9-4344-AC70-E795F6AA8533}" srcOrd="2" destOrd="0" parTransId="{714325D7-6138-6D47-A936-E053FC969E1D}" sibTransId="{3AB934DF-2CF9-FB49-976E-861E055DC2C0}"/>
    <dgm:cxn modelId="{A93E28B7-2EA4-254D-A64F-26AE1A108585}" type="presOf" srcId="{40D133CC-FBDF-BD45-850D-C8B946050E93}" destId="{F38F1D0F-FF91-A948-A4ED-2D9B9698086C}" srcOrd="0" destOrd="0" presId="urn:microsoft.com/office/officeart/2009/layout/CirclePictureHierarchy"/>
    <dgm:cxn modelId="{7094BCDC-6D05-934A-AD91-EA0BD775C14B}" srcId="{40D133CC-FBDF-BD45-850D-C8B946050E93}" destId="{F8E9409B-C61F-344C-B5F6-D0DFD30922FE}" srcOrd="1" destOrd="0" parTransId="{E10FF392-8144-8E44-BD40-86AAB3B9D011}" sibTransId="{70B407AF-8713-394F-ABE8-5678F7FFEA13}"/>
    <dgm:cxn modelId="{0AE83C20-82EF-0044-93F8-30B91A76B655}" type="presParOf" srcId="{F38F1D0F-FF91-A948-A4ED-2D9B9698086C}" destId="{B0AA82EA-6E1F-BD47-8345-1D868E8EB308}" srcOrd="0" destOrd="0" presId="urn:microsoft.com/office/officeart/2009/layout/CirclePictureHierarchy"/>
    <dgm:cxn modelId="{9D5B8A40-6058-9046-8660-AEA0B33E07F8}" type="presParOf" srcId="{B0AA82EA-6E1F-BD47-8345-1D868E8EB308}" destId="{A7C04D3B-0872-AD4C-BFFC-9C9C9D236FDF}" srcOrd="0" destOrd="0" presId="urn:microsoft.com/office/officeart/2009/layout/CirclePictureHierarchy"/>
    <dgm:cxn modelId="{5DE07809-207B-7946-9CEA-8AE85169B265}" type="presParOf" srcId="{A7C04D3B-0872-AD4C-BFFC-9C9C9D236FDF}" destId="{3547AA60-D35C-5447-BBDE-839DAA0ED9FB}" srcOrd="0" destOrd="0" presId="urn:microsoft.com/office/officeart/2009/layout/CirclePictureHierarchy"/>
    <dgm:cxn modelId="{9A2066D8-290F-1147-9840-F3B7141BDF39}" type="presParOf" srcId="{A7C04D3B-0872-AD4C-BFFC-9C9C9D236FDF}" destId="{4D8F77CF-4C8C-7C40-BFE6-BC6E4D254CA6}" srcOrd="1" destOrd="0" presId="urn:microsoft.com/office/officeart/2009/layout/CirclePictureHierarchy"/>
    <dgm:cxn modelId="{59C351E3-5B0C-BC4F-B345-998A89C87241}" type="presParOf" srcId="{B0AA82EA-6E1F-BD47-8345-1D868E8EB308}" destId="{29CFD4EC-1881-6048-8267-F011B8AA1223}" srcOrd="1" destOrd="0" presId="urn:microsoft.com/office/officeart/2009/layout/CirclePictureHierarchy"/>
    <dgm:cxn modelId="{3BFF6E32-12CD-C644-9229-D4CC06F00D9F}" type="presParOf" srcId="{F38F1D0F-FF91-A948-A4ED-2D9B9698086C}" destId="{EF97C29F-8077-0F42-8F67-5717250EE798}" srcOrd="1" destOrd="0" presId="urn:microsoft.com/office/officeart/2009/layout/CirclePictureHierarchy"/>
    <dgm:cxn modelId="{E4772A05-DE2A-A842-97B8-3D8A26257063}" type="presParOf" srcId="{EF97C29F-8077-0F42-8F67-5717250EE798}" destId="{67BCF4A6-285B-1749-8EC0-2F908A786D45}" srcOrd="0" destOrd="0" presId="urn:microsoft.com/office/officeart/2009/layout/CirclePictureHierarchy"/>
    <dgm:cxn modelId="{5399D95A-F84C-7548-BB8F-258D3AA237B1}" type="presParOf" srcId="{67BCF4A6-285B-1749-8EC0-2F908A786D45}" destId="{F6C93A9B-71AB-6F4C-9B06-88ECABFB2AD8}" srcOrd="0" destOrd="0" presId="urn:microsoft.com/office/officeart/2009/layout/CirclePictureHierarchy"/>
    <dgm:cxn modelId="{F603A326-36D6-9741-828C-08E5C229BCF7}" type="presParOf" srcId="{67BCF4A6-285B-1749-8EC0-2F908A786D45}" destId="{FD7FAF78-24DA-1D4A-941A-9ACDF1A7D3F3}" srcOrd="1" destOrd="0" presId="urn:microsoft.com/office/officeart/2009/layout/CirclePictureHierarchy"/>
    <dgm:cxn modelId="{69D1FD28-4E24-CB47-A069-67639D6C38D3}" type="presParOf" srcId="{EF97C29F-8077-0F42-8F67-5717250EE798}" destId="{912E0C10-E076-654B-A5B9-0DF9AC32A4AC}" srcOrd="1" destOrd="0" presId="urn:microsoft.com/office/officeart/2009/layout/CirclePictureHierarchy"/>
    <dgm:cxn modelId="{8AB795AF-71D9-0442-B2C5-A811999308DE}" type="presParOf" srcId="{F38F1D0F-FF91-A948-A4ED-2D9B9698086C}" destId="{17A5A5FC-3906-2043-8B2D-F5160025A9EA}" srcOrd="2" destOrd="0" presId="urn:microsoft.com/office/officeart/2009/layout/CirclePictureHierarchy"/>
    <dgm:cxn modelId="{38C62DD1-F755-2049-AFDD-F622EBEBEE43}" type="presParOf" srcId="{17A5A5FC-3906-2043-8B2D-F5160025A9EA}" destId="{67A16269-E99C-534E-BDA5-962539B90008}" srcOrd="0" destOrd="0" presId="urn:microsoft.com/office/officeart/2009/layout/CirclePictureHierarchy"/>
    <dgm:cxn modelId="{841C146A-8AAF-A346-917E-78F927CFB349}" type="presParOf" srcId="{67A16269-E99C-534E-BDA5-962539B90008}" destId="{FB88DF27-A832-544C-8AA1-FB30909F901A}" srcOrd="0" destOrd="0" presId="urn:microsoft.com/office/officeart/2009/layout/CirclePictureHierarchy"/>
    <dgm:cxn modelId="{7BAD1030-902E-5F4F-8889-8A36B4A1B71C}" type="presParOf" srcId="{67A16269-E99C-534E-BDA5-962539B90008}" destId="{0A32175D-8183-BA49-9958-E18D813966CD}" srcOrd="1" destOrd="0" presId="urn:microsoft.com/office/officeart/2009/layout/CirclePictureHierarchy"/>
    <dgm:cxn modelId="{18C2D2D6-8814-8245-B225-B72F0B78CDDD}" type="presParOf" srcId="{17A5A5FC-3906-2043-8B2D-F5160025A9EA}" destId="{E6397C85-083C-9748-9FB6-D6B7DA93D762}" srcOrd="1" destOrd="0" presId="urn:microsoft.com/office/officeart/2009/layout/CirclePictureHierarchy"/>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95ED1776-D30F-D644-BA99-CC41D3D5101D}" type="doc">
      <dgm:prSet loTypeId="urn:microsoft.com/office/officeart/2005/8/layout/vList3" loCatId="list" qsTypeId="urn:microsoft.com/office/officeart/2005/8/quickstyle/simple1" qsCatId="simple" csTypeId="urn:microsoft.com/office/officeart/2005/8/colors/accent1_2" csCatId="accent1" phldr="1"/>
      <dgm:spPr/>
      <dgm:t>
        <a:bodyPr/>
        <a:lstStyle/>
        <a:p>
          <a:endParaRPr lang="en-US"/>
        </a:p>
      </dgm:t>
    </dgm:pt>
    <dgm:pt modelId="{3279C52D-43E6-9C48-83D0-EA5E06C7D3A6}">
      <dgm:prSet/>
      <dgm:spPr/>
      <dgm:t>
        <a:bodyPr/>
        <a:lstStyle/>
        <a:p>
          <a:r>
            <a:rPr lang="en-US" b="1" dirty="0"/>
            <a:t>Jeff </a:t>
          </a:r>
          <a:r>
            <a:rPr lang="en-US" b="1" dirty="0" err="1"/>
            <a:t>Agnoli</a:t>
          </a:r>
          <a:endParaRPr lang="en-US" dirty="0"/>
        </a:p>
        <a:p>
          <a:r>
            <a:rPr lang="en-US" dirty="0"/>
            <a:t>Office of Research </a:t>
          </a:r>
        </a:p>
        <a:p>
          <a:r>
            <a:rPr lang="en-US" dirty="0"/>
            <a:t>The Ohio State University</a:t>
          </a:r>
        </a:p>
      </dgm:t>
    </dgm:pt>
    <dgm:pt modelId="{6B244F10-FB33-ED48-B6D5-EE5C1274AC3D}" type="parTrans" cxnId="{61040CD5-07F6-8B4D-9574-C7CC62DADEEC}">
      <dgm:prSet/>
      <dgm:spPr/>
      <dgm:t>
        <a:bodyPr/>
        <a:lstStyle/>
        <a:p>
          <a:endParaRPr lang="en-US"/>
        </a:p>
      </dgm:t>
    </dgm:pt>
    <dgm:pt modelId="{D6531E79-321C-EE4F-BA9B-18B54213C5B6}" type="sibTrans" cxnId="{61040CD5-07F6-8B4D-9574-C7CC62DADEEC}">
      <dgm:prSet/>
      <dgm:spPr/>
      <dgm:t>
        <a:bodyPr/>
        <a:lstStyle/>
        <a:p>
          <a:endParaRPr lang="en-US"/>
        </a:p>
      </dgm:t>
    </dgm:pt>
    <dgm:pt modelId="{D6256AFC-2849-784F-8C09-145778894C90}">
      <dgm:prSet/>
      <dgm:spPr/>
      <dgm:t>
        <a:bodyPr/>
        <a:lstStyle/>
        <a:p>
          <a:r>
            <a:rPr lang="en-US" b="1" dirty="0"/>
            <a:t>Krista </a:t>
          </a:r>
          <a:r>
            <a:rPr lang="en-US" b="1" dirty="0" err="1"/>
            <a:t>Kezbers</a:t>
          </a:r>
          <a:endParaRPr lang="en-US" dirty="0"/>
        </a:p>
        <a:p>
          <a:r>
            <a:rPr lang="en-US" dirty="0"/>
            <a:t>Assistant Staff Director and Research Development Specialist</a:t>
          </a:r>
        </a:p>
        <a:p>
          <a:r>
            <a:rPr lang="en-US" dirty="0"/>
            <a:t>Office for Research Development and Scholarly Activity</a:t>
          </a:r>
        </a:p>
        <a:p>
          <a:r>
            <a:rPr lang="en-US" dirty="0"/>
            <a:t>University of Oklahoma</a:t>
          </a:r>
        </a:p>
      </dgm:t>
    </dgm:pt>
    <dgm:pt modelId="{BC6DC82D-85C2-8F4D-A282-006F44545839}" type="parTrans" cxnId="{42C3F48E-210D-CA49-A3FB-D9BD1227D188}">
      <dgm:prSet/>
      <dgm:spPr/>
      <dgm:t>
        <a:bodyPr/>
        <a:lstStyle/>
        <a:p>
          <a:endParaRPr lang="en-US"/>
        </a:p>
      </dgm:t>
    </dgm:pt>
    <dgm:pt modelId="{E7B8D309-4C79-DC4B-9593-9FC005782558}" type="sibTrans" cxnId="{42C3F48E-210D-CA49-A3FB-D9BD1227D188}">
      <dgm:prSet/>
      <dgm:spPr/>
      <dgm:t>
        <a:bodyPr/>
        <a:lstStyle/>
        <a:p>
          <a:endParaRPr lang="en-US"/>
        </a:p>
      </dgm:t>
    </dgm:pt>
    <dgm:pt modelId="{E485DCDC-F3E1-7C45-B21E-B8F372E07256}">
      <dgm:prSet/>
      <dgm:spPr/>
      <dgm:t>
        <a:bodyPr/>
        <a:lstStyle/>
        <a:p>
          <a:r>
            <a:rPr lang="en-US" b="1" dirty="0"/>
            <a:t>Ryan Champagne</a:t>
          </a:r>
        </a:p>
        <a:p>
          <a:r>
            <a:rPr lang="en-US" dirty="0"/>
            <a:t>Assistant Director for Research Development</a:t>
          </a:r>
        </a:p>
        <a:p>
          <a:r>
            <a:rPr lang="en-US" dirty="0"/>
            <a:t>University of Pittsburgh</a:t>
          </a:r>
          <a:endParaRPr lang="en-US" b="1" dirty="0"/>
        </a:p>
      </dgm:t>
    </dgm:pt>
    <dgm:pt modelId="{9FDC299F-39A3-8E4F-B7B4-3E9BBB789B9C}" type="parTrans" cxnId="{B5900D67-ADDE-964A-B5DD-59F5328D0466}">
      <dgm:prSet/>
      <dgm:spPr/>
      <dgm:t>
        <a:bodyPr/>
        <a:lstStyle/>
        <a:p>
          <a:endParaRPr lang="en-US"/>
        </a:p>
      </dgm:t>
    </dgm:pt>
    <dgm:pt modelId="{172D2CFA-D9A4-7541-A252-DC79F0112BE0}" type="sibTrans" cxnId="{B5900D67-ADDE-964A-B5DD-59F5328D0466}">
      <dgm:prSet/>
      <dgm:spPr/>
      <dgm:t>
        <a:bodyPr/>
        <a:lstStyle/>
        <a:p>
          <a:endParaRPr lang="en-US"/>
        </a:p>
      </dgm:t>
    </dgm:pt>
    <dgm:pt modelId="{DBA29F88-9F3A-0443-8D65-C929B3C5DFF9}" type="pres">
      <dgm:prSet presAssocID="{95ED1776-D30F-D644-BA99-CC41D3D5101D}" presName="linearFlow" presStyleCnt="0">
        <dgm:presLayoutVars>
          <dgm:dir/>
          <dgm:resizeHandles val="exact"/>
        </dgm:presLayoutVars>
      </dgm:prSet>
      <dgm:spPr/>
    </dgm:pt>
    <dgm:pt modelId="{42E7ABC6-2B05-7946-A667-0D714B8818FF}" type="pres">
      <dgm:prSet presAssocID="{3279C52D-43E6-9C48-83D0-EA5E06C7D3A6}" presName="composite" presStyleCnt="0"/>
      <dgm:spPr/>
    </dgm:pt>
    <dgm:pt modelId="{1C18E6AA-6266-9343-A1B3-5BF930B5998C}" type="pres">
      <dgm:prSet presAssocID="{3279C52D-43E6-9C48-83D0-EA5E06C7D3A6}" presName="imgShp" presStyleLbl="fgImgPlace1" presStyleIdx="0" presStyleCnt="3" custLinFactNeighborY="-239"/>
      <dgm:spPr>
        <a:blipFill dpi="0" rotWithShape="1">
          <a:blip xmlns:r="http://schemas.openxmlformats.org/officeDocument/2006/relationships" r:embed="rId1">
            <a:extLst>
              <a:ext uri="{28A0092B-C50C-407E-A947-70E740481C1C}">
                <a14:useLocalDpi xmlns:a14="http://schemas.microsoft.com/office/drawing/2010/main"/>
              </a:ext>
            </a:extLst>
          </a:blip>
          <a:srcRect/>
          <a:stretch>
            <a:fillRect/>
          </a:stretch>
        </a:blipFill>
      </dgm:spPr>
    </dgm:pt>
    <dgm:pt modelId="{C13D0E17-C2B8-534B-B096-08F4AC853465}" type="pres">
      <dgm:prSet presAssocID="{3279C52D-43E6-9C48-83D0-EA5E06C7D3A6}" presName="txShp" presStyleLbl="node1" presStyleIdx="0" presStyleCnt="3">
        <dgm:presLayoutVars>
          <dgm:bulletEnabled val="1"/>
        </dgm:presLayoutVars>
      </dgm:prSet>
      <dgm:spPr/>
    </dgm:pt>
    <dgm:pt modelId="{74EF5D6A-0696-0E48-93F8-1C4A24F1C303}" type="pres">
      <dgm:prSet presAssocID="{D6531E79-321C-EE4F-BA9B-18B54213C5B6}" presName="spacing" presStyleCnt="0"/>
      <dgm:spPr/>
    </dgm:pt>
    <dgm:pt modelId="{681234CC-6230-A840-9513-2F27B6A54983}" type="pres">
      <dgm:prSet presAssocID="{E485DCDC-F3E1-7C45-B21E-B8F372E07256}" presName="composite" presStyleCnt="0"/>
      <dgm:spPr/>
    </dgm:pt>
    <dgm:pt modelId="{C2495010-6C22-474D-893D-ABDBDC501DED}" type="pres">
      <dgm:prSet presAssocID="{E485DCDC-F3E1-7C45-B21E-B8F372E07256}" presName="imgShp" presStyleLbl="fgImgPlace1" presStyleIdx="1" presStyleCnt="3"/>
      <dgm:spPr>
        <a:blipFill>
          <a:blip xmlns:r="http://schemas.openxmlformats.org/officeDocument/2006/relationships" r:embed="rId2" cstate="screen">
            <a:extLst>
              <a:ext uri="{28A0092B-C50C-407E-A947-70E740481C1C}">
                <a14:useLocalDpi xmlns:a14="http://schemas.microsoft.com/office/drawing/2010/main"/>
              </a:ext>
            </a:extLst>
          </a:blip>
          <a:srcRect/>
          <a:stretch>
            <a:fillRect/>
          </a:stretch>
        </a:blipFill>
      </dgm:spPr>
    </dgm:pt>
    <dgm:pt modelId="{0EDEE757-9D44-BC4B-AD99-CFFB52B761A3}" type="pres">
      <dgm:prSet presAssocID="{E485DCDC-F3E1-7C45-B21E-B8F372E07256}" presName="txShp" presStyleLbl="node1" presStyleIdx="1" presStyleCnt="3">
        <dgm:presLayoutVars>
          <dgm:bulletEnabled val="1"/>
        </dgm:presLayoutVars>
      </dgm:prSet>
      <dgm:spPr/>
    </dgm:pt>
    <dgm:pt modelId="{CBC2021E-07DD-45C8-8A1B-A9DEFAC20D2D}" type="pres">
      <dgm:prSet presAssocID="{172D2CFA-D9A4-7541-A252-DC79F0112BE0}" presName="spacing" presStyleCnt="0"/>
      <dgm:spPr/>
    </dgm:pt>
    <dgm:pt modelId="{ADD2C9A4-C9DC-B54E-815B-A1869DBE8A4F}" type="pres">
      <dgm:prSet presAssocID="{D6256AFC-2849-784F-8C09-145778894C90}" presName="composite" presStyleCnt="0"/>
      <dgm:spPr/>
    </dgm:pt>
    <dgm:pt modelId="{086E9934-B6AF-2040-80AE-721BC674FCCC}" type="pres">
      <dgm:prSet presAssocID="{D6256AFC-2849-784F-8C09-145778894C90}" presName="imgShp" presStyleLbl="fgImgPlace1" presStyleIdx="2" presStyleCnt="3"/>
      <dgm:spPr>
        <a:blipFill dpi="0" rotWithShape="1">
          <a:blip xmlns:r="http://schemas.openxmlformats.org/officeDocument/2006/relationships" r:embed="rId3" cstate="screen">
            <a:extLst>
              <a:ext uri="{28A0092B-C50C-407E-A947-70E740481C1C}">
                <a14:useLocalDpi xmlns:a14="http://schemas.microsoft.com/office/drawing/2010/main"/>
              </a:ext>
            </a:extLst>
          </a:blip>
          <a:srcRect/>
          <a:stretch>
            <a:fillRect/>
          </a:stretch>
        </a:blipFill>
      </dgm:spPr>
    </dgm:pt>
    <dgm:pt modelId="{FDAAD400-FCA0-714D-8B66-8219C90105A1}" type="pres">
      <dgm:prSet presAssocID="{D6256AFC-2849-784F-8C09-145778894C90}" presName="txShp" presStyleLbl="node1" presStyleIdx="2" presStyleCnt="3">
        <dgm:presLayoutVars>
          <dgm:bulletEnabled val="1"/>
        </dgm:presLayoutVars>
      </dgm:prSet>
      <dgm:spPr/>
    </dgm:pt>
  </dgm:ptLst>
  <dgm:cxnLst>
    <dgm:cxn modelId="{B5900D67-ADDE-964A-B5DD-59F5328D0466}" srcId="{95ED1776-D30F-D644-BA99-CC41D3D5101D}" destId="{E485DCDC-F3E1-7C45-B21E-B8F372E07256}" srcOrd="1" destOrd="0" parTransId="{9FDC299F-39A3-8E4F-B7B4-3E9BBB789B9C}" sibTransId="{172D2CFA-D9A4-7541-A252-DC79F0112BE0}"/>
    <dgm:cxn modelId="{874CE98B-F291-4D77-B4F7-5AF52F1CF99E}" type="presOf" srcId="{3279C52D-43E6-9C48-83D0-EA5E06C7D3A6}" destId="{C13D0E17-C2B8-534B-B096-08F4AC853465}" srcOrd="0" destOrd="0" presId="urn:microsoft.com/office/officeart/2005/8/layout/vList3"/>
    <dgm:cxn modelId="{42C3F48E-210D-CA49-A3FB-D9BD1227D188}" srcId="{95ED1776-D30F-D644-BA99-CC41D3D5101D}" destId="{D6256AFC-2849-784F-8C09-145778894C90}" srcOrd="2" destOrd="0" parTransId="{BC6DC82D-85C2-8F4D-A282-006F44545839}" sibTransId="{E7B8D309-4C79-DC4B-9593-9FC005782558}"/>
    <dgm:cxn modelId="{142030B6-802D-4D91-948F-CA6CCBA38AF3}" type="presOf" srcId="{E485DCDC-F3E1-7C45-B21E-B8F372E07256}" destId="{0EDEE757-9D44-BC4B-AD99-CFFB52B761A3}" srcOrd="0" destOrd="0" presId="urn:microsoft.com/office/officeart/2005/8/layout/vList3"/>
    <dgm:cxn modelId="{7DBDB3BF-C5DF-6D45-91EC-644338CE501A}" type="presOf" srcId="{95ED1776-D30F-D644-BA99-CC41D3D5101D}" destId="{DBA29F88-9F3A-0443-8D65-C929B3C5DFF9}" srcOrd="0" destOrd="0" presId="urn:microsoft.com/office/officeart/2005/8/layout/vList3"/>
    <dgm:cxn modelId="{61040CD5-07F6-8B4D-9574-C7CC62DADEEC}" srcId="{95ED1776-D30F-D644-BA99-CC41D3D5101D}" destId="{3279C52D-43E6-9C48-83D0-EA5E06C7D3A6}" srcOrd="0" destOrd="0" parTransId="{6B244F10-FB33-ED48-B6D5-EE5C1274AC3D}" sibTransId="{D6531E79-321C-EE4F-BA9B-18B54213C5B6}"/>
    <dgm:cxn modelId="{5B2D73D5-1F64-4C24-B541-8BBB7B34D252}" type="presOf" srcId="{D6256AFC-2849-784F-8C09-145778894C90}" destId="{FDAAD400-FCA0-714D-8B66-8219C90105A1}" srcOrd="0" destOrd="0" presId="urn:microsoft.com/office/officeart/2005/8/layout/vList3"/>
    <dgm:cxn modelId="{0C8E2A49-68B2-404B-BDD2-4D57E4894E45}" type="presParOf" srcId="{DBA29F88-9F3A-0443-8D65-C929B3C5DFF9}" destId="{42E7ABC6-2B05-7946-A667-0D714B8818FF}" srcOrd="0" destOrd="0" presId="urn:microsoft.com/office/officeart/2005/8/layout/vList3"/>
    <dgm:cxn modelId="{FC201134-12C5-4682-895F-7757496C31E5}" type="presParOf" srcId="{42E7ABC6-2B05-7946-A667-0D714B8818FF}" destId="{1C18E6AA-6266-9343-A1B3-5BF930B5998C}" srcOrd="0" destOrd="0" presId="urn:microsoft.com/office/officeart/2005/8/layout/vList3"/>
    <dgm:cxn modelId="{B9C7E31D-AC38-44C2-BBB1-330E5CC2BA4B}" type="presParOf" srcId="{42E7ABC6-2B05-7946-A667-0D714B8818FF}" destId="{C13D0E17-C2B8-534B-B096-08F4AC853465}" srcOrd="1" destOrd="0" presId="urn:microsoft.com/office/officeart/2005/8/layout/vList3"/>
    <dgm:cxn modelId="{9EDDAB6C-B7B5-4F03-B086-BC1F59622753}" type="presParOf" srcId="{DBA29F88-9F3A-0443-8D65-C929B3C5DFF9}" destId="{74EF5D6A-0696-0E48-93F8-1C4A24F1C303}" srcOrd="1" destOrd="0" presId="urn:microsoft.com/office/officeart/2005/8/layout/vList3"/>
    <dgm:cxn modelId="{13216229-5EA4-4C8B-B987-5A7B2E6F560B}" type="presParOf" srcId="{DBA29F88-9F3A-0443-8D65-C929B3C5DFF9}" destId="{681234CC-6230-A840-9513-2F27B6A54983}" srcOrd="2" destOrd="0" presId="urn:microsoft.com/office/officeart/2005/8/layout/vList3"/>
    <dgm:cxn modelId="{D16FA22D-7102-4F0D-BE1B-7A4BE2790935}" type="presParOf" srcId="{681234CC-6230-A840-9513-2F27B6A54983}" destId="{C2495010-6C22-474D-893D-ABDBDC501DED}" srcOrd="0" destOrd="0" presId="urn:microsoft.com/office/officeart/2005/8/layout/vList3"/>
    <dgm:cxn modelId="{05D976C0-56E6-4E6F-A350-16C73F9077EA}" type="presParOf" srcId="{681234CC-6230-A840-9513-2F27B6A54983}" destId="{0EDEE757-9D44-BC4B-AD99-CFFB52B761A3}" srcOrd="1" destOrd="0" presId="urn:microsoft.com/office/officeart/2005/8/layout/vList3"/>
    <dgm:cxn modelId="{3E7FFD86-7BC4-4BDF-AFFB-46ED83794891}" type="presParOf" srcId="{DBA29F88-9F3A-0443-8D65-C929B3C5DFF9}" destId="{CBC2021E-07DD-45C8-8A1B-A9DEFAC20D2D}" srcOrd="3" destOrd="0" presId="urn:microsoft.com/office/officeart/2005/8/layout/vList3"/>
    <dgm:cxn modelId="{26CAF6EA-B826-4A3B-96D7-2818F79F0C68}" type="presParOf" srcId="{DBA29F88-9F3A-0443-8D65-C929B3C5DFF9}" destId="{ADD2C9A4-C9DC-B54E-815B-A1869DBE8A4F}" srcOrd="4" destOrd="0" presId="urn:microsoft.com/office/officeart/2005/8/layout/vList3"/>
    <dgm:cxn modelId="{4D794AF6-E5AB-4C01-844F-A99D467C2265}" type="presParOf" srcId="{ADD2C9A4-C9DC-B54E-815B-A1869DBE8A4F}" destId="{086E9934-B6AF-2040-80AE-721BC674FCCC}" srcOrd="0" destOrd="0" presId="urn:microsoft.com/office/officeart/2005/8/layout/vList3"/>
    <dgm:cxn modelId="{514EE20A-9D40-4FC6-960D-6667259E0372}" type="presParOf" srcId="{ADD2C9A4-C9DC-B54E-815B-A1869DBE8A4F}" destId="{FDAAD400-FCA0-714D-8B66-8219C90105A1}" srcOrd="1" destOrd="0" presId="urn:microsoft.com/office/officeart/2005/8/layout/vList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A8FE67D7-4DD5-420B-B706-F922D65933BC}" type="doc">
      <dgm:prSet loTypeId="urn:microsoft.com/office/officeart/2005/8/layout/target3" loCatId="list" qsTypeId="urn:microsoft.com/office/officeart/2005/8/quickstyle/3d4" qsCatId="3D" csTypeId="urn:microsoft.com/office/officeart/2005/8/colors/accent1_3" csCatId="accent1" phldr="1"/>
      <dgm:spPr/>
      <dgm:t>
        <a:bodyPr/>
        <a:lstStyle/>
        <a:p>
          <a:endParaRPr lang="en-US"/>
        </a:p>
      </dgm:t>
    </dgm:pt>
    <dgm:pt modelId="{5A4CA76B-8DB9-42F4-9D1E-512FA1C42F66}">
      <dgm:prSet phldrT="[Text]" custT="1"/>
      <dgm:spPr/>
      <dgm:t>
        <a:bodyPr/>
        <a:lstStyle/>
        <a:p>
          <a:r>
            <a:rPr lang="en-US" sz="3200" dirty="0"/>
            <a:t>Mid to Late Career</a:t>
          </a:r>
        </a:p>
      </dgm:t>
    </dgm:pt>
    <dgm:pt modelId="{104BABA4-D7E9-410D-A54E-BD4C05BFD53C}" type="parTrans" cxnId="{117D79B5-5FFE-4E26-B573-93F740E0C9E3}">
      <dgm:prSet/>
      <dgm:spPr/>
      <dgm:t>
        <a:bodyPr/>
        <a:lstStyle/>
        <a:p>
          <a:endParaRPr lang="en-US"/>
        </a:p>
      </dgm:t>
    </dgm:pt>
    <dgm:pt modelId="{691DC3ED-0D53-4D24-94C6-59D386DAD58D}" type="sibTrans" cxnId="{117D79B5-5FFE-4E26-B573-93F740E0C9E3}">
      <dgm:prSet/>
      <dgm:spPr/>
      <dgm:t>
        <a:bodyPr/>
        <a:lstStyle/>
        <a:p>
          <a:endParaRPr lang="en-US"/>
        </a:p>
      </dgm:t>
    </dgm:pt>
    <dgm:pt modelId="{6EE7CB94-E01C-4CE2-8683-BF7DE5C5F938}">
      <dgm:prSet phldrT="[Text]"/>
      <dgm:spPr/>
      <dgm:t>
        <a:bodyPr/>
        <a:lstStyle/>
        <a:p>
          <a:r>
            <a:rPr lang="en-US" dirty="0"/>
            <a:t>Managing large multidisciplinary proposals</a:t>
          </a:r>
        </a:p>
      </dgm:t>
    </dgm:pt>
    <dgm:pt modelId="{D775568E-EA15-4CA7-B504-961D14749B9C}" type="parTrans" cxnId="{527EF9E5-08C1-4654-9511-B2515380CF10}">
      <dgm:prSet/>
      <dgm:spPr/>
      <dgm:t>
        <a:bodyPr/>
        <a:lstStyle/>
        <a:p>
          <a:endParaRPr lang="en-US"/>
        </a:p>
      </dgm:t>
    </dgm:pt>
    <dgm:pt modelId="{30295550-6563-47A5-A5F8-BD0B80977AE7}" type="sibTrans" cxnId="{527EF9E5-08C1-4654-9511-B2515380CF10}">
      <dgm:prSet/>
      <dgm:spPr/>
      <dgm:t>
        <a:bodyPr/>
        <a:lstStyle/>
        <a:p>
          <a:endParaRPr lang="en-US"/>
        </a:p>
      </dgm:t>
    </dgm:pt>
    <dgm:pt modelId="{44236728-2859-4444-9249-F80D449A47D1}">
      <dgm:prSet phldrT="[Text]" custT="1"/>
      <dgm:spPr/>
      <dgm:t>
        <a:bodyPr/>
        <a:lstStyle/>
        <a:p>
          <a:r>
            <a:rPr lang="en-US" sz="3200" dirty="0"/>
            <a:t>Early and Mid Career</a:t>
          </a:r>
        </a:p>
      </dgm:t>
    </dgm:pt>
    <dgm:pt modelId="{8CC97D51-B97F-407B-B64B-E78760641885}" type="parTrans" cxnId="{C3DF531E-3A1F-4442-965B-1670F7E490B0}">
      <dgm:prSet/>
      <dgm:spPr/>
      <dgm:t>
        <a:bodyPr/>
        <a:lstStyle/>
        <a:p>
          <a:endParaRPr lang="en-US"/>
        </a:p>
      </dgm:t>
    </dgm:pt>
    <dgm:pt modelId="{AF182385-6AFD-4F3B-8BAB-DE2730F6F38F}" type="sibTrans" cxnId="{C3DF531E-3A1F-4442-965B-1670F7E490B0}">
      <dgm:prSet/>
      <dgm:spPr/>
      <dgm:t>
        <a:bodyPr/>
        <a:lstStyle/>
        <a:p>
          <a:endParaRPr lang="en-US"/>
        </a:p>
      </dgm:t>
    </dgm:pt>
    <dgm:pt modelId="{6A6A6939-30DB-44B4-B17C-451676D11CB1}">
      <dgm:prSet phldrT="[Text]"/>
      <dgm:spPr/>
      <dgm:t>
        <a:bodyPr/>
        <a:lstStyle/>
        <a:p>
          <a:r>
            <a:rPr lang="en-US" dirty="0"/>
            <a:t>Editing and other proposal development strategies, e.g., pink/red teams, etc.</a:t>
          </a:r>
        </a:p>
      </dgm:t>
    </dgm:pt>
    <dgm:pt modelId="{75928032-05FB-4B2F-BEA7-7CCAD012CE6A}" type="parTrans" cxnId="{20A1100F-A538-485C-842F-DFE3CE8126F2}">
      <dgm:prSet/>
      <dgm:spPr/>
      <dgm:t>
        <a:bodyPr/>
        <a:lstStyle/>
        <a:p>
          <a:endParaRPr lang="en-US"/>
        </a:p>
      </dgm:t>
    </dgm:pt>
    <dgm:pt modelId="{868A9585-492F-45B8-9479-6D0A3B740CEC}" type="sibTrans" cxnId="{20A1100F-A538-485C-842F-DFE3CE8126F2}">
      <dgm:prSet/>
      <dgm:spPr/>
      <dgm:t>
        <a:bodyPr/>
        <a:lstStyle/>
        <a:p>
          <a:endParaRPr lang="en-US"/>
        </a:p>
      </dgm:t>
    </dgm:pt>
    <dgm:pt modelId="{87204696-C7E5-4D4B-B807-63D9E5701B17}">
      <dgm:prSet phldrT="[Text]" custT="1"/>
      <dgm:spPr/>
      <dgm:t>
        <a:bodyPr/>
        <a:lstStyle/>
        <a:p>
          <a:r>
            <a:rPr lang="en-US" sz="3600" dirty="0"/>
            <a:t>Early Career</a:t>
          </a:r>
        </a:p>
      </dgm:t>
    </dgm:pt>
    <dgm:pt modelId="{AE89489C-D4E1-4910-AEE3-B8D2793E9E62}" type="parTrans" cxnId="{BF3B4F7F-823A-43EA-9A4F-6F60D51ADF85}">
      <dgm:prSet/>
      <dgm:spPr/>
      <dgm:t>
        <a:bodyPr/>
        <a:lstStyle/>
        <a:p>
          <a:endParaRPr lang="en-US"/>
        </a:p>
      </dgm:t>
    </dgm:pt>
    <dgm:pt modelId="{238235D9-0B64-4F2F-A007-E96768CACECE}" type="sibTrans" cxnId="{BF3B4F7F-823A-43EA-9A4F-6F60D51ADF85}">
      <dgm:prSet/>
      <dgm:spPr/>
      <dgm:t>
        <a:bodyPr/>
        <a:lstStyle/>
        <a:p>
          <a:endParaRPr lang="en-US"/>
        </a:p>
      </dgm:t>
    </dgm:pt>
    <dgm:pt modelId="{F3DAE006-BED7-4839-9468-3AEFEFE68DBF}">
      <dgm:prSet phldrT="[Text]"/>
      <dgm:spPr/>
      <dgm:t>
        <a:bodyPr/>
        <a:lstStyle/>
        <a:p>
          <a:r>
            <a:rPr lang="en-US" dirty="0"/>
            <a:t>Identifying Funding Opportunities</a:t>
          </a:r>
        </a:p>
      </dgm:t>
    </dgm:pt>
    <dgm:pt modelId="{769C1BDC-5245-48AC-B9B9-5190DF7C6766}" type="parTrans" cxnId="{B7AA6204-7E8B-4F42-AA2F-43E85F0007A3}">
      <dgm:prSet/>
      <dgm:spPr/>
      <dgm:t>
        <a:bodyPr/>
        <a:lstStyle/>
        <a:p>
          <a:endParaRPr lang="en-US"/>
        </a:p>
      </dgm:t>
    </dgm:pt>
    <dgm:pt modelId="{B4FB87DC-3EEA-4774-A8FF-36A350429C2D}" type="sibTrans" cxnId="{B7AA6204-7E8B-4F42-AA2F-43E85F0007A3}">
      <dgm:prSet/>
      <dgm:spPr/>
      <dgm:t>
        <a:bodyPr/>
        <a:lstStyle/>
        <a:p>
          <a:endParaRPr lang="en-US"/>
        </a:p>
      </dgm:t>
    </dgm:pt>
    <dgm:pt modelId="{05C94624-8AB6-46DF-9BD1-80E1D100E941}">
      <dgm:prSet phldrT="[Text]"/>
      <dgm:spPr/>
      <dgm:t>
        <a:bodyPr/>
        <a:lstStyle/>
        <a:p>
          <a:r>
            <a:rPr lang="en-US" dirty="0"/>
            <a:t>Managing Limited Submission Programs</a:t>
          </a:r>
        </a:p>
      </dgm:t>
    </dgm:pt>
    <dgm:pt modelId="{2A8FF32F-EF36-4259-8A93-50BB54230E45}" type="parTrans" cxnId="{022F9890-DF93-4B9D-9BAC-F37BBCAA37F5}">
      <dgm:prSet/>
      <dgm:spPr/>
      <dgm:t>
        <a:bodyPr/>
        <a:lstStyle/>
        <a:p>
          <a:endParaRPr lang="en-US"/>
        </a:p>
      </dgm:t>
    </dgm:pt>
    <dgm:pt modelId="{BE98545E-A923-4557-9B84-AA223B12CF39}" type="sibTrans" cxnId="{022F9890-DF93-4B9D-9BAC-F37BBCAA37F5}">
      <dgm:prSet/>
      <dgm:spPr/>
      <dgm:t>
        <a:bodyPr/>
        <a:lstStyle/>
        <a:p>
          <a:endParaRPr lang="en-US"/>
        </a:p>
      </dgm:t>
    </dgm:pt>
    <dgm:pt modelId="{3DCFF312-053A-40B1-B7CC-02AE1462DDC4}">
      <dgm:prSet phldrT="[Text]"/>
      <dgm:spPr/>
      <dgm:t>
        <a:bodyPr/>
        <a:lstStyle/>
        <a:p>
          <a:r>
            <a:rPr lang="en-US" dirty="0"/>
            <a:t>Developing a novel/innovative proposals</a:t>
          </a:r>
        </a:p>
      </dgm:t>
    </dgm:pt>
    <dgm:pt modelId="{71367B50-9994-4CB9-8322-5D0515E3F2E0}" type="parTrans" cxnId="{7A5782DF-1876-40CD-A18D-A49FE60737AC}">
      <dgm:prSet/>
      <dgm:spPr/>
      <dgm:t>
        <a:bodyPr/>
        <a:lstStyle/>
        <a:p>
          <a:endParaRPr lang="en-US"/>
        </a:p>
      </dgm:t>
    </dgm:pt>
    <dgm:pt modelId="{053F3B60-8A47-485A-A09C-2AB64D591FEA}" type="sibTrans" cxnId="{7A5782DF-1876-40CD-A18D-A49FE60737AC}">
      <dgm:prSet/>
      <dgm:spPr/>
      <dgm:t>
        <a:bodyPr/>
        <a:lstStyle/>
        <a:p>
          <a:endParaRPr lang="en-US"/>
        </a:p>
      </dgm:t>
    </dgm:pt>
    <dgm:pt modelId="{77EA8739-43A9-4F75-A484-CF4FF5C3D886}">
      <dgm:prSet phldrT="[Text]"/>
      <dgm:spPr/>
      <dgm:t>
        <a:bodyPr/>
        <a:lstStyle/>
        <a:p>
          <a:r>
            <a:rPr lang="en-US" dirty="0"/>
            <a:t>Building interdisciplinary teams</a:t>
          </a:r>
        </a:p>
      </dgm:t>
    </dgm:pt>
    <dgm:pt modelId="{31D7A67A-94F3-4E79-9865-8B8F0759D062}" type="sibTrans" cxnId="{A6EF2EF9-17BA-415D-9FD0-C3EE451560F7}">
      <dgm:prSet/>
      <dgm:spPr/>
      <dgm:t>
        <a:bodyPr/>
        <a:lstStyle/>
        <a:p>
          <a:endParaRPr lang="en-US"/>
        </a:p>
      </dgm:t>
    </dgm:pt>
    <dgm:pt modelId="{0E4D7A98-4910-468E-9951-4DAE4A1C022A}" type="parTrans" cxnId="{A6EF2EF9-17BA-415D-9FD0-C3EE451560F7}">
      <dgm:prSet/>
      <dgm:spPr/>
      <dgm:t>
        <a:bodyPr/>
        <a:lstStyle/>
        <a:p>
          <a:endParaRPr lang="en-US"/>
        </a:p>
      </dgm:t>
    </dgm:pt>
    <dgm:pt modelId="{D1C443CE-F55A-4C71-8AB1-49A5EEF67EE3}">
      <dgm:prSet phldrT="[Text]"/>
      <dgm:spPr/>
      <dgm:t>
        <a:bodyPr/>
        <a:lstStyle/>
        <a:p>
          <a:r>
            <a:rPr lang="en-US" dirty="0"/>
            <a:t>Coordinating internal seed grant programs</a:t>
          </a:r>
        </a:p>
      </dgm:t>
    </dgm:pt>
    <dgm:pt modelId="{8F18BA56-A921-4B87-96AB-E1399E8A4271}" type="parTrans" cxnId="{D0016708-D691-46BB-B09F-089A6BAA6349}">
      <dgm:prSet/>
      <dgm:spPr/>
      <dgm:t>
        <a:bodyPr/>
        <a:lstStyle/>
        <a:p>
          <a:endParaRPr lang="en-US"/>
        </a:p>
      </dgm:t>
    </dgm:pt>
    <dgm:pt modelId="{58CCF8B2-C231-47FC-B4A5-88D013EE9749}" type="sibTrans" cxnId="{D0016708-D691-46BB-B09F-089A6BAA6349}">
      <dgm:prSet/>
      <dgm:spPr/>
      <dgm:t>
        <a:bodyPr/>
        <a:lstStyle/>
        <a:p>
          <a:endParaRPr lang="en-US"/>
        </a:p>
      </dgm:t>
    </dgm:pt>
    <dgm:pt modelId="{C25B40DA-9A79-43A5-B6CD-7F1CA2AA5522}">
      <dgm:prSet phldrT="[Text]"/>
      <dgm:spPr/>
      <dgm:t>
        <a:bodyPr/>
        <a:lstStyle/>
        <a:p>
          <a:r>
            <a:rPr lang="en-US" dirty="0"/>
            <a:t>Developing and delivering educational programming/faculty development</a:t>
          </a:r>
        </a:p>
      </dgm:t>
    </dgm:pt>
    <dgm:pt modelId="{B44E42C4-D218-45F4-B419-C5E2393C462B}" type="parTrans" cxnId="{8DEC201E-367F-4670-A46C-0500146D9880}">
      <dgm:prSet/>
      <dgm:spPr/>
      <dgm:t>
        <a:bodyPr/>
        <a:lstStyle/>
        <a:p>
          <a:endParaRPr lang="en-US"/>
        </a:p>
      </dgm:t>
    </dgm:pt>
    <dgm:pt modelId="{638DD291-7CA1-4C72-BB30-6BB4644AD327}" type="sibTrans" cxnId="{8DEC201E-367F-4670-A46C-0500146D9880}">
      <dgm:prSet/>
      <dgm:spPr/>
      <dgm:t>
        <a:bodyPr/>
        <a:lstStyle/>
        <a:p>
          <a:endParaRPr lang="en-US"/>
        </a:p>
      </dgm:t>
    </dgm:pt>
    <dgm:pt modelId="{5347C30C-923C-4057-BFAB-D283A080903B}">
      <dgm:prSet phldrT="[Text]"/>
      <dgm:spPr/>
      <dgm:t>
        <a:bodyPr/>
        <a:lstStyle/>
        <a:p>
          <a:r>
            <a:rPr lang="en-US" dirty="0"/>
            <a:t>Leading strategic research initiatives for university</a:t>
          </a:r>
        </a:p>
      </dgm:t>
    </dgm:pt>
    <dgm:pt modelId="{674942C0-47FF-4E28-98F8-7B552401BBEB}" type="parTrans" cxnId="{BC41A3D5-83EA-4E46-BDEF-352E67139FEF}">
      <dgm:prSet/>
      <dgm:spPr/>
      <dgm:t>
        <a:bodyPr/>
        <a:lstStyle/>
        <a:p>
          <a:endParaRPr lang="en-US"/>
        </a:p>
      </dgm:t>
    </dgm:pt>
    <dgm:pt modelId="{F0A66FEA-C3CA-48C9-AACD-A2BFD8F55213}" type="sibTrans" cxnId="{BC41A3D5-83EA-4E46-BDEF-352E67139FEF}">
      <dgm:prSet/>
      <dgm:spPr/>
      <dgm:t>
        <a:bodyPr/>
        <a:lstStyle/>
        <a:p>
          <a:endParaRPr lang="en-US"/>
        </a:p>
      </dgm:t>
    </dgm:pt>
    <dgm:pt modelId="{A22EDD98-2208-4A9C-BB82-5BAFBC5309D0}">
      <dgm:prSet phldrT="[Text]"/>
      <dgm:spPr/>
      <dgm:t>
        <a:bodyPr/>
        <a:lstStyle/>
        <a:p>
          <a:r>
            <a:rPr lang="en-US" dirty="0"/>
            <a:t>Managing personnel</a:t>
          </a:r>
        </a:p>
      </dgm:t>
    </dgm:pt>
    <dgm:pt modelId="{C434A83B-9B02-4FE1-9E6A-B57FCD981330}" type="parTrans" cxnId="{140574CB-1560-4DC5-A4C8-F84FFFDE46AF}">
      <dgm:prSet/>
      <dgm:spPr/>
      <dgm:t>
        <a:bodyPr/>
        <a:lstStyle/>
        <a:p>
          <a:endParaRPr lang="en-US"/>
        </a:p>
      </dgm:t>
    </dgm:pt>
    <dgm:pt modelId="{E4B69CF7-C9E1-4DA4-A93B-0987446E35ED}" type="sibTrans" cxnId="{140574CB-1560-4DC5-A4C8-F84FFFDE46AF}">
      <dgm:prSet/>
      <dgm:spPr/>
      <dgm:t>
        <a:bodyPr/>
        <a:lstStyle/>
        <a:p>
          <a:endParaRPr lang="en-US"/>
        </a:p>
      </dgm:t>
    </dgm:pt>
    <dgm:pt modelId="{A37FD9DF-141F-4346-8F2C-B3A9EF44305E}" type="pres">
      <dgm:prSet presAssocID="{A8FE67D7-4DD5-420B-B706-F922D65933BC}" presName="Name0" presStyleCnt="0">
        <dgm:presLayoutVars>
          <dgm:chMax val="7"/>
          <dgm:dir/>
          <dgm:animLvl val="lvl"/>
          <dgm:resizeHandles val="exact"/>
        </dgm:presLayoutVars>
      </dgm:prSet>
      <dgm:spPr/>
    </dgm:pt>
    <dgm:pt modelId="{126B5836-86E2-4EC4-AAD1-B59AF141F49F}" type="pres">
      <dgm:prSet presAssocID="{5A4CA76B-8DB9-42F4-9D1E-512FA1C42F66}" presName="circle1" presStyleLbl="node1" presStyleIdx="0" presStyleCnt="3"/>
      <dgm:spPr/>
    </dgm:pt>
    <dgm:pt modelId="{CAABCF19-DAA0-4608-ABE3-16AA2643D3E9}" type="pres">
      <dgm:prSet presAssocID="{5A4CA76B-8DB9-42F4-9D1E-512FA1C42F66}" presName="space" presStyleCnt="0"/>
      <dgm:spPr/>
    </dgm:pt>
    <dgm:pt modelId="{BA0CFF52-5F84-4686-A0C6-5A6AE75A9E70}" type="pres">
      <dgm:prSet presAssocID="{5A4CA76B-8DB9-42F4-9D1E-512FA1C42F66}" presName="rect1" presStyleLbl="alignAcc1" presStyleIdx="0" presStyleCnt="3"/>
      <dgm:spPr/>
    </dgm:pt>
    <dgm:pt modelId="{77D81FF4-77C0-4DA9-B619-6E8E95A81C47}" type="pres">
      <dgm:prSet presAssocID="{44236728-2859-4444-9249-F80D449A47D1}" presName="vertSpace2" presStyleLbl="node1" presStyleIdx="0" presStyleCnt="3"/>
      <dgm:spPr/>
    </dgm:pt>
    <dgm:pt modelId="{5EF27ED5-018A-4B04-BC2D-CF67E05AF0FA}" type="pres">
      <dgm:prSet presAssocID="{44236728-2859-4444-9249-F80D449A47D1}" presName="circle2" presStyleLbl="node1" presStyleIdx="1" presStyleCnt="3"/>
      <dgm:spPr/>
    </dgm:pt>
    <dgm:pt modelId="{F2EC4400-28BB-4B4A-A81E-D29CAD3E9E7A}" type="pres">
      <dgm:prSet presAssocID="{44236728-2859-4444-9249-F80D449A47D1}" presName="rect2" presStyleLbl="alignAcc1" presStyleIdx="1" presStyleCnt="3"/>
      <dgm:spPr/>
    </dgm:pt>
    <dgm:pt modelId="{E4FFF985-3702-42B2-8E13-7873571E4813}" type="pres">
      <dgm:prSet presAssocID="{87204696-C7E5-4D4B-B807-63D9E5701B17}" presName="vertSpace3" presStyleLbl="node1" presStyleIdx="1" presStyleCnt="3"/>
      <dgm:spPr/>
    </dgm:pt>
    <dgm:pt modelId="{6530679D-958E-478D-ADF6-85997E61984A}" type="pres">
      <dgm:prSet presAssocID="{87204696-C7E5-4D4B-B807-63D9E5701B17}" presName="circle3" presStyleLbl="node1" presStyleIdx="2" presStyleCnt="3"/>
      <dgm:spPr/>
    </dgm:pt>
    <dgm:pt modelId="{81A94B1C-CA16-4186-A42C-613896C4AC74}" type="pres">
      <dgm:prSet presAssocID="{87204696-C7E5-4D4B-B807-63D9E5701B17}" presName="rect3" presStyleLbl="alignAcc1" presStyleIdx="2" presStyleCnt="3"/>
      <dgm:spPr/>
    </dgm:pt>
    <dgm:pt modelId="{50501F42-564E-41E1-A986-BA073B77D0C5}" type="pres">
      <dgm:prSet presAssocID="{5A4CA76B-8DB9-42F4-9D1E-512FA1C42F66}" presName="rect1ParTx" presStyleLbl="alignAcc1" presStyleIdx="2" presStyleCnt="3">
        <dgm:presLayoutVars>
          <dgm:chMax val="1"/>
          <dgm:bulletEnabled val="1"/>
        </dgm:presLayoutVars>
      </dgm:prSet>
      <dgm:spPr/>
    </dgm:pt>
    <dgm:pt modelId="{722F6EB0-D0C6-4864-974E-9769F31CC126}" type="pres">
      <dgm:prSet presAssocID="{5A4CA76B-8DB9-42F4-9D1E-512FA1C42F66}" presName="rect1ChTx" presStyleLbl="alignAcc1" presStyleIdx="2" presStyleCnt="3">
        <dgm:presLayoutVars>
          <dgm:bulletEnabled val="1"/>
        </dgm:presLayoutVars>
      </dgm:prSet>
      <dgm:spPr/>
    </dgm:pt>
    <dgm:pt modelId="{106A18D3-C934-4487-82DA-F00D8B317D70}" type="pres">
      <dgm:prSet presAssocID="{44236728-2859-4444-9249-F80D449A47D1}" presName="rect2ParTx" presStyleLbl="alignAcc1" presStyleIdx="2" presStyleCnt="3">
        <dgm:presLayoutVars>
          <dgm:chMax val="1"/>
          <dgm:bulletEnabled val="1"/>
        </dgm:presLayoutVars>
      </dgm:prSet>
      <dgm:spPr/>
    </dgm:pt>
    <dgm:pt modelId="{C2E478A1-8536-4F13-AC95-5C8BF92FEB72}" type="pres">
      <dgm:prSet presAssocID="{44236728-2859-4444-9249-F80D449A47D1}" presName="rect2ChTx" presStyleLbl="alignAcc1" presStyleIdx="2" presStyleCnt="3">
        <dgm:presLayoutVars>
          <dgm:bulletEnabled val="1"/>
        </dgm:presLayoutVars>
      </dgm:prSet>
      <dgm:spPr/>
    </dgm:pt>
    <dgm:pt modelId="{BC95E8D5-F0BF-4726-A07C-AE3AA19B34B2}" type="pres">
      <dgm:prSet presAssocID="{87204696-C7E5-4D4B-B807-63D9E5701B17}" presName="rect3ParTx" presStyleLbl="alignAcc1" presStyleIdx="2" presStyleCnt="3">
        <dgm:presLayoutVars>
          <dgm:chMax val="1"/>
          <dgm:bulletEnabled val="1"/>
        </dgm:presLayoutVars>
      </dgm:prSet>
      <dgm:spPr/>
    </dgm:pt>
    <dgm:pt modelId="{7BB7232D-D263-4EDF-BA44-644075FDA820}" type="pres">
      <dgm:prSet presAssocID="{87204696-C7E5-4D4B-B807-63D9E5701B17}" presName="rect3ChTx" presStyleLbl="alignAcc1" presStyleIdx="2" presStyleCnt="3">
        <dgm:presLayoutVars>
          <dgm:bulletEnabled val="1"/>
        </dgm:presLayoutVars>
      </dgm:prSet>
      <dgm:spPr/>
    </dgm:pt>
  </dgm:ptLst>
  <dgm:cxnLst>
    <dgm:cxn modelId="{B7AA6204-7E8B-4F42-AA2F-43E85F0007A3}" srcId="{87204696-C7E5-4D4B-B807-63D9E5701B17}" destId="{F3DAE006-BED7-4839-9468-3AEFEFE68DBF}" srcOrd="0" destOrd="0" parTransId="{769C1BDC-5245-48AC-B9B9-5190DF7C6766}" sibTransId="{B4FB87DC-3EEA-4774-A8FF-36A350429C2D}"/>
    <dgm:cxn modelId="{D0016708-D691-46BB-B09F-089A6BAA6349}" srcId="{87204696-C7E5-4D4B-B807-63D9E5701B17}" destId="{D1C443CE-F55A-4C71-8AB1-49A5EEF67EE3}" srcOrd="2" destOrd="0" parTransId="{8F18BA56-A921-4B87-96AB-E1399E8A4271}" sibTransId="{58CCF8B2-C231-47FC-B4A5-88D013EE9749}"/>
    <dgm:cxn modelId="{20A1100F-A538-485C-842F-DFE3CE8126F2}" srcId="{44236728-2859-4444-9249-F80D449A47D1}" destId="{6A6A6939-30DB-44B4-B17C-451676D11CB1}" srcOrd="1" destOrd="0" parTransId="{75928032-05FB-4B2F-BEA7-7CCAD012CE6A}" sibTransId="{868A9585-492F-45B8-9479-6D0A3B740CEC}"/>
    <dgm:cxn modelId="{8DEC201E-367F-4670-A46C-0500146D9880}" srcId="{44236728-2859-4444-9249-F80D449A47D1}" destId="{C25B40DA-9A79-43A5-B6CD-7F1CA2AA5522}" srcOrd="2" destOrd="0" parTransId="{B44E42C4-D218-45F4-B419-C5E2393C462B}" sibTransId="{638DD291-7CA1-4C72-BB30-6BB4644AD327}"/>
    <dgm:cxn modelId="{C3DF531E-3A1F-4442-965B-1670F7E490B0}" srcId="{A8FE67D7-4DD5-420B-B706-F922D65933BC}" destId="{44236728-2859-4444-9249-F80D449A47D1}" srcOrd="1" destOrd="0" parTransId="{8CC97D51-B97F-407B-B64B-E78760641885}" sibTransId="{AF182385-6AFD-4F3B-8BAB-DE2730F6F38F}"/>
    <dgm:cxn modelId="{5E368B2A-B4D2-4AE4-A347-DB6BCC24F2AD}" type="presOf" srcId="{3DCFF312-053A-40B1-B7CC-02AE1462DDC4}" destId="{C2E478A1-8536-4F13-AC95-5C8BF92FEB72}" srcOrd="0" destOrd="0" presId="urn:microsoft.com/office/officeart/2005/8/layout/target3"/>
    <dgm:cxn modelId="{56B26334-322F-4A25-9370-F17D077BC57F}" type="presOf" srcId="{6A6A6939-30DB-44B4-B17C-451676D11CB1}" destId="{C2E478A1-8536-4F13-AC95-5C8BF92FEB72}" srcOrd="0" destOrd="1" presId="urn:microsoft.com/office/officeart/2005/8/layout/target3"/>
    <dgm:cxn modelId="{5A1ABC34-340E-4BAA-883B-087234ED7C76}" type="presOf" srcId="{5347C30C-923C-4057-BFAB-D283A080903B}" destId="{722F6EB0-D0C6-4864-974E-9769F31CC126}" srcOrd="0" destOrd="2" presId="urn:microsoft.com/office/officeart/2005/8/layout/target3"/>
    <dgm:cxn modelId="{B5106C42-745D-446B-94A4-11AF1D9B00F0}" type="presOf" srcId="{05C94624-8AB6-46DF-9BD1-80E1D100E941}" destId="{7BB7232D-D263-4EDF-BA44-644075FDA820}" srcOrd="0" destOrd="1" presId="urn:microsoft.com/office/officeart/2005/8/layout/target3"/>
    <dgm:cxn modelId="{94433E65-5343-4DE8-A6DD-F2E407C4DE00}" type="presOf" srcId="{A8FE67D7-4DD5-420B-B706-F922D65933BC}" destId="{A37FD9DF-141F-4346-8F2C-B3A9EF44305E}" srcOrd="0" destOrd="0" presId="urn:microsoft.com/office/officeart/2005/8/layout/target3"/>
    <dgm:cxn modelId="{F8EAD46E-1F62-4E28-ADDA-00AE81E86A7C}" type="presOf" srcId="{77EA8739-43A9-4F75-A484-CF4FF5C3D886}" destId="{722F6EB0-D0C6-4864-974E-9769F31CC126}" srcOrd="0" destOrd="1" presId="urn:microsoft.com/office/officeart/2005/8/layout/target3"/>
    <dgm:cxn modelId="{D1E87C50-BD79-4E2B-ACA5-BBBD9AB19C0C}" type="presOf" srcId="{5A4CA76B-8DB9-42F4-9D1E-512FA1C42F66}" destId="{50501F42-564E-41E1-A986-BA073B77D0C5}" srcOrd="1" destOrd="0" presId="urn:microsoft.com/office/officeart/2005/8/layout/target3"/>
    <dgm:cxn modelId="{6C6E6559-8E3B-4977-8931-589267CBB283}" type="presOf" srcId="{A22EDD98-2208-4A9C-BB82-5BAFBC5309D0}" destId="{722F6EB0-D0C6-4864-974E-9769F31CC126}" srcOrd="0" destOrd="3" presId="urn:microsoft.com/office/officeart/2005/8/layout/target3"/>
    <dgm:cxn modelId="{BF3B4F7F-823A-43EA-9A4F-6F60D51ADF85}" srcId="{A8FE67D7-4DD5-420B-B706-F922D65933BC}" destId="{87204696-C7E5-4D4B-B807-63D9E5701B17}" srcOrd="2" destOrd="0" parTransId="{AE89489C-D4E1-4910-AEE3-B8D2793E9E62}" sibTransId="{238235D9-0B64-4F2F-A007-E96768CACECE}"/>
    <dgm:cxn modelId="{AA142C83-73BD-4342-A787-6283A3637350}" type="presOf" srcId="{C25B40DA-9A79-43A5-B6CD-7F1CA2AA5522}" destId="{C2E478A1-8536-4F13-AC95-5C8BF92FEB72}" srcOrd="0" destOrd="2" presId="urn:microsoft.com/office/officeart/2005/8/layout/target3"/>
    <dgm:cxn modelId="{EB693287-EFC4-43CB-A577-D8E778DDC48B}" type="presOf" srcId="{87204696-C7E5-4D4B-B807-63D9E5701B17}" destId="{BC95E8D5-F0BF-4726-A07C-AE3AA19B34B2}" srcOrd="1" destOrd="0" presId="urn:microsoft.com/office/officeart/2005/8/layout/target3"/>
    <dgm:cxn modelId="{022F9890-DF93-4B9D-9BAC-F37BBCAA37F5}" srcId="{87204696-C7E5-4D4B-B807-63D9E5701B17}" destId="{05C94624-8AB6-46DF-9BD1-80E1D100E941}" srcOrd="1" destOrd="0" parTransId="{2A8FF32F-EF36-4259-8A93-50BB54230E45}" sibTransId="{BE98545E-A923-4557-9B84-AA223B12CF39}"/>
    <dgm:cxn modelId="{FEC5229A-F98A-46D8-BF5B-B24DE7915F02}" type="presOf" srcId="{D1C443CE-F55A-4C71-8AB1-49A5EEF67EE3}" destId="{7BB7232D-D263-4EDF-BA44-644075FDA820}" srcOrd="0" destOrd="2" presId="urn:microsoft.com/office/officeart/2005/8/layout/target3"/>
    <dgm:cxn modelId="{34D3AF9E-2C15-401D-A2BE-43EE80FFF8DE}" type="presOf" srcId="{87204696-C7E5-4D4B-B807-63D9E5701B17}" destId="{81A94B1C-CA16-4186-A42C-613896C4AC74}" srcOrd="0" destOrd="0" presId="urn:microsoft.com/office/officeart/2005/8/layout/target3"/>
    <dgm:cxn modelId="{79B4B0AC-A971-41DD-A575-19B621B93988}" type="presOf" srcId="{F3DAE006-BED7-4839-9468-3AEFEFE68DBF}" destId="{7BB7232D-D263-4EDF-BA44-644075FDA820}" srcOrd="0" destOrd="0" presId="urn:microsoft.com/office/officeart/2005/8/layout/target3"/>
    <dgm:cxn modelId="{D87B07B5-47DE-43F5-A5D5-8BE6F38933EC}" type="presOf" srcId="{44236728-2859-4444-9249-F80D449A47D1}" destId="{F2EC4400-28BB-4B4A-A81E-D29CAD3E9E7A}" srcOrd="0" destOrd="0" presId="urn:microsoft.com/office/officeart/2005/8/layout/target3"/>
    <dgm:cxn modelId="{117D79B5-5FFE-4E26-B573-93F740E0C9E3}" srcId="{A8FE67D7-4DD5-420B-B706-F922D65933BC}" destId="{5A4CA76B-8DB9-42F4-9D1E-512FA1C42F66}" srcOrd="0" destOrd="0" parTransId="{104BABA4-D7E9-410D-A54E-BD4C05BFD53C}" sibTransId="{691DC3ED-0D53-4D24-94C6-59D386DAD58D}"/>
    <dgm:cxn modelId="{8BFB60C9-790B-490A-9858-68F6ED306A27}" type="presOf" srcId="{44236728-2859-4444-9249-F80D449A47D1}" destId="{106A18D3-C934-4487-82DA-F00D8B317D70}" srcOrd="1" destOrd="0" presId="urn:microsoft.com/office/officeart/2005/8/layout/target3"/>
    <dgm:cxn modelId="{140574CB-1560-4DC5-A4C8-F84FFFDE46AF}" srcId="{5A4CA76B-8DB9-42F4-9D1E-512FA1C42F66}" destId="{A22EDD98-2208-4A9C-BB82-5BAFBC5309D0}" srcOrd="3" destOrd="0" parTransId="{C434A83B-9B02-4FE1-9E6A-B57FCD981330}" sibTransId="{E4B69CF7-C9E1-4DA4-A93B-0987446E35ED}"/>
    <dgm:cxn modelId="{BC41A3D5-83EA-4E46-BDEF-352E67139FEF}" srcId="{5A4CA76B-8DB9-42F4-9D1E-512FA1C42F66}" destId="{5347C30C-923C-4057-BFAB-D283A080903B}" srcOrd="2" destOrd="0" parTransId="{674942C0-47FF-4E28-98F8-7B552401BBEB}" sibTransId="{F0A66FEA-C3CA-48C9-AACD-A2BFD8F55213}"/>
    <dgm:cxn modelId="{D3C3FCD6-A8A2-43B8-BD76-9E8C78BBCD0E}" type="presOf" srcId="{5A4CA76B-8DB9-42F4-9D1E-512FA1C42F66}" destId="{BA0CFF52-5F84-4686-A0C6-5A6AE75A9E70}" srcOrd="0" destOrd="0" presId="urn:microsoft.com/office/officeart/2005/8/layout/target3"/>
    <dgm:cxn modelId="{7A5782DF-1876-40CD-A18D-A49FE60737AC}" srcId="{44236728-2859-4444-9249-F80D449A47D1}" destId="{3DCFF312-053A-40B1-B7CC-02AE1462DDC4}" srcOrd="0" destOrd="0" parTransId="{71367B50-9994-4CB9-8322-5D0515E3F2E0}" sibTransId="{053F3B60-8A47-485A-A09C-2AB64D591FEA}"/>
    <dgm:cxn modelId="{527EF9E5-08C1-4654-9511-B2515380CF10}" srcId="{5A4CA76B-8DB9-42F4-9D1E-512FA1C42F66}" destId="{6EE7CB94-E01C-4CE2-8683-BF7DE5C5F938}" srcOrd="0" destOrd="0" parTransId="{D775568E-EA15-4CA7-B504-961D14749B9C}" sibTransId="{30295550-6563-47A5-A5F8-BD0B80977AE7}"/>
    <dgm:cxn modelId="{148364F8-88FE-450E-A316-13FBCEBF9EB8}" type="presOf" srcId="{6EE7CB94-E01C-4CE2-8683-BF7DE5C5F938}" destId="{722F6EB0-D0C6-4864-974E-9769F31CC126}" srcOrd="0" destOrd="0" presId="urn:microsoft.com/office/officeart/2005/8/layout/target3"/>
    <dgm:cxn modelId="{A6EF2EF9-17BA-415D-9FD0-C3EE451560F7}" srcId="{5A4CA76B-8DB9-42F4-9D1E-512FA1C42F66}" destId="{77EA8739-43A9-4F75-A484-CF4FF5C3D886}" srcOrd="1" destOrd="0" parTransId="{0E4D7A98-4910-468E-9951-4DAE4A1C022A}" sibTransId="{31D7A67A-94F3-4E79-9865-8B8F0759D062}"/>
    <dgm:cxn modelId="{D9E94A66-D465-4659-9E35-152C26B6E23A}" type="presParOf" srcId="{A37FD9DF-141F-4346-8F2C-B3A9EF44305E}" destId="{126B5836-86E2-4EC4-AAD1-B59AF141F49F}" srcOrd="0" destOrd="0" presId="urn:microsoft.com/office/officeart/2005/8/layout/target3"/>
    <dgm:cxn modelId="{38547C19-5A36-482A-9535-944FFAF87363}" type="presParOf" srcId="{A37FD9DF-141F-4346-8F2C-B3A9EF44305E}" destId="{CAABCF19-DAA0-4608-ABE3-16AA2643D3E9}" srcOrd="1" destOrd="0" presId="urn:microsoft.com/office/officeart/2005/8/layout/target3"/>
    <dgm:cxn modelId="{356DBA02-9109-4633-B367-869CD1C7F9F1}" type="presParOf" srcId="{A37FD9DF-141F-4346-8F2C-B3A9EF44305E}" destId="{BA0CFF52-5F84-4686-A0C6-5A6AE75A9E70}" srcOrd="2" destOrd="0" presId="urn:microsoft.com/office/officeart/2005/8/layout/target3"/>
    <dgm:cxn modelId="{91C8851C-4B23-46A3-9CFB-FCBED2AE177B}" type="presParOf" srcId="{A37FD9DF-141F-4346-8F2C-B3A9EF44305E}" destId="{77D81FF4-77C0-4DA9-B619-6E8E95A81C47}" srcOrd="3" destOrd="0" presId="urn:microsoft.com/office/officeart/2005/8/layout/target3"/>
    <dgm:cxn modelId="{E1D7C96D-0DDE-4F32-914D-586C13C61FF1}" type="presParOf" srcId="{A37FD9DF-141F-4346-8F2C-B3A9EF44305E}" destId="{5EF27ED5-018A-4B04-BC2D-CF67E05AF0FA}" srcOrd="4" destOrd="0" presId="urn:microsoft.com/office/officeart/2005/8/layout/target3"/>
    <dgm:cxn modelId="{3FCCFF1B-6117-47FB-9567-C5EC5662F9BF}" type="presParOf" srcId="{A37FD9DF-141F-4346-8F2C-B3A9EF44305E}" destId="{F2EC4400-28BB-4B4A-A81E-D29CAD3E9E7A}" srcOrd="5" destOrd="0" presId="urn:microsoft.com/office/officeart/2005/8/layout/target3"/>
    <dgm:cxn modelId="{066AE9CC-B041-4205-A201-9AC966E861CC}" type="presParOf" srcId="{A37FD9DF-141F-4346-8F2C-B3A9EF44305E}" destId="{E4FFF985-3702-42B2-8E13-7873571E4813}" srcOrd="6" destOrd="0" presId="urn:microsoft.com/office/officeart/2005/8/layout/target3"/>
    <dgm:cxn modelId="{8C9B0A58-657B-492B-BD19-8611034901BB}" type="presParOf" srcId="{A37FD9DF-141F-4346-8F2C-B3A9EF44305E}" destId="{6530679D-958E-478D-ADF6-85997E61984A}" srcOrd="7" destOrd="0" presId="urn:microsoft.com/office/officeart/2005/8/layout/target3"/>
    <dgm:cxn modelId="{21D0B80B-2421-407F-BC9F-27BF3DD4E615}" type="presParOf" srcId="{A37FD9DF-141F-4346-8F2C-B3A9EF44305E}" destId="{81A94B1C-CA16-4186-A42C-613896C4AC74}" srcOrd="8" destOrd="0" presId="urn:microsoft.com/office/officeart/2005/8/layout/target3"/>
    <dgm:cxn modelId="{84296199-F645-41EB-8A7B-A0A59672F33D}" type="presParOf" srcId="{A37FD9DF-141F-4346-8F2C-B3A9EF44305E}" destId="{50501F42-564E-41E1-A986-BA073B77D0C5}" srcOrd="9" destOrd="0" presId="urn:microsoft.com/office/officeart/2005/8/layout/target3"/>
    <dgm:cxn modelId="{064EF442-B47C-4C75-A33B-253464619F59}" type="presParOf" srcId="{A37FD9DF-141F-4346-8F2C-B3A9EF44305E}" destId="{722F6EB0-D0C6-4864-974E-9769F31CC126}" srcOrd="10" destOrd="0" presId="urn:microsoft.com/office/officeart/2005/8/layout/target3"/>
    <dgm:cxn modelId="{85CFA210-E17E-486F-8B51-22CD4A9D7118}" type="presParOf" srcId="{A37FD9DF-141F-4346-8F2C-B3A9EF44305E}" destId="{106A18D3-C934-4487-82DA-F00D8B317D70}" srcOrd="11" destOrd="0" presId="urn:microsoft.com/office/officeart/2005/8/layout/target3"/>
    <dgm:cxn modelId="{CCDDAB4F-02C9-4BDA-8162-4FB0F44DAAC7}" type="presParOf" srcId="{A37FD9DF-141F-4346-8F2C-B3A9EF44305E}" destId="{C2E478A1-8536-4F13-AC95-5C8BF92FEB72}" srcOrd="12" destOrd="0" presId="urn:microsoft.com/office/officeart/2005/8/layout/target3"/>
    <dgm:cxn modelId="{1E13034B-9CD0-4731-BBB0-E070F2688608}" type="presParOf" srcId="{A37FD9DF-141F-4346-8F2C-B3A9EF44305E}" destId="{BC95E8D5-F0BF-4726-A07C-AE3AA19B34B2}" srcOrd="13" destOrd="0" presId="urn:microsoft.com/office/officeart/2005/8/layout/target3"/>
    <dgm:cxn modelId="{5EB265AE-DF42-484E-A242-EF549F928747}" type="presParOf" srcId="{A37FD9DF-141F-4346-8F2C-B3A9EF44305E}" destId="{7BB7232D-D263-4EDF-BA44-644075FDA820}" srcOrd="14" destOrd="0" presId="urn:microsoft.com/office/officeart/2005/8/layout/target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42CEEBA-6EB9-8841-95DC-75B44A0434F9}">
      <dsp:nvSpPr>
        <dsp:cNvPr id="0" name=""/>
        <dsp:cNvSpPr/>
      </dsp:nvSpPr>
      <dsp:spPr>
        <a:xfrm>
          <a:off x="0" y="581"/>
          <a:ext cx="11308586" cy="0"/>
        </a:xfrm>
        <a:prstGeom prst="line">
          <a:avLst/>
        </a:prstGeom>
        <a:solidFill>
          <a:schemeClr val="accent1">
            <a:alpha val="90000"/>
            <a:hueOff val="0"/>
            <a:satOff val="0"/>
            <a:lumOff val="0"/>
            <a:alphaOff val="0"/>
          </a:schemeClr>
        </a:solidFill>
        <a:ln w="12700" cap="flat" cmpd="sng" algn="ctr">
          <a:solidFill>
            <a:schemeClr val="accent1">
              <a:alpha val="9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B74D47BB-5AC4-9942-A8C9-A08675E68542}">
      <dsp:nvSpPr>
        <dsp:cNvPr id="0" name=""/>
        <dsp:cNvSpPr/>
      </dsp:nvSpPr>
      <dsp:spPr>
        <a:xfrm>
          <a:off x="0" y="581"/>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kern="1200" dirty="0"/>
            <a:t>August 26</a:t>
          </a:r>
        </a:p>
      </dsp:txBody>
      <dsp:txXfrm>
        <a:off x="0" y="581"/>
        <a:ext cx="2261717" cy="680714"/>
      </dsp:txXfrm>
    </dsp:sp>
    <dsp:sp modelId="{55D54665-59A7-FB4D-876C-02BA0DE11BAE}">
      <dsp:nvSpPr>
        <dsp:cNvPr id="0" name=""/>
        <dsp:cNvSpPr/>
      </dsp:nvSpPr>
      <dsp:spPr>
        <a:xfrm>
          <a:off x="2431345" y="31493"/>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0" kern="1200" dirty="0"/>
            <a:t>Cross-campus partnerships, the library, and the university research enterprise</a:t>
          </a:r>
          <a:endParaRPr lang="en-US" sz="1700" kern="1200" dirty="0">
            <a:highlight>
              <a:srgbClr val="FFFF00"/>
            </a:highlight>
          </a:endParaRPr>
        </a:p>
      </dsp:txBody>
      <dsp:txXfrm>
        <a:off x="2431345" y="31493"/>
        <a:ext cx="8877240" cy="618226"/>
      </dsp:txXfrm>
    </dsp:sp>
    <dsp:sp modelId="{7537E85B-2F13-7A4D-8A09-770F6F442696}">
      <dsp:nvSpPr>
        <dsp:cNvPr id="0" name=""/>
        <dsp:cNvSpPr/>
      </dsp:nvSpPr>
      <dsp:spPr>
        <a:xfrm>
          <a:off x="2261717" y="649720"/>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BC0CDE52-45B9-9A4F-95CC-2BC9C4C3DD66}">
      <dsp:nvSpPr>
        <dsp:cNvPr id="0" name=""/>
        <dsp:cNvSpPr/>
      </dsp:nvSpPr>
      <dsp:spPr>
        <a:xfrm>
          <a:off x="0" y="681296"/>
          <a:ext cx="11308586" cy="0"/>
        </a:xfrm>
        <a:prstGeom prst="line">
          <a:avLst/>
        </a:prstGeom>
        <a:solidFill>
          <a:schemeClr val="accent1">
            <a:alpha val="90000"/>
            <a:hueOff val="0"/>
            <a:satOff val="0"/>
            <a:lumOff val="0"/>
            <a:alphaOff val="-6667"/>
          </a:schemeClr>
        </a:solidFill>
        <a:ln w="12700" cap="flat" cmpd="sng" algn="ctr">
          <a:solidFill>
            <a:schemeClr val="accent1">
              <a:alpha val="90000"/>
              <a:hueOff val="0"/>
              <a:satOff val="0"/>
              <a:lumOff val="0"/>
              <a:alphaOff val="-6667"/>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45600A10-135E-7C41-B853-58E01F7D402A}">
      <dsp:nvSpPr>
        <dsp:cNvPr id="0" name=""/>
        <dsp:cNvSpPr/>
      </dsp:nvSpPr>
      <dsp:spPr>
        <a:xfrm>
          <a:off x="0" y="681296"/>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i="0" kern="1200" dirty="0">
              <a:solidFill>
                <a:schemeClr val="tx1"/>
              </a:solidFill>
            </a:rPr>
            <a:t>September 10</a:t>
          </a:r>
          <a:endParaRPr lang="en-US" sz="2700" i="0" kern="1200" dirty="0">
            <a:solidFill>
              <a:schemeClr val="tx1"/>
            </a:solidFill>
          </a:endParaRPr>
        </a:p>
      </dsp:txBody>
      <dsp:txXfrm>
        <a:off x="0" y="681296"/>
        <a:ext cx="2261717" cy="680714"/>
      </dsp:txXfrm>
    </dsp:sp>
    <dsp:sp modelId="{CDE81086-6FFD-014D-A194-BB5990C368DA}">
      <dsp:nvSpPr>
        <dsp:cNvPr id="0" name=""/>
        <dsp:cNvSpPr/>
      </dsp:nvSpPr>
      <dsp:spPr>
        <a:xfrm>
          <a:off x="2431345" y="712207"/>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1" kern="1200" dirty="0">
              <a:solidFill>
                <a:schemeClr val="tx1"/>
              </a:solidFill>
            </a:rPr>
            <a:t>Case study:</a:t>
          </a:r>
          <a:r>
            <a:rPr lang="en-US" sz="1700" b="0" kern="1200" dirty="0">
              <a:solidFill>
                <a:schemeClr val="tx1"/>
              </a:solidFill>
            </a:rPr>
            <a:t> Embedding librarians on interdisciplinary research teams at the University of Miami</a:t>
          </a:r>
        </a:p>
      </dsp:txBody>
      <dsp:txXfrm>
        <a:off x="2431345" y="712207"/>
        <a:ext cx="8877240" cy="618226"/>
      </dsp:txXfrm>
    </dsp:sp>
    <dsp:sp modelId="{96F30819-3114-6743-A298-4D33F57A711F}">
      <dsp:nvSpPr>
        <dsp:cNvPr id="0" name=""/>
        <dsp:cNvSpPr/>
      </dsp:nvSpPr>
      <dsp:spPr>
        <a:xfrm>
          <a:off x="2261717" y="1330434"/>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282EEC3C-F31A-704A-952F-5C4F13682EE2}">
      <dsp:nvSpPr>
        <dsp:cNvPr id="0" name=""/>
        <dsp:cNvSpPr/>
      </dsp:nvSpPr>
      <dsp:spPr>
        <a:xfrm>
          <a:off x="0" y="1362010"/>
          <a:ext cx="11308586" cy="0"/>
        </a:xfrm>
        <a:prstGeom prst="line">
          <a:avLst/>
        </a:prstGeom>
        <a:solidFill>
          <a:schemeClr val="accent1">
            <a:alpha val="90000"/>
            <a:hueOff val="0"/>
            <a:satOff val="0"/>
            <a:lumOff val="0"/>
            <a:alphaOff val="-13333"/>
          </a:schemeClr>
        </a:solidFill>
        <a:ln w="12700" cap="flat" cmpd="sng" algn="ctr">
          <a:solidFill>
            <a:schemeClr val="accent1">
              <a:alpha val="90000"/>
              <a:hueOff val="0"/>
              <a:satOff val="0"/>
              <a:lumOff val="0"/>
              <a:alphaOff val="-13333"/>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226876E5-30EB-D446-B72C-BB3BE74EECE2}">
      <dsp:nvSpPr>
        <dsp:cNvPr id="0" name=""/>
        <dsp:cNvSpPr/>
      </dsp:nvSpPr>
      <dsp:spPr>
        <a:xfrm>
          <a:off x="0" y="1362010"/>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i="0" kern="1200" dirty="0"/>
            <a:t>September 23 </a:t>
          </a:r>
          <a:endParaRPr lang="en-US" sz="2700" i="0" kern="1200" dirty="0"/>
        </a:p>
      </dsp:txBody>
      <dsp:txXfrm>
        <a:off x="0" y="1362010"/>
        <a:ext cx="2261717" cy="680714"/>
      </dsp:txXfrm>
    </dsp:sp>
    <dsp:sp modelId="{62B27D37-2DF7-D841-9C2D-14B232365A67}">
      <dsp:nvSpPr>
        <dsp:cNvPr id="0" name=""/>
        <dsp:cNvSpPr/>
      </dsp:nvSpPr>
      <dsp:spPr>
        <a:xfrm>
          <a:off x="2431345" y="1392921"/>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1" kern="1200" dirty="0"/>
            <a:t>Case study:</a:t>
          </a:r>
          <a:r>
            <a:rPr lang="en-US" sz="1700" b="0" kern="1200" dirty="0"/>
            <a:t> Implementing a shared GIS position at Rutgers University through cross-campus collaboration</a:t>
          </a:r>
        </a:p>
      </dsp:txBody>
      <dsp:txXfrm>
        <a:off x="2431345" y="1392921"/>
        <a:ext cx="8877240" cy="618226"/>
      </dsp:txXfrm>
    </dsp:sp>
    <dsp:sp modelId="{D169A154-DD72-4C46-BC4A-4D3753EE2166}">
      <dsp:nvSpPr>
        <dsp:cNvPr id="0" name=""/>
        <dsp:cNvSpPr/>
      </dsp:nvSpPr>
      <dsp:spPr>
        <a:xfrm>
          <a:off x="2261717" y="2011148"/>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DCB726C8-2581-5F45-BD9B-D39E4652CDC8}">
      <dsp:nvSpPr>
        <dsp:cNvPr id="0" name=""/>
        <dsp:cNvSpPr/>
      </dsp:nvSpPr>
      <dsp:spPr>
        <a:xfrm>
          <a:off x="0" y="2042724"/>
          <a:ext cx="11308586" cy="0"/>
        </a:xfrm>
        <a:prstGeom prst="line">
          <a:avLst/>
        </a:prstGeom>
        <a:solidFill>
          <a:schemeClr val="accent1">
            <a:alpha val="90000"/>
            <a:hueOff val="0"/>
            <a:satOff val="0"/>
            <a:lumOff val="0"/>
            <a:alphaOff val="-20000"/>
          </a:schemeClr>
        </a:solidFill>
        <a:ln w="12700" cap="flat" cmpd="sng" algn="ctr">
          <a:solidFill>
            <a:schemeClr val="accent1">
              <a:alpha val="90000"/>
              <a:hueOff val="0"/>
              <a:satOff val="0"/>
              <a:lumOff val="0"/>
              <a:alphaOff val="-2000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33A8131-F565-9243-AFE2-21C9D7248AA4}">
      <dsp:nvSpPr>
        <dsp:cNvPr id="0" name=""/>
        <dsp:cNvSpPr/>
      </dsp:nvSpPr>
      <dsp:spPr>
        <a:xfrm>
          <a:off x="0" y="2042724"/>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kern="1200" dirty="0">
              <a:solidFill>
                <a:srgbClr val="FF0000"/>
              </a:solidFill>
            </a:rPr>
            <a:t>October 14</a:t>
          </a:r>
        </a:p>
      </dsp:txBody>
      <dsp:txXfrm>
        <a:off x="0" y="2042724"/>
        <a:ext cx="2261717" cy="680714"/>
      </dsp:txXfrm>
    </dsp:sp>
    <dsp:sp modelId="{4ADCF315-5281-7342-A1D9-FA84F704815E}">
      <dsp:nvSpPr>
        <dsp:cNvPr id="0" name=""/>
        <dsp:cNvSpPr/>
      </dsp:nvSpPr>
      <dsp:spPr>
        <a:xfrm>
          <a:off x="2431345" y="2073636"/>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1" kern="1200" dirty="0">
              <a:solidFill>
                <a:srgbClr val="FF0000"/>
              </a:solidFill>
            </a:rPr>
            <a:t>Stakeholder spotlight:</a:t>
          </a:r>
          <a:r>
            <a:rPr lang="en-US" sz="1700" b="0" kern="1200" dirty="0">
              <a:solidFill>
                <a:srgbClr val="FF0000"/>
              </a:solidFill>
            </a:rPr>
            <a:t> Research development and synergies with the library</a:t>
          </a:r>
        </a:p>
      </dsp:txBody>
      <dsp:txXfrm>
        <a:off x="2431345" y="2073636"/>
        <a:ext cx="8877240" cy="618226"/>
      </dsp:txXfrm>
    </dsp:sp>
    <dsp:sp modelId="{536351A3-01BF-6D41-85E3-2102B2047FC7}">
      <dsp:nvSpPr>
        <dsp:cNvPr id="0" name=""/>
        <dsp:cNvSpPr/>
      </dsp:nvSpPr>
      <dsp:spPr>
        <a:xfrm>
          <a:off x="2261717" y="2691863"/>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4982CED1-1BD1-BA41-8AFE-2A9C40C06315}">
      <dsp:nvSpPr>
        <dsp:cNvPr id="0" name=""/>
        <dsp:cNvSpPr/>
      </dsp:nvSpPr>
      <dsp:spPr>
        <a:xfrm>
          <a:off x="0" y="2723439"/>
          <a:ext cx="11308586" cy="0"/>
        </a:xfrm>
        <a:prstGeom prst="line">
          <a:avLst/>
        </a:prstGeom>
        <a:solidFill>
          <a:schemeClr val="accent1">
            <a:alpha val="90000"/>
            <a:hueOff val="0"/>
            <a:satOff val="0"/>
            <a:lumOff val="0"/>
            <a:alphaOff val="-26667"/>
          </a:schemeClr>
        </a:solidFill>
        <a:ln w="12700" cap="flat" cmpd="sng" algn="ctr">
          <a:solidFill>
            <a:schemeClr val="accent1">
              <a:alpha val="90000"/>
              <a:hueOff val="0"/>
              <a:satOff val="0"/>
              <a:lumOff val="0"/>
              <a:alphaOff val="-26667"/>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E9AAE9CD-C0A1-2B44-A02D-F31547FB756C}">
      <dsp:nvSpPr>
        <dsp:cNvPr id="0" name=""/>
        <dsp:cNvSpPr/>
      </dsp:nvSpPr>
      <dsp:spPr>
        <a:xfrm>
          <a:off x="0" y="2723439"/>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kern="1200" dirty="0"/>
            <a:t>October 27</a:t>
          </a:r>
        </a:p>
      </dsp:txBody>
      <dsp:txXfrm>
        <a:off x="0" y="2723439"/>
        <a:ext cx="2261717" cy="680714"/>
      </dsp:txXfrm>
    </dsp:sp>
    <dsp:sp modelId="{1111119A-3BE1-5643-8095-ED9ED2835DE6}">
      <dsp:nvSpPr>
        <dsp:cNvPr id="0" name=""/>
        <dsp:cNvSpPr/>
      </dsp:nvSpPr>
      <dsp:spPr>
        <a:xfrm>
          <a:off x="2431345" y="2754350"/>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i="1" kern="1200" dirty="0"/>
            <a:t>Stakeholder spotlight</a:t>
          </a:r>
          <a:r>
            <a:rPr lang="en-US" sz="1700" kern="1200" dirty="0"/>
            <a:t>: Campus communications and synergies with the library</a:t>
          </a:r>
        </a:p>
      </dsp:txBody>
      <dsp:txXfrm>
        <a:off x="2431345" y="2754350"/>
        <a:ext cx="8877240" cy="618226"/>
      </dsp:txXfrm>
    </dsp:sp>
    <dsp:sp modelId="{BEED849E-7636-F74C-AB07-EC74F51368E7}">
      <dsp:nvSpPr>
        <dsp:cNvPr id="0" name=""/>
        <dsp:cNvSpPr/>
      </dsp:nvSpPr>
      <dsp:spPr>
        <a:xfrm>
          <a:off x="2261717" y="3372577"/>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F300BE0E-A936-6648-95E6-26E5B5902015}">
      <dsp:nvSpPr>
        <dsp:cNvPr id="0" name=""/>
        <dsp:cNvSpPr/>
      </dsp:nvSpPr>
      <dsp:spPr>
        <a:xfrm>
          <a:off x="0" y="3404153"/>
          <a:ext cx="11308586" cy="0"/>
        </a:xfrm>
        <a:prstGeom prst="line">
          <a:avLst/>
        </a:prstGeom>
        <a:solidFill>
          <a:schemeClr val="accent1">
            <a:alpha val="90000"/>
            <a:hueOff val="0"/>
            <a:satOff val="0"/>
            <a:lumOff val="0"/>
            <a:alphaOff val="-33333"/>
          </a:schemeClr>
        </a:solidFill>
        <a:ln w="12700" cap="flat" cmpd="sng" algn="ctr">
          <a:solidFill>
            <a:schemeClr val="accent1">
              <a:alpha val="90000"/>
              <a:hueOff val="0"/>
              <a:satOff val="0"/>
              <a:lumOff val="0"/>
              <a:alphaOff val="-33333"/>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B81923A-C112-4849-92D9-1125C3E95800}">
      <dsp:nvSpPr>
        <dsp:cNvPr id="0" name=""/>
        <dsp:cNvSpPr/>
      </dsp:nvSpPr>
      <dsp:spPr>
        <a:xfrm>
          <a:off x="0" y="3404153"/>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kern="1200" dirty="0"/>
            <a:t>November 17</a:t>
          </a:r>
          <a:endParaRPr lang="en-US" sz="2700" kern="1200" dirty="0"/>
        </a:p>
      </dsp:txBody>
      <dsp:txXfrm>
        <a:off x="0" y="3404153"/>
        <a:ext cx="2261717" cy="680714"/>
      </dsp:txXfrm>
    </dsp:sp>
    <dsp:sp modelId="{3C6D2E8D-A545-964D-A2A3-FA92AE10C567}">
      <dsp:nvSpPr>
        <dsp:cNvPr id="0" name=""/>
        <dsp:cNvSpPr/>
      </dsp:nvSpPr>
      <dsp:spPr>
        <a:xfrm>
          <a:off x="2431345" y="3435064"/>
          <a:ext cx="8877240"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1" u="none" kern="1200" dirty="0"/>
            <a:t>Case study</a:t>
          </a:r>
          <a:r>
            <a:rPr lang="en-US" sz="1700" b="0" i="0" u="none" kern="1200" dirty="0"/>
            <a:t>: Providing Robust Research Support Services at Syracuse through Cross-Campus Partnerships</a:t>
          </a:r>
          <a:endParaRPr lang="en-US" sz="1700" b="0" kern="1200" dirty="0"/>
        </a:p>
      </dsp:txBody>
      <dsp:txXfrm>
        <a:off x="2431345" y="3435064"/>
        <a:ext cx="8877240" cy="618226"/>
      </dsp:txXfrm>
    </dsp:sp>
    <dsp:sp modelId="{13D3E484-9658-EC47-891F-55938A1AFB92}">
      <dsp:nvSpPr>
        <dsp:cNvPr id="0" name=""/>
        <dsp:cNvSpPr/>
      </dsp:nvSpPr>
      <dsp:spPr>
        <a:xfrm>
          <a:off x="2261717" y="4053291"/>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2CED2538-214F-6D43-9DAB-054264072109}">
      <dsp:nvSpPr>
        <dsp:cNvPr id="0" name=""/>
        <dsp:cNvSpPr/>
      </dsp:nvSpPr>
      <dsp:spPr>
        <a:xfrm>
          <a:off x="0" y="4084867"/>
          <a:ext cx="11308586" cy="0"/>
        </a:xfrm>
        <a:prstGeom prst="line">
          <a:avLst/>
        </a:prstGeom>
        <a:solidFill>
          <a:schemeClr val="accent1">
            <a:alpha val="90000"/>
            <a:hueOff val="0"/>
            <a:satOff val="0"/>
            <a:lumOff val="0"/>
            <a:alphaOff val="-40000"/>
          </a:schemeClr>
        </a:solidFill>
        <a:ln w="12700" cap="flat" cmpd="sng" algn="ctr">
          <a:solidFill>
            <a:schemeClr val="accent1">
              <a:alpha val="90000"/>
              <a:hueOff val="0"/>
              <a:satOff val="0"/>
              <a:lumOff val="0"/>
              <a:alphaOff val="-4000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53C49E88-B332-8C40-B986-C65D5883781B}">
      <dsp:nvSpPr>
        <dsp:cNvPr id="0" name=""/>
        <dsp:cNvSpPr/>
      </dsp:nvSpPr>
      <dsp:spPr>
        <a:xfrm>
          <a:off x="0" y="4084867"/>
          <a:ext cx="2261717" cy="68071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2870" tIns="102870" rIns="102870" bIns="102870" numCol="1" spcCol="1270" anchor="t" anchorCtr="0">
          <a:noAutofit/>
        </a:bodyPr>
        <a:lstStyle/>
        <a:p>
          <a:pPr marL="0" lvl="0" indent="0" algn="l" defTabSz="1200150">
            <a:lnSpc>
              <a:spcPct val="90000"/>
            </a:lnSpc>
            <a:spcBef>
              <a:spcPct val="0"/>
            </a:spcBef>
            <a:spcAft>
              <a:spcPct val="35000"/>
            </a:spcAft>
            <a:buNone/>
          </a:pPr>
          <a:r>
            <a:rPr lang="en-US" sz="2700" b="1" kern="1200" dirty="0"/>
            <a:t>December 3</a:t>
          </a:r>
        </a:p>
      </dsp:txBody>
      <dsp:txXfrm>
        <a:off x="0" y="4084867"/>
        <a:ext cx="2261717" cy="680714"/>
      </dsp:txXfrm>
    </dsp:sp>
    <dsp:sp modelId="{A168C07C-1EFD-994D-8DBD-CABE49CCB5C2}">
      <dsp:nvSpPr>
        <dsp:cNvPr id="0" name=""/>
        <dsp:cNvSpPr/>
      </dsp:nvSpPr>
      <dsp:spPr>
        <a:xfrm>
          <a:off x="2431345" y="4115779"/>
          <a:ext cx="8102878" cy="61822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t" anchorCtr="0">
          <a:noAutofit/>
        </a:bodyPr>
        <a:lstStyle/>
        <a:p>
          <a:pPr marL="0" lvl="0" indent="0" algn="l" defTabSz="755650">
            <a:lnSpc>
              <a:spcPct val="90000"/>
            </a:lnSpc>
            <a:spcBef>
              <a:spcPct val="0"/>
            </a:spcBef>
            <a:spcAft>
              <a:spcPct val="35000"/>
            </a:spcAft>
            <a:buNone/>
          </a:pPr>
          <a:r>
            <a:rPr lang="en-US" sz="1700" b="0" i="1" u="none" kern="1200" dirty="0"/>
            <a:t>Case study</a:t>
          </a:r>
          <a:r>
            <a:rPr lang="en-US" sz="1700" b="0" i="0" u="none" kern="1200" dirty="0"/>
            <a:t>: Supporting bibliometric and research impact analysis at the University of Waterloo </a:t>
          </a:r>
          <a:endParaRPr lang="en-US" sz="1700" b="0" kern="1200" dirty="0"/>
        </a:p>
      </dsp:txBody>
      <dsp:txXfrm>
        <a:off x="2431345" y="4115779"/>
        <a:ext cx="8102878" cy="618226"/>
      </dsp:txXfrm>
    </dsp:sp>
    <dsp:sp modelId="{039DE951-F755-4C44-AF8C-F9E7BB11780D}">
      <dsp:nvSpPr>
        <dsp:cNvPr id="0" name=""/>
        <dsp:cNvSpPr/>
      </dsp:nvSpPr>
      <dsp:spPr>
        <a:xfrm>
          <a:off x="2261717" y="4734006"/>
          <a:ext cx="9046868" cy="0"/>
        </a:xfrm>
        <a:prstGeom prst="line">
          <a:avLst/>
        </a:prstGeom>
        <a:solidFill>
          <a:schemeClr val="accent1">
            <a:hueOff val="0"/>
            <a:satOff val="0"/>
            <a:lumOff val="0"/>
            <a:alphaOff val="0"/>
          </a:schemeClr>
        </a:solidFill>
        <a:ln w="1270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547AA60-D35C-5447-BBDE-839DAA0ED9FB}">
      <dsp:nvSpPr>
        <dsp:cNvPr id="0" name=""/>
        <dsp:cNvSpPr/>
      </dsp:nvSpPr>
      <dsp:spPr>
        <a:xfrm>
          <a:off x="0" y="2173803"/>
          <a:ext cx="884537" cy="884537"/>
        </a:xfrm>
        <a:prstGeom prst="ellipse">
          <a:avLst/>
        </a:prstGeom>
        <a:blipFill>
          <a:blip xmlns:r="http://schemas.openxmlformats.org/officeDocument/2006/relationships" r:embed="rId1">
            <a:extLst>
              <a:ext uri="{28A0092B-C50C-407E-A947-70E740481C1C}">
                <a14:useLocalDpi xmlns:a14="http://schemas.microsoft.com/office/drawing/2010/main"/>
              </a:ext>
            </a:extLst>
          </a:blip>
          <a:srcRect/>
          <a:stretch>
            <a:fillRect/>
          </a:stretch>
        </a:blipFill>
        <a:ln>
          <a:noFill/>
        </a:ln>
        <a:effectLst/>
      </dsp:spPr>
      <dsp:style>
        <a:lnRef idx="0">
          <a:scrgbClr r="0" g="0" b="0"/>
        </a:lnRef>
        <a:fillRef idx="3">
          <a:scrgbClr r="0" g="0" b="0"/>
        </a:fillRef>
        <a:effectRef idx="2">
          <a:scrgbClr r="0" g="0" b="0"/>
        </a:effectRef>
        <a:fontRef idx="minor">
          <a:schemeClr val="lt1"/>
        </a:fontRef>
      </dsp:style>
    </dsp:sp>
    <dsp:sp modelId="{4D8F77CF-4C8C-7C40-BFE6-BC6E4D254CA6}">
      <dsp:nvSpPr>
        <dsp:cNvPr id="0" name=""/>
        <dsp:cNvSpPr/>
      </dsp:nvSpPr>
      <dsp:spPr>
        <a:xfrm>
          <a:off x="884537" y="2171591"/>
          <a:ext cx="1326806" cy="88453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US" sz="1700" kern="1200" dirty="0"/>
            <a:t>Rebecca Bryant, PhD</a:t>
          </a:r>
        </a:p>
      </dsp:txBody>
      <dsp:txXfrm>
        <a:off x="884537" y="2171591"/>
        <a:ext cx="1326806" cy="884537"/>
      </dsp:txXfrm>
    </dsp:sp>
    <dsp:sp modelId="{F6C93A9B-71AB-6F4C-9B06-88ECABFB2AD8}">
      <dsp:nvSpPr>
        <dsp:cNvPr id="0" name=""/>
        <dsp:cNvSpPr/>
      </dsp:nvSpPr>
      <dsp:spPr>
        <a:xfrm>
          <a:off x="2432479" y="2173803"/>
          <a:ext cx="884537" cy="884537"/>
        </a:xfrm>
        <a:prstGeom prst="ellipse">
          <a:avLst/>
        </a:prstGeom>
        <a:blipFill>
          <a:blip xmlns:r="http://schemas.openxmlformats.org/officeDocument/2006/relationships" r:embed="rId2" cstate="screen">
            <a:extLst>
              <a:ext uri="{28A0092B-C50C-407E-A947-70E740481C1C}">
                <a14:useLocalDpi xmlns:a14="http://schemas.microsoft.com/office/drawing/2010/main"/>
              </a:ext>
            </a:extLst>
          </a:blip>
          <a:srcRect/>
          <a:stretch>
            <a:fillRect/>
          </a:stretch>
        </a:blipFill>
        <a:ln>
          <a:noFill/>
        </a:ln>
        <a:effectLst/>
      </dsp:spPr>
      <dsp:style>
        <a:lnRef idx="0">
          <a:scrgbClr r="0" g="0" b="0"/>
        </a:lnRef>
        <a:fillRef idx="3">
          <a:scrgbClr r="0" g="0" b="0"/>
        </a:fillRef>
        <a:effectRef idx="2">
          <a:scrgbClr r="0" g="0" b="0"/>
        </a:effectRef>
        <a:fontRef idx="minor">
          <a:schemeClr val="lt1"/>
        </a:fontRef>
      </dsp:style>
    </dsp:sp>
    <dsp:sp modelId="{FD7FAF78-24DA-1D4A-941A-9ACDF1A7D3F3}">
      <dsp:nvSpPr>
        <dsp:cNvPr id="0" name=""/>
        <dsp:cNvSpPr/>
      </dsp:nvSpPr>
      <dsp:spPr>
        <a:xfrm>
          <a:off x="3317017" y="2171591"/>
          <a:ext cx="1326806" cy="88453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US" sz="1700" kern="1200" dirty="0"/>
            <a:t>Annette Dortmund, PhD</a:t>
          </a:r>
        </a:p>
      </dsp:txBody>
      <dsp:txXfrm>
        <a:off x="3317017" y="2171591"/>
        <a:ext cx="1326806" cy="884537"/>
      </dsp:txXfrm>
    </dsp:sp>
    <dsp:sp modelId="{FB88DF27-A832-544C-8AA1-FB30909F901A}">
      <dsp:nvSpPr>
        <dsp:cNvPr id="0" name=""/>
        <dsp:cNvSpPr/>
      </dsp:nvSpPr>
      <dsp:spPr>
        <a:xfrm>
          <a:off x="4864958" y="2173803"/>
          <a:ext cx="884537" cy="884537"/>
        </a:xfrm>
        <a:prstGeom prst="ellipse">
          <a:avLst/>
        </a:prstGeom>
        <a:blipFill>
          <a:blip xmlns:r="http://schemas.openxmlformats.org/officeDocument/2006/relationships" r:embed="rId3">
            <a:extLst>
              <a:ext uri="{28A0092B-C50C-407E-A947-70E740481C1C}">
                <a14:useLocalDpi xmlns:a14="http://schemas.microsoft.com/office/drawing/2010/main"/>
              </a:ext>
            </a:extLst>
          </a:blip>
          <a:srcRect/>
          <a:stretch>
            <a:fillRect/>
          </a:stretch>
        </a:blipFill>
        <a:ln>
          <a:noFill/>
        </a:ln>
        <a:effectLst/>
      </dsp:spPr>
      <dsp:style>
        <a:lnRef idx="0">
          <a:scrgbClr r="0" g="0" b="0"/>
        </a:lnRef>
        <a:fillRef idx="3">
          <a:scrgbClr r="0" g="0" b="0"/>
        </a:fillRef>
        <a:effectRef idx="2">
          <a:scrgbClr r="0" g="0" b="0"/>
        </a:effectRef>
        <a:fontRef idx="minor">
          <a:schemeClr val="lt1"/>
        </a:fontRef>
      </dsp:style>
    </dsp:sp>
    <dsp:sp modelId="{0A32175D-8183-BA49-9958-E18D813966CD}">
      <dsp:nvSpPr>
        <dsp:cNvPr id="0" name=""/>
        <dsp:cNvSpPr/>
      </dsp:nvSpPr>
      <dsp:spPr>
        <a:xfrm>
          <a:off x="5749496" y="2171591"/>
          <a:ext cx="1326806" cy="884537"/>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4770" tIns="64770" rIns="64770" bIns="64770" numCol="1" spcCol="1270" anchor="ctr" anchorCtr="0">
          <a:noAutofit/>
        </a:bodyPr>
        <a:lstStyle/>
        <a:p>
          <a:pPr marL="0" lvl="0" indent="0" algn="l" defTabSz="755650">
            <a:lnSpc>
              <a:spcPct val="90000"/>
            </a:lnSpc>
            <a:spcBef>
              <a:spcPct val="0"/>
            </a:spcBef>
            <a:spcAft>
              <a:spcPct val="35000"/>
            </a:spcAft>
            <a:buNone/>
          </a:pPr>
          <a:r>
            <a:rPr lang="en-US" sz="1700" kern="1200" dirty="0"/>
            <a:t>Brian Lavoie, PhD</a:t>
          </a:r>
        </a:p>
      </dsp:txBody>
      <dsp:txXfrm>
        <a:off x="5749496" y="2171591"/>
        <a:ext cx="1326806" cy="884537"/>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13D0E17-C2B8-534B-B096-08F4AC853465}">
      <dsp:nvSpPr>
        <dsp:cNvPr id="0" name=""/>
        <dsp:cNvSpPr/>
      </dsp:nvSpPr>
      <dsp:spPr>
        <a:xfrm rot="10800000">
          <a:off x="2198664" y="3254"/>
          <a:ext cx="7376541" cy="1362654"/>
        </a:xfrm>
        <a:prstGeom prst="homePlat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00893" tIns="64770" rIns="120904" bIns="64770" numCol="1" spcCol="1270" anchor="ctr" anchorCtr="0">
          <a:noAutofit/>
        </a:bodyPr>
        <a:lstStyle/>
        <a:p>
          <a:pPr marL="0" lvl="0" indent="0" algn="ctr" defTabSz="755650">
            <a:lnSpc>
              <a:spcPct val="90000"/>
            </a:lnSpc>
            <a:spcBef>
              <a:spcPct val="0"/>
            </a:spcBef>
            <a:spcAft>
              <a:spcPct val="35000"/>
            </a:spcAft>
            <a:buNone/>
          </a:pPr>
          <a:r>
            <a:rPr lang="en-US" sz="1700" b="1" kern="1200" dirty="0"/>
            <a:t>Jeff </a:t>
          </a:r>
          <a:r>
            <a:rPr lang="en-US" sz="1700" b="1" kern="1200" dirty="0" err="1"/>
            <a:t>Agnoli</a:t>
          </a:r>
          <a:endParaRPr lang="en-US" sz="1700" kern="1200" dirty="0"/>
        </a:p>
        <a:p>
          <a:pPr marL="0" lvl="0" indent="0" algn="ctr" defTabSz="755650">
            <a:lnSpc>
              <a:spcPct val="90000"/>
            </a:lnSpc>
            <a:spcBef>
              <a:spcPct val="0"/>
            </a:spcBef>
            <a:spcAft>
              <a:spcPct val="35000"/>
            </a:spcAft>
            <a:buNone/>
          </a:pPr>
          <a:r>
            <a:rPr lang="en-US" sz="1700" kern="1200" dirty="0"/>
            <a:t>Office of Research </a:t>
          </a:r>
        </a:p>
        <a:p>
          <a:pPr marL="0" lvl="0" indent="0" algn="ctr" defTabSz="755650">
            <a:lnSpc>
              <a:spcPct val="90000"/>
            </a:lnSpc>
            <a:spcBef>
              <a:spcPct val="0"/>
            </a:spcBef>
            <a:spcAft>
              <a:spcPct val="35000"/>
            </a:spcAft>
            <a:buNone/>
          </a:pPr>
          <a:r>
            <a:rPr lang="en-US" sz="1700" kern="1200" dirty="0"/>
            <a:t>The Ohio State University</a:t>
          </a:r>
        </a:p>
      </dsp:txBody>
      <dsp:txXfrm rot="10800000">
        <a:off x="2539327" y="3254"/>
        <a:ext cx="7035878" cy="1362654"/>
      </dsp:txXfrm>
    </dsp:sp>
    <dsp:sp modelId="{1C18E6AA-6266-9343-A1B3-5BF930B5998C}">
      <dsp:nvSpPr>
        <dsp:cNvPr id="0" name=""/>
        <dsp:cNvSpPr/>
      </dsp:nvSpPr>
      <dsp:spPr>
        <a:xfrm>
          <a:off x="1517337" y="0"/>
          <a:ext cx="1362654" cy="1362654"/>
        </a:xfrm>
        <a:prstGeom prst="ellipse">
          <a:avLst/>
        </a:prstGeom>
        <a:blipFill dpi="0" rotWithShape="1">
          <a:blip xmlns:r="http://schemas.openxmlformats.org/officeDocument/2006/relationships" r:embed="rId1">
            <a:extLst>
              <a:ext uri="{28A0092B-C50C-407E-A947-70E740481C1C}">
                <a14:useLocalDpi xmlns:a14="http://schemas.microsoft.com/office/drawing/2010/main"/>
              </a:ext>
            </a:extLst>
          </a:blip>
          <a:srcRect/>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0EDEE757-9D44-BC4B-AD99-CFFB52B761A3}">
      <dsp:nvSpPr>
        <dsp:cNvPr id="0" name=""/>
        <dsp:cNvSpPr/>
      </dsp:nvSpPr>
      <dsp:spPr>
        <a:xfrm rot="10800000">
          <a:off x="2198664" y="1772672"/>
          <a:ext cx="7376541" cy="1362654"/>
        </a:xfrm>
        <a:prstGeom prst="homePlat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00893" tIns="64770" rIns="120904" bIns="64770" numCol="1" spcCol="1270" anchor="ctr" anchorCtr="0">
          <a:noAutofit/>
        </a:bodyPr>
        <a:lstStyle/>
        <a:p>
          <a:pPr marL="0" lvl="0" indent="0" algn="ctr" defTabSz="755650">
            <a:lnSpc>
              <a:spcPct val="90000"/>
            </a:lnSpc>
            <a:spcBef>
              <a:spcPct val="0"/>
            </a:spcBef>
            <a:spcAft>
              <a:spcPct val="35000"/>
            </a:spcAft>
            <a:buNone/>
          </a:pPr>
          <a:r>
            <a:rPr lang="en-US" sz="1700" b="1" kern="1200" dirty="0"/>
            <a:t>Ryan Champagne</a:t>
          </a:r>
        </a:p>
        <a:p>
          <a:pPr marL="0" lvl="0" indent="0" algn="ctr" defTabSz="755650">
            <a:lnSpc>
              <a:spcPct val="90000"/>
            </a:lnSpc>
            <a:spcBef>
              <a:spcPct val="0"/>
            </a:spcBef>
            <a:spcAft>
              <a:spcPct val="35000"/>
            </a:spcAft>
            <a:buNone/>
          </a:pPr>
          <a:r>
            <a:rPr lang="en-US" sz="1700" kern="1200" dirty="0"/>
            <a:t>Assistant Director for Research Development</a:t>
          </a:r>
        </a:p>
        <a:p>
          <a:pPr marL="0" lvl="0" indent="0" algn="ctr" defTabSz="755650">
            <a:lnSpc>
              <a:spcPct val="90000"/>
            </a:lnSpc>
            <a:spcBef>
              <a:spcPct val="0"/>
            </a:spcBef>
            <a:spcAft>
              <a:spcPct val="35000"/>
            </a:spcAft>
            <a:buNone/>
          </a:pPr>
          <a:r>
            <a:rPr lang="en-US" sz="1700" kern="1200" dirty="0"/>
            <a:t>University of Pittsburgh</a:t>
          </a:r>
          <a:endParaRPr lang="en-US" sz="1700" b="1" kern="1200" dirty="0"/>
        </a:p>
      </dsp:txBody>
      <dsp:txXfrm rot="10800000">
        <a:off x="2539327" y="1772672"/>
        <a:ext cx="7035878" cy="1362654"/>
      </dsp:txXfrm>
    </dsp:sp>
    <dsp:sp modelId="{C2495010-6C22-474D-893D-ABDBDC501DED}">
      <dsp:nvSpPr>
        <dsp:cNvPr id="0" name=""/>
        <dsp:cNvSpPr/>
      </dsp:nvSpPr>
      <dsp:spPr>
        <a:xfrm>
          <a:off x="1517337" y="1772672"/>
          <a:ext cx="1362654" cy="1362654"/>
        </a:xfrm>
        <a:prstGeom prst="ellipse">
          <a:avLst/>
        </a:prstGeom>
        <a:blipFill>
          <a:blip xmlns:r="http://schemas.openxmlformats.org/officeDocument/2006/relationships" r:embed="rId2" cstate="screen">
            <a:extLst>
              <a:ext uri="{28A0092B-C50C-407E-A947-70E740481C1C}">
                <a14:useLocalDpi xmlns:a14="http://schemas.microsoft.com/office/drawing/2010/main"/>
              </a:ext>
            </a:extLst>
          </a:blip>
          <a:srcRect/>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FDAAD400-FCA0-714D-8B66-8219C90105A1}">
      <dsp:nvSpPr>
        <dsp:cNvPr id="0" name=""/>
        <dsp:cNvSpPr/>
      </dsp:nvSpPr>
      <dsp:spPr>
        <a:xfrm rot="10800000">
          <a:off x="2198664" y="3542090"/>
          <a:ext cx="7376541" cy="1362654"/>
        </a:xfrm>
        <a:prstGeom prst="homePlate">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00893" tIns="64770" rIns="120904" bIns="64770" numCol="1" spcCol="1270" anchor="ctr" anchorCtr="0">
          <a:noAutofit/>
        </a:bodyPr>
        <a:lstStyle/>
        <a:p>
          <a:pPr marL="0" lvl="0" indent="0" algn="ctr" defTabSz="755650">
            <a:lnSpc>
              <a:spcPct val="90000"/>
            </a:lnSpc>
            <a:spcBef>
              <a:spcPct val="0"/>
            </a:spcBef>
            <a:spcAft>
              <a:spcPct val="35000"/>
            </a:spcAft>
            <a:buNone/>
          </a:pPr>
          <a:r>
            <a:rPr lang="en-US" sz="1700" b="1" kern="1200" dirty="0"/>
            <a:t>Krista </a:t>
          </a:r>
          <a:r>
            <a:rPr lang="en-US" sz="1700" b="1" kern="1200" dirty="0" err="1"/>
            <a:t>Kezbers</a:t>
          </a:r>
          <a:endParaRPr lang="en-US" sz="1700" kern="1200" dirty="0"/>
        </a:p>
        <a:p>
          <a:pPr marL="0" lvl="0" indent="0" algn="ctr" defTabSz="755650">
            <a:lnSpc>
              <a:spcPct val="90000"/>
            </a:lnSpc>
            <a:spcBef>
              <a:spcPct val="0"/>
            </a:spcBef>
            <a:spcAft>
              <a:spcPct val="35000"/>
            </a:spcAft>
            <a:buNone/>
          </a:pPr>
          <a:r>
            <a:rPr lang="en-US" sz="1700" kern="1200" dirty="0"/>
            <a:t>Assistant Staff Director and Research Development Specialist</a:t>
          </a:r>
        </a:p>
        <a:p>
          <a:pPr marL="0" lvl="0" indent="0" algn="ctr" defTabSz="755650">
            <a:lnSpc>
              <a:spcPct val="90000"/>
            </a:lnSpc>
            <a:spcBef>
              <a:spcPct val="0"/>
            </a:spcBef>
            <a:spcAft>
              <a:spcPct val="35000"/>
            </a:spcAft>
            <a:buNone/>
          </a:pPr>
          <a:r>
            <a:rPr lang="en-US" sz="1700" kern="1200" dirty="0"/>
            <a:t>Office for Research Development and Scholarly Activity</a:t>
          </a:r>
        </a:p>
        <a:p>
          <a:pPr marL="0" lvl="0" indent="0" algn="ctr" defTabSz="755650">
            <a:lnSpc>
              <a:spcPct val="90000"/>
            </a:lnSpc>
            <a:spcBef>
              <a:spcPct val="0"/>
            </a:spcBef>
            <a:spcAft>
              <a:spcPct val="35000"/>
            </a:spcAft>
            <a:buNone/>
          </a:pPr>
          <a:r>
            <a:rPr lang="en-US" sz="1700" kern="1200" dirty="0"/>
            <a:t>University of Oklahoma</a:t>
          </a:r>
        </a:p>
      </dsp:txBody>
      <dsp:txXfrm rot="10800000">
        <a:off x="2539327" y="3542090"/>
        <a:ext cx="7035878" cy="1362654"/>
      </dsp:txXfrm>
    </dsp:sp>
    <dsp:sp modelId="{086E9934-B6AF-2040-80AE-721BC674FCCC}">
      <dsp:nvSpPr>
        <dsp:cNvPr id="0" name=""/>
        <dsp:cNvSpPr/>
      </dsp:nvSpPr>
      <dsp:spPr>
        <a:xfrm>
          <a:off x="1517337" y="3542090"/>
          <a:ext cx="1362654" cy="1362654"/>
        </a:xfrm>
        <a:prstGeom prst="ellipse">
          <a:avLst/>
        </a:prstGeom>
        <a:blipFill dpi="0" rotWithShape="1">
          <a:blip xmlns:r="http://schemas.openxmlformats.org/officeDocument/2006/relationships" r:embed="rId3" cstate="screen">
            <a:extLst>
              <a:ext uri="{28A0092B-C50C-407E-A947-70E740481C1C}">
                <a14:useLocalDpi xmlns:a14="http://schemas.microsoft.com/office/drawing/2010/main"/>
              </a:ext>
            </a:extLst>
          </a:blip>
          <a:srcRect/>
          <a:stretch>
            <a:fillRect/>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26B5836-86E2-4EC4-AAD1-B59AF141F49F}">
      <dsp:nvSpPr>
        <dsp:cNvPr id="0" name=""/>
        <dsp:cNvSpPr/>
      </dsp:nvSpPr>
      <dsp:spPr>
        <a:xfrm>
          <a:off x="0" y="0"/>
          <a:ext cx="4702628" cy="4702628"/>
        </a:xfrm>
        <a:prstGeom prst="pie">
          <a:avLst>
            <a:gd name="adj1" fmla="val 5400000"/>
            <a:gd name="adj2" fmla="val 16200000"/>
          </a:avLst>
        </a:prstGeom>
        <a:solidFill>
          <a:schemeClr val="accent1">
            <a:shade val="80000"/>
            <a:hueOff val="0"/>
            <a:satOff val="0"/>
            <a:lumOff val="0"/>
            <a:alphaOff val="0"/>
          </a:schemeClr>
        </a:solidFill>
        <a:ln>
          <a:noFill/>
        </a:ln>
        <a:effectLst/>
        <a:scene3d>
          <a:camera prst="orthographicFront"/>
          <a:lightRig rig="chilly" dir="t"/>
        </a:scene3d>
        <a:sp3d prstMaterial="translucentPowder">
          <a:bevelT w="127000" h="25400" prst="softRound"/>
        </a:sp3d>
      </dsp:spPr>
      <dsp:style>
        <a:lnRef idx="0">
          <a:scrgbClr r="0" g="0" b="0"/>
        </a:lnRef>
        <a:fillRef idx="1">
          <a:scrgbClr r="0" g="0" b="0"/>
        </a:fillRef>
        <a:effectRef idx="0">
          <a:scrgbClr r="0" g="0" b="0"/>
        </a:effectRef>
        <a:fontRef idx="minor">
          <a:schemeClr val="lt1"/>
        </a:fontRef>
      </dsp:style>
    </dsp:sp>
    <dsp:sp modelId="{BA0CFF52-5F84-4686-A0C6-5A6AE75A9E70}">
      <dsp:nvSpPr>
        <dsp:cNvPr id="0" name=""/>
        <dsp:cNvSpPr/>
      </dsp:nvSpPr>
      <dsp:spPr>
        <a:xfrm>
          <a:off x="2351314" y="0"/>
          <a:ext cx="8196943" cy="4702628"/>
        </a:xfrm>
        <a:prstGeom prst="rect">
          <a:avLst/>
        </a:prstGeom>
        <a:solidFill>
          <a:schemeClr val="lt1">
            <a:alpha val="90000"/>
            <a:hueOff val="0"/>
            <a:satOff val="0"/>
            <a:lumOff val="0"/>
            <a:alphaOff val="0"/>
          </a:schemeClr>
        </a:solidFill>
        <a:ln w="9525" cap="flat" cmpd="sng" algn="ctr">
          <a:solidFill>
            <a:schemeClr val="accent1">
              <a:shade val="80000"/>
              <a:hueOff val="0"/>
              <a:satOff val="0"/>
              <a:lumOff val="0"/>
              <a:alphaOff val="0"/>
            </a:schemeClr>
          </a:solidFill>
          <a:prstDash val="solid"/>
        </a:ln>
        <a:effectLst/>
        <a:scene3d>
          <a:camera prst="orthographicFront"/>
          <a:lightRig rig="chilly" dir="t"/>
        </a:scene3d>
        <a:sp3d prstMaterial="dkEdge">
          <a:bevelT w="25400" h="6350" prst="softRound"/>
          <a:bevelB w="0" h="0" prst="convex"/>
        </a:sp3d>
      </dsp:spPr>
      <dsp:style>
        <a:lnRef idx="1">
          <a:scrgbClr r="0" g="0" b="0"/>
        </a:lnRef>
        <a:fillRef idx="1">
          <a:scrgbClr r="0" g="0" b="0"/>
        </a:fillRef>
        <a:effectRef idx="0">
          <a:scrgbClr r="0" g="0" b="0"/>
        </a:effectRef>
        <a:fontRef idx="minor"/>
      </dsp:style>
      <dsp:txBody>
        <a:bodyPr spcFirstLastPara="0" vert="horz" wrap="square" lIns="121920" tIns="121920" rIns="121920" bIns="121920" numCol="1" spcCol="1270" anchor="ctr" anchorCtr="0">
          <a:noAutofit/>
        </a:bodyPr>
        <a:lstStyle/>
        <a:p>
          <a:pPr marL="0" lvl="0" indent="0" algn="ctr" defTabSz="1422400">
            <a:lnSpc>
              <a:spcPct val="90000"/>
            </a:lnSpc>
            <a:spcBef>
              <a:spcPct val="0"/>
            </a:spcBef>
            <a:spcAft>
              <a:spcPct val="35000"/>
            </a:spcAft>
            <a:buNone/>
          </a:pPr>
          <a:r>
            <a:rPr lang="en-US" sz="3200" kern="1200" dirty="0"/>
            <a:t>Mid to Late Career</a:t>
          </a:r>
        </a:p>
      </dsp:txBody>
      <dsp:txXfrm>
        <a:off x="2351314" y="0"/>
        <a:ext cx="4098471" cy="1410791"/>
      </dsp:txXfrm>
    </dsp:sp>
    <dsp:sp modelId="{5EF27ED5-018A-4B04-BC2D-CF67E05AF0FA}">
      <dsp:nvSpPr>
        <dsp:cNvPr id="0" name=""/>
        <dsp:cNvSpPr/>
      </dsp:nvSpPr>
      <dsp:spPr>
        <a:xfrm>
          <a:off x="822961" y="1410791"/>
          <a:ext cx="3056705" cy="3056705"/>
        </a:xfrm>
        <a:prstGeom prst="pie">
          <a:avLst>
            <a:gd name="adj1" fmla="val 5400000"/>
            <a:gd name="adj2" fmla="val 16200000"/>
          </a:avLst>
        </a:prstGeom>
        <a:solidFill>
          <a:schemeClr val="accent1">
            <a:shade val="80000"/>
            <a:hueOff val="225607"/>
            <a:satOff val="-17448"/>
            <a:lumOff val="16415"/>
            <a:alphaOff val="0"/>
          </a:schemeClr>
        </a:solidFill>
        <a:ln>
          <a:noFill/>
        </a:ln>
        <a:effectLst/>
        <a:scene3d>
          <a:camera prst="orthographicFront"/>
          <a:lightRig rig="chilly" dir="t"/>
        </a:scene3d>
        <a:sp3d prstMaterial="translucentPowder">
          <a:bevelT w="127000" h="25400" prst="softRound"/>
        </a:sp3d>
      </dsp:spPr>
      <dsp:style>
        <a:lnRef idx="0">
          <a:scrgbClr r="0" g="0" b="0"/>
        </a:lnRef>
        <a:fillRef idx="1">
          <a:scrgbClr r="0" g="0" b="0"/>
        </a:fillRef>
        <a:effectRef idx="0">
          <a:scrgbClr r="0" g="0" b="0"/>
        </a:effectRef>
        <a:fontRef idx="minor">
          <a:schemeClr val="lt1"/>
        </a:fontRef>
      </dsp:style>
    </dsp:sp>
    <dsp:sp modelId="{F2EC4400-28BB-4B4A-A81E-D29CAD3E9E7A}">
      <dsp:nvSpPr>
        <dsp:cNvPr id="0" name=""/>
        <dsp:cNvSpPr/>
      </dsp:nvSpPr>
      <dsp:spPr>
        <a:xfrm>
          <a:off x="2351314" y="1410791"/>
          <a:ext cx="8196943" cy="3056705"/>
        </a:xfrm>
        <a:prstGeom prst="rect">
          <a:avLst/>
        </a:prstGeom>
        <a:solidFill>
          <a:schemeClr val="lt1">
            <a:alpha val="90000"/>
            <a:hueOff val="0"/>
            <a:satOff val="0"/>
            <a:lumOff val="0"/>
            <a:alphaOff val="0"/>
          </a:schemeClr>
        </a:solidFill>
        <a:ln w="9525" cap="flat" cmpd="sng" algn="ctr">
          <a:solidFill>
            <a:schemeClr val="accent1">
              <a:shade val="80000"/>
              <a:hueOff val="225607"/>
              <a:satOff val="-17448"/>
              <a:lumOff val="16415"/>
              <a:alphaOff val="0"/>
            </a:schemeClr>
          </a:solidFill>
          <a:prstDash val="solid"/>
        </a:ln>
        <a:effectLst/>
        <a:scene3d>
          <a:camera prst="orthographicFront"/>
          <a:lightRig rig="chilly" dir="t"/>
        </a:scene3d>
        <a:sp3d prstMaterial="dkEdge">
          <a:bevelT w="25400" h="6350" prst="softRound"/>
          <a:bevelB w="0" h="0" prst="convex"/>
        </a:sp3d>
      </dsp:spPr>
      <dsp:style>
        <a:lnRef idx="1">
          <a:scrgbClr r="0" g="0" b="0"/>
        </a:lnRef>
        <a:fillRef idx="1">
          <a:scrgbClr r="0" g="0" b="0"/>
        </a:fillRef>
        <a:effectRef idx="0">
          <a:scrgbClr r="0" g="0" b="0"/>
        </a:effectRef>
        <a:fontRef idx="minor"/>
      </dsp:style>
      <dsp:txBody>
        <a:bodyPr spcFirstLastPara="0" vert="horz" wrap="square" lIns="121920" tIns="121920" rIns="121920" bIns="121920" numCol="1" spcCol="1270" anchor="ctr" anchorCtr="0">
          <a:noAutofit/>
        </a:bodyPr>
        <a:lstStyle/>
        <a:p>
          <a:pPr marL="0" lvl="0" indent="0" algn="ctr" defTabSz="1422400">
            <a:lnSpc>
              <a:spcPct val="90000"/>
            </a:lnSpc>
            <a:spcBef>
              <a:spcPct val="0"/>
            </a:spcBef>
            <a:spcAft>
              <a:spcPct val="35000"/>
            </a:spcAft>
            <a:buNone/>
          </a:pPr>
          <a:r>
            <a:rPr lang="en-US" sz="3200" kern="1200" dirty="0"/>
            <a:t>Early and Mid Career</a:t>
          </a:r>
        </a:p>
      </dsp:txBody>
      <dsp:txXfrm>
        <a:off x="2351314" y="1410791"/>
        <a:ext cx="4098471" cy="1410786"/>
      </dsp:txXfrm>
    </dsp:sp>
    <dsp:sp modelId="{6530679D-958E-478D-ADF6-85997E61984A}">
      <dsp:nvSpPr>
        <dsp:cNvPr id="0" name=""/>
        <dsp:cNvSpPr/>
      </dsp:nvSpPr>
      <dsp:spPr>
        <a:xfrm>
          <a:off x="1645920" y="2821578"/>
          <a:ext cx="1410786" cy="1410786"/>
        </a:xfrm>
        <a:prstGeom prst="pie">
          <a:avLst>
            <a:gd name="adj1" fmla="val 5400000"/>
            <a:gd name="adj2" fmla="val 16200000"/>
          </a:avLst>
        </a:prstGeom>
        <a:solidFill>
          <a:schemeClr val="accent1">
            <a:shade val="80000"/>
            <a:hueOff val="451214"/>
            <a:satOff val="-34896"/>
            <a:lumOff val="32830"/>
            <a:alphaOff val="0"/>
          </a:schemeClr>
        </a:solidFill>
        <a:ln>
          <a:noFill/>
        </a:ln>
        <a:effectLst/>
        <a:scene3d>
          <a:camera prst="orthographicFront"/>
          <a:lightRig rig="chilly" dir="t"/>
        </a:scene3d>
        <a:sp3d prstMaterial="translucentPowder">
          <a:bevelT w="127000" h="25400" prst="softRound"/>
        </a:sp3d>
      </dsp:spPr>
      <dsp:style>
        <a:lnRef idx="0">
          <a:scrgbClr r="0" g="0" b="0"/>
        </a:lnRef>
        <a:fillRef idx="1">
          <a:scrgbClr r="0" g="0" b="0"/>
        </a:fillRef>
        <a:effectRef idx="0">
          <a:scrgbClr r="0" g="0" b="0"/>
        </a:effectRef>
        <a:fontRef idx="minor">
          <a:schemeClr val="lt1"/>
        </a:fontRef>
      </dsp:style>
    </dsp:sp>
    <dsp:sp modelId="{81A94B1C-CA16-4186-A42C-613896C4AC74}">
      <dsp:nvSpPr>
        <dsp:cNvPr id="0" name=""/>
        <dsp:cNvSpPr/>
      </dsp:nvSpPr>
      <dsp:spPr>
        <a:xfrm>
          <a:off x="2351314" y="2821578"/>
          <a:ext cx="8196943" cy="1410786"/>
        </a:xfrm>
        <a:prstGeom prst="rect">
          <a:avLst/>
        </a:prstGeom>
        <a:solidFill>
          <a:schemeClr val="lt1">
            <a:alpha val="90000"/>
            <a:hueOff val="0"/>
            <a:satOff val="0"/>
            <a:lumOff val="0"/>
            <a:alphaOff val="0"/>
          </a:schemeClr>
        </a:solidFill>
        <a:ln w="9525" cap="flat" cmpd="sng" algn="ctr">
          <a:solidFill>
            <a:schemeClr val="accent1">
              <a:shade val="80000"/>
              <a:hueOff val="451214"/>
              <a:satOff val="-34896"/>
              <a:lumOff val="32830"/>
              <a:alphaOff val="0"/>
            </a:schemeClr>
          </a:solidFill>
          <a:prstDash val="solid"/>
        </a:ln>
        <a:effectLst/>
        <a:scene3d>
          <a:camera prst="orthographicFront"/>
          <a:lightRig rig="chilly" dir="t"/>
        </a:scene3d>
        <a:sp3d prstMaterial="dkEdge">
          <a:bevelT w="25400" h="6350" prst="softRound"/>
          <a:bevelB w="0" h="0" prst="convex"/>
        </a:sp3d>
      </dsp:spPr>
      <dsp:style>
        <a:lnRef idx="1">
          <a:scrgbClr r="0" g="0" b="0"/>
        </a:lnRef>
        <a:fillRef idx="1">
          <a:scrgbClr r="0" g="0" b="0"/>
        </a:fillRef>
        <a:effectRef idx="0">
          <a:scrgbClr r="0" g="0" b="0"/>
        </a:effectRef>
        <a:fontRef idx="minor"/>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n-US" sz="3600" kern="1200" dirty="0"/>
            <a:t>Early Career</a:t>
          </a:r>
        </a:p>
      </dsp:txBody>
      <dsp:txXfrm>
        <a:off x="2351314" y="2821578"/>
        <a:ext cx="4098471" cy="1410786"/>
      </dsp:txXfrm>
    </dsp:sp>
    <dsp:sp modelId="{722F6EB0-D0C6-4864-974E-9769F31CC126}">
      <dsp:nvSpPr>
        <dsp:cNvPr id="0" name=""/>
        <dsp:cNvSpPr/>
      </dsp:nvSpPr>
      <dsp:spPr>
        <a:xfrm>
          <a:off x="6449785" y="0"/>
          <a:ext cx="4098471" cy="1410791"/>
        </a:xfrm>
        <a:prstGeom prst="rect">
          <a:avLst/>
        </a:prstGeom>
        <a:noFill/>
        <a:ln w="9525" cap="flat" cmpd="sng" algn="ctr">
          <a:noFill/>
          <a:prstDash val="solid"/>
        </a:ln>
        <a:effectLst/>
        <a:scene3d>
          <a:camera prst="orthographicFront"/>
          <a:lightRig rig="chilly" dir="t"/>
        </a:scene3d>
        <a:sp3d/>
      </dsp:spPr>
      <dsp:style>
        <a:lnRef idx="1">
          <a:scrgbClr r="0" g="0" b="0"/>
        </a:lnRef>
        <a:fillRef idx="1">
          <a:scrgbClr r="0" g="0" b="0"/>
        </a:fillRef>
        <a:effectRef idx="0">
          <a:scrgbClr r="0" g="0" b="0"/>
        </a:effectRef>
        <a:fontRef idx="minor"/>
      </dsp:style>
      <dsp:txBody>
        <a:bodyPr spcFirstLastPara="0" vert="horz" wrap="square" lIns="64770" tIns="64770" rIns="64770" bIns="64770" numCol="1" spcCol="1270" anchor="ctr" anchorCtr="0">
          <a:noAutofit/>
        </a:bodyPr>
        <a:lstStyle/>
        <a:p>
          <a:pPr marL="171450" lvl="1" indent="-171450" algn="l" defTabSz="755650">
            <a:lnSpc>
              <a:spcPct val="90000"/>
            </a:lnSpc>
            <a:spcBef>
              <a:spcPct val="0"/>
            </a:spcBef>
            <a:spcAft>
              <a:spcPct val="15000"/>
            </a:spcAft>
            <a:buChar char="•"/>
          </a:pPr>
          <a:r>
            <a:rPr lang="en-US" sz="1700" kern="1200" dirty="0"/>
            <a:t>Managing large multidisciplinary proposals</a:t>
          </a:r>
        </a:p>
        <a:p>
          <a:pPr marL="171450" lvl="1" indent="-171450" algn="l" defTabSz="755650">
            <a:lnSpc>
              <a:spcPct val="90000"/>
            </a:lnSpc>
            <a:spcBef>
              <a:spcPct val="0"/>
            </a:spcBef>
            <a:spcAft>
              <a:spcPct val="15000"/>
            </a:spcAft>
            <a:buChar char="•"/>
          </a:pPr>
          <a:r>
            <a:rPr lang="en-US" sz="1700" kern="1200" dirty="0"/>
            <a:t>Building interdisciplinary teams</a:t>
          </a:r>
        </a:p>
        <a:p>
          <a:pPr marL="171450" lvl="1" indent="-171450" algn="l" defTabSz="755650">
            <a:lnSpc>
              <a:spcPct val="90000"/>
            </a:lnSpc>
            <a:spcBef>
              <a:spcPct val="0"/>
            </a:spcBef>
            <a:spcAft>
              <a:spcPct val="15000"/>
            </a:spcAft>
            <a:buChar char="•"/>
          </a:pPr>
          <a:r>
            <a:rPr lang="en-US" sz="1700" kern="1200" dirty="0"/>
            <a:t>Leading strategic research initiatives for university</a:t>
          </a:r>
        </a:p>
        <a:p>
          <a:pPr marL="171450" lvl="1" indent="-171450" algn="l" defTabSz="755650">
            <a:lnSpc>
              <a:spcPct val="90000"/>
            </a:lnSpc>
            <a:spcBef>
              <a:spcPct val="0"/>
            </a:spcBef>
            <a:spcAft>
              <a:spcPct val="15000"/>
            </a:spcAft>
            <a:buChar char="•"/>
          </a:pPr>
          <a:r>
            <a:rPr lang="en-US" sz="1700" kern="1200" dirty="0"/>
            <a:t>Managing personnel</a:t>
          </a:r>
        </a:p>
      </dsp:txBody>
      <dsp:txXfrm>
        <a:off x="6449785" y="0"/>
        <a:ext cx="4098471" cy="1410791"/>
      </dsp:txXfrm>
    </dsp:sp>
    <dsp:sp modelId="{C2E478A1-8536-4F13-AC95-5C8BF92FEB72}">
      <dsp:nvSpPr>
        <dsp:cNvPr id="0" name=""/>
        <dsp:cNvSpPr/>
      </dsp:nvSpPr>
      <dsp:spPr>
        <a:xfrm>
          <a:off x="6449785" y="1410791"/>
          <a:ext cx="4098471" cy="1410786"/>
        </a:xfrm>
        <a:prstGeom prst="rect">
          <a:avLst/>
        </a:prstGeom>
        <a:noFill/>
        <a:ln w="9525" cap="flat" cmpd="sng" algn="ctr">
          <a:noFill/>
          <a:prstDash val="solid"/>
        </a:ln>
        <a:effectLst/>
        <a:scene3d>
          <a:camera prst="orthographicFront"/>
          <a:lightRig rig="chilly" dir="t"/>
        </a:scene3d>
        <a:sp3d/>
      </dsp:spPr>
      <dsp:style>
        <a:lnRef idx="1">
          <a:scrgbClr r="0" g="0" b="0"/>
        </a:lnRef>
        <a:fillRef idx="1">
          <a:scrgbClr r="0" g="0" b="0"/>
        </a:fillRef>
        <a:effectRef idx="0">
          <a:scrgbClr r="0" g="0" b="0"/>
        </a:effectRef>
        <a:fontRef idx="minor"/>
      </dsp:style>
      <dsp:txBody>
        <a:bodyPr spcFirstLastPara="0" vert="horz" wrap="square" lIns="64770" tIns="64770" rIns="64770" bIns="64770" numCol="1" spcCol="1270" anchor="ctr" anchorCtr="0">
          <a:noAutofit/>
        </a:bodyPr>
        <a:lstStyle/>
        <a:p>
          <a:pPr marL="171450" lvl="1" indent="-171450" algn="l" defTabSz="755650">
            <a:lnSpc>
              <a:spcPct val="90000"/>
            </a:lnSpc>
            <a:spcBef>
              <a:spcPct val="0"/>
            </a:spcBef>
            <a:spcAft>
              <a:spcPct val="15000"/>
            </a:spcAft>
            <a:buChar char="•"/>
          </a:pPr>
          <a:r>
            <a:rPr lang="en-US" sz="1700" kern="1200" dirty="0"/>
            <a:t>Developing a novel/innovative proposals</a:t>
          </a:r>
        </a:p>
        <a:p>
          <a:pPr marL="171450" lvl="1" indent="-171450" algn="l" defTabSz="755650">
            <a:lnSpc>
              <a:spcPct val="90000"/>
            </a:lnSpc>
            <a:spcBef>
              <a:spcPct val="0"/>
            </a:spcBef>
            <a:spcAft>
              <a:spcPct val="15000"/>
            </a:spcAft>
            <a:buChar char="•"/>
          </a:pPr>
          <a:r>
            <a:rPr lang="en-US" sz="1700" kern="1200" dirty="0"/>
            <a:t>Editing and other proposal development strategies, e.g., pink/red teams, etc.</a:t>
          </a:r>
        </a:p>
        <a:p>
          <a:pPr marL="171450" lvl="1" indent="-171450" algn="l" defTabSz="755650">
            <a:lnSpc>
              <a:spcPct val="90000"/>
            </a:lnSpc>
            <a:spcBef>
              <a:spcPct val="0"/>
            </a:spcBef>
            <a:spcAft>
              <a:spcPct val="15000"/>
            </a:spcAft>
            <a:buChar char="•"/>
          </a:pPr>
          <a:r>
            <a:rPr lang="en-US" sz="1700" kern="1200" dirty="0"/>
            <a:t>Developing and delivering educational programming/faculty development</a:t>
          </a:r>
        </a:p>
      </dsp:txBody>
      <dsp:txXfrm>
        <a:off x="6449785" y="1410791"/>
        <a:ext cx="4098471" cy="1410786"/>
      </dsp:txXfrm>
    </dsp:sp>
    <dsp:sp modelId="{7BB7232D-D263-4EDF-BA44-644075FDA820}">
      <dsp:nvSpPr>
        <dsp:cNvPr id="0" name=""/>
        <dsp:cNvSpPr/>
      </dsp:nvSpPr>
      <dsp:spPr>
        <a:xfrm>
          <a:off x="6449785" y="2821578"/>
          <a:ext cx="4098471" cy="1410786"/>
        </a:xfrm>
        <a:prstGeom prst="rect">
          <a:avLst/>
        </a:prstGeom>
        <a:noFill/>
        <a:ln w="9525" cap="flat" cmpd="sng" algn="ctr">
          <a:noFill/>
          <a:prstDash val="solid"/>
        </a:ln>
        <a:effectLst/>
        <a:scene3d>
          <a:camera prst="orthographicFront"/>
          <a:lightRig rig="chilly" dir="t"/>
        </a:scene3d>
        <a:sp3d/>
      </dsp:spPr>
      <dsp:style>
        <a:lnRef idx="1">
          <a:scrgbClr r="0" g="0" b="0"/>
        </a:lnRef>
        <a:fillRef idx="1">
          <a:scrgbClr r="0" g="0" b="0"/>
        </a:fillRef>
        <a:effectRef idx="0">
          <a:scrgbClr r="0" g="0" b="0"/>
        </a:effectRef>
        <a:fontRef idx="minor"/>
      </dsp:style>
      <dsp:txBody>
        <a:bodyPr spcFirstLastPara="0" vert="horz" wrap="square" lIns="64770" tIns="64770" rIns="64770" bIns="64770" numCol="1" spcCol="1270" anchor="ctr" anchorCtr="0">
          <a:noAutofit/>
        </a:bodyPr>
        <a:lstStyle/>
        <a:p>
          <a:pPr marL="171450" lvl="1" indent="-171450" algn="l" defTabSz="755650">
            <a:lnSpc>
              <a:spcPct val="90000"/>
            </a:lnSpc>
            <a:spcBef>
              <a:spcPct val="0"/>
            </a:spcBef>
            <a:spcAft>
              <a:spcPct val="15000"/>
            </a:spcAft>
            <a:buChar char="•"/>
          </a:pPr>
          <a:r>
            <a:rPr lang="en-US" sz="1700" kern="1200" dirty="0"/>
            <a:t>Identifying Funding Opportunities</a:t>
          </a:r>
        </a:p>
        <a:p>
          <a:pPr marL="171450" lvl="1" indent="-171450" algn="l" defTabSz="755650">
            <a:lnSpc>
              <a:spcPct val="90000"/>
            </a:lnSpc>
            <a:spcBef>
              <a:spcPct val="0"/>
            </a:spcBef>
            <a:spcAft>
              <a:spcPct val="15000"/>
            </a:spcAft>
            <a:buChar char="•"/>
          </a:pPr>
          <a:r>
            <a:rPr lang="en-US" sz="1700" kern="1200" dirty="0"/>
            <a:t>Managing Limited Submission Programs</a:t>
          </a:r>
        </a:p>
        <a:p>
          <a:pPr marL="171450" lvl="1" indent="-171450" algn="l" defTabSz="755650">
            <a:lnSpc>
              <a:spcPct val="90000"/>
            </a:lnSpc>
            <a:spcBef>
              <a:spcPct val="0"/>
            </a:spcBef>
            <a:spcAft>
              <a:spcPct val="15000"/>
            </a:spcAft>
            <a:buChar char="•"/>
          </a:pPr>
          <a:r>
            <a:rPr lang="en-US" sz="1700" kern="1200" dirty="0"/>
            <a:t>Coordinating internal seed grant programs</a:t>
          </a:r>
        </a:p>
      </dsp:txBody>
      <dsp:txXfrm>
        <a:off x="6449785" y="2821578"/>
        <a:ext cx="4098471" cy="1410786"/>
      </dsp:txXfrm>
    </dsp:sp>
  </dsp:spTree>
</dsp:drawing>
</file>

<file path=ppt/diagrams/layout1.xml><?xml version="1.0" encoding="utf-8"?>
<dgm:layoutDef xmlns:dgm="http://schemas.openxmlformats.org/drawingml/2006/diagram" xmlns:a="http://schemas.openxmlformats.org/drawingml/2006/main" uniqueId="urn:microsoft.com/office/officeart/2008/layout/LinedList">
  <dgm:title val=""/>
  <dgm:desc val=""/>
  <dgm:catLst>
    <dgm:cat type="hierarchy" pri="8000"/>
    <dgm:cat type="list" pri="25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styleData>
  <dgm:clrData>
    <dgm:dataModel>
      <dgm:ptLst>
        <dgm:pt modelId="0" type="doc"/>
        <dgm:pt modelId="1">
          <dgm:prSet phldr="1"/>
        </dgm:pt>
        <dgm:pt modelId="11">
          <dgm:prSet phldr="1"/>
        </dgm:pt>
        <dgm:pt modelId="12">
          <dgm:prSet phldr="1"/>
        </dgm:pt>
      </dgm:ptLst>
      <dgm:cxnLst>
        <dgm:cxn modelId="2" srcId="0" destId="1" srcOrd="0" destOrd="0"/>
        <dgm:cxn modelId="3" srcId="1" destId="11" srcOrd="0" destOrd="0"/>
        <dgm:cxn modelId="4" srcId="1" destId="12" srcOrd="1" destOrd="0"/>
      </dgm:cxnLst>
      <dgm:bg/>
      <dgm:whole/>
    </dgm:dataModel>
  </dgm:clrData>
  <dgm:layoutNode name="vert0">
    <dgm:varLst>
      <dgm:dir/>
      <dgm:animOne val="branch"/>
      <dgm:animLvl val="lvl"/>
    </dgm:varLst>
    <dgm:choose name="Name0">
      <dgm:if name="Name1"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onstrLst>
      <dgm:constr type="w" for="ch" forName="horz1" refType="w"/>
      <dgm:constr type="h" for="ch" forName="horz1" refType="h"/>
      <dgm:constr type="h" for="des" forName="vert1" refType="h"/>
      <dgm:constr type="h" for="des" forName="tx1" refType="h"/>
      <dgm:constr type="h" for="des" forName="horz2" refType="h"/>
      <dgm:constr type="h" for="des" forName="vert2" refType="h"/>
      <dgm:constr type="h" for="des" forName="horz3" refType="h"/>
      <dgm:constr type="h" for="des" forName="vert3" refType="h"/>
      <dgm:constr type="h" for="des" forName="horz4" refType="h"/>
      <dgm:constr type="h" for="des" ptType="node" refType="h"/>
      <dgm:constr type="primFontSz" for="des" forName="tx1" op="equ" val="65"/>
      <dgm:constr type="primFontSz" for="des" forName="tx2" op="equ" val="65"/>
      <dgm:constr type="primFontSz" for="des" forName="tx3" op="equ" val="65"/>
      <dgm:constr type="primFontSz" for="des" forName="tx4" op="equ" val="65"/>
      <dgm:constr type="w" for="des" forName="thickLine" refType="w"/>
      <dgm:constr type="h" for="des" forName="thickLine"/>
      <dgm:constr type="h" for="des" forName="thinLine1"/>
      <dgm:constr type="h" for="des" forName="thinLine2b"/>
      <dgm:constr type="h" for="des" forName="thinLine3"/>
      <dgm:constr type="h" for="des" forName="vertSpace2a" refType="h" fact="0.05"/>
      <dgm:constr type="h" for="des" forName="vertSpace2b" refType="h" refFor="des" refForName="vertSpace2a"/>
    </dgm:constrLst>
    <dgm:forEach name="Name3" axis="ch" ptType="node">
      <dgm:layoutNode name="thickLine" styleLbl="alignNode1">
        <dgm:alg type="sp"/>
        <dgm:shape xmlns:r="http://schemas.openxmlformats.org/officeDocument/2006/relationships" type="line" r:blip="">
          <dgm:adjLst/>
        </dgm:shape>
        <dgm:presOf/>
      </dgm:layoutNode>
      <dgm:layoutNode name="horz1">
        <dgm:choose name="Name4">
          <dgm:if name="Name5" func="var" arg="dir" op="equ" val="norm">
            <dgm:alg type="lin">
              <dgm:param type="linDir" val="fromL"/>
              <dgm:param type="nodeVertAlign" val="t"/>
            </dgm:alg>
          </dgm:if>
          <dgm:else name="Name6">
            <dgm:alg type="lin">
              <dgm:param type="linDir" val="fromR"/>
              <dgm:param type="nodeVertAlign" val="t"/>
            </dgm:alg>
          </dgm:else>
        </dgm:choose>
        <dgm:shape xmlns:r="http://schemas.openxmlformats.org/officeDocument/2006/relationships" r:blip="">
          <dgm:adjLst/>
        </dgm:shape>
        <dgm:presOf/>
        <dgm:choose name="Name7">
          <dgm:if name="Name8" axis="root des" func="maxDepth" op="equ" val="1">
            <dgm:constrLst>
              <dgm:constr type="w" for="ch" forName="tx1" refType="w"/>
            </dgm:constrLst>
          </dgm:if>
          <dgm:if name="Name9" axis="root des" func="maxDepth" op="equ" val="2">
            <dgm:constrLst>
              <dgm:constr type="w" for="ch" forName="tx1" refType="w" fact="0.2"/>
              <dgm:constr type="w" for="des" forName="tx2" refType="w" fact="0.785"/>
              <dgm:constr type="w" for="des" forName="horzSpace2" refType="w" fact="0.015"/>
              <dgm:constr type="w" for="des" forName="thinLine2b" refType="w" fact="0.8"/>
            </dgm:constrLst>
          </dgm:if>
          <dgm:if name="Name10" axis="root des" func="maxDepth" op="equ" val="3">
            <dgm:constrLst>
              <dgm:constr type="w" for="ch" forName="tx1" refType="w" fact="0.2"/>
              <dgm:constr type="w" for="des" forName="tx2" refType="w" fact="0.385"/>
              <dgm:constr type="w" for="des" forName="tx3" refType="w" fact="0.385"/>
              <dgm:constr type="w" for="des" forName="horzSpace2" refType="w" fact="0.015"/>
              <dgm:constr type="w" for="des" forName="horzSpace3" refType="w" fact="0.015"/>
              <dgm:constr type="w" for="des" forName="thinLine2b" refType="w" fact="0.8"/>
              <dgm:constr type="w" for="des" forName="thinLine3" refType="w" fact="0.385"/>
            </dgm:constrLst>
          </dgm:if>
          <dgm:if name="Name11" axis="root des" func="maxDepth" op="gte" val="4">
            <dgm:constrLst>
              <dgm:constr type="w" for="ch" forName="tx1" refType="w" fact="0.2"/>
              <dgm:constr type="w" for="des" forName="tx2" refType="w" fact="0.2516"/>
              <dgm:constr type="w" for="des" forName="tx3" refType="w" fact="0.2516"/>
              <dgm:constr type="w" for="des" forName="tx4" refType="w" fact="0.2516"/>
              <dgm:constr type="w" for="des" forName="horzSpace2" refType="w" fact="0.015"/>
              <dgm:constr type="w" for="des" forName="horzSpace3" refType="w" fact="0.015"/>
              <dgm:constr type="w" for="des" forName="horzSpace4" refType="w" fact="0.015"/>
              <dgm:constr type="w" for="des" forName="thinLine2b" refType="w" fact="0.8"/>
              <dgm:constr type="w" for="des" forName="thinLine3" refType="w" fact="0.5332"/>
            </dgm:constrLst>
          </dgm:if>
          <dgm:else name="Name12"/>
        </dgm:choose>
        <dgm:layoutNode name="tx1"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1">
          <dgm:choose name="Name13">
            <dgm:if name="Name14" func="var" arg="dir" op="equ" val="norm">
              <dgm:alg type="lin">
                <dgm:param type="linDir" val="fromT"/>
                <dgm:param type="nodeHorzAlign" val="l"/>
              </dgm:alg>
            </dgm:if>
            <dgm:else name="Name15">
              <dgm:alg type="lin">
                <dgm:param type="linDir" val="fromT"/>
                <dgm:param type="nodeHorzAlign" val="r"/>
              </dgm:alg>
            </dgm:else>
          </dgm:choose>
          <dgm:shape xmlns:r="http://schemas.openxmlformats.org/officeDocument/2006/relationships" r:blip="">
            <dgm:adjLst/>
          </dgm:shape>
          <dgm:presOf/>
          <dgm:forEach name="Name16" axis="ch" ptType="node">
            <dgm:choose name="Name17">
              <dgm:if name="Name18" axis="self" ptType="node" func="pos" op="equ" val="1">
                <dgm:layoutNode name="vertSpace2a">
                  <dgm:alg type="sp"/>
                  <dgm:shape xmlns:r="http://schemas.openxmlformats.org/officeDocument/2006/relationships" r:blip="">
                    <dgm:adjLst/>
                  </dgm:shape>
                  <dgm:presOf/>
                </dgm:layoutNode>
              </dgm:if>
              <dgm:else name="Name19"/>
            </dgm:choose>
            <dgm:layoutNode name="horz2">
              <dgm:choose name="Name20">
                <dgm:if name="Name21" func="var" arg="dir" op="equ" val="norm">
                  <dgm:alg type="lin">
                    <dgm:param type="linDir" val="fromL"/>
                    <dgm:param type="nodeVertAlign" val="t"/>
                  </dgm:alg>
                </dgm:if>
                <dgm:else name="Name22">
                  <dgm:alg type="lin">
                    <dgm:param type="linDir" val="fromR"/>
                    <dgm:param type="nodeVertAlign" val="t"/>
                  </dgm:alg>
                </dgm:else>
              </dgm:choose>
              <dgm:shape xmlns:r="http://schemas.openxmlformats.org/officeDocument/2006/relationships" r:blip="">
                <dgm:adjLst/>
              </dgm:shape>
              <dgm:presOf/>
              <dgm:layoutNode name="horzSpace2">
                <dgm:alg type="sp"/>
                <dgm:shape xmlns:r="http://schemas.openxmlformats.org/officeDocument/2006/relationships" r:blip="">
                  <dgm:adjLst/>
                </dgm:shape>
                <dgm:presOf/>
              </dgm:layoutNode>
              <dgm:layoutNode name="tx2"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2">
                <dgm:choose name="Name23">
                  <dgm:if name="Name24" func="var" arg="dir" op="equ" val="norm">
                    <dgm:alg type="lin">
                      <dgm:param type="linDir" val="fromT"/>
                      <dgm:param type="nodeHorzAlign" val="l"/>
                    </dgm:alg>
                  </dgm:if>
                  <dgm:else name="Name25">
                    <dgm:alg type="lin">
                      <dgm:param type="linDir" val="fromT"/>
                      <dgm:param type="nodeHorzAlign" val="r"/>
                    </dgm:alg>
                  </dgm:else>
                </dgm:choose>
                <dgm:shape xmlns:r="http://schemas.openxmlformats.org/officeDocument/2006/relationships" r:blip="">
                  <dgm:adjLst/>
                </dgm:shape>
                <dgm:presOf/>
                <dgm:forEach name="Name26" axis="ch" ptType="node">
                  <dgm:layoutNode name="horz3">
                    <dgm:choose name="Name27">
                      <dgm:if name="Name28" func="var" arg="dir" op="equ" val="norm">
                        <dgm:alg type="lin">
                          <dgm:param type="linDir" val="fromL"/>
                          <dgm:param type="nodeVertAlign" val="t"/>
                        </dgm:alg>
                      </dgm:if>
                      <dgm:else name="Name29">
                        <dgm:alg type="lin">
                          <dgm:param type="linDir" val="fromR"/>
                          <dgm:param type="nodeVertAlign" val="t"/>
                        </dgm:alg>
                      </dgm:else>
                    </dgm:choose>
                    <dgm:shape xmlns:r="http://schemas.openxmlformats.org/officeDocument/2006/relationships" r:blip="">
                      <dgm:adjLst/>
                    </dgm:shape>
                    <dgm:presOf/>
                    <dgm:layoutNode name="horzSpace3">
                      <dgm:alg type="sp"/>
                      <dgm:shape xmlns:r="http://schemas.openxmlformats.org/officeDocument/2006/relationships" r:blip="">
                        <dgm:adjLst/>
                      </dgm:shape>
                      <dgm:presOf/>
                    </dgm:layoutNode>
                    <dgm:layoutNode name="tx3" styleLbl="revTx">
                      <dgm:alg type="tx">
                        <dgm:param type="parTxLTRAlign" val="l"/>
                        <dgm:param type="parTxRTLAlign" val="r"/>
                        <dgm:param type="txAnchorVert" val="t"/>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vert3">
                      <dgm:choose name="Name30">
                        <dgm:if name="Name31" func="var" arg="dir" op="equ" val="norm">
                          <dgm:alg type="lin">
                            <dgm:param type="linDir" val="fromT"/>
                            <dgm:param type="nodeHorzAlign" val="l"/>
                          </dgm:alg>
                        </dgm:if>
                        <dgm:else name="Name32">
                          <dgm:alg type="lin">
                            <dgm:param type="linDir" val="fromT"/>
                            <dgm:param type="nodeHorzAlign" val="r"/>
                          </dgm:alg>
                        </dgm:else>
                      </dgm:choose>
                      <dgm:shape xmlns:r="http://schemas.openxmlformats.org/officeDocument/2006/relationships" r:blip="">
                        <dgm:adjLst/>
                      </dgm:shape>
                      <dgm:presOf/>
                      <dgm:forEach name="Name33" axis="ch" ptType="node">
                        <dgm:layoutNode name="horz4">
                          <dgm:choose name="Name34">
                            <dgm:if name="Name35" func="var" arg="dir" op="equ" val="norm">
                              <dgm:alg type="lin">
                                <dgm:param type="linDir" val="fromL"/>
                                <dgm:param type="nodeVertAlign" val="t"/>
                              </dgm:alg>
                            </dgm:if>
                            <dgm:else name="Name36">
                              <dgm:alg type="lin">
                                <dgm:param type="linDir" val="fromR"/>
                                <dgm:param type="nodeVertAlign" val="t"/>
                              </dgm:alg>
                            </dgm:else>
                          </dgm:choose>
                          <dgm:shape xmlns:r="http://schemas.openxmlformats.org/officeDocument/2006/relationships" r:blip="">
                            <dgm:adjLst/>
                          </dgm:shape>
                          <dgm:presOf/>
                          <dgm:layoutNode name="horzSpace4">
                            <dgm:alg type="sp"/>
                            <dgm:shape xmlns:r="http://schemas.openxmlformats.org/officeDocument/2006/relationships" r:blip="">
                              <dgm:adjLst/>
                            </dgm:shape>
                            <dgm:presOf/>
                          </dgm:layoutNode>
                          <dgm:layoutNode name="tx4" styleLbl="revTx">
                            <dgm:varLst>
                              <dgm:bulletEnabled val="1"/>
                            </dgm:varLst>
                            <dgm:alg type="tx">
                              <dgm:param type="parTxLTRAlign" val="l"/>
                              <dgm:param type="parTxRTLAlign" val="r"/>
                              <dgm:param type="txAnchorVert" val="t"/>
                            </dgm:alg>
                            <dgm:shape xmlns:r="http://schemas.openxmlformats.org/officeDocument/2006/relationships" type="rect" r:blip="">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dgm:layoutNode>
                  </dgm:layoutNode>
                  <dgm:forEach name="Name37" axis="followSib" ptType="sibTrans" cnt="1">
                    <dgm:layoutNode name="thinLine3" styleLbl="callout">
                      <dgm:alg type="sp"/>
                      <dgm:shape xmlns:r="http://schemas.openxmlformats.org/officeDocument/2006/relationships" type="line" r:blip="">
                        <dgm:adjLst/>
                      </dgm:shape>
                      <dgm:presOf/>
                    </dgm:layoutNode>
                  </dgm:forEach>
                </dgm:forEach>
              </dgm:layoutNode>
            </dgm:layoutNode>
            <dgm:layoutNode name="thinLine2b" styleLbl="callout">
              <dgm:alg type="sp"/>
              <dgm:shape xmlns:r="http://schemas.openxmlformats.org/officeDocument/2006/relationships" type="line" r:blip="">
                <dgm:adjLst/>
              </dgm:shape>
              <dgm:presOf/>
            </dgm:layoutNode>
            <dgm:layoutNode name="vertSpace2b">
              <dgm:alg type="sp"/>
              <dgm:shape xmlns:r="http://schemas.openxmlformats.org/officeDocument/2006/relationships" r:blip="">
                <dgm:adjLst/>
              </dgm:shape>
              <dgm:presOf/>
            </dgm:layoutNode>
          </dgm:forEach>
        </dgm:layoutNode>
      </dgm:layoutNode>
    </dgm:forEach>
  </dgm:layoutNode>
</dgm:layoutDef>
</file>

<file path=ppt/diagrams/layout2.xml><?xml version="1.0" encoding="utf-8"?>
<dgm:layoutDef xmlns:dgm="http://schemas.openxmlformats.org/drawingml/2006/diagram" xmlns:a="http://schemas.openxmlformats.org/drawingml/2006/main" uniqueId="urn:microsoft.com/office/officeart/2009/layout/CirclePictureHierarchy">
  <dgm:title val=""/>
  <dgm:desc val=""/>
  <dgm:catLst>
    <dgm:cat type="hierarchy" pri="1750"/>
    <dgm:cat type="picture" pri="23000"/>
    <dgm:cat type="pictureconvert" pri="23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5"/>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h" for="ch" forName="image" refType="h" fact="0.8"/>
              <dgm:constr type="w" for="ch" forName="image" refType="h" refFor="ch" refForName="image"/>
              <dgm:constr type="t" for="ch" forName="image" refType="h" fact="0.1"/>
              <dgm:constr type="l" for="ch" forName="image"/>
              <dgm:constr type="w" for="ch" forName="text" refType="w" fact="0.6"/>
              <dgm:constr type="h" for="ch" forName="text" refType="h" fact="0.8"/>
              <dgm:constr type="t" for="ch" forName="text" refType="w" fact="0.04"/>
              <dgm:constr type="l" for="ch" forName="text" refType="w" fact="0.4"/>
            </dgm:constrLst>
            <dgm:ruleLst/>
            <dgm:layoutNode name="image" styleLbl="node0">
              <dgm:alg type="sp"/>
              <dgm:shape xmlns:r="http://schemas.openxmlformats.org/officeDocument/2006/relationships" type="ellipse" r:blip="" blipPhldr="1">
                <dgm:adjLst/>
              </dgm:shape>
              <dgm:presOf/>
              <dgm:constrLst/>
              <dgm:ruleLst/>
            </dgm:layoutNode>
            <dgm:layoutNode name="text" styleLbl="revTx">
              <dgm:varLst>
                <dgm:chPref val="3"/>
              </dgm:varLst>
              <dgm:alg type="tx">
                <dgm:param type="parTxLTRAlign" val="l"/>
                <dgm:param type="parTxRTLAlign" val="r"/>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image"/>
                    <dgm:param type="dstNode" val="image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h" for="ch" forName="image2" refType="h" fact="0.8"/>
                      <dgm:constr type="w" for="ch" forName="image2" refType="h" refFor="ch" refForName="image2"/>
                      <dgm:constr type="t" for="ch" forName="image2" refType="h" fact="0.1"/>
                      <dgm:constr type="l" for="ch" forName="image2"/>
                      <dgm:constr type="w" for="ch" forName="text2" refType="w" fact="0.6"/>
                      <dgm:constr type="h" for="ch" forName="text2" refType="h" fact="0.8"/>
                      <dgm:constr type="t" for="ch" forName="text2" refType="w" fact="0.04"/>
                      <dgm:constr type="l" for="ch" forName="text2" refType="w" fact="0.4"/>
                    </dgm:constrLst>
                    <dgm:ruleLst/>
                    <dgm:layoutNode name="image2">
                      <dgm:alg type="sp"/>
                      <dgm:shape xmlns:r="http://schemas.openxmlformats.org/officeDocument/2006/relationships" type="ellipse" r:blip="" blipPhldr="1">
                        <dgm:adjLst/>
                      </dgm:shape>
                      <dgm:presOf/>
                      <dgm:constrLst/>
                      <dgm:ruleLst/>
                    </dgm:layoutNode>
                    <dgm:layoutNode name="text2" styleLbl="revTx">
                      <dgm:varLst>
                        <dgm:chPref val="3"/>
                      </dgm:varLst>
                      <dgm:alg type="tx">
                        <dgm:param type="parTxLTRAlign" val="l"/>
                        <dgm:param type="parTxRTLAlign" val="r"/>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image2"/>
                            <dgm:param type="dstNode" val="image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h" for="ch" forName="image3" refType="h" fact="0.8"/>
                              <dgm:constr type="w" for="ch" forName="image3" refType="h" refFor="ch" refForName="image3"/>
                              <dgm:constr type="t" for="ch" forName="image3" refType="h" fact="0.1"/>
                              <dgm:constr type="l" for="ch" forName="image3"/>
                              <dgm:constr type="w" for="ch" forName="text3" refType="w" fact="0.6"/>
                              <dgm:constr type="h" for="ch" forName="text3" refType="h" fact="0.8"/>
                              <dgm:constr type="t" for="ch" forName="text3" refType="w" fact="0.04"/>
                              <dgm:constr type="l" for="ch" forName="text3" refType="w" fact="0.4"/>
                            </dgm:constrLst>
                            <dgm:ruleLst/>
                            <dgm:layoutNode name="image3">
                              <dgm:alg type="sp"/>
                              <dgm:shape xmlns:r="http://schemas.openxmlformats.org/officeDocument/2006/relationships" type="ellipse" r:blip="" blipPhldr="1">
                                <dgm:adjLst/>
                              </dgm:shape>
                              <dgm:presOf/>
                              <dgm:constrLst/>
                              <dgm:ruleLst/>
                            </dgm:layoutNode>
                            <dgm:layoutNode name="text3" styleLbl="revTx">
                              <dgm:varLst>
                                <dgm:chPref val="3"/>
                              </dgm:varLst>
                              <dgm:alg type="tx">
                                <dgm:param type="parTxLTRAlign" val="l"/>
                                <dgm:param type="parTxRTLAlign" val="r"/>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image3"/>
                                        <dgm:param type="dstNode" val="image4"/>
                                      </dgm:alg>
                                    </dgm:if>
                                    <dgm:else name="Name26">
                                      <dgm:alg type="conn">
                                        <dgm:param type="dim" val="1D"/>
                                        <dgm:param type="endSty" val="noArr"/>
                                        <dgm:param type="connRout" val="bend"/>
                                        <dgm:param type="bendPt" val="end"/>
                                        <dgm:param type="begPts" val="bCtr"/>
                                        <dgm:param type="endPts" val="tCtr"/>
                                        <dgm:param type="srcNode" val="image4"/>
                                        <dgm:param type="dstNode" val="image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h" for="ch" forName="image4" refType="h" fact="0.8"/>
                                      <dgm:constr type="w" for="ch" forName="image4" refType="h" refFor="ch" refForName="image4"/>
                                      <dgm:constr type="t" for="ch" forName="image4" refType="h" fact="0.1"/>
                                      <dgm:constr type="l" for="ch" forName="image4"/>
                                      <dgm:constr type="w" for="ch" forName="text4" refType="w" fact="0.6"/>
                                      <dgm:constr type="h" for="ch" forName="text4" refType="h" fact="0.8"/>
                                      <dgm:constr type="t" for="ch" forName="text4" refType="w" fact="0.04"/>
                                      <dgm:constr type="l" for="ch" forName="text4" refType="w" fact="0.4"/>
                                    </dgm:constrLst>
                                    <dgm:ruleLst/>
                                    <dgm:layoutNode name="image4">
                                      <dgm:alg type="sp"/>
                                      <dgm:shape xmlns:r="http://schemas.openxmlformats.org/officeDocument/2006/relationships" type="ellipse" r:blip="" blipPhldr="1">
                                        <dgm:adjLst/>
                                      </dgm:shape>
                                      <dgm:presOf/>
                                      <dgm:constrLst/>
                                      <dgm:ruleLst/>
                                    </dgm:layoutNode>
                                    <dgm:layoutNode name="text4" styleLbl="revTx">
                                      <dgm:varLst>
                                        <dgm:chPref val="3"/>
                                      </dgm:varLst>
                                      <dgm:alg type="tx">
                                        <dgm:param type="parTxLTRAlign" val="l"/>
                                        <dgm:param type="parTxRTLAlign" val="r"/>
                                      </dgm:alg>
                                      <dgm:shape xmlns:r="http://schemas.openxmlformats.org/officeDocument/2006/relationships" type="rect" r:blip="">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vList3">
  <dgm:title val=""/>
  <dgm:desc val=""/>
  <dgm:catLst>
    <dgm:cat type="list" pri="14000"/>
    <dgm:cat type="convert" pri="3000"/>
    <dgm:cat type="picture" pri="27000"/>
    <dgm:cat type="pictureconvert" pri="27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dir/>
      <dgm:resizeHandles val="exact"/>
    </dgm:varLst>
    <dgm:alg type="lin">
      <dgm:param type="linDir" val="fromT"/>
      <dgm:param type="vertAlign" val="mid"/>
      <dgm:param type="horzAlign" val="ctr"/>
    </dgm:alg>
    <dgm:shape xmlns:r="http://schemas.openxmlformats.org/officeDocument/2006/relationships" r:blip="">
      <dgm:adjLst/>
    </dgm:shape>
    <dgm:presOf/>
    <dgm:constrLst>
      <dgm:constr type="w" for="ch" forName="composite" refType="w"/>
      <dgm:constr type="h" for="ch" forName="composite" refType="h"/>
      <dgm:constr type="h" for="ch" forName="spacing" refType="h" refFor="ch" refForName="composite" fact="0.25"/>
      <dgm:constr type="h" for="ch" forName="spacing" refType="w" op="lte" fact="0.1"/>
      <dgm:constr type="primFontSz" for="des" ptType="node" op="equ" val="65"/>
    </dgm:constrLst>
    <dgm:ruleLst/>
    <dgm:forEach name="Name0" axis="ch" ptType="node">
      <dgm:layoutNode name="composite">
        <dgm:alg type="composite"/>
        <dgm:shape xmlns:r="http://schemas.openxmlformats.org/officeDocument/2006/relationships" r:blip="">
          <dgm:adjLst/>
        </dgm:shape>
        <dgm:presOf/>
        <dgm:choose name="Name1">
          <dgm:if name="Name2" func="var" arg="dir" op="equ" val="norm">
            <dgm:constrLst>
              <dgm:constr type="w" for="ch" forName="imgShp" refType="w" fact="0.335"/>
              <dgm:constr type="h" for="ch" forName="imgShp" refType="w" refFor="ch" refForName="imgShp" op="equ"/>
              <dgm:constr type="h" for="ch" forName="imgShp" refType="h" op="lte"/>
              <dgm:constr type="ctrY" for="ch" forName="imgShp" refType="h" fact="0.5"/>
              <dgm:constr type="l" for="ch" forName="imgShp"/>
              <dgm:constr type="w" for="ch" forName="txShp" refType="w" op="equ" fact="0.665"/>
              <dgm:constr type="h" for="ch" forName="txShp" refType="h" refFor="ch" refForName="imgShp" op="equ"/>
              <dgm:constr type="ctrY" for="ch" forName="txShp" refType="h" fact="0.5"/>
              <dgm:constr type="l" for="ch" forName="txShp" refType="w" refFor="ch" refForName="imgShp" fact="0.5"/>
              <dgm:constr type="lMarg" for="ch" forName="txShp" refType="w" refFor="ch" refForName="imgShp" fact="1.25"/>
            </dgm:constrLst>
          </dgm:if>
          <dgm:else name="Name3">
            <dgm:constrLst>
              <dgm:constr type="w" for="ch" forName="imgShp" refType="w" fact="0.335"/>
              <dgm:constr type="h" for="ch" forName="imgShp" refType="w" refFor="ch" refForName="imgShp" op="equ"/>
              <dgm:constr type="h" for="ch" forName="imgShp" refType="h" op="lte"/>
              <dgm:constr type="ctrY" for="ch" forName="imgShp" refType="h" fact="0.5"/>
              <dgm:constr type="r" for="ch" forName="imgShp" refType="w"/>
              <dgm:constr type="w" for="ch" forName="txShp" refType="w" op="equ" fact="0.665"/>
              <dgm:constr type="h" for="ch" forName="txShp" refType="h" refFor="ch" refForName="imgShp" op="equ"/>
              <dgm:constr type="ctrY" for="ch" forName="txShp" refType="h" fact="0.5"/>
              <dgm:constr type="r" for="ch" forName="txShp" refType="ctrX" refFor="ch" refForName="imgShp"/>
              <dgm:constr type="rMarg" for="ch" forName="txShp" refType="w" refFor="ch" refForName="imgShp" fact="1.25"/>
            </dgm:constrLst>
          </dgm:else>
        </dgm:choose>
        <dgm:ruleLst/>
        <dgm:layoutNode name="imgShp" styleLbl="fgImgPlace1">
          <dgm:alg type="sp"/>
          <dgm:shape xmlns:r="http://schemas.openxmlformats.org/officeDocument/2006/relationships" type="ellipse" r:blip="" blipPhldr="1">
            <dgm:adjLst/>
          </dgm:shape>
          <dgm:presOf/>
          <dgm:constrLst/>
          <dgm:ruleLst/>
        </dgm:layoutNode>
        <dgm:layoutNode name="txShp">
          <dgm:varLst>
            <dgm:bulletEnabled val="1"/>
          </dgm:varLst>
          <dgm:alg type="tx"/>
          <dgm:choose name="Name4">
            <dgm:if name="Name5" func="var" arg="dir" op="equ" val="norm">
              <dgm:shape xmlns:r="http://schemas.openxmlformats.org/officeDocument/2006/relationships" rot="180" type="homePlate" r:blip="" zOrderOff="-1">
                <dgm:adjLst/>
              </dgm:shape>
            </dgm:if>
            <dgm:else name="Name6">
              <dgm:shape xmlns:r="http://schemas.openxmlformats.org/officeDocument/2006/relationships" type="homePlate" r:blip="" zOrderOff="-1">
                <dgm:adjLst/>
              </dgm:shape>
            </dgm:else>
          </dgm:choose>
          <dgm:presOf axis="desOrSelf" ptType="node"/>
          <dgm:constrLst>
            <dgm:constr type="tMarg" refType="primFontSz" fact="0.3"/>
            <dgm:constr type="bMarg" refType="primFontSz" fact="0.3"/>
          </dgm:constrLst>
          <dgm:ruleLst>
            <dgm:rule type="primFontSz" val="5" fact="NaN" max="NaN"/>
          </dgm:ruleLst>
        </dgm:layoutNode>
      </dgm:layoutNode>
      <dgm:forEach name="Name7" axis="followSib" ptType="sibTrans" cnt="1">
        <dgm:layoutNode name="spacing">
          <dgm:alg type="sp"/>
          <dgm:shape xmlns:r="http://schemas.openxmlformats.org/officeDocument/2006/relationships" r:blip="">
            <dgm:adjLst/>
          </dgm:shape>
          <dgm:presOf axis="self"/>
          <dgm:constrLst/>
          <dgm:ruleLst/>
        </dgm:layoutNode>
      </dgm:forEach>
    </dgm:forEach>
  </dgm:layoutNode>
</dgm:layoutDef>
</file>

<file path=ppt/diagrams/layout4.xml><?xml version="1.0" encoding="utf-8"?>
<dgm:layoutDef xmlns:dgm="http://schemas.openxmlformats.org/drawingml/2006/diagram" xmlns:a="http://schemas.openxmlformats.org/drawingml/2006/main" uniqueId="urn:microsoft.com/office/officeart/2005/8/layout/target3">
  <dgm:title val=""/>
  <dgm:desc val=""/>
  <dgm:catLst>
    <dgm:cat type="relationship" pri="11000"/>
    <dgm:cat type="list" pri="22000"/>
    <dgm:cat type="convert" pri="4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ampData>
  <dgm:style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styleData>
  <dgm:clrData>
    <dgm:dataModel>
      <dgm:ptLst>
        <dgm:pt modelId="0" type="doc"/>
        <dgm:pt modelId="1"/>
        <dgm:pt modelId="11"/>
        <dgm:pt modelId="12"/>
        <dgm:pt modelId="2"/>
        <dgm:pt modelId="21"/>
        <dgm:pt modelId="22"/>
        <dgm:pt modelId="3"/>
        <dgm:pt modelId="31"/>
        <dgm:pt modelId="32"/>
      </dgm:ptLst>
      <dgm:cxnLst>
        <dgm:cxn modelId="4" srcId="0" destId="1" srcOrd="0" destOrd="0"/>
        <dgm:cxn modelId="5" srcId="0" destId="2" srcOrd="1" destOrd="0"/>
        <dgm:cxn modelId="6" srcId="0" destId="3" srcOrd="2" destOrd="0"/>
        <dgm:cxn modelId="41" srcId="1" destId="11" srcOrd="0" destOrd="0"/>
        <dgm:cxn modelId="42" srcId="1" destId="12" srcOrd="1" destOrd="0"/>
        <dgm:cxn modelId="51" srcId="2" destId="21" srcOrd="0" destOrd="0"/>
        <dgm:cxn modelId="52" srcId="2" destId="22" srcOrd="1" destOrd="0"/>
        <dgm:cxn modelId="61" srcId="3" destId="31" srcOrd="0" destOrd="0"/>
        <dgm:cxn modelId="62" srcId="3" destId="32" srcOrd="1" destOrd="0"/>
      </dgm:cxnLst>
      <dgm:bg/>
      <dgm:whole/>
    </dgm:dataModel>
  </dgm:clrData>
  <dgm:layoutNode name="Name0">
    <dgm:varLst>
      <dgm:chMax val="7"/>
      <dgm:dir/>
      <dgm:animLvl val="lvl"/>
      <dgm:resizeHandles val="exact"/>
    </dgm:varLst>
    <dgm:alg type="composite"/>
    <dgm:shape xmlns:r="http://schemas.openxmlformats.org/officeDocument/2006/relationships" r:blip="">
      <dgm:adjLst/>
    </dgm:shape>
    <dgm:presOf/>
    <dgm:choose name="Name1">
      <dgm:if name="Name2" func="var" arg="dir" op="equ" val="norm">
        <dgm:choose name="Name3">
          <dgm:if name="Name4" axis="ch" ptType="node" func="cnt" op="equ" val="1">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rect1ParTx" refType="r" refFor="ch" refForName="space"/>
              <dgm:constr type="w" for="ch" forName="rect1ParTx" refType="w" refFor="ch" refForName="rect1" fact="0.5"/>
              <dgm:constr type="t" for="ch" forName="rect1ParTx" refType="t" refFor="ch" refForName="rect1"/>
              <dgm:constr type="b" for="ch" forName="rect1ParTx" refType="b" refFor="ch" refForName="rect1"/>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5" axis="ch" ptType="node" func="cnt" op="equ" val="2">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rect2ParTx" refType="r" refFor="ch" refForName="space"/>
              <dgm:constr type="w" for="ch" forName="rect2ParTx" refType="w" refFor="ch" refForName="rect2" fact="0.5"/>
              <dgm:constr type="t" for="ch" forName="rect2ParTx" refType="t" refFor="ch" refForName="rect2"/>
              <dgm:constr type="b" for="ch" forName="rect2ParTx" refType="b" refFor="ch" refForName="rect2"/>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b" refFor="ch" refForName="rect2"/>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6" axis="ch" ptType="node" func="cnt" op="equ" val="3">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rect3ParTx" refType="r" refFor="ch" refForName="space"/>
              <dgm:constr type="w" for="ch" forName="rect3ParTx" refType="w" refFor="ch" refForName="rect3" fact="0.5"/>
              <dgm:constr type="t" for="ch" forName="rect3ParTx" refType="t" refFor="ch" refForName="rect3"/>
              <dgm:constr type="b" for="ch" forName="rect3ParTx" refType="b" refFor="ch" refForName="rect3"/>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b" refFor="ch" refForName="rect3"/>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7" axis="ch" ptType="node" func="cnt" op="equ" val="4">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rect4ParTx" refType="r" refFor="ch" refForName="space"/>
              <dgm:constr type="w" for="ch" forName="rect4ParTx" refType="w" refFor="ch" refForName="rect4" fact="0.5"/>
              <dgm:constr type="t" for="ch" forName="rect4ParTx" refType="t" refFor="ch" refForName="rect4"/>
              <dgm:constr type="b" for="ch" forName="rect4ParTx" refType="b" refFor="ch" refForName="rect4"/>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b" refFor="ch" refForName="rect4"/>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8" axis="ch" ptType="node" func="cnt" op="equ" val="5">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rect5ParTx" refType="r" refFor="ch" refForName="space"/>
              <dgm:constr type="w" for="ch" forName="rect5ParTx" refType="w" refFor="ch" refForName="rect5" fact="0.5"/>
              <dgm:constr type="t" for="ch" forName="rect5ParTx" refType="t" refFor="ch" refForName="rect5"/>
              <dgm:constr type="b" for="ch" forName="rect5ParTx" refType="b" refFor="ch" refForName="rect5"/>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b" refFor="ch" refForName="rect5"/>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9" axis="ch" ptType="node" func="cnt" op="equ" val="6">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rect6ParTx" refType="r" refFor="ch" refForName="space"/>
              <dgm:constr type="w" for="ch" forName="rect6ParTx" refType="w" refFor="ch" refForName="rect6" fact="0.5"/>
              <dgm:constr type="t" for="ch" forName="rect6ParTx" refType="t" refFor="ch" refForName="rect6"/>
              <dgm:constr type="b" for="ch" forName="rect6ParTx" refType="b" refFor="ch" refForName="rect6"/>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b" refFor="ch" refForName="rect6"/>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10" axis="ch" ptType="node" func="cnt" op="gte" val="7">
            <dgm:constrLst>
              <dgm:constr type="userA" refType="w" fact="0.3"/>
              <dgm:constr type="w" for="ch" forName="circle1" refType="userA" fact="2"/>
              <dgm:constr type="h" for="ch" forName="circle1" refType="w" refFor="ch" refForName="circle1" op="equ"/>
              <dgm:constr type="l" for="ch" forName="circle1"/>
              <dgm:constr type="ctrY" for="ch" forName="circle1" refType="h" fact="0.5"/>
              <dgm:constr type="l" for="ch" forName="space" refType="ctrX" refFor="ch" refForName="circle1"/>
              <dgm:constr type="w" for="ch" forName="space"/>
              <dgm:constr type="h" for="ch" forName="space" refType="h" refFor="ch" refForName="circle1"/>
              <dgm:constr type="b" for="ch" forName="space" refType="b" refFor="ch" refForName="circle1"/>
              <dgm:constr type="l" for="ch" forName="rect1" refType="r" refFor="ch" refForName="space"/>
              <dgm:constr type="r" for="ch" forName="rect1" refType="w"/>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l"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l" for="ch" forName="rect2" refType="r" refFor="ch" refForName="space"/>
              <dgm:constr type="r" for="ch" forName="rect2" refType="w"/>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l"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l" for="ch" forName="rect3" refType="r" refFor="ch" refForName="space"/>
              <dgm:constr type="r" for="ch" forName="rect3" refType="w"/>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l"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l" for="ch" forName="rect4" refType="r" refFor="ch" refForName="space"/>
              <dgm:constr type="r" for="ch" forName="rect4" refType="w"/>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l"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l" for="ch" forName="rect5" refType="r" refFor="ch" refForName="space"/>
              <dgm:constr type="r" for="ch" forName="rect5" refType="w"/>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l"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l" for="ch" forName="rect6" refType="r" refFor="ch" refForName="space"/>
              <dgm:constr type="r" for="ch" forName="rect6" refType="w"/>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l"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l" for="ch" forName="rect7" refType="r" refFor="ch" refForName="space"/>
              <dgm:constr type="r" for="ch" forName="rect7" refType="w"/>
              <dgm:constr type="h" for="ch" forName="rect7" refType="h" refFor="ch" refForName="circle7"/>
              <dgm:constr type="hOff" for="ch" forName="rect7" refType="hOff" refFor="ch" refForName="circle7"/>
              <dgm:constr type="b" for="ch" forName="rect7" refType="b" refFor="ch" refForName="circle7"/>
              <dgm:constr type="l" for="ch" forName="rect7ParTx" refType="r" refFor="ch" refForName="space"/>
              <dgm:constr type="w" for="ch" forName="rect7ParTx" refType="w" refFor="ch" refForName="rect7" fact="0.5"/>
              <dgm:constr type="t" for="ch" forName="rect7ParTx" refType="t" refFor="ch" refForName="rect7"/>
              <dgm:constr type="b" for="ch" forName="rect7ParTx" refType="b" refFor="ch" refForName="rect7"/>
              <dgm:constr type="l" for="ch" forName="rect7ChTx" refType="r" refFor="ch" refForName="rect7ParTx"/>
              <dgm:constr type="w" for="ch" forName="rect7ChTx" refType="w" refFor="ch" refForName="rect7ParTx"/>
              <dgm:constr type="t" for="ch" forName="rect7ChTx" refType="t" refFor="ch" refForName="rect7ParTx"/>
              <dgm:constr type="b" for="ch" forName="rect7ChTx" refType="b" refFor="ch" refForName="rect7ParTx"/>
              <dgm:constr type="l" for="ch" forName="rect7ParTxNoCh" refType="r" refFor="ch" refForName="space"/>
              <dgm:constr type="w" for="ch" forName="rect7ParTxNoCh" refType="w" refFor="ch" refForName="rect7"/>
              <dgm:constr type="t" for="ch" forName="rect7ParTxNoCh" refType="t" refFor="ch" refForName="rect7"/>
              <dgm:constr type="b" for="ch" forName="rect7ParTxNoCh" refType="b" refFor="ch" refForName="rect7"/>
              <dgm:constr type="l" for="ch" forName="rect1ParTx" refType="r" refFor="ch" refForName="space"/>
              <dgm:constr type="w" for="ch" forName="rect1ParTx" refType="w" refFor="ch" refForName="rect1" fact="0.5"/>
              <dgm:constr type="t" for="ch" forName="rect1ParTx" refType="t" refFor="ch" refForName="rect1"/>
              <dgm:constr type="b" for="ch" forName="rect1ParTx" refType="t" refFor="ch" refForName="rect2"/>
              <dgm:constr type="l" for="ch" forName="rect1ChTx" refType="r" refFor="ch" refForName="rect1ParTx"/>
              <dgm:constr type="w" for="ch" forName="rect1ChTx" refType="w" refFor="ch" refForName="rect1ParTx"/>
              <dgm:constr type="t" for="ch" forName="rect1ChTx" refType="t" refFor="ch" refForName="rect1ParTx"/>
              <dgm:constr type="b" for="ch" forName="rect1ChTx" refType="b" refFor="ch" refForName="rect1ParTx"/>
              <dgm:constr type="l" for="ch" forName="rect1ParTxNoCh" refType="r" refFor="ch" refForName="space"/>
              <dgm:constr type="w" for="ch" forName="rect1ParTxNoCh" refType="w" refFor="ch" refForName="rect1"/>
              <dgm:constr type="t" for="ch" forName="rect1ParTxNoCh" refType="t" refFor="ch" refForName="rect1"/>
              <dgm:constr type="b" for="ch" forName="rect1ParTxNoCh" refType="t" refFor="ch" refForName="rect2"/>
              <dgm:constr type="l" for="ch" forName="rect2ParTx" refType="r" refFor="ch" refForName="space"/>
              <dgm:constr type="w" for="ch" forName="rect2ParTx" refType="w" refFor="ch" refForName="rect2" fact="0.5"/>
              <dgm:constr type="t" for="ch" forName="rect2ParTx" refType="t" refFor="ch" refForName="rect2"/>
              <dgm:constr type="b" for="ch" forName="rect2ParTx" refType="t" refFor="ch" refForName="rect3"/>
              <dgm:constr type="l" for="ch" forName="rect2ChTx" refType="r" refFor="ch" refForName="rect2ParTx"/>
              <dgm:constr type="w" for="ch" forName="rect2ChTx" refType="w" refFor="ch" refForName="rect2ParTx"/>
              <dgm:constr type="t" for="ch" forName="rect2ChTx" refType="t" refFor="ch" refForName="rect2ParTx"/>
              <dgm:constr type="b" for="ch" forName="rect2ChTx" refType="b" refFor="ch" refForName="rect2ParTx"/>
              <dgm:constr type="l" for="ch" forName="rect2ParTxNoCh" refType="r" refFor="ch" refForName="space"/>
              <dgm:constr type="w" for="ch" forName="rect2ParTxNoCh" refType="w" refFor="ch" refForName="rect2"/>
              <dgm:constr type="t" for="ch" forName="rect2ParTxNoCh" refType="t" refFor="ch" refForName="rect2"/>
              <dgm:constr type="b" for="ch" forName="rect2ParTxNoCh" refType="t" refFor="ch" refForName="rect3"/>
              <dgm:constr type="l" for="ch" forName="rect3ParTx" refType="r" refFor="ch" refForName="space"/>
              <dgm:constr type="w" for="ch" forName="rect3ParTx" refType="w" refFor="ch" refForName="rect3" fact="0.5"/>
              <dgm:constr type="t" for="ch" forName="rect3ParTx" refType="t" refFor="ch" refForName="rect3"/>
              <dgm:constr type="b" for="ch" forName="rect3ParTx" refType="t" refFor="ch" refForName="rect4"/>
              <dgm:constr type="l" for="ch" forName="rect3ChTx" refType="r" refFor="ch" refForName="rect3ParTx"/>
              <dgm:constr type="w" for="ch" forName="rect3ChTx" refType="w" refFor="ch" refForName="rect3ParTx"/>
              <dgm:constr type="t" for="ch" forName="rect3ChTx" refType="t" refFor="ch" refForName="rect3ParTx"/>
              <dgm:constr type="b" for="ch" forName="rect3ChTx" refType="b" refFor="ch" refForName="rect3ParTx"/>
              <dgm:constr type="l" for="ch" forName="rect3ParTxNoCh" refType="r" refFor="ch" refForName="space"/>
              <dgm:constr type="w" for="ch" forName="rect3ParTxNoCh" refType="w" refFor="ch" refForName="rect3"/>
              <dgm:constr type="t" for="ch" forName="rect3ParTxNoCh" refType="t" refFor="ch" refForName="rect3"/>
              <dgm:constr type="b" for="ch" forName="rect3ParTxNoCh" refType="t" refFor="ch" refForName="rect4"/>
              <dgm:constr type="l" for="ch" forName="rect4ParTx" refType="r" refFor="ch" refForName="space"/>
              <dgm:constr type="w" for="ch" forName="rect4ParTx" refType="w" refFor="ch" refForName="rect4" fact="0.5"/>
              <dgm:constr type="t" for="ch" forName="rect4ParTx" refType="t" refFor="ch" refForName="rect4"/>
              <dgm:constr type="b" for="ch" forName="rect4ParTx" refType="t" refFor="ch" refForName="rect5"/>
              <dgm:constr type="l" for="ch" forName="rect4ChTx" refType="r" refFor="ch" refForName="rect4ParTx"/>
              <dgm:constr type="w" for="ch" forName="rect4ChTx" refType="w" refFor="ch" refForName="rect4ParTx"/>
              <dgm:constr type="t" for="ch" forName="rect4ChTx" refType="t" refFor="ch" refForName="rect4ParTx"/>
              <dgm:constr type="b" for="ch" forName="rect4ChTx" refType="b" refFor="ch" refForName="rect4ParTx"/>
              <dgm:constr type="l" for="ch" forName="rect4ParTxNoCh" refType="r" refFor="ch" refForName="space"/>
              <dgm:constr type="w" for="ch" forName="rect4ParTxNoCh" refType="w" refFor="ch" refForName="rect4"/>
              <dgm:constr type="t" for="ch" forName="rect4ParTxNoCh" refType="t" refFor="ch" refForName="rect4"/>
              <dgm:constr type="b" for="ch" forName="rect4ParTxNoCh" refType="t" refFor="ch" refForName="rect5"/>
              <dgm:constr type="l" for="ch" forName="rect5ParTx" refType="r" refFor="ch" refForName="space"/>
              <dgm:constr type="w" for="ch" forName="rect5ParTx" refType="w" refFor="ch" refForName="rect5" fact="0.5"/>
              <dgm:constr type="t" for="ch" forName="rect5ParTx" refType="t" refFor="ch" refForName="rect5"/>
              <dgm:constr type="b" for="ch" forName="rect5ParTx" refType="t" refFor="ch" refForName="rect6"/>
              <dgm:constr type="l" for="ch" forName="rect5ChTx" refType="r" refFor="ch" refForName="rect5ParTx"/>
              <dgm:constr type="w" for="ch" forName="rect5ChTx" refType="w" refFor="ch" refForName="rect5ParTx"/>
              <dgm:constr type="t" for="ch" forName="rect5ChTx" refType="t" refFor="ch" refForName="rect5ParTx"/>
              <dgm:constr type="b" for="ch" forName="rect5ChTx" refType="b" refFor="ch" refForName="rect5ParTx"/>
              <dgm:constr type="l" for="ch" forName="rect5ParTxNoCh" refType="r" refFor="ch" refForName="space"/>
              <dgm:constr type="w" for="ch" forName="rect5ParTxNoCh" refType="w" refFor="ch" refForName="rect5"/>
              <dgm:constr type="t" for="ch" forName="rect5ParTxNoCh" refType="t" refFor="ch" refForName="rect5"/>
              <dgm:constr type="b" for="ch" forName="rect5ParTxNoCh" refType="t" refFor="ch" refForName="rect6"/>
              <dgm:constr type="l" for="ch" forName="rect6ParTx" refType="r" refFor="ch" refForName="space"/>
              <dgm:constr type="w" for="ch" forName="rect6ParTx" refType="w" refFor="ch" refForName="rect6" fact="0.5"/>
              <dgm:constr type="t" for="ch" forName="rect6ParTx" refType="t" refFor="ch" refForName="rect6"/>
              <dgm:constr type="b" for="ch" forName="rect6ParTx" refType="t" refFor="ch" refForName="rect7"/>
              <dgm:constr type="l" for="ch" forName="rect6ChTx" refType="r" refFor="ch" refForName="rect6ParTx"/>
              <dgm:constr type="w" for="ch" forName="rect6ChTx" refType="w" refFor="ch" refForName="rect6ParTx"/>
              <dgm:constr type="t" for="ch" forName="rect6ChTx" refType="t" refFor="ch" refForName="rect6ParTx"/>
              <dgm:constr type="b" for="ch" forName="rect6ChTx" refType="b" refFor="ch" refForName="rect6ParTx"/>
              <dgm:constr type="l" for="ch" forName="rect6ParTxNoCh" refType="r"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11">
            <dgm:constrLst/>
          </dgm:else>
        </dgm:choose>
      </dgm:if>
      <dgm:else name="Name12">
        <dgm:choose name="Name13">
          <dgm:if name="Name14" axis="ch" ptType="node" func="cnt" op="equ" val="1">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r" for="ch" forName="rect1ParTx" refType="l" refFor="ch" refForName="space"/>
              <dgm:constr type="w" for="ch" forName="rect1ParTx" refType="w" refFor="ch" refForName="rect1" fact="0.5"/>
              <dgm:constr type="t" for="ch" forName="rect1ParTx" refType="t" refFor="ch" refForName="rect1"/>
              <dgm:constr type="b" for="ch" forName="rect1ParTx" refType="b" refFor="ch" refForName="rect1"/>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b" refFor="ch" refForName="rect1"/>
              <dgm:constr type="primFontSz" for="ch" op="equ" val="65"/>
              <dgm:constr type="secFontSz" for="ch" op="equ" val="65"/>
            </dgm:constrLst>
          </dgm:if>
          <dgm:if name="Name15" axis="ch" ptType="node" func="cnt" op="equ" val="2">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5"/>
              <dgm:constr type="hOff" for="ch" forName="circle2" refType="h" refFor="ch" refForName="vertSpace2" fact="-0.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r" for="ch" forName="rect2ParTx" refType="l" refFor="ch" refForName="space"/>
              <dgm:constr type="w" for="ch" forName="rect2ParTx" refType="w" refFor="ch" refForName="rect2" fact="0.5"/>
              <dgm:constr type="t" for="ch" forName="rect2ParTx" refType="t" refFor="ch" refForName="rect2"/>
              <dgm:constr type="b" for="ch" forName="rect2ParTx" refType="b" refFor="ch" refForName="rect2"/>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b" refFor="ch" refForName="rect2"/>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primFontSz" for="ch" op="equ" val="65"/>
              <dgm:constr type="secFontSz" for="ch" op="equ" val="65"/>
            </dgm:constrLst>
          </dgm:if>
          <dgm:if name="Name16" axis="ch" ptType="node" func="cnt" op="equ" val="3">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66667"/>
              <dgm:constr type="hOff" for="ch" forName="circle2" refType="h" refFor="ch" refForName="vertSpace2" fact="-0.33333"/>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33333"/>
              <dgm:constr type="hOff" for="ch" forName="circle3" refType="h" refFor="ch" refForName="vertSpace2" fact="-0.66667"/>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r" for="ch" forName="rect3ParTx" refType="l" refFor="ch" refForName="space"/>
              <dgm:constr type="w" for="ch" forName="rect3ParTx" refType="w" refFor="ch" refForName="rect3" fact="0.5"/>
              <dgm:constr type="t" for="ch" forName="rect3ParTx" refType="t" refFor="ch" refForName="rect3"/>
              <dgm:constr type="b" for="ch" forName="rect3ParTx" refType="b" refFor="ch" refForName="rect3"/>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b" refFor="ch" refForName="rect3"/>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primFontSz" for="ch" op="equ" val="65"/>
              <dgm:constr type="secFontSz" for="ch" op="equ" val="65"/>
            </dgm:constrLst>
          </dgm:if>
          <dgm:if name="Name17" axis="ch" ptType="node" func="cnt" op="equ" val="4">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75"/>
              <dgm:constr type="hOff" for="ch" forName="circle2" refType="h" refFor="ch" refForName="vertSpace2" fact="-0.25"/>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5"/>
              <dgm:constr type="hOff" for="ch" forName="circle3" refType="h" refFor="ch" refForName="vertSpace2" fact="-0.5"/>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25"/>
              <dgm:constr type="hOff" for="ch" forName="circle4" refType="h" refFor="ch" refForName="vertSpace2" fact="-0.7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r" for="ch" forName="rect4ParTx" refType="l" refFor="ch" refForName="space"/>
              <dgm:constr type="w" for="ch" forName="rect4ParTx" refType="w" refFor="ch" refForName="rect4" fact="0.5"/>
              <dgm:constr type="t" for="ch" forName="rect4ParTx" refType="t" refFor="ch" refForName="rect4"/>
              <dgm:constr type="b" for="ch" forName="rect4ParTx" refType="b" refFor="ch" refForName="rect4"/>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b" refFor="ch" refForName="rect4"/>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primFontSz" for="ch" op="equ" val="65"/>
              <dgm:constr type="secFontSz" for="ch" op="equ" val="65"/>
            </dgm:constrLst>
          </dgm:if>
          <dgm:if name="Name18" axis="ch" ptType="node" func="cnt" op="equ" val="5">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
              <dgm:constr type="hOff" for="ch" forName="circle2" refType="h" refFor="ch" refForName="vertSpace2" fact="-0.2"/>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
              <dgm:constr type="hOff" for="ch" forName="circle3" refType="h" refFor="ch" refForName="vertSpace2" fact="-0.4"/>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4"/>
              <dgm:constr type="hOff" for="ch" forName="circle4" refType="h" refFor="ch" refForName="vertSpace2" fact="-0.6"/>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2"/>
              <dgm:constr type="hOff" for="ch" forName="circle5" refType="h" refFor="ch" refForName="vertSpace2" fact="-0.8"/>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r" for="ch" forName="rect5ParTx" refType="l" refFor="ch" refForName="space"/>
              <dgm:constr type="w" for="ch" forName="rect5ParTx" refType="w" refFor="ch" refForName="rect5" fact="0.5"/>
              <dgm:constr type="t" for="ch" forName="rect5ParTx" refType="t" refFor="ch" refForName="rect5"/>
              <dgm:constr type="b" for="ch" forName="rect5ParTx" refType="b" refFor="ch" refForName="rect5"/>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b" refFor="ch" refForName="rect5"/>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primFontSz" for="ch" op="equ" val="65"/>
              <dgm:constr type="secFontSz" for="ch" op="equ" val="65"/>
            </dgm:constrLst>
          </dgm:if>
          <dgm:if name="Name19" axis="ch" ptType="node" func="cnt" op="equ" val="6">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3333"/>
              <dgm:constr type="hOff" for="ch" forName="circle2" refType="h" refFor="ch" refForName="vertSpace2" fact="-0.16667"/>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66667"/>
              <dgm:constr type="hOff" for="ch" forName="circle3" refType="h" refFor="ch" refForName="vertSpace2" fact="-0.33333"/>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
              <dgm:constr type="hOff" for="ch" forName="circle4" refType="h" refFor="ch" refForName="vertSpace2" fact="-0.5"/>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33333"/>
              <dgm:constr type="hOff" for="ch" forName="circle5" refType="h" refFor="ch" refForName="vertSpace2" fact="-0.66667"/>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16667"/>
              <dgm:constr type="hOff" for="ch" forName="circle6" refType="h" refFor="ch" refForName="vertSpace2" fact="-0.83333"/>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r" for="ch" forName="rect6ParTx" refType="l" refFor="ch" refForName="space"/>
              <dgm:constr type="w" for="ch" forName="rect6ParTx" refType="w" refFor="ch" refForName="rect6" fact="0.5"/>
              <dgm:constr type="t" for="ch" forName="rect6ParTx" refType="t" refFor="ch" refForName="rect6"/>
              <dgm:constr type="b" for="ch" forName="rect6ParTx" refType="b" refFor="ch" refForName="rect6"/>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b" refFor="ch" refForName="rect6"/>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primFontSz" for="ch" op="equ" val="65"/>
              <dgm:constr type="secFontSz" for="ch" op="equ" val="65"/>
            </dgm:constrLst>
          </dgm:if>
          <dgm:if name="Name20" axis="ch" ptType="node" func="cnt" op="gte" val="7">
            <dgm:constrLst>
              <dgm:constr type="userA" refType="w" fact="0.3"/>
              <dgm:constr type="w" for="ch" forName="circle1" refType="userA" fact="2"/>
              <dgm:constr type="h" for="ch" forName="circle1" refType="w" refFor="ch" refForName="circle1" op="equ"/>
              <dgm:constr type="r" for="ch" forName="circle1" refType="w"/>
              <dgm:constr type="ctrY" for="ch" forName="circle1" refType="h" fact="0.5"/>
              <dgm:constr type="r" for="ch" forName="space" refType="ctrX" refFor="ch" refForName="circle1"/>
              <dgm:constr type="w" for="ch" forName="space"/>
              <dgm:constr type="h" for="ch" forName="space" refType="h" refFor="ch" refForName="circle1"/>
              <dgm:constr type="b" for="ch" forName="space" refType="b" refFor="ch" refForName="circle1"/>
              <dgm:constr type="r" for="ch" forName="rect1" refType="l" refFor="ch" refForName="space"/>
              <dgm:constr type="l" for="ch" forName="rect1"/>
              <dgm:constr type="h" for="ch" forName="rect1" refType="h" refFor="ch" refForName="circle1"/>
              <dgm:constr type="b" for="ch" forName="rect1" refType="b" refFor="ch" refForName="circle1"/>
              <dgm:constr type="l" for="ch" forName="vertSpace2"/>
              <dgm:constr type="w" for="ch" forName="vertSpace2" refType="w"/>
              <dgm:constr type="h" for="ch" forName="vertSpace2" refType="h" refFor="ch" refForName="circle1" fact="0.05"/>
              <dgm:constr type="b" for="ch" forName="vertSpace2" refType="b" refFor="ch" refForName="circle1"/>
              <dgm:constr type="ctrX" for="ch" forName="circle2" refType="r" refFor="ch" refForName="space"/>
              <dgm:constr type="h" for="ch" forName="circle2" refType="h" refFor="ch" refForName="circle1" fact="0.85714"/>
              <dgm:constr type="hOff" for="ch" forName="circle2" refType="h" refFor="ch" refForName="vertSpace2" fact="-0.14286"/>
              <dgm:constr type="w" for="ch" forName="circle2" refType="h" refFor="ch" refForName="circle2" op="equ"/>
              <dgm:constr type="wOff" for="ch" forName="circle2" refType="hOff" refFor="ch" refForName="circle2" op="equ"/>
              <dgm:constr type="b" for="ch" forName="circle2" refType="t" refFor="ch" refForName="vertSpace2"/>
              <dgm:constr type="r" for="ch" forName="rect2" refType="l" refFor="ch" refForName="space"/>
              <dgm:constr type="l" for="ch" forName="rect2"/>
              <dgm:constr type="h" for="ch" forName="rect2" refType="h" refFor="ch" refForName="circle2"/>
              <dgm:constr type="hOff" for="ch" forName="rect2" refType="hOff" refFor="ch" refForName="circle2"/>
              <dgm:constr type="b" for="ch" forName="rect2" refType="b" refFor="ch" refForName="circle2"/>
              <dgm:constr type="l" for="ch" forName="vertSpace3"/>
              <dgm:constr type="w" for="ch" forName="vertSpace3" refType="w"/>
              <dgm:constr type="h" for="ch" forName="vertSpace3" refType="h" refFor="ch" refForName="vertSpace2"/>
              <dgm:constr type="b" for="ch" forName="vertSpace3" refType="t" refFor="ch" refForName="vertSpace2"/>
              <dgm:constr type="ctrX" for="ch" forName="circle3" refType="r" refFor="ch" refForName="space"/>
              <dgm:constr type="h" for="ch" forName="circle3" refType="h" refFor="ch" refForName="circle1" fact="0.71429"/>
              <dgm:constr type="hOff" for="ch" forName="circle3" refType="h" refFor="ch" refForName="vertSpace2" fact="-0.28571"/>
              <dgm:constr type="w" for="ch" forName="circle3" refType="h" refFor="ch" refForName="circle3" op="equ"/>
              <dgm:constr type="wOff" for="ch" forName="circle3" refType="hOff" refFor="ch" refForName="circle3" op="equ"/>
              <dgm:constr type="b" for="ch" forName="circle3" refType="t" refFor="ch" refForName="vertSpace3"/>
              <dgm:constr type="r" for="ch" forName="rect3" refType="l" refFor="ch" refForName="space"/>
              <dgm:constr type="l" for="ch" forName="rect3"/>
              <dgm:constr type="h" for="ch" forName="rect3" refType="h" refFor="ch" refForName="circle3"/>
              <dgm:constr type="hOff" for="ch" forName="rect3" refType="hOff" refFor="ch" refForName="circle3"/>
              <dgm:constr type="b" for="ch" forName="rect3" refType="b" refFor="ch" refForName="circle3"/>
              <dgm:constr type="l" for="ch" forName="vertSpace4"/>
              <dgm:constr type="w" for="ch" forName="vertSpace4" refType="w"/>
              <dgm:constr type="h" for="ch" forName="vertSpace4" refType="h" refFor="ch" refForName="vertSpace3"/>
              <dgm:constr type="b" for="ch" forName="vertSpace4" refType="t" refFor="ch" refForName="vertSpace3"/>
              <dgm:constr type="ctrX" for="ch" forName="circle4" refType="r" refFor="ch" refForName="space"/>
              <dgm:constr type="h" for="ch" forName="circle4" refType="h" refFor="ch" refForName="circle1" fact="0.57143"/>
              <dgm:constr type="hOff" for="ch" forName="circle4" refType="h" refFor="ch" refForName="vertSpace2" fact="-0.42857"/>
              <dgm:constr type="w" for="ch" forName="circle4" refType="h" refFor="ch" refForName="circle4" op="equ"/>
              <dgm:constr type="wOff" for="ch" forName="circle4" refType="hOff" refFor="ch" refForName="circle4" op="equ"/>
              <dgm:constr type="b" for="ch" forName="circle4" refType="t" refFor="ch" refForName="vertSpace4"/>
              <dgm:constr type="r" for="ch" forName="rect4" refType="l" refFor="ch" refForName="space"/>
              <dgm:constr type="l" for="ch" forName="rect4"/>
              <dgm:constr type="h" for="ch" forName="rect4" refType="h" refFor="ch" refForName="circle4"/>
              <dgm:constr type="hOff" for="ch" forName="rect4" refType="hOff" refFor="ch" refForName="circle4"/>
              <dgm:constr type="b" for="ch" forName="rect4" refType="b" refFor="ch" refForName="circle4"/>
              <dgm:constr type="l" for="ch" forName="vertSpace5"/>
              <dgm:constr type="w" for="ch" forName="vertSpace5" refType="w"/>
              <dgm:constr type="h" for="ch" forName="vertSpace5" refType="h" refFor="ch" refForName="vertSpace4"/>
              <dgm:constr type="b" for="ch" forName="vertSpace5" refType="t" refFor="ch" refForName="vertSpace4"/>
              <dgm:constr type="ctrX" for="ch" forName="circle5" refType="r" refFor="ch" refForName="space"/>
              <dgm:constr type="h" for="ch" forName="circle5" refType="h" refFor="ch" refForName="circle1" fact="0.42857"/>
              <dgm:constr type="hOff" for="ch" forName="circle5" refType="h" refFor="ch" refForName="vertSpace2" fact="-0.57143"/>
              <dgm:constr type="w" for="ch" forName="circle5" refType="h" refFor="ch" refForName="circle5" op="equ"/>
              <dgm:constr type="wOff" for="ch" forName="circle5" refType="hOff" refFor="ch" refForName="circle5" op="equ"/>
              <dgm:constr type="b" for="ch" forName="circle5" refType="t" refFor="ch" refForName="vertSpace5"/>
              <dgm:constr type="r" for="ch" forName="rect5" refType="l" refFor="ch" refForName="space"/>
              <dgm:constr type="l" for="ch" forName="rect5"/>
              <dgm:constr type="h" for="ch" forName="rect5" refType="h" refFor="ch" refForName="circle5"/>
              <dgm:constr type="hOff" for="ch" forName="rect5" refType="hOff" refFor="ch" refForName="circle5"/>
              <dgm:constr type="b" for="ch" forName="rect5" refType="b" refFor="ch" refForName="circle5"/>
              <dgm:constr type="l" for="ch" forName="vertSpace6"/>
              <dgm:constr type="w" for="ch" forName="vertSpace6" refType="w"/>
              <dgm:constr type="h" for="ch" forName="vertSpace6" refType="h" refFor="ch" refForName="vertSpace5"/>
              <dgm:constr type="b" for="ch" forName="vertSpace6" refType="t" refFor="ch" refForName="vertSpace5"/>
              <dgm:constr type="ctrX" for="ch" forName="circle6" refType="r" refFor="ch" refForName="space"/>
              <dgm:constr type="h" for="ch" forName="circle6" refType="h" refFor="ch" refForName="circle1" fact="0.28571"/>
              <dgm:constr type="hOff" for="ch" forName="circle6" refType="h" refFor="ch" refForName="vertSpace2" fact="-0.71429"/>
              <dgm:constr type="w" for="ch" forName="circle6" refType="h" refFor="ch" refForName="circle6" op="equ"/>
              <dgm:constr type="wOff" for="ch" forName="circle6" refType="hOff" refFor="ch" refForName="circle6" op="equ"/>
              <dgm:constr type="b" for="ch" forName="circle6" refType="t" refFor="ch" refForName="vertSpace6"/>
              <dgm:constr type="r" for="ch" forName="rect6" refType="l" refFor="ch" refForName="space"/>
              <dgm:constr type="l" for="ch" forName="rect6"/>
              <dgm:constr type="h" for="ch" forName="rect6" refType="h" refFor="ch" refForName="circle6"/>
              <dgm:constr type="hOff" for="ch" forName="rect6" refType="hOff" refFor="ch" refForName="circle6"/>
              <dgm:constr type="b" for="ch" forName="rect6" refType="b" refFor="ch" refForName="circle6"/>
              <dgm:constr type="l" for="ch" forName="vertSpace7"/>
              <dgm:constr type="w" for="ch" forName="vertSpace7" refType="w"/>
              <dgm:constr type="h" for="ch" forName="vertSpace7" refType="h" refFor="ch" refForName="vertSpace6"/>
              <dgm:constr type="b" for="ch" forName="vertSpace7" refType="t" refFor="ch" refForName="vertSpace6"/>
              <dgm:constr type="ctrX" for="ch" forName="circle7" refType="r" refFor="ch" refForName="space"/>
              <dgm:constr type="h" for="ch" forName="circle7" refType="h" refFor="ch" refForName="circle1" fact="0.14286"/>
              <dgm:constr type="hOff" for="ch" forName="circle7" refType="h" refFor="ch" refForName="vertSpace2" fact="-0.85714"/>
              <dgm:constr type="w" for="ch" forName="circle7" refType="h" refFor="ch" refForName="circle7" op="equ"/>
              <dgm:constr type="wOff" for="ch" forName="circle7" refType="hOff" refFor="ch" refForName="circle7" op="equ"/>
              <dgm:constr type="b" for="ch" forName="circle7" refType="t" refFor="ch" refForName="vertSpace7"/>
              <dgm:constr type="r" for="ch" forName="rect7" refType="l" refFor="ch" refForName="space"/>
              <dgm:constr type="l" for="ch" forName="rect7"/>
              <dgm:constr type="h" for="ch" forName="rect7" refType="h" refFor="ch" refForName="circle7"/>
              <dgm:constr type="hOff" for="ch" forName="rect7" refType="hOff" refFor="ch" refForName="circle7"/>
              <dgm:constr type="b" for="ch" forName="rect7" refType="b" refFor="ch" refForName="circle7"/>
              <dgm:constr type="r" for="ch" forName="rect7ParTx" refType="l" refFor="ch" refForName="space"/>
              <dgm:constr type="w" for="ch" forName="rect7ParTx" refType="w" refFor="ch" refForName="rect7" fact="0.5"/>
              <dgm:constr type="t" for="ch" forName="rect7ParTx" refType="t" refFor="ch" refForName="rect7"/>
              <dgm:constr type="b" for="ch" forName="rect7ParTx" refType="b" refFor="ch" refForName="rect7"/>
              <dgm:constr type="r" for="ch" forName="rect7ChTx" refType="l" refFor="ch" refForName="rect7ParTx"/>
              <dgm:constr type="w" for="ch" forName="rect7ChTx" refType="w" refFor="ch" refForName="rect7ParTx"/>
              <dgm:constr type="t" for="ch" forName="rect7ChTx" refType="t" refFor="ch" refForName="rect7ParTx"/>
              <dgm:constr type="b" for="ch" forName="rect7ChTx" refType="b" refFor="ch" refForName="rect7ParTx"/>
              <dgm:constr type="r" for="ch" forName="rect7ParTxNoCh" refType="l" refFor="ch" refForName="space"/>
              <dgm:constr type="w" for="ch" forName="rect7ParTxNoCh" refType="w" refFor="ch" refForName="rect7"/>
              <dgm:constr type="t" for="ch" forName="rect7ParTxNoCh" refType="t" refFor="ch" refForName="rect7"/>
              <dgm:constr type="b" for="ch" forName="rect7ParTxNoCh" refType="b" refFor="ch" refForName="rect7"/>
              <dgm:constr type="r" for="ch" forName="rect1ParTx" refType="l" refFor="ch" refForName="space"/>
              <dgm:constr type="w" for="ch" forName="rect1ParTx" refType="w" refFor="ch" refForName="rect1" fact="0.5"/>
              <dgm:constr type="t" for="ch" forName="rect1ParTx" refType="t" refFor="ch" refForName="rect1"/>
              <dgm:constr type="b" for="ch" forName="rect1ParTx" refType="t" refFor="ch" refForName="rect2"/>
              <dgm:constr type="r" for="ch" forName="rect1ChTx" refType="l" refFor="ch" refForName="rect1ParTx"/>
              <dgm:constr type="w" for="ch" forName="rect1ChTx" refType="w" refFor="ch" refForName="rect1ParTx"/>
              <dgm:constr type="t" for="ch" forName="rect1ChTx" refType="t" refFor="ch" refForName="rect1ParTx"/>
              <dgm:constr type="b" for="ch" forName="rect1ChTx" refType="b" refFor="ch" refForName="rect1ParTx"/>
              <dgm:constr type="r" for="ch" forName="rect1ParTxNoCh" refType="l" refFor="ch" refForName="space"/>
              <dgm:constr type="w" for="ch" forName="rect1ParTxNoCh" refType="w" refFor="ch" refForName="rect1"/>
              <dgm:constr type="t" for="ch" forName="rect1ParTxNoCh" refType="t" refFor="ch" refForName="rect1"/>
              <dgm:constr type="b" for="ch" forName="rect1ParTxNoCh" refType="t" refFor="ch" refForName="rect2"/>
              <dgm:constr type="r" for="ch" forName="rect2ParTx" refType="l" refFor="ch" refForName="space"/>
              <dgm:constr type="w" for="ch" forName="rect2ParTx" refType="w" refFor="ch" refForName="rect2" fact="0.5"/>
              <dgm:constr type="t" for="ch" forName="rect2ParTx" refType="t" refFor="ch" refForName="rect2"/>
              <dgm:constr type="b" for="ch" forName="rect2ParTx" refType="t" refFor="ch" refForName="rect3"/>
              <dgm:constr type="r" for="ch" forName="rect2ChTx" refType="l" refFor="ch" refForName="rect2ParTx"/>
              <dgm:constr type="w" for="ch" forName="rect2ChTx" refType="w" refFor="ch" refForName="rect2ParTx"/>
              <dgm:constr type="t" for="ch" forName="rect2ChTx" refType="t" refFor="ch" refForName="rect2ParTx"/>
              <dgm:constr type="b" for="ch" forName="rect2ChTx" refType="b" refFor="ch" refForName="rect2ParTx"/>
              <dgm:constr type="r" for="ch" forName="rect2ParTxNoCh" refType="l" refFor="ch" refForName="space"/>
              <dgm:constr type="w" for="ch" forName="rect2ParTxNoCh" refType="w" refFor="ch" refForName="rect2"/>
              <dgm:constr type="t" for="ch" forName="rect2ParTxNoCh" refType="t" refFor="ch" refForName="rect2"/>
              <dgm:constr type="b" for="ch" forName="rect2ParTxNoCh" refType="t" refFor="ch" refForName="rect3"/>
              <dgm:constr type="r" for="ch" forName="rect3ParTx" refType="l" refFor="ch" refForName="space"/>
              <dgm:constr type="w" for="ch" forName="rect3ParTx" refType="w" refFor="ch" refForName="rect3" fact="0.5"/>
              <dgm:constr type="t" for="ch" forName="rect3ParTx" refType="t" refFor="ch" refForName="rect3"/>
              <dgm:constr type="b" for="ch" forName="rect3ParTx" refType="t" refFor="ch" refForName="rect4"/>
              <dgm:constr type="r" for="ch" forName="rect3ChTx" refType="l" refFor="ch" refForName="rect3ParTx"/>
              <dgm:constr type="w" for="ch" forName="rect3ChTx" refType="w" refFor="ch" refForName="rect3ParTx"/>
              <dgm:constr type="t" for="ch" forName="rect3ChTx" refType="t" refFor="ch" refForName="rect3ParTx"/>
              <dgm:constr type="b" for="ch" forName="rect3ChTx" refType="b" refFor="ch" refForName="rect3ParTx"/>
              <dgm:constr type="r" for="ch" forName="rect3ParTxNoCh" refType="l" refFor="ch" refForName="space"/>
              <dgm:constr type="w" for="ch" forName="rect3ParTxNoCh" refType="w" refFor="ch" refForName="rect3"/>
              <dgm:constr type="t" for="ch" forName="rect3ParTxNoCh" refType="t" refFor="ch" refForName="rect3"/>
              <dgm:constr type="b" for="ch" forName="rect3ParTxNoCh" refType="t" refFor="ch" refForName="rect4"/>
              <dgm:constr type="r" for="ch" forName="rect4ParTx" refType="l" refFor="ch" refForName="space"/>
              <dgm:constr type="w" for="ch" forName="rect4ParTx" refType="w" refFor="ch" refForName="rect4" fact="0.5"/>
              <dgm:constr type="t" for="ch" forName="rect4ParTx" refType="t" refFor="ch" refForName="rect4"/>
              <dgm:constr type="b" for="ch" forName="rect4ParTx" refType="t" refFor="ch" refForName="rect5"/>
              <dgm:constr type="r" for="ch" forName="rect4ChTx" refType="l" refFor="ch" refForName="rect4ParTx"/>
              <dgm:constr type="w" for="ch" forName="rect4ChTx" refType="w" refFor="ch" refForName="rect4ParTx"/>
              <dgm:constr type="t" for="ch" forName="rect4ChTx" refType="t" refFor="ch" refForName="rect4ParTx"/>
              <dgm:constr type="b" for="ch" forName="rect4ChTx" refType="b" refFor="ch" refForName="rect4ParTx"/>
              <dgm:constr type="r" for="ch" forName="rect4ParTxNoCh" refType="l" refFor="ch" refForName="space"/>
              <dgm:constr type="w" for="ch" forName="rect4ParTxNoCh" refType="w" refFor="ch" refForName="rect4"/>
              <dgm:constr type="t" for="ch" forName="rect4ParTxNoCh" refType="t" refFor="ch" refForName="rect4"/>
              <dgm:constr type="b" for="ch" forName="rect4ParTxNoCh" refType="t" refFor="ch" refForName="rect5"/>
              <dgm:constr type="r" for="ch" forName="rect5ParTx" refType="l" refFor="ch" refForName="space"/>
              <dgm:constr type="w" for="ch" forName="rect5ParTx" refType="w" refFor="ch" refForName="rect5" fact="0.5"/>
              <dgm:constr type="t" for="ch" forName="rect5ParTx" refType="t" refFor="ch" refForName="rect5"/>
              <dgm:constr type="b" for="ch" forName="rect5ParTx" refType="t" refFor="ch" refForName="rect6"/>
              <dgm:constr type="r" for="ch" forName="rect5ChTx" refType="l" refFor="ch" refForName="rect5ParTx"/>
              <dgm:constr type="w" for="ch" forName="rect5ChTx" refType="w" refFor="ch" refForName="rect5ParTx"/>
              <dgm:constr type="t" for="ch" forName="rect5ChTx" refType="t" refFor="ch" refForName="rect5ParTx"/>
              <dgm:constr type="b" for="ch" forName="rect5ChTx" refType="b" refFor="ch" refForName="rect5ParTx"/>
              <dgm:constr type="r" for="ch" forName="rect5ParTxNoCh" refType="l" refFor="ch" refForName="space"/>
              <dgm:constr type="w" for="ch" forName="rect5ParTxNoCh" refType="w" refFor="ch" refForName="rect5"/>
              <dgm:constr type="t" for="ch" forName="rect5ParTxNoCh" refType="t" refFor="ch" refForName="rect5"/>
              <dgm:constr type="b" for="ch" forName="rect5ParTxNoCh" refType="t" refFor="ch" refForName="rect6"/>
              <dgm:constr type="r" for="ch" forName="rect6ParTx" refType="l" refFor="ch" refForName="space"/>
              <dgm:constr type="w" for="ch" forName="rect6ParTx" refType="w" refFor="ch" refForName="rect6" fact="0.5"/>
              <dgm:constr type="t" for="ch" forName="rect6ParTx" refType="t" refFor="ch" refForName="rect6"/>
              <dgm:constr type="b" for="ch" forName="rect6ParTx" refType="t" refFor="ch" refForName="rect7"/>
              <dgm:constr type="r" for="ch" forName="rect6ChTx" refType="l" refFor="ch" refForName="rect6ParTx"/>
              <dgm:constr type="w" for="ch" forName="rect6ChTx" refType="w" refFor="ch" refForName="rect6ParTx"/>
              <dgm:constr type="t" for="ch" forName="rect6ChTx" refType="t" refFor="ch" refForName="rect6ParTx"/>
              <dgm:constr type="b" for="ch" forName="rect6ChTx" refType="b" refFor="ch" refForName="rect6ParTx"/>
              <dgm:constr type="r" for="ch" forName="rect6ParTxNoCh" refType="l" refFor="ch" refForName="space"/>
              <dgm:constr type="w" for="ch" forName="rect6ParTxNoCh" refType="w" refFor="ch" refForName="rect6"/>
              <dgm:constr type="t" for="ch" forName="rect6ParTxNoCh" refType="t" refFor="ch" refForName="rect6"/>
              <dgm:constr type="b" for="ch" forName="rect6ParTxNoCh" refType="t" refFor="ch" refForName="rect7"/>
              <dgm:constr type="primFontSz" for="ch" op="equ" val="65"/>
              <dgm:constr type="secFontSz" for="ch" op="equ" val="65"/>
            </dgm:constrLst>
          </dgm:if>
          <dgm:else name="Name21">
            <dgm:constrLst/>
          </dgm:else>
        </dgm:choose>
      </dgm:else>
    </dgm:choose>
    <dgm:ruleLst/>
    <dgm:forEach name="Name22" axis="ch" ptType="node" cnt="1">
      <dgm:layoutNode name="circle1" styleLbl="node1">
        <dgm:alg type="sp"/>
        <dgm:choose name="Name23">
          <dgm:if name="Name24" func="var" arg="dir" op="equ" val="norm">
            <dgm:shape xmlns:r="http://schemas.openxmlformats.org/officeDocument/2006/relationships" type="pie" r:blip="">
              <dgm:adjLst>
                <dgm:adj idx="1" val="90"/>
                <dgm:adj idx="2" val="270"/>
              </dgm:adjLst>
            </dgm:shape>
          </dgm:if>
          <dgm:else name="Name25">
            <dgm:shape xmlns:r="http://schemas.openxmlformats.org/officeDocument/2006/relationships" type="pie" r:blip="">
              <dgm:adjLst>
                <dgm:adj idx="1" val="270"/>
                <dgm:adj idx="2" val="90"/>
              </dgm:adjLst>
            </dgm:shape>
          </dgm:else>
        </dgm:choose>
        <dgm:presOf/>
        <dgm:constrLst/>
        <dgm:ruleLst/>
      </dgm:layoutNode>
      <dgm:layoutNode name="space">
        <dgm:alg type="sp"/>
        <dgm:shape xmlns:r="http://schemas.openxmlformats.org/officeDocument/2006/relationships" r:blip="">
          <dgm:adjLst/>
        </dgm:shape>
        <dgm:presOf/>
        <dgm:constrLst/>
        <dgm:ruleLst/>
      </dgm:layoutNode>
      <dgm:layoutNode name="rect1" styleLbl="alignAcc1">
        <dgm:alg type="sp"/>
        <dgm:shape xmlns:r="http://schemas.openxmlformats.org/officeDocument/2006/relationships" type="rect" r:blip="">
          <dgm:adjLst/>
        </dgm:shape>
        <dgm:presOf axis="self"/>
        <dgm:constrLst/>
        <dgm:ruleLst/>
      </dgm:layoutNode>
    </dgm:forEach>
    <dgm:forEach name="Name26" axis="ch" ptType="node" st="2" cnt="1">
      <dgm:layoutNode name="vertSpace2">
        <dgm:alg type="sp"/>
        <dgm:shape xmlns:r="http://schemas.openxmlformats.org/officeDocument/2006/relationships" type="rect" r:blip="" hideGeom="1">
          <dgm:adjLst/>
        </dgm:shape>
        <dgm:presOf/>
        <dgm:constrLst/>
        <dgm:ruleLst/>
      </dgm:layoutNode>
      <dgm:layoutNode name="circle2" styleLbl="node1">
        <dgm:alg type="sp"/>
        <dgm:choose name="Name27">
          <dgm:if name="Name28" func="var" arg="dir" op="equ" val="norm">
            <dgm:shape xmlns:r="http://schemas.openxmlformats.org/officeDocument/2006/relationships" type="pie" r:blip="">
              <dgm:adjLst>
                <dgm:adj idx="1" val="90"/>
                <dgm:adj idx="2" val="270"/>
              </dgm:adjLst>
            </dgm:shape>
          </dgm:if>
          <dgm:else name="Name29">
            <dgm:shape xmlns:r="http://schemas.openxmlformats.org/officeDocument/2006/relationships" type="pie" r:blip="">
              <dgm:adjLst>
                <dgm:adj idx="1" val="270"/>
                <dgm:adj idx="2" val="90"/>
              </dgm:adjLst>
            </dgm:shape>
          </dgm:else>
        </dgm:choose>
        <dgm:presOf/>
        <dgm:constrLst/>
        <dgm:ruleLst/>
      </dgm:layoutNode>
      <dgm:layoutNode name="rect2" styleLbl="alignAcc1">
        <dgm:alg type="sp"/>
        <dgm:shape xmlns:r="http://schemas.openxmlformats.org/officeDocument/2006/relationships" type="rect" r:blip="">
          <dgm:adjLst/>
        </dgm:shape>
        <dgm:presOf axis="self"/>
        <dgm:constrLst/>
        <dgm:ruleLst/>
      </dgm:layoutNode>
    </dgm:forEach>
    <dgm:forEach name="Name30" axis="ch" ptType="node" st="3" cnt="1">
      <dgm:layoutNode name="vertSpace3">
        <dgm:alg type="sp"/>
        <dgm:shape xmlns:r="http://schemas.openxmlformats.org/officeDocument/2006/relationships" type="rect" r:blip="" hideGeom="1">
          <dgm:adjLst/>
        </dgm:shape>
        <dgm:presOf/>
        <dgm:constrLst/>
        <dgm:ruleLst/>
      </dgm:layoutNode>
      <dgm:layoutNode name="circle3" styleLbl="node1">
        <dgm:alg type="sp"/>
        <dgm:choose name="Name31">
          <dgm:if name="Name32" func="var" arg="dir" op="equ" val="norm">
            <dgm:shape xmlns:r="http://schemas.openxmlformats.org/officeDocument/2006/relationships" type="pie" r:blip="">
              <dgm:adjLst>
                <dgm:adj idx="1" val="90"/>
                <dgm:adj idx="2" val="270"/>
              </dgm:adjLst>
            </dgm:shape>
          </dgm:if>
          <dgm:else name="Name33">
            <dgm:shape xmlns:r="http://schemas.openxmlformats.org/officeDocument/2006/relationships" type="pie" r:blip="">
              <dgm:adjLst>
                <dgm:adj idx="1" val="270"/>
                <dgm:adj idx="2" val="90"/>
              </dgm:adjLst>
            </dgm:shape>
          </dgm:else>
        </dgm:choose>
        <dgm:presOf/>
        <dgm:constrLst/>
        <dgm:ruleLst/>
      </dgm:layoutNode>
      <dgm:layoutNode name="rect3" styleLbl="alignAcc1">
        <dgm:alg type="sp"/>
        <dgm:shape xmlns:r="http://schemas.openxmlformats.org/officeDocument/2006/relationships" type="rect" r:blip="">
          <dgm:adjLst/>
        </dgm:shape>
        <dgm:presOf axis="self"/>
        <dgm:constrLst/>
        <dgm:ruleLst/>
      </dgm:layoutNode>
    </dgm:forEach>
    <dgm:forEach name="Name34" axis="ch" ptType="node" st="4" cnt="1">
      <dgm:layoutNode name="vertSpace4">
        <dgm:alg type="sp"/>
        <dgm:shape xmlns:r="http://schemas.openxmlformats.org/officeDocument/2006/relationships" type="rect" r:blip="" hideGeom="1">
          <dgm:adjLst/>
        </dgm:shape>
        <dgm:presOf/>
        <dgm:constrLst/>
        <dgm:ruleLst/>
      </dgm:layoutNode>
      <dgm:layoutNode name="circle4" styleLbl="node1">
        <dgm:alg type="sp"/>
        <dgm:choose name="Name35">
          <dgm:if name="Name36" func="var" arg="dir" op="equ" val="norm">
            <dgm:shape xmlns:r="http://schemas.openxmlformats.org/officeDocument/2006/relationships" type="pie" r:blip="">
              <dgm:adjLst>
                <dgm:adj idx="1" val="90"/>
                <dgm:adj idx="2" val="270"/>
              </dgm:adjLst>
            </dgm:shape>
          </dgm:if>
          <dgm:else name="Name37">
            <dgm:shape xmlns:r="http://schemas.openxmlformats.org/officeDocument/2006/relationships" type="pie" r:blip="">
              <dgm:adjLst>
                <dgm:adj idx="1" val="270"/>
                <dgm:adj idx="2" val="90"/>
              </dgm:adjLst>
            </dgm:shape>
          </dgm:else>
        </dgm:choose>
        <dgm:presOf/>
        <dgm:constrLst/>
        <dgm:ruleLst/>
      </dgm:layoutNode>
      <dgm:layoutNode name="rect4" styleLbl="alignAcc1">
        <dgm:alg type="sp"/>
        <dgm:shape xmlns:r="http://schemas.openxmlformats.org/officeDocument/2006/relationships" type="rect" r:blip="">
          <dgm:adjLst/>
        </dgm:shape>
        <dgm:presOf axis="self"/>
        <dgm:constrLst/>
        <dgm:ruleLst/>
      </dgm:layoutNode>
    </dgm:forEach>
    <dgm:forEach name="Name38" axis="ch" ptType="node" st="5" cnt="1">
      <dgm:layoutNode name="vertSpace5">
        <dgm:alg type="sp"/>
        <dgm:shape xmlns:r="http://schemas.openxmlformats.org/officeDocument/2006/relationships" type="rect" r:blip="" hideGeom="1">
          <dgm:adjLst/>
        </dgm:shape>
        <dgm:presOf/>
        <dgm:constrLst/>
        <dgm:ruleLst/>
      </dgm:layoutNode>
      <dgm:layoutNode name="circle5" styleLbl="node1">
        <dgm:alg type="sp"/>
        <dgm:choose name="Name39">
          <dgm:if name="Name40" func="var" arg="dir" op="equ" val="norm">
            <dgm:shape xmlns:r="http://schemas.openxmlformats.org/officeDocument/2006/relationships" type="pie" r:blip="">
              <dgm:adjLst>
                <dgm:adj idx="1" val="90"/>
                <dgm:adj idx="2" val="270"/>
              </dgm:adjLst>
            </dgm:shape>
          </dgm:if>
          <dgm:else name="Name41">
            <dgm:shape xmlns:r="http://schemas.openxmlformats.org/officeDocument/2006/relationships" type="pie" r:blip="">
              <dgm:adjLst>
                <dgm:adj idx="1" val="270"/>
                <dgm:adj idx="2" val="90"/>
              </dgm:adjLst>
            </dgm:shape>
          </dgm:else>
        </dgm:choose>
        <dgm:presOf/>
        <dgm:constrLst/>
        <dgm:ruleLst/>
      </dgm:layoutNode>
      <dgm:layoutNode name="rect5" styleLbl="alignAcc1">
        <dgm:alg type="sp"/>
        <dgm:shape xmlns:r="http://schemas.openxmlformats.org/officeDocument/2006/relationships" type="rect" r:blip="">
          <dgm:adjLst/>
        </dgm:shape>
        <dgm:presOf axis="self"/>
        <dgm:constrLst/>
        <dgm:ruleLst/>
      </dgm:layoutNode>
    </dgm:forEach>
    <dgm:forEach name="Name42" axis="ch" ptType="node" st="6" cnt="1">
      <dgm:layoutNode name="vertSpace6">
        <dgm:alg type="sp"/>
        <dgm:shape xmlns:r="http://schemas.openxmlformats.org/officeDocument/2006/relationships" type="rect" r:blip="" hideGeom="1">
          <dgm:adjLst/>
        </dgm:shape>
        <dgm:presOf/>
        <dgm:constrLst/>
        <dgm:ruleLst/>
      </dgm:layoutNode>
      <dgm:layoutNode name="circle6" styleLbl="node1">
        <dgm:alg type="sp"/>
        <dgm:choose name="Name43">
          <dgm:if name="Name44" func="var" arg="dir" op="equ" val="norm">
            <dgm:shape xmlns:r="http://schemas.openxmlformats.org/officeDocument/2006/relationships" type="pie" r:blip="">
              <dgm:adjLst>
                <dgm:adj idx="1" val="90"/>
                <dgm:adj idx="2" val="270"/>
              </dgm:adjLst>
            </dgm:shape>
          </dgm:if>
          <dgm:else name="Name45">
            <dgm:shape xmlns:r="http://schemas.openxmlformats.org/officeDocument/2006/relationships" type="pie" r:blip="">
              <dgm:adjLst>
                <dgm:adj idx="1" val="270"/>
                <dgm:adj idx="2" val="90"/>
              </dgm:adjLst>
            </dgm:shape>
          </dgm:else>
        </dgm:choose>
        <dgm:presOf/>
        <dgm:constrLst/>
        <dgm:ruleLst/>
      </dgm:layoutNode>
      <dgm:layoutNode name="rect6" styleLbl="alignAcc1">
        <dgm:alg type="sp"/>
        <dgm:shape xmlns:r="http://schemas.openxmlformats.org/officeDocument/2006/relationships" type="rect" r:blip="">
          <dgm:adjLst/>
        </dgm:shape>
        <dgm:presOf axis="self"/>
        <dgm:constrLst/>
        <dgm:ruleLst/>
      </dgm:layoutNode>
    </dgm:forEach>
    <dgm:forEach name="Name46" axis="ch" ptType="node" st="7" cnt="1">
      <dgm:layoutNode name="vertSpace7">
        <dgm:alg type="sp"/>
        <dgm:shape xmlns:r="http://schemas.openxmlformats.org/officeDocument/2006/relationships" type="rect" r:blip="" hideGeom="1">
          <dgm:adjLst/>
        </dgm:shape>
        <dgm:presOf/>
        <dgm:constrLst/>
        <dgm:ruleLst/>
      </dgm:layoutNode>
      <dgm:layoutNode name="circle7" styleLbl="node1">
        <dgm:alg type="sp"/>
        <dgm:choose name="Name47">
          <dgm:if name="Name48" func="var" arg="dir" op="equ" val="norm">
            <dgm:shape xmlns:r="http://schemas.openxmlformats.org/officeDocument/2006/relationships" type="pie" r:blip="">
              <dgm:adjLst>
                <dgm:adj idx="1" val="90"/>
                <dgm:adj idx="2" val="270"/>
              </dgm:adjLst>
            </dgm:shape>
          </dgm:if>
          <dgm:else name="Name49">
            <dgm:shape xmlns:r="http://schemas.openxmlformats.org/officeDocument/2006/relationships" type="pie" r:blip="">
              <dgm:adjLst>
                <dgm:adj idx="1" val="270"/>
                <dgm:adj idx="2" val="90"/>
              </dgm:adjLst>
            </dgm:shape>
          </dgm:else>
        </dgm:choose>
        <dgm:presOf/>
        <dgm:constrLst/>
        <dgm:ruleLst/>
      </dgm:layoutNode>
      <dgm:layoutNode name="rect7" styleLbl="alignAcc1">
        <dgm:alg type="sp"/>
        <dgm:shape xmlns:r="http://schemas.openxmlformats.org/officeDocument/2006/relationships" type="rect" r:blip="">
          <dgm:adjLst/>
        </dgm:shape>
        <dgm:presOf axis="self"/>
        <dgm:constrLst/>
        <dgm:ruleLst/>
      </dgm:layoutNode>
    </dgm:forEach>
    <dgm:forEach name="Name50" axis="ch" ptType="node" cnt="1">
      <dgm:choose name="Name51">
        <dgm:if name="Name52" axis="root des" ptType="all node" func="maxDepth" op="gte" val="2">
          <dgm:layoutNode name="rect1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1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3">
          <dgm:layoutNode name="rect1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4" axis="ch" ptType="node" st="2" cnt="1">
      <dgm:choose name="Name55">
        <dgm:if name="Name56" axis="root des" ptType="all node" func="maxDepth" op="gte" val="2">
          <dgm:layoutNode name="rect2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2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57">
          <dgm:layoutNode name="rect2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58" axis="ch" ptType="node" st="3" cnt="1">
      <dgm:choose name="Name59">
        <dgm:if name="Name60" axis="root des" ptType="all node" func="maxDepth" op="gte" val="2">
          <dgm:layoutNode name="rect3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3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1">
          <dgm:layoutNode name="rect3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2" axis="ch" ptType="node" st="4" cnt="1">
      <dgm:choose name="Name63">
        <dgm:if name="Name64" axis="root des" ptType="all node" func="maxDepth" op="gte" val="2">
          <dgm:layoutNode name="rect4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4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5">
          <dgm:layoutNode name="rect4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66" axis="ch" ptType="node" st="5" cnt="1">
      <dgm:choose name="Name67">
        <dgm:if name="Name68" axis="root des" ptType="all node" func="maxDepth" op="gte" val="2">
          <dgm:layoutNode name="rect5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5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69">
          <dgm:layoutNode name="rect5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0" axis="ch" ptType="node" st="6" cnt="1">
      <dgm:choose name="Name71">
        <dgm:if name="Name72" axis="root des" ptType="all node" func="maxDepth" op="gte" val="2">
          <dgm:layoutNode name="rect6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6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3">
          <dgm:layoutNode name="rect6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forEach name="Name74" axis="ch" ptType="node" st="7" cnt="1">
      <dgm:choose name="Name75">
        <dgm:if name="Name76" axis="root des" ptType="all node" func="maxDepth" op="gte" val="2">
          <dgm:layoutNode name="rect7ParTx"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rect7ChTx" styleLbl="alignAcc1">
            <dgm:varLst>
              <dgm:bulletEnabled val="1"/>
            </dgm:varLst>
            <dgm:alg type="tx">
              <dgm:param type="stBulletLvl" val="1"/>
              <dgm:param type="txAnchorVertCh" val="mid"/>
            </dgm:alg>
            <dgm:shape xmlns:r="http://schemas.openxmlformats.org/officeDocument/2006/relationships" type="rect" r:blip="" hideGeom="1">
              <dgm:adjLst/>
            </dgm:shape>
            <dgm:presOf axis="des" ptType="node"/>
            <dgm:constrLst>
              <dgm:constr type="lMarg" refType="secFontSz" fact="0.3"/>
              <dgm:constr type="rMarg" refType="secFontSz" fact="0.3"/>
              <dgm:constr type="tMarg" refType="secFontSz" fact="0.3"/>
              <dgm:constr type="bMarg" refType="secFontSz" fact="0.3"/>
            </dgm:constrLst>
            <dgm:ruleLst>
              <dgm:rule type="secFontSz" val="5" fact="NaN" max="NaN"/>
            </dgm:ruleLst>
          </dgm:layoutNode>
        </dgm:if>
        <dgm:else name="Name77">
          <dgm:layoutNode name="rect7ParTxNoCh" styleLbl="alignAcc1">
            <dgm:varLst>
              <dgm:chMax val="1"/>
              <dgm:bulletEnabled val="1"/>
            </dgm:varLst>
            <dgm:alg type="tx"/>
            <dgm:shape xmlns:r="http://schemas.openxmlformats.org/officeDocument/2006/relationships" type="rect" r:blip="" hideGeom="1">
              <dgm:adjLst/>
            </dgm:shape>
            <dgm:presOf axis="self"/>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3d4">
  <dgm:title val=""/>
  <dgm:desc val=""/>
  <dgm:catLst>
    <dgm:cat type="3D" pri="11400"/>
  </dgm:catLst>
  <dgm:scene3d>
    <a:camera prst="orthographicFront"/>
    <a:lightRig rig="threePt" dir="t"/>
  </dgm:scene3d>
  <dgm:styleLbl name="node0">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lnNode1">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vennNode1">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lightRig rig="chilly" dir="t"/>
    </dgm:scene3d>
    <dgm:sp3d prstMaterial="translucentPowder">
      <a:bevelT w="127000" h="25400" prst="softRound"/>
    </dgm:sp3d>
    <dgm:txPr/>
    <dgm:style>
      <a:lnRef idx="1">
        <a:scrgbClr r="0" g="0" b="0"/>
      </a:lnRef>
      <a:fillRef idx="1">
        <a:scrgbClr r="0" g="0" b="0"/>
      </a:fillRef>
      <a:effectRef idx="0">
        <a:scrgbClr r="0" g="0" b="0"/>
      </a:effectRef>
      <a:fontRef idx="minor">
        <a:schemeClr val="lt1"/>
      </a:fontRef>
    </dgm:style>
  </dgm:styleLbl>
  <dgm:styleLbl name="node1">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node2">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node3">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node4">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fgImgPlace1">
    <dgm:scene3d>
      <a:camera prst="orthographicFront"/>
      <a:lightRig rig="chilly" dir="t"/>
    </dgm:scene3d>
    <dgm:sp3d z="12700" extrusionH="12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alignImgPlace1">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bgImgPlace1">
    <dgm:scene3d>
      <a:camera prst="orthographicFront"/>
      <a:lightRig rig="chilly" dir="t"/>
    </dgm:scene3d>
    <dgm:sp3d z="-257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chilly" dir="t"/>
    </dgm:scene3d>
    <dgm:sp3d z="-70000" extrusionH="1700" prstMaterial="translucentPowder">
      <a:bevelT w="25400" h="6350" prst="softRound"/>
      <a:bevelB w="0" h="0" prst="convex"/>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chilly" dir="t"/>
    </dgm:scene3d>
    <dgm:sp3d z="12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bgSibTrans2D1">
    <dgm:scene3d>
      <a:camera prst="orthographicFront"/>
      <a:lightRig rig="chilly" dir="t"/>
    </dgm:scene3d>
    <dgm:sp3d z="-25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sibTrans1D1">
    <dgm:scene3d>
      <a:camera prst="orthographicFront"/>
      <a:lightRig rig="chilly"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chilly"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asst1">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asst2">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asst3">
    <dgm:scene3d>
      <a:camera prst="orthographicFront"/>
      <a:lightRig rig="chilly" dir="t"/>
    </dgm:scene3d>
    <dgm:sp3d prstMaterial="translucentPowder">
      <a:bevelT w="127000" h="25400" prst="softRound"/>
    </dgm:sp3d>
    <dgm:txPr/>
    <dgm:style>
      <a:lnRef idx="0">
        <a:scrgbClr r="0" g="0" b="0"/>
      </a:lnRef>
      <a:fillRef idx="1">
        <a:scrgbClr r="0" g="0" b="0"/>
      </a:fillRef>
      <a:effectRef idx="0">
        <a:scrgbClr r="0" g="0" b="0"/>
      </a:effectRef>
      <a:fontRef idx="minor">
        <a:schemeClr val="lt1"/>
      </a:fontRef>
    </dgm:style>
  </dgm:styleLbl>
  <dgm:styleLbl name="parChTrans2D1">
    <dgm:scene3d>
      <a:camera prst="orthographicFront"/>
      <a:lightRig rig="chilly" dir="t"/>
    </dgm:scene3d>
    <dgm:sp3d z="1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parChTrans2D2">
    <dgm:scene3d>
      <a:camera prst="orthographicFront"/>
      <a:lightRig rig="chilly" dir="t"/>
    </dgm:scene3d>
    <dgm:sp3d z="1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parChTrans2D3">
    <dgm:scene3d>
      <a:camera prst="orthographicFront"/>
      <a:lightRig rig="chilly" dir="t"/>
    </dgm:scene3d>
    <dgm:sp3d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parChTrans2D4">
    <dgm:scene3d>
      <a:camera prst="orthographicFront"/>
      <a:lightRig rig="chilly" dir="t"/>
    </dgm:scene3d>
    <dgm:sp3d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parChTrans1D1">
    <dgm:scene3d>
      <a:camera prst="orthographicFront"/>
      <a:lightRig rig="chilly" dir="t"/>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chilly" dir="t"/>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chilly" dir="t"/>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conFgAcc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alignAcc1">
    <dgm:scene3d>
      <a:camera prst="orthographicFront"/>
      <a:lightRig rig="chilly" dir="t"/>
    </dgm:scene3d>
    <dgm:sp3d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trAlignAcc1">
    <dgm:scene3d>
      <a:camera prst="orthographicFront"/>
      <a:lightRig rig="chilly" dir="t"/>
    </dgm:scene3d>
    <dgm:sp3d prstMaterial="dkEdge">
      <a:bevelT w="127000" h="25400"/>
    </dgm:sp3d>
    <dgm:txPr/>
    <dgm:style>
      <a:lnRef idx="1">
        <a:scrgbClr r="0" g="0" b="0"/>
      </a:lnRef>
      <a:fillRef idx="1">
        <a:scrgbClr r="0" g="0" b="0"/>
      </a:fillRef>
      <a:effectRef idx="0">
        <a:scrgbClr r="0" g="0" b="0"/>
      </a:effectRef>
      <a:fontRef idx="minor">
        <a:schemeClr val="lt1"/>
      </a:fontRef>
    </dgm:style>
  </dgm:styleLbl>
  <dgm:styleLbl name="bgAcc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solidFgAcc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solidAlignAcc1">
    <dgm:scene3d>
      <a:camera prst="orthographicFront"/>
      <a:lightRig rig="chilly" dir="t"/>
    </dgm:scene3d>
    <dgm:sp3d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solidBgAcc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fgAccFollowNode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chilly" dir="t"/>
    </dgm:scene3d>
    <dgm:sp3d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bgAccFollowNode1">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fgAcc0">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fgAcc2">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fgAcc3">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fgAcc4">
    <dgm:scene3d>
      <a:camera prst="orthographicFront"/>
      <a:lightRig rig="chilly" dir="t"/>
    </dgm:scene3d>
    <dgm:sp3d z="12700" extrusionH="1700" prstMaterial="dkEdge">
      <a:bevelT w="25400" h="6350" prst="softRound"/>
      <a:bevelB w="0" h="0" prst="convex"/>
    </dgm:sp3d>
    <dgm:txPr/>
    <dgm:style>
      <a:lnRef idx="1">
        <a:scrgbClr r="0" g="0" b="0"/>
      </a:lnRef>
      <a:fillRef idx="1">
        <a:scrgbClr r="0" g="0" b="0"/>
      </a:fillRef>
      <a:effectRef idx="0">
        <a:scrgbClr r="0" g="0" b="0"/>
      </a:effectRef>
      <a:fontRef idx="minor"/>
    </dgm:style>
  </dgm:styleLbl>
  <dgm:styleLbl name="bgShp">
    <dgm:scene3d>
      <a:camera prst="orthographicFront"/>
      <a:lightRig rig="chilly" dir="t"/>
    </dgm:scene3d>
    <dgm:sp3d z="-12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dkBgShp">
    <dgm:scene3d>
      <a:camera prst="orthographicFront"/>
      <a:lightRig rig="chilly" dir="t"/>
    </dgm:scene3d>
    <dgm:sp3d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trBgShp">
    <dgm:scene3d>
      <a:camera prst="orthographicFront"/>
      <a:lightRig rig="chilly"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chilly" dir="t"/>
    </dgm:scene3d>
    <dgm:sp3d z="12700" extrusionH="1700" prstMaterial="translucentPowder">
      <a:bevelT w="25400" h="6350" prst="softRound"/>
      <a:bevelB w="0" h="0" prst="convex"/>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7B7D90B-4DCF-4598-ACF1-17F9BDA222E7}" type="datetimeFigureOut">
              <a:rPr lang="en-US" smtClean="0"/>
              <a:t>10/15/2020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6DE121C-D08D-4674-8D38-2388F0CC7D67}" type="slidenum">
              <a:rPr lang="en-US" smtClean="0"/>
              <a:t>‹#›</a:t>
            </a:fld>
            <a:endParaRPr lang="en-US"/>
          </a:p>
        </p:txBody>
      </p:sp>
    </p:spTree>
    <p:extLst>
      <p:ext uri="{BB962C8B-B14F-4D97-AF65-F5344CB8AC3E}">
        <p14:creationId xmlns:p14="http://schemas.microsoft.com/office/powerpoint/2010/main" val="84188928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s://unsplash.com/@charlesdeluvio?utm_source=unsplash&amp;utm_medium=referral&amp;utm_content=creditCopyText" TargetMode="External"/><Relationship Id="rId2" Type="http://schemas.openxmlformats.org/officeDocument/2006/relationships/slide" Target="../slides/slide33.xml"/><Relationship Id="rId1" Type="http://schemas.openxmlformats.org/officeDocument/2006/relationships/notesMaster" Target="../notesMasters/notesMaster1.xml"/><Relationship Id="rId4" Type="http://schemas.openxmlformats.org/officeDocument/2006/relationships/hyperlink" Target="https://unsplash.com/@rabry7/likes?utm_source=unsplash&amp;utm_medium=referral&amp;utm_content=creditCopyText" TargetMode="Externa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s://unsplash.com/@charlesdeluvio?utm_source=unsplash&amp;utm_medium=referral&amp;utm_content=creditCopyText" TargetMode="External"/><Relationship Id="rId2" Type="http://schemas.openxmlformats.org/officeDocument/2006/relationships/slide" Target="../slides/slide34.xml"/><Relationship Id="rId1" Type="http://schemas.openxmlformats.org/officeDocument/2006/relationships/notesMaster" Target="../notesMasters/notesMaster1.xml"/><Relationship Id="rId4" Type="http://schemas.openxmlformats.org/officeDocument/2006/relationships/hyperlink" Target="https://unsplash.com/@rabry7/likes?utm_source=unsplash&amp;utm_medium=referral&amp;utm_content=creditCopyText" TargetMode="Externa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9D2B42B-9C35-BE4B-ABC0-B2B3317CF20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028840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9D2B42B-9C35-BE4B-ABC0-B2B3317CF20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6917371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4</a:t>
            </a:fld>
            <a:endParaRPr lang="en-US"/>
          </a:p>
        </p:txBody>
      </p:sp>
    </p:spTree>
    <p:extLst>
      <p:ext uri="{BB962C8B-B14F-4D97-AF65-F5344CB8AC3E}">
        <p14:creationId xmlns:p14="http://schemas.microsoft.com/office/powerpoint/2010/main" val="9241508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8</a:t>
            </a:fld>
            <a:endParaRPr lang="en-US"/>
          </a:p>
        </p:txBody>
      </p:sp>
    </p:spTree>
    <p:extLst>
      <p:ext uri="{BB962C8B-B14F-4D97-AF65-F5344CB8AC3E}">
        <p14:creationId xmlns:p14="http://schemas.microsoft.com/office/powerpoint/2010/main" val="204119189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9</a:t>
            </a:fld>
            <a:endParaRPr lang="en-US"/>
          </a:p>
        </p:txBody>
      </p:sp>
    </p:spTree>
    <p:extLst>
      <p:ext uri="{BB962C8B-B14F-4D97-AF65-F5344CB8AC3E}">
        <p14:creationId xmlns:p14="http://schemas.microsoft.com/office/powerpoint/2010/main" val="260408505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10</a:t>
            </a:fld>
            <a:endParaRPr lang="en-US"/>
          </a:p>
        </p:txBody>
      </p:sp>
    </p:spTree>
    <p:extLst>
      <p:ext uri="{BB962C8B-B14F-4D97-AF65-F5344CB8AC3E}">
        <p14:creationId xmlns:p14="http://schemas.microsoft.com/office/powerpoint/2010/main" val="101696715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Varies by institution, RD Office Model, and the priorities of the Vice President for Research.</a:t>
            </a:r>
          </a:p>
        </p:txBody>
      </p:sp>
      <p:sp>
        <p:nvSpPr>
          <p:cNvPr id="4" name="Slide Number Placeholder 3"/>
          <p:cNvSpPr>
            <a:spLocks noGrp="1"/>
          </p:cNvSpPr>
          <p:nvPr>
            <p:ph type="sldNum" sz="quarter" idx="5"/>
          </p:nvPr>
        </p:nvSpPr>
        <p:spPr/>
        <p:txBody>
          <a:bodyPr/>
          <a:lstStyle/>
          <a:p>
            <a:fld id="{06DE121C-D08D-4674-8D38-2388F0CC7D67}" type="slidenum">
              <a:rPr lang="en-US" smtClean="0"/>
              <a:t>11</a:t>
            </a:fld>
            <a:endParaRPr lang="en-US"/>
          </a:p>
        </p:txBody>
      </p:sp>
    </p:spTree>
    <p:extLst>
      <p:ext uri="{BB962C8B-B14F-4D97-AF65-F5344CB8AC3E}">
        <p14:creationId xmlns:p14="http://schemas.microsoft.com/office/powerpoint/2010/main" val="183114968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12</a:t>
            </a:fld>
            <a:endParaRPr lang="en-US"/>
          </a:p>
        </p:txBody>
      </p:sp>
    </p:spTree>
    <p:extLst>
      <p:ext uri="{BB962C8B-B14F-4D97-AF65-F5344CB8AC3E}">
        <p14:creationId xmlns:p14="http://schemas.microsoft.com/office/powerpoint/2010/main" val="422516497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13</a:t>
            </a:fld>
            <a:endParaRPr lang="en-US"/>
          </a:p>
        </p:txBody>
      </p:sp>
    </p:spTree>
    <p:extLst>
      <p:ext uri="{BB962C8B-B14F-4D97-AF65-F5344CB8AC3E}">
        <p14:creationId xmlns:p14="http://schemas.microsoft.com/office/powerpoint/2010/main" val="287963175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06DE121C-D08D-4674-8D38-2388F0CC7D67}" type="slidenum">
              <a:rPr lang="en-US" smtClean="0"/>
              <a:t>14</a:t>
            </a:fld>
            <a:endParaRPr lang="en-US"/>
          </a:p>
        </p:txBody>
      </p:sp>
    </p:spTree>
    <p:extLst>
      <p:ext uri="{BB962C8B-B14F-4D97-AF65-F5344CB8AC3E}">
        <p14:creationId xmlns:p14="http://schemas.microsoft.com/office/powerpoint/2010/main" val="229388107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17</a:t>
            </a:fld>
            <a:endParaRPr lang="en-US"/>
          </a:p>
        </p:txBody>
      </p:sp>
    </p:spTree>
    <p:extLst>
      <p:ext uri="{BB962C8B-B14F-4D97-AF65-F5344CB8AC3E}">
        <p14:creationId xmlns:p14="http://schemas.microsoft.com/office/powerpoint/2010/main" val="386944858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Ohio State has launched a few research profile systems with each serving a different purpose; from promotion and tenure to COM reporting. However, when used together we are able to assist faculty with identifying collaborators, etc.</a:t>
            </a:r>
          </a:p>
        </p:txBody>
      </p:sp>
      <p:sp>
        <p:nvSpPr>
          <p:cNvPr id="4" name="Slide Number Placeholder 3"/>
          <p:cNvSpPr>
            <a:spLocks noGrp="1"/>
          </p:cNvSpPr>
          <p:nvPr>
            <p:ph type="sldNum" sz="quarter" idx="5"/>
          </p:nvPr>
        </p:nvSpPr>
        <p:spPr/>
        <p:txBody>
          <a:bodyPr/>
          <a:lstStyle/>
          <a:p>
            <a:fld id="{B880F3DC-89DB-B24A-B7C7-5F812F713A4B}" type="slidenum">
              <a:rPr lang="en-US" smtClean="0"/>
              <a:t>18</a:t>
            </a:fld>
            <a:endParaRPr lang="en-US"/>
          </a:p>
        </p:txBody>
      </p:sp>
    </p:spTree>
    <p:extLst>
      <p:ext uri="{BB962C8B-B14F-4D97-AF65-F5344CB8AC3E}">
        <p14:creationId xmlns:p14="http://schemas.microsoft.com/office/powerpoint/2010/main" val="190094773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Researchers tend to talk to those near them; the conversations essentially take place within “silos.” The researchers may not see the connections across disciplines. </a:t>
            </a:r>
          </a:p>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19</a:t>
            </a:fld>
            <a:endParaRPr lang="en-US"/>
          </a:p>
        </p:txBody>
      </p:sp>
    </p:spTree>
    <p:extLst>
      <p:ext uri="{BB962C8B-B14F-4D97-AF65-F5344CB8AC3E}">
        <p14:creationId xmlns:p14="http://schemas.microsoft.com/office/powerpoint/2010/main" val="386944858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20</a:t>
            </a:fld>
            <a:endParaRPr lang="en-US"/>
          </a:p>
        </p:txBody>
      </p:sp>
    </p:spTree>
    <p:extLst>
      <p:ext uri="{BB962C8B-B14F-4D97-AF65-F5344CB8AC3E}">
        <p14:creationId xmlns:p14="http://schemas.microsoft.com/office/powerpoint/2010/main" val="287508256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21</a:t>
            </a:fld>
            <a:endParaRPr lang="en-US"/>
          </a:p>
        </p:txBody>
      </p:sp>
    </p:spTree>
    <p:extLst>
      <p:ext uri="{BB962C8B-B14F-4D97-AF65-F5344CB8AC3E}">
        <p14:creationId xmlns:p14="http://schemas.microsoft.com/office/powerpoint/2010/main" val="62470984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22</a:t>
            </a:fld>
            <a:endParaRPr lang="en-US"/>
          </a:p>
        </p:txBody>
      </p:sp>
    </p:spTree>
    <p:extLst>
      <p:ext uri="{BB962C8B-B14F-4D97-AF65-F5344CB8AC3E}">
        <p14:creationId xmlns:p14="http://schemas.microsoft.com/office/powerpoint/2010/main" val="328041786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Team, Education, and Event Space; hosted our annual Research Expo, have conducted Red Teams, Proposal Planning Meetings, or Briefing Workshops to solicit collaborators for L&amp;C proposals.</a:t>
            </a:r>
          </a:p>
        </p:txBody>
      </p:sp>
      <p:sp>
        <p:nvSpPr>
          <p:cNvPr id="4" name="Slide Number Placeholder 3"/>
          <p:cNvSpPr>
            <a:spLocks noGrp="1"/>
          </p:cNvSpPr>
          <p:nvPr>
            <p:ph type="sldNum" sz="quarter" idx="5"/>
          </p:nvPr>
        </p:nvSpPr>
        <p:spPr/>
        <p:txBody>
          <a:bodyPr/>
          <a:lstStyle/>
          <a:p>
            <a:fld id="{B880F3DC-89DB-B24A-B7C7-5F812F713A4B}" type="slidenum">
              <a:rPr lang="en-US" smtClean="0"/>
              <a:t>23</a:t>
            </a:fld>
            <a:endParaRPr lang="en-US"/>
          </a:p>
        </p:txBody>
      </p:sp>
    </p:spTree>
    <p:extLst>
      <p:ext uri="{BB962C8B-B14F-4D97-AF65-F5344CB8AC3E}">
        <p14:creationId xmlns:p14="http://schemas.microsoft.com/office/powerpoint/2010/main" val="379324939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24</a:t>
            </a:fld>
            <a:endParaRPr lang="en-US"/>
          </a:p>
        </p:txBody>
      </p:sp>
    </p:spTree>
    <p:extLst>
      <p:ext uri="{BB962C8B-B14F-4D97-AF65-F5344CB8AC3E}">
        <p14:creationId xmlns:p14="http://schemas.microsoft.com/office/powerpoint/2010/main" val="387593115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25</a:t>
            </a:fld>
            <a:endParaRPr lang="en-US"/>
          </a:p>
        </p:txBody>
      </p:sp>
    </p:spTree>
    <p:extLst>
      <p:ext uri="{BB962C8B-B14F-4D97-AF65-F5344CB8AC3E}">
        <p14:creationId xmlns:p14="http://schemas.microsoft.com/office/powerpoint/2010/main" val="17129480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$2M in grants; Ohio State-led </a:t>
            </a:r>
            <a:r>
              <a:rPr lang="en-US" sz="1200" b="0" i="0" kern="1200" dirty="0" err="1">
                <a:solidFill>
                  <a:schemeClr val="tx1"/>
                </a:solidFill>
                <a:effectLst/>
                <a:latin typeface="+mn-lt"/>
                <a:ea typeface="+mn-ea"/>
                <a:cs typeface="+mn-cs"/>
              </a:rPr>
              <a:t>JobReady</a:t>
            </a:r>
            <a:r>
              <a:rPr lang="en-US" sz="1200" b="0" i="0" kern="1200" dirty="0">
                <a:solidFill>
                  <a:schemeClr val="tx1"/>
                </a:solidFill>
                <a:effectLst/>
                <a:latin typeface="+mn-lt"/>
                <a:ea typeface="+mn-ea"/>
                <a:cs typeface="+mn-cs"/>
              </a:rPr>
              <a:t> Internships and Co-Ops for Ohio Industry &gt;500 new internships and co-ops across Ohio in the areas of energy, automotive, food processing, and financial services. OSU partnered with Columbus State Community College, North Central State College, and 82 private-sector employers to develop the proposal, whose key elements are creating new paid, course-bearing internships; delivering modules that address employer-identified gaps between the classroom and the workplace; and providing for cross-institution career services.</a:t>
            </a:r>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26</a:t>
            </a:fld>
            <a:endParaRPr lang="en-US"/>
          </a:p>
        </p:txBody>
      </p:sp>
    </p:spTree>
    <p:extLst>
      <p:ext uri="{BB962C8B-B14F-4D97-AF65-F5344CB8AC3E}">
        <p14:creationId xmlns:p14="http://schemas.microsoft.com/office/powerpoint/2010/main" val="387593115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How often do RD professionals ask the question “who do we know that works in XYZ area?” Often our subject librarians are working with these very same people and can also serve as connectors. Referrals back and forth between one another often lead to n</a:t>
            </a:r>
          </a:p>
          <a:p>
            <a:endParaRPr lang="en-US" dirty="0"/>
          </a:p>
          <a:p>
            <a:r>
              <a:rPr lang="en-US" sz="1200" kern="1200" dirty="0">
                <a:solidFill>
                  <a:schemeClr val="tx1"/>
                </a:solidFill>
                <a:effectLst/>
                <a:latin typeface="+mn-lt"/>
                <a:ea typeface="+mn-ea"/>
                <a:cs typeface="+mn-cs"/>
              </a:rPr>
              <a:t>Librarians and Team Science</a:t>
            </a:r>
          </a:p>
          <a:p>
            <a:r>
              <a:rPr lang="en-US" sz="1200" kern="1200" dirty="0">
                <a:solidFill>
                  <a:schemeClr val="tx1"/>
                </a:solidFill>
                <a:effectLst/>
                <a:latin typeface="+mn-lt"/>
                <a:ea typeface="+mn-ea"/>
                <a:cs typeface="+mn-cs"/>
              </a:rPr>
              <a:t>Year after year, a lack of inclusion in meetings and emails. When the librarians were embedded in more than one team they were able to build their confidence, especially if it is early in the life of the team. Include a conversation of the librarians role in the Science of Team Science workshop. Teams had an emotional praise and support for the person on the team. Do you think they are important? </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Dual Role of the Librarian: Contributor and Coordinator between the team and the services the library can provide. This dual role can be very beneficial to the team and to the library. Issue of payment vs service; this is part of your job and the way librarianship is changing. We will help make time for you to participate on the team. Faculty were agitating on the librarian’s behalf. </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Librarians can also help with Broader Impacts on Research Grants. They have spaces, relationships across campus, community, etc. Research groups have reached out to librarians to help write that component. Data Management, Data stewards role, etc. They can guide the team from the administrative perspective.</a:t>
            </a:r>
          </a:p>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27</a:t>
            </a:fld>
            <a:endParaRPr lang="en-US"/>
          </a:p>
        </p:txBody>
      </p:sp>
    </p:spTree>
    <p:extLst>
      <p:ext uri="{BB962C8B-B14F-4D97-AF65-F5344CB8AC3E}">
        <p14:creationId xmlns:p14="http://schemas.microsoft.com/office/powerpoint/2010/main" val="425409157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28</a:t>
            </a:fld>
            <a:endParaRPr lang="en-US"/>
          </a:p>
        </p:txBody>
      </p:sp>
    </p:spTree>
    <p:extLst>
      <p:ext uri="{BB962C8B-B14F-4D97-AF65-F5344CB8AC3E}">
        <p14:creationId xmlns:p14="http://schemas.microsoft.com/office/powerpoint/2010/main" val="327357503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29</a:t>
            </a:fld>
            <a:endParaRPr lang="en-US"/>
          </a:p>
        </p:txBody>
      </p:sp>
    </p:spTree>
    <p:extLst>
      <p:ext uri="{BB962C8B-B14F-4D97-AF65-F5344CB8AC3E}">
        <p14:creationId xmlns:p14="http://schemas.microsoft.com/office/powerpoint/2010/main" val="360528280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30</a:t>
            </a:fld>
            <a:endParaRPr lang="en-US"/>
          </a:p>
        </p:txBody>
      </p:sp>
    </p:spTree>
    <p:extLst>
      <p:ext uri="{BB962C8B-B14F-4D97-AF65-F5344CB8AC3E}">
        <p14:creationId xmlns:p14="http://schemas.microsoft.com/office/powerpoint/2010/main" val="416064042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B880F3DC-89DB-B24A-B7C7-5F812F713A4B}" type="slidenum">
              <a:rPr lang="en-US" smtClean="0"/>
              <a:t>31</a:t>
            </a:fld>
            <a:endParaRPr lang="en-US"/>
          </a:p>
        </p:txBody>
      </p:sp>
    </p:spTree>
    <p:extLst>
      <p:ext uri="{BB962C8B-B14F-4D97-AF65-F5344CB8AC3E}">
        <p14:creationId xmlns:p14="http://schemas.microsoft.com/office/powerpoint/2010/main" val="20787491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19D2B42B-9C35-BE4B-ABC0-B2B3317CF203}" type="slidenum">
              <a:rPr lang="en-US" smtClean="0"/>
              <a:t>32</a:t>
            </a:fld>
            <a:endParaRPr lang="en-US"/>
          </a:p>
        </p:txBody>
      </p:sp>
    </p:spTree>
    <p:extLst>
      <p:ext uri="{BB962C8B-B14F-4D97-AF65-F5344CB8AC3E}">
        <p14:creationId xmlns:p14="http://schemas.microsoft.com/office/powerpoint/2010/main" val="587716789"/>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Photo by </a:t>
            </a:r>
            <a:r>
              <a:rPr lang="en-US" dirty="0">
                <a:hlinkClick r:id="rId3"/>
              </a:rPr>
              <a:t>Charles Deluvio</a:t>
            </a:r>
            <a:r>
              <a:rPr lang="en-US" dirty="0"/>
              <a:t> on </a:t>
            </a:r>
            <a:r>
              <a:rPr lang="en-US" dirty="0">
                <a:hlinkClick r:id="rId4"/>
              </a:rPr>
              <a:t>Unsplash</a:t>
            </a: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9D2B42B-9C35-BE4B-ABC0-B2B3317CF20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4389386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Photo by </a:t>
            </a:r>
            <a:r>
              <a:rPr lang="en-US" dirty="0">
                <a:hlinkClick r:id="rId3"/>
              </a:rPr>
              <a:t>Charles Deluvio</a:t>
            </a:r>
            <a:r>
              <a:rPr lang="en-US" dirty="0"/>
              <a:t> on </a:t>
            </a:r>
            <a:r>
              <a:rPr lang="en-US" dirty="0">
                <a:hlinkClick r:id="rId4"/>
              </a:rPr>
              <a:t>Unsplash</a:t>
            </a: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9D2B42B-9C35-BE4B-ABC0-B2B3317CF20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0390718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DB39F8C-CAB9-49FD-8A3A-8FCEFAECF11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13027376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DB39F8C-CAB9-49FD-8A3A-8FCEFAECF11A}"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2356941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9D2B42B-9C35-BE4B-ABC0-B2B3317CF20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2989065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417779" y="802298"/>
            <a:ext cx="8637073" cy="2541431"/>
          </a:xfrm>
        </p:spPr>
        <p:txBody>
          <a:bodyPr bIns="0" anchor="b">
            <a:normAutofit/>
          </a:bodyPr>
          <a:lstStyle>
            <a:lvl1pPr algn="l">
              <a:defRPr sz="6600"/>
            </a:lvl1pPr>
          </a:lstStyle>
          <a:p>
            <a:r>
              <a:rPr lang="en-US"/>
              <a:t>Click to edit Master title style</a:t>
            </a:r>
            <a:endParaRPr lang="en-US" dirty="0"/>
          </a:p>
        </p:txBody>
      </p:sp>
      <p:sp>
        <p:nvSpPr>
          <p:cNvPr id="3" name="Subtitle 2"/>
          <p:cNvSpPr>
            <a:spLocks noGrp="1"/>
          </p:cNvSpPr>
          <p:nvPr>
            <p:ph type="subTitle" idx="1"/>
          </p:nvPr>
        </p:nvSpPr>
        <p:spPr>
          <a:xfrm>
            <a:off x="2417780" y="3531204"/>
            <a:ext cx="8637072" cy="977621"/>
          </a:xfrm>
        </p:spPr>
        <p:txBody>
          <a:bodyPr tIns="91440" bIns="91440">
            <a:normAutofit/>
          </a:bodyPr>
          <a:lstStyle>
            <a:lvl1pPr marL="0" indent="0" algn="l">
              <a:buNone/>
              <a:defRPr sz="1800" b="0" cap="all" baseline="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F57DEE70-1806-4E0C-87C6-52210209F177}" type="datetimeFigureOut">
              <a:rPr lang="en-US" smtClean="0"/>
              <a:t>10/15/2020</a:t>
            </a:fld>
            <a:endParaRPr lang="en-US"/>
          </a:p>
        </p:txBody>
      </p:sp>
      <p:sp>
        <p:nvSpPr>
          <p:cNvPr id="5" name="Footer Placeholder 4"/>
          <p:cNvSpPr>
            <a:spLocks noGrp="1"/>
          </p:cNvSpPr>
          <p:nvPr>
            <p:ph type="ftr" sz="quarter" idx="11"/>
          </p:nvPr>
        </p:nvSpPr>
        <p:spPr>
          <a:xfrm>
            <a:off x="2416500" y="329307"/>
            <a:ext cx="4973915" cy="309201"/>
          </a:xfrm>
        </p:spPr>
        <p:txBody>
          <a:bodyPr/>
          <a:lstStyle/>
          <a:p>
            <a:endParaRPr lang="en-US"/>
          </a:p>
        </p:txBody>
      </p:sp>
      <p:sp>
        <p:nvSpPr>
          <p:cNvPr id="6" name="Slide Number Placeholder 5"/>
          <p:cNvSpPr>
            <a:spLocks noGrp="1"/>
          </p:cNvSpPr>
          <p:nvPr>
            <p:ph type="sldNum" sz="quarter" idx="12"/>
          </p:nvPr>
        </p:nvSpPr>
        <p:spPr>
          <a:xfrm>
            <a:off x="1437664" y="798973"/>
            <a:ext cx="811019" cy="503578"/>
          </a:xfrm>
        </p:spPr>
        <p:txBody>
          <a:bodyPr/>
          <a:lstStyle/>
          <a:p>
            <a:fld id="{9E384F82-0DF4-424F-A080-04E525BAB572}" type="slidenum">
              <a:rPr lang="en-US" smtClean="0"/>
              <a:t>‹#›</a:t>
            </a:fld>
            <a:endParaRPr lang="en-US"/>
          </a:p>
        </p:txBody>
      </p:sp>
      <p:cxnSp>
        <p:nvCxnSpPr>
          <p:cNvPr id="15" name="Straight Connector 14"/>
          <p:cNvCxnSpPr/>
          <p:nvPr/>
        </p:nvCxnSpPr>
        <p:spPr>
          <a:xfrm>
            <a:off x="2417780" y="3528542"/>
            <a:ext cx="863707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84509802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7DEE70-1806-4E0C-87C6-52210209F177}" type="datetimeFigureOut">
              <a:rPr lang="en-US" smtClean="0"/>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E384F82-0DF4-424F-A080-04E525BAB572}" type="slidenum">
              <a:rPr lang="en-US" smtClean="0"/>
              <a:t>‹#›</a:t>
            </a:fld>
            <a:endParaRPr lang="en-US"/>
          </a:p>
        </p:txBody>
      </p:sp>
      <p:cxnSp>
        <p:nvCxnSpPr>
          <p:cNvPr id="33" name="Straight Connector 32"/>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28165407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454239" y="1756130"/>
            <a:ext cx="8643154" cy="1887950"/>
          </a:xfrm>
        </p:spPr>
        <p:txBody>
          <a:bodyPr anchor="b">
            <a:normAutofit/>
          </a:bodyPr>
          <a:lstStyle>
            <a:lvl1pPr algn="l">
              <a:defRPr sz="3600"/>
            </a:lvl1pPr>
          </a:lstStyle>
          <a:p>
            <a:r>
              <a:rPr lang="en-US"/>
              <a:t>Click to edit Master title style</a:t>
            </a:r>
            <a:endParaRPr lang="en-US" dirty="0"/>
          </a:p>
        </p:txBody>
      </p:sp>
      <p:sp>
        <p:nvSpPr>
          <p:cNvPr id="3" name="Text Placeholder 2"/>
          <p:cNvSpPr>
            <a:spLocks noGrp="1"/>
          </p:cNvSpPr>
          <p:nvPr>
            <p:ph type="body" idx="1"/>
          </p:nvPr>
        </p:nvSpPr>
        <p:spPr>
          <a:xfrm>
            <a:off x="1454239" y="3806195"/>
            <a:ext cx="8630446" cy="1012929"/>
          </a:xfrm>
        </p:spPr>
        <p:txBody>
          <a:bodyPr tIns="91440">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7DEE70-1806-4E0C-87C6-52210209F177}" type="datetimeFigureOut">
              <a:rPr lang="en-US" smtClean="0"/>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E384F82-0DF4-424F-A080-04E525BAB572}" type="slidenum">
              <a:rPr lang="en-US" smtClean="0"/>
              <a:t>‹#›</a:t>
            </a:fld>
            <a:endParaRPr lang="en-US"/>
          </a:p>
        </p:txBody>
      </p:sp>
      <p:cxnSp>
        <p:nvCxnSpPr>
          <p:cNvPr id="15" name="Straight Connector 14"/>
          <p:cNvCxnSpPr/>
          <p:nvPr/>
        </p:nvCxnSpPr>
        <p:spPr>
          <a:xfrm>
            <a:off x="1454239" y="3804985"/>
            <a:ext cx="8630446"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9075332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49217" y="804889"/>
            <a:ext cx="9605635" cy="1059305"/>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447331" y="2010878"/>
            <a:ext cx="4645152" cy="344859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413771" y="2017343"/>
            <a:ext cx="4645152" cy="344152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57DEE70-1806-4E0C-87C6-52210209F177}" type="datetimeFigureOut">
              <a:rPr lang="en-US" smtClean="0"/>
              <a:t>10/15/2020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E384F82-0DF4-424F-A080-04E525BAB572}" type="slidenum">
              <a:rPr lang="en-US" smtClean="0"/>
              <a:t>‹#›</a:t>
            </a:fld>
            <a:endParaRPr lang="en-US"/>
          </a:p>
        </p:txBody>
      </p:sp>
      <p:cxnSp>
        <p:nvCxnSpPr>
          <p:cNvPr id="35" name="Straight Connector 34"/>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1776823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447191" y="804163"/>
            <a:ext cx="9607661" cy="1056319"/>
          </a:xfrm>
        </p:spPr>
        <p:txBody>
          <a:bodyPr/>
          <a:lstStyle/>
          <a:p>
            <a:r>
              <a:rPr lang="en-US"/>
              <a:t>Click to edit Master title style</a:t>
            </a:r>
            <a:endParaRPr lang="en-US" dirty="0"/>
          </a:p>
        </p:txBody>
      </p:sp>
      <p:sp>
        <p:nvSpPr>
          <p:cNvPr id="3" name="Text Placeholder 2"/>
          <p:cNvSpPr>
            <a:spLocks noGrp="1"/>
          </p:cNvSpPr>
          <p:nvPr>
            <p:ph type="body" idx="1"/>
          </p:nvPr>
        </p:nvSpPr>
        <p:spPr>
          <a:xfrm>
            <a:off x="1447191" y="2019549"/>
            <a:ext cx="4645152" cy="801943"/>
          </a:xfrm>
        </p:spPr>
        <p:txBody>
          <a:bodyPr anchor="b">
            <a:normAutofit/>
          </a:bodyPr>
          <a:lstStyle>
            <a:lvl1pPr marL="0" indent="0">
              <a:lnSpc>
                <a:spcPct val="100000"/>
              </a:lnSpc>
              <a:buNone/>
              <a:defRPr sz="2200" b="0" cap="all"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447191" y="2824269"/>
            <a:ext cx="4645152" cy="264445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412362" y="2023003"/>
            <a:ext cx="4645152" cy="802237"/>
          </a:xfrm>
        </p:spPr>
        <p:txBody>
          <a:bodyPr anchor="b">
            <a:normAutofit/>
          </a:bodyPr>
          <a:lstStyle>
            <a:lvl1pPr marL="0" indent="0">
              <a:lnSpc>
                <a:spcPct val="100000"/>
              </a:lnSpc>
              <a:buNone/>
              <a:defRPr sz="2200" b="0" cap="all"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412362" y="2821491"/>
            <a:ext cx="4645152" cy="263737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57DEE70-1806-4E0C-87C6-52210209F177}" type="datetimeFigureOut">
              <a:rPr lang="en-US" smtClean="0"/>
              <a:t>10/15/2020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E384F82-0DF4-424F-A080-04E525BAB572}" type="slidenum">
              <a:rPr lang="en-US" smtClean="0"/>
              <a:t>‹#›</a:t>
            </a:fld>
            <a:endParaRPr lang="en-US"/>
          </a:p>
        </p:txBody>
      </p:sp>
      <p:cxnSp>
        <p:nvCxnSpPr>
          <p:cNvPr id="29" name="Straight Connector 28"/>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24860574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57DEE70-1806-4E0C-87C6-52210209F177}" type="datetimeFigureOut">
              <a:rPr lang="en-US" smtClean="0"/>
              <a:t>10/15/2020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E384F82-0DF4-424F-A080-04E525BAB572}" type="slidenum">
              <a:rPr lang="en-US" smtClean="0"/>
              <a:t>‹#›</a:t>
            </a:fld>
            <a:endParaRPr lang="en-US"/>
          </a:p>
        </p:txBody>
      </p:sp>
      <p:cxnSp>
        <p:nvCxnSpPr>
          <p:cNvPr id="25" name="Straight Connector 24"/>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21188263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57DEE70-1806-4E0C-87C6-52210209F177}" type="datetimeFigureOut">
              <a:rPr lang="en-US" smtClean="0"/>
              <a:t>10/15/2020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E384F82-0DF4-424F-A080-04E525BAB572}" type="slidenum">
              <a:rPr lang="en-US" smtClean="0"/>
              <a:t>‹#›</a:t>
            </a:fld>
            <a:endParaRPr lang="en-US"/>
          </a:p>
        </p:txBody>
      </p:sp>
    </p:spTree>
    <p:extLst>
      <p:ext uri="{BB962C8B-B14F-4D97-AF65-F5344CB8AC3E}">
        <p14:creationId xmlns:p14="http://schemas.microsoft.com/office/powerpoint/2010/main" val="203151455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4671" y="798973"/>
            <a:ext cx="3273099" cy="2247117"/>
          </a:xfrm>
        </p:spPr>
        <p:txBody>
          <a:bodyPr anchor="b">
            <a:normAutofit/>
          </a:bodyPr>
          <a:lstStyle>
            <a:lvl1pPr algn="l">
              <a:defRPr sz="2400"/>
            </a:lvl1pPr>
          </a:lstStyle>
          <a:p>
            <a:r>
              <a:rPr lang="en-US"/>
              <a:t>Click to edit Master title style</a:t>
            </a:r>
            <a:endParaRPr lang="en-US" dirty="0"/>
          </a:p>
        </p:txBody>
      </p:sp>
      <p:sp>
        <p:nvSpPr>
          <p:cNvPr id="3" name="Content Placeholder 2"/>
          <p:cNvSpPr>
            <a:spLocks noGrp="1"/>
          </p:cNvSpPr>
          <p:nvPr>
            <p:ph idx="1"/>
          </p:nvPr>
        </p:nvSpPr>
        <p:spPr>
          <a:xfrm>
            <a:off x="5043714" y="798974"/>
            <a:ext cx="6012470" cy="4658826"/>
          </a:xfrm>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444671" y="3205491"/>
            <a:ext cx="3275013" cy="2248181"/>
          </a:xfrm>
        </p:spPr>
        <p:txBody>
          <a:bodyPr/>
          <a:lstStyle>
            <a:lvl1pPr marL="0" indent="0" algn="l">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F57DEE70-1806-4E0C-87C6-52210209F177}" type="datetimeFigureOut">
              <a:rPr lang="en-US" smtClean="0"/>
              <a:t>10/15/2020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E384F82-0DF4-424F-A080-04E525BAB572}" type="slidenum">
              <a:rPr lang="en-US" smtClean="0"/>
              <a:t>‹#›</a:t>
            </a:fld>
            <a:endParaRPr lang="en-US"/>
          </a:p>
        </p:txBody>
      </p:sp>
      <p:cxnSp>
        <p:nvCxnSpPr>
          <p:cNvPr id="17" name="Straight Connector 16"/>
          <p:cNvCxnSpPr/>
          <p:nvPr/>
        </p:nvCxnSpPr>
        <p:spPr>
          <a:xfrm>
            <a:off x="1448280" y="3205491"/>
            <a:ext cx="3269490"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61065675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grpSp>
        <p:nvGrpSpPr>
          <p:cNvPr id="8" name="Group 7"/>
          <p:cNvGrpSpPr/>
          <p:nvPr/>
        </p:nvGrpSpPr>
        <p:grpSpPr>
          <a:xfrm>
            <a:off x="7477387" y="482170"/>
            <a:ext cx="4074533" cy="5149101"/>
            <a:chOff x="7477387" y="482170"/>
            <a:chExt cx="4074533" cy="5149101"/>
          </a:xfrm>
        </p:grpSpPr>
        <p:sp>
          <p:nvSpPr>
            <p:cNvPr id="18" name="Rectangle 17"/>
            <p:cNvSpPr/>
            <p:nvPr/>
          </p:nvSpPr>
          <p:spPr bwMode="black">
            <a:xfrm>
              <a:off x="7477387" y="482170"/>
              <a:ext cx="4074533" cy="5149101"/>
            </a:xfrm>
            <a:prstGeom prst="rect">
              <a:avLst/>
            </a:prstGeom>
            <a:gradFill>
              <a:gsLst>
                <a:gs pos="0">
                  <a:srgbClr val="000001"/>
                </a:gs>
                <a:gs pos="100000">
                  <a:srgbClr val="191919"/>
                </a:gs>
              </a:gsLst>
            </a:gradFill>
            <a:ln w="76200" cmpd="sng">
              <a:noFill/>
              <a:miter lim="800000"/>
            </a:ln>
            <a:effectLst>
              <a:outerShdw blurRad="127000" dist="228600" dir="4740000" sx="98000" sy="98000" algn="tl" rotWithShape="0">
                <a:srgbClr val="000000">
                  <a:alpha val="34000"/>
                </a:srgbClr>
              </a:outerShdw>
            </a:effectLst>
            <a:scene3d>
              <a:camera prst="orthographicFront"/>
              <a:lightRig rig="threePt" dir="t"/>
            </a:scene3d>
            <a:sp3d>
              <a:bevelT w="152400" h="50800" prst="softRound"/>
            </a:sp3d>
          </p:spPr>
          <p:style>
            <a:lnRef idx="1">
              <a:schemeClr val="accent1"/>
            </a:lnRef>
            <a:fillRef idx="3">
              <a:schemeClr val="accent1"/>
            </a:fillRef>
            <a:effectRef idx="2">
              <a:schemeClr val="accent1"/>
            </a:effectRef>
            <a:fontRef idx="minor">
              <a:schemeClr val="lt1"/>
            </a:fontRef>
          </p:style>
        </p:sp>
        <p:sp>
          <p:nvSpPr>
            <p:cNvPr id="19" name="Rectangle 18"/>
            <p:cNvSpPr/>
            <p:nvPr/>
          </p:nvSpPr>
          <p:spPr bwMode="blackWhite">
            <a:xfrm>
              <a:off x="7790446" y="812506"/>
              <a:ext cx="3450289" cy="4466452"/>
            </a:xfrm>
            <a:prstGeom prst="rect">
              <a:avLst/>
            </a:prstGeom>
            <a:gradFill>
              <a:gsLst>
                <a:gs pos="0">
                  <a:srgbClr val="DADADA"/>
                </a:gs>
                <a:gs pos="100000">
                  <a:srgbClr val="FFFFFE"/>
                </a:gs>
              </a:gsLst>
              <a:lin ang="16200000" scaled="0"/>
            </a:gradFill>
            <a:ln w="50800" cmpd="sng">
              <a:solidFill>
                <a:srgbClr val="191919"/>
              </a:solidFill>
              <a:miter lim="800000"/>
            </a:ln>
            <a:effectLst>
              <a:innerShdw blurRad="63500" dist="88900" dir="14100000">
                <a:srgbClr val="000000">
                  <a:alpha val="30000"/>
                </a:srgbClr>
              </a:innerShdw>
            </a:effectLst>
            <a:scene3d>
              <a:camera prst="orthographicFront"/>
              <a:lightRig rig="threePt" dir="t"/>
            </a:scene3d>
            <a:sp3d>
              <a:bevelT prst="relaxedInset"/>
            </a:sp3d>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title"/>
          </p:nvPr>
        </p:nvSpPr>
        <p:spPr>
          <a:xfrm>
            <a:off x="1451206" y="1129513"/>
            <a:ext cx="5532328" cy="1830584"/>
          </a:xfrm>
        </p:spPr>
        <p:txBody>
          <a:bodyPr anchor="b">
            <a:normAutofit/>
          </a:bodyPr>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8124389" y="1122542"/>
            <a:ext cx="2791171" cy="3866327"/>
          </a:xfrm>
          <a:solidFill>
            <a:schemeClr val="bg1">
              <a:lumMod val="85000"/>
            </a:schemeClr>
          </a:solidFill>
          <a:ln w="9525" cap="sq">
            <a:noFill/>
            <a:miter lim="800000"/>
          </a:ln>
          <a:effectLst/>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450329" y="3145992"/>
            <a:ext cx="5524404" cy="2003742"/>
          </a:xfrm>
        </p:spPr>
        <p:txBody>
          <a:bodyPr>
            <a:normAutofit/>
          </a:bodyPr>
          <a:lstStyle>
            <a:lvl1pPr marL="0" indent="0" algn="l">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a:xfrm>
            <a:off x="1447382" y="5469856"/>
            <a:ext cx="5527351" cy="320123"/>
          </a:xfrm>
        </p:spPr>
        <p:txBody>
          <a:bodyPr/>
          <a:lstStyle>
            <a:lvl1pPr algn="l">
              <a:defRPr/>
            </a:lvl1pPr>
          </a:lstStyle>
          <a:p>
            <a:fld id="{F57DEE70-1806-4E0C-87C6-52210209F177}" type="datetimeFigureOut">
              <a:rPr lang="en-US" smtClean="0"/>
              <a:t>10/15/2020</a:t>
            </a:fld>
            <a:endParaRPr lang="en-US"/>
          </a:p>
        </p:txBody>
      </p:sp>
      <p:sp>
        <p:nvSpPr>
          <p:cNvPr id="6" name="Footer Placeholder 5"/>
          <p:cNvSpPr>
            <a:spLocks noGrp="1"/>
          </p:cNvSpPr>
          <p:nvPr>
            <p:ph type="ftr" sz="quarter" idx="11"/>
          </p:nvPr>
        </p:nvSpPr>
        <p:spPr>
          <a:xfrm>
            <a:off x="1447382" y="318640"/>
            <a:ext cx="5541004" cy="320931"/>
          </a:xfrm>
        </p:spPr>
        <p:txBody>
          <a:bodyPr/>
          <a:lstStyle/>
          <a:p>
            <a:endParaRPr lang="en-US"/>
          </a:p>
        </p:txBody>
      </p:sp>
      <p:sp>
        <p:nvSpPr>
          <p:cNvPr id="7" name="Slide Number Placeholder 6"/>
          <p:cNvSpPr>
            <a:spLocks noGrp="1"/>
          </p:cNvSpPr>
          <p:nvPr>
            <p:ph type="sldNum" sz="quarter" idx="12"/>
          </p:nvPr>
        </p:nvSpPr>
        <p:spPr/>
        <p:txBody>
          <a:bodyPr/>
          <a:lstStyle/>
          <a:p>
            <a:fld id="{9E384F82-0DF4-424F-A080-04E525BAB572}" type="slidenum">
              <a:rPr lang="en-US" smtClean="0"/>
              <a:t>‹#›</a:t>
            </a:fld>
            <a:endParaRPr lang="en-US"/>
          </a:p>
        </p:txBody>
      </p:sp>
      <p:cxnSp>
        <p:nvCxnSpPr>
          <p:cNvPr id="31" name="Straight Connector 30"/>
          <p:cNvCxnSpPr/>
          <p:nvPr/>
        </p:nvCxnSpPr>
        <p:spPr>
          <a:xfrm>
            <a:off x="1447382" y="3143605"/>
            <a:ext cx="5527351"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00066534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7DEE70-1806-4E0C-87C6-52210209F177}" type="datetimeFigureOut">
              <a:rPr lang="en-US" smtClean="0"/>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E384F82-0DF4-424F-A080-04E525BAB572}" type="slidenum">
              <a:rPr lang="en-US" smtClean="0"/>
              <a:t>‹#›</a:t>
            </a:fld>
            <a:endParaRPr lang="en-US"/>
          </a:p>
        </p:txBody>
      </p:sp>
      <p:cxnSp>
        <p:nvCxnSpPr>
          <p:cNvPr id="26" name="Straight Connector 25"/>
          <p:cNvCxnSpPr/>
          <p:nvPr/>
        </p:nvCxnSpPr>
        <p:spPr>
          <a:xfrm>
            <a:off x="1453896" y="1847088"/>
            <a:ext cx="960752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791672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439111" y="798973"/>
            <a:ext cx="1615742" cy="4659889"/>
          </a:xfrm>
        </p:spPr>
        <p:txBody>
          <a:bodyPr vert="eaVert"/>
          <a:lstStyle>
            <a:lvl1pPr algn="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1444672" y="798973"/>
            <a:ext cx="7828830" cy="465988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7DEE70-1806-4E0C-87C6-52210209F177}" type="datetimeFigureOut">
              <a:rPr lang="en-US" smtClean="0"/>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E384F82-0DF4-424F-A080-04E525BAB572}" type="slidenum">
              <a:rPr lang="en-US" smtClean="0"/>
              <a:t>‹#›</a:t>
            </a:fld>
            <a:endParaRPr lang="en-US"/>
          </a:p>
        </p:txBody>
      </p:sp>
      <p:cxnSp>
        <p:nvCxnSpPr>
          <p:cNvPr id="15" name="Straight Connector 14"/>
          <p:cNvCxnSpPr/>
          <p:nvPr/>
        </p:nvCxnSpPr>
        <p:spPr>
          <a:xfrm>
            <a:off x="9439111" y="798973"/>
            <a:ext cx="0" cy="4659889"/>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43320481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ntent">
    <p:spTree>
      <p:nvGrpSpPr>
        <p:cNvPr id="1" name=""/>
        <p:cNvGrpSpPr/>
        <p:nvPr/>
      </p:nvGrpSpPr>
      <p:grpSpPr>
        <a:xfrm>
          <a:off x="0" y="0"/>
          <a:ext cx="0" cy="0"/>
          <a:chOff x="0" y="0"/>
          <a:chExt cx="0" cy="0"/>
        </a:xfrm>
      </p:grpSpPr>
    </p:spTree>
    <p:extLst>
      <p:ext uri="{BB962C8B-B14F-4D97-AF65-F5344CB8AC3E}">
        <p14:creationId xmlns:p14="http://schemas.microsoft.com/office/powerpoint/2010/main" val="491226105"/>
      </p:ext>
    </p:extLst>
  </p:cSld>
  <p:clrMapOvr>
    <a:masterClrMapping/>
  </p:clrMapOvr>
  <p:transition spd="slow">
    <p:fade/>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Text Slide">
    <p:spTree>
      <p:nvGrpSpPr>
        <p:cNvPr id="1" name=""/>
        <p:cNvGrpSpPr/>
        <p:nvPr/>
      </p:nvGrpSpPr>
      <p:grpSpPr>
        <a:xfrm>
          <a:off x="0" y="0"/>
          <a:ext cx="0" cy="0"/>
          <a:chOff x="0" y="0"/>
          <a:chExt cx="0" cy="0"/>
        </a:xfrm>
      </p:grpSpPr>
      <p:sp>
        <p:nvSpPr>
          <p:cNvPr id="9" name="Content Placeholder 2"/>
          <p:cNvSpPr>
            <a:spLocks noGrp="1"/>
          </p:cNvSpPr>
          <p:nvPr>
            <p:ph idx="13"/>
          </p:nvPr>
        </p:nvSpPr>
        <p:spPr>
          <a:xfrm>
            <a:off x="995907" y="1830388"/>
            <a:ext cx="10972800" cy="4525963"/>
          </a:xfrm>
          <a:prstGeom prst="rect">
            <a:avLst/>
          </a:prstGeom>
          <a:ln>
            <a:solidFill>
              <a:srgbClr val="FFFFFF"/>
            </a:solidFill>
          </a:ln>
        </p:spPr>
        <p:txBody>
          <a:bodyPr/>
          <a:lstStyle>
            <a:lvl1pPr>
              <a:defRPr>
                <a:solidFill>
                  <a:srgbClr val="BB0000"/>
                </a:solidFill>
              </a:defRPr>
            </a:lvl1pPr>
            <a:lvl2pPr marL="0">
              <a:spcBef>
                <a:spcPts val="600"/>
              </a:spcBef>
              <a:defRPr sz="2400">
                <a:solidFill>
                  <a:schemeClr val="tx1">
                    <a:lumMod val="65000"/>
                    <a:lumOff val="35000"/>
                  </a:schemeClr>
                </a:solidFill>
              </a:defRPr>
            </a:lvl2pPr>
            <a:lvl3pPr>
              <a:spcBef>
                <a:spcPts val="0"/>
              </a:spcBef>
              <a:defRPr sz="2000">
                <a:solidFill>
                  <a:schemeClr val="tx1">
                    <a:lumMod val="65000"/>
                    <a:lumOff val="35000"/>
                  </a:schemeClr>
                </a:solidFill>
              </a:defRPr>
            </a:lvl3pPr>
            <a:lvl5pPr marL="502920" indent="0">
              <a:spcBef>
                <a:spcPts val="350"/>
              </a:spcBef>
              <a:buNone/>
              <a:defRPr sz="1600">
                <a:solidFill>
                  <a:schemeClr val="tx1">
                    <a:lumMod val="65000"/>
                    <a:lumOff val="35000"/>
                  </a:schemeClr>
                </a:solidFill>
              </a:defRPr>
            </a:lvl5pPr>
          </a:lstStyle>
          <a:p>
            <a:pPr lvl="0"/>
            <a:r>
              <a:rPr lang="en-US" dirty="0"/>
              <a:t>Click to edit Master text styles</a:t>
            </a:r>
          </a:p>
          <a:p>
            <a:pPr lvl="1"/>
            <a:r>
              <a:rPr lang="en-US" dirty="0"/>
              <a:t>Second level</a:t>
            </a:r>
          </a:p>
          <a:p>
            <a:pPr lvl="2"/>
            <a:r>
              <a:rPr lang="en-US" dirty="0"/>
              <a:t>Third level</a:t>
            </a:r>
          </a:p>
          <a:p>
            <a:pPr lvl="4"/>
            <a:r>
              <a:rPr lang="en-US" dirty="0"/>
              <a:t>Fifth level</a:t>
            </a:r>
          </a:p>
        </p:txBody>
      </p:sp>
      <p:sp>
        <p:nvSpPr>
          <p:cNvPr id="14" name="Content Placeholder 2"/>
          <p:cNvSpPr>
            <a:spLocks noGrp="1"/>
          </p:cNvSpPr>
          <p:nvPr>
            <p:ph idx="16" hasCustomPrompt="1"/>
          </p:nvPr>
        </p:nvSpPr>
        <p:spPr>
          <a:xfrm>
            <a:off x="5753853" y="1052952"/>
            <a:ext cx="6190428" cy="636119"/>
          </a:xfrm>
          <a:prstGeom prst="rect">
            <a:avLst/>
          </a:prstGeom>
          <a:ln>
            <a:solidFill>
              <a:schemeClr val="bg1"/>
            </a:solidFill>
          </a:ln>
        </p:spPr>
        <p:txBody>
          <a:bodyPr/>
          <a:lstStyle>
            <a:lvl1pPr algn="r">
              <a:lnSpc>
                <a:spcPts val="1640"/>
              </a:lnSpc>
              <a:spcBef>
                <a:spcPts val="0"/>
              </a:spcBef>
              <a:defRPr sz="1600" b="1" baseline="0">
                <a:solidFill>
                  <a:schemeClr val="tx1">
                    <a:lumMod val="65000"/>
                    <a:lumOff val="35000"/>
                  </a:schemeClr>
                </a:solidFill>
              </a:defRPr>
            </a:lvl1pPr>
            <a:lvl2pPr marL="0">
              <a:spcBef>
                <a:spcPts val="600"/>
              </a:spcBef>
              <a:defRPr sz="2400">
                <a:solidFill>
                  <a:schemeClr val="tx1">
                    <a:lumMod val="65000"/>
                    <a:lumOff val="35000"/>
                  </a:schemeClr>
                </a:solidFill>
              </a:defRPr>
            </a:lvl2pPr>
            <a:lvl3pPr>
              <a:spcBef>
                <a:spcPts val="0"/>
              </a:spcBef>
              <a:defRPr sz="2000">
                <a:solidFill>
                  <a:schemeClr val="tx1">
                    <a:lumMod val="65000"/>
                    <a:lumOff val="35000"/>
                  </a:schemeClr>
                </a:solidFill>
              </a:defRPr>
            </a:lvl3pPr>
            <a:lvl5pPr marL="502920" indent="0">
              <a:spcBef>
                <a:spcPts val="350"/>
              </a:spcBef>
              <a:buNone/>
              <a:defRPr sz="1600">
                <a:solidFill>
                  <a:schemeClr val="tx1">
                    <a:lumMod val="65000"/>
                    <a:lumOff val="35000"/>
                  </a:schemeClr>
                </a:solidFill>
              </a:defRPr>
            </a:lvl5pPr>
          </a:lstStyle>
          <a:p>
            <a:pPr lvl="0"/>
            <a:r>
              <a:rPr lang="en-US" dirty="0"/>
              <a:t>TOPIC TITLE HERE</a:t>
            </a:r>
          </a:p>
        </p:txBody>
      </p:sp>
    </p:spTree>
    <p:extLst>
      <p:ext uri="{BB962C8B-B14F-4D97-AF65-F5344CB8AC3E}">
        <p14:creationId xmlns:p14="http://schemas.microsoft.com/office/powerpoint/2010/main" val="145071390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B6D23A-6F6E-43A2-94BF-E393AF8C8D29}"/>
              </a:ext>
            </a:extLst>
          </p:cNvPr>
          <p:cNvSpPr>
            <a:spLocks noGrp="1"/>
          </p:cNvSpPr>
          <p:nvPr>
            <p:ph type="title"/>
          </p:nvPr>
        </p:nvSpPr>
        <p:spPr>
          <a:xfrm>
            <a:off x="838200" y="365126"/>
            <a:ext cx="10515600" cy="1325563"/>
          </a:xfrm>
          <a:prstGeom prst="rect">
            <a:avLst/>
          </a:prstGeom>
        </p:spPr>
        <p:txBody>
          <a:bodyPr/>
          <a:lstStyle/>
          <a:p>
            <a:r>
              <a:rPr lang="en-US"/>
              <a:t>Click to edit Master title style</a:t>
            </a:r>
          </a:p>
        </p:txBody>
      </p:sp>
    </p:spTree>
    <p:extLst>
      <p:ext uri="{BB962C8B-B14F-4D97-AF65-F5344CB8AC3E}">
        <p14:creationId xmlns:p14="http://schemas.microsoft.com/office/powerpoint/2010/main" val="3496743646"/>
      </p:ext>
    </p:extLst>
  </p:cSld>
  <p:clrMapOvr>
    <a:masterClrMapping/>
  </p:clrMapOvr>
  <p:transition spd="slow">
    <p:fade/>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8FE49E-177B-E545-9B82-F3889CD93AF1}"/>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FF088AF-80A7-D447-8A9B-65582AA7204D}"/>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0441132-EE4F-3440-9969-1B8CF8116AA8}"/>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969B0CDE-494C-BA4B-AB60-7E487A5D61E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65D2776-DF8D-CD46-893A-58DD09C33D12}"/>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42407463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DC3995F-8773-C54C-808A-5311C87A31C3}"/>
              </a:ext>
            </a:extLst>
          </p:cNvPr>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A8019DCF-A655-D245-A1D1-2312F5A710FC}" type="datetimeFigureOut">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10/15/2020</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3" name="Footer Placeholder 2">
            <a:extLst>
              <a:ext uri="{FF2B5EF4-FFF2-40B4-BE49-F238E27FC236}">
                <a16:creationId xmlns:a16="http://schemas.microsoft.com/office/drawing/2014/main" id="{9956641C-366B-E640-8813-B70127858918}"/>
              </a:ext>
            </a:extLst>
          </p:cNvPr>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4" name="Slide Number Placeholder 3">
            <a:extLst>
              <a:ext uri="{FF2B5EF4-FFF2-40B4-BE49-F238E27FC236}">
                <a16:creationId xmlns:a16="http://schemas.microsoft.com/office/drawing/2014/main" id="{59B38804-FD1F-D241-AA02-EEBAC08D6A41}"/>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BE79606-40CF-044E-92DA-8E00A0629D78}"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8776029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7"/>
            <a:ext cx="9144000" cy="1655763"/>
          </a:xfrm>
        </p:spPr>
        <p:txBody>
          <a:bodyPr/>
          <a:lstStyle>
            <a:lvl1pPr marL="0" indent="0" algn="ctr">
              <a:buNone/>
              <a:defRPr sz="32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spTree>
    <p:extLst>
      <p:ext uri="{BB962C8B-B14F-4D97-AF65-F5344CB8AC3E}">
        <p14:creationId xmlns:p14="http://schemas.microsoft.com/office/powerpoint/2010/main" val="322005187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 preserve="1">
  <p:cSld name="1_Title Slide">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524000" y="3602037"/>
            <a:ext cx="9144000" cy="1655763"/>
          </a:xfrm>
        </p:spPr>
        <p:txBody>
          <a:bodyPr/>
          <a:lstStyle>
            <a:lvl1pPr marL="0" indent="0" algn="ctr">
              <a:buNone/>
              <a:defRPr sz="3200">
                <a:solidFill>
                  <a:schemeClr val="accent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spTree>
    <p:extLst>
      <p:ext uri="{BB962C8B-B14F-4D97-AF65-F5344CB8AC3E}">
        <p14:creationId xmlns:p14="http://schemas.microsoft.com/office/powerpoint/2010/main" val="33272453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7" name="Picture 6">
            <a:extLst>
              <a:ext uri="{FF2B5EF4-FFF2-40B4-BE49-F238E27FC236}">
                <a16:creationId xmlns:a16="http://schemas.microsoft.com/office/drawing/2014/main" id="{42E5FDE3-7EB8-C443-93C7-AA64149B22DF}"/>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161477898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 preserve="1">
  <p:cSld name="1_Title and Content">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838200" y="516237"/>
            <a:ext cx="10515600" cy="1174451"/>
          </a:xfrm>
        </p:spPr>
        <p:txBody>
          <a:bodyPr/>
          <a:lstStyle>
            <a:lvl1pPr>
              <a:defRPr>
                <a:solidFill>
                  <a:schemeClr val="bg1"/>
                </a:solidFill>
              </a:defRPr>
            </a:lvl1pPr>
          </a:lstStyle>
          <a:p>
            <a:r>
              <a:rPr lang="en-US" dirty="0"/>
              <a:t>Click to edit Master title style</a:t>
            </a:r>
          </a:p>
        </p:txBody>
      </p:sp>
      <p:sp>
        <p:nvSpPr>
          <p:cNvPr id="3" name="Content Placeholder 2"/>
          <p:cNvSpPr>
            <a:spLocks noGrp="1"/>
          </p:cNvSpPr>
          <p:nvPr>
            <p:ph idx="1"/>
          </p:nvPr>
        </p:nvSpPr>
        <p:spPr/>
        <p:txBody>
          <a:bodyPr/>
          <a:lstStyle>
            <a:lvl1pPr>
              <a:defRPr>
                <a:solidFill>
                  <a:schemeClr val="bg1"/>
                </a:solidFill>
              </a:defRPr>
            </a:lvl1pPr>
            <a:lvl2pPr>
              <a:defRPr>
                <a:solidFill>
                  <a:schemeClr val="accent1"/>
                </a:solidFill>
              </a:defRPr>
            </a:lvl2pPr>
            <a:lvl3pPr>
              <a:defRPr>
                <a:solidFill>
                  <a:schemeClr val="accent1"/>
                </a:solidFill>
              </a:defRPr>
            </a:lvl3pPr>
            <a:lvl4pPr>
              <a:defRPr>
                <a:solidFill>
                  <a:schemeClr val="accent1"/>
                </a:solidFill>
              </a:defRPr>
            </a:lvl4pPr>
            <a:lvl5pPr>
              <a:defRPr>
                <a:solidFill>
                  <a:schemeClr val="accent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spTree>
    <p:extLst>
      <p:ext uri="{BB962C8B-B14F-4D97-AF65-F5344CB8AC3E}">
        <p14:creationId xmlns:p14="http://schemas.microsoft.com/office/powerpoint/2010/main" val="3116824167"/>
      </p:ext>
    </p:extLst>
  </p:cSld>
  <p:clrMapOvr>
    <a:masterClrMapping/>
  </p:clrMapOvr>
  <p:extLst>
    <p:ext uri="{DCECCB84-F9BA-43D5-87BE-67443E8EF086}">
      <p15:sldGuideLst xmlns:p15="http://schemas.microsoft.com/office/powerpoint/2012/main">
        <p15:guide id="1" pos="2880">
          <p15:clr>
            <a:srgbClr val="FBAE40"/>
          </p15:clr>
        </p15:guide>
        <p15:guide id="2" orient="horz" pos="1956">
          <p15:clr>
            <a:srgbClr val="FBAE40"/>
          </p15:clr>
        </p15:guide>
      </p15:sldGuideLst>
    </p:ext>
  </p:extLst>
</p:sldLayout>
</file>

<file path=ppt/slideLayouts/slideLayout2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lgn="ctr">
              <a:defRPr sz="6000"/>
            </a:lvl1pPr>
          </a:lstStyle>
          <a:p>
            <a:r>
              <a:rPr lang="en-US" dirty="0"/>
              <a:t>Click to edit Master title style</a:t>
            </a:r>
          </a:p>
        </p:txBody>
      </p:sp>
      <p:sp>
        <p:nvSpPr>
          <p:cNvPr id="3" name="Text Placeholder 2"/>
          <p:cNvSpPr>
            <a:spLocks noGrp="1"/>
          </p:cNvSpPr>
          <p:nvPr>
            <p:ph type="body" idx="1"/>
          </p:nvPr>
        </p:nvSpPr>
        <p:spPr>
          <a:xfrm>
            <a:off x="831851" y="4589464"/>
            <a:ext cx="10515600" cy="1500187"/>
          </a:xfrm>
        </p:spPr>
        <p:txBody>
          <a:bodyPr/>
          <a:lstStyle>
            <a:lvl1pPr marL="0" indent="0" algn="ctr">
              <a:buNone/>
              <a:defRPr sz="3200">
                <a:solidFill>
                  <a:schemeClr val="tx1">
                    <a:tint val="75000"/>
                  </a:schemeClr>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dirty="0"/>
              <a:t>Click to edit Master text styles</a:t>
            </a:r>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7" name="Picture 6">
            <a:extLst>
              <a:ext uri="{FF2B5EF4-FFF2-40B4-BE49-F238E27FC236}">
                <a16:creationId xmlns:a16="http://schemas.microsoft.com/office/drawing/2014/main" id="{AA344E40-6F7A-5541-9DAA-B311B0F3BEE7}"/>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363963096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dirty="0"/>
              <a:t>Click to edit Master title style</a:t>
            </a:r>
          </a:p>
        </p:txBody>
      </p:sp>
      <p:sp>
        <p:nvSpPr>
          <p:cNvPr id="3" name="Content Placeholder 2"/>
          <p:cNvSpPr>
            <a:spLocks noGrp="1"/>
          </p:cNvSpPr>
          <p:nvPr>
            <p:ph sz="half" idx="1"/>
          </p:nvPr>
        </p:nvSpPr>
        <p:spPr>
          <a:xfrm>
            <a:off x="838200" y="1825625"/>
            <a:ext cx="51816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Footer Placeholder 5"/>
          <p:cNvSpPr>
            <a:spLocks noGrp="1"/>
          </p:cNvSpPr>
          <p:nvPr>
            <p:ph type="ftr" sz="quarter" idx="11"/>
          </p:nvPr>
        </p:nvSpPr>
        <p:spPr>
          <a:xfrm>
            <a:off x="4038600" y="6356351"/>
            <a:ext cx="4114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8" name="Picture 7">
            <a:extLst>
              <a:ext uri="{FF2B5EF4-FFF2-40B4-BE49-F238E27FC236}">
                <a16:creationId xmlns:a16="http://schemas.microsoft.com/office/drawing/2014/main" id="{61B907B2-B125-B640-917E-06D52FB40D01}"/>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300997502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lvl1pPr algn="ctr">
              <a:defRPr/>
            </a:lvl1pPr>
          </a:lstStyle>
          <a:p>
            <a:r>
              <a:rPr lang="en-US" dirty="0"/>
              <a:t>Click to edit Master title style</a:t>
            </a:r>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8" name="Footer Placeholder 7"/>
          <p:cNvSpPr>
            <a:spLocks noGrp="1"/>
          </p:cNvSpPr>
          <p:nvPr>
            <p:ph type="ftr" sz="quarter" idx="11"/>
          </p:nvPr>
        </p:nvSpPr>
        <p:spPr>
          <a:xfrm>
            <a:off x="4038600" y="6356351"/>
            <a:ext cx="4114800" cy="365125"/>
          </a:xfrm>
          <a:prstGeom prst="rect">
            <a:avLst/>
          </a:prstGeom>
        </p:spPr>
        <p:txBody>
          <a:bodyPr/>
          <a:lstStyle/>
          <a:p>
            <a:endParaRPr lang="en-US"/>
          </a:p>
        </p:txBody>
      </p:sp>
      <p:sp>
        <p:nvSpPr>
          <p:cNvPr id="9" name="Slide Number Placeholder 8"/>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10" name="Picture 9">
            <a:extLst>
              <a:ext uri="{FF2B5EF4-FFF2-40B4-BE49-F238E27FC236}">
                <a16:creationId xmlns:a16="http://schemas.microsoft.com/office/drawing/2014/main" id="{816E9A0B-9D3C-B04B-B855-F14C8425689D}"/>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303353427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9B1E0248-2B7B-5D4A-A26B-F79E81D6DB2E}"/>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0" y="0"/>
            <a:ext cx="12192000" cy="6858000"/>
          </a:xfrm>
          <a:prstGeom prst="rect">
            <a:avLst/>
          </a:prstGeom>
        </p:spPr>
      </p:pic>
      <p:sp>
        <p:nvSpPr>
          <p:cNvPr id="2" name="Title 1"/>
          <p:cNvSpPr>
            <a:spLocks noGrp="1"/>
          </p:cNvSpPr>
          <p:nvPr>
            <p:ph type="title"/>
          </p:nvPr>
        </p:nvSpPr>
        <p:spPr>
          <a:xfrm>
            <a:off x="838200" y="5245427"/>
            <a:ext cx="10515600" cy="1178624"/>
          </a:xfrm>
        </p:spPr>
        <p:txBody>
          <a:bodyPr/>
          <a:lstStyle>
            <a:lvl1pPr algn="ctr">
              <a:defRPr>
                <a:solidFill>
                  <a:schemeClr val="tx1"/>
                </a:solidFill>
              </a:defRPr>
            </a:lvl1pPr>
          </a:lstStyle>
          <a:p>
            <a:r>
              <a:rPr lang="en-US" dirty="0"/>
              <a:t>Click to edit Master title style</a:t>
            </a:r>
          </a:p>
        </p:txBody>
      </p:sp>
    </p:spTree>
    <p:extLst>
      <p:ext uri="{BB962C8B-B14F-4D97-AF65-F5344CB8AC3E}">
        <p14:creationId xmlns:p14="http://schemas.microsoft.com/office/powerpoint/2010/main" val="54913901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Footer Placeholder 2"/>
          <p:cNvSpPr>
            <a:spLocks noGrp="1"/>
          </p:cNvSpPr>
          <p:nvPr>
            <p:ph type="ftr" sz="quarter" idx="11"/>
          </p:nvPr>
        </p:nvSpPr>
        <p:spPr>
          <a:xfrm>
            <a:off x="4038600" y="6356351"/>
            <a:ext cx="4114800" cy="365125"/>
          </a:xfrm>
          <a:prstGeom prst="rect">
            <a:avLst/>
          </a:prstGeom>
        </p:spPr>
        <p:txBody>
          <a:bodyPr/>
          <a:lstStyle/>
          <a:p>
            <a:endParaRPr lang="en-US"/>
          </a:p>
        </p:txBody>
      </p:sp>
      <p:sp>
        <p:nvSpPr>
          <p:cNvPr id="4" name="Slide Number Placeholder 3"/>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5" name="Picture 4">
            <a:extLst>
              <a:ext uri="{FF2B5EF4-FFF2-40B4-BE49-F238E27FC236}">
                <a16:creationId xmlns:a16="http://schemas.microsoft.com/office/drawing/2014/main" id="{3AF74D26-B3E9-5846-BF9C-66B2674F2C15}"/>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1932730890"/>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83987" y="516237"/>
            <a:ext cx="4188039" cy="1541163"/>
          </a:xfrm>
        </p:spPr>
        <p:txBody>
          <a:bodyPr anchor="t" anchorCtr="0"/>
          <a:lstStyle>
            <a:lvl1pPr>
              <a:defRPr sz="3200"/>
            </a:lvl1pPr>
          </a:lstStyle>
          <a:p>
            <a:r>
              <a:rPr lang="en-US" dirty="0"/>
              <a:t>Click to edit Master title style</a:t>
            </a:r>
          </a:p>
        </p:txBody>
      </p:sp>
      <p:sp>
        <p:nvSpPr>
          <p:cNvPr id="3" name="Content Placeholder 2"/>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583987" y="2057401"/>
            <a:ext cx="4188039" cy="3811588"/>
          </a:xfrm>
        </p:spPr>
        <p:txBody>
          <a:bodyPr/>
          <a:lstStyle>
            <a:lvl1pPr marL="0" indent="0">
              <a:buNone/>
              <a:defRPr sz="24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dirty="0"/>
              <a:t>Click to edit Master text styles</a:t>
            </a:r>
          </a:p>
        </p:txBody>
      </p:sp>
      <p:sp>
        <p:nvSpPr>
          <p:cNvPr id="6" name="Footer Placeholder 5"/>
          <p:cNvSpPr>
            <a:spLocks noGrp="1"/>
          </p:cNvSpPr>
          <p:nvPr>
            <p:ph type="ftr" sz="quarter" idx="11"/>
          </p:nvPr>
        </p:nvSpPr>
        <p:spPr>
          <a:xfrm>
            <a:off x="4038600" y="6356351"/>
            <a:ext cx="4114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10" name="Picture 9">
            <a:extLst>
              <a:ext uri="{FF2B5EF4-FFF2-40B4-BE49-F238E27FC236}">
                <a16:creationId xmlns:a16="http://schemas.microsoft.com/office/drawing/2014/main" id="{8C0BA991-80B8-1345-97A6-181C5E16478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4101498248"/>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picTx" preserve="1">
  <p:cSld name="Picture with Caption">
    <p:bg>
      <p:bgRef idx="1001">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583986" y="520203"/>
            <a:ext cx="4188039" cy="1683952"/>
          </a:xfrm>
        </p:spPr>
        <p:txBody>
          <a:bodyPr anchor="t" anchorCtr="0"/>
          <a:lstStyle>
            <a:lvl1pPr>
              <a:defRPr sz="3200">
                <a:solidFill>
                  <a:schemeClr val="tx1"/>
                </a:solidFill>
              </a:defRPr>
            </a:lvl1pPr>
          </a:lstStyle>
          <a:p>
            <a:r>
              <a:rPr lang="en-US" dirty="0"/>
              <a:t>Click to edit Master title style</a:t>
            </a:r>
          </a:p>
        </p:txBody>
      </p:sp>
      <p:sp>
        <p:nvSpPr>
          <p:cNvPr id="3" name="Picture Placeholder 2"/>
          <p:cNvSpPr>
            <a:spLocks noGrp="1" noChangeAspect="1"/>
          </p:cNvSpPr>
          <p:nvPr>
            <p:ph type="pic" idx="1"/>
          </p:nvPr>
        </p:nvSpPr>
        <p:spPr>
          <a:xfrm>
            <a:off x="5183188" y="987426"/>
            <a:ext cx="6172200" cy="4873625"/>
          </a:xfrm>
        </p:spPr>
        <p:txBody>
          <a:bodyPr anchor="t"/>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583985" y="2057401"/>
            <a:ext cx="4188040" cy="3811588"/>
          </a:xfrm>
        </p:spPr>
        <p:txBody>
          <a:bodyPr/>
          <a:lstStyle>
            <a:lvl1pPr marL="0" indent="0">
              <a:buNone/>
              <a:defRPr sz="24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dirty="0"/>
              <a:t>Click to edit Master text styles</a:t>
            </a:r>
          </a:p>
        </p:txBody>
      </p:sp>
      <p:sp>
        <p:nvSpPr>
          <p:cNvPr id="6" name="Footer Placeholder 5"/>
          <p:cNvSpPr>
            <a:spLocks noGrp="1"/>
          </p:cNvSpPr>
          <p:nvPr>
            <p:ph type="ftr" sz="quarter" idx="11"/>
          </p:nvPr>
        </p:nvSpPr>
        <p:spPr>
          <a:xfrm>
            <a:off x="4038600" y="6356351"/>
            <a:ext cx="4114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spTree>
    <p:extLst>
      <p:ext uri="{BB962C8B-B14F-4D97-AF65-F5344CB8AC3E}">
        <p14:creationId xmlns:p14="http://schemas.microsoft.com/office/powerpoint/2010/main" val="1553331264"/>
      </p:ext>
    </p:extLst>
  </p:cSld>
  <p:clrMapOvr>
    <a:overrideClrMapping bg1="lt1" tx1="dk1" bg2="lt2" tx2="dk2" accent1="accent1" accent2="accent2" accent3="accent3" accent4="accent4" accent5="accent5" accent6="accent6" hlink="hlink" folHlink="folHlink"/>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pic>
        <p:nvPicPr>
          <p:cNvPr id="7" name="Picture 6">
            <a:extLst>
              <a:ext uri="{FF2B5EF4-FFF2-40B4-BE49-F238E27FC236}">
                <a16:creationId xmlns:a16="http://schemas.microsoft.com/office/drawing/2014/main" id="{A3C19F0C-2525-F24C-A176-9016BC47CDE2}"/>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168507" y="6014394"/>
            <a:ext cx="1836972" cy="918487"/>
          </a:xfrm>
          <a:prstGeom prst="rect">
            <a:avLst/>
          </a:prstGeom>
        </p:spPr>
      </p:pic>
    </p:spTree>
    <p:extLst>
      <p:ext uri="{BB962C8B-B14F-4D97-AF65-F5344CB8AC3E}">
        <p14:creationId xmlns:p14="http://schemas.microsoft.com/office/powerpoint/2010/main" val="332737461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6"/>
            <a:ext cx="2628900" cy="5811839"/>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1" y="365126"/>
            <a:ext cx="7734300" cy="581183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Footer Placeholder 4"/>
          <p:cNvSpPr>
            <a:spLocks noGrp="1"/>
          </p:cNvSpPr>
          <p:nvPr>
            <p:ph type="ftr" sz="quarter" idx="11"/>
          </p:nvPr>
        </p:nvSpPr>
        <p:spPr>
          <a:xfrm>
            <a:off x="4038600" y="6356351"/>
            <a:ext cx="4114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610600" y="6356351"/>
            <a:ext cx="2743200" cy="365125"/>
          </a:xfrm>
          <a:prstGeom prst="rect">
            <a:avLst/>
          </a:prstGeom>
        </p:spPr>
        <p:txBody>
          <a:bodyPr/>
          <a:lstStyle/>
          <a:p>
            <a:fld id="{0B8F101A-5762-A94D-B26B-936FC3619C3C}" type="slidenum">
              <a:rPr lang="en-US" smtClean="0"/>
              <a:t>‹#›</a:t>
            </a:fld>
            <a:endParaRPr lang="en-US"/>
          </a:p>
        </p:txBody>
      </p:sp>
    </p:spTree>
    <p:extLst>
      <p:ext uri="{BB962C8B-B14F-4D97-AF65-F5344CB8AC3E}">
        <p14:creationId xmlns:p14="http://schemas.microsoft.com/office/powerpoint/2010/main" val="4047455867"/>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457200" y="1420283"/>
            <a:ext cx="5181600" cy="980017"/>
          </a:xfrm>
        </p:spPr>
        <p:txBody>
          <a:bodyPr/>
          <a:lstStyle/>
          <a:p>
            <a:r>
              <a:rPr lang="en-US"/>
              <a:t>Click to edit Master title style</a:t>
            </a:r>
          </a:p>
        </p:txBody>
      </p:sp>
      <p:sp>
        <p:nvSpPr>
          <p:cNvPr id="3" name="Subtitle 2"/>
          <p:cNvSpPr>
            <a:spLocks noGrp="1"/>
          </p:cNvSpPr>
          <p:nvPr>
            <p:ph type="subTitle" idx="1"/>
          </p:nvPr>
        </p:nvSpPr>
        <p:spPr>
          <a:xfrm>
            <a:off x="914400" y="2590800"/>
            <a:ext cx="4267200" cy="1168400"/>
          </a:xfrm>
        </p:spPr>
        <p:txBody>
          <a:bodyPr/>
          <a:lstStyle>
            <a:lvl1pPr marL="0" indent="0" algn="ctr">
              <a:buNone/>
              <a:defRPr>
                <a:solidFill>
                  <a:schemeClr val="tx1">
                    <a:tint val="75000"/>
                  </a:schemeClr>
                </a:solidFill>
              </a:defRPr>
            </a:lvl1pPr>
            <a:lvl2pPr marL="304815" indent="0" algn="ctr">
              <a:buNone/>
              <a:defRPr>
                <a:solidFill>
                  <a:schemeClr val="tx1">
                    <a:tint val="75000"/>
                  </a:schemeClr>
                </a:solidFill>
              </a:defRPr>
            </a:lvl2pPr>
            <a:lvl3pPr marL="609630" indent="0" algn="ctr">
              <a:buNone/>
              <a:defRPr>
                <a:solidFill>
                  <a:schemeClr val="tx1">
                    <a:tint val="75000"/>
                  </a:schemeClr>
                </a:solidFill>
              </a:defRPr>
            </a:lvl3pPr>
            <a:lvl4pPr marL="914446" indent="0" algn="ctr">
              <a:buNone/>
              <a:defRPr>
                <a:solidFill>
                  <a:schemeClr val="tx1">
                    <a:tint val="75000"/>
                  </a:schemeClr>
                </a:solidFill>
              </a:defRPr>
            </a:lvl4pPr>
            <a:lvl5pPr marL="1219261" indent="0" algn="ctr">
              <a:buNone/>
              <a:defRPr>
                <a:solidFill>
                  <a:schemeClr val="tx1">
                    <a:tint val="75000"/>
                  </a:schemeClr>
                </a:solidFill>
              </a:defRPr>
            </a:lvl5pPr>
            <a:lvl6pPr marL="1524076" indent="0" algn="ctr">
              <a:buNone/>
              <a:defRPr>
                <a:solidFill>
                  <a:schemeClr val="tx1">
                    <a:tint val="75000"/>
                  </a:schemeClr>
                </a:solidFill>
              </a:defRPr>
            </a:lvl6pPr>
            <a:lvl7pPr marL="1828891" indent="0" algn="ctr">
              <a:buNone/>
              <a:defRPr>
                <a:solidFill>
                  <a:schemeClr val="tx1">
                    <a:tint val="75000"/>
                  </a:schemeClr>
                </a:solidFill>
              </a:defRPr>
            </a:lvl7pPr>
            <a:lvl8pPr marL="2133707" indent="0" algn="ctr">
              <a:buNone/>
              <a:defRPr>
                <a:solidFill>
                  <a:schemeClr val="tx1">
                    <a:tint val="75000"/>
                  </a:schemeClr>
                </a:solidFill>
              </a:defRPr>
            </a:lvl8pPr>
            <a:lvl9pPr marL="2438522"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44756905"/>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848073156"/>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481542" y="2937934"/>
            <a:ext cx="5181600" cy="908050"/>
          </a:xfrm>
        </p:spPr>
        <p:txBody>
          <a:bodyPr anchor="t"/>
          <a:lstStyle>
            <a:lvl1pPr algn="l">
              <a:defRPr sz="2667" b="1" cap="all"/>
            </a:lvl1pPr>
          </a:lstStyle>
          <a:p>
            <a:r>
              <a:rPr lang="en-US"/>
              <a:t>Click to edit Master title style</a:t>
            </a:r>
          </a:p>
        </p:txBody>
      </p:sp>
      <p:sp>
        <p:nvSpPr>
          <p:cNvPr id="3" name="Text Placeholder 2"/>
          <p:cNvSpPr>
            <a:spLocks noGrp="1"/>
          </p:cNvSpPr>
          <p:nvPr>
            <p:ph type="body" idx="1"/>
          </p:nvPr>
        </p:nvSpPr>
        <p:spPr>
          <a:xfrm>
            <a:off x="481542" y="1937809"/>
            <a:ext cx="5181600" cy="1000125"/>
          </a:xfrm>
        </p:spPr>
        <p:txBody>
          <a:bodyPr anchor="b"/>
          <a:lstStyle>
            <a:lvl1pPr marL="0" indent="0">
              <a:buNone/>
              <a:defRPr sz="1333">
                <a:solidFill>
                  <a:schemeClr val="tx1">
                    <a:tint val="75000"/>
                  </a:schemeClr>
                </a:solidFill>
              </a:defRPr>
            </a:lvl1pPr>
            <a:lvl2pPr marL="304815" indent="0">
              <a:buNone/>
              <a:defRPr sz="1200">
                <a:solidFill>
                  <a:schemeClr val="tx1">
                    <a:tint val="75000"/>
                  </a:schemeClr>
                </a:solidFill>
              </a:defRPr>
            </a:lvl2pPr>
            <a:lvl3pPr marL="609630" indent="0">
              <a:buNone/>
              <a:defRPr sz="1067">
                <a:solidFill>
                  <a:schemeClr val="tx1">
                    <a:tint val="75000"/>
                  </a:schemeClr>
                </a:solidFill>
              </a:defRPr>
            </a:lvl3pPr>
            <a:lvl4pPr marL="914446" indent="0">
              <a:buNone/>
              <a:defRPr sz="933">
                <a:solidFill>
                  <a:schemeClr val="tx1">
                    <a:tint val="75000"/>
                  </a:schemeClr>
                </a:solidFill>
              </a:defRPr>
            </a:lvl4pPr>
            <a:lvl5pPr marL="1219261" indent="0">
              <a:buNone/>
              <a:defRPr sz="933">
                <a:solidFill>
                  <a:schemeClr val="tx1">
                    <a:tint val="75000"/>
                  </a:schemeClr>
                </a:solidFill>
              </a:defRPr>
            </a:lvl5pPr>
            <a:lvl6pPr marL="1524076" indent="0">
              <a:buNone/>
              <a:defRPr sz="933">
                <a:solidFill>
                  <a:schemeClr val="tx1">
                    <a:tint val="75000"/>
                  </a:schemeClr>
                </a:solidFill>
              </a:defRPr>
            </a:lvl6pPr>
            <a:lvl7pPr marL="1828891" indent="0">
              <a:buNone/>
              <a:defRPr sz="933">
                <a:solidFill>
                  <a:schemeClr val="tx1">
                    <a:tint val="75000"/>
                  </a:schemeClr>
                </a:solidFill>
              </a:defRPr>
            </a:lvl7pPr>
            <a:lvl8pPr marL="2133707" indent="0">
              <a:buNone/>
              <a:defRPr sz="933">
                <a:solidFill>
                  <a:schemeClr val="tx1">
                    <a:tint val="75000"/>
                  </a:schemeClr>
                </a:solidFill>
              </a:defRPr>
            </a:lvl8pPr>
            <a:lvl9pPr marL="2438522" indent="0">
              <a:buNone/>
              <a:defRPr sz="933">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07299427"/>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304800" y="1066800"/>
            <a:ext cx="2692400" cy="3017309"/>
          </a:xfrm>
        </p:spPr>
        <p:txBody>
          <a:bodyPr/>
          <a:lstStyle>
            <a:lvl1pPr>
              <a:defRPr sz="1867"/>
            </a:lvl1pPr>
            <a:lvl2pPr>
              <a:defRPr sz="1600"/>
            </a:lvl2pPr>
            <a:lvl3pPr>
              <a:defRPr sz="1333"/>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3098800" y="1066800"/>
            <a:ext cx="2692400" cy="3017309"/>
          </a:xfrm>
        </p:spPr>
        <p:txBody>
          <a:bodyPr/>
          <a:lstStyle>
            <a:lvl1pPr>
              <a:defRPr sz="1867"/>
            </a:lvl1pPr>
            <a:lvl2pPr>
              <a:defRPr sz="1600"/>
            </a:lvl2pPr>
            <a:lvl3pPr>
              <a:defRPr sz="1333"/>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698514978"/>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304800" y="1023409"/>
            <a:ext cx="2693459" cy="426508"/>
          </a:xfrm>
        </p:spPr>
        <p:txBody>
          <a:bodyPr anchor="b"/>
          <a:lstStyle>
            <a:lvl1pPr marL="0" indent="0">
              <a:buNone/>
              <a:defRPr sz="1600" b="1"/>
            </a:lvl1pPr>
            <a:lvl2pPr marL="304815" indent="0">
              <a:buNone/>
              <a:defRPr sz="1333" b="1"/>
            </a:lvl2pPr>
            <a:lvl3pPr marL="609630" indent="0">
              <a:buNone/>
              <a:defRPr sz="1200" b="1"/>
            </a:lvl3pPr>
            <a:lvl4pPr marL="914446" indent="0">
              <a:buNone/>
              <a:defRPr sz="1067" b="1"/>
            </a:lvl4pPr>
            <a:lvl5pPr marL="1219261" indent="0">
              <a:buNone/>
              <a:defRPr sz="1067" b="1"/>
            </a:lvl5pPr>
            <a:lvl6pPr marL="1524076" indent="0">
              <a:buNone/>
              <a:defRPr sz="1067" b="1"/>
            </a:lvl6pPr>
            <a:lvl7pPr marL="1828891" indent="0">
              <a:buNone/>
              <a:defRPr sz="1067" b="1"/>
            </a:lvl7pPr>
            <a:lvl8pPr marL="2133707" indent="0">
              <a:buNone/>
              <a:defRPr sz="1067" b="1"/>
            </a:lvl8pPr>
            <a:lvl9pPr marL="2438522" indent="0">
              <a:buNone/>
              <a:defRPr sz="1067" b="1"/>
            </a:lvl9pPr>
          </a:lstStyle>
          <a:p>
            <a:pPr lvl="0"/>
            <a:r>
              <a:rPr lang="en-US"/>
              <a:t>Click to edit Master text styles</a:t>
            </a:r>
          </a:p>
        </p:txBody>
      </p:sp>
      <p:sp>
        <p:nvSpPr>
          <p:cNvPr id="4" name="Content Placeholder 3"/>
          <p:cNvSpPr>
            <a:spLocks noGrp="1"/>
          </p:cNvSpPr>
          <p:nvPr>
            <p:ph sz="half" idx="2"/>
          </p:nvPr>
        </p:nvSpPr>
        <p:spPr>
          <a:xfrm>
            <a:off x="304800" y="1449917"/>
            <a:ext cx="2693459" cy="2634192"/>
          </a:xfrm>
        </p:spPr>
        <p:txBody>
          <a:bodyPr/>
          <a:lstStyle>
            <a:lvl1pPr>
              <a:defRPr sz="1600"/>
            </a:lvl1pPr>
            <a:lvl2pPr>
              <a:defRPr sz="1333"/>
            </a:lvl2pPr>
            <a:lvl3pPr>
              <a:defRPr sz="1200"/>
            </a:lvl3pPr>
            <a:lvl4pPr>
              <a:defRPr sz="1067"/>
            </a:lvl4pPr>
            <a:lvl5pPr>
              <a:defRPr sz="1067"/>
            </a:lvl5pPr>
            <a:lvl6pPr>
              <a:defRPr sz="1067"/>
            </a:lvl6pPr>
            <a:lvl7pPr>
              <a:defRPr sz="1067"/>
            </a:lvl7pPr>
            <a:lvl8pPr>
              <a:defRPr sz="1067"/>
            </a:lvl8pPr>
            <a:lvl9pPr>
              <a:defRPr sz="1067"/>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3096684" y="1023409"/>
            <a:ext cx="2694517" cy="426508"/>
          </a:xfrm>
        </p:spPr>
        <p:txBody>
          <a:bodyPr anchor="b"/>
          <a:lstStyle>
            <a:lvl1pPr marL="0" indent="0">
              <a:buNone/>
              <a:defRPr sz="1600" b="1"/>
            </a:lvl1pPr>
            <a:lvl2pPr marL="304815" indent="0">
              <a:buNone/>
              <a:defRPr sz="1333" b="1"/>
            </a:lvl2pPr>
            <a:lvl3pPr marL="609630" indent="0">
              <a:buNone/>
              <a:defRPr sz="1200" b="1"/>
            </a:lvl3pPr>
            <a:lvl4pPr marL="914446" indent="0">
              <a:buNone/>
              <a:defRPr sz="1067" b="1"/>
            </a:lvl4pPr>
            <a:lvl5pPr marL="1219261" indent="0">
              <a:buNone/>
              <a:defRPr sz="1067" b="1"/>
            </a:lvl5pPr>
            <a:lvl6pPr marL="1524076" indent="0">
              <a:buNone/>
              <a:defRPr sz="1067" b="1"/>
            </a:lvl6pPr>
            <a:lvl7pPr marL="1828891" indent="0">
              <a:buNone/>
              <a:defRPr sz="1067" b="1"/>
            </a:lvl7pPr>
            <a:lvl8pPr marL="2133707" indent="0">
              <a:buNone/>
              <a:defRPr sz="1067" b="1"/>
            </a:lvl8pPr>
            <a:lvl9pPr marL="2438522" indent="0">
              <a:buNone/>
              <a:defRPr sz="1067" b="1"/>
            </a:lvl9pPr>
          </a:lstStyle>
          <a:p>
            <a:pPr lvl="0"/>
            <a:r>
              <a:rPr lang="en-US"/>
              <a:t>Click to edit Master text styles</a:t>
            </a:r>
          </a:p>
        </p:txBody>
      </p:sp>
      <p:sp>
        <p:nvSpPr>
          <p:cNvPr id="6" name="Content Placeholder 5"/>
          <p:cNvSpPr>
            <a:spLocks noGrp="1"/>
          </p:cNvSpPr>
          <p:nvPr>
            <p:ph sz="quarter" idx="4"/>
          </p:nvPr>
        </p:nvSpPr>
        <p:spPr>
          <a:xfrm>
            <a:off x="3096684" y="1449917"/>
            <a:ext cx="2694517" cy="2634192"/>
          </a:xfrm>
        </p:spPr>
        <p:txBody>
          <a:bodyPr/>
          <a:lstStyle>
            <a:lvl1pPr>
              <a:defRPr sz="1600"/>
            </a:lvl1pPr>
            <a:lvl2pPr>
              <a:defRPr sz="1333"/>
            </a:lvl2pPr>
            <a:lvl3pPr>
              <a:defRPr sz="1200"/>
            </a:lvl3pPr>
            <a:lvl4pPr>
              <a:defRPr sz="1067"/>
            </a:lvl4pPr>
            <a:lvl5pPr>
              <a:defRPr sz="1067"/>
            </a:lvl5pPr>
            <a:lvl6pPr>
              <a:defRPr sz="1067"/>
            </a:lvl6pPr>
            <a:lvl7pPr>
              <a:defRPr sz="1067"/>
            </a:lvl7pPr>
            <a:lvl8pPr>
              <a:defRPr sz="1067"/>
            </a:lvl8pPr>
            <a:lvl9pPr>
              <a:defRPr sz="1067"/>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793828888"/>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186556229"/>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93836826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304800" y="182033"/>
            <a:ext cx="2005542" cy="774700"/>
          </a:xfrm>
        </p:spPr>
        <p:txBody>
          <a:bodyPr anchor="b"/>
          <a:lstStyle>
            <a:lvl1pPr algn="l">
              <a:defRPr sz="1333" b="1"/>
            </a:lvl1pPr>
          </a:lstStyle>
          <a:p>
            <a:r>
              <a:rPr lang="en-US"/>
              <a:t>Click to edit Master title style</a:t>
            </a:r>
          </a:p>
        </p:txBody>
      </p:sp>
      <p:sp>
        <p:nvSpPr>
          <p:cNvPr id="3" name="Content Placeholder 2"/>
          <p:cNvSpPr>
            <a:spLocks noGrp="1"/>
          </p:cNvSpPr>
          <p:nvPr>
            <p:ph idx="1"/>
          </p:nvPr>
        </p:nvSpPr>
        <p:spPr>
          <a:xfrm>
            <a:off x="2383367" y="182034"/>
            <a:ext cx="3407833" cy="3902075"/>
          </a:xfrm>
        </p:spPr>
        <p:txBody>
          <a:bodyPr/>
          <a:lstStyle>
            <a:lvl1pPr>
              <a:defRPr sz="2133"/>
            </a:lvl1pPr>
            <a:lvl2pPr>
              <a:defRPr sz="1867"/>
            </a:lvl2pPr>
            <a:lvl3pPr>
              <a:defRPr sz="1600"/>
            </a:lvl3pPr>
            <a:lvl4pPr>
              <a:defRPr sz="1333"/>
            </a:lvl4pPr>
            <a:lvl5pPr>
              <a:defRPr sz="1333"/>
            </a:lvl5pPr>
            <a:lvl6pPr>
              <a:defRPr sz="1333"/>
            </a:lvl6pPr>
            <a:lvl7pPr>
              <a:defRPr sz="1333"/>
            </a:lvl7pPr>
            <a:lvl8pPr>
              <a:defRPr sz="1333"/>
            </a:lvl8pPr>
            <a:lvl9pPr>
              <a:defRPr sz="1333"/>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304800" y="956734"/>
            <a:ext cx="2005542" cy="3127375"/>
          </a:xfrm>
        </p:spPr>
        <p:txBody>
          <a:bodyPr/>
          <a:lstStyle>
            <a:lvl1pPr marL="0" indent="0">
              <a:buNone/>
              <a:defRPr sz="933"/>
            </a:lvl1pPr>
            <a:lvl2pPr marL="304815" indent="0">
              <a:buNone/>
              <a:defRPr sz="800"/>
            </a:lvl2pPr>
            <a:lvl3pPr marL="609630" indent="0">
              <a:buNone/>
              <a:defRPr sz="667"/>
            </a:lvl3pPr>
            <a:lvl4pPr marL="914446" indent="0">
              <a:buNone/>
              <a:defRPr sz="600"/>
            </a:lvl4pPr>
            <a:lvl5pPr marL="1219261" indent="0">
              <a:buNone/>
              <a:defRPr sz="600"/>
            </a:lvl5pPr>
            <a:lvl6pPr marL="1524076" indent="0">
              <a:buNone/>
              <a:defRPr sz="600"/>
            </a:lvl6pPr>
            <a:lvl7pPr marL="1828891" indent="0">
              <a:buNone/>
              <a:defRPr sz="600"/>
            </a:lvl7pPr>
            <a:lvl8pPr marL="2133707" indent="0">
              <a:buNone/>
              <a:defRPr sz="600"/>
            </a:lvl8pPr>
            <a:lvl9pPr marL="2438522" indent="0">
              <a:buNone/>
              <a:defRPr sz="6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461579612"/>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94859" y="3200400"/>
            <a:ext cx="3657600" cy="377825"/>
          </a:xfrm>
        </p:spPr>
        <p:txBody>
          <a:bodyPr anchor="b"/>
          <a:lstStyle>
            <a:lvl1pPr algn="l">
              <a:defRPr sz="1333" b="1"/>
            </a:lvl1pPr>
          </a:lstStyle>
          <a:p>
            <a:r>
              <a:rPr lang="en-US"/>
              <a:t>Click to edit Master title style</a:t>
            </a:r>
          </a:p>
        </p:txBody>
      </p:sp>
      <p:sp>
        <p:nvSpPr>
          <p:cNvPr id="3" name="Picture Placeholder 2"/>
          <p:cNvSpPr>
            <a:spLocks noGrp="1"/>
          </p:cNvSpPr>
          <p:nvPr>
            <p:ph type="pic" idx="1"/>
          </p:nvPr>
        </p:nvSpPr>
        <p:spPr>
          <a:xfrm>
            <a:off x="1194859" y="408517"/>
            <a:ext cx="3657600" cy="2743200"/>
          </a:xfrm>
        </p:spPr>
        <p:txBody>
          <a:bodyPr/>
          <a:lstStyle>
            <a:lvl1pPr marL="0" indent="0">
              <a:buNone/>
              <a:defRPr sz="2133"/>
            </a:lvl1pPr>
            <a:lvl2pPr marL="304815" indent="0">
              <a:buNone/>
              <a:defRPr sz="1867"/>
            </a:lvl2pPr>
            <a:lvl3pPr marL="609630" indent="0">
              <a:buNone/>
              <a:defRPr sz="1600"/>
            </a:lvl3pPr>
            <a:lvl4pPr marL="914446" indent="0">
              <a:buNone/>
              <a:defRPr sz="1333"/>
            </a:lvl4pPr>
            <a:lvl5pPr marL="1219261" indent="0">
              <a:buNone/>
              <a:defRPr sz="1333"/>
            </a:lvl5pPr>
            <a:lvl6pPr marL="1524076" indent="0">
              <a:buNone/>
              <a:defRPr sz="1333"/>
            </a:lvl6pPr>
            <a:lvl7pPr marL="1828891" indent="0">
              <a:buNone/>
              <a:defRPr sz="1333"/>
            </a:lvl7pPr>
            <a:lvl8pPr marL="2133707" indent="0">
              <a:buNone/>
              <a:defRPr sz="1333"/>
            </a:lvl8pPr>
            <a:lvl9pPr marL="2438522" indent="0">
              <a:buNone/>
              <a:defRPr sz="1333"/>
            </a:lvl9pPr>
          </a:lstStyle>
          <a:p>
            <a:endParaRPr lang="en-US"/>
          </a:p>
        </p:txBody>
      </p:sp>
      <p:sp>
        <p:nvSpPr>
          <p:cNvPr id="4" name="Text Placeholder 3"/>
          <p:cNvSpPr>
            <a:spLocks noGrp="1"/>
          </p:cNvSpPr>
          <p:nvPr>
            <p:ph type="body" sz="half" idx="2"/>
          </p:nvPr>
        </p:nvSpPr>
        <p:spPr>
          <a:xfrm>
            <a:off x="1194859" y="3578225"/>
            <a:ext cx="3657600" cy="536575"/>
          </a:xfrm>
        </p:spPr>
        <p:txBody>
          <a:bodyPr/>
          <a:lstStyle>
            <a:lvl1pPr marL="0" indent="0">
              <a:buNone/>
              <a:defRPr sz="933"/>
            </a:lvl1pPr>
            <a:lvl2pPr marL="304815" indent="0">
              <a:buNone/>
              <a:defRPr sz="800"/>
            </a:lvl2pPr>
            <a:lvl3pPr marL="609630" indent="0">
              <a:buNone/>
              <a:defRPr sz="667"/>
            </a:lvl3pPr>
            <a:lvl4pPr marL="914446" indent="0">
              <a:buNone/>
              <a:defRPr sz="600"/>
            </a:lvl4pPr>
            <a:lvl5pPr marL="1219261" indent="0">
              <a:buNone/>
              <a:defRPr sz="600"/>
            </a:lvl5pPr>
            <a:lvl6pPr marL="1524076" indent="0">
              <a:buNone/>
              <a:defRPr sz="600"/>
            </a:lvl6pPr>
            <a:lvl7pPr marL="1828891" indent="0">
              <a:buNone/>
              <a:defRPr sz="600"/>
            </a:lvl7pPr>
            <a:lvl8pPr marL="2133707" indent="0">
              <a:buNone/>
              <a:defRPr sz="600"/>
            </a:lvl8pPr>
            <a:lvl9pPr marL="2438522" indent="0">
              <a:buNone/>
              <a:defRPr sz="6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619395113"/>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826938713"/>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419600" y="183092"/>
            <a:ext cx="1371600" cy="3901017"/>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304800" y="183092"/>
            <a:ext cx="4013200" cy="3901017"/>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10/15/2020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06487826"/>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92B3E0-E16D-8944-9173-08F55AED2D63}"/>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FB8795D5-9320-D44E-92C7-D6F0F2F54164}"/>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31CFE5F5-1E12-8143-AC04-E4C731067DAA}"/>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42A8B3E5-6C86-7C49-A074-1164E660535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EEB8098-F857-054B-BC38-2E1083073EE1}"/>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2015739516"/>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8FE49E-177B-E545-9B82-F3889CD93AF1}"/>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FF088AF-80A7-D447-8A9B-65582AA7204D}"/>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0441132-EE4F-3440-9969-1B8CF8116AA8}"/>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969B0CDE-494C-BA4B-AB60-7E487A5D61E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65D2776-DF8D-CD46-893A-58DD09C33D12}"/>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230242605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14FA72-0314-0847-825D-B3E42633F1F5}"/>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EB2E5DB3-2E27-1B46-95F6-ED289D7EF7A0}"/>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A55ADF22-48A9-3340-A3DA-41BE7DADC79C}"/>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0EA8B624-EA4F-9B43-8ED5-D57ED0454B0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E8D6996-2089-9B4E-BC41-E1BE102AAF68}"/>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368587229"/>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67256C-F208-B449-8A03-E338F03669A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A60A959C-77D7-1442-8520-6F3E8EA8E936}"/>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4FAF33BA-CA35-5A44-B1C7-FE8C5A3B242D}"/>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80501059-8F9C-0646-A8EB-E232DDE11058}"/>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6" name="Footer Placeholder 5">
            <a:extLst>
              <a:ext uri="{FF2B5EF4-FFF2-40B4-BE49-F238E27FC236}">
                <a16:creationId xmlns:a16="http://schemas.microsoft.com/office/drawing/2014/main" id="{B5DDC75D-7435-5643-8F63-D6E1BBC9DBC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B52CEA34-41D6-514D-8071-4C9E55DC0F46}"/>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2265958244"/>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DD3028-4AC0-D84A-9D50-D26D1B106021}"/>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85233838-421B-0F4F-8425-59FC1290BEA2}"/>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326620FF-DE14-D148-8203-733A717903A6}"/>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57407535-6F01-E049-BF55-028B9000B63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5902D0DB-E944-C94F-B8E6-12F8B2BB398E}"/>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793FCF10-CAD0-EA41-988E-82AF05A1FA48}"/>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8" name="Footer Placeholder 7">
            <a:extLst>
              <a:ext uri="{FF2B5EF4-FFF2-40B4-BE49-F238E27FC236}">
                <a16:creationId xmlns:a16="http://schemas.microsoft.com/office/drawing/2014/main" id="{2C9C2DEC-794A-C540-A5FD-CCA35DA0A300}"/>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C658E7E0-A37B-5744-971B-15D7FC6034FB}"/>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1204518072"/>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5E8AA3-209B-7B49-8EC5-F36EF46DA78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8BBBE857-4ACA-7249-8055-FA2C56BB19A8}"/>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4" name="Footer Placeholder 3">
            <a:extLst>
              <a:ext uri="{FF2B5EF4-FFF2-40B4-BE49-F238E27FC236}">
                <a16:creationId xmlns:a16="http://schemas.microsoft.com/office/drawing/2014/main" id="{567A407B-17D5-774C-852A-E222D35C665E}"/>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7857D825-13CD-1848-B6C8-03A845F61500}"/>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2514131378"/>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DC3995F-8773-C54C-808A-5311C87A31C3}"/>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3" name="Footer Placeholder 2">
            <a:extLst>
              <a:ext uri="{FF2B5EF4-FFF2-40B4-BE49-F238E27FC236}">
                <a16:creationId xmlns:a16="http://schemas.microsoft.com/office/drawing/2014/main" id="{9956641C-366B-E640-8813-B7012785891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59B38804-FD1F-D241-AA02-EEBAC08D6A41}"/>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609949516"/>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13149E9-913E-034A-A4EC-B3B1E481176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1F4A4A7B-196C-E04E-A71B-C32F364F30F3}"/>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F8C864C-B3AC-0F47-AD8A-3E639B83A18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4532B8D-94E7-604B-B773-112E90289184}"/>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6" name="Footer Placeholder 5">
            <a:extLst>
              <a:ext uri="{FF2B5EF4-FFF2-40B4-BE49-F238E27FC236}">
                <a16:creationId xmlns:a16="http://schemas.microsoft.com/office/drawing/2014/main" id="{42E158A1-A35A-1142-B370-5A90EB9FCED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7A9F9E8-BC53-F040-BB75-95597DEFB72F}"/>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3434224927"/>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E83BFD-CB95-0C43-8F8F-42751DAFC50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3F882B6D-0CB6-D645-8494-67DF8D78EDE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67C12009-32DE-D343-9EDC-47D2E3E778A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8552FC1A-AB75-0A4E-8F9A-F882293203B4}"/>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6" name="Footer Placeholder 5">
            <a:extLst>
              <a:ext uri="{FF2B5EF4-FFF2-40B4-BE49-F238E27FC236}">
                <a16:creationId xmlns:a16="http://schemas.microsoft.com/office/drawing/2014/main" id="{2F06BC81-34EB-1944-92D2-532E0348E73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3792FD9-B9CF-AA44-A265-869978553120}"/>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3066670634"/>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17CDCC-5E2A-3941-B8B9-1F620EBFE382}"/>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09A4192-E6D8-3D4C-9437-D85899E7B8CE}"/>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ABD7448-3D39-AD43-BA26-721EA48246FC}"/>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6C47EA25-DE73-7E41-AF7A-3F11D5B862E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78F4204-4C2D-5640-960F-20441CC3D3BE}"/>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3103191708"/>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63C6CA3-F3A6-3C4A-A593-1FCB6F2C7001}"/>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A745555-84BB-AC4F-8FBC-F2A4C3A6DC6A}"/>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914FE25-4CE1-2B45-94A3-2BCA18BBBDBD}"/>
              </a:ext>
            </a:extLst>
          </p:cNvPr>
          <p:cNvSpPr>
            <a:spLocks noGrp="1"/>
          </p:cNvSpPr>
          <p:nvPr>
            <p:ph type="dt" sz="half" idx="10"/>
          </p:nvPr>
        </p:nvSpPr>
        <p:spPr/>
        <p:txBody>
          <a:body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C8818AD1-A7BE-D141-BF90-9A93618B85B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B17D969-A1F6-0B44-981F-5EC528AE79F2}"/>
              </a:ext>
            </a:extLst>
          </p:cNvPr>
          <p:cNvSpPr>
            <a:spLocks noGrp="1"/>
          </p:cNvSpPr>
          <p:nvPr>
            <p:ph type="sldNum" sz="quarter" idx="12"/>
          </p:nvPr>
        </p:nvSpPr>
        <p:spPr/>
        <p:txBody>
          <a:bodyPr/>
          <a:lstStyle/>
          <a:p>
            <a:fld id="{8BE79606-40CF-044E-92DA-8E00A0629D78}" type="slidenum">
              <a:rPr lang="en-US" smtClean="0"/>
              <a:t>‹#›</a:t>
            </a:fld>
            <a:endParaRPr lang="en-US"/>
          </a:p>
        </p:txBody>
      </p:sp>
    </p:spTree>
    <p:extLst>
      <p:ext uri="{BB962C8B-B14F-4D97-AF65-F5344CB8AC3E}">
        <p14:creationId xmlns:p14="http://schemas.microsoft.com/office/powerpoint/2010/main" val="253224468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image" Target="../media/image1.jpe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3" Type="http://schemas.openxmlformats.org/officeDocument/2006/relationships/theme" Target="../theme/theme2.xml"/><Relationship Id="rId2" Type="http://schemas.openxmlformats.org/officeDocument/2006/relationships/slideLayout" Target="../slideLayouts/slideLayout16.xml"/><Relationship Id="rId1" Type="http://schemas.openxmlformats.org/officeDocument/2006/relationships/slideLayout" Target="../slideLayouts/slideLayout15.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slideLayout" Target="../slideLayouts/slideLayout29.xml"/><Relationship Id="rId3" Type="http://schemas.openxmlformats.org/officeDocument/2006/relationships/slideLayout" Target="../slideLayouts/slideLayout19.xml"/><Relationship Id="rId7" Type="http://schemas.openxmlformats.org/officeDocument/2006/relationships/slideLayout" Target="../slideLayouts/slideLayout23.xml"/><Relationship Id="rId12" Type="http://schemas.openxmlformats.org/officeDocument/2006/relationships/slideLayout" Target="../slideLayouts/slideLayout28.xml"/><Relationship Id="rId2" Type="http://schemas.openxmlformats.org/officeDocument/2006/relationships/slideLayout" Target="../slideLayouts/slideLayout18.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5" Type="http://schemas.openxmlformats.org/officeDocument/2006/relationships/image" Target="../media/image2.png"/><Relationship Id="rId10" Type="http://schemas.openxmlformats.org/officeDocument/2006/relationships/slideLayout" Target="../slideLayouts/slideLayout26.xml"/><Relationship Id="rId4" Type="http://schemas.openxmlformats.org/officeDocument/2006/relationships/slideLayout" Target="../slideLayouts/slideLayout20.xml"/><Relationship Id="rId9" Type="http://schemas.openxmlformats.org/officeDocument/2006/relationships/slideLayout" Target="../slideLayouts/slideLayout25.xml"/><Relationship Id="rId14" Type="http://schemas.openxmlformats.org/officeDocument/2006/relationships/theme" Target="../theme/theme3.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7.xml"/><Relationship Id="rId3" Type="http://schemas.openxmlformats.org/officeDocument/2006/relationships/slideLayout" Target="../slideLayouts/slideLayout32.xml"/><Relationship Id="rId7" Type="http://schemas.openxmlformats.org/officeDocument/2006/relationships/slideLayout" Target="../slideLayouts/slideLayout36.xml"/><Relationship Id="rId12" Type="http://schemas.openxmlformats.org/officeDocument/2006/relationships/theme" Target="../theme/theme4.xml"/><Relationship Id="rId2" Type="http://schemas.openxmlformats.org/officeDocument/2006/relationships/slideLayout" Target="../slideLayouts/slideLayout31.xml"/><Relationship Id="rId1" Type="http://schemas.openxmlformats.org/officeDocument/2006/relationships/slideLayout" Target="../slideLayouts/slideLayout30.xml"/><Relationship Id="rId6" Type="http://schemas.openxmlformats.org/officeDocument/2006/relationships/slideLayout" Target="../slideLayouts/slideLayout35.xml"/><Relationship Id="rId11" Type="http://schemas.openxmlformats.org/officeDocument/2006/relationships/slideLayout" Target="../slideLayouts/slideLayout40.xml"/><Relationship Id="rId5" Type="http://schemas.openxmlformats.org/officeDocument/2006/relationships/slideLayout" Target="../slideLayouts/slideLayout34.xml"/><Relationship Id="rId10" Type="http://schemas.openxmlformats.org/officeDocument/2006/relationships/slideLayout" Target="../slideLayouts/slideLayout39.xml"/><Relationship Id="rId4" Type="http://schemas.openxmlformats.org/officeDocument/2006/relationships/slideLayout" Target="../slideLayouts/slideLayout33.xml"/><Relationship Id="rId9" Type="http://schemas.openxmlformats.org/officeDocument/2006/relationships/slideLayout" Target="../slideLayouts/slideLayout38.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48.xml"/><Relationship Id="rId3" Type="http://schemas.openxmlformats.org/officeDocument/2006/relationships/slideLayout" Target="../slideLayouts/slideLayout43.xml"/><Relationship Id="rId7" Type="http://schemas.openxmlformats.org/officeDocument/2006/relationships/slideLayout" Target="../slideLayouts/slideLayout47.xml"/><Relationship Id="rId12" Type="http://schemas.openxmlformats.org/officeDocument/2006/relationships/theme" Target="../theme/theme5.xml"/><Relationship Id="rId2" Type="http://schemas.openxmlformats.org/officeDocument/2006/relationships/slideLayout" Target="../slideLayouts/slideLayout42.xml"/><Relationship Id="rId1" Type="http://schemas.openxmlformats.org/officeDocument/2006/relationships/slideLayout" Target="../slideLayouts/slideLayout41.xml"/><Relationship Id="rId6" Type="http://schemas.openxmlformats.org/officeDocument/2006/relationships/slideLayout" Target="../slideLayouts/slideLayout46.xml"/><Relationship Id="rId11" Type="http://schemas.openxmlformats.org/officeDocument/2006/relationships/slideLayout" Target="../slideLayouts/slideLayout51.xml"/><Relationship Id="rId5" Type="http://schemas.openxmlformats.org/officeDocument/2006/relationships/slideLayout" Target="../slideLayouts/slideLayout45.xml"/><Relationship Id="rId10" Type="http://schemas.openxmlformats.org/officeDocument/2006/relationships/slideLayout" Target="../slideLayouts/slideLayout50.xml"/><Relationship Id="rId4" Type="http://schemas.openxmlformats.org/officeDocument/2006/relationships/slideLayout" Target="../slideLayouts/slideLayout44.xml"/><Relationship Id="rId9" Type="http://schemas.openxmlformats.org/officeDocument/2006/relationships/slideLayout" Target="../slideLayouts/slideLayout4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8" name="Rectangle 7"/>
          <p:cNvSpPr/>
          <p:nvPr/>
        </p:nvSpPr>
        <p:spPr>
          <a:xfrm>
            <a:off x="0" y="2019476"/>
            <a:ext cx="12192000" cy="4105941"/>
          </a:xfrm>
          <a:prstGeom prst="rect">
            <a:avLst/>
          </a:prstGeom>
          <a:gradFill flip="none" rotWithShape="1">
            <a:gsLst>
              <a:gs pos="0">
                <a:schemeClr val="bg2">
                  <a:alpha val="0"/>
                </a:schemeClr>
              </a:gs>
              <a:gs pos="100000">
                <a:schemeClr val="bg2"/>
              </a:gs>
            </a:gsLst>
            <a:lin ang="5400000" scaled="0"/>
            <a:tileRect/>
          </a:gradFill>
          <a:ln>
            <a:noFill/>
          </a:ln>
        </p:spPr>
        <p:style>
          <a:lnRef idx="2">
            <a:schemeClr val="accent1">
              <a:shade val="50000"/>
            </a:schemeClr>
          </a:lnRef>
          <a:fillRef idx="1">
            <a:schemeClr val="accent1"/>
          </a:fillRef>
          <a:effectRef idx="0">
            <a:schemeClr val="accent1"/>
          </a:effectRef>
          <a:fontRef idx="minor">
            <a:schemeClr val="lt1"/>
          </a:fontRef>
        </p:style>
      </p:sp>
      <p:pic>
        <p:nvPicPr>
          <p:cNvPr id="7" name="Picture 6"/>
          <p:cNvPicPr>
            <a:picLocks noChangeAspect="1"/>
          </p:cNvPicPr>
          <p:nvPr/>
        </p:nvPicPr>
        <p:blipFill rotWithShape="1">
          <a:blip r:embed="rId16" cstate="screen">
            <a:extLst>
              <a:ext uri="{28A0092B-C50C-407E-A947-70E740481C1C}">
                <a14:useLocalDpi xmlns:a14="http://schemas.microsoft.com/office/drawing/2010/main"/>
              </a:ext>
            </a:extLst>
          </a:blip>
          <a:srcRect b="-1562"/>
          <a:stretch/>
        </p:blipFill>
        <p:spPr bwMode="black">
          <a:xfrm>
            <a:off x="0" y="6126480"/>
            <a:ext cx="12192000" cy="742950"/>
          </a:xfrm>
          <a:prstGeom prst="rect">
            <a:avLst/>
          </a:prstGeom>
        </p:spPr>
      </p:pic>
      <p:sp>
        <p:nvSpPr>
          <p:cNvPr id="2" name="Title Placeholder 1"/>
          <p:cNvSpPr>
            <a:spLocks noGrp="1"/>
          </p:cNvSpPr>
          <p:nvPr>
            <p:ph type="title"/>
          </p:nvPr>
        </p:nvSpPr>
        <p:spPr>
          <a:xfrm>
            <a:off x="1451579" y="804519"/>
            <a:ext cx="9603275" cy="1049235"/>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1451579" y="2015732"/>
            <a:ext cx="9603275" cy="345061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554138" y="330370"/>
            <a:ext cx="3500715" cy="309201"/>
          </a:xfrm>
          <a:prstGeom prst="rect">
            <a:avLst/>
          </a:prstGeom>
        </p:spPr>
        <p:txBody>
          <a:bodyPr vert="horz" lIns="91440" tIns="45720" rIns="91440" bIns="45720" rtlCol="0" anchor="ctr"/>
          <a:lstStyle>
            <a:lvl1pPr algn="r">
              <a:defRPr sz="1000">
                <a:solidFill>
                  <a:schemeClr val="tx1">
                    <a:tint val="75000"/>
                  </a:schemeClr>
                </a:solidFill>
              </a:defRPr>
            </a:lvl1pPr>
          </a:lstStyle>
          <a:p>
            <a:fld id="{F57DEE70-1806-4E0C-87C6-52210209F177}" type="datetimeFigureOut">
              <a:rPr lang="en-US" smtClean="0"/>
              <a:t>10/15/2020</a:t>
            </a:fld>
            <a:endParaRPr lang="en-US"/>
          </a:p>
        </p:txBody>
      </p:sp>
      <p:sp>
        <p:nvSpPr>
          <p:cNvPr id="5" name="Footer Placeholder 4"/>
          <p:cNvSpPr>
            <a:spLocks noGrp="1"/>
          </p:cNvSpPr>
          <p:nvPr>
            <p:ph type="ftr" sz="quarter" idx="3"/>
          </p:nvPr>
        </p:nvSpPr>
        <p:spPr>
          <a:xfrm>
            <a:off x="1451579" y="329307"/>
            <a:ext cx="5938836" cy="309201"/>
          </a:xfrm>
          <a:prstGeom prst="rect">
            <a:avLst/>
          </a:prstGeom>
        </p:spPr>
        <p:txBody>
          <a:bodyPr vert="horz" lIns="91440" tIns="45720" rIns="91440" bIns="45720" rtlCol="0" anchor="ctr"/>
          <a:lstStyle>
            <a:lvl1pPr algn="l">
              <a:defRPr sz="10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480060" y="798973"/>
            <a:ext cx="811019" cy="503578"/>
          </a:xfrm>
          <a:prstGeom prst="rect">
            <a:avLst/>
          </a:prstGeom>
        </p:spPr>
        <p:txBody>
          <a:bodyPr vert="horz" lIns="91440" tIns="45720" rIns="91440" bIns="45720" rtlCol="0" anchor="t"/>
          <a:lstStyle>
            <a:lvl1pPr algn="r">
              <a:defRPr sz="2800">
                <a:solidFill>
                  <a:schemeClr val="accent1"/>
                </a:solidFill>
              </a:defRPr>
            </a:lvl1pPr>
          </a:lstStyle>
          <a:p>
            <a:fld id="{9E384F82-0DF4-424F-A080-04E525BAB572}" type="slidenum">
              <a:rPr lang="en-US" smtClean="0"/>
              <a:t>‹#›</a:t>
            </a:fld>
            <a:endParaRPr lang="en-US"/>
          </a:p>
        </p:txBody>
      </p:sp>
      <p:cxnSp>
        <p:nvCxnSpPr>
          <p:cNvPr id="10" name="Straight Connector 9"/>
          <p:cNvCxnSpPr/>
          <p:nvPr/>
        </p:nvCxnSpPr>
        <p:spPr>
          <a:xfrm>
            <a:off x="0" y="6128413"/>
            <a:ext cx="12192000" cy="0"/>
          </a:xfrm>
          <a:prstGeom prst="line">
            <a:avLst/>
          </a:prstGeom>
          <a:ln w="12700">
            <a:solidFill>
              <a:srgbClr val="000001">
                <a:alpha val="20000"/>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69822454"/>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Lst>
  <p:txStyles>
    <p:titleStyle>
      <a:lvl1pPr algn="l" defTabSz="914400" rtl="0" eaLnBrk="1" latinLnBrk="0" hangingPunct="1">
        <a:lnSpc>
          <a:spcPct val="90000"/>
        </a:lnSpc>
        <a:spcBef>
          <a:spcPct val="0"/>
        </a:spcBef>
        <a:buNone/>
        <a:defRPr sz="3200" b="0" i="0" kern="1200" cap="all">
          <a:solidFill>
            <a:schemeClr val="tx1"/>
          </a:solidFill>
          <a:effectLst/>
          <a:latin typeface="+mj-lt"/>
          <a:ea typeface="+mj-ea"/>
          <a:cs typeface="+mj-cs"/>
        </a:defRPr>
      </a:lvl1pPr>
    </p:titleStyle>
    <p:bodyStyle>
      <a:lvl1pPr marL="228600" indent="-228600" algn="l" defTabSz="914400" rtl="0" eaLnBrk="1" latinLnBrk="0" hangingPunct="1">
        <a:lnSpc>
          <a:spcPct val="120000"/>
        </a:lnSpc>
        <a:spcBef>
          <a:spcPts val="1000"/>
        </a:spcBef>
        <a:buClr>
          <a:schemeClr val="accent1"/>
        </a:buClr>
        <a:buSzPct val="100000"/>
        <a:buFont typeface="Arial" panose="020B0604020202020204" pitchFamily="34" charset="0"/>
        <a:buChar char="•"/>
        <a:defRPr sz="2000" kern="1200">
          <a:solidFill>
            <a:schemeClr val="tx1"/>
          </a:solidFill>
          <a:effectLst/>
          <a:latin typeface="+mn-lt"/>
          <a:ea typeface="+mn-ea"/>
          <a:cs typeface="+mn-cs"/>
        </a:defRPr>
      </a:lvl1pPr>
      <a:lvl2pPr marL="685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800" kern="1200" cap="none" baseline="0">
          <a:solidFill>
            <a:schemeClr val="tx1"/>
          </a:solidFill>
          <a:effectLst/>
          <a:latin typeface="+mn-lt"/>
          <a:ea typeface="+mn-ea"/>
          <a:cs typeface="+mn-cs"/>
        </a:defRPr>
      </a:lvl2pPr>
      <a:lvl3pPr marL="1143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600" kern="1200">
          <a:solidFill>
            <a:schemeClr val="tx1"/>
          </a:solidFill>
          <a:effectLst/>
          <a:latin typeface="+mn-lt"/>
          <a:ea typeface="+mn-ea"/>
          <a:cs typeface="+mn-cs"/>
        </a:defRPr>
      </a:lvl3pPr>
      <a:lvl4pPr marL="1600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400" kern="1200" cap="none" baseline="0">
          <a:solidFill>
            <a:schemeClr val="tx1"/>
          </a:solidFill>
          <a:effectLst/>
          <a:latin typeface="+mn-lt"/>
          <a:ea typeface="+mn-ea"/>
          <a:cs typeface="+mn-cs"/>
        </a:defRPr>
      </a:lvl4pPr>
      <a:lvl5pPr marL="20574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5pPr>
      <a:lvl6pPr marL="25146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6pPr>
      <a:lvl7pPr marL="2971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7pPr>
      <a:lvl8pPr marL="3429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8pPr>
      <a:lvl9pPr marL="3886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1634C4C-04AC-AC4F-ACE6-2B5F439B905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A980E17D-F025-5B47-BBCA-567E82FEDEC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83D9D35-5C64-2447-96E0-196BD2B7112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3A22BF68-1A6A-334D-83B6-EC1EA5C81C5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D4CD815F-5DCD-0046-97DF-E159D06B9C1F}"/>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BE79606-40CF-044E-92DA-8E00A0629D78}" type="slidenum">
              <a:rPr lang="en-US" smtClean="0"/>
              <a:t>‹#›</a:t>
            </a:fld>
            <a:endParaRPr lang="en-US"/>
          </a:p>
        </p:txBody>
      </p:sp>
    </p:spTree>
    <p:extLst>
      <p:ext uri="{BB962C8B-B14F-4D97-AF65-F5344CB8AC3E}">
        <p14:creationId xmlns:p14="http://schemas.microsoft.com/office/powerpoint/2010/main" val="662903186"/>
      </p:ext>
    </p:extLst>
  </p:cSld>
  <p:clrMap bg1="lt1" tx1="dk1" bg2="lt2" tx2="dk2" accent1="accent1" accent2="accent2" accent3="accent3" accent4="accent4" accent5="accent5" accent6="accent6" hlink="hlink" folHlink="folHlink"/>
  <p:sldLayoutIdLst>
    <p:sldLayoutId id="2147483650" r:id="rId1"/>
    <p:sldLayoutId id="2147483687" r:id="rId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512064"/>
            <a:ext cx="10515600" cy="1178624"/>
          </a:xfrm>
          <a:prstGeom prst="rect">
            <a:avLst/>
          </a:prstGeom>
        </p:spPr>
        <p:txBody>
          <a:bodyPr vert="horz" lIns="91440" tIns="45720" rIns="91440" bIns="45720" rtlCol="0" anchor="t" anchorCtr="0">
            <a:noAutofit/>
          </a:bodyPr>
          <a:lstStyle/>
          <a:p>
            <a:r>
              <a:rPr lang="en-US" dirty="0"/>
              <a:t>Click to edit Master title style</a:t>
            </a:r>
          </a:p>
        </p:txBody>
      </p:sp>
      <p:sp>
        <p:nvSpPr>
          <p:cNvPr id="3" name="Text Placeholder 2"/>
          <p:cNvSpPr>
            <a:spLocks noGrp="1"/>
          </p:cNvSpPr>
          <p:nvPr>
            <p:ph type="body" idx="1"/>
          </p:nvPr>
        </p:nvSpPr>
        <p:spPr>
          <a:xfrm>
            <a:off x="838200" y="1825625"/>
            <a:ext cx="10515600" cy="4351339"/>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pic>
        <p:nvPicPr>
          <p:cNvPr id="6" name="Picture 5">
            <a:extLst>
              <a:ext uri="{FF2B5EF4-FFF2-40B4-BE49-F238E27FC236}">
                <a16:creationId xmlns:a16="http://schemas.microsoft.com/office/drawing/2014/main" id="{70A259CE-97D1-485A-B2A5-E06058E25CB9}"/>
              </a:ext>
            </a:extLst>
          </p:cNvPr>
          <p:cNvPicPr>
            <a:picLocks noChangeAspect="1"/>
          </p:cNvPicPr>
          <p:nvPr userDrawn="1"/>
        </p:nvPicPr>
        <p:blipFill>
          <a:blip r:embed="rId15" cstate="screen">
            <a:extLst>
              <a:ext uri="{28A0092B-C50C-407E-A947-70E740481C1C}">
                <a14:useLocalDpi xmlns:a14="http://schemas.microsoft.com/office/drawing/2010/main"/>
              </a:ext>
            </a:extLst>
          </a:blip>
          <a:stretch>
            <a:fillRect/>
          </a:stretch>
        </p:blipFill>
        <p:spPr>
          <a:xfrm>
            <a:off x="161512" y="6436105"/>
            <a:ext cx="1353377" cy="200323"/>
          </a:xfrm>
          <a:prstGeom prst="rect">
            <a:avLst/>
          </a:prstGeom>
        </p:spPr>
      </p:pic>
    </p:spTree>
    <p:extLst>
      <p:ext uri="{BB962C8B-B14F-4D97-AF65-F5344CB8AC3E}">
        <p14:creationId xmlns:p14="http://schemas.microsoft.com/office/powerpoint/2010/main" val="1410609925"/>
      </p:ext>
    </p:extLst>
  </p:cSld>
  <p:clrMap bg1="dk1" tx1="lt1" bg2="dk2" tx2="lt2" accent1="accent1" accent2="accent2" accent3="accent3" accent4="accent4" accent5="accent5" accent6="accent6" hlink="hlink" folHlink="folHlink"/>
  <p:sldLayoutIdLst>
    <p:sldLayoutId id="2147483689" r:id="rId1"/>
    <p:sldLayoutId id="2147483690" r:id="rId2"/>
    <p:sldLayoutId id="2147483691" r:id="rId3"/>
    <p:sldLayoutId id="2147483692" r:id="rId4"/>
    <p:sldLayoutId id="2147483693" r:id="rId5"/>
    <p:sldLayoutId id="2147483694" r:id="rId6"/>
    <p:sldLayoutId id="2147483695" r:id="rId7"/>
    <p:sldLayoutId id="2147483696" r:id="rId8"/>
    <p:sldLayoutId id="2147483697" r:id="rId9"/>
    <p:sldLayoutId id="2147483698" r:id="rId10"/>
    <p:sldLayoutId id="2147483699" r:id="rId11"/>
    <p:sldLayoutId id="2147483700" r:id="rId12"/>
    <p:sldLayoutId id="2147483701" r:id="rId13"/>
  </p:sldLayoutIdLst>
  <p:txStyles>
    <p:titleStyle>
      <a:lvl1pPr algn="l" defTabSz="914377" rtl="0" eaLnBrk="1" latinLnBrk="0" hangingPunct="1">
        <a:lnSpc>
          <a:spcPct val="90000"/>
        </a:lnSpc>
        <a:spcBef>
          <a:spcPct val="0"/>
        </a:spcBef>
        <a:buNone/>
        <a:defRPr sz="4400" kern="1200">
          <a:solidFill>
            <a:schemeClr val="tx2"/>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32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1620">
          <p15:clr>
            <a:srgbClr val="F26B43"/>
          </p15:clr>
        </p15:guide>
        <p15:guide id="2" pos="2880">
          <p15:clr>
            <a:srgbClr val="F26B43"/>
          </p15:clr>
        </p15:guide>
      </p15:sldGuideLst>
    </p:ext>
  </p:extLst>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04800" y="183092"/>
            <a:ext cx="5486400" cy="762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304800" y="1066800"/>
            <a:ext cx="5486400" cy="3017309"/>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304800" y="4237567"/>
            <a:ext cx="1422400" cy="243417"/>
          </a:xfrm>
          <a:prstGeom prst="rect">
            <a:avLst/>
          </a:prstGeom>
        </p:spPr>
        <p:txBody>
          <a:bodyPr vert="horz" lIns="91440" tIns="45720" rIns="91440" bIns="45720" rtlCol="0" anchor="ctr"/>
          <a:lstStyle>
            <a:lvl1pPr algn="l">
              <a:defRPr sz="800">
                <a:solidFill>
                  <a:schemeClr val="tx1">
                    <a:tint val="75000"/>
                  </a:schemeClr>
                </a:solidFill>
              </a:defRPr>
            </a:lvl1pPr>
          </a:lstStyle>
          <a:p>
            <a:fld id="{1D8BD707-D9CF-40AE-B4C6-C98DA3205C09}" type="datetimeFigureOut">
              <a:rPr lang="en-US" smtClean="0"/>
              <a:pPr/>
              <a:t>10/15/2020</a:t>
            </a:fld>
            <a:endParaRPr lang="en-US"/>
          </a:p>
        </p:txBody>
      </p:sp>
      <p:sp>
        <p:nvSpPr>
          <p:cNvPr id="5" name="Footer Placeholder 4"/>
          <p:cNvSpPr>
            <a:spLocks noGrp="1"/>
          </p:cNvSpPr>
          <p:nvPr>
            <p:ph type="ftr" sz="quarter" idx="3"/>
          </p:nvPr>
        </p:nvSpPr>
        <p:spPr>
          <a:xfrm>
            <a:off x="2082800" y="4237567"/>
            <a:ext cx="1930400" cy="243417"/>
          </a:xfrm>
          <a:prstGeom prst="rect">
            <a:avLst/>
          </a:prstGeom>
        </p:spPr>
        <p:txBody>
          <a:bodyPr vert="horz" lIns="91440" tIns="45720" rIns="91440" bIns="45720" rtlCol="0" anchor="ctr"/>
          <a:lstStyle>
            <a:lvl1pPr algn="ctr">
              <a:defRPr sz="8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4368800" y="4237567"/>
            <a:ext cx="1422400" cy="243417"/>
          </a:xfrm>
          <a:prstGeom prst="rect">
            <a:avLst/>
          </a:prstGeom>
        </p:spPr>
        <p:txBody>
          <a:bodyPr vert="horz" lIns="91440" tIns="45720" rIns="91440" bIns="45720" rtlCol="0" anchor="ctr"/>
          <a:lstStyle>
            <a:lvl1pPr algn="r">
              <a:defRPr sz="800">
                <a:solidFill>
                  <a:schemeClr val="tx1">
                    <a:tint val="75000"/>
                  </a:schemeClr>
                </a:solidFill>
              </a:defRPr>
            </a:lvl1pPr>
          </a:lstStyle>
          <a:p>
            <a:fld id="{B6F15528-21DE-4FAA-801E-634DDDAF4B2B}" type="slidenum">
              <a:rPr lang="en-US" smtClean="0"/>
              <a:pPr/>
              <a:t>‹#›</a:t>
            </a:fld>
            <a:endParaRPr lang="en-US"/>
          </a:p>
        </p:txBody>
      </p:sp>
    </p:spTree>
    <p:extLst>
      <p:ext uri="{BB962C8B-B14F-4D97-AF65-F5344CB8AC3E}">
        <p14:creationId xmlns:p14="http://schemas.microsoft.com/office/powerpoint/2010/main" val="1777712925"/>
      </p:ext>
    </p:extLst>
  </p:cSld>
  <p:clrMap bg1="lt1" tx1="dk1" bg2="lt2" tx2="dk2" accent1="accent1" accent2="accent2" accent3="accent3" accent4="accent4" accent5="accent5" accent6="accent6" hlink="hlink" folHlink="folHlink"/>
  <p:sldLayoutIdLst>
    <p:sldLayoutId id="2147483703" r:id="rId1"/>
    <p:sldLayoutId id="2147483704" r:id="rId2"/>
    <p:sldLayoutId id="2147483705" r:id="rId3"/>
    <p:sldLayoutId id="2147483706" r:id="rId4"/>
    <p:sldLayoutId id="2147483707" r:id="rId5"/>
    <p:sldLayoutId id="2147483708" r:id="rId6"/>
    <p:sldLayoutId id="2147483709" r:id="rId7"/>
    <p:sldLayoutId id="2147483710" r:id="rId8"/>
    <p:sldLayoutId id="2147483711" r:id="rId9"/>
    <p:sldLayoutId id="2147483712" r:id="rId10"/>
    <p:sldLayoutId id="2147483713" r:id="rId11"/>
  </p:sldLayoutIdLst>
  <p:txStyles>
    <p:titleStyle>
      <a:lvl1pPr algn="ctr" defTabSz="609630" rtl="0" eaLnBrk="1" latinLnBrk="0" hangingPunct="1">
        <a:spcBef>
          <a:spcPct val="0"/>
        </a:spcBef>
        <a:buNone/>
        <a:defRPr sz="2933" kern="1200">
          <a:solidFill>
            <a:schemeClr val="tx1"/>
          </a:solidFill>
          <a:latin typeface="+mj-lt"/>
          <a:ea typeface="+mj-ea"/>
          <a:cs typeface="+mj-cs"/>
        </a:defRPr>
      </a:lvl1pPr>
    </p:titleStyle>
    <p:bodyStyle>
      <a:lvl1pPr marL="228611" indent="-228611" algn="l" defTabSz="609630" rtl="0" eaLnBrk="1" latinLnBrk="0" hangingPunct="1">
        <a:spcBef>
          <a:spcPct val="20000"/>
        </a:spcBef>
        <a:buFont typeface="Arial" pitchFamily="34" charset="0"/>
        <a:buChar char="•"/>
        <a:defRPr sz="2133" kern="1200">
          <a:solidFill>
            <a:schemeClr val="tx1"/>
          </a:solidFill>
          <a:latin typeface="+mn-lt"/>
          <a:ea typeface="+mn-ea"/>
          <a:cs typeface="+mn-cs"/>
        </a:defRPr>
      </a:lvl1pPr>
      <a:lvl2pPr marL="495325" indent="-190510" algn="l" defTabSz="609630" rtl="0" eaLnBrk="1" latinLnBrk="0" hangingPunct="1">
        <a:spcBef>
          <a:spcPct val="20000"/>
        </a:spcBef>
        <a:buFont typeface="Arial" pitchFamily="34" charset="0"/>
        <a:buChar char="–"/>
        <a:defRPr sz="1867" kern="1200">
          <a:solidFill>
            <a:schemeClr val="tx1"/>
          </a:solidFill>
          <a:latin typeface="+mn-lt"/>
          <a:ea typeface="+mn-ea"/>
          <a:cs typeface="+mn-cs"/>
        </a:defRPr>
      </a:lvl2pPr>
      <a:lvl3pPr marL="762038" indent="-152408" algn="l" defTabSz="609630" rtl="0" eaLnBrk="1" latinLnBrk="0" hangingPunct="1">
        <a:spcBef>
          <a:spcPct val="20000"/>
        </a:spcBef>
        <a:buFont typeface="Arial" pitchFamily="34" charset="0"/>
        <a:buChar char="•"/>
        <a:defRPr sz="1600" kern="1200">
          <a:solidFill>
            <a:schemeClr val="tx1"/>
          </a:solidFill>
          <a:latin typeface="+mn-lt"/>
          <a:ea typeface="+mn-ea"/>
          <a:cs typeface="+mn-cs"/>
        </a:defRPr>
      </a:lvl3pPr>
      <a:lvl4pPr marL="1066853"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4pPr>
      <a:lvl5pPr marL="1371669"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5pPr>
      <a:lvl6pPr marL="1676484"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6pPr>
      <a:lvl7pPr marL="1981299"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7pPr>
      <a:lvl8pPr marL="2286114"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8pPr>
      <a:lvl9pPr marL="2590930" indent="-152408" algn="l" defTabSz="609630" rtl="0" eaLnBrk="1" latinLnBrk="0" hangingPunct="1">
        <a:spcBef>
          <a:spcPct val="20000"/>
        </a:spcBef>
        <a:buFont typeface="Arial" pitchFamily="34" charset="0"/>
        <a:buChar char="•"/>
        <a:defRPr sz="1333" kern="1200">
          <a:solidFill>
            <a:schemeClr val="tx1"/>
          </a:solidFill>
          <a:latin typeface="+mn-lt"/>
          <a:ea typeface="+mn-ea"/>
          <a:cs typeface="+mn-cs"/>
        </a:defRPr>
      </a:lvl9pPr>
    </p:bodyStyle>
    <p:otherStyle>
      <a:defPPr>
        <a:defRPr lang="en-US"/>
      </a:defPPr>
      <a:lvl1pPr marL="0" algn="l" defTabSz="609630" rtl="0" eaLnBrk="1" latinLnBrk="0" hangingPunct="1">
        <a:defRPr sz="1200" kern="1200">
          <a:solidFill>
            <a:schemeClr val="tx1"/>
          </a:solidFill>
          <a:latin typeface="+mn-lt"/>
          <a:ea typeface="+mn-ea"/>
          <a:cs typeface="+mn-cs"/>
        </a:defRPr>
      </a:lvl1pPr>
      <a:lvl2pPr marL="304815" algn="l" defTabSz="609630" rtl="0" eaLnBrk="1" latinLnBrk="0" hangingPunct="1">
        <a:defRPr sz="1200" kern="1200">
          <a:solidFill>
            <a:schemeClr val="tx1"/>
          </a:solidFill>
          <a:latin typeface="+mn-lt"/>
          <a:ea typeface="+mn-ea"/>
          <a:cs typeface="+mn-cs"/>
        </a:defRPr>
      </a:lvl2pPr>
      <a:lvl3pPr marL="609630" algn="l" defTabSz="609630" rtl="0" eaLnBrk="1" latinLnBrk="0" hangingPunct="1">
        <a:defRPr sz="1200" kern="1200">
          <a:solidFill>
            <a:schemeClr val="tx1"/>
          </a:solidFill>
          <a:latin typeface="+mn-lt"/>
          <a:ea typeface="+mn-ea"/>
          <a:cs typeface="+mn-cs"/>
        </a:defRPr>
      </a:lvl3pPr>
      <a:lvl4pPr marL="914446" algn="l" defTabSz="609630" rtl="0" eaLnBrk="1" latinLnBrk="0" hangingPunct="1">
        <a:defRPr sz="1200" kern="1200">
          <a:solidFill>
            <a:schemeClr val="tx1"/>
          </a:solidFill>
          <a:latin typeface="+mn-lt"/>
          <a:ea typeface="+mn-ea"/>
          <a:cs typeface="+mn-cs"/>
        </a:defRPr>
      </a:lvl4pPr>
      <a:lvl5pPr marL="1219261" algn="l" defTabSz="609630" rtl="0" eaLnBrk="1" latinLnBrk="0" hangingPunct="1">
        <a:defRPr sz="1200" kern="1200">
          <a:solidFill>
            <a:schemeClr val="tx1"/>
          </a:solidFill>
          <a:latin typeface="+mn-lt"/>
          <a:ea typeface="+mn-ea"/>
          <a:cs typeface="+mn-cs"/>
        </a:defRPr>
      </a:lvl5pPr>
      <a:lvl6pPr marL="1524076" algn="l" defTabSz="609630" rtl="0" eaLnBrk="1" latinLnBrk="0" hangingPunct="1">
        <a:defRPr sz="1200" kern="1200">
          <a:solidFill>
            <a:schemeClr val="tx1"/>
          </a:solidFill>
          <a:latin typeface="+mn-lt"/>
          <a:ea typeface="+mn-ea"/>
          <a:cs typeface="+mn-cs"/>
        </a:defRPr>
      </a:lvl6pPr>
      <a:lvl7pPr marL="1828891" algn="l" defTabSz="609630" rtl="0" eaLnBrk="1" latinLnBrk="0" hangingPunct="1">
        <a:defRPr sz="1200" kern="1200">
          <a:solidFill>
            <a:schemeClr val="tx1"/>
          </a:solidFill>
          <a:latin typeface="+mn-lt"/>
          <a:ea typeface="+mn-ea"/>
          <a:cs typeface="+mn-cs"/>
        </a:defRPr>
      </a:lvl7pPr>
      <a:lvl8pPr marL="2133707" algn="l" defTabSz="609630" rtl="0" eaLnBrk="1" latinLnBrk="0" hangingPunct="1">
        <a:defRPr sz="1200" kern="1200">
          <a:solidFill>
            <a:schemeClr val="tx1"/>
          </a:solidFill>
          <a:latin typeface="+mn-lt"/>
          <a:ea typeface="+mn-ea"/>
          <a:cs typeface="+mn-cs"/>
        </a:defRPr>
      </a:lvl8pPr>
      <a:lvl9pPr marL="2438522" algn="l" defTabSz="609630" rtl="0" eaLnBrk="1" latinLnBrk="0" hangingPunct="1">
        <a:defRPr sz="12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1634C4C-04AC-AC4F-ACE6-2B5F439B905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A980E17D-F025-5B47-BBCA-567E82FEDEC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83D9D35-5C64-2447-96E0-196BD2B7112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8019DCF-A655-D245-A1D1-2312F5A710FC}" type="datetimeFigureOut">
              <a:rPr lang="en-US" smtClean="0"/>
              <a:t>10/15/2020</a:t>
            </a:fld>
            <a:endParaRPr lang="en-US"/>
          </a:p>
        </p:txBody>
      </p:sp>
      <p:sp>
        <p:nvSpPr>
          <p:cNvPr id="5" name="Footer Placeholder 4">
            <a:extLst>
              <a:ext uri="{FF2B5EF4-FFF2-40B4-BE49-F238E27FC236}">
                <a16:creationId xmlns:a16="http://schemas.microsoft.com/office/drawing/2014/main" id="{3A22BF68-1A6A-334D-83B6-EC1EA5C81C5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D4CD815F-5DCD-0046-97DF-E159D06B9C1F}"/>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BE79606-40CF-044E-92DA-8E00A0629D78}" type="slidenum">
              <a:rPr lang="en-US" smtClean="0"/>
              <a:t>‹#›</a:t>
            </a:fld>
            <a:endParaRPr lang="en-US"/>
          </a:p>
        </p:txBody>
      </p:sp>
    </p:spTree>
    <p:extLst>
      <p:ext uri="{BB962C8B-B14F-4D97-AF65-F5344CB8AC3E}">
        <p14:creationId xmlns:p14="http://schemas.microsoft.com/office/powerpoint/2010/main" val="2560500564"/>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7" r:id="rId3"/>
    <p:sldLayoutId id="2147483718" r:id="rId4"/>
    <p:sldLayoutId id="2147483719" r:id="rId5"/>
    <p:sldLayoutId id="2147483720" r:id="rId6"/>
    <p:sldLayoutId id="2147483721" r:id="rId7"/>
    <p:sldLayoutId id="2147483722" r:id="rId8"/>
    <p:sldLayoutId id="2147483723" r:id="rId9"/>
    <p:sldLayoutId id="2147483724" r:id="rId10"/>
    <p:sldLayoutId id="2147483725"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diagramColors" Target="../diagrams/colors1.xml"/><Relationship Id="rId3" Type="http://schemas.openxmlformats.org/officeDocument/2006/relationships/image" Target="../media/image5.tiff"/><Relationship Id="rId7" Type="http://schemas.openxmlformats.org/officeDocument/2006/relationships/diagramQuickStyle" Target="../diagrams/quickStyle1.xml"/><Relationship Id="rId2" Type="http://schemas.openxmlformats.org/officeDocument/2006/relationships/notesSlide" Target="../notesSlides/notesSlide1.xml"/><Relationship Id="rId1" Type="http://schemas.openxmlformats.org/officeDocument/2006/relationships/slideLayout" Target="../slideLayouts/slideLayout15.xml"/><Relationship Id="rId6" Type="http://schemas.openxmlformats.org/officeDocument/2006/relationships/diagramLayout" Target="../diagrams/layout1.xml"/><Relationship Id="rId5" Type="http://schemas.openxmlformats.org/officeDocument/2006/relationships/diagramData" Target="../diagrams/data1.xml"/><Relationship Id="rId4" Type="http://schemas.openxmlformats.org/officeDocument/2006/relationships/hyperlink" Target="oc.lc/wipwebinars" TargetMode="External"/><Relationship Id="rId9" Type="http://schemas.microsoft.com/office/2007/relationships/diagramDrawing" Target="../diagrams/drawing1.xml"/></Relationships>
</file>

<file path=ppt/slides/_rels/slide2.xml.rels><?xml version="1.0" encoding="UTF-8" standalone="yes"?>
<Relationships xmlns="http://schemas.openxmlformats.org/package/2006/relationships"><Relationship Id="rId8" Type="http://schemas.microsoft.com/office/2007/relationships/diagramDrawing" Target="../diagrams/drawing2.xml"/><Relationship Id="rId3" Type="http://schemas.openxmlformats.org/officeDocument/2006/relationships/image" Target="../media/image6.tiff"/><Relationship Id="rId7" Type="http://schemas.openxmlformats.org/officeDocument/2006/relationships/diagramColors" Target="../diagrams/colors2.xml"/><Relationship Id="rId2" Type="http://schemas.openxmlformats.org/officeDocument/2006/relationships/notesSlide" Target="../notesSlides/notesSlide2.xml"/><Relationship Id="rId1" Type="http://schemas.openxmlformats.org/officeDocument/2006/relationships/slideLayout" Target="../slideLayouts/slideLayout16.xml"/><Relationship Id="rId6" Type="http://schemas.openxmlformats.org/officeDocument/2006/relationships/diagramQuickStyle" Target="../diagrams/quickStyle2.xml"/><Relationship Id="rId5" Type="http://schemas.openxmlformats.org/officeDocument/2006/relationships/diagramLayout" Target="../diagrams/layout2.xml"/><Relationship Id="rId10" Type="http://schemas.openxmlformats.org/officeDocument/2006/relationships/image" Target="../media/image10.png"/><Relationship Id="rId4" Type="http://schemas.openxmlformats.org/officeDocument/2006/relationships/diagramData" Target="../diagrams/data2.xml"/><Relationship Id="rId9" Type="http://schemas.openxmlformats.org/officeDocument/2006/relationships/hyperlink" Target="oc.lc/social-interoperability" TargetMode="External"/></Relationships>
</file>

<file path=ppt/slides/_rels/slide3.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15.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4.xml.rels><?xml version="1.0" encoding="UTF-8" standalone="yes"?>
<Relationships xmlns="http://schemas.openxmlformats.org/package/2006/relationships"><Relationship Id="rId3" Type="http://schemas.openxmlformats.org/officeDocument/2006/relationships/hyperlink" Target="mailto:agnoli.1@osu.edu" TargetMode="External"/><Relationship Id="rId2" Type="http://schemas.openxmlformats.org/officeDocument/2006/relationships/notesSlide" Target="../notesSlides/notesSlide3.xml"/><Relationship Id="rId1" Type="http://schemas.openxmlformats.org/officeDocument/2006/relationships/slideLayout" Target="../slideLayouts/slideLayout1.xml"/><Relationship Id="rId5" Type="http://schemas.openxmlformats.org/officeDocument/2006/relationships/image" Target="../media/image11.JPG"/><Relationship Id="rId4" Type="http://schemas.openxmlformats.org/officeDocument/2006/relationships/hyperlink" Target="https://www.linkedin.com/in/jeffagnoli/" TargetMode="Externa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hyperlink" Target="http://nordp.org/" TargetMode="Externa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gi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11.xml"/><Relationship Id="rId1" Type="http://schemas.openxmlformats.org/officeDocument/2006/relationships/slideLayout" Target="../slideLayouts/slideLayout12.xml"/><Relationship Id="rId5" Type="http://schemas.openxmlformats.org/officeDocument/2006/relationships/image" Target="../media/image20.jpeg"/><Relationship Id="rId4" Type="http://schemas.openxmlformats.org/officeDocument/2006/relationships/hyperlink" Target="http://ohioinnovationexchange.org/" TargetMode="External"/></Relationships>
</file>

<file path=ppt/slides/_rels/slide18.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2.xml"/><Relationship Id="rId1" Type="http://schemas.openxmlformats.org/officeDocument/2006/relationships/slideLayout" Target="../slideLayouts/slideLayout13.xml"/><Relationship Id="rId4" Type="http://schemas.openxmlformats.org/officeDocument/2006/relationships/image" Target="../media/image22.png"/></Relationships>
</file>

<file path=ppt/slides/_rels/slide19.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13.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20.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14.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21.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15.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22.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6.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2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7.xml"/><Relationship Id="rId1" Type="http://schemas.openxmlformats.org/officeDocument/2006/relationships/slideLayout" Target="../slideLayouts/slideLayout14.xml"/></Relationships>
</file>

<file path=ppt/slides/_rels/slide24.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18.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25.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20.xml"/><Relationship Id="rId1" Type="http://schemas.openxmlformats.org/officeDocument/2006/relationships/slideLayout" Target="../slideLayouts/slideLayout12.xml"/><Relationship Id="rId4" Type="http://schemas.openxmlformats.org/officeDocument/2006/relationships/image" Target="../media/image27.jpeg"/></Relationships>
</file>

<file path=ppt/slides/_rels/slide27.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21.xml"/><Relationship Id="rId1" Type="http://schemas.openxmlformats.org/officeDocument/2006/relationships/slideLayout" Target="../slideLayouts/slideLayout13.xml"/><Relationship Id="rId4" Type="http://schemas.openxmlformats.org/officeDocument/2006/relationships/image" Target="../media/image28.png"/></Relationships>
</file>

<file path=ppt/slides/_rels/slide28.xml.rels><?xml version="1.0" encoding="UTF-8" standalone="yes"?>
<Relationships xmlns="http://schemas.openxmlformats.org/package/2006/relationships"><Relationship Id="rId3" Type="http://schemas.openxmlformats.org/officeDocument/2006/relationships/hyperlink" Target="https://library.osu.edu/researchcommons/about/people" TargetMode="External"/><Relationship Id="rId2" Type="http://schemas.openxmlformats.org/officeDocument/2006/relationships/notesSlide" Target="../notesSlides/notesSlide22.xml"/><Relationship Id="rId1" Type="http://schemas.openxmlformats.org/officeDocument/2006/relationships/slideLayout" Target="../slideLayouts/slideLayout13.xml"/><Relationship Id="rId4" Type="http://schemas.openxmlformats.org/officeDocument/2006/relationships/image" Target="../media/image28.png"/></Relationships>
</file>

<file path=ppt/slides/_rels/slide29.xml.rels><?xml version="1.0" encoding="UTF-8" standalone="yes"?>
<Relationships xmlns="http://schemas.openxmlformats.org/package/2006/relationships"><Relationship Id="rId8" Type="http://schemas.openxmlformats.org/officeDocument/2006/relationships/image" Target="../media/image28.png"/><Relationship Id="rId3" Type="http://schemas.openxmlformats.org/officeDocument/2006/relationships/hyperlink" Target="mailto:kelly.miller@miami.edu" TargetMode="External"/><Relationship Id="rId7" Type="http://schemas.openxmlformats.org/officeDocument/2006/relationships/hyperlink" Target="https://library.osu.edu/researchcommons/about/people" TargetMode="External"/><Relationship Id="rId2" Type="http://schemas.openxmlformats.org/officeDocument/2006/relationships/notesSlide" Target="../notesSlides/notesSlide23.xml"/><Relationship Id="rId1" Type="http://schemas.openxmlformats.org/officeDocument/2006/relationships/slideLayout" Target="../slideLayouts/slideLayout13.xml"/><Relationship Id="rId6" Type="http://schemas.openxmlformats.org/officeDocument/2006/relationships/hyperlink" Target="https://urldefense.com/v3/__https:/www.oclc.org/research/events/2020/091020-librarians-interdisciplinary-research-teams-case-study.html__;!!KGKeukY!kkVl0JGiIkPgYlcF05JuE1WPLf8_wnsvNathjb8E54HPRQvavkBf6b02wh0XFCpr$" TargetMode="External"/><Relationship Id="rId5" Type="http://schemas.openxmlformats.org/officeDocument/2006/relationships/hyperlink" Target="https://www.youtube.com/watch?v=W-0hmgLXd_4&amp;feature=youtu.be" TargetMode="External"/><Relationship Id="rId4" Type="http://schemas.openxmlformats.org/officeDocument/2006/relationships/hyperlink" Target="mailto:kbenknaan@miami.edu" TargetMode="External"/></Relationships>
</file>

<file path=ppt/slides/_rels/slide30.xml.rels><?xml version="1.0" encoding="UTF-8" standalone="yes"?>
<Relationships xmlns="http://schemas.openxmlformats.org/package/2006/relationships"><Relationship Id="rId3" Type="http://schemas.openxmlformats.org/officeDocument/2006/relationships/hyperlink" Target="https://www.nordp.org/nordp-liaison" TargetMode="External"/><Relationship Id="rId2" Type="http://schemas.openxmlformats.org/officeDocument/2006/relationships/notesSlide" Target="../notesSlides/notesSlide24.xml"/><Relationship Id="rId1" Type="http://schemas.openxmlformats.org/officeDocument/2006/relationships/slideLayout" Target="../slideLayouts/slideLayout12.xml"/><Relationship Id="rId4" Type="http://schemas.openxmlformats.org/officeDocument/2006/relationships/image" Target="../media/image20.jpeg"/></Relationships>
</file>

<file path=ppt/slides/_rels/slide31.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25.xml"/><Relationship Id="rId1" Type="http://schemas.openxmlformats.org/officeDocument/2006/relationships/slideLayout" Target="../slideLayouts/slideLayout12.xml"/><Relationship Id="rId5" Type="http://schemas.openxmlformats.org/officeDocument/2006/relationships/image" Target="../media/image30.jpeg"/><Relationship Id="rId4" Type="http://schemas.openxmlformats.org/officeDocument/2006/relationships/hyperlink" Target="https://research.osu.edu/150innovations/" TargetMode="External"/></Relationships>
</file>

<file path=ppt/slides/_rels/slide32.xml.rels><?xml version="1.0" encoding="UTF-8" standalone="yes"?>
<Relationships xmlns="http://schemas.openxmlformats.org/package/2006/relationships"><Relationship Id="rId3" Type="http://schemas.openxmlformats.org/officeDocument/2006/relationships/image" Target="../media/image31.tiff"/><Relationship Id="rId2" Type="http://schemas.openxmlformats.org/officeDocument/2006/relationships/notesSlide" Target="../notesSlides/notesSlide26.xml"/><Relationship Id="rId1" Type="http://schemas.openxmlformats.org/officeDocument/2006/relationships/slideLayout" Target="../slideLayouts/slideLayout16.xml"/></Relationships>
</file>

<file path=ppt/slides/_rels/slide33.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27.xml"/><Relationship Id="rId1" Type="http://schemas.openxmlformats.org/officeDocument/2006/relationships/slideLayout" Target="../slideLayouts/slideLayout15.xml"/></Relationships>
</file>

<file path=ppt/slides/_rels/slide34.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28.xml"/><Relationship Id="rId1" Type="http://schemas.openxmlformats.org/officeDocument/2006/relationships/slideLayout" Target="../slideLayouts/slideLayout15.xml"/></Relationships>
</file>

<file path=ppt/slides/_rels/slide35.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hyperlink" Target="https://outlook.office365.com/owa/calendar/UniversityofPittsburgh4@pitt.onmicrosoft.com/bookings/" TargetMode="External"/><Relationship Id="rId7" Type="http://schemas.openxmlformats.org/officeDocument/2006/relationships/image" Target="../media/image34.png"/><Relationship Id="rId2" Type="http://schemas.openxmlformats.org/officeDocument/2006/relationships/hyperlink" Target="mailto:rkc12@pitt.edu" TargetMode="External"/><Relationship Id="rId1" Type="http://schemas.openxmlformats.org/officeDocument/2006/relationships/slideLayout" Target="../slideLayouts/slideLayout20.xml"/><Relationship Id="rId6" Type="http://schemas.openxmlformats.org/officeDocument/2006/relationships/image" Target="../media/image33.jpeg"/><Relationship Id="rId5" Type="http://schemas.openxmlformats.org/officeDocument/2006/relationships/hyperlink" Target="https://federalreporter.nih.gov/" TargetMode="External"/><Relationship Id="rId4" Type="http://schemas.openxmlformats.org/officeDocument/2006/relationships/hyperlink" Target="mailto:bcp27@pitt.edu" TargetMode="External"/></Relationships>
</file>

<file path=ppt/slides/_rels/slide36.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jpeg"/><Relationship Id="rId1" Type="http://schemas.openxmlformats.org/officeDocument/2006/relationships/slideLayout" Target="../slideLayouts/slideLayout27.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0.xml"/></Relationships>
</file>

<file path=ppt/slides/_rels/slide38.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29.xml"/><Relationship Id="rId1" Type="http://schemas.openxmlformats.org/officeDocument/2006/relationships/slideLayout" Target="../slideLayouts/slideLayout25.xml"/></Relationships>
</file>

<file path=ppt/slides/_rels/slide39.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30.xml"/><Relationship Id="rId1" Type="http://schemas.openxmlformats.org/officeDocument/2006/relationships/slideLayout" Target="../slideLayouts/slideLayout25.xml"/></Relationships>
</file>

<file path=ppt/slides/_rels/slide40.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2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3.xml"/></Relationships>
</file>

<file path=ppt/slides/_rels/slide43.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5.xml"/></Relationships>
</file>

<file path=ppt/slides/_rels/slide4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40.png"/><Relationship Id="rId1" Type="http://schemas.openxmlformats.org/officeDocument/2006/relationships/slideLayout" Target="../slideLayouts/slideLayout20.xml"/></Relationships>
</file>

<file path=ppt/slides/_rels/slide45.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4.xml"/></Relationships>
</file>

<file path=ppt/slides/_rels/slide46.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36.xml"/></Relationships>
</file>

<file path=ppt/slides/_rels/slide47.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46.jpeg"/><Relationship Id="rId1" Type="http://schemas.openxmlformats.org/officeDocument/2006/relationships/slideLayout" Target="../slideLayouts/slideLayout36.xml"/><Relationship Id="rId4" Type="http://schemas.openxmlformats.org/officeDocument/2006/relationships/image" Target="../media/image48.jpeg"/></Relationships>
</file>

<file path=ppt/slides/_rels/slide48.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46.jpeg"/><Relationship Id="rId1" Type="http://schemas.openxmlformats.org/officeDocument/2006/relationships/slideLayout" Target="../slideLayouts/slideLayout36.xml"/><Relationship Id="rId4" Type="http://schemas.openxmlformats.org/officeDocument/2006/relationships/image" Target="../media/image48.jpeg"/></Relationships>
</file>

<file path=ppt/slides/_rels/slide49.xml.rels><?xml version="1.0" encoding="UTF-8" standalone="yes"?>
<Relationships xmlns="http://schemas.openxmlformats.org/package/2006/relationships"><Relationship Id="rId3" Type="http://schemas.openxmlformats.org/officeDocument/2006/relationships/image" Target="../media/image31.tiff"/><Relationship Id="rId2" Type="http://schemas.openxmlformats.org/officeDocument/2006/relationships/notesSlide" Target="../notesSlides/notesSlide31.xml"/><Relationship Id="rId1" Type="http://schemas.openxmlformats.org/officeDocument/2006/relationships/slideLayout" Target="../slideLayouts/slideLayout47.xml"/><Relationship Id="rId4" Type="http://schemas.openxmlformats.org/officeDocument/2006/relationships/image" Target="../media/image49.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BE613A8-5A93-7040-AFAE-6F0CE5BDEED5}"/>
              </a:ext>
            </a:extLst>
          </p:cNvPr>
          <p:cNvPicPr>
            <a:picLocks noChangeAspect="1"/>
          </p:cNvPicPr>
          <p:nvPr/>
        </p:nvPicPr>
        <p:blipFill>
          <a:blip r:embed="rId3" cstate="screen">
            <a:alphaModFix amt="17000"/>
            <a:extLst>
              <a:ext uri="{28A0092B-C50C-407E-A947-70E740481C1C}">
                <a14:useLocalDpi xmlns:a14="http://schemas.microsoft.com/office/drawing/2010/main"/>
              </a:ext>
            </a:extLst>
          </a:blip>
          <a:stretch>
            <a:fillRect/>
          </a:stretch>
        </p:blipFill>
        <p:spPr>
          <a:xfrm>
            <a:off x="0" y="-133987"/>
            <a:ext cx="12192000" cy="8297895"/>
          </a:xfrm>
          <a:prstGeom prst="rect">
            <a:avLst/>
          </a:prstGeom>
        </p:spPr>
      </p:pic>
      <p:sp>
        <p:nvSpPr>
          <p:cNvPr id="4" name="TextBox 3">
            <a:extLst>
              <a:ext uri="{FF2B5EF4-FFF2-40B4-BE49-F238E27FC236}">
                <a16:creationId xmlns:a16="http://schemas.microsoft.com/office/drawing/2014/main" id="{A3D0DA13-FD26-4966-99A2-A31B49EB075B}"/>
              </a:ext>
            </a:extLst>
          </p:cNvPr>
          <p:cNvSpPr txBox="1"/>
          <p:nvPr/>
        </p:nvSpPr>
        <p:spPr>
          <a:xfrm>
            <a:off x="567232" y="100722"/>
            <a:ext cx="11057536" cy="144655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4472C4"/>
                </a:solidFill>
                <a:effectLst/>
                <a:uLnTx/>
                <a:uFillTx/>
                <a:latin typeface="Calibri" panose="020F0502020204030204"/>
                <a:ea typeface="+mn-ea"/>
                <a:cs typeface="+mn-cs"/>
              </a:rPr>
              <a:t>OCLC RLP Webinar Series:</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4472C4">
                    <a:lumMod val="75000"/>
                  </a:srgbClr>
                </a:solidFill>
                <a:effectLst/>
                <a:uLnTx/>
                <a:uFillTx/>
                <a:latin typeface="Calibri" panose="020F0502020204030204"/>
                <a:ea typeface="+mn-ea"/>
                <a:cs typeface="+mn-cs"/>
              </a:rPr>
              <a:t>Social Interoperability in Research Support</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prstClr val="black"/>
                </a:solidFill>
                <a:effectLst/>
                <a:uLnTx/>
                <a:uFillTx/>
                <a:latin typeface="Calibri" panose="020F0502020204030204"/>
                <a:ea typeface="+mn-ea"/>
                <a:cs typeface="+mn-cs"/>
              </a:rPr>
              <a:t>FALL 2020</a:t>
            </a:r>
          </a:p>
        </p:txBody>
      </p:sp>
      <p:sp>
        <p:nvSpPr>
          <p:cNvPr id="8" name="TextBox 7">
            <a:extLst>
              <a:ext uri="{FF2B5EF4-FFF2-40B4-BE49-F238E27FC236}">
                <a16:creationId xmlns:a16="http://schemas.microsoft.com/office/drawing/2014/main" id="{FEEC1F4E-F78A-5548-BDFA-90984B55F01C}"/>
              </a:ext>
            </a:extLst>
          </p:cNvPr>
          <p:cNvSpPr txBox="1"/>
          <p:nvPr/>
        </p:nvSpPr>
        <p:spPr>
          <a:xfrm>
            <a:off x="3004457" y="6362107"/>
            <a:ext cx="8620311"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rPr>
              <a:t>. . . And more to be announced soon. All available at </a:t>
            </a:r>
            <a:r>
              <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hlinkClick r:id="rId4"/>
              </a:rPr>
              <a:t>oc.lc/wipwebinars</a:t>
            </a:r>
            <a:endParaRPr kumimoji="0" lang="en-US"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graphicFrame>
        <p:nvGraphicFramePr>
          <p:cNvPr id="3" name="Diagram 2">
            <a:extLst>
              <a:ext uri="{FF2B5EF4-FFF2-40B4-BE49-F238E27FC236}">
                <a16:creationId xmlns:a16="http://schemas.microsoft.com/office/drawing/2014/main" id="{8F43641A-D256-0345-9763-1E012D8EB262}"/>
              </a:ext>
            </a:extLst>
          </p:cNvPr>
          <p:cNvGraphicFramePr/>
          <p:nvPr/>
        </p:nvGraphicFramePr>
        <p:xfrm>
          <a:off x="567232" y="1638704"/>
          <a:ext cx="11308586" cy="4766164"/>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2268772164"/>
      </p:ext>
    </p:extLst>
  </p:cSld>
  <p:clrMapOvr>
    <a:masterClrMapping/>
  </p:clrMapOvr>
  <p:transition>
    <p:fade/>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FECD5F68-A476-E746-94F2-ECC59A5059D9}"/>
              </a:ext>
            </a:extLst>
          </p:cNvPr>
          <p:cNvPicPr>
            <a:picLocks noChangeAspect="1"/>
          </p:cNvPicPr>
          <p:nvPr/>
        </p:nvPicPr>
        <p:blipFill>
          <a:blip r:embed="rId3" cstate="screen">
            <a:alphaModFix amt="17000"/>
            <a:extLst>
              <a:ext uri="{28A0092B-C50C-407E-A947-70E740481C1C}">
                <a14:useLocalDpi xmlns:a14="http://schemas.microsoft.com/office/drawing/2010/main"/>
              </a:ext>
            </a:extLst>
          </a:blip>
          <a:stretch>
            <a:fillRect/>
          </a:stretch>
        </p:blipFill>
        <p:spPr>
          <a:xfrm>
            <a:off x="-256123" y="-420624"/>
            <a:ext cx="12704245" cy="8646530"/>
          </a:xfrm>
          <a:prstGeom prst="rect">
            <a:avLst/>
          </a:prstGeom>
        </p:spPr>
      </p:pic>
      <p:graphicFrame>
        <p:nvGraphicFramePr>
          <p:cNvPr id="4" name="Content Placeholder 4">
            <a:extLst>
              <a:ext uri="{FF2B5EF4-FFF2-40B4-BE49-F238E27FC236}">
                <a16:creationId xmlns:a16="http://schemas.microsoft.com/office/drawing/2014/main" id="{DD658CEC-61C9-554E-A984-1679DC24C439}"/>
              </a:ext>
            </a:extLst>
          </p:cNvPr>
          <p:cNvGraphicFramePr>
            <a:graphicFrameLocks/>
          </p:cNvGraphicFramePr>
          <p:nvPr/>
        </p:nvGraphicFramePr>
        <p:xfrm>
          <a:off x="4956355" y="3038306"/>
          <a:ext cx="7076303" cy="5229933"/>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TextBox 5">
            <a:extLst>
              <a:ext uri="{FF2B5EF4-FFF2-40B4-BE49-F238E27FC236}">
                <a16:creationId xmlns:a16="http://schemas.microsoft.com/office/drawing/2014/main" id="{69D57AC0-F967-400C-8790-E59152BBA5E8}"/>
              </a:ext>
            </a:extLst>
          </p:cNvPr>
          <p:cNvSpPr txBox="1"/>
          <p:nvPr/>
        </p:nvSpPr>
        <p:spPr>
          <a:xfrm>
            <a:off x="4956355" y="607147"/>
            <a:ext cx="6583373" cy="5262979"/>
          </a:xfrm>
          <a:prstGeom prst="rect">
            <a:avLst/>
          </a:prstGeom>
          <a:noFill/>
        </p:spPr>
        <p:txBody>
          <a:bodyPr wrap="square" rtlCol="0">
            <a:spAutoFit/>
          </a:bodyPr>
          <a:lstStyle/>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Explores the social and structural norms that shape cross-campus collaboration</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Offers a conceptual model of key university stakeholders in research support</a:t>
            </a:r>
          </a:p>
          <a:p>
            <a:pPr marL="28575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rPr>
              <a:t>Provides recommendations for successful cross-campus relationship building </a:t>
            </a:r>
            <a:r>
              <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rPr>
              <a:t> </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rPr>
              <a:t>Download the report at: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hlinkClick r:id="rId9"/>
              </a:rPr>
              <a:t>oc.lc/social-interoperability </a:t>
            </a:r>
            <a:endPar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1" i="1"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5" name="Picture 4">
            <a:extLst>
              <a:ext uri="{FF2B5EF4-FFF2-40B4-BE49-F238E27FC236}">
                <a16:creationId xmlns:a16="http://schemas.microsoft.com/office/drawing/2014/main" id="{8F508BA5-D5D1-454F-ADC3-6C5C47997377}"/>
              </a:ext>
            </a:extLst>
          </p:cNvPr>
          <p:cNvPicPr>
            <a:picLocks noChangeAspect="1"/>
          </p:cNvPicPr>
          <p:nvPr/>
        </p:nvPicPr>
        <p:blipFill>
          <a:blip r:embed="rId10"/>
          <a:stretch>
            <a:fillRect/>
          </a:stretch>
        </p:blipFill>
        <p:spPr>
          <a:xfrm>
            <a:off x="485070" y="607147"/>
            <a:ext cx="4055821" cy="5235539"/>
          </a:xfrm>
          <a:prstGeom prst="rect">
            <a:avLst/>
          </a:prstGeom>
          <a:ln w="22225">
            <a:solidFill>
              <a:srgbClr val="C64297"/>
            </a:solidFill>
          </a:ln>
        </p:spPr>
      </p:pic>
    </p:spTree>
    <p:extLst>
      <p:ext uri="{BB962C8B-B14F-4D97-AF65-F5344CB8AC3E}">
        <p14:creationId xmlns:p14="http://schemas.microsoft.com/office/powerpoint/2010/main" val="2399925040"/>
      </p:ext>
    </p:extLst>
  </p:cSld>
  <p:clrMapOvr>
    <a:masterClrMapping/>
  </p:clrMapOvr>
  <p:transition>
    <p:fade/>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9">
            <a:extLst>
              <a:ext uri="{FF2B5EF4-FFF2-40B4-BE49-F238E27FC236}">
                <a16:creationId xmlns:a16="http://schemas.microsoft.com/office/drawing/2014/main" id="{2C79D3E6-56EB-EE45-8908-21FE3908C03F}"/>
              </a:ext>
            </a:extLst>
          </p:cNvPr>
          <p:cNvSpPr>
            <a:spLocks noGrp="1"/>
          </p:cNvSpPr>
          <p:nvPr>
            <p:ph type="title"/>
          </p:nvPr>
        </p:nvSpPr>
        <p:spPr/>
        <p:txBody>
          <a:bodyPr/>
          <a:lstStyle/>
          <a:p>
            <a:r>
              <a:rPr lang="en-US" dirty="0"/>
              <a:t>Today’s speakers</a:t>
            </a:r>
          </a:p>
        </p:txBody>
      </p:sp>
      <p:graphicFrame>
        <p:nvGraphicFramePr>
          <p:cNvPr id="12" name="Content Placeholder 11">
            <a:extLst>
              <a:ext uri="{FF2B5EF4-FFF2-40B4-BE49-F238E27FC236}">
                <a16:creationId xmlns:a16="http://schemas.microsoft.com/office/drawing/2014/main" id="{6BC24407-1FC7-D34A-B2D9-82E3FD2CC769}"/>
              </a:ext>
            </a:extLst>
          </p:cNvPr>
          <p:cNvGraphicFramePr>
            <a:graphicFrameLocks noGrp="1"/>
          </p:cNvGraphicFramePr>
          <p:nvPr>
            <p:ph idx="1"/>
            <p:extLst>
              <p:ext uri="{D42A27DB-BD31-4B8C-83A1-F6EECF244321}">
                <p14:modId xmlns:p14="http://schemas.microsoft.com/office/powerpoint/2010/main" val="3309197525"/>
              </p:ext>
            </p:extLst>
          </p:nvPr>
        </p:nvGraphicFramePr>
        <p:xfrm>
          <a:off x="549728" y="1436914"/>
          <a:ext cx="11092543" cy="49080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980871839"/>
      </p:ext>
    </p:extLst>
  </p:cSld>
  <p:clrMapOvr>
    <a:masterClrMapping/>
  </p:clrMapOvr>
  <p:transition>
    <p:fade/>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p:cNvSpPr txBox="1"/>
          <p:nvPr/>
        </p:nvSpPr>
        <p:spPr>
          <a:xfrm>
            <a:off x="2335781" y="3659803"/>
            <a:ext cx="4236470" cy="2523768"/>
          </a:xfrm>
          <a:prstGeom prst="rect">
            <a:avLst/>
          </a:prstGeom>
          <a:noFill/>
        </p:spPr>
        <p:txBody>
          <a:bodyPr wrap="square" rtlCol="0">
            <a:spAutoFit/>
          </a:bodyPr>
          <a:lstStyle/>
          <a:p>
            <a:r>
              <a:rPr lang="en-US" sz="2000" b="1" dirty="0"/>
              <a:t>Jeff Agnoli, M.A.</a:t>
            </a:r>
          </a:p>
          <a:p>
            <a:r>
              <a:rPr lang="en-US" sz="2000" dirty="0"/>
              <a:t>Office of Research</a:t>
            </a:r>
          </a:p>
          <a:p>
            <a:r>
              <a:rPr lang="en-US" sz="2000" dirty="0"/>
              <a:t>Research Development Office</a:t>
            </a:r>
          </a:p>
          <a:p>
            <a:r>
              <a:rPr lang="en-US" sz="2000" dirty="0"/>
              <a:t>The Ohio State University</a:t>
            </a:r>
          </a:p>
          <a:p>
            <a:r>
              <a:rPr lang="en-US" sz="2000" dirty="0"/>
              <a:t>Columbus, Ohio, USA</a:t>
            </a:r>
          </a:p>
          <a:p>
            <a:r>
              <a:rPr lang="en-US" sz="2000" dirty="0">
                <a:hlinkClick r:id="rId3">
                  <a:extLst>
                    <a:ext uri="{A12FA001-AC4F-418D-AE19-62706E023703}">
                      <ahyp:hlinkClr xmlns:ahyp="http://schemas.microsoft.com/office/drawing/2018/hyperlinkcolor" val="tx"/>
                    </a:ext>
                  </a:extLst>
                </a:hlinkClick>
              </a:rPr>
              <a:t>agnoli.1@osu.edu</a:t>
            </a:r>
            <a:r>
              <a:rPr lang="en-US" sz="2000" dirty="0"/>
              <a:t> </a:t>
            </a:r>
          </a:p>
          <a:p>
            <a:r>
              <a:rPr lang="en-US" sz="2000" dirty="0">
                <a:hlinkClick r:id="rId4">
                  <a:extLst>
                    <a:ext uri="{A12FA001-AC4F-418D-AE19-62706E023703}">
                      <ahyp:hlinkClr xmlns:ahyp="http://schemas.microsoft.com/office/drawing/2018/hyperlinkcolor" val="tx"/>
                    </a:ext>
                  </a:extLst>
                </a:hlinkClick>
              </a:rPr>
              <a:t>https://www.linkedin.com/in/jeffagnoli/</a:t>
            </a:r>
            <a:r>
              <a:rPr lang="en-US" sz="2000" dirty="0"/>
              <a:t> </a:t>
            </a:r>
          </a:p>
          <a:p>
            <a:endParaRPr lang="en-US" dirty="0"/>
          </a:p>
        </p:txBody>
      </p:sp>
      <p:sp>
        <p:nvSpPr>
          <p:cNvPr id="4" name="TextBox 3">
            <a:extLst>
              <a:ext uri="{FF2B5EF4-FFF2-40B4-BE49-F238E27FC236}">
                <a16:creationId xmlns:a16="http://schemas.microsoft.com/office/drawing/2014/main" id="{140EFE61-88A3-47DC-8BCF-ED4F309475ED}"/>
              </a:ext>
            </a:extLst>
          </p:cNvPr>
          <p:cNvSpPr txBox="1"/>
          <p:nvPr/>
        </p:nvSpPr>
        <p:spPr>
          <a:xfrm>
            <a:off x="6572251" y="3610063"/>
            <a:ext cx="4956313" cy="2831544"/>
          </a:xfrm>
          <a:prstGeom prst="rect">
            <a:avLst/>
          </a:prstGeom>
          <a:noFill/>
        </p:spPr>
        <p:txBody>
          <a:bodyPr wrap="square" rtlCol="0">
            <a:spAutoFit/>
          </a:bodyPr>
          <a:lstStyle/>
          <a:p>
            <a:r>
              <a:rPr lang="en-US" sz="2000" b="1" dirty="0"/>
              <a:t>NORDP Service/Awards</a:t>
            </a:r>
          </a:p>
          <a:p>
            <a:pPr marL="285750" indent="-285750">
              <a:buFont typeface="Arial" panose="020B0604020202020204" pitchFamily="34" charset="0"/>
              <a:buChar char="•"/>
            </a:pPr>
            <a:r>
              <a:rPr lang="en-US" sz="2000" dirty="0"/>
              <a:t>Member since 2012</a:t>
            </a:r>
          </a:p>
          <a:p>
            <a:pPr marL="285750" indent="-285750">
              <a:buFont typeface="Arial" panose="020B0604020202020204" pitchFamily="34" charset="0"/>
              <a:buChar char="•"/>
            </a:pPr>
            <a:r>
              <a:rPr lang="en-US" sz="2000" dirty="0"/>
              <a:t>Conference Co-Chair, 2015</a:t>
            </a:r>
          </a:p>
          <a:p>
            <a:pPr marL="285750" indent="-285750">
              <a:buFont typeface="Arial" panose="020B0604020202020204" pitchFamily="34" charset="0"/>
              <a:buChar char="•"/>
            </a:pPr>
            <a:r>
              <a:rPr lang="en-US" sz="2000" dirty="0"/>
              <a:t>Board Member, 2015-2019</a:t>
            </a:r>
          </a:p>
          <a:p>
            <a:pPr marL="285750" indent="-285750">
              <a:buFont typeface="Arial" panose="020B0604020202020204" pitchFamily="34" charset="0"/>
              <a:buChar char="•"/>
            </a:pPr>
            <a:r>
              <a:rPr lang="en-US" sz="2000" dirty="0"/>
              <a:t>Treasurer, 2016-2018</a:t>
            </a:r>
          </a:p>
          <a:p>
            <a:pPr marL="285750" indent="-285750">
              <a:buFont typeface="Arial" panose="020B0604020202020204" pitchFamily="34" charset="0"/>
              <a:buChar char="•"/>
            </a:pPr>
            <a:r>
              <a:rPr lang="en-US" sz="2000" dirty="0"/>
              <a:t>Holly Falk-Krzesinski Service Award, 2018</a:t>
            </a:r>
          </a:p>
          <a:p>
            <a:pPr marL="285750" indent="-285750">
              <a:buFont typeface="Arial" panose="020B0604020202020204" pitchFamily="34" charset="0"/>
              <a:buChar char="•"/>
            </a:pPr>
            <a:r>
              <a:rPr lang="en-US" sz="2000" dirty="0"/>
              <a:t>Liaison to OCLC, 2019</a:t>
            </a:r>
          </a:p>
          <a:p>
            <a:pPr marL="285750" indent="-285750">
              <a:buFont typeface="Arial" panose="020B0604020202020204" pitchFamily="34" charset="0"/>
              <a:buChar char="•"/>
            </a:pPr>
            <a:r>
              <a:rPr lang="en-US" sz="2000" dirty="0"/>
              <a:t>Fellow, 2020</a:t>
            </a:r>
          </a:p>
          <a:p>
            <a:endParaRPr lang="en-US" dirty="0"/>
          </a:p>
        </p:txBody>
      </p:sp>
      <p:sp>
        <p:nvSpPr>
          <p:cNvPr id="11" name="Title 10">
            <a:extLst>
              <a:ext uri="{FF2B5EF4-FFF2-40B4-BE49-F238E27FC236}">
                <a16:creationId xmlns:a16="http://schemas.microsoft.com/office/drawing/2014/main" id="{B8A5806C-E48B-48AC-B7BB-DC5D79680FFA}"/>
              </a:ext>
            </a:extLst>
          </p:cNvPr>
          <p:cNvSpPr>
            <a:spLocks noGrp="1"/>
          </p:cNvSpPr>
          <p:nvPr>
            <p:ph type="ctrTitle"/>
          </p:nvPr>
        </p:nvSpPr>
        <p:spPr>
          <a:xfrm>
            <a:off x="2438099" y="1556426"/>
            <a:ext cx="8637073" cy="1438592"/>
          </a:xfrm>
        </p:spPr>
        <p:txBody>
          <a:bodyPr>
            <a:normAutofit/>
          </a:bodyPr>
          <a:lstStyle/>
          <a:p>
            <a:r>
              <a:rPr lang="en-US" sz="4000" dirty="0"/>
              <a:t>research development Across the Research enterprise</a:t>
            </a:r>
          </a:p>
        </p:txBody>
      </p:sp>
      <p:pic>
        <p:nvPicPr>
          <p:cNvPr id="13" name="Picture 12" descr="A person wearing a suit and tie&#10;&#10;Description automatically generated">
            <a:extLst>
              <a:ext uri="{FF2B5EF4-FFF2-40B4-BE49-F238E27FC236}">
                <a16:creationId xmlns:a16="http://schemas.microsoft.com/office/drawing/2014/main" id="{38FFD8FC-D6BB-4073-B87F-851D26E06BC0}"/>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61443" y="3659803"/>
            <a:ext cx="1819275" cy="1819275"/>
          </a:xfrm>
          <a:prstGeom prst="rect">
            <a:avLst/>
          </a:prstGeom>
        </p:spPr>
      </p:pic>
    </p:spTree>
    <p:extLst>
      <p:ext uri="{BB962C8B-B14F-4D97-AF65-F5344CB8AC3E}">
        <p14:creationId xmlns:p14="http://schemas.microsoft.com/office/powerpoint/2010/main" val="23600869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Agenda</a:t>
            </a:r>
          </a:p>
        </p:txBody>
      </p:sp>
      <p:sp>
        <p:nvSpPr>
          <p:cNvPr id="3" name="Content Placeholder 2"/>
          <p:cNvSpPr>
            <a:spLocks noGrp="1"/>
          </p:cNvSpPr>
          <p:nvPr>
            <p:ph idx="1"/>
          </p:nvPr>
        </p:nvSpPr>
        <p:spPr/>
        <p:txBody>
          <a:bodyPr>
            <a:normAutofit/>
          </a:bodyPr>
          <a:lstStyle/>
          <a:p>
            <a:r>
              <a:rPr lang="en-US" sz="2800" dirty="0"/>
              <a:t>NORDP Background</a:t>
            </a:r>
          </a:p>
          <a:p>
            <a:r>
              <a:rPr lang="en-US" sz="2800" dirty="0"/>
              <a:t>What is Research Development?</a:t>
            </a:r>
          </a:p>
          <a:p>
            <a:r>
              <a:rPr lang="en-US" sz="2800" dirty="0"/>
              <a:t>NORDP’s Support for Research Development Professionals</a:t>
            </a:r>
          </a:p>
          <a:p>
            <a:r>
              <a:rPr lang="en-US" sz="2800" dirty="0"/>
              <a:t>How we Build Partnerships with the Libraries</a:t>
            </a:r>
          </a:p>
          <a:p>
            <a:pPr lvl="1"/>
            <a:endParaRPr lang="en-US" dirty="0"/>
          </a:p>
        </p:txBody>
      </p:sp>
    </p:spTree>
    <p:extLst>
      <p:ext uri="{BB962C8B-B14F-4D97-AF65-F5344CB8AC3E}">
        <p14:creationId xmlns:p14="http://schemas.microsoft.com/office/powerpoint/2010/main" val="9533818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NORDP—Background and Purpose</a:t>
            </a:r>
          </a:p>
        </p:txBody>
      </p:sp>
      <p:sp>
        <p:nvSpPr>
          <p:cNvPr id="3" name="Content Placeholder 2"/>
          <p:cNvSpPr>
            <a:spLocks noGrp="1"/>
          </p:cNvSpPr>
          <p:nvPr>
            <p:ph idx="1"/>
          </p:nvPr>
        </p:nvSpPr>
        <p:spPr/>
        <p:txBody>
          <a:bodyPr>
            <a:normAutofit/>
          </a:bodyPr>
          <a:lstStyle/>
          <a:p>
            <a:r>
              <a:rPr lang="en-US" sz="2400" dirty="0"/>
              <a:t>Founded in 2010</a:t>
            </a:r>
          </a:p>
          <a:p>
            <a:pPr lvl="1"/>
            <a:r>
              <a:rPr lang="en-US" sz="2400" dirty="0"/>
              <a:t>Began as an informal network to build a community of RD professional at universities and research institutions across the US</a:t>
            </a:r>
          </a:p>
          <a:p>
            <a:pPr lvl="1"/>
            <a:r>
              <a:rPr lang="en-US" sz="2400" dirty="0"/>
              <a:t>Now over 1,000 members in US and abroad</a:t>
            </a:r>
          </a:p>
          <a:p>
            <a:pPr lvl="1"/>
            <a:r>
              <a:rPr lang="en-US" sz="2400" dirty="0">
                <a:hlinkClick r:id="rId2"/>
              </a:rPr>
              <a:t>http://nordp.org</a:t>
            </a:r>
            <a:r>
              <a:rPr lang="en-US" sz="2400" dirty="0"/>
              <a:t> </a:t>
            </a:r>
          </a:p>
        </p:txBody>
      </p:sp>
      <p:pic>
        <p:nvPicPr>
          <p:cNvPr id="1026" name="Picture 2">
            <a:extLst>
              <a:ext uri="{FF2B5EF4-FFF2-40B4-BE49-F238E27FC236}">
                <a16:creationId xmlns:a16="http://schemas.microsoft.com/office/drawing/2014/main" id="{A308491D-2467-45F4-A818-A62C02CF5D80}"/>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8647222" y="4881123"/>
            <a:ext cx="3368818" cy="11847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9818072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NORDP—Background and Purpose</a:t>
            </a:r>
          </a:p>
        </p:txBody>
      </p:sp>
      <p:sp>
        <p:nvSpPr>
          <p:cNvPr id="3" name="Content Placeholder 2"/>
          <p:cNvSpPr>
            <a:spLocks noGrp="1"/>
          </p:cNvSpPr>
          <p:nvPr>
            <p:ph idx="1"/>
          </p:nvPr>
        </p:nvSpPr>
        <p:spPr/>
        <p:txBody>
          <a:bodyPr>
            <a:normAutofit/>
          </a:bodyPr>
          <a:lstStyle/>
          <a:p>
            <a:r>
              <a:rPr lang="en-US" sz="2400" dirty="0"/>
              <a:t>Purpose—Help RD professionals to build their institutional culture to support research </a:t>
            </a:r>
          </a:p>
          <a:p>
            <a:pPr lvl="1"/>
            <a:r>
              <a:rPr lang="en-US" sz="2400" dirty="0"/>
              <a:t>Improving proposal development skills</a:t>
            </a:r>
          </a:p>
          <a:p>
            <a:pPr lvl="1"/>
            <a:r>
              <a:rPr lang="en-US" sz="2400" dirty="0"/>
              <a:t>Foster collaborations</a:t>
            </a:r>
          </a:p>
          <a:p>
            <a:pPr lvl="1"/>
            <a:r>
              <a:rPr lang="en-US" sz="2400" dirty="0"/>
              <a:t>Manage large multidisciplinary research projects</a:t>
            </a:r>
          </a:p>
          <a:p>
            <a:pPr lvl="1"/>
            <a:r>
              <a:rPr lang="en-US" sz="2400" dirty="0"/>
              <a:t>Help to move discovery and knowledge into the world</a:t>
            </a:r>
          </a:p>
        </p:txBody>
      </p:sp>
      <p:pic>
        <p:nvPicPr>
          <p:cNvPr id="1026" name="Picture 2">
            <a:extLst>
              <a:ext uri="{FF2B5EF4-FFF2-40B4-BE49-F238E27FC236}">
                <a16:creationId xmlns:a16="http://schemas.microsoft.com/office/drawing/2014/main" id="{A308491D-2467-45F4-A818-A62C02CF5D80}"/>
              </a:ext>
            </a:extLst>
          </p:cNvPr>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8647222" y="4881123"/>
            <a:ext cx="3368818" cy="11847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2609366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Does NORDP Provide Support?</a:t>
            </a:r>
          </a:p>
        </p:txBody>
      </p:sp>
      <p:sp>
        <p:nvSpPr>
          <p:cNvPr id="3" name="Content Placeholder 2"/>
          <p:cNvSpPr>
            <a:spLocks noGrp="1"/>
          </p:cNvSpPr>
          <p:nvPr>
            <p:ph idx="1"/>
          </p:nvPr>
        </p:nvSpPr>
        <p:spPr>
          <a:xfrm>
            <a:off x="1202919" y="1836585"/>
            <a:ext cx="9784080" cy="4206240"/>
          </a:xfrm>
        </p:spPr>
        <p:txBody>
          <a:bodyPr>
            <a:normAutofit/>
          </a:bodyPr>
          <a:lstStyle/>
          <a:p>
            <a:r>
              <a:rPr lang="en-US" sz="2400" dirty="0"/>
              <a:t>Develops/disseminates tools and training via conferences, webinars, mentoring, and networking</a:t>
            </a:r>
          </a:p>
          <a:p>
            <a:r>
              <a:rPr lang="en-US" sz="2400" dirty="0"/>
              <a:t>Transforms RD professionals’ role in building the research enterprise</a:t>
            </a:r>
          </a:p>
          <a:p>
            <a:r>
              <a:rPr lang="en-US" sz="2400" dirty="0"/>
              <a:t>Uses a strong committee structure to develop and serve members through leadership and professional development activities</a:t>
            </a:r>
          </a:p>
        </p:txBody>
      </p:sp>
      <p:pic>
        <p:nvPicPr>
          <p:cNvPr id="4098" name="Picture 2" descr="NORDP News">
            <a:extLst>
              <a:ext uri="{FF2B5EF4-FFF2-40B4-BE49-F238E27FC236}">
                <a16:creationId xmlns:a16="http://schemas.microsoft.com/office/drawing/2014/main" id="{168C2468-4D72-4AC2-A7FC-EE36A560584F}"/>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5076633" y="4474723"/>
            <a:ext cx="6998637" cy="162718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177770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p:nvPr/>
        </p:nvSpPr>
        <p:spPr>
          <a:xfrm>
            <a:off x="1796954" y="358253"/>
            <a:ext cx="8956344" cy="5847992"/>
          </a:xfrm>
          <a:custGeom>
            <a:avLst/>
            <a:gdLst/>
            <a:ahLst/>
            <a:cxnLst/>
            <a:rect l="l" t="t" r="r" b="b"/>
            <a:pathLst>
              <a:path w="6629400" h="4800600">
                <a:moveTo>
                  <a:pt x="0" y="4800600"/>
                </a:moveTo>
                <a:lnTo>
                  <a:pt x="6629400" y="4800600"/>
                </a:lnTo>
                <a:lnTo>
                  <a:pt x="6629400" y="0"/>
                </a:lnTo>
                <a:lnTo>
                  <a:pt x="0" y="0"/>
                </a:lnTo>
                <a:lnTo>
                  <a:pt x="0" y="4800600"/>
                </a:lnTo>
                <a:close/>
              </a:path>
            </a:pathLst>
          </a:custGeom>
          <a:solidFill>
            <a:srgbClr val="245186"/>
          </a:solidFill>
        </p:spPr>
        <p:txBody>
          <a:bodyPr wrap="square" lIns="0" tIns="0" rIns="0" bIns="0" rtlCol="0"/>
          <a:lstStyle/>
          <a:p>
            <a:endParaRPr sz="2418"/>
          </a:p>
        </p:txBody>
      </p:sp>
      <p:sp>
        <p:nvSpPr>
          <p:cNvPr id="3" name="object 3"/>
          <p:cNvSpPr/>
          <p:nvPr/>
        </p:nvSpPr>
        <p:spPr>
          <a:xfrm>
            <a:off x="8053514" y="2929581"/>
            <a:ext cx="181686" cy="375313"/>
          </a:xfrm>
          <a:custGeom>
            <a:avLst/>
            <a:gdLst/>
            <a:ahLst/>
            <a:cxnLst/>
            <a:rect l="l" t="t" r="r" b="b"/>
            <a:pathLst>
              <a:path w="135254" h="279400">
                <a:moveTo>
                  <a:pt x="39331" y="199301"/>
                </a:moveTo>
                <a:lnTo>
                  <a:pt x="0" y="199301"/>
                </a:lnTo>
                <a:lnTo>
                  <a:pt x="62" y="215253"/>
                </a:lnTo>
                <a:lnTo>
                  <a:pt x="13360" y="254622"/>
                </a:lnTo>
                <a:lnTo>
                  <a:pt x="46766" y="276276"/>
                </a:lnTo>
                <a:lnTo>
                  <a:pt x="67081" y="279095"/>
                </a:lnTo>
                <a:lnTo>
                  <a:pt x="76160" y="278709"/>
                </a:lnTo>
                <a:lnTo>
                  <a:pt x="115801" y="261185"/>
                </a:lnTo>
                <a:lnTo>
                  <a:pt x="128709" y="239776"/>
                </a:lnTo>
                <a:lnTo>
                  <a:pt x="57048" y="239776"/>
                </a:lnTo>
                <a:lnTo>
                  <a:pt x="49923" y="236893"/>
                </a:lnTo>
                <a:lnTo>
                  <a:pt x="41452" y="225323"/>
                </a:lnTo>
                <a:lnTo>
                  <a:pt x="39331" y="218833"/>
                </a:lnTo>
                <a:lnTo>
                  <a:pt x="39331" y="199301"/>
                </a:lnTo>
                <a:close/>
              </a:path>
              <a:path w="135254" h="279400">
                <a:moveTo>
                  <a:pt x="69392" y="0"/>
                </a:moveTo>
                <a:lnTo>
                  <a:pt x="28095" y="12960"/>
                </a:lnTo>
                <a:lnTo>
                  <a:pt x="6172" y="45872"/>
                </a:lnTo>
                <a:lnTo>
                  <a:pt x="1930" y="75171"/>
                </a:lnTo>
                <a:lnTo>
                  <a:pt x="2473" y="87546"/>
                </a:lnTo>
                <a:lnTo>
                  <a:pt x="15986" y="126306"/>
                </a:lnTo>
                <a:lnTo>
                  <a:pt x="72859" y="157276"/>
                </a:lnTo>
                <a:lnTo>
                  <a:pt x="77736" y="159346"/>
                </a:lnTo>
                <a:lnTo>
                  <a:pt x="95584" y="191221"/>
                </a:lnTo>
                <a:lnTo>
                  <a:pt x="95516" y="207051"/>
                </a:lnTo>
                <a:lnTo>
                  <a:pt x="73761" y="239776"/>
                </a:lnTo>
                <a:lnTo>
                  <a:pt x="128709" y="239776"/>
                </a:lnTo>
                <a:lnTo>
                  <a:pt x="134905" y="199301"/>
                </a:lnTo>
                <a:lnTo>
                  <a:pt x="134827" y="191221"/>
                </a:lnTo>
                <a:lnTo>
                  <a:pt x="124447" y="144881"/>
                </a:lnTo>
                <a:lnTo>
                  <a:pt x="93675" y="123355"/>
                </a:lnTo>
                <a:lnTo>
                  <a:pt x="58458" y="109359"/>
                </a:lnTo>
                <a:lnTo>
                  <a:pt x="41249" y="70167"/>
                </a:lnTo>
                <a:lnTo>
                  <a:pt x="41630" y="65735"/>
                </a:lnTo>
                <a:lnTo>
                  <a:pt x="62458" y="39319"/>
                </a:lnTo>
                <a:lnTo>
                  <a:pt x="130219" y="39319"/>
                </a:lnTo>
                <a:lnTo>
                  <a:pt x="127215" y="32194"/>
                </a:lnTo>
                <a:lnTo>
                  <a:pt x="96177" y="5397"/>
                </a:lnTo>
                <a:lnTo>
                  <a:pt x="76555" y="337"/>
                </a:lnTo>
                <a:lnTo>
                  <a:pt x="69392" y="0"/>
                </a:lnTo>
                <a:close/>
              </a:path>
              <a:path w="135254" h="279400">
                <a:moveTo>
                  <a:pt x="130219" y="39319"/>
                </a:moveTo>
                <a:lnTo>
                  <a:pt x="77876" y="39319"/>
                </a:lnTo>
                <a:lnTo>
                  <a:pt x="85001" y="42595"/>
                </a:lnTo>
                <a:lnTo>
                  <a:pt x="93484" y="55702"/>
                </a:lnTo>
                <a:lnTo>
                  <a:pt x="95605" y="63487"/>
                </a:lnTo>
                <a:lnTo>
                  <a:pt x="95605" y="81343"/>
                </a:lnTo>
                <a:lnTo>
                  <a:pt x="134924" y="81343"/>
                </a:lnTo>
                <a:lnTo>
                  <a:pt x="134924" y="54356"/>
                </a:lnTo>
                <a:lnTo>
                  <a:pt x="133388" y="46837"/>
                </a:lnTo>
                <a:lnTo>
                  <a:pt x="130219" y="39319"/>
                </a:lnTo>
                <a:close/>
              </a:path>
            </a:pathLst>
          </a:custGeom>
          <a:solidFill>
            <a:srgbClr val="CAEBF8"/>
          </a:solidFill>
        </p:spPr>
        <p:txBody>
          <a:bodyPr wrap="square" lIns="0" tIns="0" rIns="0" bIns="0" rtlCol="0"/>
          <a:lstStyle/>
          <a:p>
            <a:endParaRPr sz="2418"/>
          </a:p>
        </p:txBody>
      </p:sp>
      <p:sp>
        <p:nvSpPr>
          <p:cNvPr id="4" name="object 4"/>
          <p:cNvSpPr/>
          <p:nvPr/>
        </p:nvSpPr>
        <p:spPr>
          <a:xfrm>
            <a:off x="8274099" y="2932697"/>
            <a:ext cx="171450" cy="371901"/>
          </a:xfrm>
          <a:custGeom>
            <a:avLst/>
            <a:gdLst/>
            <a:ahLst/>
            <a:cxnLst/>
            <a:rect l="l" t="t" r="r" b="b"/>
            <a:pathLst>
              <a:path w="127635" h="276860">
                <a:moveTo>
                  <a:pt x="39319" y="0"/>
                </a:moveTo>
                <a:lnTo>
                  <a:pt x="0" y="0"/>
                </a:lnTo>
                <a:lnTo>
                  <a:pt x="0" y="212788"/>
                </a:lnTo>
                <a:lnTo>
                  <a:pt x="12915" y="252298"/>
                </a:lnTo>
                <a:lnTo>
                  <a:pt x="46647" y="275107"/>
                </a:lnTo>
                <a:lnTo>
                  <a:pt x="54876" y="276783"/>
                </a:lnTo>
                <a:lnTo>
                  <a:pt x="72351" y="276783"/>
                </a:lnTo>
                <a:lnTo>
                  <a:pt x="114299" y="252298"/>
                </a:lnTo>
                <a:lnTo>
                  <a:pt x="122345" y="237451"/>
                </a:lnTo>
                <a:lnTo>
                  <a:pt x="56667" y="237451"/>
                </a:lnTo>
                <a:lnTo>
                  <a:pt x="50888" y="235140"/>
                </a:lnTo>
                <a:lnTo>
                  <a:pt x="41643" y="225894"/>
                </a:lnTo>
                <a:lnTo>
                  <a:pt x="39319" y="218706"/>
                </a:lnTo>
                <a:lnTo>
                  <a:pt x="39319" y="0"/>
                </a:lnTo>
                <a:close/>
              </a:path>
              <a:path w="127635" h="276860">
                <a:moveTo>
                  <a:pt x="127215" y="0"/>
                </a:moveTo>
                <a:lnTo>
                  <a:pt x="87896" y="0"/>
                </a:lnTo>
                <a:lnTo>
                  <a:pt x="87896" y="218706"/>
                </a:lnTo>
                <a:lnTo>
                  <a:pt x="85585" y="225894"/>
                </a:lnTo>
                <a:lnTo>
                  <a:pt x="76326" y="235140"/>
                </a:lnTo>
                <a:lnTo>
                  <a:pt x="70548" y="237451"/>
                </a:lnTo>
                <a:lnTo>
                  <a:pt x="122345" y="237451"/>
                </a:lnTo>
                <a:lnTo>
                  <a:pt x="124392" y="231942"/>
                </a:lnTo>
                <a:lnTo>
                  <a:pt x="125960" y="225798"/>
                </a:lnTo>
                <a:lnTo>
                  <a:pt x="126901" y="219412"/>
                </a:lnTo>
                <a:lnTo>
                  <a:pt x="127215" y="212788"/>
                </a:lnTo>
                <a:lnTo>
                  <a:pt x="127215" y="0"/>
                </a:lnTo>
                <a:close/>
              </a:path>
            </a:pathLst>
          </a:custGeom>
          <a:solidFill>
            <a:srgbClr val="CAEBF8"/>
          </a:solidFill>
        </p:spPr>
        <p:txBody>
          <a:bodyPr wrap="square" lIns="0" tIns="0" rIns="0" bIns="0" rtlCol="0"/>
          <a:lstStyle/>
          <a:p>
            <a:endParaRPr sz="2418"/>
          </a:p>
        </p:txBody>
      </p:sp>
      <p:sp>
        <p:nvSpPr>
          <p:cNvPr id="5" name="object 5"/>
          <p:cNvSpPr/>
          <p:nvPr/>
        </p:nvSpPr>
        <p:spPr>
          <a:xfrm>
            <a:off x="8491642" y="2929581"/>
            <a:ext cx="171450" cy="375313"/>
          </a:xfrm>
          <a:custGeom>
            <a:avLst/>
            <a:gdLst/>
            <a:ahLst/>
            <a:cxnLst/>
            <a:rect l="l" t="t" r="r" b="b"/>
            <a:pathLst>
              <a:path w="127635" h="279400">
                <a:moveTo>
                  <a:pt x="63947" y="0"/>
                </a:moveTo>
                <a:lnTo>
                  <a:pt x="23345" y="12471"/>
                </a:lnTo>
                <a:lnTo>
                  <a:pt x="1112" y="50211"/>
                </a:lnTo>
                <a:lnTo>
                  <a:pt x="0" y="215493"/>
                </a:lnTo>
                <a:lnTo>
                  <a:pt x="327" y="223369"/>
                </a:lnTo>
                <a:lnTo>
                  <a:pt x="15001" y="260400"/>
                </a:lnTo>
                <a:lnTo>
                  <a:pt x="49685" y="278066"/>
                </a:lnTo>
                <a:lnTo>
                  <a:pt x="57267" y="279095"/>
                </a:lnTo>
                <a:lnTo>
                  <a:pt x="73459" y="279095"/>
                </a:lnTo>
                <a:lnTo>
                  <a:pt x="114709" y="254228"/>
                </a:lnTo>
                <a:lnTo>
                  <a:pt x="122354" y="239775"/>
                </a:lnTo>
                <a:lnTo>
                  <a:pt x="54180" y="239775"/>
                </a:lnTo>
                <a:lnTo>
                  <a:pt x="47957" y="237083"/>
                </a:lnTo>
                <a:lnTo>
                  <a:pt x="41023" y="226288"/>
                </a:lnTo>
                <a:lnTo>
                  <a:pt x="39283" y="219608"/>
                </a:lnTo>
                <a:lnTo>
                  <a:pt x="39283" y="62064"/>
                </a:lnTo>
                <a:lnTo>
                  <a:pt x="40884" y="54419"/>
                </a:lnTo>
                <a:lnTo>
                  <a:pt x="47310" y="42341"/>
                </a:lnTo>
                <a:lnTo>
                  <a:pt x="53799" y="39319"/>
                </a:lnTo>
                <a:lnTo>
                  <a:pt x="122419" y="39319"/>
                </a:lnTo>
                <a:lnTo>
                  <a:pt x="119141" y="31026"/>
                </a:lnTo>
                <a:lnTo>
                  <a:pt x="89004" y="4825"/>
                </a:lnTo>
                <a:lnTo>
                  <a:pt x="70573" y="302"/>
                </a:lnTo>
                <a:lnTo>
                  <a:pt x="63947" y="0"/>
                </a:lnTo>
                <a:close/>
              </a:path>
              <a:path w="127635" h="279400">
                <a:moveTo>
                  <a:pt x="127180" y="198526"/>
                </a:moveTo>
                <a:lnTo>
                  <a:pt x="87848" y="198526"/>
                </a:lnTo>
                <a:lnTo>
                  <a:pt x="87848" y="217423"/>
                </a:lnTo>
                <a:lnTo>
                  <a:pt x="87086" y="221919"/>
                </a:lnTo>
                <a:lnTo>
                  <a:pt x="65750" y="239775"/>
                </a:lnTo>
                <a:lnTo>
                  <a:pt x="122354" y="239775"/>
                </a:lnTo>
                <a:lnTo>
                  <a:pt x="125567" y="232067"/>
                </a:lnTo>
                <a:lnTo>
                  <a:pt x="127180" y="223964"/>
                </a:lnTo>
                <a:lnTo>
                  <a:pt x="127180" y="198526"/>
                </a:lnTo>
                <a:close/>
              </a:path>
              <a:path w="127635" h="279400">
                <a:moveTo>
                  <a:pt x="122419" y="39319"/>
                </a:moveTo>
                <a:lnTo>
                  <a:pt x="71021" y="39319"/>
                </a:lnTo>
                <a:lnTo>
                  <a:pt x="76926" y="42151"/>
                </a:lnTo>
                <a:lnTo>
                  <a:pt x="85664" y="53454"/>
                </a:lnTo>
                <a:lnTo>
                  <a:pt x="87848" y="60134"/>
                </a:lnTo>
                <a:lnTo>
                  <a:pt x="87848" y="80949"/>
                </a:lnTo>
                <a:lnTo>
                  <a:pt x="127180" y="80949"/>
                </a:lnTo>
                <a:lnTo>
                  <a:pt x="127080" y="63220"/>
                </a:lnTo>
                <a:lnTo>
                  <a:pt x="126878" y="58536"/>
                </a:lnTo>
                <a:lnTo>
                  <a:pt x="125972" y="51801"/>
                </a:lnTo>
                <a:lnTo>
                  <a:pt x="124464" y="45331"/>
                </a:lnTo>
                <a:lnTo>
                  <a:pt x="122419" y="39319"/>
                </a:lnTo>
                <a:close/>
              </a:path>
            </a:pathLst>
          </a:custGeom>
          <a:solidFill>
            <a:srgbClr val="CAEBF8"/>
          </a:solidFill>
        </p:spPr>
        <p:txBody>
          <a:bodyPr wrap="square" lIns="0" tIns="0" rIns="0" bIns="0" rtlCol="0"/>
          <a:lstStyle/>
          <a:p>
            <a:endParaRPr sz="2418"/>
          </a:p>
        </p:txBody>
      </p:sp>
      <p:sp>
        <p:nvSpPr>
          <p:cNvPr id="6" name="object 6"/>
          <p:cNvSpPr/>
          <p:nvPr/>
        </p:nvSpPr>
        <p:spPr>
          <a:xfrm>
            <a:off x="8702389" y="2929581"/>
            <a:ext cx="171450" cy="375313"/>
          </a:xfrm>
          <a:custGeom>
            <a:avLst/>
            <a:gdLst/>
            <a:ahLst/>
            <a:cxnLst/>
            <a:rect l="l" t="t" r="r" b="b"/>
            <a:pathLst>
              <a:path w="127635" h="279400">
                <a:moveTo>
                  <a:pt x="63959" y="0"/>
                </a:moveTo>
                <a:lnTo>
                  <a:pt x="23345" y="12471"/>
                </a:lnTo>
                <a:lnTo>
                  <a:pt x="1112" y="50211"/>
                </a:lnTo>
                <a:lnTo>
                  <a:pt x="0" y="215493"/>
                </a:lnTo>
                <a:lnTo>
                  <a:pt x="327" y="223369"/>
                </a:lnTo>
                <a:lnTo>
                  <a:pt x="15001" y="260400"/>
                </a:lnTo>
                <a:lnTo>
                  <a:pt x="49685" y="278066"/>
                </a:lnTo>
                <a:lnTo>
                  <a:pt x="57267" y="279095"/>
                </a:lnTo>
                <a:lnTo>
                  <a:pt x="73459" y="279095"/>
                </a:lnTo>
                <a:lnTo>
                  <a:pt x="114709" y="254228"/>
                </a:lnTo>
                <a:lnTo>
                  <a:pt x="122354" y="239775"/>
                </a:lnTo>
                <a:lnTo>
                  <a:pt x="54180" y="239775"/>
                </a:lnTo>
                <a:lnTo>
                  <a:pt x="47957" y="237083"/>
                </a:lnTo>
                <a:lnTo>
                  <a:pt x="41023" y="226288"/>
                </a:lnTo>
                <a:lnTo>
                  <a:pt x="39283" y="219608"/>
                </a:lnTo>
                <a:lnTo>
                  <a:pt x="39283" y="62064"/>
                </a:lnTo>
                <a:lnTo>
                  <a:pt x="40884" y="54419"/>
                </a:lnTo>
                <a:lnTo>
                  <a:pt x="47310" y="42341"/>
                </a:lnTo>
                <a:lnTo>
                  <a:pt x="53799" y="39319"/>
                </a:lnTo>
                <a:lnTo>
                  <a:pt x="122419" y="39319"/>
                </a:lnTo>
                <a:lnTo>
                  <a:pt x="119141" y="31026"/>
                </a:lnTo>
                <a:lnTo>
                  <a:pt x="89004" y="4825"/>
                </a:lnTo>
                <a:lnTo>
                  <a:pt x="70578" y="302"/>
                </a:lnTo>
                <a:lnTo>
                  <a:pt x="63959" y="0"/>
                </a:lnTo>
                <a:close/>
              </a:path>
              <a:path w="127635" h="279400">
                <a:moveTo>
                  <a:pt x="127180" y="198526"/>
                </a:moveTo>
                <a:lnTo>
                  <a:pt x="87848" y="198526"/>
                </a:lnTo>
                <a:lnTo>
                  <a:pt x="87848" y="217423"/>
                </a:lnTo>
                <a:lnTo>
                  <a:pt x="87086" y="221919"/>
                </a:lnTo>
                <a:lnTo>
                  <a:pt x="65750" y="239775"/>
                </a:lnTo>
                <a:lnTo>
                  <a:pt x="122354" y="239775"/>
                </a:lnTo>
                <a:lnTo>
                  <a:pt x="125567" y="232067"/>
                </a:lnTo>
                <a:lnTo>
                  <a:pt x="127180" y="223964"/>
                </a:lnTo>
                <a:lnTo>
                  <a:pt x="127180" y="198526"/>
                </a:lnTo>
                <a:close/>
              </a:path>
              <a:path w="127635" h="279400">
                <a:moveTo>
                  <a:pt x="122419" y="39319"/>
                </a:moveTo>
                <a:lnTo>
                  <a:pt x="71021" y="39319"/>
                </a:lnTo>
                <a:lnTo>
                  <a:pt x="76926" y="42151"/>
                </a:lnTo>
                <a:lnTo>
                  <a:pt x="85664" y="53454"/>
                </a:lnTo>
                <a:lnTo>
                  <a:pt x="87848" y="60134"/>
                </a:lnTo>
                <a:lnTo>
                  <a:pt x="87848" y="80949"/>
                </a:lnTo>
                <a:lnTo>
                  <a:pt x="127180" y="80949"/>
                </a:lnTo>
                <a:lnTo>
                  <a:pt x="127080" y="63220"/>
                </a:lnTo>
                <a:lnTo>
                  <a:pt x="126878" y="58536"/>
                </a:lnTo>
                <a:lnTo>
                  <a:pt x="125972" y="51801"/>
                </a:lnTo>
                <a:lnTo>
                  <a:pt x="124464" y="45331"/>
                </a:lnTo>
                <a:lnTo>
                  <a:pt x="122419" y="39319"/>
                </a:lnTo>
                <a:close/>
              </a:path>
            </a:pathLst>
          </a:custGeom>
          <a:solidFill>
            <a:srgbClr val="CAEBF8"/>
          </a:solidFill>
        </p:spPr>
        <p:txBody>
          <a:bodyPr wrap="square" lIns="0" tIns="0" rIns="0" bIns="0" rtlCol="0"/>
          <a:lstStyle/>
          <a:p>
            <a:endParaRPr sz="2418"/>
          </a:p>
        </p:txBody>
      </p:sp>
      <p:sp>
        <p:nvSpPr>
          <p:cNvPr id="7" name="object 7"/>
          <p:cNvSpPr/>
          <p:nvPr/>
        </p:nvSpPr>
        <p:spPr>
          <a:xfrm>
            <a:off x="8916192" y="3274737"/>
            <a:ext cx="157802" cy="0"/>
          </a:xfrm>
          <a:custGeom>
            <a:avLst/>
            <a:gdLst/>
            <a:ahLst/>
            <a:cxnLst/>
            <a:rect l="l" t="t" r="r" b="b"/>
            <a:pathLst>
              <a:path w="117475">
                <a:moveTo>
                  <a:pt x="0" y="0"/>
                </a:moveTo>
                <a:lnTo>
                  <a:pt x="117195" y="0"/>
                </a:lnTo>
              </a:path>
            </a:pathLst>
          </a:custGeom>
          <a:ln w="39369">
            <a:solidFill>
              <a:srgbClr val="CAEBF8"/>
            </a:solidFill>
          </a:ln>
        </p:spPr>
        <p:txBody>
          <a:bodyPr wrap="square" lIns="0" tIns="0" rIns="0" bIns="0" rtlCol="0"/>
          <a:lstStyle/>
          <a:p>
            <a:endParaRPr sz="2418"/>
          </a:p>
        </p:txBody>
      </p:sp>
      <p:sp>
        <p:nvSpPr>
          <p:cNvPr id="8" name="object 8"/>
          <p:cNvSpPr/>
          <p:nvPr/>
        </p:nvSpPr>
        <p:spPr>
          <a:xfrm>
            <a:off x="8942601" y="3140819"/>
            <a:ext cx="0" cy="107476"/>
          </a:xfrm>
          <a:custGeom>
            <a:avLst/>
            <a:gdLst/>
            <a:ahLst/>
            <a:cxnLst/>
            <a:rect l="l" t="t" r="r" b="b"/>
            <a:pathLst>
              <a:path h="80010">
                <a:moveTo>
                  <a:pt x="0" y="0"/>
                </a:moveTo>
                <a:lnTo>
                  <a:pt x="0" y="80010"/>
                </a:lnTo>
              </a:path>
            </a:pathLst>
          </a:custGeom>
          <a:ln w="39319">
            <a:solidFill>
              <a:srgbClr val="CAEBF8"/>
            </a:solidFill>
          </a:ln>
        </p:spPr>
        <p:txBody>
          <a:bodyPr wrap="square" lIns="0" tIns="0" rIns="0" bIns="0" rtlCol="0"/>
          <a:lstStyle/>
          <a:p>
            <a:endParaRPr sz="2418"/>
          </a:p>
        </p:txBody>
      </p:sp>
      <p:sp>
        <p:nvSpPr>
          <p:cNvPr id="9" name="object 9"/>
          <p:cNvSpPr/>
          <p:nvPr/>
        </p:nvSpPr>
        <p:spPr>
          <a:xfrm>
            <a:off x="8916192" y="3116082"/>
            <a:ext cx="144153" cy="0"/>
          </a:xfrm>
          <a:custGeom>
            <a:avLst/>
            <a:gdLst/>
            <a:ahLst/>
            <a:cxnLst/>
            <a:rect l="l" t="t" r="r" b="b"/>
            <a:pathLst>
              <a:path w="107314">
                <a:moveTo>
                  <a:pt x="0" y="0"/>
                </a:moveTo>
                <a:lnTo>
                  <a:pt x="107175" y="0"/>
                </a:lnTo>
              </a:path>
            </a:pathLst>
          </a:custGeom>
          <a:ln w="36829">
            <a:solidFill>
              <a:srgbClr val="CAEBF8"/>
            </a:solidFill>
          </a:ln>
        </p:spPr>
        <p:txBody>
          <a:bodyPr wrap="square" lIns="0" tIns="0" rIns="0" bIns="0" rtlCol="0"/>
          <a:lstStyle/>
          <a:p>
            <a:endParaRPr sz="2418"/>
          </a:p>
        </p:txBody>
      </p:sp>
      <p:sp>
        <p:nvSpPr>
          <p:cNvPr id="10" name="object 10"/>
          <p:cNvSpPr/>
          <p:nvPr/>
        </p:nvSpPr>
        <p:spPr>
          <a:xfrm>
            <a:off x="8942601" y="2982163"/>
            <a:ext cx="0" cy="109182"/>
          </a:xfrm>
          <a:custGeom>
            <a:avLst/>
            <a:gdLst/>
            <a:ahLst/>
            <a:cxnLst/>
            <a:rect l="l" t="t" r="r" b="b"/>
            <a:pathLst>
              <a:path h="81280">
                <a:moveTo>
                  <a:pt x="0" y="0"/>
                </a:moveTo>
                <a:lnTo>
                  <a:pt x="0" y="81280"/>
                </a:lnTo>
              </a:path>
            </a:pathLst>
          </a:custGeom>
          <a:ln w="39319">
            <a:solidFill>
              <a:srgbClr val="CAEBF8"/>
            </a:solidFill>
          </a:ln>
        </p:spPr>
        <p:txBody>
          <a:bodyPr wrap="square" lIns="0" tIns="0" rIns="0" bIns="0" rtlCol="0"/>
          <a:lstStyle/>
          <a:p>
            <a:endParaRPr sz="2418"/>
          </a:p>
        </p:txBody>
      </p:sp>
      <p:sp>
        <p:nvSpPr>
          <p:cNvPr id="11" name="object 11"/>
          <p:cNvSpPr/>
          <p:nvPr/>
        </p:nvSpPr>
        <p:spPr>
          <a:xfrm>
            <a:off x="8916192" y="2957427"/>
            <a:ext cx="157802" cy="0"/>
          </a:xfrm>
          <a:custGeom>
            <a:avLst/>
            <a:gdLst/>
            <a:ahLst/>
            <a:cxnLst/>
            <a:rect l="l" t="t" r="r" b="b"/>
            <a:pathLst>
              <a:path w="117475">
                <a:moveTo>
                  <a:pt x="0" y="0"/>
                </a:moveTo>
                <a:lnTo>
                  <a:pt x="117195" y="0"/>
                </a:lnTo>
              </a:path>
            </a:pathLst>
          </a:custGeom>
          <a:ln w="36830">
            <a:solidFill>
              <a:srgbClr val="CAEBF8"/>
            </a:solidFill>
          </a:ln>
        </p:spPr>
        <p:txBody>
          <a:bodyPr wrap="square" lIns="0" tIns="0" rIns="0" bIns="0" rtlCol="0"/>
          <a:lstStyle/>
          <a:p>
            <a:endParaRPr sz="2418"/>
          </a:p>
        </p:txBody>
      </p:sp>
      <p:sp>
        <p:nvSpPr>
          <p:cNvPr id="12" name="object 12"/>
          <p:cNvSpPr/>
          <p:nvPr/>
        </p:nvSpPr>
        <p:spPr>
          <a:xfrm>
            <a:off x="9097436" y="2929581"/>
            <a:ext cx="181686" cy="375313"/>
          </a:xfrm>
          <a:custGeom>
            <a:avLst/>
            <a:gdLst/>
            <a:ahLst/>
            <a:cxnLst/>
            <a:rect l="l" t="t" r="r" b="b"/>
            <a:pathLst>
              <a:path w="135254" h="279400">
                <a:moveTo>
                  <a:pt x="39331" y="199301"/>
                </a:moveTo>
                <a:lnTo>
                  <a:pt x="0" y="199301"/>
                </a:lnTo>
                <a:lnTo>
                  <a:pt x="62" y="215253"/>
                </a:lnTo>
                <a:lnTo>
                  <a:pt x="13360" y="254622"/>
                </a:lnTo>
                <a:lnTo>
                  <a:pt x="46771" y="276276"/>
                </a:lnTo>
                <a:lnTo>
                  <a:pt x="67081" y="279095"/>
                </a:lnTo>
                <a:lnTo>
                  <a:pt x="76160" y="278709"/>
                </a:lnTo>
                <a:lnTo>
                  <a:pt x="115801" y="261185"/>
                </a:lnTo>
                <a:lnTo>
                  <a:pt x="128709" y="239776"/>
                </a:lnTo>
                <a:lnTo>
                  <a:pt x="57048" y="239776"/>
                </a:lnTo>
                <a:lnTo>
                  <a:pt x="49923" y="236893"/>
                </a:lnTo>
                <a:lnTo>
                  <a:pt x="41452" y="225323"/>
                </a:lnTo>
                <a:lnTo>
                  <a:pt x="39331" y="218833"/>
                </a:lnTo>
                <a:lnTo>
                  <a:pt x="39331" y="199301"/>
                </a:lnTo>
                <a:close/>
              </a:path>
              <a:path w="135254" h="279400">
                <a:moveTo>
                  <a:pt x="69392" y="0"/>
                </a:moveTo>
                <a:lnTo>
                  <a:pt x="28095" y="12960"/>
                </a:lnTo>
                <a:lnTo>
                  <a:pt x="6172" y="45872"/>
                </a:lnTo>
                <a:lnTo>
                  <a:pt x="1930" y="75171"/>
                </a:lnTo>
                <a:lnTo>
                  <a:pt x="2473" y="87546"/>
                </a:lnTo>
                <a:lnTo>
                  <a:pt x="15986" y="126306"/>
                </a:lnTo>
                <a:lnTo>
                  <a:pt x="72859" y="157276"/>
                </a:lnTo>
                <a:lnTo>
                  <a:pt x="77736" y="159346"/>
                </a:lnTo>
                <a:lnTo>
                  <a:pt x="95584" y="191221"/>
                </a:lnTo>
                <a:lnTo>
                  <a:pt x="95516" y="207051"/>
                </a:lnTo>
                <a:lnTo>
                  <a:pt x="73761" y="239776"/>
                </a:lnTo>
                <a:lnTo>
                  <a:pt x="128709" y="239776"/>
                </a:lnTo>
                <a:lnTo>
                  <a:pt x="134905" y="199301"/>
                </a:lnTo>
                <a:lnTo>
                  <a:pt x="134827" y="191221"/>
                </a:lnTo>
                <a:lnTo>
                  <a:pt x="124447" y="144881"/>
                </a:lnTo>
                <a:lnTo>
                  <a:pt x="93675" y="123355"/>
                </a:lnTo>
                <a:lnTo>
                  <a:pt x="58458" y="109359"/>
                </a:lnTo>
                <a:lnTo>
                  <a:pt x="41249" y="70167"/>
                </a:lnTo>
                <a:lnTo>
                  <a:pt x="41630" y="65735"/>
                </a:lnTo>
                <a:lnTo>
                  <a:pt x="62458" y="39319"/>
                </a:lnTo>
                <a:lnTo>
                  <a:pt x="130219" y="39319"/>
                </a:lnTo>
                <a:lnTo>
                  <a:pt x="127215" y="32194"/>
                </a:lnTo>
                <a:lnTo>
                  <a:pt x="96177" y="5397"/>
                </a:lnTo>
                <a:lnTo>
                  <a:pt x="76555" y="337"/>
                </a:lnTo>
                <a:lnTo>
                  <a:pt x="69392" y="0"/>
                </a:lnTo>
                <a:close/>
              </a:path>
              <a:path w="135254" h="279400">
                <a:moveTo>
                  <a:pt x="130219" y="39319"/>
                </a:moveTo>
                <a:lnTo>
                  <a:pt x="77876" y="39319"/>
                </a:lnTo>
                <a:lnTo>
                  <a:pt x="85001" y="42595"/>
                </a:lnTo>
                <a:lnTo>
                  <a:pt x="93484" y="55702"/>
                </a:lnTo>
                <a:lnTo>
                  <a:pt x="95605" y="63487"/>
                </a:lnTo>
                <a:lnTo>
                  <a:pt x="95605" y="81343"/>
                </a:lnTo>
                <a:lnTo>
                  <a:pt x="134924" y="81343"/>
                </a:lnTo>
                <a:lnTo>
                  <a:pt x="134924" y="54356"/>
                </a:lnTo>
                <a:lnTo>
                  <a:pt x="133388" y="46837"/>
                </a:lnTo>
                <a:lnTo>
                  <a:pt x="130219" y="39319"/>
                </a:lnTo>
                <a:close/>
              </a:path>
            </a:pathLst>
          </a:custGeom>
          <a:solidFill>
            <a:srgbClr val="CAEBF8"/>
          </a:solidFill>
        </p:spPr>
        <p:txBody>
          <a:bodyPr wrap="square" lIns="0" tIns="0" rIns="0" bIns="0" rtlCol="0"/>
          <a:lstStyle/>
          <a:p>
            <a:endParaRPr sz="2418"/>
          </a:p>
        </p:txBody>
      </p:sp>
      <p:sp>
        <p:nvSpPr>
          <p:cNvPr id="13" name="object 13"/>
          <p:cNvSpPr/>
          <p:nvPr/>
        </p:nvSpPr>
        <p:spPr>
          <a:xfrm>
            <a:off x="9307668" y="2929581"/>
            <a:ext cx="181686" cy="375313"/>
          </a:xfrm>
          <a:custGeom>
            <a:avLst/>
            <a:gdLst/>
            <a:ahLst/>
            <a:cxnLst/>
            <a:rect l="l" t="t" r="r" b="b"/>
            <a:pathLst>
              <a:path w="135254" h="279400">
                <a:moveTo>
                  <a:pt x="39331" y="199301"/>
                </a:moveTo>
                <a:lnTo>
                  <a:pt x="0" y="199301"/>
                </a:lnTo>
                <a:lnTo>
                  <a:pt x="62" y="215253"/>
                </a:lnTo>
                <a:lnTo>
                  <a:pt x="13360" y="254622"/>
                </a:lnTo>
                <a:lnTo>
                  <a:pt x="46771" y="276276"/>
                </a:lnTo>
                <a:lnTo>
                  <a:pt x="67081" y="279095"/>
                </a:lnTo>
                <a:lnTo>
                  <a:pt x="76166" y="278709"/>
                </a:lnTo>
                <a:lnTo>
                  <a:pt x="115801" y="261185"/>
                </a:lnTo>
                <a:lnTo>
                  <a:pt x="128709" y="239776"/>
                </a:lnTo>
                <a:lnTo>
                  <a:pt x="57048" y="239776"/>
                </a:lnTo>
                <a:lnTo>
                  <a:pt x="49923" y="236893"/>
                </a:lnTo>
                <a:lnTo>
                  <a:pt x="41452" y="225323"/>
                </a:lnTo>
                <a:lnTo>
                  <a:pt x="39331" y="218833"/>
                </a:lnTo>
                <a:lnTo>
                  <a:pt x="39331" y="199301"/>
                </a:lnTo>
                <a:close/>
              </a:path>
              <a:path w="135254" h="279400">
                <a:moveTo>
                  <a:pt x="69392" y="0"/>
                </a:moveTo>
                <a:lnTo>
                  <a:pt x="28095" y="12960"/>
                </a:lnTo>
                <a:lnTo>
                  <a:pt x="6172" y="45872"/>
                </a:lnTo>
                <a:lnTo>
                  <a:pt x="1930" y="75171"/>
                </a:lnTo>
                <a:lnTo>
                  <a:pt x="2473" y="87546"/>
                </a:lnTo>
                <a:lnTo>
                  <a:pt x="15988" y="126306"/>
                </a:lnTo>
                <a:lnTo>
                  <a:pt x="72859" y="157276"/>
                </a:lnTo>
                <a:lnTo>
                  <a:pt x="77736" y="159346"/>
                </a:lnTo>
                <a:lnTo>
                  <a:pt x="95584" y="191221"/>
                </a:lnTo>
                <a:lnTo>
                  <a:pt x="95516" y="207051"/>
                </a:lnTo>
                <a:lnTo>
                  <a:pt x="73761" y="239776"/>
                </a:lnTo>
                <a:lnTo>
                  <a:pt x="128709" y="239776"/>
                </a:lnTo>
                <a:lnTo>
                  <a:pt x="134905" y="199301"/>
                </a:lnTo>
                <a:lnTo>
                  <a:pt x="134827" y="191221"/>
                </a:lnTo>
                <a:lnTo>
                  <a:pt x="124447" y="144881"/>
                </a:lnTo>
                <a:lnTo>
                  <a:pt x="93675" y="123355"/>
                </a:lnTo>
                <a:lnTo>
                  <a:pt x="58458" y="109359"/>
                </a:lnTo>
                <a:lnTo>
                  <a:pt x="41249" y="70167"/>
                </a:lnTo>
                <a:lnTo>
                  <a:pt x="41630" y="65735"/>
                </a:lnTo>
                <a:lnTo>
                  <a:pt x="62458" y="39319"/>
                </a:lnTo>
                <a:lnTo>
                  <a:pt x="130219" y="39319"/>
                </a:lnTo>
                <a:lnTo>
                  <a:pt x="127215" y="32194"/>
                </a:lnTo>
                <a:lnTo>
                  <a:pt x="96177" y="5397"/>
                </a:lnTo>
                <a:lnTo>
                  <a:pt x="76555" y="337"/>
                </a:lnTo>
                <a:lnTo>
                  <a:pt x="69392" y="0"/>
                </a:lnTo>
                <a:close/>
              </a:path>
              <a:path w="135254" h="279400">
                <a:moveTo>
                  <a:pt x="130219" y="39319"/>
                </a:moveTo>
                <a:lnTo>
                  <a:pt x="77876" y="39319"/>
                </a:lnTo>
                <a:lnTo>
                  <a:pt x="85001" y="42595"/>
                </a:lnTo>
                <a:lnTo>
                  <a:pt x="93484" y="55702"/>
                </a:lnTo>
                <a:lnTo>
                  <a:pt x="95605" y="63487"/>
                </a:lnTo>
                <a:lnTo>
                  <a:pt x="95605" y="81343"/>
                </a:lnTo>
                <a:lnTo>
                  <a:pt x="134924" y="81343"/>
                </a:lnTo>
                <a:lnTo>
                  <a:pt x="134924" y="54356"/>
                </a:lnTo>
                <a:lnTo>
                  <a:pt x="133388" y="46837"/>
                </a:lnTo>
                <a:lnTo>
                  <a:pt x="130219" y="39319"/>
                </a:lnTo>
                <a:close/>
              </a:path>
            </a:pathLst>
          </a:custGeom>
          <a:solidFill>
            <a:srgbClr val="CAEBF8"/>
          </a:solidFill>
        </p:spPr>
        <p:txBody>
          <a:bodyPr wrap="square" lIns="0" tIns="0" rIns="0" bIns="0" rtlCol="0"/>
          <a:lstStyle/>
          <a:p>
            <a:endParaRPr sz="2418"/>
          </a:p>
        </p:txBody>
      </p:sp>
      <p:sp>
        <p:nvSpPr>
          <p:cNvPr id="14" name="object 14"/>
          <p:cNvSpPr/>
          <p:nvPr/>
        </p:nvSpPr>
        <p:spPr>
          <a:xfrm>
            <a:off x="9554669" y="3144231"/>
            <a:ext cx="0" cy="156948"/>
          </a:xfrm>
          <a:custGeom>
            <a:avLst/>
            <a:gdLst/>
            <a:ahLst/>
            <a:cxnLst/>
            <a:rect l="l" t="t" r="r" b="b"/>
            <a:pathLst>
              <a:path h="116839">
                <a:moveTo>
                  <a:pt x="0" y="0"/>
                </a:moveTo>
                <a:lnTo>
                  <a:pt x="0" y="116839"/>
                </a:lnTo>
              </a:path>
            </a:pathLst>
          </a:custGeom>
          <a:ln w="39319">
            <a:solidFill>
              <a:srgbClr val="CAEBF8"/>
            </a:solidFill>
          </a:ln>
        </p:spPr>
        <p:txBody>
          <a:bodyPr wrap="square" lIns="0" tIns="0" rIns="0" bIns="0" rtlCol="0"/>
          <a:lstStyle/>
          <a:p>
            <a:endParaRPr sz="2418"/>
          </a:p>
        </p:txBody>
      </p:sp>
      <p:sp>
        <p:nvSpPr>
          <p:cNvPr id="15" name="object 15"/>
          <p:cNvSpPr/>
          <p:nvPr/>
        </p:nvSpPr>
        <p:spPr>
          <a:xfrm>
            <a:off x="9528262" y="3119494"/>
            <a:ext cx="144153" cy="0"/>
          </a:xfrm>
          <a:custGeom>
            <a:avLst/>
            <a:gdLst/>
            <a:ahLst/>
            <a:cxnLst/>
            <a:rect l="l" t="t" r="r" b="b"/>
            <a:pathLst>
              <a:path w="107314">
                <a:moveTo>
                  <a:pt x="0" y="0"/>
                </a:moveTo>
                <a:lnTo>
                  <a:pt x="107162" y="0"/>
                </a:lnTo>
              </a:path>
            </a:pathLst>
          </a:custGeom>
          <a:ln w="36830">
            <a:solidFill>
              <a:srgbClr val="CAEBF8"/>
            </a:solidFill>
          </a:ln>
        </p:spPr>
        <p:txBody>
          <a:bodyPr wrap="square" lIns="0" tIns="0" rIns="0" bIns="0" rtlCol="0"/>
          <a:lstStyle/>
          <a:p>
            <a:endParaRPr sz="2418"/>
          </a:p>
        </p:txBody>
      </p:sp>
      <p:sp>
        <p:nvSpPr>
          <p:cNvPr id="16" name="object 16"/>
          <p:cNvSpPr/>
          <p:nvPr/>
        </p:nvSpPr>
        <p:spPr>
          <a:xfrm>
            <a:off x="9554669" y="2982163"/>
            <a:ext cx="0" cy="112594"/>
          </a:xfrm>
          <a:custGeom>
            <a:avLst/>
            <a:gdLst/>
            <a:ahLst/>
            <a:cxnLst/>
            <a:rect l="l" t="t" r="r" b="b"/>
            <a:pathLst>
              <a:path h="83819">
                <a:moveTo>
                  <a:pt x="0" y="0"/>
                </a:moveTo>
                <a:lnTo>
                  <a:pt x="0" y="83819"/>
                </a:lnTo>
              </a:path>
            </a:pathLst>
          </a:custGeom>
          <a:ln w="39319">
            <a:solidFill>
              <a:srgbClr val="CAEBF8"/>
            </a:solidFill>
          </a:ln>
        </p:spPr>
        <p:txBody>
          <a:bodyPr wrap="square" lIns="0" tIns="0" rIns="0" bIns="0" rtlCol="0"/>
          <a:lstStyle/>
          <a:p>
            <a:endParaRPr sz="2418"/>
          </a:p>
        </p:txBody>
      </p:sp>
      <p:sp>
        <p:nvSpPr>
          <p:cNvPr id="17" name="object 17"/>
          <p:cNvSpPr/>
          <p:nvPr/>
        </p:nvSpPr>
        <p:spPr>
          <a:xfrm>
            <a:off x="9528262" y="2957427"/>
            <a:ext cx="157802" cy="0"/>
          </a:xfrm>
          <a:custGeom>
            <a:avLst/>
            <a:gdLst/>
            <a:ahLst/>
            <a:cxnLst/>
            <a:rect l="l" t="t" r="r" b="b"/>
            <a:pathLst>
              <a:path w="117475">
                <a:moveTo>
                  <a:pt x="0" y="0"/>
                </a:moveTo>
                <a:lnTo>
                  <a:pt x="117182" y="0"/>
                </a:lnTo>
              </a:path>
            </a:pathLst>
          </a:custGeom>
          <a:ln w="36830">
            <a:solidFill>
              <a:srgbClr val="CAEBF8"/>
            </a:solidFill>
          </a:ln>
        </p:spPr>
        <p:txBody>
          <a:bodyPr wrap="square" lIns="0" tIns="0" rIns="0" bIns="0" rtlCol="0"/>
          <a:lstStyle/>
          <a:p>
            <a:endParaRPr sz="2418"/>
          </a:p>
        </p:txBody>
      </p:sp>
      <p:sp>
        <p:nvSpPr>
          <p:cNvPr id="18" name="object 18"/>
          <p:cNvSpPr/>
          <p:nvPr/>
        </p:nvSpPr>
        <p:spPr>
          <a:xfrm>
            <a:off x="9719841" y="2932697"/>
            <a:ext cx="171450" cy="371901"/>
          </a:xfrm>
          <a:custGeom>
            <a:avLst/>
            <a:gdLst/>
            <a:ahLst/>
            <a:cxnLst/>
            <a:rect l="l" t="t" r="r" b="b"/>
            <a:pathLst>
              <a:path w="127635" h="276860">
                <a:moveTo>
                  <a:pt x="39319" y="0"/>
                </a:moveTo>
                <a:lnTo>
                  <a:pt x="0" y="0"/>
                </a:lnTo>
                <a:lnTo>
                  <a:pt x="0" y="212788"/>
                </a:lnTo>
                <a:lnTo>
                  <a:pt x="12915" y="252298"/>
                </a:lnTo>
                <a:lnTo>
                  <a:pt x="46647" y="275107"/>
                </a:lnTo>
                <a:lnTo>
                  <a:pt x="54876" y="276783"/>
                </a:lnTo>
                <a:lnTo>
                  <a:pt x="72351" y="276783"/>
                </a:lnTo>
                <a:lnTo>
                  <a:pt x="114299" y="252298"/>
                </a:lnTo>
                <a:lnTo>
                  <a:pt x="122345" y="237451"/>
                </a:lnTo>
                <a:lnTo>
                  <a:pt x="56667" y="237451"/>
                </a:lnTo>
                <a:lnTo>
                  <a:pt x="50888" y="235140"/>
                </a:lnTo>
                <a:lnTo>
                  <a:pt x="41643" y="225894"/>
                </a:lnTo>
                <a:lnTo>
                  <a:pt x="39319" y="218706"/>
                </a:lnTo>
                <a:lnTo>
                  <a:pt x="39319" y="0"/>
                </a:lnTo>
                <a:close/>
              </a:path>
              <a:path w="127635" h="276860">
                <a:moveTo>
                  <a:pt x="127215" y="0"/>
                </a:moveTo>
                <a:lnTo>
                  <a:pt x="87896" y="0"/>
                </a:lnTo>
                <a:lnTo>
                  <a:pt x="87896" y="218706"/>
                </a:lnTo>
                <a:lnTo>
                  <a:pt x="85585" y="225894"/>
                </a:lnTo>
                <a:lnTo>
                  <a:pt x="76326" y="235140"/>
                </a:lnTo>
                <a:lnTo>
                  <a:pt x="70548" y="237451"/>
                </a:lnTo>
                <a:lnTo>
                  <a:pt x="122345" y="237451"/>
                </a:lnTo>
                <a:lnTo>
                  <a:pt x="124392" y="231942"/>
                </a:lnTo>
                <a:lnTo>
                  <a:pt x="125960" y="225798"/>
                </a:lnTo>
                <a:lnTo>
                  <a:pt x="126901" y="219412"/>
                </a:lnTo>
                <a:lnTo>
                  <a:pt x="127215" y="212788"/>
                </a:lnTo>
                <a:lnTo>
                  <a:pt x="127215" y="0"/>
                </a:lnTo>
                <a:close/>
              </a:path>
            </a:pathLst>
          </a:custGeom>
          <a:solidFill>
            <a:srgbClr val="CAEBF8"/>
          </a:solidFill>
        </p:spPr>
        <p:txBody>
          <a:bodyPr wrap="square" lIns="0" tIns="0" rIns="0" bIns="0" rtlCol="0"/>
          <a:lstStyle/>
          <a:p>
            <a:endParaRPr sz="2418"/>
          </a:p>
        </p:txBody>
      </p:sp>
      <p:sp>
        <p:nvSpPr>
          <p:cNvPr id="19" name="object 19"/>
          <p:cNvSpPr/>
          <p:nvPr/>
        </p:nvSpPr>
        <p:spPr>
          <a:xfrm>
            <a:off x="9940426" y="3274737"/>
            <a:ext cx="157802" cy="0"/>
          </a:xfrm>
          <a:custGeom>
            <a:avLst/>
            <a:gdLst/>
            <a:ahLst/>
            <a:cxnLst/>
            <a:rect l="l" t="t" r="r" b="b"/>
            <a:pathLst>
              <a:path w="117475">
                <a:moveTo>
                  <a:pt x="0" y="0"/>
                </a:moveTo>
                <a:lnTo>
                  <a:pt x="117195" y="0"/>
                </a:lnTo>
              </a:path>
            </a:pathLst>
          </a:custGeom>
          <a:ln w="39369">
            <a:solidFill>
              <a:srgbClr val="CAEBF8"/>
            </a:solidFill>
          </a:ln>
        </p:spPr>
        <p:txBody>
          <a:bodyPr wrap="square" lIns="0" tIns="0" rIns="0" bIns="0" rtlCol="0"/>
          <a:lstStyle/>
          <a:p>
            <a:endParaRPr sz="2418"/>
          </a:p>
        </p:txBody>
      </p:sp>
      <p:sp>
        <p:nvSpPr>
          <p:cNvPr id="20" name="object 20"/>
          <p:cNvSpPr/>
          <p:nvPr/>
        </p:nvSpPr>
        <p:spPr>
          <a:xfrm>
            <a:off x="9966834" y="2932691"/>
            <a:ext cx="0" cy="315604"/>
          </a:xfrm>
          <a:custGeom>
            <a:avLst/>
            <a:gdLst/>
            <a:ahLst/>
            <a:cxnLst/>
            <a:rect l="l" t="t" r="r" b="b"/>
            <a:pathLst>
              <a:path h="234950">
                <a:moveTo>
                  <a:pt x="0" y="0"/>
                </a:moveTo>
                <a:lnTo>
                  <a:pt x="0" y="234950"/>
                </a:lnTo>
              </a:path>
            </a:pathLst>
          </a:custGeom>
          <a:ln w="39319">
            <a:solidFill>
              <a:srgbClr val="CAEBF8"/>
            </a:solidFill>
          </a:ln>
        </p:spPr>
        <p:txBody>
          <a:bodyPr wrap="square" lIns="0" tIns="0" rIns="0" bIns="0" rtlCol="0"/>
          <a:lstStyle/>
          <a:p>
            <a:endParaRPr sz="2418"/>
          </a:p>
        </p:txBody>
      </p:sp>
      <p:sp>
        <p:nvSpPr>
          <p:cNvPr id="21" name="object 21"/>
          <p:cNvSpPr/>
          <p:nvPr/>
        </p:nvSpPr>
        <p:spPr>
          <a:xfrm>
            <a:off x="2243443" y="4278976"/>
            <a:ext cx="458906" cy="835072"/>
          </a:xfrm>
          <a:custGeom>
            <a:avLst/>
            <a:gdLst/>
            <a:ahLst/>
            <a:cxnLst/>
            <a:rect l="l" t="t" r="r" b="b"/>
            <a:pathLst>
              <a:path w="341630" h="621664">
                <a:moveTo>
                  <a:pt x="0" y="411124"/>
                </a:moveTo>
                <a:lnTo>
                  <a:pt x="0" y="576148"/>
                </a:lnTo>
                <a:lnTo>
                  <a:pt x="17885" y="587049"/>
                </a:lnTo>
                <a:lnTo>
                  <a:pt x="52899" y="604246"/>
                </a:lnTo>
                <a:lnTo>
                  <a:pt x="104314" y="618826"/>
                </a:lnTo>
                <a:lnTo>
                  <a:pt x="139230" y="621588"/>
                </a:lnTo>
                <a:lnTo>
                  <a:pt x="182632" y="618277"/>
                </a:lnTo>
                <a:lnTo>
                  <a:pt x="221534" y="608341"/>
                </a:lnTo>
                <a:lnTo>
                  <a:pt x="255932" y="591772"/>
                </a:lnTo>
                <a:lnTo>
                  <a:pt x="310010" y="539893"/>
                </a:lnTo>
                <a:lnTo>
                  <a:pt x="337643" y="469566"/>
                </a:lnTo>
                <a:lnTo>
                  <a:pt x="337702" y="468858"/>
                </a:lnTo>
                <a:lnTo>
                  <a:pt x="118338" y="468858"/>
                </a:lnTo>
                <a:lnTo>
                  <a:pt x="106606" y="467937"/>
                </a:lnTo>
                <a:lnTo>
                  <a:pt x="65722" y="454126"/>
                </a:lnTo>
                <a:lnTo>
                  <a:pt x="17466" y="424405"/>
                </a:lnTo>
                <a:lnTo>
                  <a:pt x="0" y="411124"/>
                </a:lnTo>
                <a:close/>
              </a:path>
              <a:path w="341630" h="621664">
                <a:moveTo>
                  <a:pt x="185089" y="0"/>
                </a:moveTo>
                <a:lnTo>
                  <a:pt x="146582" y="3059"/>
                </a:lnTo>
                <a:lnTo>
                  <a:pt x="80555" y="27528"/>
                </a:lnTo>
                <a:lnTo>
                  <a:pt x="30549" y="75077"/>
                </a:lnTo>
                <a:lnTo>
                  <a:pt x="4850" y="137419"/>
                </a:lnTo>
                <a:lnTo>
                  <a:pt x="1638" y="173621"/>
                </a:lnTo>
                <a:lnTo>
                  <a:pt x="2969" y="195346"/>
                </a:lnTo>
                <a:lnTo>
                  <a:pt x="13618" y="236499"/>
                </a:lnTo>
                <a:lnTo>
                  <a:pt x="36930" y="276916"/>
                </a:lnTo>
                <a:lnTo>
                  <a:pt x="85045" y="330555"/>
                </a:lnTo>
                <a:lnTo>
                  <a:pt x="119164" y="363207"/>
                </a:lnTo>
                <a:lnTo>
                  <a:pt x="120802" y="364845"/>
                </a:lnTo>
                <a:lnTo>
                  <a:pt x="139790" y="384095"/>
                </a:lnTo>
                <a:lnTo>
                  <a:pt x="153355" y="400888"/>
                </a:lnTo>
                <a:lnTo>
                  <a:pt x="161496" y="415223"/>
                </a:lnTo>
                <a:lnTo>
                  <a:pt x="164211" y="427101"/>
                </a:lnTo>
                <a:lnTo>
                  <a:pt x="163403" y="435720"/>
                </a:lnTo>
                <a:lnTo>
                  <a:pt x="136613" y="465888"/>
                </a:lnTo>
                <a:lnTo>
                  <a:pt x="118338" y="468858"/>
                </a:lnTo>
                <a:lnTo>
                  <a:pt x="337702" y="468858"/>
                </a:lnTo>
                <a:lnTo>
                  <a:pt x="341096" y="427913"/>
                </a:lnTo>
                <a:lnTo>
                  <a:pt x="339715" y="402560"/>
                </a:lnTo>
                <a:lnTo>
                  <a:pt x="335570" y="378923"/>
                </a:lnTo>
                <a:lnTo>
                  <a:pt x="318985" y="336791"/>
                </a:lnTo>
                <a:lnTo>
                  <a:pt x="283775" y="292831"/>
                </a:lnTo>
                <a:lnTo>
                  <a:pt x="217436" y="234226"/>
                </a:lnTo>
                <a:lnTo>
                  <a:pt x="198625" y="218105"/>
                </a:lnTo>
                <a:lnTo>
                  <a:pt x="185186" y="203311"/>
                </a:lnTo>
                <a:lnTo>
                  <a:pt x="177122" y="189845"/>
                </a:lnTo>
                <a:lnTo>
                  <a:pt x="174434" y="177711"/>
                </a:lnTo>
                <a:lnTo>
                  <a:pt x="175151" y="170100"/>
                </a:lnTo>
                <a:lnTo>
                  <a:pt x="207246" y="142309"/>
                </a:lnTo>
                <a:lnTo>
                  <a:pt x="216204" y="141681"/>
                </a:lnTo>
                <a:lnTo>
                  <a:pt x="320217" y="141681"/>
                </a:lnTo>
                <a:lnTo>
                  <a:pt x="320217" y="34391"/>
                </a:lnTo>
                <a:lnTo>
                  <a:pt x="284745" y="19351"/>
                </a:lnTo>
                <a:lnTo>
                  <a:pt x="233651" y="4838"/>
                </a:lnTo>
                <a:lnTo>
                  <a:pt x="200994" y="537"/>
                </a:lnTo>
                <a:lnTo>
                  <a:pt x="185089" y="0"/>
                </a:lnTo>
                <a:close/>
              </a:path>
              <a:path w="341630" h="621664">
                <a:moveTo>
                  <a:pt x="320217" y="141681"/>
                </a:moveTo>
                <a:lnTo>
                  <a:pt x="216204" y="141681"/>
                </a:lnTo>
                <a:lnTo>
                  <a:pt x="227342" y="142437"/>
                </a:lnTo>
                <a:lnTo>
                  <a:pt x="239039" y="144705"/>
                </a:lnTo>
                <a:lnTo>
                  <a:pt x="277451" y="160528"/>
                </a:lnTo>
                <a:lnTo>
                  <a:pt x="320217" y="189598"/>
                </a:lnTo>
                <a:lnTo>
                  <a:pt x="320217" y="141681"/>
                </a:lnTo>
                <a:close/>
              </a:path>
            </a:pathLst>
          </a:custGeom>
          <a:solidFill>
            <a:srgbClr val="8BD7F4"/>
          </a:solidFill>
        </p:spPr>
        <p:txBody>
          <a:bodyPr wrap="square" lIns="0" tIns="0" rIns="0" bIns="0" rtlCol="0"/>
          <a:lstStyle/>
          <a:p>
            <a:endParaRPr sz="2418"/>
          </a:p>
        </p:txBody>
      </p:sp>
      <p:sp>
        <p:nvSpPr>
          <p:cNvPr id="22" name="object 22"/>
          <p:cNvSpPr/>
          <p:nvPr/>
        </p:nvSpPr>
        <p:spPr>
          <a:xfrm>
            <a:off x="2846189" y="4498444"/>
            <a:ext cx="225188" cy="599649"/>
          </a:xfrm>
          <a:custGeom>
            <a:avLst/>
            <a:gdLst/>
            <a:ahLst/>
            <a:cxnLst/>
            <a:rect l="l" t="t" r="r" b="b"/>
            <a:pathLst>
              <a:path w="167640" h="446404">
                <a:moveTo>
                  <a:pt x="167487" y="0"/>
                </a:moveTo>
                <a:lnTo>
                  <a:pt x="0" y="0"/>
                </a:lnTo>
                <a:lnTo>
                  <a:pt x="0" y="446341"/>
                </a:lnTo>
                <a:lnTo>
                  <a:pt x="167487" y="446341"/>
                </a:lnTo>
                <a:lnTo>
                  <a:pt x="167487" y="0"/>
                </a:lnTo>
                <a:close/>
              </a:path>
            </a:pathLst>
          </a:custGeom>
          <a:solidFill>
            <a:srgbClr val="8BD7F4"/>
          </a:solidFill>
        </p:spPr>
        <p:txBody>
          <a:bodyPr wrap="square" lIns="0" tIns="0" rIns="0" bIns="0" rtlCol="0"/>
          <a:lstStyle/>
          <a:p>
            <a:endParaRPr sz="2418"/>
          </a:p>
        </p:txBody>
      </p:sp>
      <p:sp>
        <p:nvSpPr>
          <p:cNvPr id="23" name="object 23"/>
          <p:cNvSpPr/>
          <p:nvPr/>
        </p:nvSpPr>
        <p:spPr>
          <a:xfrm>
            <a:off x="2713090" y="4294939"/>
            <a:ext cx="491319" cy="203863"/>
          </a:xfrm>
          <a:custGeom>
            <a:avLst/>
            <a:gdLst/>
            <a:ahLst/>
            <a:cxnLst/>
            <a:rect l="l" t="t" r="r" b="b"/>
            <a:pathLst>
              <a:path w="365759" h="151764">
                <a:moveTo>
                  <a:pt x="365671" y="0"/>
                </a:moveTo>
                <a:lnTo>
                  <a:pt x="0" y="0"/>
                </a:lnTo>
                <a:lnTo>
                  <a:pt x="0" y="151498"/>
                </a:lnTo>
                <a:lnTo>
                  <a:pt x="365671" y="151498"/>
                </a:lnTo>
                <a:lnTo>
                  <a:pt x="365671" y="0"/>
                </a:lnTo>
                <a:close/>
              </a:path>
            </a:pathLst>
          </a:custGeom>
          <a:solidFill>
            <a:srgbClr val="8BD7F4"/>
          </a:solidFill>
        </p:spPr>
        <p:txBody>
          <a:bodyPr wrap="square" lIns="0" tIns="0" rIns="0" bIns="0" rtlCol="0"/>
          <a:lstStyle/>
          <a:p>
            <a:endParaRPr sz="2418"/>
          </a:p>
        </p:txBody>
      </p:sp>
      <p:sp>
        <p:nvSpPr>
          <p:cNvPr id="24" name="object 24"/>
          <p:cNvSpPr/>
          <p:nvPr/>
        </p:nvSpPr>
        <p:spPr>
          <a:xfrm>
            <a:off x="3249281" y="4294938"/>
            <a:ext cx="563822" cy="803512"/>
          </a:xfrm>
          <a:custGeom>
            <a:avLst/>
            <a:gdLst/>
            <a:ahLst/>
            <a:cxnLst/>
            <a:rect l="l" t="t" r="r" b="b"/>
            <a:pathLst>
              <a:path w="419735" h="598170">
                <a:moveTo>
                  <a:pt x="192049" y="0"/>
                </a:moveTo>
                <a:lnTo>
                  <a:pt x="0" y="0"/>
                </a:lnTo>
                <a:lnTo>
                  <a:pt x="0" y="597839"/>
                </a:lnTo>
                <a:lnTo>
                  <a:pt x="167068" y="597839"/>
                </a:lnTo>
                <a:lnTo>
                  <a:pt x="167068" y="366483"/>
                </a:lnTo>
                <a:lnTo>
                  <a:pt x="315964" y="366483"/>
                </a:lnTo>
                <a:lnTo>
                  <a:pt x="300964" y="332905"/>
                </a:lnTo>
                <a:lnTo>
                  <a:pt x="324574" y="320920"/>
                </a:lnTo>
                <a:lnTo>
                  <a:pt x="345036" y="307062"/>
                </a:lnTo>
                <a:lnTo>
                  <a:pt x="362350" y="291330"/>
                </a:lnTo>
                <a:lnTo>
                  <a:pt x="376516" y="273723"/>
                </a:lnTo>
                <a:lnTo>
                  <a:pt x="380567" y="266560"/>
                </a:lnTo>
                <a:lnTo>
                  <a:pt x="167068" y="266560"/>
                </a:lnTo>
                <a:lnTo>
                  <a:pt x="167068" y="124066"/>
                </a:lnTo>
                <a:lnTo>
                  <a:pt x="392385" y="124066"/>
                </a:lnTo>
                <a:lnTo>
                  <a:pt x="387678" y="107997"/>
                </a:lnTo>
                <a:lnTo>
                  <a:pt x="345605" y="49542"/>
                </a:lnTo>
                <a:lnTo>
                  <a:pt x="279161" y="12388"/>
                </a:lnTo>
                <a:lnTo>
                  <a:pt x="238188" y="3097"/>
                </a:lnTo>
                <a:lnTo>
                  <a:pt x="192049" y="0"/>
                </a:lnTo>
                <a:close/>
              </a:path>
              <a:path w="419735" h="598170">
                <a:moveTo>
                  <a:pt x="315964" y="366483"/>
                </a:moveTo>
                <a:lnTo>
                  <a:pt x="167068" y="366483"/>
                </a:lnTo>
                <a:lnTo>
                  <a:pt x="242417" y="597839"/>
                </a:lnTo>
                <a:lnTo>
                  <a:pt x="419315" y="597839"/>
                </a:lnTo>
                <a:lnTo>
                  <a:pt x="315964" y="366483"/>
                </a:lnTo>
                <a:close/>
              </a:path>
              <a:path w="419735" h="598170">
                <a:moveTo>
                  <a:pt x="392385" y="124066"/>
                </a:moveTo>
                <a:lnTo>
                  <a:pt x="173621" y="124066"/>
                </a:lnTo>
                <a:lnTo>
                  <a:pt x="187261" y="125178"/>
                </a:lnTo>
                <a:lnTo>
                  <a:pt x="199110" y="128517"/>
                </a:lnTo>
                <a:lnTo>
                  <a:pt x="228495" y="164142"/>
                </a:lnTo>
                <a:lnTo>
                  <a:pt x="232181" y="195326"/>
                </a:lnTo>
                <a:lnTo>
                  <a:pt x="231207" y="212330"/>
                </a:lnTo>
                <a:lnTo>
                  <a:pt x="216623" y="248754"/>
                </a:lnTo>
                <a:lnTo>
                  <a:pt x="167068" y="266560"/>
                </a:lnTo>
                <a:lnTo>
                  <a:pt x="380567" y="266560"/>
                </a:lnTo>
                <a:lnTo>
                  <a:pt x="387534" y="254239"/>
                </a:lnTo>
                <a:lnTo>
                  <a:pt x="395404" y="232837"/>
                </a:lnTo>
                <a:lnTo>
                  <a:pt x="400126" y="209513"/>
                </a:lnTo>
                <a:lnTo>
                  <a:pt x="401701" y="184264"/>
                </a:lnTo>
                <a:lnTo>
                  <a:pt x="398195" y="143904"/>
                </a:lnTo>
                <a:lnTo>
                  <a:pt x="392385" y="124066"/>
                </a:lnTo>
                <a:close/>
              </a:path>
            </a:pathLst>
          </a:custGeom>
          <a:solidFill>
            <a:srgbClr val="8BD7F4"/>
          </a:solidFill>
        </p:spPr>
        <p:txBody>
          <a:bodyPr wrap="square" lIns="0" tIns="0" rIns="0" bIns="0" rtlCol="0"/>
          <a:lstStyle/>
          <a:p>
            <a:endParaRPr sz="2418"/>
          </a:p>
        </p:txBody>
      </p:sp>
      <p:sp>
        <p:nvSpPr>
          <p:cNvPr id="25" name="object 25"/>
          <p:cNvSpPr/>
          <p:nvPr/>
        </p:nvSpPr>
        <p:spPr>
          <a:xfrm>
            <a:off x="3799783" y="4294938"/>
            <a:ext cx="604766" cy="803512"/>
          </a:xfrm>
          <a:custGeom>
            <a:avLst/>
            <a:gdLst/>
            <a:ahLst/>
            <a:cxnLst/>
            <a:rect l="l" t="t" r="r" b="b"/>
            <a:pathLst>
              <a:path w="450214" h="598170">
                <a:moveTo>
                  <a:pt x="318985" y="0"/>
                </a:moveTo>
                <a:lnTo>
                  <a:pt x="131038" y="0"/>
                </a:lnTo>
                <a:lnTo>
                  <a:pt x="0" y="597839"/>
                </a:lnTo>
                <a:lnTo>
                  <a:pt x="162979" y="597839"/>
                </a:lnTo>
                <a:lnTo>
                  <a:pt x="175679" y="509790"/>
                </a:lnTo>
                <a:lnTo>
                  <a:pt x="430378" y="509790"/>
                </a:lnTo>
                <a:lnTo>
                  <a:pt x="403985" y="389000"/>
                </a:lnTo>
                <a:lnTo>
                  <a:pt x="192049" y="389001"/>
                </a:lnTo>
                <a:lnTo>
                  <a:pt x="224815" y="167462"/>
                </a:lnTo>
                <a:lnTo>
                  <a:pt x="355577" y="167462"/>
                </a:lnTo>
                <a:lnTo>
                  <a:pt x="318985" y="0"/>
                </a:lnTo>
                <a:close/>
              </a:path>
              <a:path w="450214" h="598170">
                <a:moveTo>
                  <a:pt x="430378" y="509790"/>
                </a:moveTo>
                <a:lnTo>
                  <a:pt x="274358" y="509790"/>
                </a:lnTo>
                <a:lnTo>
                  <a:pt x="287058" y="597839"/>
                </a:lnTo>
                <a:lnTo>
                  <a:pt x="449618" y="597839"/>
                </a:lnTo>
                <a:lnTo>
                  <a:pt x="430378" y="509790"/>
                </a:lnTo>
                <a:close/>
              </a:path>
              <a:path w="450214" h="598170">
                <a:moveTo>
                  <a:pt x="355577" y="167462"/>
                </a:moveTo>
                <a:lnTo>
                  <a:pt x="224815" y="167462"/>
                </a:lnTo>
                <a:lnTo>
                  <a:pt x="258381" y="389001"/>
                </a:lnTo>
                <a:lnTo>
                  <a:pt x="403985" y="389000"/>
                </a:lnTo>
                <a:lnTo>
                  <a:pt x="355577" y="167462"/>
                </a:lnTo>
                <a:close/>
              </a:path>
            </a:pathLst>
          </a:custGeom>
          <a:solidFill>
            <a:srgbClr val="8BD7F4"/>
          </a:solidFill>
        </p:spPr>
        <p:txBody>
          <a:bodyPr wrap="square" lIns="0" tIns="0" rIns="0" bIns="0" rtlCol="0"/>
          <a:lstStyle/>
          <a:p>
            <a:endParaRPr sz="2418"/>
          </a:p>
        </p:txBody>
      </p:sp>
      <p:sp>
        <p:nvSpPr>
          <p:cNvPr id="26" name="object 26"/>
          <p:cNvSpPr/>
          <p:nvPr/>
        </p:nvSpPr>
        <p:spPr>
          <a:xfrm>
            <a:off x="4494380" y="4498444"/>
            <a:ext cx="225188" cy="599649"/>
          </a:xfrm>
          <a:custGeom>
            <a:avLst/>
            <a:gdLst/>
            <a:ahLst/>
            <a:cxnLst/>
            <a:rect l="l" t="t" r="r" b="b"/>
            <a:pathLst>
              <a:path w="167639" h="446404">
                <a:moveTo>
                  <a:pt x="167487" y="0"/>
                </a:moveTo>
                <a:lnTo>
                  <a:pt x="0" y="0"/>
                </a:lnTo>
                <a:lnTo>
                  <a:pt x="0" y="446341"/>
                </a:lnTo>
                <a:lnTo>
                  <a:pt x="167487" y="446341"/>
                </a:lnTo>
                <a:lnTo>
                  <a:pt x="167487" y="0"/>
                </a:lnTo>
                <a:close/>
              </a:path>
            </a:pathLst>
          </a:custGeom>
          <a:solidFill>
            <a:srgbClr val="8BD7F4"/>
          </a:solidFill>
        </p:spPr>
        <p:txBody>
          <a:bodyPr wrap="square" lIns="0" tIns="0" rIns="0" bIns="0" rtlCol="0"/>
          <a:lstStyle/>
          <a:p>
            <a:endParaRPr sz="2418"/>
          </a:p>
        </p:txBody>
      </p:sp>
      <p:sp>
        <p:nvSpPr>
          <p:cNvPr id="27" name="object 27"/>
          <p:cNvSpPr/>
          <p:nvPr/>
        </p:nvSpPr>
        <p:spPr>
          <a:xfrm>
            <a:off x="4361281" y="4294939"/>
            <a:ext cx="491319" cy="203863"/>
          </a:xfrm>
          <a:custGeom>
            <a:avLst/>
            <a:gdLst/>
            <a:ahLst/>
            <a:cxnLst/>
            <a:rect l="l" t="t" r="r" b="b"/>
            <a:pathLst>
              <a:path w="365760" h="151764">
                <a:moveTo>
                  <a:pt x="365671" y="0"/>
                </a:moveTo>
                <a:lnTo>
                  <a:pt x="0" y="0"/>
                </a:lnTo>
                <a:lnTo>
                  <a:pt x="0" y="151498"/>
                </a:lnTo>
                <a:lnTo>
                  <a:pt x="365671" y="151498"/>
                </a:lnTo>
                <a:lnTo>
                  <a:pt x="365671" y="0"/>
                </a:lnTo>
                <a:close/>
              </a:path>
            </a:pathLst>
          </a:custGeom>
          <a:solidFill>
            <a:srgbClr val="8BD7F4"/>
          </a:solidFill>
        </p:spPr>
        <p:txBody>
          <a:bodyPr wrap="square" lIns="0" tIns="0" rIns="0" bIns="0" rtlCol="0"/>
          <a:lstStyle/>
          <a:p>
            <a:endParaRPr sz="2418"/>
          </a:p>
        </p:txBody>
      </p:sp>
      <p:sp>
        <p:nvSpPr>
          <p:cNvPr id="28" name="object 28"/>
          <p:cNvSpPr/>
          <p:nvPr/>
        </p:nvSpPr>
        <p:spPr>
          <a:xfrm>
            <a:off x="4896375" y="4889877"/>
            <a:ext cx="399197" cy="208128"/>
          </a:xfrm>
          <a:custGeom>
            <a:avLst/>
            <a:gdLst/>
            <a:ahLst/>
            <a:cxnLst/>
            <a:rect l="l" t="t" r="r" b="b"/>
            <a:pathLst>
              <a:path w="297180" h="154939">
                <a:moveTo>
                  <a:pt x="0" y="154940"/>
                </a:moveTo>
                <a:lnTo>
                  <a:pt x="296875" y="154940"/>
                </a:lnTo>
                <a:lnTo>
                  <a:pt x="296875" y="0"/>
                </a:lnTo>
                <a:lnTo>
                  <a:pt x="0" y="0"/>
                </a:lnTo>
                <a:lnTo>
                  <a:pt x="0" y="154940"/>
                </a:lnTo>
                <a:close/>
              </a:path>
            </a:pathLst>
          </a:custGeom>
          <a:solidFill>
            <a:srgbClr val="8BD7F4"/>
          </a:solidFill>
        </p:spPr>
        <p:txBody>
          <a:bodyPr wrap="square" lIns="0" tIns="0" rIns="0" bIns="0" rtlCol="0"/>
          <a:lstStyle/>
          <a:p>
            <a:endParaRPr sz="2418"/>
          </a:p>
        </p:txBody>
      </p:sp>
      <p:sp>
        <p:nvSpPr>
          <p:cNvPr id="29" name="object 29"/>
          <p:cNvSpPr/>
          <p:nvPr/>
        </p:nvSpPr>
        <p:spPr>
          <a:xfrm>
            <a:off x="4896376" y="4780695"/>
            <a:ext cx="226041" cy="109182"/>
          </a:xfrm>
          <a:custGeom>
            <a:avLst/>
            <a:gdLst/>
            <a:ahLst/>
            <a:cxnLst/>
            <a:rect l="l" t="t" r="r" b="b"/>
            <a:pathLst>
              <a:path w="168275" h="81279">
                <a:moveTo>
                  <a:pt x="0" y="81280"/>
                </a:moveTo>
                <a:lnTo>
                  <a:pt x="167881" y="81280"/>
                </a:lnTo>
                <a:lnTo>
                  <a:pt x="167881" y="0"/>
                </a:lnTo>
                <a:lnTo>
                  <a:pt x="0" y="0"/>
                </a:lnTo>
                <a:lnTo>
                  <a:pt x="0" y="81280"/>
                </a:lnTo>
                <a:close/>
              </a:path>
            </a:pathLst>
          </a:custGeom>
          <a:solidFill>
            <a:srgbClr val="8BD7F4"/>
          </a:solidFill>
        </p:spPr>
        <p:txBody>
          <a:bodyPr wrap="square" lIns="0" tIns="0" rIns="0" bIns="0" rtlCol="0"/>
          <a:lstStyle/>
          <a:p>
            <a:endParaRPr sz="2418"/>
          </a:p>
        </p:txBody>
      </p:sp>
      <p:sp>
        <p:nvSpPr>
          <p:cNvPr id="30" name="object 30"/>
          <p:cNvSpPr/>
          <p:nvPr/>
        </p:nvSpPr>
        <p:spPr>
          <a:xfrm>
            <a:off x="4896375" y="4591332"/>
            <a:ext cx="382137" cy="189363"/>
          </a:xfrm>
          <a:custGeom>
            <a:avLst/>
            <a:gdLst/>
            <a:ahLst/>
            <a:cxnLst/>
            <a:rect l="l" t="t" r="r" b="b"/>
            <a:pathLst>
              <a:path w="284480" h="140970">
                <a:moveTo>
                  <a:pt x="0" y="140970"/>
                </a:moveTo>
                <a:lnTo>
                  <a:pt x="284187" y="140970"/>
                </a:lnTo>
                <a:lnTo>
                  <a:pt x="284187" y="0"/>
                </a:lnTo>
                <a:lnTo>
                  <a:pt x="0" y="0"/>
                </a:lnTo>
                <a:lnTo>
                  <a:pt x="0" y="140970"/>
                </a:lnTo>
                <a:close/>
              </a:path>
            </a:pathLst>
          </a:custGeom>
          <a:solidFill>
            <a:srgbClr val="8BD7F4"/>
          </a:solidFill>
        </p:spPr>
        <p:txBody>
          <a:bodyPr wrap="square" lIns="0" tIns="0" rIns="0" bIns="0" rtlCol="0"/>
          <a:lstStyle/>
          <a:p>
            <a:endParaRPr sz="2418"/>
          </a:p>
        </p:txBody>
      </p:sp>
      <p:sp>
        <p:nvSpPr>
          <p:cNvPr id="31" name="object 31"/>
          <p:cNvSpPr/>
          <p:nvPr/>
        </p:nvSpPr>
        <p:spPr>
          <a:xfrm>
            <a:off x="4896376" y="4488974"/>
            <a:ext cx="226041" cy="102358"/>
          </a:xfrm>
          <a:custGeom>
            <a:avLst/>
            <a:gdLst/>
            <a:ahLst/>
            <a:cxnLst/>
            <a:rect l="l" t="t" r="r" b="b"/>
            <a:pathLst>
              <a:path w="168275" h="76200">
                <a:moveTo>
                  <a:pt x="0" y="76200"/>
                </a:moveTo>
                <a:lnTo>
                  <a:pt x="167881" y="76200"/>
                </a:lnTo>
                <a:lnTo>
                  <a:pt x="167881" y="0"/>
                </a:lnTo>
                <a:lnTo>
                  <a:pt x="0" y="0"/>
                </a:lnTo>
                <a:lnTo>
                  <a:pt x="0" y="76200"/>
                </a:lnTo>
                <a:close/>
              </a:path>
            </a:pathLst>
          </a:custGeom>
          <a:solidFill>
            <a:srgbClr val="8BD7F4"/>
          </a:solidFill>
        </p:spPr>
        <p:txBody>
          <a:bodyPr wrap="square" lIns="0" tIns="0" rIns="0" bIns="0" rtlCol="0"/>
          <a:lstStyle/>
          <a:p>
            <a:endParaRPr sz="2418"/>
          </a:p>
        </p:txBody>
      </p:sp>
      <p:sp>
        <p:nvSpPr>
          <p:cNvPr id="32" name="object 32"/>
          <p:cNvSpPr/>
          <p:nvPr/>
        </p:nvSpPr>
        <p:spPr>
          <a:xfrm>
            <a:off x="4896375" y="4294494"/>
            <a:ext cx="399197" cy="194481"/>
          </a:xfrm>
          <a:custGeom>
            <a:avLst/>
            <a:gdLst/>
            <a:ahLst/>
            <a:cxnLst/>
            <a:rect l="l" t="t" r="r" b="b"/>
            <a:pathLst>
              <a:path w="297180" h="144779">
                <a:moveTo>
                  <a:pt x="0" y="144780"/>
                </a:moveTo>
                <a:lnTo>
                  <a:pt x="296875" y="144780"/>
                </a:lnTo>
                <a:lnTo>
                  <a:pt x="296875" y="0"/>
                </a:lnTo>
                <a:lnTo>
                  <a:pt x="0" y="0"/>
                </a:lnTo>
                <a:lnTo>
                  <a:pt x="0" y="144780"/>
                </a:lnTo>
                <a:close/>
              </a:path>
            </a:pathLst>
          </a:custGeom>
          <a:solidFill>
            <a:srgbClr val="8BD7F4"/>
          </a:solidFill>
        </p:spPr>
        <p:txBody>
          <a:bodyPr wrap="square" lIns="0" tIns="0" rIns="0" bIns="0" rtlCol="0"/>
          <a:lstStyle/>
          <a:p>
            <a:endParaRPr sz="2418"/>
          </a:p>
        </p:txBody>
      </p:sp>
      <p:sp>
        <p:nvSpPr>
          <p:cNvPr id="33" name="object 33"/>
          <p:cNvSpPr/>
          <p:nvPr/>
        </p:nvSpPr>
        <p:spPr>
          <a:xfrm>
            <a:off x="5342355" y="4278976"/>
            <a:ext cx="582589" cy="835072"/>
          </a:xfrm>
          <a:custGeom>
            <a:avLst/>
            <a:gdLst/>
            <a:ahLst/>
            <a:cxnLst/>
            <a:rect l="l" t="t" r="r" b="b"/>
            <a:pathLst>
              <a:path w="433704" h="621664">
                <a:moveTo>
                  <a:pt x="227266" y="0"/>
                </a:moveTo>
                <a:lnTo>
                  <a:pt x="175750" y="5041"/>
                </a:lnTo>
                <a:lnTo>
                  <a:pt x="130529" y="20164"/>
                </a:lnTo>
                <a:lnTo>
                  <a:pt x="91601" y="45369"/>
                </a:lnTo>
                <a:lnTo>
                  <a:pt x="58966" y="80657"/>
                </a:lnTo>
                <a:lnTo>
                  <a:pt x="37739" y="115702"/>
                </a:lnTo>
                <a:lnTo>
                  <a:pt x="21229" y="156279"/>
                </a:lnTo>
                <a:lnTo>
                  <a:pt x="9435" y="202389"/>
                </a:lnTo>
                <a:lnTo>
                  <a:pt x="2359" y="254034"/>
                </a:lnTo>
                <a:lnTo>
                  <a:pt x="0" y="311213"/>
                </a:lnTo>
                <a:lnTo>
                  <a:pt x="2342" y="367682"/>
                </a:lnTo>
                <a:lnTo>
                  <a:pt x="9369" y="418827"/>
                </a:lnTo>
                <a:lnTo>
                  <a:pt x="21081" y="464647"/>
                </a:lnTo>
                <a:lnTo>
                  <a:pt x="37478" y="505145"/>
                </a:lnTo>
                <a:lnTo>
                  <a:pt x="58559" y="540321"/>
                </a:lnTo>
                <a:lnTo>
                  <a:pt x="90859" y="575875"/>
                </a:lnTo>
                <a:lnTo>
                  <a:pt x="129198" y="601271"/>
                </a:lnTo>
                <a:lnTo>
                  <a:pt x="173579" y="616509"/>
                </a:lnTo>
                <a:lnTo>
                  <a:pt x="224002" y="621588"/>
                </a:lnTo>
                <a:lnTo>
                  <a:pt x="273801" y="616882"/>
                </a:lnTo>
                <a:lnTo>
                  <a:pt x="316744" y="602761"/>
                </a:lnTo>
                <a:lnTo>
                  <a:pt x="352829" y="579219"/>
                </a:lnTo>
                <a:lnTo>
                  <a:pt x="382054" y="546252"/>
                </a:lnTo>
                <a:lnTo>
                  <a:pt x="400626" y="512872"/>
                </a:lnTo>
                <a:lnTo>
                  <a:pt x="415074" y="473005"/>
                </a:lnTo>
                <a:lnTo>
                  <a:pt x="415997" y="468858"/>
                </a:lnTo>
                <a:lnTo>
                  <a:pt x="224002" y="468858"/>
                </a:lnTo>
                <a:lnTo>
                  <a:pt x="209793" y="466670"/>
                </a:lnTo>
                <a:lnTo>
                  <a:pt x="181000" y="433844"/>
                </a:lnTo>
                <a:lnTo>
                  <a:pt x="171788" y="383733"/>
                </a:lnTo>
                <a:lnTo>
                  <a:pt x="168719" y="303428"/>
                </a:lnTo>
                <a:lnTo>
                  <a:pt x="169498" y="259294"/>
                </a:lnTo>
                <a:lnTo>
                  <a:pt x="175738" y="193680"/>
                </a:lnTo>
                <a:lnTo>
                  <a:pt x="188609" y="156697"/>
                </a:lnTo>
                <a:lnTo>
                  <a:pt x="224815" y="136766"/>
                </a:lnTo>
                <a:lnTo>
                  <a:pt x="422330" y="136766"/>
                </a:lnTo>
                <a:lnTo>
                  <a:pt x="412115" y="110776"/>
                </a:lnTo>
                <a:lnTo>
                  <a:pt x="375769" y="55598"/>
                </a:lnTo>
                <a:lnTo>
                  <a:pt x="327271" y="19925"/>
                </a:lnTo>
                <a:lnTo>
                  <a:pt x="264311" y="2214"/>
                </a:lnTo>
                <a:lnTo>
                  <a:pt x="227266" y="0"/>
                </a:lnTo>
                <a:close/>
              </a:path>
              <a:path w="433704" h="621664">
                <a:moveTo>
                  <a:pt x="432015" y="260845"/>
                </a:moveTo>
                <a:lnTo>
                  <a:pt x="220306" y="260845"/>
                </a:lnTo>
                <a:lnTo>
                  <a:pt x="220306" y="382460"/>
                </a:lnTo>
                <a:lnTo>
                  <a:pt x="269849" y="382460"/>
                </a:lnTo>
                <a:lnTo>
                  <a:pt x="269849" y="390651"/>
                </a:lnTo>
                <a:lnTo>
                  <a:pt x="263404" y="438447"/>
                </a:lnTo>
                <a:lnTo>
                  <a:pt x="234746" y="467643"/>
                </a:lnTo>
                <a:lnTo>
                  <a:pt x="224002" y="468858"/>
                </a:lnTo>
                <a:lnTo>
                  <a:pt x="415997" y="468858"/>
                </a:lnTo>
                <a:lnTo>
                  <a:pt x="425395" y="426653"/>
                </a:lnTo>
                <a:lnTo>
                  <a:pt x="431589" y="373814"/>
                </a:lnTo>
                <a:lnTo>
                  <a:pt x="433654" y="314490"/>
                </a:lnTo>
                <a:lnTo>
                  <a:pt x="433550" y="304996"/>
                </a:lnTo>
                <a:lnTo>
                  <a:pt x="433239" y="293298"/>
                </a:lnTo>
                <a:lnTo>
                  <a:pt x="432727" y="279398"/>
                </a:lnTo>
                <a:lnTo>
                  <a:pt x="432015" y="263296"/>
                </a:lnTo>
                <a:lnTo>
                  <a:pt x="432015" y="260845"/>
                </a:lnTo>
                <a:close/>
              </a:path>
              <a:path w="433704" h="621664">
                <a:moveTo>
                  <a:pt x="422330" y="136766"/>
                </a:moveTo>
                <a:lnTo>
                  <a:pt x="224815" y="136766"/>
                </a:lnTo>
                <a:lnTo>
                  <a:pt x="234409" y="137625"/>
                </a:lnTo>
                <a:lnTo>
                  <a:pt x="243133" y="140200"/>
                </a:lnTo>
                <a:lnTo>
                  <a:pt x="270262" y="168555"/>
                </a:lnTo>
                <a:lnTo>
                  <a:pt x="280911" y="195325"/>
                </a:lnTo>
                <a:lnTo>
                  <a:pt x="425869" y="145770"/>
                </a:lnTo>
                <a:lnTo>
                  <a:pt x="422330" y="136766"/>
                </a:lnTo>
                <a:close/>
              </a:path>
            </a:pathLst>
          </a:custGeom>
          <a:solidFill>
            <a:srgbClr val="8BD7F4"/>
          </a:solidFill>
        </p:spPr>
        <p:txBody>
          <a:bodyPr wrap="square" lIns="0" tIns="0" rIns="0" bIns="0" rtlCol="0"/>
          <a:lstStyle/>
          <a:p>
            <a:endParaRPr sz="2418"/>
          </a:p>
        </p:txBody>
      </p:sp>
      <p:sp>
        <p:nvSpPr>
          <p:cNvPr id="34" name="object 34"/>
          <p:cNvSpPr/>
          <p:nvPr/>
        </p:nvSpPr>
        <p:spPr>
          <a:xfrm>
            <a:off x="5990775" y="4294933"/>
            <a:ext cx="225188" cy="803512"/>
          </a:xfrm>
          <a:custGeom>
            <a:avLst/>
            <a:gdLst/>
            <a:ahLst/>
            <a:cxnLst/>
            <a:rect l="l" t="t" r="r" b="b"/>
            <a:pathLst>
              <a:path w="167639" h="598170">
                <a:moveTo>
                  <a:pt x="0" y="0"/>
                </a:moveTo>
                <a:lnTo>
                  <a:pt x="167055" y="0"/>
                </a:lnTo>
                <a:lnTo>
                  <a:pt x="167055" y="597839"/>
                </a:lnTo>
                <a:lnTo>
                  <a:pt x="0" y="597839"/>
                </a:lnTo>
                <a:lnTo>
                  <a:pt x="0" y="0"/>
                </a:lnTo>
                <a:close/>
              </a:path>
            </a:pathLst>
          </a:custGeom>
          <a:solidFill>
            <a:srgbClr val="8BD7F4"/>
          </a:solidFill>
        </p:spPr>
        <p:txBody>
          <a:bodyPr wrap="square" lIns="0" tIns="0" rIns="0" bIns="0" rtlCol="0"/>
          <a:lstStyle/>
          <a:p>
            <a:endParaRPr sz="2418"/>
          </a:p>
        </p:txBody>
      </p:sp>
      <p:sp>
        <p:nvSpPr>
          <p:cNvPr id="35" name="object 35"/>
          <p:cNvSpPr/>
          <p:nvPr/>
        </p:nvSpPr>
        <p:spPr>
          <a:xfrm>
            <a:off x="6283854" y="4280075"/>
            <a:ext cx="452935" cy="834219"/>
          </a:xfrm>
          <a:custGeom>
            <a:avLst/>
            <a:gdLst/>
            <a:ahLst/>
            <a:cxnLst/>
            <a:rect l="l" t="t" r="r" b="b"/>
            <a:pathLst>
              <a:path w="337185" h="621029">
                <a:moveTo>
                  <a:pt x="237896" y="0"/>
                </a:moveTo>
                <a:lnTo>
                  <a:pt x="188208" y="5310"/>
                </a:lnTo>
                <a:lnTo>
                  <a:pt x="143155" y="21240"/>
                </a:lnTo>
                <a:lnTo>
                  <a:pt x="102734" y="47791"/>
                </a:lnTo>
                <a:lnTo>
                  <a:pt x="66941" y="84962"/>
                </a:lnTo>
                <a:lnTo>
                  <a:pt x="42842" y="120976"/>
                </a:lnTo>
                <a:lnTo>
                  <a:pt x="24099" y="161034"/>
                </a:lnTo>
                <a:lnTo>
                  <a:pt x="10710" y="205137"/>
                </a:lnTo>
                <a:lnTo>
                  <a:pt x="2677" y="253286"/>
                </a:lnTo>
                <a:lnTo>
                  <a:pt x="0" y="305485"/>
                </a:lnTo>
                <a:lnTo>
                  <a:pt x="1252" y="345058"/>
                </a:lnTo>
                <a:lnTo>
                  <a:pt x="11278" y="415999"/>
                </a:lnTo>
                <a:lnTo>
                  <a:pt x="31395" y="476246"/>
                </a:lnTo>
                <a:lnTo>
                  <a:pt x="61904" y="527333"/>
                </a:lnTo>
                <a:lnTo>
                  <a:pt x="98707" y="565900"/>
                </a:lnTo>
                <a:lnTo>
                  <a:pt x="136587" y="592409"/>
                </a:lnTo>
                <a:lnTo>
                  <a:pt x="177734" y="610521"/>
                </a:lnTo>
                <a:lnTo>
                  <a:pt x="220934" y="619635"/>
                </a:lnTo>
                <a:lnTo>
                  <a:pt x="243230" y="620776"/>
                </a:lnTo>
                <a:lnTo>
                  <a:pt x="254703" y="620442"/>
                </a:lnTo>
                <a:lnTo>
                  <a:pt x="300948" y="612463"/>
                </a:lnTo>
                <a:lnTo>
                  <a:pt x="336994" y="599490"/>
                </a:lnTo>
                <a:lnTo>
                  <a:pt x="336994" y="468858"/>
                </a:lnTo>
                <a:lnTo>
                  <a:pt x="272300" y="468858"/>
                </a:lnTo>
                <a:lnTo>
                  <a:pt x="250275" y="466236"/>
                </a:lnTo>
                <a:lnTo>
                  <a:pt x="214141" y="445252"/>
                </a:lnTo>
                <a:lnTo>
                  <a:pt x="188825" y="403713"/>
                </a:lnTo>
                <a:lnTo>
                  <a:pt x="176032" y="344239"/>
                </a:lnTo>
                <a:lnTo>
                  <a:pt x="174434" y="307936"/>
                </a:lnTo>
                <a:lnTo>
                  <a:pt x="176046" y="269665"/>
                </a:lnTo>
                <a:lnTo>
                  <a:pt x="188948" y="207929"/>
                </a:lnTo>
                <a:lnTo>
                  <a:pt x="214640" y="166107"/>
                </a:lnTo>
                <a:lnTo>
                  <a:pt x="252511" y="145128"/>
                </a:lnTo>
                <a:lnTo>
                  <a:pt x="275983" y="142506"/>
                </a:lnTo>
                <a:lnTo>
                  <a:pt x="336994" y="142506"/>
                </a:lnTo>
                <a:lnTo>
                  <a:pt x="336994" y="16789"/>
                </a:lnTo>
                <a:lnTo>
                  <a:pt x="288480" y="4305"/>
                </a:lnTo>
                <a:lnTo>
                  <a:pt x="250736" y="269"/>
                </a:lnTo>
                <a:lnTo>
                  <a:pt x="237896" y="0"/>
                </a:lnTo>
                <a:close/>
              </a:path>
              <a:path w="337185" h="621029">
                <a:moveTo>
                  <a:pt x="336994" y="449605"/>
                </a:moveTo>
                <a:lnTo>
                  <a:pt x="297525" y="466093"/>
                </a:lnTo>
                <a:lnTo>
                  <a:pt x="272300" y="468858"/>
                </a:lnTo>
                <a:lnTo>
                  <a:pt x="336994" y="468858"/>
                </a:lnTo>
                <a:lnTo>
                  <a:pt x="336994" y="449605"/>
                </a:lnTo>
                <a:close/>
              </a:path>
              <a:path w="337185" h="621029">
                <a:moveTo>
                  <a:pt x="336994" y="142506"/>
                </a:moveTo>
                <a:lnTo>
                  <a:pt x="275983" y="142506"/>
                </a:lnTo>
                <a:lnTo>
                  <a:pt x="283224" y="142787"/>
                </a:lnTo>
                <a:lnTo>
                  <a:pt x="290622" y="143630"/>
                </a:lnTo>
                <a:lnTo>
                  <a:pt x="329218" y="156062"/>
                </a:lnTo>
                <a:lnTo>
                  <a:pt x="336994" y="160108"/>
                </a:lnTo>
                <a:lnTo>
                  <a:pt x="336994" y="142506"/>
                </a:lnTo>
                <a:close/>
              </a:path>
            </a:pathLst>
          </a:custGeom>
          <a:solidFill>
            <a:srgbClr val="8BD7F4"/>
          </a:solidFill>
        </p:spPr>
        <p:txBody>
          <a:bodyPr wrap="square" lIns="0" tIns="0" rIns="0" bIns="0" rtlCol="0"/>
          <a:lstStyle/>
          <a:p>
            <a:endParaRPr sz="2418"/>
          </a:p>
        </p:txBody>
      </p:sp>
      <p:sp>
        <p:nvSpPr>
          <p:cNvPr id="36" name="object 36"/>
          <p:cNvSpPr/>
          <p:nvPr/>
        </p:nvSpPr>
        <p:spPr>
          <a:xfrm>
            <a:off x="6936036" y="6003411"/>
            <a:ext cx="388961" cy="0"/>
          </a:xfrm>
          <a:custGeom>
            <a:avLst/>
            <a:gdLst/>
            <a:ahLst/>
            <a:cxnLst/>
            <a:rect l="l" t="t" r="r" b="b"/>
            <a:pathLst>
              <a:path w="289560">
                <a:moveTo>
                  <a:pt x="0" y="0"/>
                </a:moveTo>
                <a:lnTo>
                  <a:pt x="289356" y="0"/>
                </a:lnTo>
              </a:path>
            </a:pathLst>
          </a:custGeom>
          <a:ln w="37718">
            <a:solidFill>
              <a:srgbClr val="CAEBF8"/>
            </a:solidFill>
          </a:ln>
        </p:spPr>
        <p:txBody>
          <a:bodyPr wrap="square" lIns="0" tIns="0" rIns="0" bIns="0" rtlCol="0"/>
          <a:lstStyle/>
          <a:p>
            <a:endParaRPr sz="2418"/>
          </a:p>
        </p:txBody>
      </p:sp>
      <p:sp>
        <p:nvSpPr>
          <p:cNvPr id="37" name="object 37"/>
          <p:cNvSpPr/>
          <p:nvPr/>
        </p:nvSpPr>
        <p:spPr>
          <a:xfrm>
            <a:off x="6936036" y="5750061"/>
            <a:ext cx="388961" cy="177421"/>
          </a:xfrm>
          <a:custGeom>
            <a:avLst/>
            <a:gdLst/>
            <a:ahLst/>
            <a:cxnLst/>
            <a:rect l="l" t="t" r="r" b="b"/>
            <a:pathLst>
              <a:path w="289560" h="132079">
                <a:moveTo>
                  <a:pt x="289356" y="0"/>
                </a:moveTo>
                <a:lnTo>
                  <a:pt x="0" y="0"/>
                </a:lnTo>
                <a:lnTo>
                  <a:pt x="0" y="37731"/>
                </a:lnTo>
                <a:lnTo>
                  <a:pt x="174345" y="37731"/>
                </a:lnTo>
                <a:lnTo>
                  <a:pt x="174345" y="38468"/>
                </a:lnTo>
                <a:lnTo>
                  <a:pt x="0" y="95415"/>
                </a:lnTo>
                <a:lnTo>
                  <a:pt x="0" y="131660"/>
                </a:lnTo>
                <a:lnTo>
                  <a:pt x="289356" y="131660"/>
                </a:lnTo>
                <a:lnTo>
                  <a:pt x="289356" y="93929"/>
                </a:lnTo>
                <a:lnTo>
                  <a:pt x="115417" y="93929"/>
                </a:lnTo>
                <a:lnTo>
                  <a:pt x="115417" y="93205"/>
                </a:lnTo>
                <a:lnTo>
                  <a:pt x="289356" y="35509"/>
                </a:lnTo>
                <a:lnTo>
                  <a:pt x="289356" y="0"/>
                </a:lnTo>
                <a:close/>
              </a:path>
            </a:pathLst>
          </a:custGeom>
          <a:solidFill>
            <a:srgbClr val="CAEBF8"/>
          </a:solidFill>
        </p:spPr>
        <p:txBody>
          <a:bodyPr wrap="square" lIns="0" tIns="0" rIns="0" bIns="0" rtlCol="0"/>
          <a:lstStyle/>
          <a:p>
            <a:endParaRPr sz="2418"/>
          </a:p>
        </p:txBody>
      </p:sp>
      <p:sp>
        <p:nvSpPr>
          <p:cNvPr id="38" name="object 38"/>
          <p:cNvSpPr/>
          <p:nvPr/>
        </p:nvSpPr>
        <p:spPr>
          <a:xfrm>
            <a:off x="6936036" y="5525519"/>
            <a:ext cx="388961" cy="177421"/>
          </a:xfrm>
          <a:custGeom>
            <a:avLst/>
            <a:gdLst/>
            <a:ahLst/>
            <a:cxnLst/>
            <a:rect l="l" t="t" r="r" b="b"/>
            <a:pathLst>
              <a:path w="289560" h="132079">
                <a:moveTo>
                  <a:pt x="289356" y="0"/>
                </a:moveTo>
                <a:lnTo>
                  <a:pt x="0" y="0"/>
                </a:lnTo>
                <a:lnTo>
                  <a:pt x="0" y="37731"/>
                </a:lnTo>
                <a:lnTo>
                  <a:pt x="174345" y="37731"/>
                </a:lnTo>
                <a:lnTo>
                  <a:pt x="174345" y="38468"/>
                </a:lnTo>
                <a:lnTo>
                  <a:pt x="0" y="95415"/>
                </a:lnTo>
                <a:lnTo>
                  <a:pt x="0" y="131660"/>
                </a:lnTo>
                <a:lnTo>
                  <a:pt x="289356" y="131660"/>
                </a:lnTo>
                <a:lnTo>
                  <a:pt x="289356" y="93929"/>
                </a:lnTo>
                <a:lnTo>
                  <a:pt x="115417" y="93929"/>
                </a:lnTo>
                <a:lnTo>
                  <a:pt x="115417" y="93205"/>
                </a:lnTo>
                <a:lnTo>
                  <a:pt x="289356" y="35509"/>
                </a:lnTo>
                <a:lnTo>
                  <a:pt x="289356" y="0"/>
                </a:lnTo>
                <a:close/>
              </a:path>
            </a:pathLst>
          </a:custGeom>
          <a:solidFill>
            <a:srgbClr val="CAEBF8"/>
          </a:solidFill>
        </p:spPr>
        <p:txBody>
          <a:bodyPr wrap="square" lIns="0" tIns="0" rIns="0" bIns="0" rtlCol="0"/>
          <a:lstStyle/>
          <a:p>
            <a:endParaRPr sz="2418"/>
          </a:p>
        </p:txBody>
      </p:sp>
      <p:sp>
        <p:nvSpPr>
          <p:cNvPr id="39" name="object 39"/>
          <p:cNvSpPr/>
          <p:nvPr/>
        </p:nvSpPr>
        <p:spPr>
          <a:xfrm>
            <a:off x="6932776" y="5308936"/>
            <a:ext cx="395785" cy="170597"/>
          </a:xfrm>
          <a:custGeom>
            <a:avLst/>
            <a:gdLst/>
            <a:ahLst/>
            <a:cxnLst/>
            <a:rect l="l" t="t" r="r" b="b"/>
            <a:pathLst>
              <a:path w="294639" h="127000">
                <a:moveTo>
                  <a:pt x="223507" y="0"/>
                </a:moveTo>
                <a:lnTo>
                  <a:pt x="70700" y="0"/>
                </a:lnTo>
                <a:lnTo>
                  <a:pt x="62219" y="347"/>
                </a:lnTo>
                <a:lnTo>
                  <a:pt x="22328" y="15842"/>
                </a:lnTo>
                <a:lnTo>
                  <a:pt x="1485" y="48006"/>
                </a:lnTo>
                <a:lnTo>
                  <a:pt x="0" y="55600"/>
                </a:lnTo>
                <a:lnTo>
                  <a:pt x="0" y="70878"/>
                </a:lnTo>
                <a:lnTo>
                  <a:pt x="17665" y="106311"/>
                </a:lnTo>
                <a:lnTo>
                  <a:pt x="54243" y="125090"/>
                </a:lnTo>
                <a:lnTo>
                  <a:pt x="70700" y="126479"/>
                </a:lnTo>
                <a:lnTo>
                  <a:pt x="223507" y="126479"/>
                </a:lnTo>
                <a:lnTo>
                  <a:pt x="260926" y="117932"/>
                </a:lnTo>
                <a:lnTo>
                  <a:pt x="288656" y="88747"/>
                </a:lnTo>
                <a:lnTo>
                  <a:pt x="60680" y="88747"/>
                </a:lnTo>
                <a:lnTo>
                  <a:pt x="53301" y="86220"/>
                </a:lnTo>
                <a:lnTo>
                  <a:pt x="43815" y="76123"/>
                </a:lnTo>
                <a:lnTo>
                  <a:pt x="41440" y="70129"/>
                </a:lnTo>
                <a:lnTo>
                  <a:pt x="41440" y="56337"/>
                </a:lnTo>
                <a:lnTo>
                  <a:pt x="43815" y="50355"/>
                </a:lnTo>
                <a:lnTo>
                  <a:pt x="53301" y="40246"/>
                </a:lnTo>
                <a:lnTo>
                  <a:pt x="60680" y="37719"/>
                </a:lnTo>
                <a:lnTo>
                  <a:pt x="288652" y="37719"/>
                </a:lnTo>
                <a:lnTo>
                  <a:pt x="286778" y="32981"/>
                </a:lnTo>
                <a:lnTo>
                  <a:pt x="254596" y="5549"/>
                </a:lnTo>
                <a:lnTo>
                  <a:pt x="232163" y="347"/>
                </a:lnTo>
                <a:lnTo>
                  <a:pt x="223507" y="0"/>
                </a:lnTo>
                <a:close/>
              </a:path>
              <a:path w="294639" h="127000">
                <a:moveTo>
                  <a:pt x="288652" y="37719"/>
                </a:moveTo>
                <a:lnTo>
                  <a:pt x="233527" y="37719"/>
                </a:lnTo>
                <a:lnTo>
                  <a:pt x="240919" y="40246"/>
                </a:lnTo>
                <a:lnTo>
                  <a:pt x="250393" y="50355"/>
                </a:lnTo>
                <a:lnTo>
                  <a:pt x="252768" y="56337"/>
                </a:lnTo>
                <a:lnTo>
                  <a:pt x="252768" y="70129"/>
                </a:lnTo>
                <a:lnTo>
                  <a:pt x="250393" y="76123"/>
                </a:lnTo>
                <a:lnTo>
                  <a:pt x="240919" y="86220"/>
                </a:lnTo>
                <a:lnTo>
                  <a:pt x="233527" y="88747"/>
                </a:lnTo>
                <a:lnTo>
                  <a:pt x="288656" y="88747"/>
                </a:lnTo>
                <a:lnTo>
                  <a:pt x="292722" y="78460"/>
                </a:lnTo>
                <a:lnTo>
                  <a:pt x="294233" y="70878"/>
                </a:lnTo>
                <a:lnTo>
                  <a:pt x="294233" y="55600"/>
                </a:lnTo>
                <a:lnTo>
                  <a:pt x="292722" y="48006"/>
                </a:lnTo>
                <a:lnTo>
                  <a:pt x="288652" y="37719"/>
                </a:lnTo>
                <a:close/>
              </a:path>
            </a:pathLst>
          </a:custGeom>
          <a:solidFill>
            <a:srgbClr val="CAEBF8"/>
          </a:solidFill>
        </p:spPr>
        <p:txBody>
          <a:bodyPr wrap="square" lIns="0" tIns="0" rIns="0" bIns="0" rtlCol="0"/>
          <a:lstStyle/>
          <a:p>
            <a:endParaRPr sz="2418"/>
          </a:p>
        </p:txBody>
      </p:sp>
      <p:sp>
        <p:nvSpPr>
          <p:cNvPr id="40" name="object 40"/>
          <p:cNvSpPr/>
          <p:nvPr/>
        </p:nvSpPr>
        <p:spPr>
          <a:xfrm>
            <a:off x="6936037" y="5097290"/>
            <a:ext cx="388961" cy="189363"/>
          </a:xfrm>
          <a:custGeom>
            <a:avLst/>
            <a:gdLst/>
            <a:ahLst/>
            <a:cxnLst/>
            <a:rect l="l" t="t" r="r" b="b"/>
            <a:pathLst>
              <a:path w="289560" h="140970">
                <a:moveTo>
                  <a:pt x="0" y="0"/>
                </a:moveTo>
                <a:lnTo>
                  <a:pt x="0" y="39954"/>
                </a:lnTo>
                <a:lnTo>
                  <a:pt x="201980" y="70269"/>
                </a:lnTo>
                <a:lnTo>
                  <a:pt x="201980" y="71018"/>
                </a:lnTo>
                <a:lnTo>
                  <a:pt x="0" y="100965"/>
                </a:lnTo>
                <a:lnTo>
                  <a:pt x="0" y="140906"/>
                </a:lnTo>
                <a:lnTo>
                  <a:pt x="289356" y="87287"/>
                </a:lnTo>
                <a:lnTo>
                  <a:pt x="289356" y="54000"/>
                </a:lnTo>
                <a:lnTo>
                  <a:pt x="0" y="0"/>
                </a:lnTo>
                <a:close/>
              </a:path>
            </a:pathLst>
          </a:custGeom>
          <a:solidFill>
            <a:srgbClr val="CAEBF8"/>
          </a:solidFill>
        </p:spPr>
        <p:txBody>
          <a:bodyPr wrap="square" lIns="0" tIns="0" rIns="0" bIns="0" rtlCol="0"/>
          <a:lstStyle/>
          <a:p>
            <a:endParaRPr sz="2418"/>
          </a:p>
        </p:txBody>
      </p:sp>
      <p:sp>
        <p:nvSpPr>
          <p:cNvPr id="41" name="object 41"/>
          <p:cNvSpPr/>
          <p:nvPr/>
        </p:nvSpPr>
        <p:spPr>
          <a:xfrm>
            <a:off x="6936036" y="4904061"/>
            <a:ext cx="388961" cy="200451"/>
          </a:xfrm>
          <a:custGeom>
            <a:avLst/>
            <a:gdLst/>
            <a:ahLst/>
            <a:cxnLst/>
            <a:rect l="l" t="t" r="r" b="b"/>
            <a:pathLst>
              <a:path w="289560" h="149225">
                <a:moveTo>
                  <a:pt x="289356" y="0"/>
                </a:moveTo>
                <a:lnTo>
                  <a:pt x="0" y="58800"/>
                </a:lnTo>
                <a:lnTo>
                  <a:pt x="0" y="90233"/>
                </a:lnTo>
                <a:lnTo>
                  <a:pt x="289356" y="149034"/>
                </a:lnTo>
                <a:lnTo>
                  <a:pt x="289356" y="111315"/>
                </a:lnTo>
                <a:lnTo>
                  <a:pt x="227177" y="100215"/>
                </a:lnTo>
                <a:lnTo>
                  <a:pt x="227177" y="93573"/>
                </a:lnTo>
                <a:lnTo>
                  <a:pt x="188163" y="93573"/>
                </a:lnTo>
                <a:lnTo>
                  <a:pt x="83312" y="75082"/>
                </a:lnTo>
                <a:lnTo>
                  <a:pt x="83312" y="74333"/>
                </a:lnTo>
                <a:lnTo>
                  <a:pt x="188163" y="55841"/>
                </a:lnTo>
                <a:lnTo>
                  <a:pt x="227177" y="55841"/>
                </a:lnTo>
                <a:lnTo>
                  <a:pt x="227177" y="48806"/>
                </a:lnTo>
                <a:lnTo>
                  <a:pt x="289356" y="37718"/>
                </a:lnTo>
                <a:lnTo>
                  <a:pt x="289356" y="0"/>
                </a:lnTo>
                <a:close/>
              </a:path>
              <a:path w="289560" h="149225">
                <a:moveTo>
                  <a:pt x="227177" y="55841"/>
                </a:moveTo>
                <a:lnTo>
                  <a:pt x="188163" y="55841"/>
                </a:lnTo>
                <a:lnTo>
                  <a:pt x="188163" y="93573"/>
                </a:lnTo>
                <a:lnTo>
                  <a:pt x="227177" y="93573"/>
                </a:lnTo>
                <a:lnTo>
                  <a:pt x="227177" y="55841"/>
                </a:lnTo>
                <a:close/>
              </a:path>
            </a:pathLst>
          </a:custGeom>
          <a:solidFill>
            <a:srgbClr val="CAEBF8"/>
          </a:solidFill>
        </p:spPr>
        <p:txBody>
          <a:bodyPr wrap="square" lIns="0" tIns="0" rIns="0" bIns="0" rtlCol="0"/>
          <a:lstStyle/>
          <a:p>
            <a:endParaRPr sz="2418"/>
          </a:p>
        </p:txBody>
      </p:sp>
      <p:sp>
        <p:nvSpPr>
          <p:cNvPr id="42" name="object 42"/>
          <p:cNvSpPr/>
          <p:nvPr/>
        </p:nvSpPr>
        <p:spPr>
          <a:xfrm>
            <a:off x="6936037" y="4898285"/>
            <a:ext cx="52885" cy="0"/>
          </a:xfrm>
          <a:custGeom>
            <a:avLst/>
            <a:gdLst/>
            <a:ahLst/>
            <a:cxnLst/>
            <a:rect l="l" t="t" r="r" b="b"/>
            <a:pathLst>
              <a:path w="39370">
                <a:moveTo>
                  <a:pt x="0" y="0"/>
                </a:moveTo>
                <a:lnTo>
                  <a:pt x="39014" y="0"/>
                </a:lnTo>
              </a:path>
            </a:pathLst>
          </a:custGeom>
          <a:ln w="43180">
            <a:solidFill>
              <a:srgbClr val="CAEBF8"/>
            </a:solidFill>
          </a:ln>
        </p:spPr>
        <p:txBody>
          <a:bodyPr wrap="square" lIns="0" tIns="0" rIns="0" bIns="0" rtlCol="0"/>
          <a:lstStyle/>
          <a:p>
            <a:endParaRPr sz="2418"/>
          </a:p>
        </p:txBody>
      </p:sp>
      <p:sp>
        <p:nvSpPr>
          <p:cNvPr id="43" name="object 43"/>
          <p:cNvSpPr/>
          <p:nvPr/>
        </p:nvSpPr>
        <p:spPr>
          <a:xfrm>
            <a:off x="6936037" y="4843694"/>
            <a:ext cx="388961" cy="0"/>
          </a:xfrm>
          <a:custGeom>
            <a:avLst/>
            <a:gdLst/>
            <a:ahLst/>
            <a:cxnLst/>
            <a:rect l="l" t="t" r="r" b="b"/>
            <a:pathLst>
              <a:path w="289560">
                <a:moveTo>
                  <a:pt x="0" y="0"/>
                </a:moveTo>
                <a:lnTo>
                  <a:pt x="289356" y="0"/>
                </a:lnTo>
              </a:path>
            </a:pathLst>
          </a:custGeom>
          <a:ln w="38100">
            <a:solidFill>
              <a:srgbClr val="CAEBF8"/>
            </a:solidFill>
          </a:ln>
        </p:spPr>
        <p:txBody>
          <a:bodyPr wrap="square" lIns="0" tIns="0" rIns="0" bIns="0" rtlCol="0"/>
          <a:lstStyle/>
          <a:p>
            <a:endParaRPr sz="2418"/>
          </a:p>
        </p:txBody>
      </p:sp>
      <p:sp>
        <p:nvSpPr>
          <p:cNvPr id="44" name="object 44"/>
          <p:cNvSpPr/>
          <p:nvPr/>
        </p:nvSpPr>
        <p:spPr>
          <a:xfrm>
            <a:off x="6936037" y="4789103"/>
            <a:ext cx="52885" cy="0"/>
          </a:xfrm>
          <a:custGeom>
            <a:avLst/>
            <a:gdLst/>
            <a:ahLst/>
            <a:cxnLst/>
            <a:rect l="l" t="t" r="r" b="b"/>
            <a:pathLst>
              <a:path w="39370">
                <a:moveTo>
                  <a:pt x="0" y="0"/>
                </a:moveTo>
                <a:lnTo>
                  <a:pt x="39014" y="0"/>
                </a:lnTo>
              </a:path>
            </a:pathLst>
          </a:custGeom>
          <a:ln w="43180">
            <a:solidFill>
              <a:srgbClr val="CAEBF8"/>
            </a:solidFill>
          </a:ln>
        </p:spPr>
        <p:txBody>
          <a:bodyPr wrap="square" lIns="0" tIns="0" rIns="0" bIns="0" rtlCol="0"/>
          <a:lstStyle/>
          <a:p>
            <a:endParaRPr sz="2418"/>
          </a:p>
        </p:txBody>
      </p:sp>
      <p:sp>
        <p:nvSpPr>
          <p:cNvPr id="45" name="object 45"/>
          <p:cNvSpPr/>
          <p:nvPr/>
        </p:nvSpPr>
        <p:spPr>
          <a:xfrm>
            <a:off x="6936036" y="4706839"/>
            <a:ext cx="388961" cy="0"/>
          </a:xfrm>
          <a:custGeom>
            <a:avLst/>
            <a:gdLst/>
            <a:ahLst/>
            <a:cxnLst/>
            <a:rect l="l" t="t" r="r" b="b"/>
            <a:pathLst>
              <a:path w="289560">
                <a:moveTo>
                  <a:pt x="0" y="0"/>
                </a:moveTo>
                <a:lnTo>
                  <a:pt x="289356" y="0"/>
                </a:lnTo>
              </a:path>
            </a:pathLst>
          </a:custGeom>
          <a:ln w="37718">
            <a:solidFill>
              <a:srgbClr val="CAEBF8"/>
            </a:solidFill>
          </a:ln>
        </p:spPr>
        <p:txBody>
          <a:bodyPr wrap="square" lIns="0" tIns="0" rIns="0" bIns="0" rtlCol="0"/>
          <a:lstStyle/>
          <a:p>
            <a:endParaRPr sz="2418"/>
          </a:p>
        </p:txBody>
      </p:sp>
      <p:sp>
        <p:nvSpPr>
          <p:cNvPr id="46" name="object 46"/>
          <p:cNvSpPr/>
          <p:nvPr/>
        </p:nvSpPr>
        <p:spPr>
          <a:xfrm>
            <a:off x="6936037" y="4456451"/>
            <a:ext cx="388961" cy="189363"/>
          </a:xfrm>
          <a:custGeom>
            <a:avLst/>
            <a:gdLst/>
            <a:ahLst/>
            <a:cxnLst/>
            <a:rect l="l" t="t" r="r" b="b"/>
            <a:pathLst>
              <a:path w="289560" h="140970">
                <a:moveTo>
                  <a:pt x="0" y="0"/>
                </a:moveTo>
                <a:lnTo>
                  <a:pt x="0" y="39954"/>
                </a:lnTo>
                <a:lnTo>
                  <a:pt x="201980" y="70269"/>
                </a:lnTo>
                <a:lnTo>
                  <a:pt x="201980" y="71018"/>
                </a:lnTo>
                <a:lnTo>
                  <a:pt x="0" y="100964"/>
                </a:lnTo>
                <a:lnTo>
                  <a:pt x="0" y="140906"/>
                </a:lnTo>
                <a:lnTo>
                  <a:pt x="289356" y="87287"/>
                </a:lnTo>
                <a:lnTo>
                  <a:pt x="289356" y="54000"/>
                </a:lnTo>
                <a:lnTo>
                  <a:pt x="0" y="0"/>
                </a:lnTo>
                <a:close/>
              </a:path>
            </a:pathLst>
          </a:custGeom>
          <a:solidFill>
            <a:srgbClr val="CAEBF8"/>
          </a:solidFill>
        </p:spPr>
        <p:txBody>
          <a:bodyPr wrap="square" lIns="0" tIns="0" rIns="0" bIns="0" rtlCol="0"/>
          <a:lstStyle/>
          <a:p>
            <a:endParaRPr sz="2418"/>
          </a:p>
        </p:txBody>
      </p:sp>
      <p:sp>
        <p:nvSpPr>
          <p:cNvPr id="47" name="object 47"/>
          <p:cNvSpPr/>
          <p:nvPr/>
        </p:nvSpPr>
        <p:spPr>
          <a:xfrm>
            <a:off x="6936036" y="4396593"/>
            <a:ext cx="388961" cy="0"/>
          </a:xfrm>
          <a:custGeom>
            <a:avLst/>
            <a:gdLst/>
            <a:ahLst/>
            <a:cxnLst/>
            <a:rect l="l" t="t" r="r" b="b"/>
            <a:pathLst>
              <a:path w="289560">
                <a:moveTo>
                  <a:pt x="0" y="0"/>
                </a:moveTo>
                <a:lnTo>
                  <a:pt x="289356" y="0"/>
                </a:lnTo>
              </a:path>
            </a:pathLst>
          </a:custGeom>
          <a:ln w="38100">
            <a:solidFill>
              <a:srgbClr val="CAEBF8"/>
            </a:solidFill>
          </a:ln>
        </p:spPr>
        <p:txBody>
          <a:bodyPr wrap="square" lIns="0" tIns="0" rIns="0" bIns="0" rtlCol="0"/>
          <a:lstStyle/>
          <a:p>
            <a:endParaRPr sz="2418"/>
          </a:p>
        </p:txBody>
      </p:sp>
      <p:sp>
        <p:nvSpPr>
          <p:cNvPr id="48" name="object 48"/>
          <p:cNvSpPr/>
          <p:nvPr/>
        </p:nvSpPr>
        <p:spPr>
          <a:xfrm>
            <a:off x="6962241" y="4270351"/>
            <a:ext cx="0" cy="100652"/>
          </a:xfrm>
          <a:custGeom>
            <a:avLst/>
            <a:gdLst/>
            <a:ahLst/>
            <a:cxnLst/>
            <a:rect l="l" t="t" r="r" b="b"/>
            <a:pathLst>
              <a:path h="74929">
                <a:moveTo>
                  <a:pt x="0" y="0"/>
                </a:moveTo>
                <a:lnTo>
                  <a:pt x="0" y="74930"/>
                </a:lnTo>
              </a:path>
            </a:pathLst>
          </a:custGeom>
          <a:ln w="39014">
            <a:solidFill>
              <a:srgbClr val="CAEBF8"/>
            </a:solidFill>
          </a:ln>
        </p:spPr>
        <p:txBody>
          <a:bodyPr wrap="square" lIns="0" tIns="0" rIns="0" bIns="0" rtlCol="0"/>
          <a:lstStyle/>
          <a:p>
            <a:endParaRPr sz="2418"/>
          </a:p>
        </p:txBody>
      </p:sp>
      <p:sp>
        <p:nvSpPr>
          <p:cNvPr id="49" name="object 49"/>
          <p:cNvSpPr/>
          <p:nvPr/>
        </p:nvSpPr>
        <p:spPr>
          <a:xfrm>
            <a:off x="7128742" y="4284068"/>
            <a:ext cx="0" cy="87857"/>
          </a:xfrm>
          <a:custGeom>
            <a:avLst/>
            <a:gdLst/>
            <a:ahLst/>
            <a:cxnLst/>
            <a:rect l="l" t="t" r="r" b="b"/>
            <a:pathLst>
              <a:path h="65404">
                <a:moveTo>
                  <a:pt x="0" y="0"/>
                </a:moveTo>
                <a:lnTo>
                  <a:pt x="0" y="65087"/>
                </a:lnTo>
              </a:path>
            </a:pathLst>
          </a:custGeom>
          <a:ln w="39014">
            <a:solidFill>
              <a:srgbClr val="CAEBF8"/>
            </a:solidFill>
          </a:ln>
        </p:spPr>
        <p:txBody>
          <a:bodyPr wrap="square" lIns="0" tIns="0" rIns="0" bIns="0" rtlCol="0"/>
          <a:lstStyle/>
          <a:p>
            <a:endParaRPr sz="2418"/>
          </a:p>
        </p:txBody>
      </p:sp>
      <p:sp>
        <p:nvSpPr>
          <p:cNvPr id="50" name="object 50"/>
          <p:cNvSpPr/>
          <p:nvPr/>
        </p:nvSpPr>
        <p:spPr>
          <a:xfrm>
            <a:off x="7296883" y="4271153"/>
            <a:ext cx="0" cy="100652"/>
          </a:xfrm>
          <a:custGeom>
            <a:avLst/>
            <a:gdLst/>
            <a:ahLst/>
            <a:cxnLst/>
            <a:rect l="l" t="t" r="r" b="b"/>
            <a:pathLst>
              <a:path h="74929">
                <a:moveTo>
                  <a:pt x="0" y="0"/>
                </a:moveTo>
                <a:lnTo>
                  <a:pt x="0" y="74701"/>
                </a:lnTo>
              </a:path>
            </a:pathLst>
          </a:custGeom>
          <a:ln w="41452">
            <a:solidFill>
              <a:srgbClr val="CAEBF8"/>
            </a:solidFill>
          </a:ln>
        </p:spPr>
        <p:txBody>
          <a:bodyPr wrap="square" lIns="0" tIns="0" rIns="0" bIns="0" rtlCol="0"/>
          <a:lstStyle/>
          <a:p>
            <a:endParaRPr sz="2418"/>
          </a:p>
        </p:txBody>
      </p:sp>
      <p:sp>
        <p:nvSpPr>
          <p:cNvPr id="51" name="object 51"/>
          <p:cNvSpPr/>
          <p:nvPr/>
        </p:nvSpPr>
        <p:spPr>
          <a:xfrm>
            <a:off x="5751619" y="2506200"/>
            <a:ext cx="425640" cy="190216"/>
          </a:xfrm>
          <a:custGeom>
            <a:avLst/>
            <a:gdLst/>
            <a:ahLst/>
            <a:cxnLst/>
            <a:rect l="l" t="t" r="r" b="b"/>
            <a:pathLst>
              <a:path w="316864" h="141605">
                <a:moveTo>
                  <a:pt x="96456" y="0"/>
                </a:moveTo>
                <a:lnTo>
                  <a:pt x="51333" y="4267"/>
                </a:lnTo>
                <a:lnTo>
                  <a:pt x="16476" y="25337"/>
                </a:lnTo>
                <a:lnTo>
                  <a:pt x="383" y="66560"/>
                </a:lnTo>
                <a:lnTo>
                  <a:pt x="0" y="141236"/>
                </a:lnTo>
                <a:lnTo>
                  <a:pt x="316484" y="141236"/>
                </a:lnTo>
                <a:lnTo>
                  <a:pt x="316484" y="97713"/>
                </a:lnTo>
                <a:lnTo>
                  <a:pt x="42672" y="97713"/>
                </a:lnTo>
                <a:lnTo>
                  <a:pt x="42672" y="66560"/>
                </a:lnTo>
                <a:lnTo>
                  <a:pt x="82448" y="41173"/>
                </a:lnTo>
                <a:lnTo>
                  <a:pt x="89496" y="40957"/>
                </a:lnTo>
                <a:lnTo>
                  <a:pt x="186446" y="40957"/>
                </a:lnTo>
                <a:lnTo>
                  <a:pt x="184238" y="36271"/>
                </a:lnTo>
                <a:lnTo>
                  <a:pt x="153447" y="8869"/>
                </a:lnTo>
                <a:lnTo>
                  <a:pt x="115850" y="582"/>
                </a:lnTo>
                <a:lnTo>
                  <a:pt x="106529" y="145"/>
                </a:lnTo>
                <a:lnTo>
                  <a:pt x="96456" y="0"/>
                </a:lnTo>
                <a:close/>
              </a:path>
              <a:path w="316864" h="141605">
                <a:moveTo>
                  <a:pt x="186446" y="40957"/>
                </a:moveTo>
                <a:lnTo>
                  <a:pt x="104902" y="40957"/>
                </a:lnTo>
                <a:lnTo>
                  <a:pt x="112166" y="41173"/>
                </a:lnTo>
                <a:lnTo>
                  <a:pt x="125196" y="42024"/>
                </a:lnTo>
                <a:lnTo>
                  <a:pt x="150241" y="67983"/>
                </a:lnTo>
                <a:lnTo>
                  <a:pt x="150241" y="97713"/>
                </a:lnTo>
                <a:lnTo>
                  <a:pt x="192913" y="97713"/>
                </a:lnTo>
                <a:lnTo>
                  <a:pt x="192913" y="75526"/>
                </a:lnTo>
                <a:lnTo>
                  <a:pt x="192370" y="63951"/>
                </a:lnTo>
                <a:lnTo>
                  <a:pt x="190742" y="53551"/>
                </a:lnTo>
                <a:lnTo>
                  <a:pt x="188032" y="44324"/>
                </a:lnTo>
                <a:lnTo>
                  <a:pt x="186446" y="40957"/>
                </a:lnTo>
                <a:close/>
              </a:path>
            </a:pathLst>
          </a:custGeom>
          <a:solidFill>
            <a:srgbClr val="CAEBF8"/>
          </a:solidFill>
        </p:spPr>
        <p:txBody>
          <a:bodyPr wrap="square" lIns="0" tIns="0" rIns="0" bIns="0" rtlCol="0"/>
          <a:lstStyle/>
          <a:p>
            <a:endParaRPr sz="2418"/>
          </a:p>
        </p:txBody>
      </p:sp>
      <p:sp>
        <p:nvSpPr>
          <p:cNvPr id="52" name="object 52"/>
          <p:cNvSpPr/>
          <p:nvPr/>
        </p:nvSpPr>
        <p:spPr>
          <a:xfrm>
            <a:off x="5751619" y="2252849"/>
            <a:ext cx="425640" cy="209834"/>
          </a:xfrm>
          <a:custGeom>
            <a:avLst/>
            <a:gdLst/>
            <a:ahLst/>
            <a:cxnLst/>
            <a:rect l="l" t="t" r="r" b="b"/>
            <a:pathLst>
              <a:path w="316864" h="156210">
                <a:moveTo>
                  <a:pt x="92900" y="9385"/>
                </a:moveTo>
                <a:lnTo>
                  <a:pt x="52254" y="14185"/>
                </a:lnTo>
                <a:lnTo>
                  <a:pt x="23223" y="28587"/>
                </a:lnTo>
                <a:lnTo>
                  <a:pt x="5805" y="52590"/>
                </a:lnTo>
                <a:lnTo>
                  <a:pt x="0" y="86194"/>
                </a:lnTo>
                <a:lnTo>
                  <a:pt x="0" y="156171"/>
                </a:lnTo>
                <a:lnTo>
                  <a:pt x="316484" y="156171"/>
                </a:lnTo>
                <a:lnTo>
                  <a:pt x="316484" y="112649"/>
                </a:lnTo>
                <a:lnTo>
                  <a:pt x="42672" y="112649"/>
                </a:lnTo>
                <a:lnTo>
                  <a:pt x="42672" y="82080"/>
                </a:lnTo>
                <a:lnTo>
                  <a:pt x="76974" y="53340"/>
                </a:lnTo>
                <a:lnTo>
                  <a:pt x="84010" y="52908"/>
                </a:lnTo>
                <a:lnTo>
                  <a:pt x="293743" y="52908"/>
                </a:lnTo>
                <a:lnTo>
                  <a:pt x="313689" y="46926"/>
                </a:lnTo>
                <a:lnTo>
                  <a:pt x="172021" y="46926"/>
                </a:lnTo>
                <a:lnTo>
                  <a:pt x="165534" y="37268"/>
                </a:lnTo>
                <a:lnTo>
                  <a:pt x="158075" y="29178"/>
                </a:lnTo>
                <a:lnTo>
                  <a:pt x="118514" y="11464"/>
                </a:lnTo>
                <a:lnTo>
                  <a:pt x="106195" y="9904"/>
                </a:lnTo>
                <a:lnTo>
                  <a:pt x="92900" y="9385"/>
                </a:lnTo>
                <a:close/>
              </a:path>
              <a:path w="316864" h="156210">
                <a:moveTo>
                  <a:pt x="293743" y="52908"/>
                </a:moveTo>
                <a:lnTo>
                  <a:pt x="100012" y="52908"/>
                </a:lnTo>
                <a:lnTo>
                  <a:pt x="107061" y="53340"/>
                </a:lnTo>
                <a:lnTo>
                  <a:pt x="119202" y="55041"/>
                </a:lnTo>
                <a:lnTo>
                  <a:pt x="141351" y="80213"/>
                </a:lnTo>
                <a:lnTo>
                  <a:pt x="141351" y="112649"/>
                </a:lnTo>
                <a:lnTo>
                  <a:pt x="181356" y="112649"/>
                </a:lnTo>
                <a:lnTo>
                  <a:pt x="181356" y="86614"/>
                </a:lnTo>
                <a:lnTo>
                  <a:pt x="293743" y="52908"/>
                </a:lnTo>
                <a:close/>
              </a:path>
              <a:path w="316864" h="156210">
                <a:moveTo>
                  <a:pt x="316484" y="0"/>
                </a:moveTo>
                <a:lnTo>
                  <a:pt x="172021" y="46926"/>
                </a:lnTo>
                <a:lnTo>
                  <a:pt x="313689" y="46926"/>
                </a:lnTo>
                <a:lnTo>
                  <a:pt x="316484" y="46088"/>
                </a:lnTo>
                <a:lnTo>
                  <a:pt x="316484" y="0"/>
                </a:lnTo>
                <a:close/>
              </a:path>
            </a:pathLst>
          </a:custGeom>
          <a:solidFill>
            <a:srgbClr val="CAEBF8"/>
          </a:solidFill>
        </p:spPr>
        <p:txBody>
          <a:bodyPr wrap="square" lIns="0" tIns="0" rIns="0" bIns="0" rtlCol="0"/>
          <a:lstStyle/>
          <a:p>
            <a:endParaRPr sz="2418"/>
          </a:p>
        </p:txBody>
      </p:sp>
      <p:sp>
        <p:nvSpPr>
          <p:cNvPr id="53" name="object 53"/>
          <p:cNvSpPr/>
          <p:nvPr/>
        </p:nvSpPr>
        <p:spPr>
          <a:xfrm>
            <a:off x="5748035" y="2025865"/>
            <a:ext cx="432463" cy="196187"/>
          </a:xfrm>
          <a:custGeom>
            <a:avLst/>
            <a:gdLst/>
            <a:ahLst/>
            <a:cxnLst/>
            <a:rect l="l" t="t" r="r" b="b"/>
            <a:pathLst>
              <a:path w="321945" h="146050">
                <a:moveTo>
                  <a:pt x="244475" y="0"/>
                </a:moveTo>
                <a:lnTo>
                  <a:pt x="77343" y="0"/>
                </a:lnTo>
                <a:lnTo>
                  <a:pt x="68065" y="400"/>
                </a:lnTo>
                <a:lnTo>
                  <a:pt x="30175" y="13812"/>
                </a:lnTo>
                <a:lnTo>
                  <a:pt x="4889" y="46723"/>
                </a:lnTo>
                <a:lnTo>
                  <a:pt x="0" y="72961"/>
                </a:lnTo>
                <a:lnTo>
                  <a:pt x="306" y="79566"/>
                </a:lnTo>
                <a:lnTo>
                  <a:pt x="14853" y="117293"/>
                </a:lnTo>
                <a:lnTo>
                  <a:pt x="51173" y="142335"/>
                </a:lnTo>
                <a:lnTo>
                  <a:pt x="77343" y="145935"/>
                </a:lnTo>
                <a:lnTo>
                  <a:pt x="244475" y="145935"/>
                </a:lnTo>
                <a:lnTo>
                  <a:pt x="285407" y="136081"/>
                </a:lnTo>
                <a:lnTo>
                  <a:pt x="314190" y="105553"/>
                </a:lnTo>
                <a:lnTo>
                  <a:pt x="315549" y="102400"/>
                </a:lnTo>
                <a:lnTo>
                  <a:pt x="77343" y="102400"/>
                </a:lnTo>
                <a:lnTo>
                  <a:pt x="69663" y="101856"/>
                </a:lnTo>
                <a:lnTo>
                  <a:pt x="45339" y="80937"/>
                </a:lnTo>
                <a:lnTo>
                  <a:pt x="45339" y="65011"/>
                </a:lnTo>
                <a:lnTo>
                  <a:pt x="77343" y="43510"/>
                </a:lnTo>
                <a:lnTo>
                  <a:pt x="315541" y="43510"/>
                </a:lnTo>
                <a:lnTo>
                  <a:pt x="314190" y="40377"/>
                </a:lnTo>
                <a:lnTo>
                  <a:pt x="285407" y="9853"/>
                </a:lnTo>
                <a:lnTo>
                  <a:pt x="253937" y="400"/>
                </a:lnTo>
                <a:lnTo>
                  <a:pt x="244475" y="0"/>
                </a:lnTo>
                <a:close/>
              </a:path>
              <a:path w="321945" h="146050">
                <a:moveTo>
                  <a:pt x="315541" y="43510"/>
                </a:moveTo>
                <a:lnTo>
                  <a:pt x="244475" y="43510"/>
                </a:lnTo>
                <a:lnTo>
                  <a:pt x="252156" y="44059"/>
                </a:lnTo>
                <a:lnTo>
                  <a:pt x="258756" y="45705"/>
                </a:lnTo>
                <a:lnTo>
                  <a:pt x="264270" y="48444"/>
                </a:lnTo>
                <a:lnTo>
                  <a:pt x="268693" y="52273"/>
                </a:lnTo>
                <a:lnTo>
                  <a:pt x="273900" y="58102"/>
                </a:lnTo>
                <a:lnTo>
                  <a:pt x="276491" y="65011"/>
                </a:lnTo>
                <a:lnTo>
                  <a:pt x="276491" y="80937"/>
                </a:lnTo>
                <a:lnTo>
                  <a:pt x="244475" y="102400"/>
                </a:lnTo>
                <a:lnTo>
                  <a:pt x="315549" y="102400"/>
                </a:lnTo>
                <a:lnTo>
                  <a:pt x="321818" y="72961"/>
                </a:lnTo>
                <a:lnTo>
                  <a:pt x="321513" y="66363"/>
                </a:lnTo>
                <a:lnTo>
                  <a:pt x="320597" y="59790"/>
                </a:lnTo>
                <a:lnTo>
                  <a:pt x="319069" y="53242"/>
                </a:lnTo>
                <a:lnTo>
                  <a:pt x="316928" y="46723"/>
                </a:lnTo>
                <a:lnTo>
                  <a:pt x="315541" y="43510"/>
                </a:lnTo>
                <a:close/>
              </a:path>
            </a:pathLst>
          </a:custGeom>
          <a:solidFill>
            <a:srgbClr val="CAEBF8"/>
          </a:solidFill>
        </p:spPr>
        <p:txBody>
          <a:bodyPr wrap="square" lIns="0" tIns="0" rIns="0" bIns="0" rtlCol="0"/>
          <a:lstStyle/>
          <a:p>
            <a:endParaRPr sz="2418"/>
          </a:p>
        </p:txBody>
      </p:sp>
      <p:sp>
        <p:nvSpPr>
          <p:cNvPr id="54" name="object 54"/>
          <p:cNvSpPr/>
          <p:nvPr/>
        </p:nvSpPr>
        <p:spPr>
          <a:xfrm>
            <a:off x="5751619" y="1776500"/>
            <a:ext cx="425640" cy="231159"/>
          </a:xfrm>
          <a:custGeom>
            <a:avLst/>
            <a:gdLst/>
            <a:ahLst/>
            <a:cxnLst/>
            <a:rect l="l" t="t" r="r" b="b"/>
            <a:pathLst>
              <a:path w="316864" h="172084">
                <a:moveTo>
                  <a:pt x="316484" y="0"/>
                </a:moveTo>
                <a:lnTo>
                  <a:pt x="0" y="67856"/>
                </a:lnTo>
                <a:lnTo>
                  <a:pt x="0" y="104127"/>
                </a:lnTo>
                <a:lnTo>
                  <a:pt x="316484" y="171970"/>
                </a:lnTo>
                <a:lnTo>
                  <a:pt x="316484" y="128447"/>
                </a:lnTo>
                <a:lnTo>
                  <a:pt x="248475" y="115646"/>
                </a:lnTo>
                <a:lnTo>
                  <a:pt x="248475" y="107962"/>
                </a:lnTo>
                <a:lnTo>
                  <a:pt x="205803" y="107962"/>
                </a:lnTo>
                <a:lnTo>
                  <a:pt x="91122" y="86626"/>
                </a:lnTo>
                <a:lnTo>
                  <a:pt x="91122" y="85775"/>
                </a:lnTo>
                <a:lnTo>
                  <a:pt x="205803" y="64439"/>
                </a:lnTo>
                <a:lnTo>
                  <a:pt x="248475" y="64439"/>
                </a:lnTo>
                <a:lnTo>
                  <a:pt x="248475" y="56324"/>
                </a:lnTo>
                <a:lnTo>
                  <a:pt x="316484" y="43535"/>
                </a:lnTo>
                <a:lnTo>
                  <a:pt x="316484" y="0"/>
                </a:lnTo>
                <a:close/>
              </a:path>
              <a:path w="316864" h="172084">
                <a:moveTo>
                  <a:pt x="248475" y="64439"/>
                </a:moveTo>
                <a:lnTo>
                  <a:pt x="205803" y="64439"/>
                </a:lnTo>
                <a:lnTo>
                  <a:pt x="205803" y="107962"/>
                </a:lnTo>
                <a:lnTo>
                  <a:pt x="248475" y="107962"/>
                </a:lnTo>
                <a:lnTo>
                  <a:pt x="248475" y="64439"/>
                </a:lnTo>
                <a:close/>
              </a:path>
            </a:pathLst>
          </a:custGeom>
          <a:solidFill>
            <a:srgbClr val="CAEBF8"/>
          </a:solidFill>
        </p:spPr>
        <p:txBody>
          <a:bodyPr wrap="square" lIns="0" tIns="0" rIns="0" bIns="0" rtlCol="0"/>
          <a:lstStyle/>
          <a:p>
            <a:endParaRPr sz="2418"/>
          </a:p>
        </p:txBody>
      </p:sp>
      <p:sp>
        <p:nvSpPr>
          <p:cNvPr id="55" name="object 55"/>
          <p:cNvSpPr/>
          <p:nvPr/>
        </p:nvSpPr>
        <p:spPr>
          <a:xfrm>
            <a:off x="5748037" y="1562133"/>
            <a:ext cx="432463" cy="189363"/>
          </a:xfrm>
          <a:custGeom>
            <a:avLst/>
            <a:gdLst/>
            <a:ahLst/>
            <a:cxnLst/>
            <a:rect l="l" t="t" r="r" b="b"/>
            <a:pathLst>
              <a:path w="321945" h="140969">
                <a:moveTo>
                  <a:pt x="93344" y="0"/>
                </a:moveTo>
                <a:lnTo>
                  <a:pt x="75564" y="0"/>
                </a:lnTo>
                <a:lnTo>
                  <a:pt x="67497" y="333"/>
                </a:lnTo>
                <a:lnTo>
                  <a:pt x="26370" y="15617"/>
                </a:lnTo>
                <a:lnTo>
                  <a:pt x="3128" y="48776"/>
                </a:lnTo>
                <a:lnTo>
                  <a:pt x="0" y="69977"/>
                </a:lnTo>
                <a:lnTo>
                  <a:pt x="347" y="77699"/>
                </a:lnTo>
                <a:lnTo>
                  <a:pt x="16269" y="116268"/>
                </a:lnTo>
                <a:lnTo>
                  <a:pt x="50811" y="137935"/>
                </a:lnTo>
                <a:lnTo>
                  <a:pt x="72897" y="140817"/>
                </a:lnTo>
                <a:lnTo>
                  <a:pt x="247141" y="140817"/>
                </a:lnTo>
                <a:lnTo>
                  <a:pt x="289914" y="130667"/>
                </a:lnTo>
                <a:lnTo>
                  <a:pt x="316174" y="100549"/>
                </a:lnTo>
                <a:lnTo>
                  <a:pt x="317274" y="97282"/>
                </a:lnTo>
                <a:lnTo>
                  <a:pt x="82232" y="97282"/>
                </a:lnTo>
                <a:lnTo>
                  <a:pt x="74579" y="96950"/>
                </a:lnTo>
                <a:lnTo>
                  <a:pt x="45338" y="81229"/>
                </a:lnTo>
                <a:lnTo>
                  <a:pt x="45423" y="61996"/>
                </a:lnTo>
                <a:lnTo>
                  <a:pt x="48602" y="55613"/>
                </a:lnTo>
                <a:lnTo>
                  <a:pt x="61645" y="45935"/>
                </a:lnTo>
                <a:lnTo>
                  <a:pt x="69341" y="43522"/>
                </a:lnTo>
                <a:lnTo>
                  <a:pt x="93344" y="43522"/>
                </a:lnTo>
                <a:lnTo>
                  <a:pt x="93344" y="0"/>
                </a:lnTo>
                <a:close/>
              </a:path>
              <a:path w="321945" h="140969">
                <a:moveTo>
                  <a:pt x="248475" y="0"/>
                </a:moveTo>
                <a:lnTo>
                  <a:pt x="228917" y="0"/>
                </a:lnTo>
                <a:lnTo>
                  <a:pt x="228917" y="43522"/>
                </a:lnTo>
                <a:lnTo>
                  <a:pt x="250697" y="43522"/>
                </a:lnTo>
                <a:lnTo>
                  <a:pt x="255879" y="44373"/>
                </a:lnTo>
                <a:lnTo>
                  <a:pt x="276491" y="67995"/>
                </a:lnTo>
                <a:lnTo>
                  <a:pt x="276491" y="80784"/>
                </a:lnTo>
                <a:lnTo>
                  <a:pt x="273380" y="87680"/>
                </a:lnTo>
                <a:lnTo>
                  <a:pt x="260921" y="95377"/>
                </a:lnTo>
                <a:lnTo>
                  <a:pt x="253225" y="97282"/>
                </a:lnTo>
                <a:lnTo>
                  <a:pt x="317274" y="97282"/>
                </a:lnTo>
                <a:lnTo>
                  <a:pt x="321787" y="69977"/>
                </a:lnTo>
                <a:lnTo>
                  <a:pt x="321758" y="67995"/>
                </a:lnTo>
                <a:lnTo>
                  <a:pt x="308821" y="30245"/>
                </a:lnTo>
                <a:lnTo>
                  <a:pt x="276491" y="5334"/>
                </a:lnTo>
                <a:lnTo>
                  <a:pt x="255726" y="333"/>
                </a:lnTo>
                <a:lnTo>
                  <a:pt x="248475" y="0"/>
                </a:lnTo>
                <a:close/>
              </a:path>
            </a:pathLst>
          </a:custGeom>
          <a:solidFill>
            <a:srgbClr val="CAEBF8"/>
          </a:solidFill>
        </p:spPr>
        <p:txBody>
          <a:bodyPr wrap="square" lIns="0" tIns="0" rIns="0" bIns="0" rtlCol="0"/>
          <a:lstStyle/>
          <a:p>
            <a:endParaRPr sz="2418"/>
          </a:p>
        </p:txBody>
      </p:sp>
      <p:sp>
        <p:nvSpPr>
          <p:cNvPr id="56" name="object 56"/>
          <p:cNvSpPr/>
          <p:nvPr/>
        </p:nvSpPr>
        <p:spPr>
          <a:xfrm>
            <a:off x="5751616" y="1510271"/>
            <a:ext cx="58003" cy="0"/>
          </a:xfrm>
          <a:custGeom>
            <a:avLst/>
            <a:gdLst/>
            <a:ahLst/>
            <a:cxnLst/>
            <a:rect l="l" t="t" r="r" b="b"/>
            <a:pathLst>
              <a:path w="43179">
                <a:moveTo>
                  <a:pt x="0" y="0"/>
                </a:moveTo>
                <a:lnTo>
                  <a:pt x="42672" y="0"/>
                </a:lnTo>
              </a:path>
            </a:pathLst>
          </a:custGeom>
          <a:ln w="50800">
            <a:solidFill>
              <a:srgbClr val="CAEBF8"/>
            </a:solidFill>
          </a:ln>
        </p:spPr>
        <p:txBody>
          <a:bodyPr wrap="square" lIns="0" tIns="0" rIns="0" bIns="0" rtlCol="0"/>
          <a:lstStyle/>
          <a:p>
            <a:endParaRPr sz="2418"/>
          </a:p>
        </p:txBody>
      </p:sp>
      <p:sp>
        <p:nvSpPr>
          <p:cNvPr id="57" name="object 57"/>
          <p:cNvSpPr/>
          <p:nvPr/>
        </p:nvSpPr>
        <p:spPr>
          <a:xfrm>
            <a:off x="5751616" y="1447150"/>
            <a:ext cx="425640" cy="0"/>
          </a:xfrm>
          <a:custGeom>
            <a:avLst/>
            <a:gdLst/>
            <a:ahLst/>
            <a:cxnLst/>
            <a:rect l="l" t="t" r="r" b="b"/>
            <a:pathLst>
              <a:path w="316864">
                <a:moveTo>
                  <a:pt x="0" y="0"/>
                </a:moveTo>
                <a:lnTo>
                  <a:pt x="316484" y="0"/>
                </a:lnTo>
              </a:path>
            </a:pathLst>
          </a:custGeom>
          <a:ln w="43179">
            <a:solidFill>
              <a:srgbClr val="CAEBF8"/>
            </a:solidFill>
          </a:ln>
        </p:spPr>
        <p:txBody>
          <a:bodyPr wrap="square" lIns="0" tIns="0" rIns="0" bIns="0" rtlCol="0"/>
          <a:lstStyle/>
          <a:p>
            <a:endParaRPr sz="2418"/>
          </a:p>
        </p:txBody>
      </p:sp>
      <p:sp>
        <p:nvSpPr>
          <p:cNvPr id="58" name="object 58"/>
          <p:cNvSpPr/>
          <p:nvPr/>
        </p:nvSpPr>
        <p:spPr>
          <a:xfrm>
            <a:off x="5751616" y="1384029"/>
            <a:ext cx="58003" cy="0"/>
          </a:xfrm>
          <a:custGeom>
            <a:avLst/>
            <a:gdLst/>
            <a:ahLst/>
            <a:cxnLst/>
            <a:rect l="l" t="t" r="r" b="b"/>
            <a:pathLst>
              <a:path w="43179">
                <a:moveTo>
                  <a:pt x="0" y="0"/>
                </a:moveTo>
                <a:lnTo>
                  <a:pt x="42672" y="0"/>
                </a:lnTo>
              </a:path>
            </a:pathLst>
          </a:custGeom>
          <a:ln w="50800">
            <a:solidFill>
              <a:srgbClr val="CAEBF8"/>
            </a:solidFill>
          </a:ln>
        </p:spPr>
        <p:txBody>
          <a:bodyPr wrap="square" lIns="0" tIns="0" rIns="0" bIns="0" rtlCol="0"/>
          <a:lstStyle/>
          <a:p>
            <a:endParaRPr sz="2418"/>
          </a:p>
        </p:txBody>
      </p:sp>
      <p:sp>
        <p:nvSpPr>
          <p:cNvPr id="59" name="object 59"/>
          <p:cNvSpPr/>
          <p:nvPr/>
        </p:nvSpPr>
        <p:spPr>
          <a:xfrm>
            <a:off x="5751616" y="1293304"/>
            <a:ext cx="425640" cy="0"/>
          </a:xfrm>
          <a:custGeom>
            <a:avLst/>
            <a:gdLst/>
            <a:ahLst/>
            <a:cxnLst/>
            <a:rect l="l" t="t" r="r" b="b"/>
            <a:pathLst>
              <a:path w="316864">
                <a:moveTo>
                  <a:pt x="0" y="0"/>
                </a:moveTo>
                <a:lnTo>
                  <a:pt x="316484" y="0"/>
                </a:lnTo>
              </a:path>
            </a:pathLst>
          </a:custGeom>
          <a:ln w="43522">
            <a:solidFill>
              <a:srgbClr val="CAEBF8"/>
            </a:solidFill>
          </a:ln>
        </p:spPr>
        <p:txBody>
          <a:bodyPr wrap="square" lIns="0" tIns="0" rIns="0" bIns="0" rtlCol="0"/>
          <a:lstStyle/>
          <a:p>
            <a:endParaRPr sz="2418"/>
          </a:p>
        </p:txBody>
      </p:sp>
      <p:sp>
        <p:nvSpPr>
          <p:cNvPr id="60" name="object 60"/>
          <p:cNvSpPr/>
          <p:nvPr/>
        </p:nvSpPr>
        <p:spPr>
          <a:xfrm>
            <a:off x="5751619" y="1009015"/>
            <a:ext cx="425640" cy="219217"/>
          </a:xfrm>
          <a:custGeom>
            <a:avLst/>
            <a:gdLst/>
            <a:ahLst/>
            <a:cxnLst/>
            <a:rect l="l" t="t" r="r" b="b"/>
            <a:pathLst>
              <a:path w="316864" h="163194">
                <a:moveTo>
                  <a:pt x="0" y="0"/>
                </a:moveTo>
                <a:lnTo>
                  <a:pt x="0" y="46088"/>
                </a:lnTo>
                <a:lnTo>
                  <a:pt x="220916" y="81076"/>
                </a:lnTo>
                <a:lnTo>
                  <a:pt x="220916" y="81927"/>
                </a:lnTo>
                <a:lnTo>
                  <a:pt x="0" y="116497"/>
                </a:lnTo>
                <a:lnTo>
                  <a:pt x="0" y="162585"/>
                </a:lnTo>
                <a:lnTo>
                  <a:pt x="316484" y="100698"/>
                </a:lnTo>
                <a:lnTo>
                  <a:pt x="316484" y="62293"/>
                </a:lnTo>
                <a:lnTo>
                  <a:pt x="0" y="0"/>
                </a:lnTo>
                <a:close/>
              </a:path>
            </a:pathLst>
          </a:custGeom>
          <a:solidFill>
            <a:srgbClr val="CAEBF8"/>
          </a:solidFill>
        </p:spPr>
        <p:txBody>
          <a:bodyPr wrap="square" lIns="0" tIns="0" rIns="0" bIns="0" rtlCol="0"/>
          <a:lstStyle/>
          <a:p>
            <a:endParaRPr sz="2418"/>
          </a:p>
        </p:txBody>
      </p:sp>
      <p:sp>
        <p:nvSpPr>
          <p:cNvPr id="61" name="object 61"/>
          <p:cNvSpPr/>
          <p:nvPr/>
        </p:nvSpPr>
        <p:spPr>
          <a:xfrm>
            <a:off x="5751619" y="945021"/>
            <a:ext cx="425640" cy="0"/>
          </a:xfrm>
          <a:custGeom>
            <a:avLst/>
            <a:gdLst/>
            <a:ahLst/>
            <a:cxnLst/>
            <a:rect l="l" t="t" r="r" b="b"/>
            <a:pathLst>
              <a:path w="316864">
                <a:moveTo>
                  <a:pt x="0" y="0"/>
                </a:moveTo>
                <a:lnTo>
                  <a:pt x="316484" y="0"/>
                </a:lnTo>
              </a:path>
            </a:pathLst>
          </a:custGeom>
          <a:ln w="43179">
            <a:solidFill>
              <a:srgbClr val="CAEBF8"/>
            </a:solidFill>
          </a:ln>
        </p:spPr>
        <p:txBody>
          <a:bodyPr wrap="square" lIns="0" tIns="0" rIns="0" bIns="0" rtlCol="0"/>
          <a:lstStyle/>
          <a:p>
            <a:endParaRPr sz="2418"/>
          </a:p>
        </p:txBody>
      </p:sp>
      <p:sp>
        <p:nvSpPr>
          <p:cNvPr id="62" name="object 62"/>
          <p:cNvSpPr/>
          <p:nvPr/>
        </p:nvSpPr>
        <p:spPr>
          <a:xfrm>
            <a:off x="5780279" y="800014"/>
            <a:ext cx="0" cy="116006"/>
          </a:xfrm>
          <a:custGeom>
            <a:avLst/>
            <a:gdLst/>
            <a:ahLst/>
            <a:cxnLst/>
            <a:rect l="l" t="t" r="r" b="b"/>
            <a:pathLst>
              <a:path h="86359">
                <a:moveTo>
                  <a:pt x="0" y="0"/>
                </a:moveTo>
                <a:lnTo>
                  <a:pt x="0" y="86360"/>
                </a:lnTo>
              </a:path>
            </a:pathLst>
          </a:custGeom>
          <a:ln w="42672">
            <a:solidFill>
              <a:srgbClr val="CAEBF8"/>
            </a:solidFill>
          </a:ln>
        </p:spPr>
        <p:txBody>
          <a:bodyPr wrap="square" lIns="0" tIns="0" rIns="0" bIns="0" rtlCol="0"/>
          <a:lstStyle/>
          <a:p>
            <a:endParaRPr sz="2418"/>
          </a:p>
        </p:txBody>
      </p:sp>
      <p:sp>
        <p:nvSpPr>
          <p:cNvPr id="63" name="object 63"/>
          <p:cNvSpPr/>
          <p:nvPr/>
        </p:nvSpPr>
        <p:spPr>
          <a:xfrm>
            <a:off x="5962392" y="814686"/>
            <a:ext cx="0" cy="101505"/>
          </a:xfrm>
          <a:custGeom>
            <a:avLst/>
            <a:gdLst/>
            <a:ahLst/>
            <a:cxnLst/>
            <a:rect l="l" t="t" r="r" b="b"/>
            <a:pathLst>
              <a:path h="75565">
                <a:moveTo>
                  <a:pt x="0" y="0"/>
                </a:moveTo>
                <a:lnTo>
                  <a:pt x="0" y="75095"/>
                </a:lnTo>
              </a:path>
            </a:pathLst>
          </a:custGeom>
          <a:ln w="42672">
            <a:solidFill>
              <a:srgbClr val="CAEBF8"/>
            </a:solidFill>
          </a:ln>
        </p:spPr>
        <p:txBody>
          <a:bodyPr wrap="square" lIns="0" tIns="0" rIns="0" bIns="0" rtlCol="0"/>
          <a:lstStyle/>
          <a:p>
            <a:endParaRPr sz="2418"/>
          </a:p>
        </p:txBody>
      </p:sp>
      <p:sp>
        <p:nvSpPr>
          <p:cNvPr id="64" name="object 64"/>
          <p:cNvSpPr/>
          <p:nvPr/>
        </p:nvSpPr>
        <p:spPr>
          <a:xfrm>
            <a:off x="6146303" y="799775"/>
            <a:ext cx="0" cy="116006"/>
          </a:xfrm>
          <a:custGeom>
            <a:avLst/>
            <a:gdLst/>
            <a:ahLst/>
            <a:cxnLst/>
            <a:rect l="l" t="t" r="r" b="b"/>
            <a:pathLst>
              <a:path h="86359">
                <a:moveTo>
                  <a:pt x="0" y="0"/>
                </a:moveTo>
                <a:lnTo>
                  <a:pt x="0" y="86194"/>
                </a:lnTo>
              </a:path>
            </a:pathLst>
          </a:custGeom>
          <a:ln w="45326">
            <a:solidFill>
              <a:srgbClr val="CAEBF8"/>
            </a:solidFill>
          </a:ln>
        </p:spPr>
        <p:txBody>
          <a:bodyPr wrap="square" lIns="0" tIns="0" rIns="0" bIns="0" rtlCol="0"/>
          <a:lstStyle/>
          <a:p>
            <a:endParaRPr sz="2418"/>
          </a:p>
        </p:txBody>
      </p:sp>
      <p:sp>
        <p:nvSpPr>
          <p:cNvPr id="65" name="object 65"/>
          <p:cNvSpPr/>
          <p:nvPr/>
        </p:nvSpPr>
        <p:spPr>
          <a:xfrm>
            <a:off x="7503787" y="5100689"/>
            <a:ext cx="146713" cy="316457"/>
          </a:xfrm>
          <a:custGeom>
            <a:avLst/>
            <a:gdLst/>
            <a:ahLst/>
            <a:cxnLst/>
            <a:rect l="l" t="t" r="r" b="b"/>
            <a:pathLst>
              <a:path w="109220" h="235585">
                <a:moveTo>
                  <a:pt x="59766" y="0"/>
                </a:moveTo>
                <a:lnTo>
                  <a:pt x="0" y="0"/>
                </a:lnTo>
                <a:lnTo>
                  <a:pt x="0" y="235102"/>
                </a:lnTo>
                <a:lnTo>
                  <a:pt x="33680" y="235102"/>
                </a:lnTo>
                <a:lnTo>
                  <a:pt x="33680" y="143306"/>
                </a:lnTo>
                <a:lnTo>
                  <a:pt x="50850" y="143306"/>
                </a:lnTo>
                <a:lnTo>
                  <a:pt x="91632" y="129143"/>
                </a:lnTo>
                <a:lnTo>
                  <a:pt x="104011" y="111607"/>
                </a:lnTo>
                <a:lnTo>
                  <a:pt x="33680" y="111607"/>
                </a:lnTo>
                <a:lnTo>
                  <a:pt x="33680" y="31699"/>
                </a:lnTo>
                <a:lnTo>
                  <a:pt x="104280" y="31699"/>
                </a:lnTo>
                <a:lnTo>
                  <a:pt x="103797" y="29883"/>
                </a:lnTo>
                <a:lnTo>
                  <a:pt x="99822" y="22669"/>
                </a:lnTo>
                <a:lnTo>
                  <a:pt x="88379" y="10337"/>
                </a:lnTo>
                <a:lnTo>
                  <a:pt x="81991" y="6057"/>
                </a:lnTo>
                <a:lnTo>
                  <a:pt x="67906" y="1206"/>
                </a:lnTo>
                <a:lnTo>
                  <a:pt x="59766" y="0"/>
                </a:lnTo>
                <a:close/>
              </a:path>
              <a:path w="109220" h="235585">
                <a:moveTo>
                  <a:pt x="104280" y="31699"/>
                </a:moveTo>
                <a:lnTo>
                  <a:pt x="57785" y="31699"/>
                </a:lnTo>
                <a:lnTo>
                  <a:pt x="62839" y="32740"/>
                </a:lnTo>
                <a:lnTo>
                  <a:pt x="69888" y="36918"/>
                </a:lnTo>
                <a:lnTo>
                  <a:pt x="77560" y="79135"/>
                </a:lnTo>
                <a:lnTo>
                  <a:pt x="77431" y="83324"/>
                </a:lnTo>
                <a:lnTo>
                  <a:pt x="56680" y="111607"/>
                </a:lnTo>
                <a:lnTo>
                  <a:pt x="104011" y="111607"/>
                </a:lnTo>
                <a:lnTo>
                  <a:pt x="109171" y="79135"/>
                </a:lnTo>
                <a:lnTo>
                  <a:pt x="109051" y="61239"/>
                </a:lnTo>
                <a:lnTo>
                  <a:pt x="108462" y="52700"/>
                </a:lnTo>
                <a:lnTo>
                  <a:pt x="107435" y="44869"/>
                </a:lnTo>
                <a:lnTo>
                  <a:pt x="105994" y="38138"/>
                </a:lnTo>
                <a:lnTo>
                  <a:pt x="104280" y="31699"/>
                </a:lnTo>
                <a:close/>
              </a:path>
            </a:pathLst>
          </a:custGeom>
          <a:solidFill>
            <a:srgbClr val="91C850"/>
          </a:solidFill>
        </p:spPr>
        <p:txBody>
          <a:bodyPr wrap="square" lIns="0" tIns="0" rIns="0" bIns="0" rtlCol="0"/>
          <a:lstStyle/>
          <a:p>
            <a:endParaRPr sz="2418"/>
          </a:p>
        </p:txBody>
      </p:sp>
      <p:sp>
        <p:nvSpPr>
          <p:cNvPr id="66" name="object 66"/>
          <p:cNvSpPr/>
          <p:nvPr/>
        </p:nvSpPr>
        <p:spPr>
          <a:xfrm>
            <a:off x="7684313" y="5100689"/>
            <a:ext cx="162920" cy="316457"/>
          </a:xfrm>
          <a:custGeom>
            <a:avLst/>
            <a:gdLst/>
            <a:ahLst/>
            <a:cxnLst/>
            <a:rect l="l" t="t" r="r" b="b"/>
            <a:pathLst>
              <a:path w="121285" h="235585">
                <a:moveTo>
                  <a:pt x="54152" y="0"/>
                </a:moveTo>
                <a:lnTo>
                  <a:pt x="0" y="0"/>
                </a:lnTo>
                <a:lnTo>
                  <a:pt x="0" y="235102"/>
                </a:lnTo>
                <a:lnTo>
                  <a:pt x="33680" y="235102"/>
                </a:lnTo>
                <a:lnTo>
                  <a:pt x="33680" y="134708"/>
                </a:lnTo>
                <a:lnTo>
                  <a:pt x="86877" y="134708"/>
                </a:lnTo>
                <a:lnTo>
                  <a:pt x="84531" y="127774"/>
                </a:lnTo>
                <a:lnTo>
                  <a:pt x="92010" y="122964"/>
                </a:lnTo>
                <a:lnTo>
                  <a:pt x="98274" y="117428"/>
                </a:lnTo>
                <a:lnTo>
                  <a:pt x="103321" y="111167"/>
                </a:lnTo>
                <a:lnTo>
                  <a:pt x="106697" y="105003"/>
                </a:lnTo>
                <a:lnTo>
                  <a:pt x="33680" y="105003"/>
                </a:lnTo>
                <a:lnTo>
                  <a:pt x="33680" y="31699"/>
                </a:lnTo>
                <a:lnTo>
                  <a:pt x="106195" y="31699"/>
                </a:lnTo>
                <a:lnTo>
                  <a:pt x="98729" y="17251"/>
                </a:lnTo>
                <a:lnTo>
                  <a:pt x="80156" y="4312"/>
                </a:lnTo>
                <a:lnTo>
                  <a:pt x="54152" y="0"/>
                </a:lnTo>
                <a:close/>
              </a:path>
              <a:path w="121285" h="235585">
                <a:moveTo>
                  <a:pt x="86877" y="134708"/>
                </a:moveTo>
                <a:lnTo>
                  <a:pt x="53822" y="134708"/>
                </a:lnTo>
                <a:lnTo>
                  <a:pt x="85191" y="235102"/>
                </a:lnTo>
                <a:lnTo>
                  <a:pt x="120853" y="235102"/>
                </a:lnTo>
                <a:lnTo>
                  <a:pt x="86877" y="134708"/>
                </a:lnTo>
                <a:close/>
              </a:path>
              <a:path w="121285" h="235585">
                <a:moveTo>
                  <a:pt x="106195" y="31699"/>
                </a:moveTo>
                <a:lnTo>
                  <a:pt x="57340" y="31699"/>
                </a:lnTo>
                <a:lnTo>
                  <a:pt x="62293" y="32473"/>
                </a:lnTo>
                <a:lnTo>
                  <a:pt x="69773" y="35547"/>
                </a:lnTo>
                <a:lnTo>
                  <a:pt x="79908" y="62407"/>
                </a:lnTo>
                <a:lnTo>
                  <a:pt x="79908" y="74295"/>
                </a:lnTo>
                <a:lnTo>
                  <a:pt x="58775" y="105003"/>
                </a:lnTo>
                <a:lnTo>
                  <a:pt x="106697" y="105003"/>
                </a:lnTo>
                <a:lnTo>
                  <a:pt x="113588" y="69011"/>
                </a:lnTo>
                <a:lnTo>
                  <a:pt x="109874" y="38817"/>
                </a:lnTo>
                <a:lnTo>
                  <a:pt x="106195" y="31699"/>
                </a:lnTo>
                <a:close/>
              </a:path>
            </a:pathLst>
          </a:custGeom>
          <a:solidFill>
            <a:srgbClr val="91C850"/>
          </a:solidFill>
        </p:spPr>
        <p:txBody>
          <a:bodyPr wrap="square" lIns="0" tIns="0" rIns="0" bIns="0" rtlCol="0"/>
          <a:lstStyle/>
          <a:p>
            <a:endParaRPr sz="2418"/>
          </a:p>
        </p:txBody>
      </p:sp>
      <p:sp>
        <p:nvSpPr>
          <p:cNvPr id="67" name="object 67"/>
          <p:cNvSpPr/>
          <p:nvPr/>
        </p:nvSpPr>
        <p:spPr>
          <a:xfrm>
            <a:off x="7897222" y="5100697"/>
            <a:ext cx="0" cy="316457"/>
          </a:xfrm>
          <a:custGeom>
            <a:avLst/>
            <a:gdLst/>
            <a:ahLst/>
            <a:cxnLst/>
            <a:rect l="l" t="t" r="r" b="b"/>
            <a:pathLst>
              <a:path h="235585">
                <a:moveTo>
                  <a:pt x="0" y="0"/>
                </a:moveTo>
                <a:lnTo>
                  <a:pt x="0" y="235102"/>
                </a:lnTo>
              </a:path>
            </a:pathLst>
          </a:custGeom>
          <a:ln w="33667">
            <a:solidFill>
              <a:srgbClr val="91C850"/>
            </a:solidFill>
          </a:ln>
        </p:spPr>
        <p:txBody>
          <a:bodyPr wrap="square" lIns="0" tIns="0" rIns="0" bIns="0" rtlCol="0"/>
          <a:lstStyle/>
          <a:p>
            <a:endParaRPr sz="2418"/>
          </a:p>
        </p:txBody>
      </p:sp>
      <p:sp>
        <p:nvSpPr>
          <p:cNvPr id="68" name="object 68"/>
          <p:cNvSpPr/>
          <p:nvPr/>
        </p:nvSpPr>
        <p:spPr>
          <a:xfrm>
            <a:off x="7961082" y="5098031"/>
            <a:ext cx="151831" cy="321575"/>
          </a:xfrm>
          <a:custGeom>
            <a:avLst/>
            <a:gdLst/>
            <a:ahLst/>
            <a:cxnLst/>
            <a:rect l="l" t="t" r="r" b="b"/>
            <a:pathLst>
              <a:path w="113029" h="239395">
                <a:moveTo>
                  <a:pt x="63284" y="0"/>
                </a:moveTo>
                <a:lnTo>
                  <a:pt x="49644" y="0"/>
                </a:lnTo>
                <a:lnTo>
                  <a:pt x="42875" y="1206"/>
                </a:lnTo>
                <a:lnTo>
                  <a:pt x="8255" y="25082"/>
                </a:lnTo>
                <a:lnTo>
                  <a:pt x="0" y="57454"/>
                </a:lnTo>
                <a:lnTo>
                  <a:pt x="0" y="181597"/>
                </a:lnTo>
                <a:lnTo>
                  <a:pt x="12598" y="219964"/>
                </a:lnTo>
                <a:lnTo>
                  <a:pt x="49644" y="239064"/>
                </a:lnTo>
                <a:lnTo>
                  <a:pt x="63284" y="239064"/>
                </a:lnTo>
                <a:lnTo>
                  <a:pt x="100317" y="219964"/>
                </a:lnTo>
                <a:lnTo>
                  <a:pt x="108554" y="205371"/>
                </a:lnTo>
                <a:lnTo>
                  <a:pt x="50304" y="205371"/>
                </a:lnTo>
                <a:lnTo>
                  <a:pt x="44958" y="203454"/>
                </a:lnTo>
                <a:lnTo>
                  <a:pt x="40462" y="199593"/>
                </a:lnTo>
                <a:lnTo>
                  <a:pt x="35941" y="195757"/>
                </a:lnTo>
                <a:lnTo>
                  <a:pt x="33680" y="189750"/>
                </a:lnTo>
                <a:lnTo>
                  <a:pt x="33680" y="49301"/>
                </a:lnTo>
                <a:lnTo>
                  <a:pt x="35941" y="43307"/>
                </a:lnTo>
                <a:lnTo>
                  <a:pt x="44958" y="35598"/>
                </a:lnTo>
                <a:lnTo>
                  <a:pt x="50304" y="33680"/>
                </a:lnTo>
                <a:lnTo>
                  <a:pt x="108486" y="33680"/>
                </a:lnTo>
                <a:lnTo>
                  <a:pt x="107975" y="32346"/>
                </a:lnTo>
                <a:lnTo>
                  <a:pt x="70065" y="1206"/>
                </a:lnTo>
                <a:lnTo>
                  <a:pt x="63284" y="0"/>
                </a:lnTo>
                <a:close/>
              </a:path>
              <a:path w="113029" h="239395">
                <a:moveTo>
                  <a:pt x="108486" y="33680"/>
                </a:moveTo>
                <a:lnTo>
                  <a:pt x="62636" y="33680"/>
                </a:lnTo>
                <a:lnTo>
                  <a:pt x="67970" y="35598"/>
                </a:lnTo>
                <a:lnTo>
                  <a:pt x="76987" y="43307"/>
                </a:lnTo>
                <a:lnTo>
                  <a:pt x="79248" y="49301"/>
                </a:lnTo>
                <a:lnTo>
                  <a:pt x="79248" y="189750"/>
                </a:lnTo>
                <a:lnTo>
                  <a:pt x="76987" y="195757"/>
                </a:lnTo>
                <a:lnTo>
                  <a:pt x="67970" y="203454"/>
                </a:lnTo>
                <a:lnTo>
                  <a:pt x="62636" y="205371"/>
                </a:lnTo>
                <a:lnTo>
                  <a:pt x="108554" y="205371"/>
                </a:lnTo>
                <a:lnTo>
                  <a:pt x="110144" y="201262"/>
                </a:lnTo>
                <a:lnTo>
                  <a:pt x="111696" y="195181"/>
                </a:lnTo>
                <a:lnTo>
                  <a:pt x="112629" y="188626"/>
                </a:lnTo>
                <a:lnTo>
                  <a:pt x="112941" y="181597"/>
                </a:lnTo>
                <a:lnTo>
                  <a:pt x="112941" y="57454"/>
                </a:lnTo>
                <a:lnTo>
                  <a:pt x="112629" y="50563"/>
                </a:lnTo>
                <a:lnTo>
                  <a:pt x="111696" y="44081"/>
                </a:lnTo>
                <a:lnTo>
                  <a:pt x="110144" y="38009"/>
                </a:lnTo>
                <a:lnTo>
                  <a:pt x="108486" y="33680"/>
                </a:lnTo>
                <a:close/>
              </a:path>
            </a:pathLst>
          </a:custGeom>
          <a:solidFill>
            <a:srgbClr val="91C850"/>
          </a:solidFill>
        </p:spPr>
        <p:txBody>
          <a:bodyPr wrap="square" lIns="0" tIns="0" rIns="0" bIns="0" rtlCol="0"/>
          <a:lstStyle/>
          <a:p>
            <a:endParaRPr sz="2418"/>
          </a:p>
        </p:txBody>
      </p:sp>
      <p:sp>
        <p:nvSpPr>
          <p:cNvPr id="69" name="object 69"/>
          <p:cNvSpPr/>
          <p:nvPr/>
        </p:nvSpPr>
        <p:spPr>
          <a:xfrm>
            <a:off x="8152689" y="5100689"/>
            <a:ext cx="162920" cy="316457"/>
          </a:xfrm>
          <a:custGeom>
            <a:avLst/>
            <a:gdLst/>
            <a:ahLst/>
            <a:cxnLst/>
            <a:rect l="l" t="t" r="r" b="b"/>
            <a:pathLst>
              <a:path w="121285" h="235585">
                <a:moveTo>
                  <a:pt x="54152" y="0"/>
                </a:moveTo>
                <a:lnTo>
                  <a:pt x="0" y="0"/>
                </a:lnTo>
                <a:lnTo>
                  <a:pt x="0" y="235102"/>
                </a:lnTo>
                <a:lnTo>
                  <a:pt x="33680" y="235102"/>
                </a:lnTo>
                <a:lnTo>
                  <a:pt x="33680" y="134708"/>
                </a:lnTo>
                <a:lnTo>
                  <a:pt x="86877" y="134708"/>
                </a:lnTo>
                <a:lnTo>
                  <a:pt x="84531" y="127774"/>
                </a:lnTo>
                <a:lnTo>
                  <a:pt x="92010" y="122964"/>
                </a:lnTo>
                <a:lnTo>
                  <a:pt x="98272" y="117428"/>
                </a:lnTo>
                <a:lnTo>
                  <a:pt x="103315" y="111167"/>
                </a:lnTo>
                <a:lnTo>
                  <a:pt x="106685" y="105003"/>
                </a:lnTo>
                <a:lnTo>
                  <a:pt x="33680" y="105003"/>
                </a:lnTo>
                <a:lnTo>
                  <a:pt x="33680" y="31699"/>
                </a:lnTo>
                <a:lnTo>
                  <a:pt x="106195" y="31699"/>
                </a:lnTo>
                <a:lnTo>
                  <a:pt x="98729" y="17251"/>
                </a:lnTo>
                <a:lnTo>
                  <a:pt x="80156" y="4312"/>
                </a:lnTo>
                <a:lnTo>
                  <a:pt x="54152" y="0"/>
                </a:lnTo>
                <a:close/>
              </a:path>
              <a:path w="121285" h="235585">
                <a:moveTo>
                  <a:pt x="86877" y="134708"/>
                </a:moveTo>
                <a:lnTo>
                  <a:pt x="53822" y="134708"/>
                </a:lnTo>
                <a:lnTo>
                  <a:pt x="85191" y="235102"/>
                </a:lnTo>
                <a:lnTo>
                  <a:pt x="120853" y="235102"/>
                </a:lnTo>
                <a:lnTo>
                  <a:pt x="86877" y="134708"/>
                </a:lnTo>
                <a:close/>
              </a:path>
              <a:path w="121285" h="235585">
                <a:moveTo>
                  <a:pt x="106195" y="31699"/>
                </a:moveTo>
                <a:lnTo>
                  <a:pt x="57340" y="31699"/>
                </a:lnTo>
                <a:lnTo>
                  <a:pt x="62293" y="32473"/>
                </a:lnTo>
                <a:lnTo>
                  <a:pt x="69773" y="35547"/>
                </a:lnTo>
                <a:lnTo>
                  <a:pt x="79908" y="62407"/>
                </a:lnTo>
                <a:lnTo>
                  <a:pt x="79908" y="74295"/>
                </a:lnTo>
                <a:lnTo>
                  <a:pt x="58775" y="105003"/>
                </a:lnTo>
                <a:lnTo>
                  <a:pt x="106685" y="105003"/>
                </a:lnTo>
                <a:lnTo>
                  <a:pt x="113588" y="69011"/>
                </a:lnTo>
                <a:lnTo>
                  <a:pt x="109874" y="38817"/>
                </a:lnTo>
                <a:lnTo>
                  <a:pt x="106195" y="31699"/>
                </a:lnTo>
                <a:close/>
              </a:path>
            </a:pathLst>
          </a:custGeom>
          <a:solidFill>
            <a:srgbClr val="91C850"/>
          </a:solidFill>
        </p:spPr>
        <p:txBody>
          <a:bodyPr wrap="square" lIns="0" tIns="0" rIns="0" bIns="0" rtlCol="0"/>
          <a:lstStyle/>
          <a:p>
            <a:endParaRPr sz="2418"/>
          </a:p>
        </p:txBody>
      </p:sp>
      <p:sp>
        <p:nvSpPr>
          <p:cNvPr id="70" name="object 70"/>
          <p:cNvSpPr/>
          <p:nvPr/>
        </p:nvSpPr>
        <p:spPr>
          <a:xfrm>
            <a:off x="8365597" y="5100697"/>
            <a:ext cx="0" cy="316457"/>
          </a:xfrm>
          <a:custGeom>
            <a:avLst/>
            <a:gdLst/>
            <a:ahLst/>
            <a:cxnLst/>
            <a:rect l="l" t="t" r="r" b="b"/>
            <a:pathLst>
              <a:path h="235585">
                <a:moveTo>
                  <a:pt x="0" y="0"/>
                </a:moveTo>
                <a:lnTo>
                  <a:pt x="0" y="235102"/>
                </a:lnTo>
              </a:path>
            </a:pathLst>
          </a:custGeom>
          <a:ln w="33667">
            <a:solidFill>
              <a:srgbClr val="91C850"/>
            </a:solidFill>
          </a:ln>
        </p:spPr>
        <p:txBody>
          <a:bodyPr wrap="square" lIns="0" tIns="0" rIns="0" bIns="0" rtlCol="0"/>
          <a:lstStyle/>
          <a:p>
            <a:endParaRPr sz="2418"/>
          </a:p>
        </p:txBody>
      </p:sp>
      <p:sp>
        <p:nvSpPr>
          <p:cNvPr id="71" name="object 71"/>
          <p:cNvSpPr/>
          <p:nvPr/>
        </p:nvSpPr>
        <p:spPr>
          <a:xfrm>
            <a:off x="8484458" y="5143271"/>
            <a:ext cx="0" cy="273808"/>
          </a:xfrm>
          <a:custGeom>
            <a:avLst/>
            <a:gdLst/>
            <a:ahLst/>
            <a:cxnLst/>
            <a:rect l="l" t="t" r="r" b="b"/>
            <a:pathLst>
              <a:path h="203835">
                <a:moveTo>
                  <a:pt x="0" y="0"/>
                </a:moveTo>
                <a:lnTo>
                  <a:pt x="0" y="203403"/>
                </a:lnTo>
              </a:path>
            </a:pathLst>
          </a:custGeom>
          <a:ln w="33667">
            <a:solidFill>
              <a:srgbClr val="91C850"/>
            </a:solidFill>
          </a:ln>
        </p:spPr>
        <p:txBody>
          <a:bodyPr wrap="square" lIns="0" tIns="0" rIns="0" bIns="0" rtlCol="0"/>
          <a:lstStyle/>
          <a:p>
            <a:endParaRPr sz="2418"/>
          </a:p>
        </p:txBody>
      </p:sp>
      <p:sp>
        <p:nvSpPr>
          <p:cNvPr id="72" name="object 72"/>
          <p:cNvSpPr/>
          <p:nvPr/>
        </p:nvSpPr>
        <p:spPr>
          <a:xfrm>
            <a:off x="8409507" y="5121981"/>
            <a:ext cx="150125" cy="0"/>
          </a:xfrm>
          <a:custGeom>
            <a:avLst/>
            <a:gdLst/>
            <a:ahLst/>
            <a:cxnLst/>
            <a:rect l="l" t="t" r="r" b="b"/>
            <a:pathLst>
              <a:path w="111760">
                <a:moveTo>
                  <a:pt x="0" y="0"/>
                </a:moveTo>
                <a:lnTo>
                  <a:pt x="111607" y="0"/>
                </a:lnTo>
              </a:path>
            </a:pathLst>
          </a:custGeom>
          <a:ln w="31699">
            <a:solidFill>
              <a:srgbClr val="91C850"/>
            </a:solidFill>
          </a:ln>
        </p:spPr>
        <p:txBody>
          <a:bodyPr wrap="square" lIns="0" tIns="0" rIns="0" bIns="0" rtlCol="0"/>
          <a:lstStyle/>
          <a:p>
            <a:endParaRPr sz="2418"/>
          </a:p>
        </p:txBody>
      </p:sp>
      <p:sp>
        <p:nvSpPr>
          <p:cNvPr id="73" name="object 73"/>
          <p:cNvSpPr/>
          <p:nvPr/>
        </p:nvSpPr>
        <p:spPr>
          <a:xfrm>
            <a:off x="8559417" y="5100682"/>
            <a:ext cx="169743" cy="316457"/>
          </a:xfrm>
          <a:custGeom>
            <a:avLst/>
            <a:gdLst/>
            <a:ahLst/>
            <a:cxnLst/>
            <a:rect l="l" t="t" r="r" b="b"/>
            <a:pathLst>
              <a:path w="126364" h="235585">
                <a:moveTo>
                  <a:pt x="35661" y="0"/>
                </a:moveTo>
                <a:lnTo>
                  <a:pt x="0" y="0"/>
                </a:lnTo>
                <a:lnTo>
                  <a:pt x="46227" y="135712"/>
                </a:lnTo>
                <a:lnTo>
                  <a:pt x="46227" y="235102"/>
                </a:lnTo>
                <a:lnTo>
                  <a:pt x="79908" y="235102"/>
                </a:lnTo>
                <a:lnTo>
                  <a:pt x="79908" y="135712"/>
                </a:lnTo>
                <a:lnTo>
                  <a:pt x="94305" y="93446"/>
                </a:lnTo>
                <a:lnTo>
                  <a:pt x="62737" y="93446"/>
                </a:lnTo>
                <a:lnTo>
                  <a:pt x="35661" y="0"/>
                </a:lnTo>
                <a:close/>
              </a:path>
              <a:path w="126364" h="235585">
                <a:moveTo>
                  <a:pt x="126136" y="0"/>
                </a:moveTo>
                <a:lnTo>
                  <a:pt x="90474" y="0"/>
                </a:lnTo>
                <a:lnTo>
                  <a:pt x="63411" y="93446"/>
                </a:lnTo>
                <a:lnTo>
                  <a:pt x="94305" y="93446"/>
                </a:lnTo>
                <a:lnTo>
                  <a:pt x="126136" y="0"/>
                </a:lnTo>
                <a:close/>
              </a:path>
            </a:pathLst>
          </a:custGeom>
          <a:solidFill>
            <a:srgbClr val="91C850"/>
          </a:solidFill>
        </p:spPr>
        <p:txBody>
          <a:bodyPr wrap="square" lIns="0" tIns="0" rIns="0" bIns="0" rtlCol="0"/>
          <a:lstStyle/>
          <a:p>
            <a:endParaRPr sz="2418"/>
          </a:p>
        </p:txBody>
      </p:sp>
      <p:sp>
        <p:nvSpPr>
          <p:cNvPr id="74" name="object 74"/>
          <p:cNvSpPr/>
          <p:nvPr/>
        </p:nvSpPr>
        <p:spPr>
          <a:xfrm>
            <a:off x="8716882" y="5293624"/>
            <a:ext cx="133919" cy="0"/>
          </a:xfrm>
          <a:custGeom>
            <a:avLst/>
            <a:gdLst/>
            <a:ahLst/>
            <a:cxnLst/>
            <a:rect l="l" t="t" r="r" b="b"/>
            <a:pathLst>
              <a:path w="99695">
                <a:moveTo>
                  <a:pt x="0" y="0"/>
                </a:moveTo>
                <a:lnTo>
                  <a:pt x="99390" y="0"/>
                </a:lnTo>
              </a:path>
            </a:pathLst>
          </a:custGeom>
          <a:ln w="33680">
            <a:solidFill>
              <a:srgbClr val="91C850"/>
            </a:solidFill>
          </a:ln>
        </p:spPr>
        <p:txBody>
          <a:bodyPr wrap="square" lIns="0" tIns="0" rIns="0" bIns="0" rtlCol="0"/>
          <a:lstStyle/>
          <a:p>
            <a:endParaRPr sz="2418"/>
          </a:p>
        </p:txBody>
      </p:sp>
      <p:sp>
        <p:nvSpPr>
          <p:cNvPr id="75" name="object 75"/>
          <p:cNvSpPr/>
          <p:nvPr/>
        </p:nvSpPr>
        <p:spPr>
          <a:xfrm>
            <a:off x="8891188" y="5100689"/>
            <a:ext cx="146713" cy="316457"/>
          </a:xfrm>
          <a:custGeom>
            <a:avLst/>
            <a:gdLst/>
            <a:ahLst/>
            <a:cxnLst/>
            <a:rect l="l" t="t" r="r" b="b"/>
            <a:pathLst>
              <a:path w="109220" h="235585">
                <a:moveTo>
                  <a:pt x="49860" y="0"/>
                </a:moveTo>
                <a:lnTo>
                  <a:pt x="0" y="0"/>
                </a:lnTo>
                <a:lnTo>
                  <a:pt x="0" y="235102"/>
                </a:lnTo>
                <a:lnTo>
                  <a:pt x="46888" y="235102"/>
                </a:lnTo>
                <a:lnTo>
                  <a:pt x="61033" y="234123"/>
                </a:lnTo>
                <a:lnTo>
                  <a:pt x="99954" y="210487"/>
                </a:lnTo>
                <a:lnTo>
                  <a:pt x="103151" y="203403"/>
                </a:lnTo>
                <a:lnTo>
                  <a:pt x="33680" y="203403"/>
                </a:lnTo>
                <a:lnTo>
                  <a:pt x="33680" y="31699"/>
                </a:lnTo>
                <a:lnTo>
                  <a:pt x="103565" y="31699"/>
                </a:lnTo>
                <a:lnTo>
                  <a:pt x="100420" y="24816"/>
                </a:lnTo>
                <a:lnTo>
                  <a:pt x="93776" y="16014"/>
                </a:lnTo>
                <a:lnTo>
                  <a:pt x="85337" y="9006"/>
                </a:lnTo>
                <a:lnTo>
                  <a:pt x="75204" y="4002"/>
                </a:lnTo>
                <a:lnTo>
                  <a:pt x="63378" y="1000"/>
                </a:lnTo>
                <a:lnTo>
                  <a:pt x="49860" y="0"/>
                </a:lnTo>
                <a:close/>
              </a:path>
              <a:path w="109220" h="235585">
                <a:moveTo>
                  <a:pt x="103565" y="31699"/>
                </a:moveTo>
                <a:lnTo>
                  <a:pt x="59105" y="31699"/>
                </a:lnTo>
                <a:lnTo>
                  <a:pt x="65925" y="34226"/>
                </a:lnTo>
                <a:lnTo>
                  <a:pt x="73406" y="44348"/>
                </a:lnTo>
                <a:lnTo>
                  <a:pt x="75285" y="51511"/>
                </a:lnTo>
                <a:lnTo>
                  <a:pt x="75285" y="184137"/>
                </a:lnTo>
                <a:lnTo>
                  <a:pt x="73304" y="191566"/>
                </a:lnTo>
                <a:lnTo>
                  <a:pt x="65379" y="201041"/>
                </a:lnTo>
                <a:lnTo>
                  <a:pt x="58661" y="203403"/>
                </a:lnTo>
                <a:lnTo>
                  <a:pt x="103151" y="203403"/>
                </a:lnTo>
                <a:lnTo>
                  <a:pt x="104959" y="199396"/>
                </a:lnTo>
                <a:lnTo>
                  <a:pt x="107963" y="186133"/>
                </a:lnTo>
                <a:lnTo>
                  <a:pt x="108966" y="170700"/>
                </a:lnTo>
                <a:lnTo>
                  <a:pt x="108966" y="60756"/>
                </a:lnTo>
                <a:lnTo>
                  <a:pt x="108016" y="47182"/>
                </a:lnTo>
                <a:lnTo>
                  <a:pt x="105167" y="35204"/>
                </a:lnTo>
                <a:lnTo>
                  <a:pt x="103565" y="31699"/>
                </a:lnTo>
                <a:close/>
              </a:path>
            </a:pathLst>
          </a:custGeom>
          <a:solidFill>
            <a:srgbClr val="91C850"/>
          </a:solidFill>
        </p:spPr>
        <p:txBody>
          <a:bodyPr wrap="square" lIns="0" tIns="0" rIns="0" bIns="0" rtlCol="0"/>
          <a:lstStyle/>
          <a:p>
            <a:endParaRPr sz="2418"/>
          </a:p>
        </p:txBody>
      </p:sp>
      <p:sp>
        <p:nvSpPr>
          <p:cNvPr id="76" name="object 76"/>
          <p:cNvSpPr/>
          <p:nvPr/>
        </p:nvSpPr>
        <p:spPr>
          <a:xfrm>
            <a:off x="9080144" y="5100689"/>
            <a:ext cx="162920" cy="316457"/>
          </a:xfrm>
          <a:custGeom>
            <a:avLst/>
            <a:gdLst/>
            <a:ahLst/>
            <a:cxnLst/>
            <a:rect l="l" t="t" r="r" b="b"/>
            <a:pathLst>
              <a:path w="121285" h="235585">
                <a:moveTo>
                  <a:pt x="54152" y="0"/>
                </a:moveTo>
                <a:lnTo>
                  <a:pt x="0" y="0"/>
                </a:lnTo>
                <a:lnTo>
                  <a:pt x="0" y="235102"/>
                </a:lnTo>
                <a:lnTo>
                  <a:pt x="33680" y="235102"/>
                </a:lnTo>
                <a:lnTo>
                  <a:pt x="33680" y="134708"/>
                </a:lnTo>
                <a:lnTo>
                  <a:pt x="86877" y="134708"/>
                </a:lnTo>
                <a:lnTo>
                  <a:pt x="84531" y="127774"/>
                </a:lnTo>
                <a:lnTo>
                  <a:pt x="92010" y="122964"/>
                </a:lnTo>
                <a:lnTo>
                  <a:pt x="98272" y="117428"/>
                </a:lnTo>
                <a:lnTo>
                  <a:pt x="103315" y="111167"/>
                </a:lnTo>
                <a:lnTo>
                  <a:pt x="106685" y="105003"/>
                </a:lnTo>
                <a:lnTo>
                  <a:pt x="33680" y="105003"/>
                </a:lnTo>
                <a:lnTo>
                  <a:pt x="33680" y="31699"/>
                </a:lnTo>
                <a:lnTo>
                  <a:pt x="106195" y="31699"/>
                </a:lnTo>
                <a:lnTo>
                  <a:pt x="98729" y="17251"/>
                </a:lnTo>
                <a:lnTo>
                  <a:pt x="80156" y="4312"/>
                </a:lnTo>
                <a:lnTo>
                  <a:pt x="54152" y="0"/>
                </a:lnTo>
                <a:close/>
              </a:path>
              <a:path w="121285" h="235585">
                <a:moveTo>
                  <a:pt x="86877" y="134708"/>
                </a:moveTo>
                <a:lnTo>
                  <a:pt x="53822" y="134708"/>
                </a:lnTo>
                <a:lnTo>
                  <a:pt x="85191" y="235102"/>
                </a:lnTo>
                <a:lnTo>
                  <a:pt x="120853" y="235102"/>
                </a:lnTo>
                <a:lnTo>
                  <a:pt x="86877" y="134708"/>
                </a:lnTo>
                <a:close/>
              </a:path>
              <a:path w="121285" h="235585">
                <a:moveTo>
                  <a:pt x="106195" y="31699"/>
                </a:moveTo>
                <a:lnTo>
                  <a:pt x="57340" y="31699"/>
                </a:lnTo>
                <a:lnTo>
                  <a:pt x="62293" y="32473"/>
                </a:lnTo>
                <a:lnTo>
                  <a:pt x="69773" y="35547"/>
                </a:lnTo>
                <a:lnTo>
                  <a:pt x="79908" y="62407"/>
                </a:lnTo>
                <a:lnTo>
                  <a:pt x="79908" y="74295"/>
                </a:lnTo>
                <a:lnTo>
                  <a:pt x="58775" y="105003"/>
                </a:lnTo>
                <a:lnTo>
                  <a:pt x="106685" y="105003"/>
                </a:lnTo>
                <a:lnTo>
                  <a:pt x="113588" y="69011"/>
                </a:lnTo>
                <a:lnTo>
                  <a:pt x="109874" y="38817"/>
                </a:lnTo>
                <a:lnTo>
                  <a:pt x="106195" y="31699"/>
                </a:lnTo>
                <a:close/>
              </a:path>
            </a:pathLst>
          </a:custGeom>
          <a:solidFill>
            <a:srgbClr val="91C850"/>
          </a:solidFill>
        </p:spPr>
        <p:txBody>
          <a:bodyPr wrap="square" lIns="0" tIns="0" rIns="0" bIns="0" rtlCol="0"/>
          <a:lstStyle/>
          <a:p>
            <a:endParaRPr sz="2418"/>
          </a:p>
        </p:txBody>
      </p:sp>
      <p:sp>
        <p:nvSpPr>
          <p:cNvPr id="77" name="object 77"/>
          <p:cNvSpPr/>
          <p:nvPr/>
        </p:nvSpPr>
        <p:spPr>
          <a:xfrm>
            <a:off x="9293047" y="5100697"/>
            <a:ext cx="0" cy="316457"/>
          </a:xfrm>
          <a:custGeom>
            <a:avLst/>
            <a:gdLst/>
            <a:ahLst/>
            <a:cxnLst/>
            <a:rect l="l" t="t" r="r" b="b"/>
            <a:pathLst>
              <a:path h="235585">
                <a:moveTo>
                  <a:pt x="0" y="0"/>
                </a:moveTo>
                <a:lnTo>
                  <a:pt x="0" y="235102"/>
                </a:lnTo>
              </a:path>
            </a:pathLst>
          </a:custGeom>
          <a:ln w="33667">
            <a:solidFill>
              <a:srgbClr val="91C850"/>
            </a:solidFill>
          </a:ln>
        </p:spPr>
        <p:txBody>
          <a:bodyPr wrap="square" lIns="0" tIns="0" rIns="0" bIns="0" rtlCol="0"/>
          <a:lstStyle/>
          <a:p>
            <a:endParaRPr sz="2418"/>
          </a:p>
        </p:txBody>
      </p:sp>
      <p:sp>
        <p:nvSpPr>
          <p:cNvPr id="78" name="object 78"/>
          <p:cNvSpPr/>
          <p:nvPr/>
        </p:nvSpPr>
        <p:spPr>
          <a:xfrm>
            <a:off x="9344060" y="5100684"/>
            <a:ext cx="169743" cy="316457"/>
          </a:xfrm>
          <a:custGeom>
            <a:avLst/>
            <a:gdLst/>
            <a:ahLst/>
            <a:cxnLst/>
            <a:rect l="l" t="t" r="r" b="b"/>
            <a:pathLst>
              <a:path w="126364" h="235585">
                <a:moveTo>
                  <a:pt x="35661" y="0"/>
                </a:moveTo>
                <a:lnTo>
                  <a:pt x="0" y="0"/>
                </a:lnTo>
                <a:lnTo>
                  <a:pt x="47879" y="235102"/>
                </a:lnTo>
                <a:lnTo>
                  <a:pt x="77597" y="235102"/>
                </a:lnTo>
                <a:lnTo>
                  <a:pt x="92154" y="164109"/>
                </a:lnTo>
                <a:lnTo>
                  <a:pt x="62407" y="164109"/>
                </a:lnTo>
                <a:lnTo>
                  <a:pt x="35661" y="0"/>
                </a:lnTo>
                <a:close/>
              </a:path>
              <a:path w="126364" h="235585">
                <a:moveTo>
                  <a:pt x="125806" y="0"/>
                </a:moveTo>
                <a:lnTo>
                  <a:pt x="90131" y="0"/>
                </a:lnTo>
                <a:lnTo>
                  <a:pt x="63055" y="164109"/>
                </a:lnTo>
                <a:lnTo>
                  <a:pt x="92154" y="164109"/>
                </a:lnTo>
                <a:lnTo>
                  <a:pt x="125806" y="0"/>
                </a:lnTo>
                <a:close/>
              </a:path>
            </a:pathLst>
          </a:custGeom>
          <a:solidFill>
            <a:srgbClr val="91C850"/>
          </a:solidFill>
        </p:spPr>
        <p:txBody>
          <a:bodyPr wrap="square" lIns="0" tIns="0" rIns="0" bIns="0" rtlCol="0"/>
          <a:lstStyle/>
          <a:p>
            <a:endParaRPr sz="2418"/>
          </a:p>
        </p:txBody>
      </p:sp>
      <p:sp>
        <p:nvSpPr>
          <p:cNvPr id="79" name="object 79"/>
          <p:cNvSpPr/>
          <p:nvPr/>
        </p:nvSpPr>
        <p:spPr>
          <a:xfrm>
            <a:off x="9540106" y="5394115"/>
            <a:ext cx="135625" cy="0"/>
          </a:xfrm>
          <a:custGeom>
            <a:avLst/>
            <a:gdLst/>
            <a:ahLst/>
            <a:cxnLst/>
            <a:rect l="l" t="t" r="r" b="b"/>
            <a:pathLst>
              <a:path w="100964">
                <a:moveTo>
                  <a:pt x="0" y="0"/>
                </a:moveTo>
                <a:lnTo>
                  <a:pt x="100380" y="0"/>
                </a:lnTo>
              </a:path>
            </a:pathLst>
          </a:custGeom>
          <a:ln w="33019">
            <a:solidFill>
              <a:srgbClr val="91C850"/>
            </a:solidFill>
          </a:ln>
        </p:spPr>
        <p:txBody>
          <a:bodyPr wrap="square" lIns="0" tIns="0" rIns="0" bIns="0" rtlCol="0"/>
          <a:lstStyle/>
          <a:p>
            <a:endParaRPr sz="2418"/>
          </a:p>
        </p:txBody>
      </p:sp>
      <p:sp>
        <p:nvSpPr>
          <p:cNvPr id="80" name="object 80"/>
          <p:cNvSpPr/>
          <p:nvPr/>
        </p:nvSpPr>
        <p:spPr>
          <a:xfrm>
            <a:off x="9562726" y="5278109"/>
            <a:ext cx="0" cy="93828"/>
          </a:xfrm>
          <a:custGeom>
            <a:avLst/>
            <a:gdLst/>
            <a:ahLst/>
            <a:cxnLst/>
            <a:rect l="l" t="t" r="r" b="b"/>
            <a:pathLst>
              <a:path h="69850">
                <a:moveTo>
                  <a:pt x="0" y="0"/>
                </a:moveTo>
                <a:lnTo>
                  <a:pt x="0" y="69850"/>
                </a:lnTo>
              </a:path>
            </a:pathLst>
          </a:custGeom>
          <a:ln w="33680">
            <a:solidFill>
              <a:srgbClr val="91C850"/>
            </a:solidFill>
          </a:ln>
        </p:spPr>
        <p:txBody>
          <a:bodyPr wrap="square" lIns="0" tIns="0" rIns="0" bIns="0" rtlCol="0"/>
          <a:lstStyle/>
          <a:p>
            <a:endParaRPr sz="2418"/>
          </a:p>
        </p:txBody>
      </p:sp>
      <p:sp>
        <p:nvSpPr>
          <p:cNvPr id="81" name="object 81"/>
          <p:cNvSpPr/>
          <p:nvPr/>
        </p:nvSpPr>
        <p:spPr>
          <a:xfrm>
            <a:off x="9540106" y="5256784"/>
            <a:ext cx="123683" cy="0"/>
          </a:xfrm>
          <a:custGeom>
            <a:avLst/>
            <a:gdLst/>
            <a:ahLst/>
            <a:cxnLst/>
            <a:rect l="l" t="t" r="r" b="b"/>
            <a:pathLst>
              <a:path w="92075">
                <a:moveTo>
                  <a:pt x="0" y="0"/>
                </a:moveTo>
                <a:lnTo>
                  <a:pt x="91795" y="0"/>
                </a:lnTo>
              </a:path>
            </a:pathLst>
          </a:custGeom>
          <a:ln w="31750">
            <a:solidFill>
              <a:srgbClr val="91C850"/>
            </a:solidFill>
          </a:ln>
        </p:spPr>
        <p:txBody>
          <a:bodyPr wrap="square" lIns="0" tIns="0" rIns="0" bIns="0" rtlCol="0"/>
          <a:lstStyle/>
          <a:p>
            <a:endParaRPr sz="2418"/>
          </a:p>
        </p:txBody>
      </p:sp>
      <p:sp>
        <p:nvSpPr>
          <p:cNvPr id="82" name="object 82"/>
          <p:cNvSpPr/>
          <p:nvPr/>
        </p:nvSpPr>
        <p:spPr>
          <a:xfrm>
            <a:off x="9562726" y="5143338"/>
            <a:ext cx="0" cy="92122"/>
          </a:xfrm>
          <a:custGeom>
            <a:avLst/>
            <a:gdLst/>
            <a:ahLst/>
            <a:cxnLst/>
            <a:rect l="l" t="t" r="r" b="b"/>
            <a:pathLst>
              <a:path h="68579">
                <a:moveTo>
                  <a:pt x="0" y="0"/>
                </a:moveTo>
                <a:lnTo>
                  <a:pt x="0" y="68580"/>
                </a:lnTo>
              </a:path>
            </a:pathLst>
          </a:custGeom>
          <a:ln w="33680">
            <a:solidFill>
              <a:srgbClr val="91C850"/>
            </a:solidFill>
          </a:ln>
        </p:spPr>
        <p:txBody>
          <a:bodyPr wrap="square" lIns="0" tIns="0" rIns="0" bIns="0" rtlCol="0"/>
          <a:lstStyle/>
          <a:p>
            <a:endParaRPr sz="2418"/>
          </a:p>
        </p:txBody>
      </p:sp>
      <p:sp>
        <p:nvSpPr>
          <p:cNvPr id="83" name="object 83"/>
          <p:cNvSpPr/>
          <p:nvPr/>
        </p:nvSpPr>
        <p:spPr>
          <a:xfrm>
            <a:off x="9540106" y="5122013"/>
            <a:ext cx="135625" cy="0"/>
          </a:xfrm>
          <a:custGeom>
            <a:avLst/>
            <a:gdLst/>
            <a:ahLst/>
            <a:cxnLst/>
            <a:rect l="l" t="t" r="r" b="b"/>
            <a:pathLst>
              <a:path w="100964">
                <a:moveTo>
                  <a:pt x="0" y="0"/>
                </a:moveTo>
                <a:lnTo>
                  <a:pt x="100380" y="0"/>
                </a:lnTo>
              </a:path>
            </a:pathLst>
          </a:custGeom>
          <a:ln w="31750">
            <a:solidFill>
              <a:srgbClr val="91C850"/>
            </a:solidFill>
          </a:ln>
        </p:spPr>
        <p:txBody>
          <a:bodyPr wrap="square" lIns="0" tIns="0" rIns="0" bIns="0" rtlCol="0"/>
          <a:lstStyle/>
          <a:p>
            <a:endParaRPr sz="2418"/>
          </a:p>
        </p:txBody>
      </p:sp>
      <p:sp>
        <p:nvSpPr>
          <p:cNvPr id="84" name="object 84"/>
          <p:cNvSpPr/>
          <p:nvPr/>
        </p:nvSpPr>
        <p:spPr>
          <a:xfrm>
            <a:off x="9702438" y="5100689"/>
            <a:ext cx="158655" cy="316457"/>
          </a:xfrm>
          <a:custGeom>
            <a:avLst/>
            <a:gdLst/>
            <a:ahLst/>
            <a:cxnLst/>
            <a:rect l="l" t="t" r="r" b="b"/>
            <a:pathLst>
              <a:path w="118110" h="235585">
                <a:moveTo>
                  <a:pt x="32372" y="0"/>
                </a:moveTo>
                <a:lnTo>
                  <a:pt x="0" y="0"/>
                </a:lnTo>
                <a:lnTo>
                  <a:pt x="0" y="235102"/>
                </a:lnTo>
                <a:lnTo>
                  <a:pt x="33680" y="235102"/>
                </a:lnTo>
                <a:lnTo>
                  <a:pt x="33680" y="93776"/>
                </a:lnTo>
                <a:lnTo>
                  <a:pt x="66038" y="93776"/>
                </a:lnTo>
                <a:lnTo>
                  <a:pt x="32372" y="0"/>
                </a:lnTo>
                <a:close/>
              </a:path>
              <a:path w="118110" h="235585">
                <a:moveTo>
                  <a:pt x="66038" y="93776"/>
                </a:moveTo>
                <a:lnTo>
                  <a:pt x="34340" y="93776"/>
                </a:lnTo>
                <a:lnTo>
                  <a:pt x="85864" y="235102"/>
                </a:lnTo>
                <a:lnTo>
                  <a:pt x="117563" y="235102"/>
                </a:lnTo>
                <a:lnTo>
                  <a:pt x="117563" y="141643"/>
                </a:lnTo>
                <a:lnTo>
                  <a:pt x="83223" y="141643"/>
                </a:lnTo>
                <a:lnTo>
                  <a:pt x="66038" y="93776"/>
                </a:lnTo>
                <a:close/>
              </a:path>
              <a:path w="118110" h="235585">
                <a:moveTo>
                  <a:pt x="117563" y="0"/>
                </a:moveTo>
                <a:lnTo>
                  <a:pt x="83870" y="0"/>
                </a:lnTo>
                <a:lnTo>
                  <a:pt x="83870" y="141643"/>
                </a:lnTo>
                <a:lnTo>
                  <a:pt x="117563" y="141643"/>
                </a:lnTo>
                <a:lnTo>
                  <a:pt x="117563" y="0"/>
                </a:lnTo>
                <a:close/>
              </a:path>
            </a:pathLst>
          </a:custGeom>
          <a:solidFill>
            <a:srgbClr val="91C850"/>
          </a:solidFill>
        </p:spPr>
        <p:txBody>
          <a:bodyPr wrap="square" lIns="0" tIns="0" rIns="0" bIns="0" rtlCol="0"/>
          <a:lstStyle/>
          <a:p>
            <a:endParaRPr sz="2418"/>
          </a:p>
        </p:txBody>
      </p:sp>
      <p:sp>
        <p:nvSpPr>
          <p:cNvPr id="85" name="object 85"/>
          <p:cNvSpPr/>
          <p:nvPr/>
        </p:nvSpPr>
        <p:spPr>
          <a:xfrm>
            <a:off x="4338187" y="5277724"/>
            <a:ext cx="242248" cy="384696"/>
          </a:xfrm>
          <a:custGeom>
            <a:avLst/>
            <a:gdLst/>
            <a:ahLst/>
            <a:cxnLst/>
            <a:rect l="l" t="t" r="r" b="b"/>
            <a:pathLst>
              <a:path w="180339" h="286385">
                <a:moveTo>
                  <a:pt x="144221" y="0"/>
                </a:moveTo>
                <a:lnTo>
                  <a:pt x="136664" y="0"/>
                </a:lnTo>
                <a:lnTo>
                  <a:pt x="107282" y="3088"/>
                </a:lnTo>
                <a:lnTo>
                  <a:pt x="57665" y="27801"/>
                </a:lnTo>
                <a:lnTo>
                  <a:pt x="21050" y="76124"/>
                </a:lnTo>
                <a:lnTo>
                  <a:pt x="2338" y="141389"/>
                </a:lnTo>
                <a:lnTo>
                  <a:pt x="0" y="179959"/>
                </a:lnTo>
                <a:lnTo>
                  <a:pt x="1546" y="204330"/>
                </a:lnTo>
                <a:lnTo>
                  <a:pt x="13876" y="243818"/>
                </a:lnTo>
                <a:lnTo>
                  <a:pt x="54838" y="279385"/>
                </a:lnTo>
                <a:lnTo>
                  <a:pt x="96024" y="286194"/>
                </a:lnTo>
                <a:lnTo>
                  <a:pt x="103962" y="286194"/>
                </a:lnTo>
                <a:lnTo>
                  <a:pt x="145382" y="217563"/>
                </a:lnTo>
                <a:lnTo>
                  <a:pt x="123240" y="217563"/>
                </a:lnTo>
                <a:lnTo>
                  <a:pt x="113692" y="216737"/>
                </a:lnTo>
                <a:lnTo>
                  <a:pt x="85464" y="187558"/>
                </a:lnTo>
                <a:lnTo>
                  <a:pt x="82981" y="163690"/>
                </a:lnTo>
                <a:lnTo>
                  <a:pt x="84010" y="143390"/>
                </a:lnTo>
                <a:lnTo>
                  <a:pt x="99428" y="95173"/>
                </a:lnTo>
                <a:lnTo>
                  <a:pt x="130046" y="70979"/>
                </a:lnTo>
                <a:lnTo>
                  <a:pt x="142900" y="69367"/>
                </a:lnTo>
                <a:lnTo>
                  <a:pt x="169219" y="69367"/>
                </a:lnTo>
                <a:lnTo>
                  <a:pt x="180149" y="7747"/>
                </a:lnTo>
                <a:lnTo>
                  <a:pt x="173075" y="5232"/>
                </a:lnTo>
                <a:lnTo>
                  <a:pt x="165963" y="3302"/>
                </a:lnTo>
                <a:lnTo>
                  <a:pt x="151599" y="647"/>
                </a:lnTo>
                <a:lnTo>
                  <a:pt x="144221" y="0"/>
                </a:lnTo>
                <a:close/>
              </a:path>
              <a:path w="180339" h="286385">
                <a:moveTo>
                  <a:pt x="146113" y="213410"/>
                </a:moveTo>
                <a:lnTo>
                  <a:pt x="141833" y="214795"/>
                </a:lnTo>
                <a:lnTo>
                  <a:pt x="137769" y="215836"/>
                </a:lnTo>
                <a:lnTo>
                  <a:pt x="130073" y="217220"/>
                </a:lnTo>
                <a:lnTo>
                  <a:pt x="126517" y="217563"/>
                </a:lnTo>
                <a:lnTo>
                  <a:pt x="145382" y="217563"/>
                </a:lnTo>
                <a:lnTo>
                  <a:pt x="146113" y="213410"/>
                </a:lnTo>
                <a:close/>
              </a:path>
              <a:path w="180339" h="286385">
                <a:moveTo>
                  <a:pt x="169219" y="69367"/>
                </a:moveTo>
                <a:lnTo>
                  <a:pt x="147065" y="69367"/>
                </a:lnTo>
                <a:lnTo>
                  <a:pt x="151155" y="69875"/>
                </a:lnTo>
                <a:lnTo>
                  <a:pt x="159219" y="71894"/>
                </a:lnTo>
                <a:lnTo>
                  <a:pt x="163512" y="73596"/>
                </a:lnTo>
                <a:lnTo>
                  <a:pt x="168046" y="75984"/>
                </a:lnTo>
                <a:lnTo>
                  <a:pt x="169219" y="69367"/>
                </a:lnTo>
                <a:close/>
              </a:path>
            </a:pathLst>
          </a:custGeom>
          <a:solidFill>
            <a:srgbClr val="CAEBF8"/>
          </a:solidFill>
        </p:spPr>
        <p:txBody>
          <a:bodyPr wrap="square" lIns="0" tIns="0" rIns="0" bIns="0" rtlCol="0"/>
          <a:lstStyle/>
          <a:p>
            <a:endParaRPr sz="2418"/>
          </a:p>
        </p:txBody>
      </p:sp>
      <p:sp>
        <p:nvSpPr>
          <p:cNvPr id="86" name="object 86"/>
          <p:cNvSpPr/>
          <p:nvPr/>
        </p:nvSpPr>
        <p:spPr>
          <a:xfrm>
            <a:off x="4587311" y="5277724"/>
            <a:ext cx="284897" cy="385549"/>
          </a:xfrm>
          <a:custGeom>
            <a:avLst/>
            <a:gdLst/>
            <a:ahLst/>
            <a:cxnLst/>
            <a:rect l="l" t="t" r="r" b="b"/>
            <a:pathLst>
              <a:path w="212089" h="287020">
                <a:moveTo>
                  <a:pt x="125133" y="0"/>
                </a:moveTo>
                <a:lnTo>
                  <a:pt x="86635" y="6584"/>
                </a:lnTo>
                <a:lnTo>
                  <a:pt x="45509" y="36094"/>
                </a:lnTo>
                <a:lnTo>
                  <a:pt x="21628" y="74750"/>
                </a:lnTo>
                <a:lnTo>
                  <a:pt x="5588" y="126390"/>
                </a:lnTo>
                <a:lnTo>
                  <a:pt x="0" y="182778"/>
                </a:lnTo>
                <a:lnTo>
                  <a:pt x="1488" y="205150"/>
                </a:lnTo>
                <a:lnTo>
                  <a:pt x="13394" y="242866"/>
                </a:lnTo>
                <a:lnTo>
                  <a:pt x="51465" y="279476"/>
                </a:lnTo>
                <a:lnTo>
                  <a:pt x="86766" y="286562"/>
                </a:lnTo>
                <a:lnTo>
                  <a:pt x="100468" y="285822"/>
                </a:lnTo>
                <a:lnTo>
                  <a:pt x="136956" y="274739"/>
                </a:lnTo>
                <a:lnTo>
                  <a:pt x="166633" y="250386"/>
                </a:lnTo>
                <a:lnTo>
                  <a:pt x="186826" y="218694"/>
                </a:lnTo>
                <a:lnTo>
                  <a:pt x="88849" y="218694"/>
                </a:lnTo>
                <a:lnTo>
                  <a:pt x="84429" y="216344"/>
                </a:lnTo>
                <a:lnTo>
                  <a:pt x="78892" y="206895"/>
                </a:lnTo>
                <a:lnTo>
                  <a:pt x="77508" y="199364"/>
                </a:lnTo>
                <a:lnTo>
                  <a:pt x="77508" y="189014"/>
                </a:lnTo>
                <a:lnTo>
                  <a:pt x="81572" y="139877"/>
                </a:lnTo>
                <a:lnTo>
                  <a:pt x="91871" y="94513"/>
                </a:lnTo>
                <a:lnTo>
                  <a:pt x="111467" y="67856"/>
                </a:lnTo>
                <a:lnTo>
                  <a:pt x="207582" y="67856"/>
                </a:lnTo>
                <a:lnTo>
                  <a:pt x="206047" y="60794"/>
                </a:lnTo>
                <a:lnTo>
                  <a:pt x="175716" y="15676"/>
                </a:lnTo>
                <a:lnTo>
                  <a:pt x="144049" y="1741"/>
                </a:lnTo>
                <a:lnTo>
                  <a:pt x="125133" y="0"/>
                </a:lnTo>
                <a:close/>
              </a:path>
              <a:path w="212089" h="287020">
                <a:moveTo>
                  <a:pt x="207582" y="67856"/>
                </a:moveTo>
                <a:lnTo>
                  <a:pt x="122935" y="67856"/>
                </a:lnTo>
                <a:lnTo>
                  <a:pt x="127025" y="70281"/>
                </a:lnTo>
                <a:lnTo>
                  <a:pt x="132321" y="79984"/>
                </a:lnTo>
                <a:lnTo>
                  <a:pt x="133642" y="87579"/>
                </a:lnTo>
                <a:lnTo>
                  <a:pt x="133522" y="103771"/>
                </a:lnTo>
                <a:lnTo>
                  <a:pt x="133399" y="109794"/>
                </a:lnTo>
                <a:lnTo>
                  <a:pt x="127629" y="160128"/>
                </a:lnTo>
                <a:lnTo>
                  <a:pt x="116509" y="201117"/>
                </a:lnTo>
                <a:lnTo>
                  <a:pt x="100304" y="218694"/>
                </a:lnTo>
                <a:lnTo>
                  <a:pt x="186826" y="218694"/>
                </a:lnTo>
                <a:lnTo>
                  <a:pt x="202069" y="178257"/>
                </a:lnTo>
                <a:lnTo>
                  <a:pt x="211295" y="122885"/>
                </a:lnTo>
                <a:lnTo>
                  <a:pt x="211912" y="103771"/>
                </a:lnTo>
                <a:lnTo>
                  <a:pt x="210445" y="81026"/>
                </a:lnTo>
                <a:lnTo>
                  <a:pt x="207582" y="67856"/>
                </a:lnTo>
                <a:close/>
              </a:path>
            </a:pathLst>
          </a:custGeom>
          <a:solidFill>
            <a:srgbClr val="CAEBF8"/>
          </a:solidFill>
        </p:spPr>
        <p:txBody>
          <a:bodyPr wrap="square" lIns="0" tIns="0" rIns="0" bIns="0" rtlCol="0"/>
          <a:lstStyle/>
          <a:p>
            <a:endParaRPr sz="2418"/>
          </a:p>
        </p:txBody>
      </p:sp>
      <p:sp>
        <p:nvSpPr>
          <p:cNvPr id="87" name="object 87"/>
          <p:cNvSpPr/>
          <p:nvPr/>
        </p:nvSpPr>
        <p:spPr>
          <a:xfrm>
            <a:off x="4886988" y="5284588"/>
            <a:ext cx="310487" cy="371049"/>
          </a:xfrm>
          <a:custGeom>
            <a:avLst/>
            <a:gdLst/>
            <a:ahLst/>
            <a:cxnLst/>
            <a:rect l="l" t="t" r="r" b="b"/>
            <a:pathLst>
              <a:path w="231139" h="276225">
                <a:moveTo>
                  <a:pt x="115316" y="0"/>
                </a:moveTo>
                <a:lnTo>
                  <a:pt x="44043" y="0"/>
                </a:lnTo>
                <a:lnTo>
                  <a:pt x="0" y="275970"/>
                </a:lnTo>
                <a:lnTo>
                  <a:pt x="65786" y="275970"/>
                </a:lnTo>
                <a:lnTo>
                  <a:pt x="90170" y="133057"/>
                </a:lnTo>
                <a:lnTo>
                  <a:pt x="137541" y="133057"/>
                </a:lnTo>
                <a:lnTo>
                  <a:pt x="115316" y="0"/>
                </a:lnTo>
                <a:close/>
              </a:path>
              <a:path w="231139" h="276225">
                <a:moveTo>
                  <a:pt x="137541" y="133057"/>
                </a:moveTo>
                <a:lnTo>
                  <a:pt x="90170" y="133057"/>
                </a:lnTo>
                <a:lnTo>
                  <a:pt x="116446" y="275970"/>
                </a:lnTo>
                <a:lnTo>
                  <a:pt x="187325" y="275970"/>
                </a:lnTo>
                <a:lnTo>
                  <a:pt x="207372" y="148183"/>
                </a:lnTo>
                <a:lnTo>
                  <a:pt x="140068" y="148183"/>
                </a:lnTo>
                <a:lnTo>
                  <a:pt x="137541" y="133057"/>
                </a:lnTo>
                <a:close/>
              </a:path>
              <a:path w="231139" h="276225">
                <a:moveTo>
                  <a:pt x="230619" y="0"/>
                </a:moveTo>
                <a:lnTo>
                  <a:pt x="165963" y="0"/>
                </a:lnTo>
                <a:lnTo>
                  <a:pt x="140068" y="148183"/>
                </a:lnTo>
                <a:lnTo>
                  <a:pt x="207372" y="148183"/>
                </a:lnTo>
                <a:lnTo>
                  <a:pt x="230619" y="0"/>
                </a:lnTo>
                <a:close/>
              </a:path>
            </a:pathLst>
          </a:custGeom>
          <a:solidFill>
            <a:srgbClr val="CAEBF8"/>
          </a:solidFill>
        </p:spPr>
        <p:txBody>
          <a:bodyPr wrap="square" lIns="0" tIns="0" rIns="0" bIns="0" rtlCol="0"/>
          <a:lstStyle/>
          <a:p>
            <a:endParaRPr sz="2418"/>
          </a:p>
        </p:txBody>
      </p:sp>
      <p:sp>
        <p:nvSpPr>
          <p:cNvPr id="88" name="object 88"/>
          <p:cNvSpPr/>
          <p:nvPr/>
        </p:nvSpPr>
        <p:spPr>
          <a:xfrm>
            <a:off x="5205200" y="5284588"/>
            <a:ext cx="310487" cy="371049"/>
          </a:xfrm>
          <a:custGeom>
            <a:avLst/>
            <a:gdLst/>
            <a:ahLst/>
            <a:cxnLst/>
            <a:rect l="l" t="t" r="r" b="b"/>
            <a:pathLst>
              <a:path w="231139" h="276225">
                <a:moveTo>
                  <a:pt x="115316" y="0"/>
                </a:moveTo>
                <a:lnTo>
                  <a:pt x="44043" y="0"/>
                </a:lnTo>
                <a:lnTo>
                  <a:pt x="0" y="275970"/>
                </a:lnTo>
                <a:lnTo>
                  <a:pt x="65786" y="275970"/>
                </a:lnTo>
                <a:lnTo>
                  <a:pt x="90170" y="133057"/>
                </a:lnTo>
                <a:lnTo>
                  <a:pt x="137541" y="133057"/>
                </a:lnTo>
                <a:lnTo>
                  <a:pt x="115316" y="0"/>
                </a:lnTo>
                <a:close/>
              </a:path>
              <a:path w="231139" h="276225">
                <a:moveTo>
                  <a:pt x="137541" y="133057"/>
                </a:moveTo>
                <a:lnTo>
                  <a:pt x="90170" y="133057"/>
                </a:lnTo>
                <a:lnTo>
                  <a:pt x="116433" y="275970"/>
                </a:lnTo>
                <a:lnTo>
                  <a:pt x="187325" y="275970"/>
                </a:lnTo>
                <a:lnTo>
                  <a:pt x="207372" y="148183"/>
                </a:lnTo>
                <a:lnTo>
                  <a:pt x="140068" y="148183"/>
                </a:lnTo>
                <a:lnTo>
                  <a:pt x="137541" y="133057"/>
                </a:lnTo>
                <a:close/>
              </a:path>
              <a:path w="231139" h="276225">
                <a:moveTo>
                  <a:pt x="230619" y="0"/>
                </a:moveTo>
                <a:lnTo>
                  <a:pt x="165963" y="0"/>
                </a:lnTo>
                <a:lnTo>
                  <a:pt x="140068" y="148183"/>
                </a:lnTo>
                <a:lnTo>
                  <a:pt x="207372" y="148183"/>
                </a:lnTo>
                <a:lnTo>
                  <a:pt x="230619" y="0"/>
                </a:lnTo>
                <a:close/>
              </a:path>
            </a:pathLst>
          </a:custGeom>
          <a:solidFill>
            <a:srgbClr val="CAEBF8"/>
          </a:solidFill>
        </p:spPr>
        <p:txBody>
          <a:bodyPr wrap="square" lIns="0" tIns="0" rIns="0" bIns="0" rtlCol="0"/>
          <a:lstStyle/>
          <a:p>
            <a:endParaRPr sz="2418"/>
          </a:p>
        </p:txBody>
      </p:sp>
      <p:sp>
        <p:nvSpPr>
          <p:cNvPr id="89" name="object 89"/>
          <p:cNvSpPr/>
          <p:nvPr/>
        </p:nvSpPr>
        <p:spPr>
          <a:xfrm>
            <a:off x="5518081" y="5284588"/>
            <a:ext cx="243101" cy="371049"/>
          </a:xfrm>
          <a:custGeom>
            <a:avLst/>
            <a:gdLst/>
            <a:ahLst/>
            <a:cxnLst/>
            <a:rect l="l" t="t" r="r" b="b"/>
            <a:pathLst>
              <a:path w="180975" h="276225">
                <a:moveTo>
                  <a:pt x="180517" y="0"/>
                </a:moveTo>
                <a:lnTo>
                  <a:pt x="43853" y="0"/>
                </a:lnTo>
                <a:lnTo>
                  <a:pt x="0" y="275970"/>
                </a:lnTo>
                <a:lnTo>
                  <a:pt x="136664" y="275970"/>
                </a:lnTo>
                <a:lnTo>
                  <a:pt x="148005" y="204711"/>
                </a:lnTo>
                <a:lnTo>
                  <a:pt x="88277" y="204711"/>
                </a:lnTo>
                <a:lnTo>
                  <a:pt x="94513" y="166700"/>
                </a:lnTo>
                <a:lnTo>
                  <a:pt x="148386" y="166700"/>
                </a:lnTo>
                <a:lnTo>
                  <a:pt x="158407" y="102069"/>
                </a:lnTo>
                <a:lnTo>
                  <a:pt x="104533" y="102069"/>
                </a:lnTo>
                <a:lnTo>
                  <a:pt x="110388" y="66903"/>
                </a:lnTo>
                <a:lnTo>
                  <a:pt x="169938" y="66903"/>
                </a:lnTo>
                <a:lnTo>
                  <a:pt x="180517" y="0"/>
                </a:lnTo>
                <a:close/>
              </a:path>
            </a:pathLst>
          </a:custGeom>
          <a:solidFill>
            <a:srgbClr val="CAEBF8"/>
          </a:solidFill>
        </p:spPr>
        <p:txBody>
          <a:bodyPr wrap="square" lIns="0" tIns="0" rIns="0" bIns="0" rtlCol="0"/>
          <a:lstStyle/>
          <a:p>
            <a:endParaRPr sz="2418"/>
          </a:p>
        </p:txBody>
      </p:sp>
      <p:sp>
        <p:nvSpPr>
          <p:cNvPr id="90" name="object 90"/>
          <p:cNvSpPr/>
          <p:nvPr/>
        </p:nvSpPr>
        <p:spPr>
          <a:xfrm>
            <a:off x="5763414" y="5277724"/>
            <a:ext cx="242248" cy="384696"/>
          </a:xfrm>
          <a:custGeom>
            <a:avLst/>
            <a:gdLst/>
            <a:ahLst/>
            <a:cxnLst/>
            <a:rect l="l" t="t" r="r" b="b"/>
            <a:pathLst>
              <a:path w="180339" h="286385">
                <a:moveTo>
                  <a:pt x="144221" y="0"/>
                </a:moveTo>
                <a:lnTo>
                  <a:pt x="136664" y="0"/>
                </a:lnTo>
                <a:lnTo>
                  <a:pt x="107282" y="3088"/>
                </a:lnTo>
                <a:lnTo>
                  <a:pt x="57665" y="27801"/>
                </a:lnTo>
                <a:lnTo>
                  <a:pt x="21050" y="76124"/>
                </a:lnTo>
                <a:lnTo>
                  <a:pt x="2338" y="141389"/>
                </a:lnTo>
                <a:lnTo>
                  <a:pt x="0" y="179959"/>
                </a:lnTo>
                <a:lnTo>
                  <a:pt x="1544" y="204330"/>
                </a:lnTo>
                <a:lnTo>
                  <a:pt x="13871" y="243818"/>
                </a:lnTo>
                <a:lnTo>
                  <a:pt x="54838" y="279385"/>
                </a:lnTo>
                <a:lnTo>
                  <a:pt x="96024" y="286194"/>
                </a:lnTo>
                <a:lnTo>
                  <a:pt x="103962" y="286194"/>
                </a:lnTo>
                <a:lnTo>
                  <a:pt x="145382" y="217563"/>
                </a:lnTo>
                <a:lnTo>
                  <a:pt x="123240" y="217563"/>
                </a:lnTo>
                <a:lnTo>
                  <a:pt x="113692" y="216737"/>
                </a:lnTo>
                <a:lnTo>
                  <a:pt x="85464" y="187558"/>
                </a:lnTo>
                <a:lnTo>
                  <a:pt x="82981" y="163690"/>
                </a:lnTo>
                <a:lnTo>
                  <a:pt x="84010" y="143390"/>
                </a:lnTo>
                <a:lnTo>
                  <a:pt x="99428" y="95173"/>
                </a:lnTo>
                <a:lnTo>
                  <a:pt x="130046" y="70979"/>
                </a:lnTo>
                <a:lnTo>
                  <a:pt x="142900" y="69367"/>
                </a:lnTo>
                <a:lnTo>
                  <a:pt x="169219" y="69367"/>
                </a:lnTo>
                <a:lnTo>
                  <a:pt x="180149" y="7747"/>
                </a:lnTo>
                <a:lnTo>
                  <a:pt x="173075" y="5232"/>
                </a:lnTo>
                <a:lnTo>
                  <a:pt x="165963" y="3302"/>
                </a:lnTo>
                <a:lnTo>
                  <a:pt x="151599" y="647"/>
                </a:lnTo>
                <a:lnTo>
                  <a:pt x="144221" y="0"/>
                </a:lnTo>
                <a:close/>
              </a:path>
              <a:path w="180339" h="286385">
                <a:moveTo>
                  <a:pt x="146113" y="213410"/>
                </a:moveTo>
                <a:lnTo>
                  <a:pt x="141833" y="214795"/>
                </a:lnTo>
                <a:lnTo>
                  <a:pt x="137769" y="215836"/>
                </a:lnTo>
                <a:lnTo>
                  <a:pt x="130073" y="217220"/>
                </a:lnTo>
                <a:lnTo>
                  <a:pt x="126517" y="217563"/>
                </a:lnTo>
                <a:lnTo>
                  <a:pt x="145382" y="217563"/>
                </a:lnTo>
                <a:lnTo>
                  <a:pt x="146113" y="213410"/>
                </a:lnTo>
                <a:close/>
              </a:path>
              <a:path w="180339" h="286385">
                <a:moveTo>
                  <a:pt x="169219" y="69367"/>
                </a:moveTo>
                <a:lnTo>
                  <a:pt x="147065" y="69367"/>
                </a:lnTo>
                <a:lnTo>
                  <a:pt x="151155" y="69875"/>
                </a:lnTo>
                <a:lnTo>
                  <a:pt x="159219" y="71894"/>
                </a:lnTo>
                <a:lnTo>
                  <a:pt x="163512" y="73596"/>
                </a:lnTo>
                <a:lnTo>
                  <a:pt x="168046" y="75984"/>
                </a:lnTo>
                <a:lnTo>
                  <a:pt x="169219" y="69367"/>
                </a:lnTo>
                <a:close/>
              </a:path>
            </a:pathLst>
          </a:custGeom>
          <a:solidFill>
            <a:srgbClr val="CAEBF8"/>
          </a:solidFill>
        </p:spPr>
        <p:txBody>
          <a:bodyPr wrap="square" lIns="0" tIns="0" rIns="0" bIns="0" rtlCol="0"/>
          <a:lstStyle/>
          <a:p>
            <a:endParaRPr sz="2418"/>
          </a:p>
        </p:txBody>
      </p:sp>
      <p:sp>
        <p:nvSpPr>
          <p:cNvPr id="91" name="object 91"/>
          <p:cNvSpPr/>
          <p:nvPr/>
        </p:nvSpPr>
        <p:spPr>
          <a:xfrm>
            <a:off x="6026759" y="5284588"/>
            <a:ext cx="242248" cy="371049"/>
          </a:xfrm>
          <a:custGeom>
            <a:avLst/>
            <a:gdLst/>
            <a:ahLst/>
            <a:cxnLst/>
            <a:rect l="l" t="t" r="r" b="b"/>
            <a:pathLst>
              <a:path w="180339" h="276225">
                <a:moveTo>
                  <a:pt x="123443" y="69926"/>
                </a:moveTo>
                <a:lnTo>
                  <a:pt x="45935" y="69926"/>
                </a:lnTo>
                <a:lnTo>
                  <a:pt x="13423" y="275970"/>
                </a:lnTo>
                <a:lnTo>
                  <a:pt x="90919" y="275970"/>
                </a:lnTo>
                <a:lnTo>
                  <a:pt x="123443" y="69926"/>
                </a:lnTo>
                <a:close/>
              </a:path>
              <a:path w="180339" h="276225">
                <a:moveTo>
                  <a:pt x="180327" y="0"/>
                </a:moveTo>
                <a:lnTo>
                  <a:pt x="11150" y="0"/>
                </a:lnTo>
                <a:lnTo>
                  <a:pt x="0" y="69926"/>
                </a:lnTo>
                <a:lnTo>
                  <a:pt x="169176" y="69926"/>
                </a:lnTo>
                <a:lnTo>
                  <a:pt x="180327" y="0"/>
                </a:lnTo>
                <a:close/>
              </a:path>
            </a:pathLst>
          </a:custGeom>
          <a:solidFill>
            <a:srgbClr val="CAEBF8"/>
          </a:solidFill>
        </p:spPr>
        <p:txBody>
          <a:bodyPr wrap="square" lIns="0" tIns="0" rIns="0" bIns="0" rtlCol="0"/>
          <a:lstStyle/>
          <a:p>
            <a:endParaRPr sz="2418"/>
          </a:p>
        </p:txBody>
      </p:sp>
      <p:sp>
        <p:nvSpPr>
          <p:cNvPr id="92" name="object 92"/>
          <p:cNvSpPr/>
          <p:nvPr/>
        </p:nvSpPr>
        <p:spPr>
          <a:xfrm>
            <a:off x="6256613" y="5284588"/>
            <a:ext cx="243101" cy="371049"/>
          </a:xfrm>
          <a:custGeom>
            <a:avLst/>
            <a:gdLst/>
            <a:ahLst/>
            <a:cxnLst/>
            <a:rect l="l" t="t" r="r" b="b"/>
            <a:pathLst>
              <a:path w="180975" h="276225">
                <a:moveTo>
                  <a:pt x="180517" y="0"/>
                </a:moveTo>
                <a:lnTo>
                  <a:pt x="43853" y="0"/>
                </a:lnTo>
                <a:lnTo>
                  <a:pt x="0" y="275970"/>
                </a:lnTo>
                <a:lnTo>
                  <a:pt x="136664" y="275970"/>
                </a:lnTo>
                <a:lnTo>
                  <a:pt x="148005" y="204711"/>
                </a:lnTo>
                <a:lnTo>
                  <a:pt x="88265" y="204711"/>
                </a:lnTo>
                <a:lnTo>
                  <a:pt x="94500" y="166700"/>
                </a:lnTo>
                <a:lnTo>
                  <a:pt x="148386" y="166700"/>
                </a:lnTo>
                <a:lnTo>
                  <a:pt x="158407" y="102069"/>
                </a:lnTo>
                <a:lnTo>
                  <a:pt x="104521" y="102069"/>
                </a:lnTo>
                <a:lnTo>
                  <a:pt x="110388" y="66903"/>
                </a:lnTo>
                <a:lnTo>
                  <a:pt x="169938" y="66903"/>
                </a:lnTo>
                <a:lnTo>
                  <a:pt x="180517" y="0"/>
                </a:lnTo>
                <a:close/>
              </a:path>
            </a:pathLst>
          </a:custGeom>
          <a:solidFill>
            <a:srgbClr val="CAEBF8"/>
          </a:solidFill>
        </p:spPr>
        <p:txBody>
          <a:bodyPr wrap="square" lIns="0" tIns="0" rIns="0" bIns="0" rtlCol="0"/>
          <a:lstStyle/>
          <a:p>
            <a:endParaRPr sz="2418"/>
          </a:p>
        </p:txBody>
      </p:sp>
      <p:sp>
        <p:nvSpPr>
          <p:cNvPr id="93" name="object 93"/>
          <p:cNvSpPr/>
          <p:nvPr/>
        </p:nvSpPr>
        <p:spPr>
          <a:xfrm>
            <a:off x="6479107" y="5284588"/>
            <a:ext cx="282338" cy="371049"/>
          </a:xfrm>
          <a:custGeom>
            <a:avLst/>
            <a:gdLst/>
            <a:ahLst/>
            <a:cxnLst/>
            <a:rect l="l" t="t" r="r" b="b"/>
            <a:pathLst>
              <a:path w="210185" h="276225">
                <a:moveTo>
                  <a:pt x="102260" y="0"/>
                </a:moveTo>
                <a:lnTo>
                  <a:pt x="43853" y="0"/>
                </a:lnTo>
                <a:lnTo>
                  <a:pt x="0" y="275970"/>
                </a:lnTo>
                <a:lnTo>
                  <a:pt x="58026" y="275970"/>
                </a:lnTo>
                <a:lnTo>
                  <a:pt x="79389" y="275526"/>
                </a:lnTo>
                <a:lnTo>
                  <a:pt x="125323" y="268871"/>
                </a:lnTo>
                <a:lnTo>
                  <a:pt x="163499" y="244970"/>
                </a:lnTo>
                <a:lnTo>
                  <a:pt x="187672" y="208305"/>
                </a:lnTo>
                <a:lnTo>
                  <a:pt x="91490" y="208305"/>
                </a:lnTo>
                <a:lnTo>
                  <a:pt x="89509" y="208140"/>
                </a:lnTo>
                <a:lnTo>
                  <a:pt x="88468" y="207924"/>
                </a:lnTo>
                <a:lnTo>
                  <a:pt x="110769" y="68033"/>
                </a:lnTo>
                <a:lnTo>
                  <a:pt x="205446" y="68033"/>
                </a:lnTo>
                <a:lnTo>
                  <a:pt x="203273" y="58443"/>
                </a:lnTo>
                <a:lnTo>
                  <a:pt x="183642" y="25692"/>
                </a:lnTo>
                <a:lnTo>
                  <a:pt x="150199" y="6421"/>
                </a:lnTo>
                <a:lnTo>
                  <a:pt x="128042" y="1605"/>
                </a:lnTo>
                <a:lnTo>
                  <a:pt x="102260" y="0"/>
                </a:lnTo>
                <a:close/>
              </a:path>
              <a:path w="210185" h="276225">
                <a:moveTo>
                  <a:pt x="205446" y="68033"/>
                </a:moveTo>
                <a:lnTo>
                  <a:pt x="110769" y="68033"/>
                </a:lnTo>
                <a:lnTo>
                  <a:pt x="119329" y="68668"/>
                </a:lnTo>
                <a:lnTo>
                  <a:pt x="125539" y="71793"/>
                </a:lnTo>
                <a:lnTo>
                  <a:pt x="135153" y="103758"/>
                </a:lnTo>
                <a:lnTo>
                  <a:pt x="134762" y="117584"/>
                </a:lnTo>
                <a:lnTo>
                  <a:pt x="128905" y="159245"/>
                </a:lnTo>
                <a:lnTo>
                  <a:pt x="115874" y="196202"/>
                </a:lnTo>
                <a:lnTo>
                  <a:pt x="97155" y="208305"/>
                </a:lnTo>
                <a:lnTo>
                  <a:pt x="187672" y="208305"/>
                </a:lnTo>
                <a:lnTo>
                  <a:pt x="202535" y="166010"/>
                </a:lnTo>
                <a:lnTo>
                  <a:pt x="209007" y="125887"/>
                </a:lnTo>
                <a:lnTo>
                  <a:pt x="209816" y="105282"/>
                </a:lnTo>
                <a:lnTo>
                  <a:pt x="208180" y="80100"/>
                </a:lnTo>
                <a:lnTo>
                  <a:pt x="205446" y="68033"/>
                </a:lnTo>
                <a:close/>
              </a:path>
            </a:pathLst>
          </a:custGeom>
          <a:solidFill>
            <a:srgbClr val="CAEBF8"/>
          </a:solidFill>
        </p:spPr>
        <p:txBody>
          <a:bodyPr wrap="square" lIns="0" tIns="0" rIns="0" bIns="0" rtlCol="0"/>
          <a:lstStyle/>
          <a:p>
            <a:endParaRPr sz="2418"/>
          </a:p>
        </p:txBody>
      </p:sp>
      <p:sp>
        <p:nvSpPr>
          <p:cNvPr id="94" name="object 94"/>
          <p:cNvSpPr/>
          <p:nvPr/>
        </p:nvSpPr>
        <p:spPr>
          <a:xfrm>
            <a:off x="2094224" y="2921481"/>
            <a:ext cx="190216" cy="417110"/>
          </a:xfrm>
          <a:custGeom>
            <a:avLst/>
            <a:gdLst/>
            <a:ahLst/>
            <a:cxnLst/>
            <a:rect l="l" t="t" r="r" b="b"/>
            <a:pathLst>
              <a:path w="141604" h="310514">
                <a:moveTo>
                  <a:pt x="71041" y="0"/>
                </a:moveTo>
                <a:lnTo>
                  <a:pt x="29910" y="11785"/>
                </a:lnTo>
                <a:lnTo>
                  <a:pt x="5090" y="42405"/>
                </a:lnTo>
                <a:lnTo>
                  <a:pt x="0" y="239394"/>
                </a:lnTo>
                <a:lnTo>
                  <a:pt x="361" y="248141"/>
                </a:lnTo>
                <a:lnTo>
                  <a:pt x="14132" y="285167"/>
                </a:lnTo>
                <a:lnTo>
                  <a:pt x="46631" y="306628"/>
                </a:lnTo>
                <a:lnTo>
                  <a:pt x="71892" y="310045"/>
                </a:lnTo>
                <a:lnTo>
                  <a:pt x="79049" y="309685"/>
                </a:lnTo>
                <a:lnTo>
                  <a:pt x="116227" y="293433"/>
                </a:lnTo>
                <a:lnTo>
                  <a:pt x="135912" y="266369"/>
                </a:lnTo>
                <a:lnTo>
                  <a:pt x="60182" y="266369"/>
                </a:lnTo>
                <a:lnTo>
                  <a:pt x="53261" y="263385"/>
                </a:lnTo>
                <a:lnTo>
                  <a:pt x="45552" y="251383"/>
                </a:lnTo>
                <a:lnTo>
                  <a:pt x="43634" y="243954"/>
                </a:lnTo>
                <a:lnTo>
                  <a:pt x="43634" y="79235"/>
                </a:lnTo>
                <a:lnTo>
                  <a:pt x="59763" y="43687"/>
                </a:lnTo>
                <a:lnTo>
                  <a:pt x="135986" y="43687"/>
                </a:lnTo>
                <a:lnTo>
                  <a:pt x="135912" y="43472"/>
                </a:lnTo>
                <a:lnTo>
                  <a:pt x="110779" y="11734"/>
                </a:lnTo>
                <a:lnTo>
                  <a:pt x="78396" y="335"/>
                </a:lnTo>
                <a:lnTo>
                  <a:pt x="71041" y="0"/>
                </a:lnTo>
                <a:close/>
              </a:path>
              <a:path w="141604" h="310514">
                <a:moveTo>
                  <a:pt x="141272" y="220560"/>
                </a:moveTo>
                <a:lnTo>
                  <a:pt x="97596" y="220560"/>
                </a:lnTo>
                <a:lnTo>
                  <a:pt x="97596" y="241541"/>
                </a:lnTo>
                <a:lnTo>
                  <a:pt x="96733" y="246532"/>
                </a:lnTo>
                <a:lnTo>
                  <a:pt x="73035" y="266369"/>
                </a:lnTo>
                <a:lnTo>
                  <a:pt x="135912" y="266369"/>
                </a:lnTo>
                <a:lnTo>
                  <a:pt x="138255" y="259868"/>
                </a:lnTo>
                <a:lnTo>
                  <a:pt x="139930" y="253206"/>
                </a:lnTo>
                <a:lnTo>
                  <a:pt x="140936" y="246381"/>
                </a:lnTo>
                <a:lnTo>
                  <a:pt x="141169" y="241541"/>
                </a:lnTo>
                <a:lnTo>
                  <a:pt x="141272" y="220560"/>
                </a:lnTo>
                <a:close/>
              </a:path>
              <a:path w="141604" h="310514">
                <a:moveTo>
                  <a:pt x="135986" y="43687"/>
                </a:moveTo>
                <a:lnTo>
                  <a:pt x="78889" y="43687"/>
                </a:lnTo>
                <a:lnTo>
                  <a:pt x="85455" y="46837"/>
                </a:lnTo>
                <a:lnTo>
                  <a:pt x="95158" y="59385"/>
                </a:lnTo>
                <a:lnTo>
                  <a:pt x="97596" y="66814"/>
                </a:lnTo>
                <a:lnTo>
                  <a:pt x="97596" y="89928"/>
                </a:lnTo>
                <a:lnTo>
                  <a:pt x="141272" y="89928"/>
                </a:lnTo>
                <a:lnTo>
                  <a:pt x="141161" y="70243"/>
                </a:lnTo>
                <a:lnTo>
                  <a:pt x="140936" y="65037"/>
                </a:lnTo>
                <a:lnTo>
                  <a:pt x="139930" y="57554"/>
                </a:lnTo>
                <a:lnTo>
                  <a:pt x="138255" y="50365"/>
                </a:lnTo>
                <a:lnTo>
                  <a:pt x="135986" y="43687"/>
                </a:lnTo>
                <a:close/>
              </a:path>
            </a:pathLst>
          </a:custGeom>
          <a:solidFill>
            <a:srgbClr val="CAEBF8"/>
          </a:solidFill>
        </p:spPr>
        <p:txBody>
          <a:bodyPr wrap="square" lIns="0" tIns="0" rIns="0" bIns="0" rtlCol="0"/>
          <a:lstStyle/>
          <a:p>
            <a:endParaRPr sz="2418"/>
          </a:p>
        </p:txBody>
      </p:sp>
      <p:sp>
        <p:nvSpPr>
          <p:cNvPr id="95" name="object 95"/>
          <p:cNvSpPr/>
          <p:nvPr/>
        </p:nvSpPr>
        <p:spPr>
          <a:xfrm>
            <a:off x="2305273" y="2924935"/>
            <a:ext cx="232012" cy="410286"/>
          </a:xfrm>
          <a:custGeom>
            <a:avLst/>
            <a:gdLst/>
            <a:ahLst/>
            <a:cxnLst/>
            <a:rect l="l" t="t" r="r" b="b"/>
            <a:pathLst>
              <a:path w="172719" h="305435">
                <a:moveTo>
                  <a:pt x="104482" y="0"/>
                </a:moveTo>
                <a:lnTo>
                  <a:pt x="68084" y="0"/>
                </a:lnTo>
                <a:lnTo>
                  <a:pt x="0" y="304914"/>
                </a:lnTo>
                <a:lnTo>
                  <a:pt x="43675" y="304914"/>
                </a:lnTo>
                <a:lnTo>
                  <a:pt x="56527" y="239395"/>
                </a:lnTo>
                <a:lnTo>
                  <a:pt x="157947" y="239395"/>
                </a:lnTo>
                <a:lnTo>
                  <a:pt x="148763" y="198272"/>
                </a:lnTo>
                <a:lnTo>
                  <a:pt x="64236" y="198272"/>
                </a:lnTo>
                <a:lnTo>
                  <a:pt x="85648" y="87795"/>
                </a:lnTo>
                <a:lnTo>
                  <a:pt x="124090" y="87795"/>
                </a:lnTo>
                <a:lnTo>
                  <a:pt x="104482" y="0"/>
                </a:lnTo>
                <a:close/>
              </a:path>
              <a:path w="172719" h="305435">
                <a:moveTo>
                  <a:pt x="157947" y="239395"/>
                </a:moveTo>
                <a:lnTo>
                  <a:pt x="116052" y="239395"/>
                </a:lnTo>
                <a:lnTo>
                  <a:pt x="128904" y="304914"/>
                </a:lnTo>
                <a:lnTo>
                  <a:pt x="172580" y="304914"/>
                </a:lnTo>
                <a:lnTo>
                  <a:pt x="157947" y="239395"/>
                </a:lnTo>
                <a:close/>
              </a:path>
              <a:path w="172719" h="305435">
                <a:moveTo>
                  <a:pt x="124090" y="87795"/>
                </a:moveTo>
                <a:lnTo>
                  <a:pt x="86499" y="87795"/>
                </a:lnTo>
                <a:lnTo>
                  <a:pt x="107911" y="198272"/>
                </a:lnTo>
                <a:lnTo>
                  <a:pt x="148763" y="198272"/>
                </a:lnTo>
                <a:lnTo>
                  <a:pt x="124090" y="87795"/>
                </a:lnTo>
                <a:close/>
              </a:path>
            </a:pathLst>
          </a:custGeom>
          <a:solidFill>
            <a:srgbClr val="CAEBF8"/>
          </a:solidFill>
        </p:spPr>
        <p:txBody>
          <a:bodyPr wrap="square" lIns="0" tIns="0" rIns="0" bIns="0" rtlCol="0"/>
          <a:lstStyle/>
          <a:p>
            <a:endParaRPr sz="2418"/>
          </a:p>
        </p:txBody>
      </p:sp>
      <p:sp>
        <p:nvSpPr>
          <p:cNvPr id="96" name="object 96"/>
          <p:cNvSpPr/>
          <p:nvPr/>
        </p:nvSpPr>
        <p:spPr>
          <a:xfrm>
            <a:off x="2602101" y="2980162"/>
            <a:ext cx="0" cy="354842"/>
          </a:xfrm>
          <a:custGeom>
            <a:avLst/>
            <a:gdLst/>
            <a:ahLst/>
            <a:cxnLst/>
            <a:rect l="l" t="t" r="r" b="b"/>
            <a:pathLst>
              <a:path h="264160">
                <a:moveTo>
                  <a:pt x="0" y="0"/>
                </a:moveTo>
                <a:lnTo>
                  <a:pt x="0" y="263791"/>
                </a:lnTo>
              </a:path>
            </a:pathLst>
          </a:custGeom>
          <a:ln w="43675">
            <a:solidFill>
              <a:srgbClr val="CAEBF8"/>
            </a:solidFill>
          </a:ln>
        </p:spPr>
        <p:txBody>
          <a:bodyPr wrap="square" lIns="0" tIns="0" rIns="0" bIns="0" rtlCol="0"/>
          <a:lstStyle/>
          <a:p>
            <a:endParaRPr sz="2418"/>
          </a:p>
        </p:txBody>
      </p:sp>
      <p:sp>
        <p:nvSpPr>
          <p:cNvPr id="97" name="object 97"/>
          <p:cNvSpPr/>
          <p:nvPr/>
        </p:nvSpPr>
        <p:spPr>
          <a:xfrm>
            <a:off x="2504886" y="2952551"/>
            <a:ext cx="194481" cy="0"/>
          </a:xfrm>
          <a:custGeom>
            <a:avLst/>
            <a:gdLst/>
            <a:ahLst/>
            <a:cxnLst/>
            <a:rect l="l" t="t" r="r" b="b"/>
            <a:pathLst>
              <a:path w="144780">
                <a:moveTo>
                  <a:pt x="0" y="0"/>
                </a:moveTo>
                <a:lnTo>
                  <a:pt x="144741" y="0"/>
                </a:lnTo>
              </a:path>
            </a:pathLst>
          </a:custGeom>
          <a:ln w="41109">
            <a:solidFill>
              <a:srgbClr val="CAEBF8"/>
            </a:solidFill>
          </a:ln>
        </p:spPr>
        <p:txBody>
          <a:bodyPr wrap="square" lIns="0" tIns="0" rIns="0" bIns="0" rtlCol="0"/>
          <a:lstStyle/>
          <a:p>
            <a:endParaRPr sz="2418"/>
          </a:p>
        </p:txBody>
      </p:sp>
      <p:sp>
        <p:nvSpPr>
          <p:cNvPr id="98" name="object 98"/>
          <p:cNvSpPr/>
          <p:nvPr/>
        </p:nvSpPr>
        <p:spPr>
          <a:xfrm>
            <a:off x="2667107" y="2924935"/>
            <a:ext cx="232012" cy="410286"/>
          </a:xfrm>
          <a:custGeom>
            <a:avLst/>
            <a:gdLst/>
            <a:ahLst/>
            <a:cxnLst/>
            <a:rect l="l" t="t" r="r" b="b"/>
            <a:pathLst>
              <a:path w="172719" h="305435">
                <a:moveTo>
                  <a:pt x="104482" y="0"/>
                </a:moveTo>
                <a:lnTo>
                  <a:pt x="68084" y="0"/>
                </a:lnTo>
                <a:lnTo>
                  <a:pt x="0" y="304914"/>
                </a:lnTo>
                <a:lnTo>
                  <a:pt x="43675" y="304914"/>
                </a:lnTo>
                <a:lnTo>
                  <a:pt x="56527" y="239395"/>
                </a:lnTo>
                <a:lnTo>
                  <a:pt x="157947" y="239395"/>
                </a:lnTo>
                <a:lnTo>
                  <a:pt x="148763" y="198272"/>
                </a:lnTo>
                <a:lnTo>
                  <a:pt x="64236" y="198272"/>
                </a:lnTo>
                <a:lnTo>
                  <a:pt x="85648" y="87795"/>
                </a:lnTo>
                <a:lnTo>
                  <a:pt x="124090" y="87795"/>
                </a:lnTo>
                <a:lnTo>
                  <a:pt x="104482" y="0"/>
                </a:lnTo>
                <a:close/>
              </a:path>
              <a:path w="172719" h="305435">
                <a:moveTo>
                  <a:pt x="157947" y="239395"/>
                </a:moveTo>
                <a:lnTo>
                  <a:pt x="116052" y="239395"/>
                </a:lnTo>
                <a:lnTo>
                  <a:pt x="128905" y="304914"/>
                </a:lnTo>
                <a:lnTo>
                  <a:pt x="172580" y="304914"/>
                </a:lnTo>
                <a:lnTo>
                  <a:pt x="157947" y="239395"/>
                </a:lnTo>
                <a:close/>
              </a:path>
              <a:path w="172719" h="305435">
                <a:moveTo>
                  <a:pt x="124090" y="87795"/>
                </a:moveTo>
                <a:lnTo>
                  <a:pt x="86499" y="87795"/>
                </a:lnTo>
                <a:lnTo>
                  <a:pt x="107911" y="198272"/>
                </a:lnTo>
                <a:lnTo>
                  <a:pt x="148763" y="198272"/>
                </a:lnTo>
                <a:lnTo>
                  <a:pt x="124090" y="87795"/>
                </a:lnTo>
                <a:close/>
              </a:path>
            </a:pathLst>
          </a:custGeom>
          <a:solidFill>
            <a:srgbClr val="CAEBF8"/>
          </a:solidFill>
        </p:spPr>
        <p:txBody>
          <a:bodyPr wrap="square" lIns="0" tIns="0" rIns="0" bIns="0" rtlCol="0"/>
          <a:lstStyle/>
          <a:p>
            <a:endParaRPr sz="2418"/>
          </a:p>
        </p:txBody>
      </p:sp>
      <p:sp>
        <p:nvSpPr>
          <p:cNvPr id="99" name="object 99"/>
          <p:cNvSpPr/>
          <p:nvPr/>
        </p:nvSpPr>
        <p:spPr>
          <a:xfrm>
            <a:off x="2927687" y="3305366"/>
            <a:ext cx="175715" cy="0"/>
          </a:xfrm>
          <a:custGeom>
            <a:avLst/>
            <a:gdLst/>
            <a:ahLst/>
            <a:cxnLst/>
            <a:rect l="l" t="t" r="r" b="b"/>
            <a:pathLst>
              <a:path w="130809">
                <a:moveTo>
                  <a:pt x="0" y="0"/>
                </a:moveTo>
                <a:lnTo>
                  <a:pt x="130187" y="0"/>
                </a:lnTo>
              </a:path>
            </a:pathLst>
          </a:custGeom>
          <a:ln w="43180">
            <a:solidFill>
              <a:srgbClr val="CAEBF8"/>
            </a:solidFill>
          </a:ln>
        </p:spPr>
        <p:txBody>
          <a:bodyPr wrap="square" lIns="0" tIns="0" rIns="0" bIns="0" rtlCol="0"/>
          <a:lstStyle/>
          <a:p>
            <a:endParaRPr sz="2418"/>
          </a:p>
        </p:txBody>
      </p:sp>
      <p:sp>
        <p:nvSpPr>
          <p:cNvPr id="100" name="object 100"/>
          <p:cNvSpPr/>
          <p:nvPr/>
        </p:nvSpPr>
        <p:spPr>
          <a:xfrm>
            <a:off x="2957030" y="2924934"/>
            <a:ext cx="0" cy="351430"/>
          </a:xfrm>
          <a:custGeom>
            <a:avLst/>
            <a:gdLst/>
            <a:ahLst/>
            <a:cxnLst/>
            <a:rect l="l" t="t" r="r" b="b"/>
            <a:pathLst>
              <a:path h="261619">
                <a:moveTo>
                  <a:pt x="0" y="0"/>
                </a:moveTo>
                <a:lnTo>
                  <a:pt x="0" y="261619"/>
                </a:lnTo>
              </a:path>
            </a:pathLst>
          </a:custGeom>
          <a:ln w="43687">
            <a:solidFill>
              <a:srgbClr val="CAEBF8"/>
            </a:solidFill>
          </a:ln>
        </p:spPr>
        <p:txBody>
          <a:bodyPr wrap="square" lIns="0" tIns="0" rIns="0" bIns="0" rtlCol="0"/>
          <a:lstStyle/>
          <a:p>
            <a:endParaRPr sz="2418"/>
          </a:p>
        </p:txBody>
      </p:sp>
      <p:sp>
        <p:nvSpPr>
          <p:cNvPr id="101" name="object 101"/>
          <p:cNvSpPr/>
          <p:nvPr/>
        </p:nvSpPr>
        <p:spPr>
          <a:xfrm>
            <a:off x="3061713" y="2924941"/>
            <a:ext cx="220070" cy="410286"/>
          </a:xfrm>
          <a:custGeom>
            <a:avLst/>
            <a:gdLst/>
            <a:ahLst/>
            <a:cxnLst/>
            <a:rect l="l" t="t" r="r" b="b"/>
            <a:pathLst>
              <a:path w="163830" h="305435">
                <a:moveTo>
                  <a:pt x="46253" y="0"/>
                </a:moveTo>
                <a:lnTo>
                  <a:pt x="0" y="0"/>
                </a:lnTo>
                <a:lnTo>
                  <a:pt x="59956" y="176009"/>
                </a:lnTo>
                <a:lnTo>
                  <a:pt x="59956" y="304901"/>
                </a:lnTo>
                <a:lnTo>
                  <a:pt x="103632" y="304901"/>
                </a:lnTo>
                <a:lnTo>
                  <a:pt x="103632" y="176009"/>
                </a:lnTo>
                <a:lnTo>
                  <a:pt x="122303" y="121196"/>
                </a:lnTo>
                <a:lnTo>
                  <a:pt x="81368" y="121196"/>
                </a:lnTo>
                <a:lnTo>
                  <a:pt x="46253" y="0"/>
                </a:lnTo>
                <a:close/>
              </a:path>
              <a:path w="163830" h="305435">
                <a:moveTo>
                  <a:pt x="163588" y="0"/>
                </a:moveTo>
                <a:lnTo>
                  <a:pt x="117335" y="0"/>
                </a:lnTo>
                <a:lnTo>
                  <a:pt x="82219" y="121196"/>
                </a:lnTo>
                <a:lnTo>
                  <a:pt x="122303" y="121196"/>
                </a:lnTo>
                <a:lnTo>
                  <a:pt x="163588" y="0"/>
                </a:lnTo>
                <a:close/>
              </a:path>
            </a:pathLst>
          </a:custGeom>
          <a:solidFill>
            <a:srgbClr val="CAEBF8"/>
          </a:solidFill>
        </p:spPr>
        <p:txBody>
          <a:bodyPr wrap="square" lIns="0" tIns="0" rIns="0" bIns="0" rtlCol="0"/>
          <a:lstStyle/>
          <a:p>
            <a:endParaRPr sz="2418"/>
          </a:p>
        </p:txBody>
      </p:sp>
      <p:sp>
        <p:nvSpPr>
          <p:cNvPr id="102" name="object 102"/>
          <p:cNvSpPr/>
          <p:nvPr/>
        </p:nvSpPr>
        <p:spPr>
          <a:xfrm>
            <a:off x="3378674" y="2980162"/>
            <a:ext cx="0" cy="354842"/>
          </a:xfrm>
          <a:custGeom>
            <a:avLst/>
            <a:gdLst/>
            <a:ahLst/>
            <a:cxnLst/>
            <a:rect l="l" t="t" r="r" b="b"/>
            <a:pathLst>
              <a:path h="264160">
                <a:moveTo>
                  <a:pt x="0" y="0"/>
                </a:moveTo>
                <a:lnTo>
                  <a:pt x="0" y="263791"/>
                </a:lnTo>
              </a:path>
            </a:pathLst>
          </a:custGeom>
          <a:ln w="43687">
            <a:solidFill>
              <a:srgbClr val="CAEBF8"/>
            </a:solidFill>
          </a:ln>
        </p:spPr>
        <p:txBody>
          <a:bodyPr wrap="square" lIns="0" tIns="0" rIns="0" bIns="0" rtlCol="0"/>
          <a:lstStyle/>
          <a:p>
            <a:endParaRPr sz="2418"/>
          </a:p>
        </p:txBody>
      </p:sp>
      <p:sp>
        <p:nvSpPr>
          <p:cNvPr id="103" name="object 103"/>
          <p:cNvSpPr/>
          <p:nvPr/>
        </p:nvSpPr>
        <p:spPr>
          <a:xfrm>
            <a:off x="3281450" y="2952551"/>
            <a:ext cx="194481" cy="0"/>
          </a:xfrm>
          <a:custGeom>
            <a:avLst/>
            <a:gdLst/>
            <a:ahLst/>
            <a:cxnLst/>
            <a:rect l="l" t="t" r="r" b="b"/>
            <a:pathLst>
              <a:path w="144780">
                <a:moveTo>
                  <a:pt x="0" y="0"/>
                </a:moveTo>
                <a:lnTo>
                  <a:pt x="144741" y="0"/>
                </a:lnTo>
              </a:path>
            </a:pathLst>
          </a:custGeom>
          <a:ln w="41109">
            <a:solidFill>
              <a:srgbClr val="CAEBF8"/>
            </a:solidFill>
          </a:ln>
        </p:spPr>
        <p:txBody>
          <a:bodyPr wrap="square" lIns="0" tIns="0" rIns="0" bIns="0" rtlCol="0"/>
          <a:lstStyle/>
          <a:p>
            <a:endParaRPr sz="2418"/>
          </a:p>
        </p:txBody>
      </p:sp>
      <p:sp>
        <p:nvSpPr>
          <p:cNvPr id="104" name="object 104"/>
          <p:cNvSpPr/>
          <p:nvPr/>
        </p:nvSpPr>
        <p:spPr>
          <a:xfrm>
            <a:off x="3532821" y="2924937"/>
            <a:ext cx="0" cy="410286"/>
          </a:xfrm>
          <a:custGeom>
            <a:avLst/>
            <a:gdLst/>
            <a:ahLst/>
            <a:cxnLst/>
            <a:rect l="l" t="t" r="r" b="b"/>
            <a:pathLst>
              <a:path h="305435">
                <a:moveTo>
                  <a:pt x="0" y="0"/>
                </a:moveTo>
                <a:lnTo>
                  <a:pt x="0" y="304914"/>
                </a:lnTo>
              </a:path>
            </a:pathLst>
          </a:custGeom>
          <a:ln w="43675">
            <a:solidFill>
              <a:srgbClr val="CAEBF8"/>
            </a:solidFill>
          </a:ln>
        </p:spPr>
        <p:txBody>
          <a:bodyPr wrap="square" lIns="0" tIns="0" rIns="0" bIns="0" rtlCol="0"/>
          <a:lstStyle/>
          <a:p>
            <a:endParaRPr sz="2418"/>
          </a:p>
        </p:txBody>
      </p:sp>
      <p:sp>
        <p:nvSpPr>
          <p:cNvPr id="105" name="object 105"/>
          <p:cNvSpPr/>
          <p:nvPr/>
        </p:nvSpPr>
        <p:spPr>
          <a:xfrm>
            <a:off x="3615729" y="2921481"/>
            <a:ext cx="190216" cy="417110"/>
          </a:xfrm>
          <a:custGeom>
            <a:avLst/>
            <a:gdLst/>
            <a:ahLst/>
            <a:cxnLst/>
            <a:rect l="l" t="t" r="r" b="b"/>
            <a:pathLst>
              <a:path w="141605" h="310514">
                <a:moveTo>
                  <a:pt x="71041" y="0"/>
                </a:moveTo>
                <a:lnTo>
                  <a:pt x="29910" y="11785"/>
                </a:lnTo>
                <a:lnTo>
                  <a:pt x="5090" y="42405"/>
                </a:lnTo>
                <a:lnTo>
                  <a:pt x="0" y="239394"/>
                </a:lnTo>
                <a:lnTo>
                  <a:pt x="361" y="248141"/>
                </a:lnTo>
                <a:lnTo>
                  <a:pt x="14132" y="285167"/>
                </a:lnTo>
                <a:lnTo>
                  <a:pt x="46631" y="306628"/>
                </a:lnTo>
                <a:lnTo>
                  <a:pt x="71892" y="310045"/>
                </a:lnTo>
                <a:lnTo>
                  <a:pt x="79049" y="309685"/>
                </a:lnTo>
                <a:lnTo>
                  <a:pt x="116227" y="293433"/>
                </a:lnTo>
                <a:lnTo>
                  <a:pt x="135912" y="266369"/>
                </a:lnTo>
                <a:lnTo>
                  <a:pt x="60182" y="266369"/>
                </a:lnTo>
                <a:lnTo>
                  <a:pt x="53261" y="263385"/>
                </a:lnTo>
                <a:lnTo>
                  <a:pt x="45552" y="251383"/>
                </a:lnTo>
                <a:lnTo>
                  <a:pt x="43621" y="243954"/>
                </a:lnTo>
                <a:lnTo>
                  <a:pt x="43621" y="79235"/>
                </a:lnTo>
                <a:lnTo>
                  <a:pt x="59750" y="43687"/>
                </a:lnTo>
                <a:lnTo>
                  <a:pt x="135986" y="43687"/>
                </a:lnTo>
                <a:lnTo>
                  <a:pt x="135912" y="43472"/>
                </a:lnTo>
                <a:lnTo>
                  <a:pt x="110779" y="11734"/>
                </a:lnTo>
                <a:lnTo>
                  <a:pt x="78396" y="335"/>
                </a:lnTo>
                <a:lnTo>
                  <a:pt x="71041" y="0"/>
                </a:lnTo>
                <a:close/>
              </a:path>
              <a:path w="141605" h="310514">
                <a:moveTo>
                  <a:pt x="141272" y="220560"/>
                </a:moveTo>
                <a:lnTo>
                  <a:pt x="97584" y="220560"/>
                </a:lnTo>
                <a:lnTo>
                  <a:pt x="97584" y="241541"/>
                </a:lnTo>
                <a:lnTo>
                  <a:pt x="96733" y="246532"/>
                </a:lnTo>
                <a:lnTo>
                  <a:pt x="73035" y="266369"/>
                </a:lnTo>
                <a:lnTo>
                  <a:pt x="135912" y="266369"/>
                </a:lnTo>
                <a:lnTo>
                  <a:pt x="138255" y="259868"/>
                </a:lnTo>
                <a:lnTo>
                  <a:pt x="139930" y="253206"/>
                </a:lnTo>
                <a:lnTo>
                  <a:pt x="140936" y="246381"/>
                </a:lnTo>
                <a:lnTo>
                  <a:pt x="141169" y="241541"/>
                </a:lnTo>
                <a:lnTo>
                  <a:pt x="141272" y="220560"/>
                </a:lnTo>
                <a:close/>
              </a:path>
              <a:path w="141605" h="310514">
                <a:moveTo>
                  <a:pt x="135986" y="43687"/>
                </a:moveTo>
                <a:lnTo>
                  <a:pt x="78889" y="43687"/>
                </a:lnTo>
                <a:lnTo>
                  <a:pt x="85442" y="46837"/>
                </a:lnTo>
                <a:lnTo>
                  <a:pt x="95158" y="59385"/>
                </a:lnTo>
                <a:lnTo>
                  <a:pt x="97584" y="66814"/>
                </a:lnTo>
                <a:lnTo>
                  <a:pt x="97584" y="89928"/>
                </a:lnTo>
                <a:lnTo>
                  <a:pt x="141272" y="89928"/>
                </a:lnTo>
                <a:lnTo>
                  <a:pt x="141161" y="70243"/>
                </a:lnTo>
                <a:lnTo>
                  <a:pt x="140936" y="65037"/>
                </a:lnTo>
                <a:lnTo>
                  <a:pt x="139930" y="57554"/>
                </a:lnTo>
                <a:lnTo>
                  <a:pt x="138255" y="50365"/>
                </a:lnTo>
                <a:lnTo>
                  <a:pt x="135986" y="43687"/>
                </a:lnTo>
                <a:close/>
              </a:path>
            </a:pathLst>
          </a:custGeom>
          <a:solidFill>
            <a:srgbClr val="CAEBF8"/>
          </a:solidFill>
        </p:spPr>
        <p:txBody>
          <a:bodyPr wrap="square" lIns="0" tIns="0" rIns="0" bIns="0" rtlCol="0"/>
          <a:lstStyle/>
          <a:p>
            <a:endParaRPr sz="2418"/>
          </a:p>
        </p:txBody>
      </p:sp>
      <p:sp>
        <p:nvSpPr>
          <p:cNvPr id="106" name="object 106"/>
          <p:cNvSpPr/>
          <p:nvPr/>
        </p:nvSpPr>
        <p:spPr>
          <a:xfrm>
            <a:off x="6347968" y="1431824"/>
            <a:ext cx="337782" cy="533116"/>
          </a:xfrm>
          <a:custGeom>
            <a:avLst/>
            <a:gdLst/>
            <a:ahLst/>
            <a:cxnLst/>
            <a:rect l="l" t="t" r="r" b="b"/>
            <a:pathLst>
              <a:path w="251460" h="396875">
                <a:moveTo>
                  <a:pt x="235899" y="348665"/>
                </a:moveTo>
                <a:lnTo>
                  <a:pt x="136613" y="348665"/>
                </a:lnTo>
                <a:lnTo>
                  <a:pt x="172732" y="396735"/>
                </a:lnTo>
                <a:lnTo>
                  <a:pt x="247700" y="360857"/>
                </a:lnTo>
                <a:lnTo>
                  <a:pt x="235899" y="348665"/>
                </a:lnTo>
                <a:close/>
              </a:path>
              <a:path w="251460" h="396875">
                <a:moveTo>
                  <a:pt x="125818" y="0"/>
                </a:moveTo>
                <a:lnTo>
                  <a:pt x="72707" y="11441"/>
                </a:lnTo>
                <a:lnTo>
                  <a:pt x="33007" y="45770"/>
                </a:lnTo>
                <a:lnTo>
                  <a:pt x="8255" y="100907"/>
                </a:lnTo>
                <a:lnTo>
                  <a:pt x="0" y="174790"/>
                </a:lnTo>
                <a:lnTo>
                  <a:pt x="2069" y="214064"/>
                </a:lnTo>
                <a:lnTo>
                  <a:pt x="18629" y="278463"/>
                </a:lnTo>
                <a:lnTo>
                  <a:pt x="51393" y="323514"/>
                </a:lnTo>
                <a:lnTo>
                  <a:pt x="98195" y="346288"/>
                </a:lnTo>
                <a:lnTo>
                  <a:pt x="126733" y="349135"/>
                </a:lnTo>
                <a:lnTo>
                  <a:pt x="129451" y="349046"/>
                </a:lnTo>
                <a:lnTo>
                  <a:pt x="133896" y="348741"/>
                </a:lnTo>
                <a:lnTo>
                  <a:pt x="136613" y="348665"/>
                </a:lnTo>
                <a:lnTo>
                  <a:pt x="235899" y="348665"/>
                </a:lnTo>
                <a:lnTo>
                  <a:pt x="206298" y="318084"/>
                </a:lnTo>
                <a:lnTo>
                  <a:pt x="216855" y="305203"/>
                </a:lnTo>
                <a:lnTo>
                  <a:pt x="225971" y="290944"/>
                </a:lnTo>
                <a:lnTo>
                  <a:pt x="233648" y="275303"/>
                </a:lnTo>
                <a:lnTo>
                  <a:pt x="238032" y="263347"/>
                </a:lnTo>
                <a:lnTo>
                  <a:pt x="125818" y="263347"/>
                </a:lnTo>
                <a:lnTo>
                  <a:pt x="117836" y="262137"/>
                </a:lnTo>
                <a:lnTo>
                  <a:pt x="96485" y="216479"/>
                </a:lnTo>
                <a:lnTo>
                  <a:pt x="94754" y="172491"/>
                </a:lnTo>
                <a:lnTo>
                  <a:pt x="95199" y="148154"/>
                </a:lnTo>
                <a:lnTo>
                  <a:pt x="101663" y="100736"/>
                </a:lnTo>
                <a:lnTo>
                  <a:pt x="125818" y="81419"/>
                </a:lnTo>
                <a:lnTo>
                  <a:pt x="236108" y="81419"/>
                </a:lnTo>
                <a:lnTo>
                  <a:pt x="232490" y="70850"/>
                </a:lnTo>
                <a:lnTo>
                  <a:pt x="218147" y="45656"/>
                </a:lnTo>
                <a:lnTo>
                  <a:pt x="200083" y="25679"/>
                </a:lnTo>
                <a:lnTo>
                  <a:pt x="178674" y="11412"/>
                </a:lnTo>
                <a:lnTo>
                  <a:pt x="153920" y="2852"/>
                </a:lnTo>
                <a:lnTo>
                  <a:pt x="125818" y="0"/>
                </a:lnTo>
                <a:close/>
              </a:path>
              <a:path w="251460" h="396875">
                <a:moveTo>
                  <a:pt x="236108" y="81419"/>
                </a:moveTo>
                <a:lnTo>
                  <a:pt x="125818" y="81419"/>
                </a:lnTo>
                <a:lnTo>
                  <a:pt x="133705" y="82626"/>
                </a:lnTo>
                <a:lnTo>
                  <a:pt x="140266" y="86191"/>
                </a:lnTo>
                <a:lnTo>
                  <a:pt x="154705" y="128046"/>
                </a:lnTo>
                <a:lnTo>
                  <a:pt x="156400" y="172491"/>
                </a:lnTo>
                <a:lnTo>
                  <a:pt x="155981" y="196542"/>
                </a:lnTo>
                <a:lnTo>
                  <a:pt x="149618" y="244373"/>
                </a:lnTo>
                <a:lnTo>
                  <a:pt x="125818" y="263347"/>
                </a:lnTo>
                <a:lnTo>
                  <a:pt x="238032" y="263347"/>
                </a:lnTo>
                <a:lnTo>
                  <a:pt x="248165" y="219702"/>
                </a:lnTo>
                <a:lnTo>
                  <a:pt x="250926" y="174790"/>
                </a:lnTo>
                <a:lnTo>
                  <a:pt x="248878" y="135415"/>
                </a:lnTo>
                <a:lnTo>
                  <a:pt x="242758" y="100907"/>
                </a:lnTo>
                <a:lnTo>
                  <a:pt x="242643" y="100507"/>
                </a:lnTo>
                <a:lnTo>
                  <a:pt x="236108" y="81419"/>
                </a:lnTo>
                <a:close/>
              </a:path>
            </a:pathLst>
          </a:custGeom>
          <a:solidFill>
            <a:srgbClr val="CAEBF8"/>
          </a:solidFill>
        </p:spPr>
        <p:txBody>
          <a:bodyPr wrap="square" lIns="0" tIns="0" rIns="0" bIns="0" rtlCol="0"/>
          <a:lstStyle/>
          <a:p>
            <a:endParaRPr sz="2418"/>
          </a:p>
        </p:txBody>
      </p:sp>
      <p:sp>
        <p:nvSpPr>
          <p:cNvPr id="107" name="object 107"/>
          <p:cNvSpPr/>
          <p:nvPr/>
        </p:nvSpPr>
        <p:spPr>
          <a:xfrm>
            <a:off x="6719324" y="1440780"/>
            <a:ext cx="310487" cy="460612"/>
          </a:xfrm>
          <a:custGeom>
            <a:avLst/>
            <a:gdLst/>
            <a:ahLst/>
            <a:cxnLst/>
            <a:rect l="l" t="t" r="r" b="b"/>
            <a:pathLst>
              <a:path w="231139" h="342900">
                <a:moveTo>
                  <a:pt x="93611" y="0"/>
                </a:moveTo>
                <a:lnTo>
                  <a:pt x="0" y="0"/>
                </a:lnTo>
                <a:lnTo>
                  <a:pt x="0" y="215734"/>
                </a:lnTo>
                <a:lnTo>
                  <a:pt x="6932" y="272686"/>
                </a:lnTo>
                <a:lnTo>
                  <a:pt x="27724" y="311988"/>
                </a:lnTo>
                <a:lnTo>
                  <a:pt x="63450" y="334848"/>
                </a:lnTo>
                <a:lnTo>
                  <a:pt x="115227" y="342468"/>
                </a:lnTo>
                <a:lnTo>
                  <a:pt x="143235" y="340563"/>
                </a:lnTo>
                <a:lnTo>
                  <a:pt x="187221" y="325323"/>
                </a:lnTo>
                <a:lnTo>
                  <a:pt x="215425" y="294542"/>
                </a:lnTo>
                <a:lnTo>
                  <a:pt x="227991" y="253453"/>
                </a:lnTo>
                <a:lnTo>
                  <a:pt x="107861" y="253453"/>
                </a:lnTo>
                <a:lnTo>
                  <a:pt x="102412" y="251117"/>
                </a:lnTo>
                <a:lnTo>
                  <a:pt x="95377" y="241757"/>
                </a:lnTo>
                <a:lnTo>
                  <a:pt x="93611" y="234518"/>
                </a:lnTo>
                <a:lnTo>
                  <a:pt x="93611" y="0"/>
                </a:lnTo>
                <a:close/>
              </a:path>
              <a:path w="231139" h="342900">
                <a:moveTo>
                  <a:pt x="231140" y="0"/>
                </a:moveTo>
                <a:lnTo>
                  <a:pt x="137083" y="0"/>
                </a:lnTo>
                <a:lnTo>
                  <a:pt x="137083" y="234518"/>
                </a:lnTo>
                <a:lnTo>
                  <a:pt x="135305" y="241757"/>
                </a:lnTo>
                <a:lnTo>
                  <a:pt x="128257" y="251117"/>
                </a:lnTo>
                <a:lnTo>
                  <a:pt x="122732" y="253453"/>
                </a:lnTo>
                <a:lnTo>
                  <a:pt x="227991" y="253453"/>
                </a:lnTo>
                <a:lnTo>
                  <a:pt x="229394" y="246417"/>
                </a:lnTo>
                <a:lnTo>
                  <a:pt x="231140" y="215734"/>
                </a:lnTo>
                <a:lnTo>
                  <a:pt x="231140" y="0"/>
                </a:lnTo>
                <a:close/>
              </a:path>
            </a:pathLst>
          </a:custGeom>
          <a:solidFill>
            <a:srgbClr val="CAEBF8"/>
          </a:solidFill>
        </p:spPr>
        <p:txBody>
          <a:bodyPr wrap="square" lIns="0" tIns="0" rIns="0" bIns="0" rtlCol="0"/>
          <a:lstStyle/>
          <a:p>
            <a:endParaRPr sz="2418"/>
          </a:p>
        </p:txBody>
      </p:sp>
      <p:sp>
        <p:nvSpPr>
          <p:cNvPr id="108" name="object 108"/>
          <p:cNvSpPr/>
          <p:nvPr/>
        </p:nvSpPr>
        <p:spPr>
          <a:xfrm>
            <a:off x="7032281" y="1440783"/>
            <a:ext cx="339487" cy="451229"/>
          </a:xfrm>
          <a:custGeom>
            <a:avLst/>
            <a:gdLst/>
            <a:ahLst/>
            <a:cxnLst/>
            <a:rect l="l" t="t" r="r" b="b"/>
            <a:pathLst>
              <a:path w="252729" h="335915">
                <a:moveTo>
                  <a:pt x="179158" y="0"/>
                </a:moveTo>
                <a:lnTo>
                  <a:pt x="73609" y="0"/>
                </a:lnTo>
                <a:lnTo>
                  <a:pt x="0" y="335788"/>
                </a:lnTo>
                <a:lnTo>
                  <a:pt x="91541" y="335788"/>
                </a:lnTo>
                <a:lnTo>
                  <a:pt x="98666" y="286346"/>
                </a:lnTo>
                <a:lnTo>
                  <a:pt x="241735" y="286346"/>
                </a:lnTo>
                <a:lnTo>
                  <a:pt x="226906" y="218490"/>
                </a:lnTo>
                <a:lnTo>
                  <a:pt x="107873" y="218490"/>
                </a:lnTo>
                <a:lnTo>
                  <a:pt x="126263" y="94068"/>
                </a:lnTo>
                <a:lnTo>
                  <a:pt x="199716" y="94068"/>
                </a:lnTo>
                <a:lnTo>
                  <a:pt x="179158" y="0"/>
                </a:lnTo>
                <a:close/>
              </a:path>
              <a:path w="252729" h="335915">
                <a:moveTo>
                  <a:pt x="241735" y="286346"/>
                </a:moveTo>
                <a:lnTo>
                  <a:pt x="154101" y="286346"/>
                </a:lnTo>
                <a:lnTo>
                  <a:pt x="161226" y="335788"/>
                </a:lnTo>
                <a:lnTo>
                  <a:pt x="252539" y="335788"/>
                </a:lnTo>
                <a:lnTo>
                  <a:pt x="241735" y="286346"/>
                </a:lnTo>
                <a:close/>
              </a:path>
              <a:path w="252729" h="335915">
                <a:moveTo>
                  <a:pt x="199716" y="94068"/>
                </a:moveTo>
                <a:lnTo>
                  <a:pt x="126263" y="94068"/>
                </a:lnTo>
                <a:lnTo>
                  <a:pt x="145135" y="218490"/>
                </a:lnTo>
                <a:lnTo>
                  <a:pt x="226906" y="218490"/>
                </a:lnTo>
                <a:lnTo>
                  <a:pt x="199716" y="94068"/>
                </a:lnTo>
                <a:close/>
              </a:path>
            </a:pathLst>
          </a:custGeom>
          <a:solidFill>
            <a:srgbClr val="CAEBF8"/>
          </a:solidFill>
        </p:spPr>
        <p:txBody>
          <a:bodyPr wrap="square" lIns="0" tIns="0" rIns="0" bIns="0" rtlCol="0"/>
          <a:lstStyle/>
          <a:p>
            <a:endParaRPr sz="2418"/>
          </a:p>
        </p:txBody>
      </p:sp>
      <p:sp>
        <p:nvSpPr>
          <p:cNvPr id="109" name="object 109"/>
          <p:cNvSpPr/>
          <p:nvPr/>
        </p:nvSpPr>
        <p:spPr>
          <a:xfrm>
            <a:off x="7391283" y="1779246"/>
            <a:ext cx="219217" cy="112594"/>
          </a:xfrm>
          <a:custGeom>
            <a:avLst/>
            <a:gdLst/>
            <a:ahLst/>
            <a:cxnLst/>
            <a:rect l="l" t="t" r="r" b="b"/>
            <a:pathLst>
              <a:path w="163195" h="83819">
                <a:moveTo>
                  <a:pt x="0" y="83820"/>
                </a:moveTo>
                <a:lnTo>
                  <a:pt x="163055" y="83820"/>
                </a:lnTo>
                <a:lnTo>
                  <a:pt x="163055" y="0"/>
                </a:lnTo>
                <a:lnTo>
                  <a:pt x="0" y="0"/>
                </a:lnTo>
                <a:lnTo>
                  <a:pt x="0" y="83820"/>
                </a:lnTo>
                <a:close/>
              </a:path>
            </a:pathLst>
          </a:custGeom>
          <a:solidFill>
            <a:srgbClr val="CAEBF8"/>
          </a:solidFill>
        </p:spPr>
        <p:txBody>
          <a:bodyPr wrap="square" lIns="0" tIns="0" rIns="0" bIns="0" rtlCol="0"/>
          <a:lstStyle/>
          <a:p>
            <a:endParaRPr sz="2418"/>
          </a:p>
        </p:txBody>
      </p:sp>
      <p:sp>
        <p:nvSpPr>
          <p:cNvPr id="110" name="object 110"/>
          <p:cNvSpPr/>
          <p:nvPr/>
        </p:nvSpPr>
        <p:spPr>
          <a:xfrm>
            <a:off x="7391283" y="1441464"/>
            <a:ext cx="127095" cy="337782"/>
          </a:xfrm>
          <a:custGeom>
            <a:avLst/>
            <a:gdLst/>
            <a:ahLst/>
            <a:cxnLst/>
            <a:rect l="l" t="t" r="r" b="b"/>
            <a:pathLst>
              <a:path w="94614" h="251459">
                <a:moveTo>
                  <a:pt x="0" y="251459"/>
                </a:moveTo>
                <a:lnTo>
                  <a:pt x="94297" y="251459"/>
                </a:lnTo>
                <a:lnTo>
                  <a:pt x="94297" y="0"/>
                </a:lnTo>
                <a:lnTo>
                  <a:pt x="0" y="0"/>
                </a:lnTo>
                <a:lnTo>
                  <a:pt x="0" y="251459"/>
                </a:lnTo>
                <a:close/>
              </a:path>
            </a:pathLst>
          </a:custGeom>
          <a:solidFill>
            <a:srgbClr val="CAEBF8"/>
          </a:solidFill>
        </p:spPr>
        <p:txBody>
          <a:bodyPr wrap="square" lIns="0" tIns="0" rIns="0" bIns="0" rtlCol="0"/>
          <a:lstStyle/>
          <a:p>
            <a:endParaRPr sz="2418"/>
          </a:p>
        </p:txBody>
      </p:sp>
      <p:sp>
        <p:nvSpPr>
          <p:cNvPr id="111" name="object 111"/>
          <p:cNvSpPr/>
          <p:nvPr/>
        </p:nvSpPr>
        <p:spPr>
          <a:xfrm>
            <a:off x="7649865" y="1440777"/>
            <a:ext cx="126242" cy="451229"/>
          </a:xfrm>
          <a:custGeom>
            <a:avLst/>
            <a:gdLst/>
            <a:ahLst/>
            <a:cxnLst/>
            <a:rect l="l" t="t" r="r" b="b"/>
            <a:pathLst>
              <a:path w="93979" h="335915">
                <a:moveTo>
                  <a:pt x="0" y="0"/>
                </a:moveTo>
                <a:lnTo>
                  <a:pt x="93840" y="0"/>
                </a:lnTo>
                <a:lnTo>
                  <a:pt x="93840" y="335788"/>
                </a:lnTo>
                <a:lnTo>
                  <a:pt x="0" y="335788"/>
                </a:lnTo>
                <a:lnTo>
                  <a:pt x="0" y="0"/>
                </a:lnTo>
                <a:close/>
              </a:path>
            </a:pathLst>
          </a:custGeom>
          <a:solidFill>
            <a:srgbClr val="CAEBF8"/>
          </a:solidFill>
        </p:spPr>
        <p:txBody>
          <a:bodyPr wrap="square" lIns="0" tIns="0" rIns="0" bIns="0" rtlCol="0"/>
          <a:lstStyle/>
          <a:p>
            <a:endParaRPr sz="2418"/>
          </a:p>
        </p:txBody>
      </p:sp>
      <p:sp>
        <p:nvSpPr>
          <p:cNvPr id="112" name="object 112"/>
          <p:cNvSpPr/>
          <p:nvPr/>
        </p:nvSpPr>
        <p:spPr>
          <a:xfrm>
            <a:off x="7882820" y="1555100"/>
            <a:ext cx="127095" cy="336929"/>
          </a:xfrm>
          <a:custGeom>
            <a:avLst/>
            <a:gdLst/>
            <a:ahLst/>
            <a:cxnLst/>
            <a:rect l="l" t="t" r="r" b="b"/>
            <a:pathLst>
              <a:path w="94614" h="250825">
                <a:moveTo>
                  <a:pt x="94056" y="0"/>
                </a:moveTo>
                <a:lnTo>
                  <a:pt x="0" y="0"/>
                </a:lnTo>
                <a:lnTo>
                  <a:pt x="0" y="250685"/>
                </a:lnTo>
                <a:lnTo>
                  <a:pt x="94056" y="250685"/>
                </a:lnTo>
                <a:lnTo>
                  <a:pt x="94056" y="0"/>
                </a:lnTo>
                <a:close/>
              </a:path>
            </a:pathLst>
          </a:custGeom>
          <a:solidFill>
            <a:srgbClr val="CAEBF8"/>
          </a:solidFill>
        </p:spPr>
        <p:txBody>
          <a:bodyPr wrap="square" lIns="0" tIns="0" rIns="0" bIns="0" rtlCol="0"/>
          <a:lstStyle/>
          <a:p>
            <a:endParaRPr sz="2418"/>
          </a:p>
        </p:txBody>
      </p:sp>
      <p:sp>
        <p:nvSpPr>
          <p:cNvPr id="113" name="object 113"/>
          <p:cNvSpPr/>
          <p:nvPr/>
        </p:nvSpPr>
        <p:spPr>
          <a:xfrm>
            <a:off x="7808047" y="1440782"/>
            <a:ext cx="276367" cy="115153"/>
          </a:xfrm>
          <a:custGeom>
            <a:avLst/>
            <a:gdLst/>
            <a:ahLst/>
            <a:cxnLst/>
            <a:rect l="l" t="t" r="r" b="b"/>
            <a:pathLst>
              <a:path w="205739" h="85725">
                <a:moveTo>
                  <a:pt x="205384" y="0"/>
                </a:moveTo>
                <a:lnTo>
                  <a:pt x="0" y="0"/>
                </a:lnTo>
                <a:lnTo>
                  <a:pt x="0" y="85102"/>
                </a:lnTo>
                <a:lnTo>
                  <a:pt x="205384" y="85102"/>
                </a:lnTo>
                <a:lnTo>
                  <a:pt x="205384" y="0"/>
                </a:lnTo>
                <a:close/>
              </a:path>
            </a:pathLst>
          </a:custGeom>
          <a:solidFill>
            <a:srgbClr val="CAEBF8"/>
          </a:solidFill>
        </p:spPr>
        <p:txBody>
          <a:bodyPr wrap="square" lIns="0" tIns="0" rIns="0" bIns="0" rtlCol="0"/>
          <a:lstStyle/>
          <a:p>
            <a:endParaRPr sz="2418"/>
          </a:p>
        </p:txBody>
      </p:sp>
      <p:sp>
        <p:nvSpPr>
          <p:cNvPr id="114" name="object 114"/>
          <p:cNvSpPr/>
          <p:nvPr/>
        </p:nvSpPr>
        <p:spPr>
          <a:xfrm>
            <a:off x="8104909" y="1440784"/>
            <a:ext cx="334370" cy="451229"/>
          </a:xfrm>
          <a:custGeom>
            <a:avLst/>
            <a:gdLst/>
            <a:ahLst/>
            <a:cxnLst/>
            <a:rect l="l" t="t" r="r" b="b"/>
            <a:pathLst>
              <a:path w="248920" h="335915">
                <a:moveTo>
                  <a:pt x="98894" y="0"/>
                </a:moveTo>
                <a:lnTo>
                  <a:pt x="0" y="0"/>
                </a:lnTo>
                <a:lnTo>
                  <a:pt x="77495" y="201015"/>
                </a:lnTo>
                <a:lnTo>
                  <a:pt x="77495" y="335788"/>
                </a:lnTo>
                <a:lnTo>
                  <a:pt x="170878" y="335788"/>
                </a:lnTo>
                <a:lnTo>
                  <a:pt x="170878" y="201015"/>
                </a:lnTo>
                <a:lnTo>
                  <a:pt x="208769" y="103035"/>
                </a:lnTo>
                <a:lnTo>
                  <a:pt x="124193" y="103035"/>
                </a:lnTo>
                <a:lnTo>
                  <a:pt x="98894" y="0"/>
                </a:lnTo>
                <a:close/>
              </a:path>
              <a:path w="248920" h="335915">
                <a:moveTo>
                  <a:pt x="248615" y="0"/>
                </a:moveTo>
                <a:lnTo>
                  <a:pt x="149720" y="0"/>
                </a:lnTo>
                <a:lnTo>
                  <a:pt x="124193" y="103035"/>
                </a:lnTo>
                <a:lnTo>
                  <a:pt x="208769" y="103035"/>
                </a:lnTo>
                <a:lnTo>
                  <a:pt x="248615" y="0"/>
                </a:lnTo>
                <a:close/>
              </a:path>
            </a:pathLst>
          </a:custGeom>
          <a:solidFill>
            <a:srgbClr val="CAEBF8"/>
          </a:solidFill>
        </p:spPr>
        <p:txBody>
          <a:bodyPr wrap="square" lIns="0" tIns="0" rIns="0" bIns="0" rtlCol="0"/>
          <a:lstStyle/>
          <a:p>
            <a:endParaRPr sz="2418"/>
          </a:p>
        </p:txBody>
      </p:sp>
      <p:sp>
        <p:nvSpPr>
          <p:cNvPr id="115" name="object 115"/>
          <p:cNvSpPr/>
          <p:nvPr/>
        </p:nvSpPr>
        <p:spPr>
          <a:xfrm>
            <a:off x="6389641" y="2072768"/>
            <a:ext cx="149272" cy="231159"/>
          </a:xfrm>
          <a:custGeom>
            <a:avLst/>
            <a:gdLst/>
            <a:ahLst/>
            <a:cxnLst/>
            <a:rect l="l" t="t" r="r" b="b"/>
            <a:pathLst>
              <a:path w="111125" h="172085">
                <a:moveTo>
                  <a:pt x="23634" y="0"/>
                </a:moveTo>
                <a:lnTo>
                  <a:pt x="0" y="0"/>
                </a:lnTo>
                <a:lnTo>
                  <a:pt x="0" y="171805"/>
                </a:lnTo>
                <a:lnTo>
                  <a:pt x="24599" y="171805"/>
                </a:lnTo>
                <a:lnTo>
                  <a:pt x="24599" y="67322"/>
                </a:lnTo>
                <a:lnTo>
                  <a:pt x="47027" y="67322"/>
                </a:lnTo>
                <a:lnTo>
                  <a:pt x="23634" y="0"/>
                </a:lnTo>
                <a:close/>
              </a:path>
              <a:path w="111125" h="172085">
                <a:moveTo>
                  <a:pt x="110985" y="67322"/>
                </a:moveTo>
                <a:lnTo>
                  <a:pt x="86385" y="67322"/>
                </a:lnTo>
                <a:lnTo>
                  <a:pt x="86385" y="171805"/>
                </a:lnTo>
                <a:lnTo>
                  <a:pt x="110985" y="171805"/>
                </a:lnTo>
                <a:lnTo>
                  <a:pt x="110985" y="67322"/>
                </a:lnTo>
                <a:close/>
              </a:path>
              <a:path w="111125" h="172085">
                <a:moveTo>
                  <a:pt x="47027" y="67322"/>
                </a:moveTo>
                <a:lnTo>
                  <a:pt x="25082" y="67322"/>
                </a:lnTo>
                <a:lnTo>
                  <a:pt x="49225" y="141160"/>
                </a:lnTo>
                <a:lnTo>
                  <a:pt x="61531" y="141160"/>
                </a:lnTo>
                <a:lnTo>
                  <a:pt x="78097" y="90970"/>
                </a:lnTo>
                <a:lnTo>
                  <a:pt x="55244" y="90970"/>
                </a:lnTo>
                <a:lnTo>
                  <a:pt x="47027" y="67322"/>
                </a:lnTo>
                <a:close/>
              </a:path>
              <a:path w="111125" h="172085">
                <a:moveTo>
                  <a:pt x="110985" y="0"/>
                </a:moveTo>
                <a:lnTo>
                  <a:pt x="87096" y="0"/>
                </a:lnTo>
                <a:lnTo>
                  <a:pt x="55740" y="90970"/>
                </a:lnTo>
                <a:lnTo>
                  <a:pt x="78097" y="90970"/>
                </a:lnTo>
                <a:lnTo>
                  <a:pt x="85902" y="67322"/>
                </a:lnTo>
                <a:lnTo>
                  <a:pt x="110985" y="67322"/>
                </a:lnTo>
                <a:lnTo>
                  <a:pt x="110985" y="0"/>
                </a:lnTo>
                <a:close/>
              </a:path>
            </a:pathLst>
          </a:custGeom>
          <a:solidFill>
            <a:srgbClr val="8EC850"/>
          </a:solidFill>
        </p:spPr>
        <p:txBody>
          <a:bodyPr wrap="square" lIns="0" tIns="0" rIns="0" bIns="0" rtlCol="0"/>
          <a:lstStyle/>
          <a:p>
            <a:endParaRPr sz="2418"/>
          </a:p>
        </p:txBody>
      </p:sp>
      <p:sp>
        <p:nvSpPr>
          <p:cNvPr id="116" name="object 116"/>
          <p:cNvSpPr/>
          <p:nvPr/>
        </p:nvSpPr>
        <p:spPr>
          <a:xfrm>
            <a:off x="6567904" y="2070821"/>
            <a:ext cx="110888" cy="235424"/>
          </a:xfrm>
          <a:custGeom>
            <a:avLst/>
            <a:gdLst/>
            <a:ahLst/>
            <a:cxnLst/>
            <a:rect l="l" t="t" r="r" b="b"/>
            <a:pathLst>
              <a:path w="82550" h="175260">
                <a:moveTo>
                  <a:pt x="46253" y="0"/>
                </a:moveTo>
                <a:lnTo>
                  <a:pt x="36271" y="0"/>
                </a:lnTo>
                <a:lnTo>
                  <a:pt x="31330" y="888"/>
                </a:lnTo>
                <a:lnTo>
                  <a:pt x="1219" y="28955"/>
                </a:lnTo>
                <a:lnTo>
                  <a:pt x="0" y="35077"/>
                </a:lnTo>
                <a:lnTo>
                  <a:pt x="0" y="139801"/>
                </a:lnTo>
                <a:lnTo>
                  <a:pt x="31330" y="173812"/>
                </a:lnTo>
                <a:lnTo>
                  <a:pt x="36271" y="174701"/>
                </a:lnTo>
                <a:lnTo>
                  <a:pt x="46253" y="174701"/>
                </a:lnTo>
                <a:lnTo>
                  <a:pt x="79418" y="150088"/>
                </a:lnTo>
                <a:lnTo>
                  <a:pt x="36766" y="150088"/>
                </a:lnTo>
                <a:lnTo>
                  <a:pt x="32854" y="148678"/>
                </a:lnTo>
                <a:lnTo>
                  <a:pt x="26263" y="143052"/>
                </a:lnTo>
                <a:lnTo>
                  <a:pt x="24612" y="138671"/>
                </a:lnTo>
                <a:lnTo>
                  <a:pt x="24612" y="36029"/>
                </a:lnTo>
                <a:lnTo>
                  <a:pt x="26263" y="31648"/>
                </a:lnTo>
                <a:lnTo>
                  <a:pt x="32854" y="26022"/>
                </a:lnTo>
                <a:lnTo>
                  <a:pt x="36766" y="24612"/>
                </a:lnTo>
                <a:lnTo>
                  <a:pt x="79343" y="24612"/>
                </a:lnTo>
                <a:lnTo>
                  <a:pt x="76492" y="18338"/>
                </a:lnTo>
                <a:lnTo>
                  <a:pt x="73317" y="13957"/>
                </a:lnTo>
                <a:lnTo>
                  <a:pt x="65430" y="7035"/>
                </a:lnTo>
                <a:lnTo>
                  <a:pt x="61010" y="4432"/>
                </a:lnTo>
                <a:lnTo>
                  <a:pt x="51193" y="888"/>
                </a:lnTo>
                <a:lnTo>
                  <a:pt x="46253" y="0"/>
                </a:lnTo>
                <a:close/>
              </a:path>
              <a:path w="82550" h="175260">
                <a:moveTo>
                  <a:pt x="79343" y="24612"/>
                </a:moveTo>
                <a:lnTo>
                  <a:pt x="45758" y="24612"/>
                </a:lnTo>
                <a:lnTo>
                  <a:pt x="49669" y="26022"/>
                </a:lnTo>
                <a:lnTo>
                  <a:pt x="56273" y="31648"/>
                </a:lnTo>
                <a:lnTo>
                  <a:pt x="57912" y="36029"/>
                </a:lnTo>
                <a:lnTo>
                  <a:pt x="57912" y="138671"/>
                </a:lnTo>
                <a:lnTo>
                  <a:pt x="56273" y="143052"/>
                </a:lnTo>
                <a:lnTo>
                  <a:pt x="49669" y="148678"/>
                </a:lnTo>
                <a:lnTo>
                  <a:pt x="45758" y="150088"/>
                </a:lnTo>
                <a:lnTo>
                  <a:pt x="79418" y="150088"/>
                </a:lnTo>
                <a:lnTo>
                  <a:pt x="81318" y="145948"/>
                </a:lnTo>
                <a:lnTo>
                  <a:pt x="82524" y="139801"/>
                </a:lnTo>
                <a:lnTo>
                  <a:pt x="82524" y="35077"/>
                </a:lnTo>
                <a:lnTo>
                  <a:pt x="81318" y="28955"/>
                </a:lnTo>
                <a:lnTo>
                  <a:pt x="79343" y="24612"/>
                </a:lnTo>
                <a:close/>
              </a:path>
            </a:pathLst>
          </a:custGeom>
          <a:solidFill>
            <a:srgbClr val="8EC850"/>
          </a:solidFill>
        </p:spPr>
        <p:txBody>
          <a:bodyPr wrap="square" lIns="0" tIns="0" rIns="0" bIns="0" rtlCol="0"/>
          <a:lstStyle/>
          <a:p>
            <a:endParaRPr sz="2418"/>
          </a:p>
        </p:txBody>
      </p:sp>
      <p:sp>
        <p:nvSpPr>
          <p:cNvPr id="117" name="object 117"/>
          <p:cNvSpPr/>
          <p:nvPr/>
        </p:nvSpPr>
        <p:spPr>
          <a:xfrm>
            <a:off x="6707928" y="2072768"/>
            <a:ext cx="107476" cy="231159"/>
          </a:xfrm>
          <a:custGeom>
            <a:avLst/>
            <a:gdLst/>
            <a:ahLst/>
            <a:cxnLst/>
            <a:rect l="l" t="t" r="r" b="b"/>
            <a:pathLst>
              <a:path w="80010" h="172085">
                <a:moveTo>
                  <a:pt x="43827" y="0"/>
                </a:moveTo>
                <a:lnTo>
                  <a:pt x="0" y="0"/>
                </a:lnTo>
                <a:lnTo>
                  <a:pt x="0" y="171805"/>
                </a:lnTo>
                <a:lnTo>
                  <a:pt x="33553" y="171805"/>
                </a:lnTo>
                <a:lnTo>
                  <a:pt x="44785" y="171050"/>
                </a:lnTo>
                <a:lnTo>
                  <a:pt x="75956" y="147193"/>
                </a:lnTo>
                <a:lnTo>
                  <a:pt x="24625" y="147193"/>
                </a:lnTo>
                <a:lnTo>
                  <a:pt x="24625" y="92176"/>
                </a:lnTo>
                <a:lnTo>
                  <a:pt x="74724" y="92176"/>
                </a:lnTo>
                <a:lnTo>
                  <a:pt x="72783" y="88353"/>
                </a:lnTo>
                <a:lnTo>
                  <a:pt x="68541" y="84289"/>
                </a:lnTo>
                <a:lnTo>
                  <a:pt x="62737" y="81559"/>
                </a:lnTo>
                <a:lnTo>
                  <a:pt x="65468" y="79946"/>
                </a:lnTo>
                <a:lnTo>
                  <a:pt x="67894" y="78219"/>
                </a:lnTo>
                <a:lnTo>
                  <a:pt x="72072" y="74523"/>
                </a:lnTo>
                <a:lnTo>
                  <a:pt x="73837" y="72390"/>
                </a:lnTo>
                <a:lnTo>
                  <a:pt x="74996" y="70459"/>
                </a:lnTo>
                <a:lnTo>
                  <a:pt x="24625" y="70459"/>
                </a:lnTo>
                <a:lnTo>
                  <a:pt x="24625" y="23164"/>
                </a:lnTo>
                <a:lnTo>
                  <a:pt x="76170" y="23164"/>
                </a:lnTo>
                <a:lnTo>
                  <a:pt x="75806" y="21920"/>
                </a:lnTo>
                <a:lnTo>
                  <a:pt x="73279" y="17297"/>
                </a:lnTo>
                <a:lnTo>
                  <a:pt x="66192" y="9258"/>
                </a:lnTo>
                <a:lnTo>
                  <a:pt x="61658" y="6032"/>
                </a:lnTo>
                <a:lnTo>
                  <a:pt x="50546" y="1206"/>
                </a:lnTo>
                <a:lnTo>
                  <a:pt x="43827" y="0"/>
                </a:lnTo>
                <a:close/>
              </a:path>
              <a:path w="80010" h="172085">
                <a:moveTo>
                  <a:pt x="74724" y="92176"/>
                </a:moveTo>
                <a:lnTo>
                  <a:pt x="39979" y="92176"/>
                </a:lnTo>
                <a:lnTo>
                  <a:pt x="43599" y="92735"/>
                </a:lnTo>
                <a:lnTo>
                  <a:pt x="49060" y="94983"/>
                </a:lnTo>
                <a:lnTo>
                  <a:pt x="56464" y="113893"/>
                </a:lnTo>
                <a:lnTo>
                  <a:pt x="56362" y="124993"/>
                </a:lnTo>
                <a:lnTo>
                  <a:pt x="40220" y="147193"/>
                </a:lnTo>
                <a:lnTo>
                  <a:pt x="75956" y="147193"/>
                </a:lnTo>
                <a:lnTo>
                  <a:pt x="76885" y="145024"/>
                </a:lnTo>
                <a:lnTo>
                  <a:pt x="78951" y="135673"/>
                </a:lnTo>
                <a:lnTo>
                  <a:pt x="79558" y="126276"/>
                </a:lnTo>
                <a:lnTo>
                  <a:pt x="79641" y="106324"/>
                </a:lnTo>
                <a:lnTo>
                  <a:pt x="78257" y="99136"/>
                </a:lnTo>
                <a:lnTo>
                  <a:pt x="74724" y="92176"/>
                </a:lnTo>
                <a:close/>
              </a:path>
              <a:path w="80010" h="172085">
                <a:moveTo>
                  <a:pt x="76170" y="23164"/>
                </a:moveTo>
                <a:lnTo>
                  <a:pt x="42951" y="23164"/>
                </a:lnTo>
                <a:lnTo>
                  <a:pt x="48628" y="25095"/>
                </a:lnTo>
                <a:lnTo>
                  <a:pt x="54889" y="32816"/>
                </a:lnTo>
                <a:lnTo>
                  <a:pt x="56464" y="38608"/>
                </a:lnTo>
                <a:lnTo>
                  <a:pt x="56425" y="54368"/>
                </a:lnTo>
                <a:lnTo>
                  <a:pt x="55054" y="60198"/>
                </a:lnTo>
                <a:lnTo>
                  <a:pt x="49428" y="68402"/>
                </a:lnTo>
                <a:lnTo>
                  <a:pt x="43916" y="70459"/>
                </a:lnTo>
                <a:lnTo>
                  <a:pt x="74996" y="70459"/>
                </a:lnTo>
                <a:lnTo>
                  <a:pt x="76733" y="67564"/>
                </a:lnTo>
                <a:lnTo>
                  <a:pt x="77825" y="64744"/>
                </a:lnTo>
                <a:lnTo>
                  <a:pt x="79260" y="58318"/>
                </a:lnTo>
                <a:lnTo>
                  <a:pt x="79641" y="54368"/>
                </a:lnTo>
                <a:lnTo>
                  <a:pt x="79641" y="37807"/>
                </a:lnTo>
                <a:lnTo>
                  <a:pt x="78867" y="32372"/>
                </a:lnTo>
                <a:lnTo>
                  <a:pt x="76170" y="23164"/>
                </a:lnTo>
                <a:close/>
              </a:path>
            </a:pathLst>
          </a:custGeom>
          <a:solidFill>
            <a:srgbClr val="8EC850"/>
          </a:solidFill>
        </p:spPr>
        <p:txBody>
          <a:bodyPr wrap="square" lIns="0" tIns="0" rIns="0" bIns="0" rtlCol="0"/>
          <a:lstStyle/>
          <a:p>
            <a:endParaRPr sz="2418"/>
          </a:p>
        </p:txBody>
      </p:sp>
      <p:sp>
        <p:nvSpPr>
          <p:cNvPr id="118" name="object 118"/>
          <p:cNvSpPr/>
          <p:nvPr/>
        </p:nvSpPr>
        <p:spPr>
          <a:xfrm>
            <a:off x="6863515" y="2072771"/>
            <a:ext cx="0" cy="231159"/>
          </a:xfrm>
          <a:custGeom>
            <a:avLst/>
            <a:gdLst/>
            <a:ahLst/>
            <a:cxnLst/>
            <a:rect l="l" t="t" r="r" b="b"/>
            <a:pathLst>
              <a:path h="172085">
                <a:moveTo>
                  <a:pt x="0" y="0"/>
                </a:moveTo>
                <a:lnTo>
                  <a:pt x="0" y="171805"/>
                </a:lnTo>
              </a:path>
            </a:pathLst>
          </a:custGeom>
          <a:ln w="24612">
            <a:solidFill>
              <a:srgbClr val="8EC850"/>
            </a:solidFill>
          </a:ln>
        </p:spPr>
        <p:txBody>
          <a:bodyPr wrap="square" lIns="0" tIns="0" rIns="0" bIns="0" rtlCol="0"/>
          <a:lstStyle/>
          <a:p>
            <a:endParaRPr sz="2418"/>
          </a:p>
        </p:txBody>
      </p:sp>
      <p:sp>
        <p:nvSpPr>
          <p:cNvPr id="119" name="object 119"/>
          <p:cNvSpPr/>
          <p:nvPr/>
        </p:nvSpPr>
        <p:spPr>
          <a:xfrm>
            <a:off x="6912144" y="2286866"/>
            <a:ext cx="98946" cy="0"/>
          </a:xfrm>
          <a:custGeom>
            <a:avLst/>
            <a:gdLst/>
            <a:ahLst/>
            <a:cxnLst/>
            <a:rect l="l" t="t" r="r" b="b"/>
            <a:pathLst>
              <a:path w="73660">
                <a:moveTo>
                  <a:pt x="0" y="0"/>
                </a:moveTo>
                <a:lnTo>
                  <a:pt x="73342" y="0"/>
                </a:lnTo>
              </a:path>
            </a:pathLst>
          </a:custGeom>
          <a:ln w="24129">
            <a:solidFill>
              <a:srgbClr val="8EC850"/>
            </a:solidFill>
          </a:ln>
        </p:spPr>
        <p:txBody>
          <a:bodyPr wrap="square" lIns="0" tIns="0" rIns="0" bIns="0" rtlCol="0"/>
          <a:lstStyle/>
          <a:p>
            <a:endParaRPr sz="2418"/>
          </a:p>
        </p:txBody>
      </p:sp>
      <p:sp>
        <p:nvSpPr>
          <p:cNvPr id="120" name="object 120"/>
          <p:cNvSpPr/>
          <p:nvPr/>
        </p:nvSpPr>
        <p:spPr>
          <a:xfrm>
            <a:off x="6928667" y="2072767"/>
            <a:ext cx="0" cy="197893"/>
          </a:xfrm>
          <a:custGeom>
            <a:avLst/>
            <a:gdLst/>
            <a:ahLst/>
            <a:cxnLst/>
            <a:rect l="l" t="t" r="r" b="b"/>
            <a:pathLst>
              <a:path h="147319">
                <a:moveTo>
                  <a:pt x="0" y="0"/>
                </a:moveTo>
                <a:lnTo>
                  <a:pt x="0" y="147320"/>
                </a:lnTo>
              </a:path>
            </a:pathLst>
          </a:custGeom>
          <a:ln w="24599">
            <a:solidFill>
              <a:srgbClr val="8EC850"/>
            </a:solidFill>
          </a:ln>
        </p:spPr>
        <p:txBody>
          <a:bodyPr wrap="square" lIns="0" tIns="0" rIns="0" bIns="0" rtlCol="0"/>
          <a:lstStyle/>
          <a:p>
            <a:endParaRPr sz="2418"/>
          </a:p>
        </p:txBody>
      </p:sp>
      <p:sp>
        <p:nvSpPr>
          <p:cNvPr id="121" name="object 121"/>
          <p:cNvSpPr/>
          <p:nvPr/>
        </p:nvSpPr>
        <p:spPr>
          <a:xfrm>
            <a:off x="7049559" y="2072771"/>
            <a:ext cx="0" cy="231159"/>
          </a:xfrm>
          <a:custGeom>
            <a:avLst/>
            <a:gdLst/>
            <a:ahLst/>
            <a:cxnLst/>
            <a:rect l="l" t="t" r="r" b="b"/>
            <a:pathLst>
              <a:path h="172085">
                <a:moveTo>
                  <a:pt x="0" y="0"/>
                </a:moveTo>
                <a:lnTo>
                  <a:pt x="0" y="171805"/>
                </a:lnTo>
              </a:path>
            </a:pathLst>
          </a:custGeom>
          <a:ln w="24599">
            <a:solidFill>
              <a:srgbClr val="8EC850"/>
            </a:solidFill>
          </a:ln>
        </p:spPr>
        <p:txBody>
          <a:bodyPr wrap="square" lIns="0" tIns="0" rIns="0" bIns="0" rtlCol="0"/>
          <a:lstStyle/>
          <a:p>
            <a:endParaRPr sz="2418"/>
          </a:p>
        </p:txBody>
      </p:sp>
      <p:sp>
        <p:nvSpPr>
          <p:cNvPr id="122" name="object 122"/>
          <p:cNvSpPr/>
          <p:nvPr/>
        </p:nvSpPr>
        <p:spPr>
          <a:xfrm>
            <a:off x="7087490" y="2072764"/>
            <a:ext cx="98946" cy="231159"/>
          </a:xfrm>
          <a:custGeom>
            <a:avLst/>
            <a:gdLst/>
            <a:ahLst/>
            <a:cxnLst/>
            <a:rect l="l" t="t" r="r" b="b"/>
            <a:pathLst>
              <a:path w="73660" h="172085">
                <a:moveTo>
                  <a:pt x="73113" y="0"/>
                </a:moveTo>
                <a:lnTo>
                  <a:pt x="2413" y="0"/>
                </a:lnTo>
                <a:lnTo>
                  <a:pt x="2413" y="23164"/>
                </a:lnTo>
                <a:lnTo>
                  <a:pt x="46329" y="23164"/>
                </a:lnTo>
                <a:lnTo>
                  <a:pt x="0" y="150088"/>
                </a:lnTo>
                <a:lnTo>
                  <a:pt x="0" y="171805"/>
                </a:lnTo>
                <a:lnTo>
                  <a:pt x="73113" y="171805"/>
                </a:lnTo>
                <a:lnTo>
                  <a:pt x="73113" y="148640"/>
                </a:lnTo>
                <a:lnTo>
                  <a:pt x="25819" y="148640"/>
                </a:lnTo>
                <a:lnTo>
                  <a:pt x="73113" y="19545"/>
                </a:lnTo>
                <a:lnTo>
                  <a:pt x="73113" y="0"/>
                </a:lnTo>
                <a:close/>
              </a:path>
            </a:pathLst>
          </a:custGeom>
          <a:solidFill>
            <a:srgbClr val="8EC850"/>
          </a:solidFill>
        </p:spPr>
        <p:txBody>
          <a:bodyPr wrap="square" lIns="0" tIns="0" rIns="0" bIns="0" rtlCol="0"/>
          <a:lstStyle/>
          <a:p>
            <a:endParaRPr sz="2418"/>
          </a:p>
        </p:txBody>
      </p:sp>
      <p:sp>
        <p:nvSpPr>
          <p:cNvPr id="123" name="object 123"/>
          <p:cNvSpPr/>
          <p:nvPr/>
        </p:nvSpPr>
        <p:spPr>
          <a:xfrm>
            <a:off x="7223629" y="2072771"/>
            <a:ext cx="0" cy="231159"/>
          </a:xfrm>
          <a:custGeom>
            <a:avLst/>
            <a:gdLst/>
            <a:ahLst/>
            <a:cxnLst/>
            <a:rect l="l" t="t" r="r" b="b"/>
            <a:pathLst>
              <a:path h="172085">
                <a:moveTo>
                  <a:pt x="0" y="0"/>
                </a:moveTo>
                <a:lnTo>
                  <a:pt x="0" y="171805"/>
                </a:lnTo>
              </a:path>
            </a:pathLst>
          </a:custGeom>
          <a:ln w="24612">
            <a:solidFill>
              <a:srgbClr val="8EC850"/>
            </a:solidFill>
          </a:ln>
        </p:spPr>
        <p:txBody>
          <a:bodyPr wrap="square" lIns="0" tIns="0" rIns="0" bIns="0" rtlCol="0"/>
          <a:lstStyle/>
          <a:p>
            <a:endParaRPr sz="2418"/>
          </a:p>
        </p:txBody>
      </p:sp>
      <p:sp>
        <p:nvSpPr>
          <p:cNvPr id="124" name="object 124"/>
          <p:cNvSpPr/>
          <p:nvPr/>
        </p:nvSpPr>
        <p:spPr>
          <a:xfrm>
            <a:off x="7270947" y="2072768"/>
            <a:ext cx="116006" cy="231159"/>
          </a:xfrm>
          <a:custGeom>
            <a:avLst/>
            <a:gdLst/>
            <a:ahLst/>
            <a:cxnLst/>
            <a:rect l="l" t="t" r="r" b="b"/>
            <a:pathLst>
              <a:path w="86360" h="172085">
                <a:moveTo>
                  <a:pt x="23647" y="0"/>
                </a:moveTo>
                <a:lnTo>
                  <a:pt x="0" y="0"/>
                </a:lnTo>
                <a:lnTo>
                  <a:pt x="0" y="171805"/>
                </a:lnTo>
                <a:lnTo>
                  <a:pt x="24599" y="171805"/>
                </a:lnTo>
                <a:lnTo>
                  <a:pt x="24599" y="68529"/>
                </a:lnTo>
                <a:lnTo>
                  <a:pt x="48247" y="68529"/>
                </a:lnTo>
                <a:lnTo>
                  <a:pt x="23647" y="0"/>
                </a:lnTo>
                <a:close/>
              </a:path>
              <a:path w="86360" h="172085">
                <a:moveTo>
                  <a:pt x="48247" y="68529"/>
                </a:moveTo>
                <a:lnTo>
                  <a:pt x="25095" y="68529"/>
                </a:lnTo>
                <a:lnTo>
                  <a:pt x="62737" y="171805"/>
                </a:lnTo>
                <a:lnTo>
                  <a:pt x="85902" y="171805"/>
                </a:lnTo>
                <a:lnTo>
                  <a:pt x="85902" y="103517"/>
                </a:lnTo>
                <a:lnTo>
                  <a:pt x="60807" y="103517"/>
                </a:lnTo>
                <a:lnTo>
                  <a:pt x="48247" y="68529"/>
                </a:lnTo>
                <a:close/>
              </a:path>
              <a:path w="86360" h="172085">
                <a:moveTo>
                  <a:pt x="85902" y="0"/>
                </a:moveTo>
                <a:lnTo>
                  <a:pt x="61290" y="0"/>
                </a:lnTo>
                <a:lnTo>
                  <a:pt x="61290" y="103517"/>
                </a:lnTo>
                <a:lnTo>
                  <a:pt x="85902" y="103517"/>
                </a:lnTo>
                <a:lnTo>
                  <a:pt x="85902" y="0"/>
                </a:lnTo>
                <a:close/>
              </a:path>
            </a:pathLst>
          </a:custGeom>
          <a:solidFill>
            <a:srgbClr val="8EC850"/>
          </a:solidFill>
        </p:spPr>
        <p:txBody>
          <a:bodyPr wrap="square" lIns="0" tIns="0" rIns="0" bIns="0" rtlCol="0"/>
          <a:lstStyle/>
          <a:p>
            <a:endParaRPr sz="2418"/>
          </a:p>
        </p:txBody>
      </p:sp>
      <p:sp>
        <p:nvSpPr>
          <p:cNvPr id="125" name="object 125"/>
          <p:cNvSpPr/>
          <p:nvPr/>
        </p:nvSpPr>
        <p:spPr>
          <a:xfrm>
            <a:off x="7414207" y="2070821"/>
            <a:ext cx="110888" cy="235424"/>
          </a:xfrm>
          <a:custGeom>
            <a:avLst/>
            <a:gdLst/>
            <a:ahLst/>
            <a:cxnLst/>
            <a:rect l="l" t="t" r="r" b="b"/>
            <a:pathLst>
              <a:path w="82550" h="175260">
                <a:moveTo>
                  <a:pt x="46253" y="0"/>
                </a:moveTo>
                <a:lnTo>
                  <a:pt x="36271" y="0"/>
                </a:lnTo>
                <a:lnTo>
                  <a:pt x="31330" y="888"/>
                </a:lnTo>
                <a:lnTo>
                  <a:pt x="1206" y="28955"/>
                </a:lnTo>
                <a:lnTo>
                  <a:pt x="0" y="35077"/>
                </a:lnTo>
                <a:lnTo>
                  <a:pt x="0" y="139801"/>
                </a:lnTo>
                <a:lnTo>
                  <a:pt x="31330" y="173812"/>
                </a:lnTo>
                <a:lnTo>
                  <a:pt x="36271" y="174701"/>
                </a:lnTo>
                <a:lnTo>
                  <a:pt x="46253" y="174701"/>
                </a:lnTo>
                <a:lnTo>
                  <a:pt x="79401" y="150088"/>
                </a:lnTo>
                <a:lnTo>
                  <a:pt x="36766" y="150088"/>
                </a:lnTo>
                <a:lnTo>
                  <a:pt x="32854" y="148678"/>
                </a:lnTo>
                <a:lnTo>
                  <a:pt x="26250" y="143052"/>
                </a:lnTo>
                <a:lnTo>
                  <a:pt x="24599" y="138671"/>
                </a:lnTo>
                <a:lnTo>
                  <a:pt x="24599" y="36029"/>
                </a:lnTo>
                <a:lnTo>
                  <a:pt x="26250" y="31648"/>
                </a:lnTo>
                <a:lnTo>
                  <a:pt x="32854" y="26022"/>
                </a:lnTo>
                <a:lnTo>
                  <a:pt x="36766" y="24612"/>
                </a:lnTo>
                <a:lnTo>
                  <a:pt x="79338" y="24612"/>
                </a:lnTo>
                <a:lnTo>
                  <a:pt x="76479" y="18338"/>
                </a:lnTo>
                <a:lnTo>
                  <a:pt x="73304" y="13957"/>
                </a:lnTo>
                <a:lnTo>
                  <a:pt x="65430" y="7035"/>
                </a:lnTo>
                <a:lnTo>
                  <a:pt x="61010" y="4432"/>
                </a:lnTo>
                <a:lnTo>
                  <a:pt x="51193" y="888"/>
                </a:lnTo>
                <a:lnTo>
                  <a:pt x="46253" y="0"/>
                </a:lnTo>
                <a:close/>
              </a:path>
              <a:path w="82550" h="175260">
                <a:moveTo>
                  <a:pt x="82524" y="78663"/>
                </a:moveTo>
                <a:lnTo>
                  <a:pt x="38354" y="78663"/>
                </a:lnTo>
                <a:lnTo>
                  <a:pt x="38354" y="100380"/>
                </a:lnTo>
                <a:lnTo>
                  <a:pt x="57912" y="100380"/>
                </a:lnTo>
                <a:lnTo>
                  <a:pt x="57912" y="138671"/>
                </a:lnTo>
                <a:lnTo>
                  <a:pt x="56261" y="143052"/>
                </a:lnTo>
                <a:lnTo>
                  <a:pt x="49657" y="148678"/>
                </a:lnTo>
                <a:lnTo>
                  <a:pt x="45758" y="150088"/>
                </a:lnTo>
                <a:lnTo>
                  <a:pt x="79401" y="150088"/>
                </a:lnTo>
                <a:lnTo>
                  <a:pt x="81318" y="145948"/>
                </a:lnTo>
                <a:lnTo>
                  <a:pt x="82524" y="139801"/>
                </a:lnTo>
                <a:lnTo>
                  <a:pt x="82524" y="78663"/>
                </a:lnTo>
                <a:close/>
              </a:path>
              <a:path w="82550" h="175260">
                <a:moveTo>
                  <a:pt x="79338" y="24612"/>
                </a:moveTo>
                <a:lnTo>
                  <a:pt x="45758" y="24612"/>
                </a:lnTo>
                <a:lnTo>
                  <a:pt x="49657" y="26022"/>
                </a:lnTo>
                <a:lnTo>
                  <a:pt x="56261" y="31648"/>
                </a:lnTo>
                <a:lnTo>
                  <a:pt x="57912" y="36029"/>
                </a:lnTo>
                <a:lnTo>
                  <a:pt x="57912" y="50672"/>
                </a:lnTo>
                <a:lnTo>
                  <a:pt x="82524" y="50672"/>
                </a:lnTo>
                <a:lnTo>
                  <a:pt x="82524" y="35077"/>
                </a:lnTo>
                <a:lnTo>
                  <a:pt x="81318" y="28955"/>
                </a:lnTo>
                <a:lnTo>
                  <a:pt x="79338" y="24612"/>
                </a:lnTo>
                <a:close/>
              </a:path>
            </a:pathLst>
          </a:custGeom>
          <a:solidFill>
            <a:srgbClr val="8EC850"/>
          </a:solidFill>
        </p:spPr>
        <p:txBody>
          <a:bodyPr wrap="square" lIns="0" tIns="0" rIns="0" bIns="0" rtlCol="0"/>
          <a:lstStyle/>
          <a:p>
            <a:endParaRPr sz="2418"/>
          </a:p>
        </p:txBody>
      </p:sp>
      <p:sp>
        <p:nvSpPr>
          <p:cNvPr id="126" name="object 126"/>
          <p:cNvSpPr/>
          <p:nvPr/>
        </p:nvSpPr>
        <p:spPr>
          <a:xfrm>
            <a:off x="2722636" y="2544014"/>
            <a:ext cx="0" cy="155243"/>
          </a:xfrm>
          <a:custGeom>
            <a:avLst/>
            <a:gdLst/>
            <a:ahLst/>
            <a:cxnLst/>
            <a:rect l="l" t="t" r="r" b="b"/>
            <a:pathLst>
              <a:path h="115569">
                <a:moveTo>
                  <a:pt x="0" y="0"/>
                </a:moveTo>
                <a:lnTo>
                  <a:pt x="0" y="115569"/>
                </a:lnTo>
              </a:path>
            </a:pathLst>
          </a:custGeom>
          <a:ln w="38544">
            <a:solidFill>
              <a:srgbClr val="8BD7F4"/>
            </a:solidFill>
          </a:ln>
        </p:spPr>
        <p:txBody>
          <a:bodyPr wrap="square" lIns="0" tIns="0" rIns="0" bIns="0" rtlCol="0"/>
          <a:lstStyle/>
          <a:p>
            <a:endParaRPr sz="2418"/>
          </a:p>
        </p:txBody>
      </p:sp>
      <p:sp>
        <p:nvSpPr>
          <p:cNvPr id="127" name="object 127"/>
          <p:cNvSpPr/>
          <p:nvPr/>
        </p:nvSpPr>
        <p:spPr>
          <a:xfrm>
            <a:off x="2696748" y="2520130"/>
            <a:ext cx="141596" cy="0"/>
          </a:xfrm>
          <a:custGeom>
            <a:avLst/>
            <a:gdLst/>
            <a:ahLst/>
            <a:cxnLst/>
            <a:rect l="l" t="t" r="r" b="b"/>
            <a:pathLst>
              <a:path w="105409">
                <a:moveTo>
                  <a:pt x="0" y="0"/>
                </a:moveTo>
                <a:lnTo>
                  <a:pt x="105041" y="0"/>
                </a:lnTo>
              </a:path>
            </a:pathLst>
          </a:custGeom>
          <a:ln w="35559">
            <a:solidFill>
              <a:srgbClr val="8BD7F4"/>
            </a:solidFill>
          </a:ln>
        </p:spPr>
        <p:txBody>
          <a:bodyPr wrap="square" lIns="0" tIns="0" rIns="0" bIns="0" rtlCol="0"/>
          <a:lstStyle/>
          <a:p>
            <a:endParaRPr sz="2418"/>
          </a:p>
        </p:txBody>
      </p:sp>
      <p:sp>
        <p:nvSpPr>
          <p:cNvPr id="128" name="object 128"/>
          <p:cNvSpPr/>
          <p:nvPr/>
        </p:nvSpPr>
        <p:spPr>
          <a:xfrm>
            <a:off x="2722636" y="2387065"/>
            <a:ext cx="0" cy="109182"/>
          </a:xfrm>
          <a:custGeom>
            <a:avLst/>
            <a:gdLst/>
            <a:ahLst/>
            <a:cxnLst/>
            <a:rect l="l" t="t" r="r" b="b"/>
            <a:pathLst>
              <a:path h="81280">
                <a:moveTo>
                  <a:pt x="0" y="0"/>
                </a:moveTo>
                <a:lnTo>
                  <a:pt x="0" y="81280"/>
                </a:lnTo>
              </a:path>
            </a:pathLst>
          </a:custGeom>
          <a:ln w="38544">
            <a:solidFill>
              <a:srgbClr val="8BD7F4"/>
            </a:solidFill>
          </a:ln>
        </p:spPr>
        <p:txBody>
          <a:bodyPr wrap="square" lIns="0" tIns="0" rIns="0" bIns="0" rtlCol="0"/>
          <a:lstStyle/>
          <a:p>
            <a:endParaRPr sz="2418"/>
          </a:p>
        </p:txBody>
      </p:sp>
      <p:sp>
        <p:nvSpPr>
          <p:cNvPr id="129" name="object 129"/>
          <p:cNvSpPr/>
          <p:nvPr/>
        </p:nvSpPr>
        <p:spPr>
          <a:xfrm>
            <a:off x="2696749" y="2362328"/>
            <a:ext cx="154390" cy="0"/>
          </a:xfrm>
          <a:custGeom>
            <a:avLst/>
            <a:gdLst/>
            <a:ahLst/>
            <a:cxnLst/>
            <a:rect l="l" t="t" r="r" b="b"/>
            <a:pathLst>
              <a:path w="114934">
                <a:moveTo>
                  <a:pt x="0" y="0"/>
                </a:moveTo>
                <a:lnTo>
                  <a:pt x="114871" y="0"/>
                </a:lnTo>
              </a:path>
            </a:pathLst>
          </a:custGeom>
          <a:ln w="36829">
            <a:solidFill>
              <a:srgbClr val="8BD7F4"/>
            </a:solidFill>
          </a:ln>
        </p:spPr>
        <p:txBody>
          <a:bodyPr wrap="square" lIns="0" tIns="0" rIns="0" bIns="0" rtlCol="0"/>
          <a:lstStyle/>
          <a:p>
            <a:endParaRPr sz="2418"/>
          </a:p>
        </p:txBody>
      </p:sp>
      <p:sp>
        <p:nvSpPr>
          <p:cNvPr id="130" name="object 130"/>
          <p:cNvSpPr/>
          <p:nvPr/>
        </p:nvSpPr>
        <p:spPr>
          <a:xfrm>
            <a:off x="2835832" y="2337591"/>
            <a:ext cx="204716" cy="361666"/>
          </a:xfrm>
          <a:custGeom>
            <a:avLst/>
            <a:gdLst/>
            <a:ahLst/>
            <a:cxnLst/>
            <a:rect l="l" t="t" r="r" b="b"/>
            <a:pathLst>
              <a:path w="152400" h="269239">
                <a:moveTo>
                  <a:pt x="92189" y="0"/>
                </a:moveTo>
                <a:lnTo>
                  <a:pt x="60071" y="0"/>
                </a:lnTo>
                <a:lnTo>
                  <a:pt x="0" y="269036"/>
                </a:lnTo>
                <a:lnTo>
                  <a:pt x="38531" y="269036"/>
                </a:lnTo>
                <a:lnTo>
                  <a:pt x="49872" y="211226"/>
                </a:lnTo>
                <a:lnTo>
                  <a:pt x="139362" y="211226"/>
                </a:lnTo>
                <a:lnTo>
                  <a:pt x="131261" y="174955"/>
                </a:lnTo>
                <a:lnTo>
                  <a:pt x="56667" y="174955"/>
                </a:lnTo>
                <a:lnTo>
                  <a:pt x="75565" y="77470"/>
                </a:lnTo>
                <a:lnTo>
                  <a:pt x="109490" y="77470"/>
                </a:lnTo>
                <a:lnTo>
                  <a:pt x="92189" y="0"/>
                </a:lnTo>
                <a:close/>
              </a:path>
              <a:path w="152400" h="269239">
                <a:moveTo>
                  <a:pt x="139362" y="211226"/>
                </a:moveTo>
                <a:lnTo>
                  <a:pt x="102387" y="211226"/>
                </a:lnTo>
                <a:lnTo>
                  <a:pt x="113728" y="269036"/>
                </a:lnTo>
                <a:lnTo>
                  <a:pt x="152273" y="269036"/>
                </a:lnTo>
                <a:lnTo>
                  <a:pt x="139362" y="211226"/>
                </a:lnTo>
                <a:close/>
              </a:path>
              <a:path w="152400" h="269239">
                <a:moveTo>
                  <a:pt x="109490" y="77470"/>
                </a:moveTo>
                <a:lnTo>
                  <a:pt x="76314" y="77470"/>
                </a:lnTo>
                <a:lnTo>
                  <a:pt x="95211" y="174955"/>
                </a:lnTo>
                <a:lnTo>
                  <a:pt x="131261" y="174955"/>
                </a:lnTo>
                <a:lnTo>
                  <a:pt x="109490" y="77470"/>
                </a:lnTo>
                <a:close/>
              </a:path>
            </a:pathLst>
          </a:custGeom>
          <a:solidFill>
            <a:srgbClr val="8BD7F4"/>
          </a:solidFill>
        </p:spPr>
        <p:txBody>
          <a:bodyPr wrap="square" lIns="0" tIns="0" rIns="0" bIns="0" rtlCol="0"/>
          <a:lstStyle/>
          <a:p>
            <a:endParaRPr sz="2418"/>
          </a:p>
        </p:txBody>
      </p:sp>
      <p:sp>
        <p:nvSpPr>
          <p:cNvPr id="131" name="object 131"/>
          <p:cNvSpPr/>
          <p:nvPr/>
        </p:nvSpPr>
        <p:spPr>
          <a:xfrm>
            <a:off x="3062881" y="2334548"/>
            <a:ext cx="168038" cy="367637"/>
          </a:xfrm>
          <a:custGeom>
            <a:avLst/>
            <a:gdLst/>
            <a:ahLst/>
            <a:cxnLst/>
            <a:rect l="l" t="t" r="r" b="b"/>
            <a:pathLst>
              <a:path w="125094" h="273685">
                <a:moveTo>
                  <a:pt x="71415" y="0"/>
                </a:moveTo>
                <a:lnTo>
                  <a:pt x="62601" y="0"/>
                </a:lnTo>
                <a:lnTo>
                  <a:pt x="55762" y="295"/>
                </a:lnTo>
                <a:lnTo>
                  <a:pt x="11712" y="23304"/>
                </a:lnTo>
                <a:lnTo>
                  <a:pt x="0" y="213106"/>
                </a:lnTo>
                <a:lnTo>
                  <a:pt x="240" y="218951"/>
                </a:lnTo>
                <a:lnTo>
                  <a:pt x="14608" y="255244"/>
                </a:lnTo>
                <a:lnTo>
                  <a:pt x="48618" y="272567"/>
                </a:lnTo>
                <a:lnTo>
                  <a:pt x="56035" y="273570"/>
                </a:lnTo>
                <a:lnTo>
                  <a:pt x="71910" y="273570"/>
                </a:lnTo>
                <a:lnTo>
                  <a:pt x="112347" y="249199"/>
                </a:lnTo>
                <a:lnTo>
                  <a:pt x="119840" y="235026"/>
                </a:lnTo>
                <a:lnTo>
                  <a:pt x="53025" y="235026"/>
                </a:lnTo>
                <a:lnTo>
                  <a:pt x="46916" y="232384"/>
                </a:lnTo>
                <a:lnTo>
                  <a:pt x="40122" y="221805"/>
                </a:lnTo>
                <a:lnTo>
                  <a:pt x="38407" y="215252"/>
                </a:lnTo>
                <a:lnTo>
                  <a:pt x="38407" y="60833"/>
                </a:lnTo>
                <a:lnTo>
                  <a:pt x="39982" y="53340"/>
                </a:lnTo>
                <a:lnTo>
                  <a:pt x="46281" y="41503"/>
                </a:lnTo>
                <a:lnTo>
                  <a:pt x="52644" y="38544"/>
                </a:lnTo>
                <a:lnTo>
                  <a:pt x="119917" y="38544"/>
                </a:lnTo>
                <a:lnTo>
                  <a:pt x="116690" y="30416"/>
                </a:lnTo>
                <a:lnTo>
                  <a:pt x="112347" y="23622"/>
                </a:lnTo>
                <a:lnTo>
                  <a:pt x="101260" y="12280"/>
                </a:lnTo>
                <a:lnTo>
                  <a:pt x="94706" y="7874"/>
                </a:lnTo>
                <a:lnTo>
                  <a:pt x="79606" y="1574"/>
                </a:lnTo>
                <a:lnTo>
                  <a:pt x="71415" y="0"/>
                </a:lnTo>
                <a:close/>
              </a:path>
              <a:path w="125094" h="273685">
                <a:moveTo>
                  <a:pt x="124564" y="194602"/>
                </a:moveTo>
                <a:lnTo>
                  <a:pt x="86020" y="194602"/>
                </a:lnTo>
                <a:lnTo>
                  <a:pt x="86020" y="213106"/>
                </a:lnTo>
                <a:lnTo>
                  <a:pt x="85270" y="217525"/>
                </a:lnTo>
                <a:lnTo>
                  <a:pt x="64353" y="235026"/>
                </a:lnTo>
                <a:lnTo>
                  <a:pt x="119840" y="235026"/>
                </a:lnTo>
                <a:lnTo>
                  <a:pt x="122989" y="227469"/>
                </a:lnTo>
                <a:lnTo>
                  <a:pt x="124564" y="219532"/>
                </a:lnTo>
                <a:lnTo>
                  <a:pt x="124564" y="194602"/>
                </a:lnTo>
                <a:close/>
              </a:path>
              <a:path w="125094" h="273685">
                <a:moveTo>
                  <a:pt x="119917" y="38544"/>
                </a:moveTo>
                <a:lnTo>
                  <a:pt x="69522" y="38544"/>
                </a:lnTo>
                <a:lnTo>
                  <a:pt x="75314" y="41313"/>
                </a:lnTo>
                <a:lnTo>
                  <a:pt x="83873" y="52400"/>
                </a:lnTo>
                <a:lnTo>
                  <a:pt x="86020" y="58940"/>
                </a:lnTo>
                <a:lnTo>
                  <a:pt x="86020" y="79349"/>
                </a:lnTo>
                <a:lnTo>
                  <a:pt x="124564" y="79349"/>
                </a:lnTo>
                <a:lnTo>
                  <a:pt x="124564" y="64236"/>
                </a:lnTo>
                <a:lnTo>
                  <a:pt x="124269" y="57376"/>
                </a:lnTo>
                <a:lnTo>
                  <a:pt x="123385" y="50776"/>
                </a:lnTo>
                <a:lnTo>
                  <a:pt x="121912" y="44435"/>
                </a:lnTo>
                <a:lnTo>
                  <a:pt x="119917" y="38544"/>
                </a:lnTo>
                <a:close/>
              </a:path>
            </a:pathLst>
          </a:custGeom>
          <a:solidFill>
            <a:srgbClr val="8BD7F4"/>
          </a:solidFill>
        </p:spPr>
        <p:txBody>
          <a:bodyPr wrap="square" lIns="0" tIns="0" rIns="0" bIns="0" rtlCol="0"/>
          <a:lstStyle/>
          <a:p>
            <a:endParaRPr sz="2418"/>
          </a:p>
        </p:txBody>
      </p:sp>
      <p:sp>
        <p:nvSpPr>
          <p:cNvPr id="132" name="object 132"/>
          <p:cNvSpPr/>
          <p:nvPr/>
        </p:nvSpPr>
        <p:spPr>
          <a:xfrm>
            <a:off x="3272345" y="2337587"/>
            <a:ext cx="168038" cy="365078"/>
          </a:xfrm>
          <a:custGeom>
            <a:avLst/>
            <a:gdLst/>
            <a:ahLst/>
            <a:cxnLst/>
            <a:rect l="l" t="t" r="r" b="b"/>
            <a:pathLst>
              <a:path w="125094" h="271780">
                <a:moveTo>
                  <a:pt x="38531" y="0"/>
                </a:moveTo>
                <a:lnTo>
                  <a:pt x="0" y="0"/>
                </a:lnTo>
                <a:lnTo>
                  <a:pt x="0" y="217398"/>
                </a:lnTo>
                <a:lnTo>
                  <a:pt x="23990" y="258648"/>
                </a:lnTo>
                <a:lnTo>
                  <a:pt x="53771" y="271310"/>
                </a:lnTo>
                <a:lnTo>
                  <a:pt x="70904" y="271310"/>
                </a:lnTo>
                <a:lnTo>
                  <a:pt x="112026" y="247307"/>
                </a:lnTo>
                <a:lnTo>
                  <a:pt x="119938" y="232765"/>
                </a:lnTo>
                <a:lnTo>
                  <a:pt x="55537" y="232765"/>
                </a:lnTo>
                <a:lnTo>
                  <a:pt x="49872" y="230505"/>
                </a:lnTo>
                <a:lnTo>
                  <a:pt x="40805" y="221424"/>
                </a:lnTo>
                <a:lnTo>
                  <a:pt x="38531" y="214388"/>
                </a:lnTo>
                <a:lnTo>
                  <a:pt x="38531" y="0"/>
                </a:lnTo>
                <a:close/>
              </a:path>
              <a:path w="125094" h="271780">
                <a:moveTo>
                  <a:pt x="124688" y="0"/>
                </a:moveTo>
                <a:lnTo>
                  <a:pt x="86144" y="0"/>
                </a:lnTo>
                <a:lnTo>
                  <a:pt x="86144" y="214388"/>
                </a:lnTo>
                <a:lnTo>
                  <a:pt x="83883" y="221424"/>
                </a:lnTo>
                <a:lnTo>
                  <a:pt x="74815" y="230505"/>
                </a:lnTo>
                <a:lnTo>
                  <a:pt x="69138" y="232765"/>
                </a:lnTo>
                <a:lnTo>
                  <a:pt x="119938" y="232765"/>
                </a:lnTo>
                <a:lnTo>
                  <a:pt x="123050" y="225590"/>
                </a:lnTo>
                <a:lnTo>
                  <a:pt x="124688" y="217398"/>
                </a:lnTo>
                <a:lnTo>
                  <a:pt x="124688" y="0"/>
                </a:lnTo>
                <a:close/>
              </a:path>
            </a:pathLst>
          </a:custGeom>
          <a:solidFill>
            <a:srgbClr val="8BD7F4"/>
          </a:solidFill>
        </p:spPr>
        <p:txBody>
          <a:bodyPr wrap="square" lIns="0" tIns="0" rIns="0" bIns="0" rtlCol="0"/>
          <a:lstStyle/>
          <a:p>
            <a:endParaRPr sz="2418"/>
          </a:p>
        </p:txBody>
      </p:sp>
      <p:sp>
        <p:nvSpPr>
          <p:cNvPr id="133" name="object 133"/>
          <p:cNvSpPr/>
          <p:nvPr/>
        </p:nvSpPr>
        <p:spPr>
          <a:xfrm>
            <a:off x="3488561" y="2672815"/>
            <a:ext cx="154390" cy="0"/>
          </a:xfrm>
          <a:custGeom>
            <a:avLst/>
            <a:gdLst/>
            <a:ahLst/>
            <a:cxnLst/>
            <a:rect l="l" t="t" r="r" b="b"/>
            <a:pathLst>
              <a:path w="114935">
                <a:moveTo>
                  <a:pt x="0" y="0"/>
                </a:moveTo>
                <a:lnTo>
                  <a:pt x="114871" y="0"/>
                </a:lnTo>
              </a:path>
            </a:pathLst>
          </a:custGeom>
          <a:ln w="39369">
            <a:solidFill>
              <a:srgbClr val="8BD7F4"/>
            </a:solidFill>
          </a:ln>
        </p:spPr>
        <p:txBody>
          <a:bodyPr wrap="square" lIns="0" tIns="0" rIns="0" bIns="0" rtlCol="0"/>
          <a:lstStyle/>
          <a:p>
            <a:endParaRPr sz="2418"/>
          </a:p>
        </p:txBody>
      </p:sp>
      <p:sp>
        <p:nvSpPr>
          <p:cNvPr id="134" name="object 134"/>
          <p:cNvSpPr/>
          <p:nvPr/>
        </p:nvSpPr>
        <p:spPr>
          <a:xfrm>
            <a:off x="3514448" y="2337591"/>
            <a:ext cx="0" cy="308781"/>
          </a:xfrm>
          <a:custGeom>
            <a:avLst/>
            <a:gdLst/>
            <a:ahLst/>
            <a:cxnLst/>
            <a:rect l="l" t="t" r="r" b="b"/>
            <a:pathLst>
              <a:path h="229869">
                <a:moveTo>
                  <a:pt x="0" y="0"/>
                </a:moveTo>
                <a:lnTo>
                  <a:pt x="0" y="229869"/>
                </a:lnTo>
              </a:path>
            </a:pathLst>
          </a:custGeom>
          <a:ln w="38544">
            <a:solidFill>
              <a:srgbClr val="8BD7F4"/>
            </a:solidFill>
          </a:ln>
        </p:spPr>
        <p:txBody>
          <a:bodyPr wrap="square" lIns="0" tIns="0" rIns="0" bIns="0" rtlCol="0"/>
          <a:lstStyle/>
          <a:p>
            <a:endParaRPr sz="2418"/>
          </a:p>
        </p:txBody>
      </p:sp>
      <p:sp>
        <p:nvSpPr>
          <p:cNvPr id="135" name="object 135"/>
          <p:cNvSpPr/>
          <p:nvPr/>
        </p:nvSpPr>
        <p:spPr>
          <a:xfrm>
            <a:off x="3698698" y="2386322"/>
            <a:ext cx="0" cy="313046"/>
          </a:xfrm>
          <a:custGeom>
            <a:avLst/>
            <a:gdLst/>
            <a:ahLst/>
            <a:cxnLst/>
            <a:rect l="l" t="t" r="r" b="b"/>
            <a:pathLst>
              <a:path h="233044">
                <a:moveTo>
                  <a:pt x="0" y="0"/>
                </a:moveTo>
                <a:lnTo>
                  <a:pt x="0" y="232765"/>
                </a:lnTo>
              </a:path>
            </a:pathLst>
          </a:custGeom>
          <a:ln w="38544">
            <a:solidFill>
              <a:srgbClr val="8BD7F4"/>
            </a:solidFill>
          </a:ln>
        </p:spPr>
        <p:txBody>
          <a:bodyPr wrap="square" lIns="0" tIns="0" rIns="0" bIns="0" rtlCol="0"/>
          <a:lstStyle/>
          <a:p>
            <a:endParaRPr sz="2418"/>
          </a:p>
        </p:txBody>
      </p:sp>
      <p:sp>
        <p:nvSpPr>
          <p:cNvPr id="136" name="object 136"/>
          <p:cNvSpPr/>
          <p:nvPr/>
        </p:nvSpPr>
        <p:spPr>
          <a:xfrm>
            <a:off x="3612913" y="2361961"/>
            <a:ext cx="172303" cy="0"/>
          </a:xfrm>
          <a:custGeom>
            <a:avLst/>
            <a:gdLst/>
            <a:ahLst/>
            <a:cxnLst/>
            <a:rect l="l" t="t" r="r" b="b"/>
            <a:pathLst>
              <a:path w="128269">
                <a:moveTo>
                  <a:pt x="0" y="0"/>
                </a:moveTo>
                <a:lnTo>
                  <a:pt x="127723" y="0"/>
                </a:lnTo>
              </a:path>
            </a:pathLst>
          </a:custGeom>
          <a:ln w="36271">
            <a:solidFill>
              <a:srgbClr val="8BD7F4"/>
            </a:solidFill>
          </a:ln>
        </p:spPr>
        <p:txBody>
          <a:bodyPr wrap="square" lIns="0" tIns="0" rIns="0" bIns="0" rtlCol="0"/>
          <a:lstStyle/>
          <a:p>
            <a:endParaRPr sz="2418"/>
          </a:p>
        </p:txBody>
      </p:sp>
      <p:sp>
        <p:nvSpPr>
          <p:cNvPr id="137" name="object 137"/>
          <p:cNvSpPr/>
          <p:nvPr/>
        </p:nvSpPr>
        <p:spPr>
          <a:xfrm>
            <a:off x="3784471" y="2337582"/>
            <a:ext cx="194481" cy="361666"/>
          </a:xfrm>
          <a:custGeom>
            <a:avLst/>
            <a:gdLst/>
            <a:ahLst/>
            <a:cxnLst/>
            <a:rect l="l" t="t" r="r" b="b"/>
            <a:pathLst>
              <a:path w="144780" h="269239">
                <a:moveTo>
                  <a:pt x="40805" y="0"/>
                </a:moveTo>
                <a:lnTo>
                  <a:pt x="0" y="0"/>
                </a:lnTo>
                <a:lnTo>
                  <a:pt x="52895" y="155308"/>
                </a:lnTo>
                <a:lnTo>
                  <a:pt x="52895" y="269049"/>
                </a:lnTo>
                <a:lnTo>
                  <a:pt x="91439" y="269049"/>
                </a:lnTo>
                <a:lnTo>
                  <a:pt x="91439" y="155308"/>
                </a:lnTo>
                <a:lnTo>
                  <a:pt x="107911" y="106946"/>
                </a:lnTo>
                <a:lnTo>
                  <a:pt x="71793" y="106946"/>
                </a:lnTo>
                <a:lnTo>
                  <a:pt x="40805" y="0"/>
                </a:lnTo>
                <a:close/>
              </a:path>
              <a:path w="144780" h="269239">
                <a:moveTo>
                  <a:pt x="144335" y="0"/>
                </a:moveTo>
                <a:lnTo>
                  <a:pt x="103530" y="0"/>
                </a:lnTo>
                <a:lnTo>
                  <a:pt x="72542" y="106946"/>
                </a:lnTo>
                <a:lnTo>
                  <a:pt x="107911" y="106946"/>
                </a:lnTo>
                <a:lnTo>
                  <a:pt x="144335" y="0"/>
                </a:lnTo>
                <a:close/>
              </a:path>
            </a:pathLst>
          </a:custGeom>
          <a:solidFill>
            <a:srgbClr val="8BD7F4"/>
          </a:solidFill>
        </p:spPr>
        <p:txBody>
          <a:bodyPr wrap="square" lIns="0" tIns="0" rIns="0" bIns="0" rtlCol="0"/>
          <a:lstStyle/>
          <a:p>
            <a:endParaRPr sz="2418"/>
          </a:p>
        </p:txBody>
      </p:sp>
      <p:sp>
        <p:nvSpPr>
          <p:cNvPr id="138" name="object 138"/>
          <p:cNvSpPr/>
          <p:nvPr/>
        </p:nvSpPr>
        <p:spPr>
          <a:xfrm>
            <a:off x="3964646" y="2558400"/>
            <a:ext cx="153537" cy="0"/>
          </a:xfrm>
          <a:custGeom>
            <a:avLst/>
            <a:gdLst/>
            <a:ahLst/>
            <a:cxnLst/>
            <a:rect l="l" t="t" r="r" b="b"/>
            <a:pathLst>
              <a:path w="114300">
                <a:moveTo>
                  <a:pt x="0" y="0"/>
                </a:moveTo>
                <a:lnTo>
                  <a:pt x="113741" y="0"/>
                </a:lnTo>
              </a:path>
            </a:pathLst>
          </a:custGeom>
          <a:ln w="38544">
            <a:solidFill>
              <a:srgbClr val="8BD7F4"/>
            </a:solidFill>
          </a:ln>
        </p:spPr>
        <p:txBody>
          <a:bodyPr wrap="square" lIns="0" tIns="0" rIns="0" bIns="0" rtlCol="0"/>
          <a:lstStyle/>
          <a:p>
            <a:endParaRPr sz="2418"/>
          </a:p>
        </p:txBody>
      </p:sp>
      <p:sp>
        <p:nvSpPr>
          <p:cNvPr id="139" name="object 139"/>
          <p:cNvSpPr/>
          <p:nvPr/>
        </p:nvSpPr>
        <p:spPr>
          <a:xfrm>
            <a:off x="4190015" y="2544014"/>
            <a:ext cx="0" cy="155243"/>
          </a:xfrm>
          <a:custGeom>
            <a:avLst/>
            <a:gdLst/>
            <a:ahLst/>
            <a:cxnLst/>
            <a:rect l="l" t="t" r="r" b="b"/>
            <a:pathLst>
              <a:path h="115569">
                <a:moveTo>
                  <a:pt x="0" y="0"/>
                </a:moveTo>
                <a:lnTo>
                  <a:pt x="0" y="115569"/>
                </a:lnTo>
              </a:path>
            </a:pathLst>
          </a:custGeom>
          <a:ln w="38544">
            <a:solidFill>
              <a:srgbClr val="8BD7F4"/>
            </a:solidFill>
          </a:ln>
        </p:spPr>
        <p:txBody>
          <a:bodyPr wrap="square" lIns="0" tIns="0" rIns="0" bIns="0" rtlCol="0"/>
          <a:lstStyle/>
          <a:p>
            <a:endParaRPr sz="2418"/>
          </a:p>
        </p:txBody>
      </p:sp>
      <p:sp>
        <p:nvSpPr>
          <p:cNvPr id="140" name="object 140"/>
          <p:cNvSpPr/>
          <p:nvPr/>
        </p:nvSpPr>
        <p:spPr>
          <a:xfrm>
            <a:off x="4164126" y="2520130"/>
            <a:ext cx="141596" cy="0"/>
          </a:xfrm>
          <a:custGeom>
            <a:avLst/>
            <a:gdLst/>
            <a:ahLst/>
            <a:cxnLst/>
            <a:rect l="l" t="t" r="r" b="b"/>
            <a:pathLst>
              <a:path w="105410">
                <a:moveTo>
                  <a:pt x="0" y="0"/>
                </a:moveTo>
                <a:lnTo>
                  <a:pt x="105041" y="0"/>
                </a:lnTo>
              </a:path>
            </a:pathLst>
          </a:custGeom>
          <a:ln w="35559">
            <a:solidFill>
              <a:srgbClr val="8BD7F4"/>
            </a:solidFill>
          </a:ln>
        </p:spPr>
        <p:txBody>
          <a:bodyPr wrap="square" lIns="0" tIns="0" rIns="0" bIns="0" rtlCol="0"/>
          <a:lstStyle/>
          <a:p>
            <a:endParaRPr sz="2418"/>
          </a:p>
        </p:txBody>
      </p:sp>
      <p:sp>
        <p:nvSpPr>
          <p:cNvPr id="141" name="object 141"/>
          <p:cNvSpPr/>
          <p:nvPr/>
        </p:nvSpPr>
        <p:spPr>
          <a:xfrm>
            <a:off x="4190015" y="2387065"/>
            <a:ext cx="0" cy="109182"/>
          </a:xfrm>
          <a:custGeom>
            <a:avLst/>
            <a:gdLst/>
            <a:ahLst/>
            <a:cxnLst/>
            <a:rect l="l" t="t" r="r" b="b"/>
            <a:pathLst>
              <a:path h="81280">
                <a:moveTo>
                  <a:pt x="0" y="0"/>
                </a:moveTo>
                <a:lnTo>
                  <a:pt x="0" y="81280"/>
                </a:lnTo>
              </a:path>
            </a:pathLst>
          </a:custGeom>
          <a:ln w="38544">
            <a:solidFill>
              <a:srgbClr val="8BD7F4"/>
            </a:solidFill>
          </a:ln>
        </p:spPr>
        <p:txBody>
          <a:bodyPr wrap="square" lIns="0" tIns="0" rIns="0" bIns="0" rtlCol="0"/>
          <a:lstStyle/>
          <a:p>
            <a:endParaRPr sz="2418"/>
          </a:p>
        </p:txBody>
      </p:sp>
      <p:sp>
        <p:nvSpPr>
          <p:cNvPr id="142" name="object 142"/>
          <p:cNvSpPr/>
          <p:nvPr/>
        </p:nvSpPr>
        <p:spPr>
          <a:xfrm>
            <a:off x="4164127" y="2362328"/>
            <a:ext cx="154390" cy="0"/>
          </a:xfrm>
          <a:custGeom>
            <a:avLst/>
            <a:gdLst/>
            <a:ahLst/>
            <a:cxnLst/>
            <a:rect l="l" t="t" r="r" b="b"/>
            <a:pathLst>
              <a:path w="114935">
                <a:moveTo>
                  <a:pt x="0" y="0"/>
                </a:moveTo>
                <a:lnTo>
                  <a:pt x="114871" y="0"/>
                </a:lnTo>
              </a:path>
            </a:pathLst>
          </a:custGeom>
          <a:ln w="36829">
            <a:solidFill>
              <a:srgbClr val="8BD7F4"/>
            </a:solidFill>
          </a:ln>
        </p:spPr>
        <p:txBody>
          <a:bodyPr wrap="square" lIns="0" tIns="0" rIns="0" bIns="0" rtlCol="0"/>
          <a:lstStyle/>
          <a:p>
            <a:endParaRPr sz="2418"/>
          </a:p>
        </p:txBody>
      </p:sp>
      <p:sp>
        <p:nvSpPr>
          <p:cNvPr id="143" name="object 143"/>
          <p:cNvSpPr/>
          <p:nvPr/>
        </p:nvSpPr>
        <p:spPr>
          <a:xfrm>
            <a:off x="4348875" y="2334548"/>
            <a:ext cx="174008" cy="367637"/>
          </a:xfrm>
          <a:custGeom>
            <a:avLst/>
            <a:gdLst/>
            <a:ahLst/>
            <a:cxnLst/>
            <a:rect l="l" t="t" r="r" b="b"/>
            <a:pathLst>
              <a:path w="129539" h="273685">
                <a:moveTo>
                  <a:pt x="72415" y="0"/>
                </a:moveTo>
                <a:lnTo>
                  <a:pt x="56807" y="0"/>
                </a:lnTo>
                <a:lnTo>
                  <a:pt x="49060" y="1397"/>
                </a:lnTo>
                <a:lnTo>
                  <a:pt x="16183" y="20770"/>
                </a:lnTo>
                <a:lnTo>
                  <a:pt x="354" y="57859"/>
                </a:lnTo>
                <a:lnTo>
                  <a:pt x="0" y="65747"/>
                </a:lnTo>
                <a:lnTo>
                  <a:pt x="0" y="207822"/>
                </a:lnTo>
                <a:lnTo>
                  <a:pt x="9448" y="244919"/>
                </a:lnTo>
                <a:lnTo>
                  <a:pt x="49060" y="272186"/>
                </a:lnTo>
                <a:lnTo>
                  <a:pt x="56807" y="273570"/>
                </a:lnTo>
                <a:lnTo>
                  <a:pt x="72415" y="273570"/>
                </a:lnTo>
                <a:lnTo>
                  <a:pt x="114795" y="251714"/>
                </a:lnTo>
                <a:lnTo>
                  <a:pt x="124217" y="235026"/>
                </a:lnTo>
                <a:lnTo>
                  <a:pt x="57556" y="235026"/>
                </a:lnTo>
                <a:lnTo>
                  <a:pt x="51447" y="232829"/>
                </a:lnTo>
                <a:lnTo>
                  <a:pt x="41122" y="224015"/>
                </a:lnTo>
                <a:lnTo>
                  <a:pt x="38544" y="217144"/>
                </a:lnTo>
                <a:lnTo>
                  <a:pt x="38544" y="56438"/>
                </a:lnTo>
                <a:lnTo>
                  <a:pt x="41122" y="49568"/>
                </a:lnTo>
                <a:lnTo>
                  <a:pt x="51447" y="40754"/>
                </a:lnTo>
                <a:lnTo>
                  <a:pt x="57556" y="38544"/>
                </a:lnTo>
                <a:lnTo>
                  <a:pt x="124138" y="38544"/>
                </a:lnTo>
                <a:lnTo>
                  <a:pt x="123558" y="37033"/>
                </a:lnTo>
                <a:lnTo>
                  <a:pt x="95529" y="6934"/>
                </a:lnTo>
                <a:lnTo>
                  <a:pt x="80162" y="1397"/>
                </a:lnTo>
                <a:lnTo>
                  <a:pt x="72415" y="0"/>
                </a:lnTo>
                <a:close/>
              </a:path>
              <a:path w="129539" h="273685">
                <a:moveTo>
                  <a:pt x="124138" y="38544"/>
                </a:moveTo>
                <a:lnTo>
                  <a:pt x="71666" y="38544"/>
                </a:lnTo>
                <a:lnTo>
                  <a:pt x="77774" y="40754"/>
                </a:lnTo>
                <a:lnTo>
                  <a:pt x="88099" y="49568"/>
                </a:lnTo>
                <a:lnTo>
                  <a:pt x="90690" y="56438"/>
                </a:lnTo>
                <a:lnTo>
                  <a:pt x="90690" y="217144"/>
                </a:lnTo>
                <a:lnTo>
                  <a:pt x="88099" y="224015"/>
                </a:lnTo>
                <a:lnTo>
                  <a:pt x="77774" y="232829"/>
                </a:lnTo>
                <a:lnTo>
                  <a:pt x="71666" y="235026"/>
                </a:lnTo>
                <a:lnTo>
                  <a:pt x="124217" y="235026"/>
                </a:lnTo>
                <a:lnTo>
                  <a:pt x="126039" y="230320"/>
                </a:lnTo>
                <a:lnTo>
                  <a:pt x="127809" y="223366"/>
                </a:lnTo>
                <a:lnTo>
                  <a:pt x="128869" y="215866"/>
                </a:lnTo>
                <a:lnTo>
                  <a:pt x="129222" y="207822"/>
                </a:lnTo>
                <a:lnTo>
                  <a:pt x="129222" y="65747"/>
                </a:lnTo>
                <a:lnTo>
                  <a:pt x="128869" y="57859"/>
                </a:lnTo>
                <a:lnTo>
                  <a:pt x="127809" y="50442"/>
                </a:lnTo>
                <a:lnTo>
                  <a:pt x="126039" y="43500"/>
                </a:lnTo>
                <a:lnTo>
                  <a:pt x="124138" y="38544"/>
                </a:lnTo>
                <a:close/>
              </a:path>
            </a:pathLst>
          </a:custGeom>
          <a:solidFill>
            <a:srgbClr val="8BD7F4"/>
          </a:solidFill>
        </p:spPr>
        <p:txBody>
          <a:bodyPr wrap="square" lIns="0" tIns="0" rIns="0" bIns="0" rtlCol="0"/>
          <a:lstStyle/>
          <a:p>
            <a:endParaRPr sz="2418"/>
          </a:p>
        </p:txBody>
      </p:sp>
      <p:sp>
        <p:nvSpPr>
          <p:cNvPr id="144" name="object 144"/>
          <p:cNvSpPr/>
          <p:nvPr/>
        </p:nvSpPr>
        <p:spPr>
          <a:xfrm>
            <a:off x="4565266" y="2334548"/>
            <a:ext cx="168038" cy="367637"/>
          </a:xfrm>
          <a:custGeom>
            <a:avLst/>
            <a:gdLst/>
            <a:ahLst/>
            <a:cxnLst/>
            <a:rect l="l" t="t" r="r" b="b"/>
            <a:pathLst>
              <a:path w="125094" h="273685">
                <a:moveTo>
                  <a:pt x="71415" y="0"/>
                </a:moveTo>
                <a:lnTo>
                  <a:pt x="62601" y="0"/>
                </a:lnTo>
                <a:lnTo>
                  <a:pt x="55762" y="295"/>
                </a:lnTo>
                <a:lnTo>
                  <a:pt x="11712" y="23304"/>
                </a:lnTo>
                <a:lnTo>
                  <a:pt x="0" y="213106"/>
                </a:lnTo>
                <a:lnTo>
                  <a:pt x="240" y="218951"/>
                </a:lnTo>
                <a:lnTo>
                  <a:pt x="14608" y="255244"/>
                </a:lnTo>
                <a:lnTo>
                  <a:pt x="48618" y="272567"/>
                </a:lnTo>
                <a:lnTo>
                  <a:pt x="56048" y="273570"/>
                </a:lnTo>
                <a:lnTo>
                  <a:pt x="71923" y="273570"/>
                </a:lnTo>
                <a:lnTo>
                  <a:pt x="112347" y="249199"/>
                </a:lnTo>
                <a:lnTo>
                  <a:pt x="119840" y="235026"/>
                </a:lnTo>
                <a:lnTo>
                  <a:pt x="53025" y="235026"/>
                </a:lnTo>
                <a:lnTo>
                  <a:pt x="46916" y="232384"/>
                </a:lnTo>
                <a:lnTo>
                  <a:pt x="40122" y="221805"/>
                </a:lnTo>
                <a:lnTo>
                  <a:pt x="38407" y="215252"/>
                </a:lnTo>
                <a:lnTo>
                  <a:pt x="38407" y="60833"/>
                </a:lnTo>
                <a:lnTo>
                  <a:pt x="39982" y="53340"/>
                </a:lnTo>
                <a:lnTo>
                  <a:pt x="46294" y="41503"/>
                </a:lnTo>
                <a:lnTo>
                  <a:pt x="52644" y="38544"/>
                </a:lnTo>
                <a:lnTo>
                  <a:pt x="119917" y="38544"/>
                </a:lnTo>
                <a:lnTo>
                  <a:pt x="116690" y="30416"/>
                </a:lnTo>
                <a:lnTo>
                  <a:pt x="112347" y="23622"/>
                </a:lnTo>
                <a:lnTo>
                  <a:pt x="101260" y="12280"/>
                </a:lnTo>
                <a:lnTo>
                  <a:pt x="94719" y="7874"/>
                </a:lnTo>
                <a:lnTo>
                  <a:pt x="79606" y="1574"/>
                </a:lnTo>
                <a:lnTo>
                  <a:pt x="71415" y="0"/>
                </a:lnTo>
                <a:close/>
              </a:path>
              <a:path w="125094" h="273685">
                <a:moveTo>
                  <a:pt x="124564" y="194602"/>
                </a:moveTo>
                <a:lnTo>
                  <a:pt x="86020" y="194602"/>
                </a:lnTo>
                <a:lnTo>
                  <a:pt x="86020" y="213106"/>
                </a:lnTo>
                <a:lnTo>
                  <a:pt x="85270" y="217525"/>
                </a:lnTo>
                <a:lnTo>
                  <a:pt x="64353" y="235026"/>
                </a:lnTo>
                <a:lnTo>
                  <a:pt x="119840" y="235026"/>
                </a:lnTo>
                <a:lnTo>
                  <a:pt x="122989" y="227469"/>
                </a:lnTo>
                <a:lnTo>
                  <a:pt x="124564" y="219532"/>
                </a:lnTo>
                <a:lnTo>
                  <a:pt x="124564" y="194602"/>
                </a:lnTo>
                <a:close/>
              </a:path>
              <a:path w="125094" h="273685">
                <a:moveTo>
                  <a:pt x="119917" y="38544"/>
                </a:moveTo>
                <a:lnTo>
                  <a:pt x="69522" y="38544"/>
                </a:lnTo>
                <a:lnTo>
                  <a:pt x="75314" y="41313"/>
                </a:lnTo>
                <a:lnTo>
                  <a:pt x="83873" y="52400"/>
                </a:lnTo>
                <a:lnTo>
                  <a:pt x="86020" y="58940"/>
                </a:lnTo>
                <a:lnTo>
                  <a:pt x="86020" y="79349"/>
                </a:lnTo>
                <a:lnTo>
                  <a:pt x="124564" y="79349"/>
                </a:lnTo>
                <a:lnTo>
                  <a:pt x="124564" y="64236"/>
                </a:lnTo>
                <a:lnTo>
                  <a:pt x="124269" y="57376"/>
                </a:lnTo>
                <a:lnTo>
                  <a:pt x="123385" y="50776"/>
                </a:lnTo>
                <a:lnTo>
                  <a:pt x="121912" y="44435"/>
                </a:lnTo>
                <a:lnTo>
                  <a:pt x="119917" y="38544"/>
                </a:lnTo>
                <a:close/>
              </a:path>
            </a:pathLst>
          </a:custGeom>
          <a:solidFill>
            <a:srgbClr val="8BD7F4"/>
          </a:solidFill>
        </p:spPr>
        <p:txBody>
          <a:bodyPr wrap="square" lIns="0" tIns="0" rIns="0" bIns="0" rtlCol="0"/>
          <a:lstStyle/>
          <a:p>
            <a:endParaRPr sz="2418"/>
          </a:p>
        </p:txBody>
      </p:sp>
      <p:sp>
        <p:nvSpPr>
          <p:cNvPr id="145" name="object 145"/>
          <p:cNvSpPr/>
          <p:nvPr/>
        </p:nvSpPr>
        <p:spPr>
          <a:xfrm>
            <a:off x="4774731" y="2337587"/>
            <a:ext cx="168038" cy="365078"/>
          </a:xfrm>
          <a:custGeom>
            <a:avLst/>
            <a:gdLst/>
            <a:ahLst/>
            <a:cxnLst/>
            <a:rect l="l" t="t" r="r" b="b"/>
            <a:pathLst>
              <a:path w="125094" h="271780">
                <a:moveTo>
                  <a:pt x="38531" y="0"/>
                </a:moveTo>
                <a:lnTo>
                  <a:pt x="0" y="0"/>
                </a:lnTo>
                <a:lnTo>
                  <a:pt x="0" y="217398"/>
                </a:lnTo>
                <a:lnTo>
                  <a:pt x="23990" y="258648"/>
                </a:lnTo>
                <a:lnTo>
                  <a:pt x="53771" y="271310"/>
                </a:lnTo>
                <a:lnTo>
                  <a:pt x="70904" y="271310"/>
                </a:lnTo>
                <a:lnTo>
                  <a:pt x="112026" y="247307"/>
                </a:lnTo>
                <a:lnTo>
                  <a:pt x="119938" y="232765"/>
                </a:lnTo>
                <a:lnTo>
                  <a:pt x="55537" y="232765"/>
                </a:lnTo>
                <a:lnTo>
                  <a:pt x="49872" y="230505"/>
                </a:lnTo>
                <a:lnTo>
                  <a:pt x="40805" y="221424"/>
                </a:lnTo>
                <a:lnTo>
                  <a:pt x="38531" y="214388"/>
                </a:lnTo>
                <a:lnTo>
                  <a:pt x="38531" y="0"/>
                </a:lnTo>
                <a:close/>
              </a:path>
              <a:path w="125094" h="271780">
                <a:moveTo>
                  <a:pt x="124688" y="0"/>
                </a:moveTo>
                <a:lnTo>
                  <a:pt x="86144" y="0"/>
                </a:lnTo>
                <a:lnTo>
                  <a:pt x="86144" y="214388"/>
                </a:lnTo>
                <a:lnTo>
                  <a:pt x="83883" y="221424"/>
                </a:lnTo>
                <a:lnTo>
                  <a:pt x="74815" y="230505"/>
                </a:lnTo>
                <a:lnTo>
                  <a:pt x="69151" y="232765"/>
                </a:lnTo>
                <a:lnTo>
                  <a:pt x="119938" y="232765"/>
                </a:lnTo>
                <a:lnTo>
                  <a:pt x="123050" y="225590"/>
                </a:lnTo>
                <a:lnTo>
                  <a:pt x="124688" y="217398"/>
                </a:lnTo>
                <a:lnTo>
                  <a:pt x="124688" y="0"/>
                </a:lnTo>
                <a:close/>
              </a:path>
            </a:pathLst>
          </a:custGeom>
          <a:solidFill>
            <a:srgbClr val="8BD7F4"/>
          </a:solidFill>
        </p:spPr>
        <p:txBody>
          <a:bodyPr wrap="square" lIns="0" tIns="0" rIns="0" bIns="0" rtlCol="0"/>
          <a:lstStyle/>
          <a:p>
            <a:endParaRPr sz="2418"/>
          </a:p>
        </p:txBody>
      </p:sp>
      <p:sp>
        <p:nvSpPr>
          <p:cNvPr id="146" name="object 146"/>
          <p:cNvSpPr/>
          <p:nvPr/>
        </p:nvSpPr>
        <p:spPr>
          <a:xfrm>
            <a:off x="4980800" y="2334548"/>
            <a:ext cx="178274" cy="367637"/>
          </a:xfrm>
          <a:custGeom>
            <a:avLst/>
            <a:gdLst/>
            <a:ahLst/>
            <a:cxnLst/>
            <a:rect l="l" t="t" r="r" b="b"/>
            <a:pathLst>
              <a:path w="132714" h="273685">
                <a:moveTo>
                  <a:pt x="38531" y="195351"/>
                </a:moveTo>
                <a:lnTo>
                  <a:pt x="0" y="195351"/>
                </a:lnTo>
                <a:lnTo>
                  <a:pt x="60" y="210989"/>
                </a:lnTo>
                <a:lnTo>
                  <a:pt x="13093" y="249580"/>
                </a:lnTo>
                <a:lnTo>
                  <a:pt x="45832" y="270806"/>
                </a:lnTo>
                <a:lnTo>
                  <a:pt x="65747" y="273570"/>
                </a:lnTo>
                <a:lnTo>
                  <a:pt x="74646" y="273192"/>
                </a:lnTo>
                <a:lnTo>
                  <a:pt x="113508" y="256018"/>
                </a:lnTo>
                <a:lnTo>
                  <a:pt x="126151" y="235026"/>
                </a:lnTo>
                <a:lnTo>
                  <a:pt x="55918" y="235026"/>
                </a:lnTo>
                <a:lnTo>
                  <a:pt x="48920" y="232194"/>
                </a:lnTo>
                <a:lnTo>
                  <a:pt x="40614" y="220853"/>
                </a:lnTo>
                <a:lnTo>
                  <a:pt x="38531" y="214503"/>
                </a:lnTo>
                <a:lnTo>
                  <a:pt x="38531" y="195351"/>
                </a:lnTo>
                <a:close/>
              </a:path>
              <a:path w="132714" h="273685">
                <a:moveTo>
                  <a:pt x="68008" y="0"/>
                </a:moveTo>
                <a:lnTo>
                  <a:pt x="27532" y="12706"/>
                </a:lnTo>
                <a:lnTo>
                  <a:pt x="6032" y="44970"/>
                </a:lnTo>
                <a:lnTo>
                  <a:pt x="1879" y="73685"/>
                </a:lnTo>
                <a:lnTo>
                  <a:pt x="2412" y="85812"/>
                </a:lnTo>
                <a:lnTo>
                  <a:pt x="15665" y="123807"/>
                </a:lnTo>
                <a:lnTo>
                  <a:pt x="71412" y="154165"/>
                </a:lnTo>
                <a:lnTo>
                  <a:pt x="76200" y="156184"/>
                </a:lnTo>
                <a:lnTo>
                  <a:pt x="93678" y="187431"/>
                </a:lnTo>
                <a:lnTo>
                  <a:pt x="93612" y="202947"/>
                </a:lnTo>
                <a:lnTo>
                  <a:pt x="72288" y="235026"/>
                </a:lnTo>
                <a:lnTo>
                  <a:pt x="126151" y="235026"/>
                </a:lnTo>
                <a:lnTo>
                  <a:pt x="132226" y="195351"/>
                </a:lnTo>
                <a:lnTo>
                  <a:pt x="132150" y="187431"/>
                </a:lnTo>
                <a:lnTo>
                  <a:pt x="121970" y="142011"/>
                </a:lnTo>
                <a:lnTo>
                  <a:pt x="91808" y="120916"/>
                </a:lnTo>
                <a:lnTo>
                  <a:pt x="57302" y="107188"/>
                </a:lnTo>
                <a:lnTo>
                  <a:pt x="40424" y="68770"/>
                </a:lnTo>
                <a:lnTo>
                  <a:pt x="40805" y="64427"/>
                </a:lnTo>
                <a:lnTo>
                  <a:pt x="61201" y="38544"/>
                </a:lnTo>
                <a:lnTo>
                  <a:pt x="127630" y="38544"/>
                </a:lnTo>
                <a:lnTo>
                  <a:pt x="124688" y="31559"/>
                </a:lnTo>
                <a:lnTo>
                  <a:pt x="94272" y="5295"/>
                </a:lnTo>
                <a:lnTo>
                  <a:pt x="75030" y="330"/>
                </a:lnTo>
                <a:lnTo>
                  <a:pt x="68008" y="0"/>
                </a:lnTo>
                <a:close/>
              </a:path>
              <a:path w="132714" h="273685">
                <a:moveTo>
                  <a:pt x="127630" y="38544"/>
                </a:moveTo>
                <a:lnTo>
                  <a:pt x="76327" y="38544"/>
                </a:lnTo>
                <a:lnTo>
                  <a:pt x="83312" y="41757"/>
                </a:lnTo>
                <a:lnTo>
                  <a:pt x="91617" y="54597"/>
                </a:lnTo>
                <a:lnTo>
                  <a:pt x="93700" y="62230"/>
                </a:lnTo>
                <a:lnTo>
                  <a:pt x="93700" y="79730"/>
                </a:lnTo>
                <a:lnTo>
                  <a:pt x="132245" y="79730"/>
                </a:lnTo>
                <a:lnTo>
                  <a:pt x="132245" y="53276"/>
                </a:lnTo>
                <a:lnTo>
                  <a:pt x="130733" y="45910"/>
                </a:lnTo>
                <a:lnTo>
                  <a:pt x="127630" y="38544"/>
                </a:lnTo>
                <a:close/>
              </a:path>
            </a:pathLst>
          </a:custGeom>
          <a:solidFill>
            <a:srgbClr val="8BD7F4"/>
          </a:solidFill>
        </p:spPr>
        <p:txBody>
          <a:bodyPr wrap="square" lIns="0" tIns="0" rIns="0" bIns="0" rtlCol="0"/>
          <a:lstStyle/>
          <a:p>
            <a:endParaRPr sz="2418"/>
          </a:p>
        </p:txBody>
      </p:sp>
      <p:sp>
        <p:nvSpPr>
          <p:cNvPr id="147" name="object 147"/>
          <p:cNvSpPr/>
          <p:nvPr/>
        </p:nvSpPr>
        <p:spPr>
          <a:xfrm>
            <a:off x="5197022" y="2672815"/>
            <a:ext cx="154390" cy="0"/>
          </a:xfrm>
          <a:custGeom>
            <a:avLst/>
            <a:gdLst/>
            <a:ahLst/>
            <a:cxnLst/>
            <a:rect l="l" t="t" r="r" b="b"/>
            <a:pathLst>
              <a:path w="114935">
                <a:moveTo>
                  <a:pt x="0" y="0"/>
                </a:moveTo>
                <a:lnTo>
                  <a:pt x="114871" y="0"/>
                </a:lnTo>
              </a:path>
            </a:pathLst>
          </a:custGeom>
          <a:ln w="39369">
            <a:solidFill>
              <a:srgbClr val="8BD7F4"/>
            </a:solidFill>
          </a:ln>
        </p:spPr>
        <p:txBody>
          <a:bodyPr wrap="square" lIns="0" tIns="0" rIns="0" bIns="0" rtlCol="0"/>
          <a:lstStyle/>
          <a:p>
            <a:endParaRPr sz="2418"/>
          </a:p>
        </p:txBody>
      </p:sp>
      <p:sp>
        <p:nvSpPr>
          <p:cNvPr id="148" name="object 148"/>
          <p:cNvSpPr/>
          <p:nvPr/>
        </p:nvSpPr>
        <p:spPr>
          <a:xfrm>
            <a:off x="5222910" y="2540602"/>
            <a:ext cx="0" cy="105770"/>
          </a:xfrm>
          <a:custGeom>
            <a:avLst/>
            <a:gdLst/>
            <a:ahLst/>
            <a:cxnLst/>
            <a:rect l="l" t="t" r="r" b="b"/>
            <a:pathLst>
              <a:path h="78739">
                <a:moveTo>
                  <a:pt x="0" y="0"/>
                </a:moveTo>
                <a:lnTo>
                  <a:pt x="0" y="78739"/>
                </a:lnTo>
              </a:path>
            </a:pathLst>
          </a:custGeom>
          <a:ln w="38544">
            <a:solidFill>
              <a:srgbClr val="8BD7F4"/>
            </a:solidFill>
          </a:ln>
        </p:spPr>
        <p:txBody>
          <a:bodyPr wrap="square" lIns="0" tIns="0" rIns="0" bIns="0" rtlCol="0"/>
          <a:lstStyle/>
          <a:p>
            <a:endParaRPr sz="2418"/>
          </a:p>
        </p:txBody>
      </p:sp>
      <p:sp>
        <p:nvSpPr>
          <p:cNvPr id="149" name="object 149"/>
          <p:cNvSpPr/>
          <p:nvPr/>
        </p:nvSpPr>
        <p:spPr>
          <a:xfrm>
            <a:off x="5197021" y="2516718"/>
            <a:ext cx="141596" cy="0"/>
          </a:xfrm>
          <a:custGeom>
            <a:avLst/>
            <a:gdLst/>
            <a:ahLst/>
            <a:cxnLst/>
            <a:rect l="l" t="t" r="r" b="b"/>
            <a:pathLst>
              <a:path w="105410">
                <a:moveTo>
                  <a:pt x="0" y="0"/>
                </a:moveTo>
                <a:lnTo>
                  <a:pt x="105041" y="0"/>
                </a:lnTo>
              </a:path>
            </a:pathLst>
          </a:custGeom>
          <a:ln w="35560">
            <a:solidFill>
              <a:srgbClr val="8BD7F4"/>
            </a:solidFill>
          </a:ln>
        </p:spPr>
        <p:txBody>
          <a:bodyPr wrap="square" lIns="0" tIns="0" rIns="0" bIns="0" rtlCol="0"/>
          <a:lstStyle/>
          <a:p>
            <a:endParaRPr sz="2418"/>
          </a:p>
        </p:txBody>
      </p:sp>
      <p:sp>
        <p:nvSpPr>
          <p:cNvPr id="150" name="object 150"/>
          <p:cNvSpPr/>
          <p:nvPr/>
        </p:nvSpPr>
        <p:spPr>
          <a:xfrm>
            <a:off x="5222910" y="2387065"/>
            <a:ext cx="0" cy="105770"/>
          </a:xfrm>
          <a:custGeom>
            <a:avLst/>
            <a:gdLst/>
            <a:ahLst/>
            <a:cxnLst/>
            <a:rect l="l" t="t" r="r" b="b"/>
            <a:pathLst>
              <a:path h="78739">
                <a:moveTo>
                  <a:pt x="0" y="0"/>
                </a:moveTo>
                <a:lnTo>
                  <a:pt x="0" y="78740"/>
                </a:lnTo>
              </a:path>
            </a:pathLst>
          </a:custGeom>
          <a:ln w="38544">
            <a:solidFill>
              <a:srgbClr val="8BD7F4"/>
            </a:solidFill>
          </a:ln>
        </p:spPr>
        <p:txBody>
          <a:bodyPr wrap="square" lIns="0" tIns="0" rIns="0" bIns="0" rtlCol="0"/>
          <a:lstStyle/>
          <a:p>
            <a:endParaRPr sz="2418"/>
          </a:p>
        </p:txBody>
      </p:sp>
      <p:sp>
        <p:nvSpPr>
          <p:cNvPr id="151" name="object 151"/>
          <p:cNvSpPr/>
          <p:nvPr/>
        </p:nvSpPr>
        <p:spPr>
          <a:xfrm>
            <a:off x="5197022" y="2362328"/>
            <a:ext cx="154390" cy="0"/>
          </a:xfrm>
          <a:custGeom>
            <a:avLst/>
            <a:gdLst/>
            <a:ahLst/>
            <a:cxnLst/>
            <a:rect l="l" t="t" r="r" b="b"/>
            <a:pathLst>
              <a:path w="114935">
                <a:moveTo>
                  <a:pt x="0" y="0"/>
                </a:moveTo>
                <a:lnTo>
                  <a:pt x="114871" y="0"/>
                </a:lnTo>
              </a:path>
            </a:pathLst>
          </a:custGeom>
          <a:ln w="36829">
            <a:solidFill>
              <a:srgbClr val="8BD7F4"/>
            </a:solidFill>
          </a:ln>
        </p:spPr>
        <p:txBody>
          <a:bodyPr wrap="square" lIns="0" tIns="0" rIns="0" bIns="0" rtlCol="0"/>
          <a:lstStyle/>
          <a:p>
            <a:endParaRPr sz="2418"/>
          </a:p>
        </p:txBody>
      </p:sp>
      <p:sp>
        <p:nvSpPr>
          <p:cNvPr id="152" name="object 152"/>
          <p:cNvSpPr/>
          <p:nvPr/>
        </p:nvSpPr>
        <p:spPr>
          <a:xfrm>
            <a:off x="5384821" y="2337591"/>
            <a:ext cx="168038" cy="361666"/>
          </a:xfrm>
          <a:custGeom>
            <a:avLst/>
            <a:gdLst/>
            <a:ahLst/>
            <a:cxnLst/>
            <a:rect l="l" t="t" r="r" b="b"/>
            <a:pathLst>
              <a:path w="125094" h="269239">
                <a:moveTo>
                  <a:pt x="57061" y="0"/>
                </a:moveTo>
                <a:lnTo>
                  <a:pt x="0" y="0"/>
                </a:lnTo>
                <a:lnTo>
                  <a:pt x="0" y="269036"/>
                </a:lnTo>
                <a:lnTo>
                  <a:pt x="53657" y="269036"/>
                </a:lnTo>
                <a:lnTo>
                  <a:pt x="69845" y="267915"/>
                </a:lnTo>
                <a:lnTo>
                  <a:pt x="106375" y="251091"/>
                </a:lnTo>
                <a:lnTo>
                  <a:pt x="118043" y="232765"/>
                </a:lnTo>
                <a:lnTo>
                  <a:pt x="38544" y="232765"/>
                </a:lnTo>
                <a:lnTo>
                  <a:pt x="38544" y="36271"/>
                </a:lnTo>
                <a:lnTo>
                  <a:pt x="118510" y="36271"/>
                </a:lnTo>
                <a:lnTo>
                  <a:pt x="114915" y="28398"/>
                </a:lnTo>
                <a:lnTo>
                  <a:pt x="107314" y="18326"/>
                </a:lnTo>
                <a:lnTo>
                  <a:pt x="97651" y="10308"/>
                </a:lnTo>
                <a:lnTo>
                  <a:pt x="86055" y="4581"/>
                </a:lnTo>
                <a:lnTo>
                  <a:pt x="72524" y="1145"/>
                </a:lnTo>
                <a:lnTo>
                  <a:pt x="57061" y="0"/>
                </a:lnTo>
                <a:close/>
              </a:path>
              <a:path w="125094" h="269239">
                <a:moveTo>
                  <a:pt x="118510" y="36271"/>
                </a:moveTo>
                <a:lnTo>
                  <a:pt x="67640" y="36271"/>
                </a:lnTo>
                <a:lnTo>
                  <a:pt x="75438" y="39166"/>
                </a:lnTo>
                <a:lnTo>
                  <a:pt x="79730" y="44958"/>
                </a:lnTo>
                <a:lnTo>
                  <a:pt x="82540" y="49758"/>
                </a:lnTo>
                <a:lnTo>
                  <a:pt x="84548" y="55454"/>
                </a:lnTo>
                <a:lnTo>
                  <a:pt x="85754" y="62045"/>
                </a:lnTo>
                <a:lnTo>
                  <a:pt x="86156" y="69532"/>
                </a:lnTo>
                <a:lnTo>
                  <a:pt x="86156" y="199136"/>
                </a:lnTo>
                <a:lnTo>
                  <a:pt x="67132" y="232765"/>
                </a:lnTo>
                <a:lnTo>
                  <a:pt x="118043" y="232765"/>
                </a:lnTo>
                <a:lnTo>
                  <a:pt x="120108" y="228184"/>
                </a:lnTo>
                <a:lnTo>
                  <a:pt x="123543" y="213008"/>
                </a:lnTo>
                <a:lnTo>
                  <a:pt x="124688" y="195351"/>
                </a:lnTo>
                <a:lnTo>
                  <a:pt x="124688" y="69532"/>
                </a:lnTo>
                <a:lnTo>
                  <a:pt x="123602" y="54001"/>
                </a:lnTo>
                <a:lnTo>
                  <a:pt x="120345" y="40290"/>
                </a:lnTo>
                <a:lnTo>
                  <a:pt x="118510" y="36271"/>
                </a:lnTo>
                <a:close/>
              </a:path>
            </a:pathLst>
          </a:custGeom>
          <a:solidFill>
            <a:srgbClr val="8BD7F4"/>
          </a:solidFill>
        </p:spPr>
        <p:txBody>
          <a:bodyPr wrap="square" lIns="0" tIns="0" rIns="0" bIns="0" rtlCol="0"/>
          <a:lstStyle/>
          <a:p>
            <a:endParaRPr sz="2418"/>
          </a:p>
        </p:txBody>
      </p:sp>
      <p:sp>
        <p:nvSpPr>
          <p:cNvPr id="153" name="object 153"/>
          <p:cNvSpPr/>
          <p:nvPr/>
        </p:nvSpPr>
        <p:spPr>
          <a:xfrm>
            <a:off x="7541221" y="4316053"/>
            <a:ext cx="0" cy="248219"/>
          </a:xfrm>
          <a:custGeom>
            <a:avLst/>
            <a:gdLst/>
            <a:ahLst/>
            <a:cxnLst/>
            <a:rect l="l" t="t" r="r" b="b"/>
            <a:pathLst>
              <a:path h="184785">
                <a:moveTo>
                  <a:pt x="0" y="0"/>
                </a:moveTo>
                <a:lnTo>
                  <a:pt x="0" y="184315"/>
                </a:lnTo>
              </a:path>
            </a:pathLst>
          </a:custGeom>
          <a:ln w="23075">
            <a:solidFill>
              <a:srgbClr val="8BD7F4"/>
            </a:solidFill>
          </a:ln>
        </p:spPr>
        <p:txBody>
          <a:bodyPr wrap="square" lIns="0" tIns="0" rIns="0" bIns="0" rtlCol="0"/>
          <a:lstStyle/>
          <a:p>
            <a:endParaRPr sz="2418"/>
          </a:p>
        </p:txBody>
      </p:sp>
      <p:sp>
        <p:nvSpPr>
          <p:cNvPr id="154" name="object 154"/>
          <p:cNvSpPr/>
          <p:nvPr/>
        </p:nvSpPr>
        <p:spPr>
          <a:xfrm>
            <a:off x="7643147" y="4317385"/>
            <a:ext cx="255896" cy="246513"/>
          </a:xfrm>
          <a:custGeom>
            <a:avLst/>
            <a:gdLst/>
            <a:ahLst/>
            <a:cxnLst/>
            <a:rect l="l" t="t" r="r" b="b"/>
            <a:pathLst>
              <a:path w="190500" h="183514">
                <a:moveTo>
                  <a:pt x="21082" y="0"/>
                </a:moveTo>
                <a:lnTo>
                  <a:pt x="0" y="0"/>
                </a:lnTo>
                <a:lnTo>
                  <a:pt x="0" y="183324"/>
                </a:lnTo>
                <a:lnTo>
                  <a:pt x="22415" y="183324"/>
                </a:lnTo>
                <a:lnTo>
                  <a:pt x="22415" y="40182"/>
                </a:lnTo>
                <a:lnTo>
                  <a:pt x="47594" y="40182"/>
                </a:lnTo>
                <a:lnTo>
                  <a:pt x="21082" y="0"/>
                </a:lnTo>
                <a:close/>
              </a:path>
              <a:path w="190500" h="183514">
                <a:moveTo>
                  <a:pt x="190461" y="40182"/>
                </a:moveTo>
                <a:lnTo>
                  <a:pt x="167881" y="40182"/>
                </a:lnTo>
                <a:lnTo>
                  <a:pt x="167881" y="183324"/>
                </a:lnTo>
                <a:lnTo>
                  <a:pt x="190461" y="183324"/>
                </a:lnTo>
                <a:lnTo>
                  <a:pt x="190461" y="40182"/>
                </a:lnTo>
                <a:close/>
              </a:path>
              <a:path w="190500" h="183514">
                <a:moveTo>
                  <a:pt x="47594" y="40182"/>
                </a:moveTo>
                <a:lnTo>
                  <a:pt x="22415" y="40182"/>
                </a:lnTo>
                <a:lnTo>
                  <a:pt x="95148" y="148628"/>
                </a:lnTo>
                <a:lnTo>
                  <a:pt x="119543" y="112255"/>
                </a:lnTo>
                <a:lnTo>
                  <a:pt x="95148" y="112255"/>
                </a:lnTo>
                <a:lnTo>
                  <a:pt x="47594" y="40182"/>
                </a:lnTo>
                <a:close/>
              </a:path>
              <a:path w="190500" h="183514">
                <a:moveTo>
                  <a:pt x="190461" y="0"/>
                </a:moveTo>
                <a:lnTo>
                  <a:pt x="169697" y="0"/>
                </a:lnTo>
                <a:lnTo>
                  <a:pt x="95148" y="112255"/>
                </a:lnTo>
                <a:lnTo>
                  <a:pt x="119543" y="112255"/>
                </a:lnTo>
                <a:lnTo>
                  <a:pt x="167881" y="40182"/>
                </a:lnTo>
                <a:lnTo>
                  <a:pt x="190461" y="40182"/>
                </a:lnTo>
                <a:lnTo>
                  <a:pt x="190461" y="0"/>
                </a:lnTo>
                <a:close/>
              </a:path>
            </a:pathLst>
          </a:custGeom>
          <a:solidFill>
            <a:srgbClr val="8BD7F4"/>
          </a:solidFill>
        </p:spPr>
        <p:txBody>
          <a:bodyPr wrap="square" lIns="0" tIns="0" rIns="0" bIns="0" rtlCol="0"/>
          <a:lstStyle/>
          <a:p>
            <a:endParaRPr sz="2418"/>
          </a:p>
        </p:txBody>
      </p:sp>
      <p:sp>
        <p:nvSpPr>
          <p:cNvPr id="155" name="object 155"/>
          <p:cNvSpPr/>
          <p:nvPr/>
        </p:nvSpPr>
        <p:spPr>
          <a:xfrm>
            <a:off x="7983391" y="4317385"/>
            <a:ext cx="218364" cy="246513"/>
          </a:xfrm>
          <a:custGeom>
            <a:avLst/>
            <a:gdLst/>
            <a:ahLst/>
            <a:cxnLst/>
            <a:rect l="l" t="t" r="r" b="b"/>
            <a:pathLst>
              <a:path w="162560" h="183514">
                <a:moveTo>
                  <a:pt x="105105" y="0"/>
                </a:moveTo>
                <a:lnTo>
                  <a:pt x="0" y="0"/>
                </a:lnTo>
                <a:lnTo>
                  <a:pt x="0" y="183324"/>
                </a:lnTo>
                <a:lnTo>
                  <a:pt x="22758" y="183324"/>
                </a:lnTo>
                <a:lnTo>
                  <a:pt x="22758" y="103124"/>
                </a:lnTo>
                <a:lnTo>
                  <a:pt x="108102" y="103124"/>
                </a:lnTo>
                <a:lnTo>
                  <a:pt x="147713" y="88341"/>
                </a:lnTo>
                <a:lnTo>
                  <a:pt x="153136" y="81699"/>
                </a:lnTo>
                <a:lnTo>
                  <a:pt x="22758" y="81699"/>
                </a:lnTo>
                <a:lnTo>
                  <a:pt x="22758" y="21082"/>
                </a:lnTo>
                <a:lnTo>
                  <a:pt x="154232" y="21082"/>
                </a:lnTo>
                <a:lnTo>
                  <a:pt x="153925" y="20539"/>
                </a:lnTo>
                <a:lnTo>
                  <a:pt x="147205" y="13284"/>
                </a:lnTo>
                <a:lnTo>
                  <a:pt x="138816" y="7474"/>
                </a:lnTo>
                <a:lnTo>
                  <a:pt x="129003" y="3322"/>
                </a:lnTo>
                <a:lnTo>
                  <a:pt x="117766" y="830"/>
                </a:lnTo>
                <a:lnTo>
                  <a:pt x="105105" y="0"/>
                </a:lnTo>
                <a:close/>
              </a:path>
              <a:path w="162560" h="183514">
                <a:moveTo>
                  <a:pt x="154232" y="21082"/>
                </a:moveTo>
                <a:lnTo>
                  <a:pt x="104787" y="21082"/>
                </a:lnTo>
                <a:lnTo>
                  <a:pt x="112386" y="21586"/>
                </a:lnTo>
                <a:lnTo>
                  <a:pt x="119084" y="23099"/>
                </a:lnTo>
                <a:lnTo>
                  <a:pt x="124883" y="25620"/>
                </a:lnTo>
                <a:lnTo>
                  <a:pt x="129781" y="29146"/>
                </a:lnTo>
                <a:lnTo>
                  <a:pt x="135699" y="34518"/>
                </a:lnTo>
                <a:lnTo>
                  <a:pt x="138658" y="42011"/>
                </a:lnTo>
                <a:lnTo>
                  <a:pt x="138658" y="61506"/>
                </a:lnTo>
                <a:lnTo>
                  <a:pt x="103619" y="81699"/>
                </a:lnTo>
                <a:lnTo>
                  <a:pt x="153136" y="81699"/>
                </a:lnTo>
                <a:lnTo>
                  <a:pt x="154209" y="80385"/>
                </a:lnTo>
                <a:lnTo>
                  <a:pt x="158853" y="71285"/>
                </a:lnTo>
                <a:lnTo>
                  <a:pt x="161642" y="61041"/>
                </a:lnTo>
                <a:lnTo>
                  <a:pt x="162572" y="49657"/>
                </a:lnTo>
                <a:lnTo>
                  <a:pt x="161611" y="38730"/>
                </a:lnTo>
                <a:lnTo>
                  <a:pt x="158727" y="29022"/>
                </a:lnTo>
                <a:lnTo>
                  <a:pt x="154232" y="21082"/>
                </a:lnTo>
                <a:close/>
              </a:path>
            </a:pathLst>
          </a:custGeom>
          <a:solidFill>
            <a:srgbClr val="8BD7F4"/>
          </a:solidFill>
        </p:spPr>
        <p:txBody>
          <a:bodyPr wrap="square" lIns="0" tIns="0" rIns="0" bIns="0" rtlCol="0"/>
          <a:lstStyle/>
          <a:p>
            <a:endParaRPr sz="2418"/>
          </a:p>
        </p:txBody>
      </p:sp>
      <p:sp>
        <p:nvSpPr>
          <p:cNvPr id="156" name="object 156"/>
          <p:cNvSpPr/>
          <p:nvPr/>
        </p:nvSpPr>
        <p:spPr>
          <a:xfrm>
            <a:off x="8189374" y="4317385"/>
            <a:ext cx="268690" cy="246513"/>
          </a:xfrm>
          <a:custGeom>
            <a:avLst/>
            <a:gdLst/>
            <a:ahLst/>
            <a:cxnLst/>
            <a:rect l="l" t="t" r="r" b="b"/>
            <a:pathLst>
              <a:path w="200025" h="183514">
                <a:moveTo>
                  <a:pt x="108750" y="0"/>
                </a:moveTo>
                <a:lnTo>
                  <a:pt x="89827" y="0"/>
                </a:lnTo>
                <a:lnTo>
                  <a:pt x="0" y="183324"/>
                </a:lnTo>
                <a:lnTo>
                  <a:pt x="24409" y="183324"/>
                </a:lnTo>
                <a:lnTo>
                  <a:pt x="48653" y="134010"/>
                </a:lnTo>
                <a:lnTo>
                  <a:pt x="175156" y="134010"/>
                </a:lnTo>
                <a:lnTo>
                  <a:pt x="164546" y="112598"/>
                </a:lnTo>
                <a:lnTo>
                  <a:pt x="59105" y="112598"/>
                </a:lnTo>
                <a:lnTo>
                  <a:pt x="99288" y="31394"/>
                </a:lnTo>
                <a:lnTo>
                  <a:pt x="124307" y="31394"/>
                </a:lnTo>
                <a:lnTo>
                  <a:pt x="108750" y="0"/>
                </a:lnTo>
                <a:close/>
              </a:path>
              <a:path w="200025" h="183514">
                <a:moveTo>
                  <a:pt x="175156" y="134010"/>
                </a:moveTo>
                <a:lnTo>
                  <a:pt x="149948" y="134010"/>
                </a:lnTo>
                <a:lnTo>
                  <a:pt x="174853" y="183324"/>
                </a:lnTo>
                <a:lnTo>
                  <a:pt x="199593" y="183324"/>
                </a:lnTo>
                <a:lnTo>
                  <a:pt x="175156" y="134010"/>
                </a:lnTo>
                <a:close/>
              </a:path>
              <a:path w="200025" h="183514">
                <a:moveTo>
                  <a:pt x="124307" y="31394"/>
                </a:moveTo>
                <a:lnTo>
                  <a:pt x="99288" y="31394"/>
                </a:lnTo>
                <a:lnTo>
                  <a:pt x="139814" y="112598"/>
                </a:lnTo>
                <a:lnTo>
                  <a:pt x="164546" y="112598"/>
                </a:lnTo>
                <a:lnTo>
                  <a:pt x="124307" y="31394"/>
                </a:lnTo>
                <a:close/>
              </a:path>
            </a:pathLst>
          </a:custGeom>
          <a:solidFill>
            <a:srgbClr val="8BD7F4"/>
          </a:solidFill>
        </p:spPr>
        <p:txBody>
          <a:bodyPr wrap="square" lIns="0" tIns="0" rIns="0" bIns="0" rtlCol="0"/>
          <a:lstStyle/>
          <a:p>
            <a:endParaRPr sz="2418"/>
          </a:p>
        </p:txBody>
      </p:sp>
      <p:sp>
        <p:nvSpPr>
          <p:cNvPr id="157" name="object 157"/>
          <p:cNvSpPr/>
          <p:nvPr/>
        </p:nvSpPr>
        <p:spPr>
          <a:xfrm>
            <a:off x="8489035" y="4312037"/>
            <a:ext cx="241395" cy="258454"/>
          </a:xfrm>
          <a:custGeom>
            <a:avLst/>
            <a:gdLst/>
            <a:ahLst/>
            <a:cxnLst/>
            <a:rect l="l" t="t" r="r" b="b"/>
            <a:pathLst>
              <a:path w="179704" h="192404">
                <a:moveTo>
                  <a:pt x="94805" y="0"/>
                </a:moveTo>
                <a:lnTo>
                  <a:pt x="41225" y="15269"/>
                </a:lnTo>
                <a:lnTo>
                  <a:pt x="6724" y="57980"/>
                </a:lnTo>
                <a:lnTo>
                  <a:pt x="0" y="96151"/>
                </a:lnTo>
                <a:lnTo>
                  <a:pt x="1674" y="116077"/>
                </a:lnTo>
                <a:lnTo>
                  <a:pt x="26809" y="164972"/>
                </a:lnTo>
                <a:lnTo>
                  <a:pt x="75117" y="190427"/>
                </a:lnTo>
                <a:lnTo>
                  <a:pt x="94805" y="192125"/>
                </a:lnTo>
                <a:lnTo>
                  <a:pt x="108383" y="191320"/>
                </a:lnTo>
                <a:lnTo>
                  <a:pt x="144627" y="179260"/>
                </a:lnTo>
                <a:lnTo>
                  <a:pt x="156559" y="170700"/>
                </a:lnTo>
                <a:lnTo>
                  <a:pt x="94805" y="170700"/>
                </a:lnTo>
                <a:lnTo>
                  <a:pt x="80029" y="169383"/>
                </a:lnTo>
                <a:lnTo>
                  <a:pt x="43675" y="149618"/>
                </a:lnTo>
                <a:lnTo>
                  <a:pt x="24672" y="111631"/>
                </a:lnTo>
                <a:lnTo>
                  <a:pt x="23406" y="96151"/>
                </a:lnTo>
                <a:lnTo>
                  <a:pt x="24672" y="80659"/>
                </a:lnTo>
                <a:lnTo>
                  <a:pt x="43675" y="42595"/>
                </a:lnTo>
                <a:lnTo>
                  <a:pt x="80029" y="22748"/>
                </a:lnTo>
                <a:lnTo>
                  <a:pt x="94805" y="21424"/>
                </a:lnTo>
                <a:lnTo>
                  <a:pt x="156195" y="21424"/>
                </a:lnTo>
                <a:lnTo>
                  <a:pt x="151109" y="17278"/>
                </a:lnTo>
                <a:lnTo>
                  <a:pt x="141135" y="11125"/>
                </a:lnTo>
                <a:lnTo>
                  <a:pt x="130395" y="6257"/>
                </a:lnTo>
                <a:lnTo>
                  <a:pt x="119094" y="2781"/>
                </a:lnTo>
                <a:lnTo>
                  <a:pt x="107230" y="695"/>
                </a:lnTo>
                <a:lnTo>
                  <a:pt x="94805" y="0"/>
                </a:lnTo>
                <a:close/>
              </a:path>
              <a:path w="179704" h="192404">
                <a:moveTo>
                  <a:pt x="160909" y="128854"/>
                </a:moveTo>
                <a:lnTo>
                  <a:pt x="133159" y="160083"/>
                </a:lnTo>
                <a:lnTo>
                  <a:pt x="94805" y="170700"/>
                </a:lnTo>
                <a:lnTo>
                  <a:pt x="156559" y="170700"/>
                </a:lnTo>
                <a:lnTo>
                  <a:pt x="164222" y="163626"/>
                </a:lnTo>
                <a:lnTo>
                  <a:pt x="172272" y="153739"/>
                </a:lnTo>
                <a:lnTo>
                  <a:pt x="179158" y="142468"/>
                </a:lnTo>
                <a:lnTo>
                  <a:pt x="160909" y="128854"/>
                </a:lnTo>
                <a:close/>
              </a:path>
              <a:path w="179704" h="192404">
                <a:moveTo>
                  <a:pt x="156195" y="21424"/>
                </a:moveTo>
                <a:lnTo>
                  <a:pt x="94805" y="21424"/>
                </a:lnTo>
                <a:lnTo>
                  <a:pt x="104616" y="22005"/>
                </a:lnTo>
                <a:lnTo>
                  <a:pt x="113949" y="23748"/>
                </a:lnTo>
                <a:lnTo>
                  <a:pt x="151295" y="48686"/>
                </a:lnTo>
                <a:lnTo>
                  <a:pt x="156095" y="56464"/>
                </a:lnTo>
                <a:lnTo>
                  <a:pt x="175171" y="42849"/>
                </a:lnTo>
                <a:lnTo>
                  <a:pt x="168133" y="33138"/>
                </a:lnTo>
                <a:lnTo>
                  <a:pt x="160110" y="24615"/>
                </a:lnTo>
                <a:lnTo>
                  <a:pt x="156195" y="21424"/>
                </a:lnTo>
                <a:close/>
              </a:path>
            </a:pathLst>
          </a:custGeom>
          <a:solidFill>
            <a:srgbClr val="8BD7F4"/>
          </a:solidFill>
        </p:spPr>
        <p:txBody>
          <a:bodyPr wrap="square" lIns="0" tIns="0" rIns="0" bIns="0" rtlCol="0"/>
          <a:lstStyle/>
          <a:p>
            <a:endParaRPr sz="2418"/>
          </a:p>
        </p:txBody>
      </p:sp>
      <p:sp>
        <p:nvSpPr>
          <p:cNvPr id="158" name="object 158"/>
          <p:cNvSpPr/>
          <p:nvPr/>
        </p:nvSpPr>
        <p:spPr>
          <a:xfrm>
            <a:off x="8856504" y="4345704"/>
            <a:ext cx="0" cy="218364"/>
          </a:xfrm>
          <a:custGeom>
            <a:avLst/>
            <a:gdLst/>
            <a:ahLst/>
            <a:cxnLst/>
            <a:rect l="l" t="t" r="r" b="b"/>
            <a:pathLst>
              <a:path h="162560">
                <a:moveTo>
                  <a:pt x="0" y="0"/>
                </a:moveTo>
                <a:lnTo>
                  <a:pt x="0" y="162242"/>
                </a:lnTo>
              </a:path>
            </a:pathLst>
          </a:custGeom>
          <a:ln w="22923">
            <a:solidFill>
              <a:srgbClr val="8BD7F4"/>
            </a:solidFill>
          </a:ln>
        </p:spPr>
        <p:txBody>
          <a:bodyPr wrap="square" lIns="0" tIns="0" rIns="0" bIns="0" rtlCol="0"/>
          <a:lstStyle/>
          <a:p>
            <a:endParaRPr sz="2418"/>
          </a:p>
        </p:txBody>
      </p:sp>
      <p:sp>
        <p:nvSpPr>
          <p:cNvPr id="159" name="object 159"/>
          <p:cNvSpPr/>
          <p:nvPr/>
        </p:nvSpPr>
        <p:spPr>
          <a:xfrm>
            <a:off x="8737624" y="4331544"/>
            <a:ext cx="237983" cy="0"/>
          </a:xfrm>
          <a:custGeom>
            <a:avLst/>
            <a:gdLst/>
            <a:ahLst/>
            <a:cxnLst/>
            <a:rect l="l" t="t" r="r" b="b"/>
            <a:pathLst>
              <a:path w="177164">
                <a:moveTo>
                  <a:pt x="0" y="0"/>
                </a:moveTo>
                <a:lnTo>
                  <a:pt x="177164" y="0"/>
                </a:lnTo>
              </a:path>
            </a:pathLst>
          </a:custGeom>
          <a:ln w="21081">
            <a:solidFill>
              <a:srgbClr val="8BD7F4"/>
            </a:solidFill>
          </a:ln>
        </p:spPr>
        <p:txBody>
          <a:bodyPr wrap="square" lIns="0" tIns="0" rIns="0" bIns="0" rtlCol="0"/>
          <a:lstStyle/>
          <a:p>
            <a:endParaRPr sz="2418"/>
          </a:p>
        </p:txBody>
      </p:sp>
      <p:sp>
        <p:nvSpPr>
          <p:cNvPr id="160" name="object 160"/>
          <p:cNvSpPr/>
          <p:nvPr/>
        </p:nvSpPr>
        <p:spPr>
          <a:xfrm>
            <a:off x="9017751" y="4445930"/>
            <a:ext cx="0" cy="117712"/>
          </a:xfrm>
          <a:custGeom>
            <a:avLst/>
            <a:gdLst/>
            <a:ahLst/>
            <a:cxnLst/>
            <a:rect l="l" t="t" r="r" b="b"/>
            <a:pathLst>
              <a:path h="87629">
                <a:moveTo>
                  <a:pt x="0" y="0"/>
                </a:moveTo>
                <a:lnTo>
                  <a:pt x="0" y="87630"/>
                </a:lnTo>
              </a:path>
            </a:pathLst>
          </a:custGeom>
          <a:ln w="22745">
            <a:solidFill>
              <a:srgbClr val="8BD7F4"/>
            </a:solidFill>
          </a:ln>
        </p:spPr>
        <p:txBody>
          <a:bodyPr wrap="square" lIns="0" tIns="0" rIns="0" bIns="0" rtlCol="0"/>
          <a:lstStyle/>
          <a:p>
            <a:endParaRPr sz="2418"/>
          </a:p>
        </p:txBody>
      </p:sp>
      <p:sp>
        <p:nvSpPr>
          <p:cNvPr id="161" name="object 161"/>
          <p:cNvSpPr/>
          <p:nvPr/>
        </p:nvSpPr>
        <p:spPr>
          <a:xfrm>
            <a:off x="9002475" y="4432282"/>
            <a:ext cx="129654" cy="0"/>
          </a:xfrm>
          <a:custGeom>
            <a:avLst/>
            <a:gdLst/>
            <a:ahLst/>
            <a:cxnLst/>
            <a:rect l="l" t="t" r="r" b="b"/>
            <a:pathLst>
              <a:path w="96520">
                <a:moveTo>
                  <a:pt x="0" y="0"/>
                </a:moveTo>
                <a:lnTo>
                  <a:pt x="96126" y="0"/>
                </a:lnTo>
              </a:path>
            </a:pathLst>
          </a:custGeom>
          <a:ln w="20319">
            <a:solidFill>
              <a:srgbClr val="8BD7F4"/>
            </a:solidFill>
          </a:ln>
        </p:spPr>
        <p:txBody>
          <a:bodyPr wrap="square" lIns="0" tIns="0" rIns="0" bIns="0" rtlCol="0"/>
          <a:lstStyle/>
          <a:p>
            <a:endParaRPr sz="2418"/>
          </a:p>
        </p:txBody>
      </p:sp>
      <p:sp>
        <p:nvSpPr>
          <p:cNvPr id="162" name="object 162"/>
          <p:cNvSpPr/>
          <p:nvPr/>
        </p:nvSpPr>
        <p:spPr>
          <a:xfrm>
            <a:off x="9017751" y="4345278"/>
            <a:ext cx="0" cy="73357"/>
          </a:xfrm>
          <a:custGeom>
            <a:avLst/>
            <a:gdLst/>
            <a:ahLst/>
            <a:cxnLst/>
            <a:rect l="l" t="t" r="r" b="b"/>
            <a:pathLst>
              <a:path h="54610">
                <a:moveTo>
                  <a:pt x="0" y="0"/>
                </a:moveTo>
                <a:lnTo>
                  <a:pt x="0" y="54610"/>
                </a:lnTo>
              </a:path>
            </a:pathLst>
          </a:custGeom>
          <a:ln w="22745">
            <a:solidFill>
              <a:srgbClr val="8BD7F4"/>
            </a:solidFill>
          </a:ln>
        </p:spPr>
        <p:txBody>
          <a:bodyPr wrap="square" lIns="0" tIns="0" rIns="0" bIns="0" rtlCol="0"/>
          <a:lstStyle/>
          <a:p>
            <a:endParaRPr sz="2418"/>
          </a:p>
        </p:txBody>
      </p:sp>
      <p:sp>
        <p:nvSpPr>
          <p:cNvPr id="163" name="object 163"/>
          <p:cNvSpPr/>
          <p:nvPr/>
        </p:nvSpPr>
        <p:spPr>
          <a:xfrm>
            <a:off x="9002475" y="4331630"/>
            <a:ext cx="193628" cy="0"/>
          </a:xfrm>
          <a:custGeom>
            <a:avLst/>
            <a:gdLst/>
            <a:ahLst/>
            <a:cxnLst/>
            <a:rect l="l" t="t" r="r" b="b"/>
            <a:pathLst>
              <a:path w="144145">
                <a:moveTo>
                  <a:pt x="0" y="0"/>
                </a:moveTo>
                <a:lnTo>
                  <a:pt x="144132" y="0"/>
                </a:lnTo>
              </a:path>
            </a:pathLst>
          </a:custGeom>
          <a:ln w="20319">
            <a:solidFill>
              <a:srgbClr val="8BD7F4"/>
            </a:solidFill>
          </a:ln>
        </p:spPr>
        <p:txBody>
          <a:bodyPr wrap="square" lIns="0" tIns="0" rIns="0" bIns="0" rtlCol="0"/>
          <a:lstStyle/>
          <a:p>
            <a:endParaRPr sz="2418"/>
          </a:p>
        </p:txBody>
      </p:sp>
      <p:sp>
        <p:nvSpPr>
          <p:cNvPr id="164" name="object 164"/>
          <p:cNvSpPr/>
          <p:nvPr/>
        </p:nvSpPr>
        <p:spPr>
          <a:xfrm>
            <a:off x="9235879" y="4317392"/>
            <a:ext cx="203010" cy="253337"/>
          </a:xfrm>
          <a:custGeom>
            <a:avLst/>
            <a:gdLst/>
            <a:ahLst/>
            <a:cxnLst/>
            <a:rect l="l" t="t" r="r" b="b"/>
            <a:pathLst>
              <a:path w="151129" h="188595">
                <a:moveTo>
                  <a:pt x="22745" y="0"/>
                </a:moveTo>
                <a:lnTo>
                  <a:pt x="0" y="0"/>
                </a:lnTo>
                <a:lnTo>
                  <a:pt x="0" y="124866"/>
                </a:lnTo>
                <a:lnTo>
                  <a:pt x="9901" y="164898"/>
                </a:lnTo>
                <a:lnTo>
                  <a:pt x="56799" y="187220"/>
                </a:lnTo>
                <a:lnTo>
                  <a:pt x="75552" y="188137"/>
                </a:lnTo>
                <a:lnTo>
                  <a:pt x="94304" y="187220"/>
                </a:lnTo>
                <a:lnTo>
                  <a:pt x="110215" y="184467"/>
                </a:lnTo>
                <a:lnTo>
                  <a:pt x="123285" y="179876"/>
                </a:lnTo>
                <a:lnTo>
                  <a:pt x="133515" y="173443"/>
                </a:lnTo>
                <a:lnTo>
                  <a:pt x="139579" y="166712"/>
                </a:lnTo>
                <a:lnTo>
                  <a:pt x="75552" y="166712"/>
                </a:lnTo>
                <a:lnTo>
                  <a:pt x="61155" y="166105"/>
                </a:lnTo>
                <a:lnTo>
                  <a:pt x="25423" y="142579"/>
                </a:lnTo>
                <a:lnTo>
                  <a:pt x="22745" y="118732"/>
                </a:lnTo>
                <a:lnTo>
                  <a:pt x="22745" y="0"/>
                </a:lnTo>
                <a:close/>
              </a:path>
              <a:path w="151129" h="188595">
                <a:moveTo>
                  <a:pt x="151104" y="0"/>
                </a:moveTo>
                <a:lnTo>
                  <a:pt x="128193" y="0"/>
                </a:lnTo>
                <a:lnTo>
                  <a:pt x="128193" y="118732"/>
                </a:lnTo>
                <a:lnTo>
                  <a:pt x="127527" y="131833"/>
                </a:lnTo>
                <a:lnTo>
                  <a:pt x="101749" y="164284"/>
                </a:lnTo>
                <a:lnTo>
                  <a:pt x="75552" y="166712"/>
                </a:lnTo>
                <a:lnTo>
                  <a:pt x="139579" y="166712"/>
                </a:lnTo>
                <a:lnTo>
                  <a:pt x="141214" y="164898"/>
                </a:lnTo>
                <a:lnTo>
                  <a:pt x="146710" y="153950"/>
                </a:lnTo>
                <a:lnTo>
                  <a:pt x="150006" y="140605"/>
                </a:lnTo>
                <a:lnTo>
                  <a:pt x="151104" y="124866"/>
                </a:lnTo>
                <a:lnTo>
                  <a:pt x="151104" y="0"/>
                </a:lnTo>
                <a:close/>
              </a:path>
            </a:pathLst>
          </a:custGeom>
          <a:solidFill>
            <a:srgbClr val="8BD7F4"/>
          </a:solidFill>
        </p:spPr>
        <p:txBody>
          <a:bodyPr wrap="square" lIns="0" tIns="0" rIns="0" bIns="0" rtlCol="0"/>
          <a:lstStyle/>
          <a:p>
            <a:endParaRPr sz="2418"/>
          </a:p>
        </p:txBody>
      </p:sp>
      <p:sp>
        <p:nvSpPr>
          <p:cNvPr id="165" name="object 165"/>
          <p:cNvSpPr/>
          <p:nvPr/>
        </p:nvSpPr>
        <p:spPr>
          <a:xfrm>
            <a:off x="9520597" y="4549141"/>
            <a:ext cx="191922" cy="0"/>
          </a:xfrm>
          <a:custGeom>
            <a:avLst/>
            <a:gdLst/>
            <a:ahLst/>
            <a:cxnLst/>
            <a:rect l="l" t="t" r="r" b="b"/>
            <a:pathLst>
              <a:path w="142875">
                <a:moveTo>
                  <a:pt x="0" y="0"/>
                </a:moveTo>
                <a:lnTo>
                  <a:pt x="142468" y="0"/>
                </a:lnTo>
              </a:path>
            </a:pathLst>
          </a:custGeom>
          <a:ln w="21589">
            <a:solidFill>
              <a:srgbClr val="8BD7F4"/>
            </a:solidFill>
          </a:ln>
        </p:spPr>
        <p:txBody>
          <a:bodyPr wrap="square" lIns="0" tIns="0" rIns="0" bIns="0" rtlCol="0"/>
          <a:lstStyle/>
          <a:p>
            <a:endParaRPr sz="2418"/>
          </a:p>
        </p:txBody>
      </p:sp>
      <p:sp>
        <p:nvSpPr>
          <p:cNvPr id="166" name="object 166"/>
          <p:cNvSpPr/>
          <p:nvPr/>
        </p:nvSpPr>
        <p:spPr>
          <a:xfrm>
            <a:off x="9535873" y="4317982"/>
            <a:ext cx="0" cy="216658"/>
          </a:xfrm>
          <a:custGeom>
            <a:avLst/>
            <a:gdLst/>
            <a:ahLst/>
            <a:cxnLst/>
            <a:rect l="l" t="t" r="r" b="b"/>
            <a:pathLst>
              <a:path h="161289">
                <a:moveTo>
                  <a:pt x="0" y="0"/>
                </a:moveTo>
                <a:lnTo>
                  <a:pt x="0" y="161290"/>
                </a:lnTo>
              </a:path>
            </a:pathLst>
          </a:custGeom>
          <a:ln w="22745">
            <a:solidFill>
              <a:srgbClr val="8BD7F4"/>
            </a:solidFill>
          </a:ln>
        </p:spPr>
        <p:txBody>
          <a:bodyPr wrap="square" lIns="0" tIns="0" rIns="0" bIns="0" rtlCol="0"/>
          <a:lstStyle/>
          <a:p>
            <a:endParaRPr sz="2418"/>
          </a:p>
        </p:txBody>
      </p:sp>
      <p:sp>
        <p:nvSpPr>
          <p:cNvPr id="167" name="object 167"/>
          <p:cNvSpPr/>
          <p:nvPr/>
        </p:nvSpPr>
        <p:spPr>
          <a:xfrm>
            <a:off x="2235146" y="3893532"/>
            <a:ext cx="189363" cy="203010"/>
          </a:xfrm>
          <a:custGeom>
            <a:avLst/>
            <a:gdLst/>
            <a:ahLst/>
            <a:cxnLst/>
            <a:rect l="l" t="t" r="r" b="b"/>
            <a:pathLst>
              <a:path w="140970" h="151130">
                <a:moveTo>
                  <a:pt x="74358" y="0"/>
                </a:moveTo>
                <a:lnTo>
                  <a:pt x="32337" y="11980"/>
                </a:lnTo>
                <a:lnTo>
                  <a:pt x="5275" y="45467"/>
                </a:lnTo>
                <a:lnTo>
                  <a:pt x="0" y="75399"/>
                </a:lnTo>
                <a:lnTo>
                  <a:pt x="1314" y="91030"/>
                </a:lnTo>
                <a:lnTo>
                  <a:pt x="21031" y="129374"/>
                </a:lnTo>
                <a:lnTo>
                  <a:pt x="58916" y="149341"/>
                </a:lnTo>
                <a:lnTo>
                  <a:pt x="74358" y="150672"/>
                </a:lnTo>
                <a:lnTo>
                  <a:pt x="85002" y="150041"/>
                </a:lnTo>
                <a:lnTo>
                  <a:pt x="121560" y="134992"/>
                </a:lnTo>
                <a:lnTo>
                  <a:pt x="122776" y="133870"/>
                </a:lnTo>
                <a:lnTo>
                  <a:pt x="74358" y="133870"/>
                </a:lnTo>
                <a:lnTo>
                  <a:pt x="62766" y="132837"/>
                </a:lnTo>
                <a:lnTo>
                  <a:pt x="27301" y="108512"/>
                </a:lnTo>
                <a:lnTo>
                  <a:pt x="18364" y="75399"/>
                </a:lnTo>
                <a:lnTo>
                  <a:pt x="19357" y="63252"/>
                </a:lnTo>
                <a:lnTo>
                  <a:pt x="42715" y="26140"/>
                </a:lnTo>
                <a:lnTo>
                  <a:pt x="74358" y="16802"/>
                </a:lnTo>
                <a:lnTo>
                  <a:pt x="122499" y="16802"/>
                </a:lnTo>
                <a:lnTo>
                  <a:pt x="118513" y="13551"/>
                </a:lnTo>
                <a:lnTo>
                  <a:pt x="110693" y="8724"/>
                </a:lnTo>
                <a:lnTo>
                  <a:pt x="102265" y="4907"/>
                </a:lnTo>
                <a:lnTo>
                  <a:pt x="93402" y="2181"/>
                </a:lnTo>
                <a:lnTo>
                  <a:pt x="84100" y="545"/>
                </a:lnTo>
                <a:lnTo>
                  <a:pt x="74358" y="0"/>
                </a:lnTo>
                <a:close/>
              </a:path>
              <a:path w="140970" h="151130">
                <a:moveTo>
                  <a:pt x="126187" y="101053"/>
                </a:moveTo>
                <a:lnTo>
                  <a:pt x="97629" y="129182"/>
                </a:lnTo>
                <a:lnTo>
                  <a:pt x="74358" y="133870"/>
                </a:lnTo>
                <a:lnTo>
                  <a:pt x="122776" y="133870"/>
                </a:lnTo>
                <a:lnTo>
                  <a:pt x="128787" y="128322"/>
                </a:lnTo>
                <a:lnTo>
                  <a:pt x="135104" y="120568"/>
                </a:lnTo>
                <a:lnTo>
                  <a:pt x="140512" y="111734"/>
                </a:lnTo>
                <a:lnTo>
                  <a:pt x="126187" y="101053"/>
                </a:lnTo>
                <a:close/>
              </a:path>
              <a:path w="140970" h="151130">
                <a:moveTo>
                  <a:pt x="122499" y="16802"/>
                </a:moveTo>
                <a:lnTo>
                  <a:pt x="74358" y="16802"/>
                </a:lnTo>
                <a:lnTo>
                  <a:pt x="82049" y="17258"/>
                </a:lnTo>
                <a:lnTo>
                  <a:pt x="89368" y="18627"/>
                </a:lnTo>
                <a:lnTo>
                  <a:pt x="122415" y="44272"/>
                </a:lnTo>
                <a:lnTo>
                  <a:pt x="137388" y="33591"/>
                </a:lnTo>
                <a:lnTo>
                  <a:pt x="131861" y="25985"/>
                </a:lnTo>
                <a:lnTo>
                  <a:pt x="125569" y="19305"/>
                </a:lnTo>
                <a:lnTo>
                  <a:pt x="122499" y="16802"/>
                </a:lnTo>
                <a:close/>
              </a:path>
            </a:pathLst>
          </a:custGeom>
          <a:solidFill>
            <a:srgbClr val="CAEBF8"/>
          </a:solidFill>
        </p:spPr>
        <p:txBody>
          <a:bodyPr wrap="square" lIns="0" tIns="0" rIns="0" bIns="0" rtlCol="0"/>
          <a:lstStyle/>
          <a:p>
            <a:endParaRPr sz="2418"/>
          </a:p>
        </p:txBody>
      </p:sp>
      <p:sp>
        <p:nvSpPr>
          <p:cNvPr id="168" name="object 168"/>
          <p:cNvSpPr/>
          <p:nvPr/>
        </p:nvSpPr>
        <p:spPr>
          <a:xfrm>
            <a:off x="2443261" y="3897735"/>
            <a:ext cx="210687" cy="193628"/>
          </a:xfrm>
          <a:custGeom>
            <a:avLst/>
            <a:gdLst/>
            <a:ahLst/>
            <a:cxnLst/>
            <a:rect l="l" t="t" r="r" b="b"/>
            <a:pathLst>
              <a:path w="156844" h="144144">
                <a:moveTo>
                  <a:pt x="85293" y="0"/>
                </a:moveTo>
                <a:lnTo>
                  <a:pt x="70446" y="0"/>
                </a:lnTo>
                <a:lnTo>
                  <a:pt x="0" y="143763"/>
                </a:lnTo>
                <a:lnTo>
                  <a:pt x="19138" y="143763"/>
                </a:lnTo>
                <a:lnTo>
                  <a:pt x="38150" y="105092"/>
                </a:lnTo>
                <a:lnTo>
                  <a:pt x="137365" y="105092"/>
                </a:lnTo>
                <a:lnTo>
                  <a:pt x="129040" y="88290"/>
                </a:lnTo>
                <a:lnTo>
                  <a:pt x="46355" y="88290"/>
                </a:lnTo>
                <a:lnTo>
                  <a:pt x="77876" y="24612"/>
                </a:lnTo>
                <a:lnTo>
                  <a:pt x="97488" y="24612"/>
                </a:lnTo>
                <a:lnTo>
                  <a:pt x="85293" y="0"/>
                </a:lnTo>
                <a:close/>
              </a:path>
              <a:path w="156844" h="144144">
                <a:moveTo>
                  <a:pt x="137365" y="105092"/>
                </a:moveTo>
                <a:lnTo>
                  <a:pt x="117589" y="105092"/>
                </a:lnTo>
                <a:lnTo>
                  <a:pt x="137121" y="143763"/>
                </a:lnTo>
                <a:lnTo>
                  <a:pt x="156527" y="143763"/>
                </a:lnTo>
                <a:lnTo>
                  <a:pt x="137365" y="105092"/>
                </a:lnTo>
                <a:close/>
              </a:path>
              <a:path w="156844" h="144144">
                <a:moveTo>
                  <a:pt x="97488" y="24612"/>
                </a:moveTo>
                <a:lnTo>
                  <a:pt x="77876" y="24612"/>
                </a:lnTo>
                <a:lnTo>
                  <a:pt x="109651" y="88290"/>
                </a:lnTo>
                <a:lnTo>
                  <a:pt x="129040" y="88290"/>
                </a:lnTo>
                <a:lnTo>
                  <a:pt x="97488" y="24612"/>
                </a:lnTo>
                <a:close/>
              </a:path>
            </a:pathLst>
          </a:custGeom>
          <a:solidFill>
            <a:srgbClr val="CAEBF8"/>
          </a:solidFill>
        </p:spPr>
        <p:txBody>
          <a:bodyPr wrap="square" lIns="0" tIns="0" rIns="0" bIns="0" rtlCol="0"/>
          <a:lstStyle/>
          <a:p>
            <a:endParaRPr sz="2418"/>
          </a:p>
        </p:txBody>
      </p:sp>
      <p:sp>
        <p:nvSpPr>
          <p:cNvPr id="169" name="object 169"/>
          <p:cNvSpPr/>
          <p:nvPr/>
        </p:nvSpPr>
        <p:spPr>
          <a:xfrm>
            <a:off x="2687236" y="3897735"/>
            <a:ext cx="171450" cy="193628"/>
          </a:xfrm>
          <a:custGeom>
            <a:avLst/>
            <a:gdLst/>
            <a:ahLst/>
            <a:cxnLst/>
            <a:rect l="l" t="t" r="r" b="b"/>
            <a:pathLst>
              <a:path w="127634" h="144144">
                <a:moveTo>
                  <a:pt x="82435" y="0"/>
                </a:moveTo>
                <a:lnTo>
                  <a:pt x="0" y="0"/>
                </a:lnTo>
                <a:lnTo>
                  <a:pt x="0" y="143763"/>
                </a:lnTo>
                <a:lnTo>
                  <a:pt x="17843" y="143763"/>
                </a:lnTo>
                <a:lnTo>
                  <a:pt x="17843" y="80873"/>
                </a:lnTo>
                <a:lnTo>
                  <a:pt x="84772" y="80873"/>
                </a:lnTo>
                <a:lnTo>
                  <a:pt x="120085" y="64071"/>
                </a:lnTo>
                <a:lnTo>
                  <a:pt x="17843" y="64071"/>
                </a:lnTo>
                <a:lnTo>
                  <a:pt x="17843" y="16535"/>
                </a:lnTo>
                <a:lnTo>
                  <a:pt x="120956" y="16535"/>
                </a:lnTo>
                <a:lnTo>
                  <a:pt x="120712" y="16104"/>
                </a:lnTo>
                <a:lnTo>
                  <a:pt x="115443" y="10413"/>
                </a:lnTo>
                <a:lnTo>
                  <a:pt x="108858" y="5856"/>
                </a:lnTo>
                <a:lnTo>
                  <a:pt x="101163" y="2601"/>
                </a:lnTo>
                <a:lnTo>
                  <a:pt x="92356" y="650"/>
                </a:lnTo>
                <a:lnTo>
                  <a:pt x="82435" y="0"/>
                </a:lnTo>
                <a:close/>
              </a:path>
              <a:path w="127634" h="144144">
                <a:moveTo>
                  <a:pt x="120956" y="16535"/>
                </a:moveTo>
                <a:lnTo>
                  <a:pt x="90589" y="16535"/>
                </a:lnTo>
                <a:lnTo>
                  <a:pt x="97116" y="18643"/>
                </a:lnTo>
                <a:lnTo>
                  <a:pt x="101777" y="22847"/>
                </a:lnTo>
                <a:lnTo>
                  <a:pt x="106413" y="27076"/>
                </a:lnTo>
                <a:lnTo>
                  <a:pt x="108737" y="32943"/>
                </a:lnTo>
                <a:lnTo>
                  <a:pt x="108737" y="48234"/>
                </a:lnTo>
                <a:lnTo>
                  <a:pt x="106413" y="54076"/>
                </a:lnTo>
                <a:lnTo>
                  <a:pt x="97116" y="62064"/>
                </a:lnTo>
                <a:lnTo>
                  <a:pt x="90284" y="64071"/>
                </a:lnTo>
                <a:lnTo>
                  <a:pt x="120085" y="64071"/>
                </a:lnTo>
                <a:lnTo>
                  <a:pt x="120931" y="63034"/>
                </a:lnTo>
                <a:lnTo>
                  <a:pt x="124575" y="55899"/>
                </a:lnTo>
                <a:lnTo>
                  <a:pt x="126764" y="47868"/>
                </a:lnTo>
                <a:lnTo>
                  <a:pt x="127495" y="38938"/>
                </a:lnTo>
                <a:lnTo>
                  <a:pt x="126740" y="30368"/>
                </a:lnTo>
                <a:lnTo>
                  <a:pt x="124479" y="22756"/>
                </a:lnTo>
                <a:lnTo>
                  <a:pt x="120956" y="16535"/>
                </a:lnTo>
                <a:close/>
              </a:path>
            </a:pathLst>
          </a:custGeom>
          <a:solidFill>
            <a:srgbClr val="CAEBF8"/>
          </a:solidFill>
        </p:spPr>
        <p:txBody>
          <a:bodyPr wrap="square" lIns="0" tIns="0" rIns="0" bIns="0" rtlCol="0"/>
          <a:lstStyle/>
          <a:p>
            <a:endParaRPr sz="2418"/>
          </a:p>
        </p:txBody>
      </p:sp>
      <p:sp>
        <p:nvSpPr>
          <p:cNvPr id="170" name="object 170"/>
          <p:cNvSpPr/>
          <p:nvPr/>
        </p:nvSpPr>
        <p:spPr>
          <a:xfrm>
            <a:off x="2843399" y="3897735"/>
            <a:ext cx="210687" cy="193628"/>
          </a:xfrm>
          <a:custGeom>
            <a:avLst/>
            <a:gdLst/>
            <a:ahLst/>
            <a:cxnLst/>
            <a:rect l="l" t="t" r="r" b="b"/>
            <a:pathLst>
              <a:path w="156844" h="144144">
                <a:moveTo>
                  <a:pt x="85293" y="0"/>
                </a:moveTo>
                <a:lnTo>
                  <a:pt x="70446" y="0"/>
                </a:lnTo>
                <a:lnTo>
                  <a:pt x="0" y="143763"/>
                </a:lnTo>
                <a:lnTo>
                  <a:pt x="19138" y="143763"/>
                </a:lnTo>
                <a:lnTo>
                  <a:pt x="38150" y="105092"/>
                </a:lnTo>
                <a:lnTo>
                  <a:pt x="137365" y="105092"/>
                </a:lnTo>
                <a:lnTo>
                  <a:pt x="129040" y="88290"/>
                </a:lnTo>
                <a:lnTo>
                  <a:pt x="46355" y="88290"/>
                </a:lnTo>
                <a:lnTo>
                  <a:pt x="77876" y="24612"/>
                </a:lnTo>
                <a:lnTo>
                  <a:pt x="97488" y="24612"/>
                </a:lnTo>
                <a:lnTo>
                  <a:pt x="85293" y="0"/>
                </a:lnTo>
                <a:close/>
              </a:path>
              <a:path w="156844" h="144144">
                <a:moveTo>
                  <a:pt x="137365" y="105092"/>
                </a:moveTo>
                <a:lnTo>
                  <a:pt x="117589" y="105092"/>
                </a:lnTo>
                <a:lnTo>
                  <a:pt x="137121" y="143763"/>
                </a:lnTo>
                <a:lnTo>
                  <a:pt x="156527" y="143763"/>
                </a:lnTo>
                <a:lnTo>
                  <a:pt x="137365" y="105092"/>
                </a:lnTo>
                <a:close/>
              </a:path>
              <a:path w="156844" h="144144">
                <a:moveTo>
                  <a:pt x="97488" y="24612"/>
                </a:moveTo>
                <a:lnTo>
                  <a:pt x="77876" y="24612"/>
                </a:lnTo>
                <a:lnTo>
                  <a:pt x="109651" y="88290"/>
                </a:lnTo>
                <a:lnTo>
                  <a:pt x="129040" y="88290"/>
                </a:lnTo>
                <a:lnTo>
                  <a:pt x="97488" y="24612"/>
                </a:lnTo>
                <a:close/>
              </a:path>
            </a:pathLst>
          </a:custGeom>
          <a:solidFill>
            <a:srgbClr val="CAEBF8"/>
          </a:solidFill>
        </p:spPr>
        <p:txBody>
          <a:bodyPr wrap="square" lIns="0" tIns="0" rIns="0" bIns="0" rtlCol="0"/>
          <a:lstStyle/>
          <a:p>
            <a:endParaRPr sz="2418"/>
          </a:p>
        </p:txBody>
      </p:sp>
      <p:sp>
        <p:nvSpPr>
          <p:cNvPr id="171" name="object 171"/>
          <p:cNvSpPr/>
          <p:nvPr/>
        </p:nvSpPr>
        <p:spPr>
          <a:xfrm>
            <a:off x="3073029" y="3893532"/>
            <a:ext cx="189363" cy="203010"/>
          </a:xfrm>
          <a:custGeom>
            <a:avLst/>
            <a:gdLst/>
            <a:ahLst/>
            <a:cxnLst/>
            <a:rect l="l" t="t" r="r" b="b"/>
            <a:pathLst>
              <a:path w="140969" h="151130">
                <a:moveTo>
                  <a:pt x="74358" y="0"/>
                </a:moveTo>
                <a:lnTo>
                  <a:pt x="32337" y="11980"/>
                </a:lnTo>
                <a:lnTo>
                  <a:pt x="5275" y="45467"/>
                </a:lnTo>
                <a:lnTo>
                  <a:pt x="0" y="75399"/>
                </a:lnTo>
                <a:lnTo>
                  <a:pt x="1314" y="91030"/>
                </a:lnTo>
                <a:lnTo>
                  <a:pt x="21031" y="129374"/>
                </a:lnTo>
                <a:lnTo>
                  <a:pt x="58916" y="149341"/>
                </a:lnTo>
                <a:lnTo>
                  <a:pt x="74358" y="150672"/>
                </a:lnTo>
                <a:lnTo>
                  <a:pt x="85002" y="150041"/>
                </a:lnTo>
                <a:lnTo>
                  <a:pt x="121560" y="134992"/>
                </a:lnTo>
                <a:lnTo>
                  <a:pt x="122776" y="133870"/>
                </a:lnTo>
                <a:lnTo>
                  <a:pt x="74358" y="133870"/>
                </a:lnTo>
                <a:lnTo>
                  <a:pt x="62766" y="132837"/>
                </a:lnTo>
                <a:lnTo>
                  <a:pt x="27301" y="108512"/>
                </a:lnTo>
                <a:lnTo>
                  <a:pt x="18364" y="75399"/>
                </a:lnTo>
                <a:lnTo>
                  <a:pt x="19357" y="63252"/>
                </a:lnTo>
                <a:lnTo>
                  <a:pt x="42715" y="26140"/>
                </a:lnTo>
                <a:lnTo>
                  <a:pt x="74358" y="16802"/>
                </a:lnTo>
                <a:lnTo>
                  <a:pt x="122499" y="16802"/>
                </a:lnTo>
                <a:lnTo>
                  <a:pt x="118513" y="13551"/>
                </a:lnTo>
                <a:lnTo>
                  <a:pt x="110693" y="8724"/>
                </a:lnTo>
                <a:lnTo>
                  <a:pt x="102265" y="4907"/>
                </a:lnTo>
                <a:lnTo>
                  <a:pt x="93402" y="2181"/>
                </a:lnTo>
                <a:lnTo>
                  <a:pt x="84100" y="545"/>
                </a:lnTo>
                <a:lnTo>
                  <a:pt x="74358" y="0"/>
                </a:lnTo>
                <a:close/>
              </a:path>
              <a:path w="140969" h="151130">
                <a:moveTo>
                  <a:pt x="126187" y="101053"/>
                </a:moveTo>
                <a:lnTo>
                  <a:pt x="97629" y="129182"/>
                </a:lnTo>
                <a:lnTo>
                  <a:pt x="74358" y="133870"/>
                </a:lnTo>
                <a:lnTo>
                  <a:pt x="122776" y="133870"/>
                </a:lnTo>
                <a:lnTo>
                  <a:pt x="128787" y="128322"/>
                </a:lnTo>
                <a:lnTo>
                  <a:pt x="135104" y="120568"/>
                </a:lnTo>
                <a:lnTo>
                  <a:pt x="140512" y="111734"/>
                </a:lnTo>
                <a:lnTo>
                  <a:pt x="126187" y="101053"/>
                </a:lnTo>
                <a:close/>
              </a:path>
              <a:path w="140969" h="151130">
                <a:moveTo>
                  <a:pt x="122499" y="16802"/>
                </a:moveTo>
                <a:lnTo>
                  <a:pt x="74358" y="16802"/>
                </a:lnTo>
                <a:lnTo>
                  <a:pt x="82049" y="17258"/>
                </a:lnTo>
                <a:lnTo>
                  <a:pt x="89368" y="18627"/>
                </a:lnTo>
                <a:lnTo>
                  <a:pt x="122415" y="44272"/>
                </a:lnTo>
                <a:lnTo>
                  <a:pt x="137388" y="33591"/>
                </a:lnTo>
                <a:lnTo>
                  <a:pt x="131861" y="25985"/>
                </a:lnTo>
                <a:lnTo>
                  <a:pt x="125569" y="19305"/>
                </a:lnTo>
                <a:lnTo>
                  <a:pt x="122499" y="16802"/>
                </a:lnTo>
                <a:close/>
              </a:path>
            </a:pathLst>
          </a:custGeom>
          <a:solidFill>
            <a:srgbClr val="CAEBF8"/>
          </a:solidFill>
        </p:spPr>
        <p:txBody>
          <a:bodyPr wrap="square" lIns="0" tIns="0" rIns="0" bIns="0" rtlCol="0"/>
          <a:lstStyle/>
          <a:p>
            <a:endParaRPr sz="2418"/>
          </a:p>
        </p:txBody>
      </p:sp>
      <p:sp>
        <p:nvSpPr>
          <p:cNvPr id="172" name="object 172"/>
          <p:cNvSpPr/>
          <p:nvPr/>
        </p:nvSpPr>
        <p:spPr>
          <a:xfrm>
            <a:off x="3322697" y="3896673"/>
            <a:ext cx="0" cy="194481"/>
          </a:xfrm>
          <a:custGeom>
            <a:avLst/>
            <a:gdLst/>
            <a:ahLst/>
            <a:cxnLst/>
            <a:rect l="l" t="t" r="r" b="b"/>
            <a:pathLst>
              <a:path h="144780">
                <a:moveTo>
                  <a:pt x="0" y="0"/>
                </a:moveTo>
                <a:lnTo>
                  <a:pt x="0" y="144551"/>
                </a:lnTo>
              </a:path>
            </a:pathLst>
          </a:custGeom>
          <a:ln w="18097">
            <a:solidFill>
              <a:srgbClr val="CAEBF8"/>
            </a:solidFill>
          </a:ln>
        </p:spPr>
        <p:txBody>
          <a:bodyPr wrap="square" lIns="0" tIns="0" rIns="0" bIns="0" rtlCol="0"/>
          <a:lstStyle/>
          <a:p>
            <a:endParaRPr sz="2418"/>
          </a:p>
        </p:txBody>
      </p:sp>
      <p:sp>
        <p:nvSpPr>
          <p:cNvPr id="173" name="object 173"/>
          <p:cNvSpPr/>
          <p:nvPr/>
        </p:nvSpPr>
        <p:spPr>
          <a:xfrm>
            <a:off x="3458288" y="3919948"/>
            <a:ext cx="0" cy="171450"/>
          </a:xfrm>
          <a:custGeom>
            <a:avLst/>
            <a:gdLst/>
            <a:ahLst/>
            <a:cxnLst/>
            <a:rect l="l" t="t" r="r" b="b"/>
            <a:pathLst>
              <a:path h="127635">
                <a:moveTo>
                  <a:pt x="0" y="0"/>
                </a:moveTo>
                <a:lnTo>
                  <a:pt x="0" y="127228"/>
                </a:lnTo>
              </a:path>
            </a:pathLst>
          </a:custGeom>
          <a:ln w="17970">
            <a:solidFill>
              <a:srgbClr val="CAEBF8"/>
            </a:solidFill>
          </a:ln>
        </p:spPr>
        <p:txBody>
          <a:bodyPr wrap="square" lIns="0" tIns="0" rIns="0" bIns="0" rtlCol="0"/>
          <a:lstStyle/>
          <a:p>
            <a:endParaRPr sz="2418"/>
          </a:p>
        </p:txBody>
      </p:sp>
      <p:sp>
        <p:nvSpPr>
          <p:cNvPr id="174" name="object 174"/>
          <p:cNvSpPr/>
          <p:nvPr/>
        </p:nvSpPr>
        <p:spPr>
          <a:xfrm>
            <a:off x="3365049" y="3908841"/>
            <a:ext cx="186804" cy="0"/>
          </a:xfrm>
          <a:custGeom>
            <a:avLst/>
            <a:gdLst/>
            <a:ahLst/>
            <a:cxnLst/>
            <a:rect l="l" t="t" r="r" b="b"/>
            <a:pathLst>
              <a:path w="139065">
                <a:moveTo>
                  <a:pt x="0" y="0"/>
                </a:moveTo>
                <a:lnTo>
                  <a:pt x="138950" y="0"/>
                </a:lnTo>
              </a:path>
            </a:pathLst>
          </a:custGeom>
          <a:ln w="16535">
            <a:solidFill>
              <a:srgbClr val="CAEBF8"/>
            </a:solidFill>
          </a:ln>
        </p:spPr>
        <p:txBody>
          <a:bodyPr wrap="square" lIns="0" tIns="0" rIns="0" bIns="0" rtlCol="0"/>
          <a:lstStyle/>
          <a:p>
            <a:endParaRPr sz="2418"/>
          </a:p>
        </p:txBody>
      </p:sp>
      <p:sp>
        <p:nvSpPr>
          <p:cNvPr id="175" name="object 175"/>
          <p:cNvSpPr/>
          <p:nvPr/>
        </p:nvSpPr>
        <p:spPr>
          <a:xfrm>
            <a:off x="3556344" y="3897735"/>
            <a:ext cx="198746" cy="193628"/>
          </a:xfrm>
          <a:custGeom>
            <a:avLst/>
            <a:gdLst/>
            <a:ahLst/>
            <a:cxnLst/>
            <a:rect l="l" t="t" r="r" b="b"/>
            <a:pathLst>
              <a:path w="147955" h="144144">
                <a:moveTo>
                  <a:pt x="22390" y="0"/>
                </a:moveTo>
                <a:lnTo>
                  <a:pt x="0" y="0"/>
                </a:lnTo>
                <a:lnTo>
                  <a:pt x="64719" y="71754"/>
                </a:lnTo>
                <a:lnTo>
                  <a:pt x="64719" y="143763"/>
                </a:lnTo>
                <a:lnTo>
                  <a:pt x="82562" y="143763"/>
                </a:lnTo>
                <a:lnTo>
                  <a:pt x="82562" y="72021"/>
                </a:lnTo>
                <a:lnTo>
                  <a:pt x="96352" y="56768"/>
                </a:lnTo>
                <a:lnTo>
                  <a:pt x="73837" y="56768"/>
                </a:lnTo>
                <a:lnTo>
                  <a:pt x="22390" y="0"/>
                </a:lnTo>
                <a:close/>
              </a:path>
              <a:path w="147955" h="144144">
                <a:moveTo>
                  <a:pt x="147675" y="0"/>
                </a:moveTo>
                <a:lnTo>
                  <a:pt x="125018" y="0"/>
                </a:lnTo>
                <a:lnTo>
                  <a:pt x="73837" y="56768"/>
                </a:lnTo>
                <a:lnTo>
                  <a:pt x="96352" y="56768"/>
                </a:lnTo>
                <a:lnTo>
                  <a:pt x="147675" y="0"/>
                </a:lnTo>
                <a:close/>
              </a:path>
            </a:pathLst>
          </a:custGeom>
          <a:solidFill>
            <a:srgbClr val="CAEBF8"/>
          </a:solidFill>
        </p:spPr>
        <p:txBody>
          <a:bodyPr wrap="square" lIns="0" tIns="0" rIns="0" bIns="0" rtlCol="0"/>
          <a:lstStyle/>
          <a:p>
            <a:endParaRPr sz="2418"/>
          </a:p>
        </p:txBody>
      </p:sp>
      <p:sp>
        <p:nvSpPr>
          <p:cNvPr id="176" name="object 176"/>
          <p:cNvSpPr/>
          <p:nvPr/>
        </p:nvSpPr>
        <p:spPr>
          <a:xfrm>
            <a:off x="8113034" y="3500992"/>
            <a:ext cx="0" cy="179127"/>
          </a:xfrm>
          <a:custGeom>
            <a:avLst/>
            <a:gdLst/>
            <a:ahLst/>
            <a:cxnLst/>
            <a:rect l="l" t="t" r="r" b="b"/>
            <a:pathLst>
              <a:path h="133350">
                <a:moveTo>
                  <a:pt x="0" y="0"/>
                </a:moveTo>
                <a:lnTo>
                  <a:pt x="0" y="132994"/>
                </a:lnTo>
              </a:path>
            </a:pathLst>
          </a:custGeom>
          <a:ln w="22021">
            <a:solidFill>
              <a:srgbClr val="8EC850"/>
            </a:solidFill>
          </a:ln>
        </p:spPr>
        <p:txBody>
          <a:bodyPr wrap="square" lIns="0" tIns="0" rIns="0" bIns="0" rtlCol="0"/>
          <a:lstStyle/>
          <a:p>
            <a:endParaRPr sz="2418"/>
          </a:p>
        </p:txBody>
      </p:sp>
      <p:sp>
        <p:nvSpPr>
          <p:cNvPr id="177" name="object 177"/>
          <p:cNvSpPr/>
          <p:nvPr/>
        </p:nvSpPr>
        <p:spPr>
          <a:xfrm>
            <a:off x="8064023" y="3487070"/>
            <a:ext cx="98093" cy="0"/>
          </a:xfrm>
          <a:custGeom>
            <a:avLst/>
            <a:gdLst/>
            <a:ahLst/>
            <a:cxnLst/>
            <a:rect l="l" t="t" r="r" b="b"/>
            <a:pathLst>
              <a:path w="73025">
                <a:moveTo>
                  <a:pt x="0" y="0"/>
                </a:moveTo>
                <a:lnTo>
                  <a:pt x="72974" y="0"/>
                </a:lnTo>
              </a:path>
            </a:pathLst>
          </a:custGeom>
          <a:ln w="20726">
            <a:solidFill>
              <a:srgbClr val="8EC850"/>
            </a:solidFill>
          </a:ln>
        </p:spPr>
        <p:txBody>
          <a:bodyPr wrap="square" lIns="0" tIns="0" rIns="0" bIns="0" rtlCol="0"/>
          <a:lstStyle/>
          <a:p>
            <a:endParaRPr sz="2418"/>
          </a:p>
        </p:txBody>
      </p:sp>
      <p:sp>
        <p:nvSpPr>
          <p:cNvPr id="178" name="object 178"/>
          <p:cNvSpPr/>
          <p:nvPr/>
        </p:nvSpPr>
        <p:spPr>
          <a:xfrm>
            <a:off x="8175096" y="3473145"/>
            <a:ext cx="106623" cy="207275"/>
          </a:xfrm>
          <a:custGeom>
            <a:avLst/>
            <a:gdLst/>
            <a:ahLst/>
            <a:cxnLst/>
            <a:rect l="l" t="t" r="r" b="b"/>
            <a:pathLst>
              <a:path w="79375" h="154305">
                <a:moveTo>
                  <a:pt x="35394" y="0"/>
                </a:moveTo>
                <a:lnTo>
                  <a:pt x="0" y="0"/>
                </a:lnTo>
                <a:lnTo>
                  <a:pt x="0" y="153720"/>
                </a:lnTo>
                <a:lnTo>
                  <a:pt x="22009" y="153720"/>
                </a:lnTo>
                <a:lnTo>
                  <a:pt x="22009" y="88087"/>
                </a:lnTo>
                <a:lnTo>
                  <a:pt x="56804" y="88087"/>
                </a:lnTo>
                <a:lnTo>
                  <a:pt x="55270" y="83553"/>
                </a:lnTo>
                <a:lnTo>
                  <a:pt x="62318" y="79667"/>
                </a:lnTo>
                <a:lnTo>
                  <a:pt x="67246" y="74523"/>
                </a:lnTo>
                <a:lnTo>
                  <a:pt x="69816" y="68656"/>
                </a:lnTo>
                <a:lnTo>
                  <a:pt x="22009" y="68656"/>
                </a:lnTo>
                <a:lnTo>
                  <a:pt x="22009" y="20726"/>
                </a:lnTo>
                <a:lnTo>
                  <a:pt x="69432" y="20726"/>
                </a:lnTo>
                <a:lnTo>
                  <a:pt x="64547" y="11279"/>
                </a:lnTo>
                <a:lnTo>
                  <a:pt x="52399" y="2819"/>
                </a:lnTo>
                <a:lnTo>
                  <a:pt x="35394" y="0"/>
                </a:lnTo>
                <a:close/>
              </a:path>
              <a:path w="79375" h="154305">
                <a:moveTo>
                  <a:pt x="56804" y="88087"/>
                </a:moveTo>
                <a:lnTo>
                  <a:pt x="35191" y="88087"/>
                </a:lnTo>
                <a:lnTo>
                  <a:pt x="55702" y="153720"/>
                </a:lnTo>
                <a:lnTo>
                  <a:pt x="79019" y="153720"/>
                </a:lnTo>
                <a:lnTo>
                  <a:pt x="56804" y="88087"/>
                </a:lnTo>
                <a:close/>
              </a:path>
              <a:path w="79375" h="154305">
                <a:moveTo>
                  <a:pt x="69432" y="20726"/>
                </a:moveTo>
                <a:lnTo>
                  <a:pt x="37490" y="20726"/>
                </a:lnTo>
                <a:lnTo>
                  <a:pt x="40728" y="21221"/>
                </a:lnTo>
                <a:lnTo>
                  <a:pt x="43167" y="22250"/>
                </a:lnTo>
                <a:lnTo>
                  <a:pt x="52235" y="40805"/>
                </a:lnTo>
                <a:lnTo>
                  <a:pt x="52235" y="48577"/>
                </a:lnTo>
                <a:lnTo>
                  <a:pt x="38417" y="68656"/>
                </a:lnTo>
                <a:lnTo>
                  <a:pt x="69816" y="68656"/>
                </a:lnTo>
                <a:lnTo>
                  <a:pt x="72859" y="61709"/>
                </a:lnTo>
                <a:lnTo>
                  <a:pt x="74269" y="54038"/>
                </a:lnTo>
                <a:lnTo>
                  <a:pt x="74269" y="45123"/>
                </a:lnTo>
                <a:lnTo>
                  <a:pt x="71838" y="25379"/>
                </a:lnTo>
                <a:lnTo>
                  <a:pt x="69432" y="20726"/>
                </a:lnTo>
                <a:close/>
              </a:path>
            </a:pathLst>
          </a:custGeom>
          <a:solidFill>
            <a:srgbClr val="8EC850"/>
          </a:solidFill>
        </p:spPr>
        <p:txBody>
          <a:bodyPr wrap="square" lIns="0" tIns="0" rIns="0" bIns="0" rtlCol="0"/>
          <a:lstStyle/>
          <a:p>
            <a:endParaRPr sz="2418"/>
          </a:p>
        </p:txBody>
      </p:sp>
      <p:sp>
        <p:nvSpPr>
          <p:cNvPr id="179" name="object 179"/>
          <p:cNvSpPr/>
          <p:nvPr/>
        </p:nvSpPr>
        <p:spPr>
          <a:xfrm>
            <a:off x="8285304" y="3473145"/>
            <a:ext cx="116859" cy="207275"/>
          </a:xfrm>
          <a:custGeom>
            <a:avLst/>
            <a:gdLst/>
            <a:ahLst/>
            <a:cxnLst/>
            <a:rect l="l" t="t" r="r" b="b"/>
            <a:pathLst>
              <a:path w="86995" h="154305">
                <a:moveTo>
                  <a:pt x="52666" y="0"/>
                </a:moveTo>
                <a:lnTo>
                  <a:pt x="34328" y="0"/>
                </a:lnTo>
                <a:lnTo>
                  <a:pt x="0" y="153720"/>
                </a:lnTo>
                <a:lnTo>
                  <a:pt x="22009" y="153720"/>
                </a:lnTo>
                <a:lnTo>
                  <a:pt x="28498" y="120688"/>
                </a:lnTo>
                <a:lnTo>
                  <a:pt x="79618" y="120688"/>
                </a:lnTo>
                <a:lnTo>
                  <a:pt x="74989" y="99961"/>
                </a:lnTo>
                <a:lnTo>
                  <a:pt x="32384" y="99961"/>
                </a:lnTo>
                <a:lnTo>
                  <a:pt x="43167" y="44259"/>
                </a:lnTo>
                <a:lnTo>
                  <a:pt x="62550" y="44259"/>
                </a:lnTo>
                <a:lnTo>
                  <a:pt x="52666" y="0"/>
                </a:lnTo>
                <a:close/>
              </a:path>
              <a:path w="86995" h="154305">
                <a:moveTo>
                  <a:pt x="79618" y="120688"/>
                </a:moveTo>
                <a:lnTo>
                  <a:pt x="58496" y="120688"/>
                </a:lnTo>
                <a:lnTo>
                  <a:pt x="64985" y="153720"/>
                </a:lnTo>
                <a:lnTo>
                  <a:pt x="86994" y="153720"/>
                </a:lnTo>
                <a:lnTo>
                  <a:pt x="79618" y="120688"/>
                </a:lnTo>
                <a:close/>
              </a:path>
              <a:path w="86995" h="154305">
                <a:moveTo>
                  <a:pt x="62550" y="44259"/>
                </a:moveTo>
                <a:lnTo>
                  <a:pt x="43599" y="44259"/>
                </a:lnTo>
                <a:lnTo>
                  <a:pt x="54406" y="99961"/>
                </a:lnTo>
                <a:lnTo>
                  <a:pt x="74989" y="99961"/>
                </a:lnTo>
                <a:lnTo>
                  <a:pt x="62550" y="44259"/>
                </a:lnTo>
                <a:close/>
              </a:path>
            </a:pathLst>
          </a:custGeom>
          <a:solidFill>
            <a:srgbClr val="8EC850"/>
          </a:solidFill>
        </p:spPr>
        <p:txBody>
          <a:bodyPr wrap="square" lIns="0" tIns="0" rIns="0" bIns="0" rtlCol="0"/>
          <a:lstStyle/>
          <a:p>
            <a:endParaRPr sz="2418"/>
          </a:p>
        </p:txBody>
      </p:sp>
      <p:sp>
        <p:nvSpPr>
          <p:cNvPr id="180" name="object 180"/>
          <p:cNvSpPr/>
          <p:nvPr/>
        </p:nvSpPr>
        <p:spPr>
          <a:xfrm>
            <a:off x="8415514" y="3473145"/>
            <a:ext cx="104064" cy="207275"/>
          </a:xfrm>
          <a:custGeom>
            <a:avLst/>
            <a:gdLst/>
            <a:ahLst/>
            <a:cxnLst/>
            <a:rect l="l" t="t" r="r" b="b"/>
            <a:pathLst>
              <a:path w="77470" h="154305">
                <a:moveTo>
                  <a:pt x="21158" y="0"/>
                </a:moveTo>
                <a:lnTo>
                  <a:pt x="0" y="0"/>
                </a:lnTo>
                <a:lnTo>
                  <a:pt x="0" y="153720"/>
                </a:lnTo>
                <a:lnTo>
                  <a:pt x="22021" y="153720"/>
                </a:lnTo>
                <a:lnTo>
                  <a:pt x="22021" y="61315"/>
                </a:lnTo>
                <a:lnTo>
                  <a:pt x="43168" y="61315"/>
                </a:lnTo>
                <a:lnTo>
                  <a:pt x="21158" y="0"/>
                </a:lnTo>
                <a:close/>
              </a:path>
              <a:path w="77470" h="154305">
                <a:moveTo>
                  <a:pt x="43168" y="61315"/>
                </a:moveTo>
                <a:lnTo>
                  <a:pt x="22453" y="61315"/>
                </a:lnTo>
                <a:lnTo>
                  <a:pt x="56134" y="153720"/>
                </a:lnTo>
                <a:lnTo>
                  <a:pt x="76860" y="153720"/>
                </a:lnTo>
                <a:lnTo>
                  <a:pt x="76860" y="92621"/>
                </a:lnTo>
                <a:lnTo>
                  <a:pt x="54406" y="92621"/>
                </a:lnTo>
                <a:lnTo>
                  <a:pt x="43168" y="61315"/>
                </a:lnTo>
                <a:close/>
              </a:path>
              <a:path w="77470" h="154305">
                <a:moveTo>
                  <a:pt x="76860" y="0"/>
                </a:moveTo>
                <a:lnTo>
                  <a:pt x="54838" y="0"/>
                </a:lnTo>
                <a:lnTo>
                  <a:pt x="54838" y="92621"/>
                </a:lnTo>
                <a:lnTo>
                  <a:pt x="76860" y="92621"/>
                </a:lnTo>
                <a:lnTo>
                  <a:pt x="76860" y="0"/>
                </a:lnTo>
                <a:close/>
              </a:path>
            </a:pathLst>
          </a:custGeom>
          <a:solidFill>
            <a:srgbClr val="8EC850"/>
          </a:solidFill>
        </p:spPr>
        <p:txBody>
          <a:bodyPr wrap="square" lIns="0" tIns="0" rIns="0" bIns="0" rtlCol="0"/>
          <a:lstStyle/>
          <a:p>
            <a:endParaRPr sz="2418"/>
          </a:p>
        </p:txBody>
      </p:sp>
      <p:sp>
        <p:nvSpPr>
          <p:cNvPr id="181" name="object 181"/>
          <p:cNvSpPr/>
          <p:nvPr/>
        </p:nvSpPr>
        <p:spPr>
          <a:xfrm>
            <a:off x="8539635" y="3471404"/>
            <a:ext cx="101505" cy="210687"/>
          </a:xfrm>
          <a:custGeom>
            <a:avLst/>
            <a:gdLst/>
            <a:ahLst/>
            <a:cxnLst/>
            <a:rect l="l" t="t" r="r" b="b"/>
            <a:pathLst>
              <a:path w="75564" h="156844">
                <a:moveTo>
                  <a:pt x="22021" y="111620"/>
                </a:moveTo>
                <a:lnTo>
                  <a:pt x="0" y="111620"/>
                </a:lnTo>
                <a:lnTo>
                  <a:pt x="0" y="125006"/>
                </a:lnTo>
                <a:lnTo>
                  <a:pt x="27279" y="155371"/>
                </a:lnTo>
                <a:lnTo>
                  <a:pt x="32245" y="156311"/>
                </a:lnTo>
                <a:lnTo>
                  <a:pt x="44627" y="156311"/>
                </a:lnTo>
                <a:lnTo>
                  <a:pt x="72437" y="134289"/>
                </a:lnTo>
                <a:lnTo>
                  <a:pt x="31953" y="134289"/>
                </a:lnTo>
                <a:lnTo>
                  <a:pt x="27965" y="132664"/>
                </a:lnTo>
                <a:lnTo>
                  <a:pt x="23215" y="126199"/>
                </a:lnTo>
                <a:lnTo>
                  <a:pt x="22021" y="122554"/>
                </a:lnTo>
                <a:lnTo>
                  <a:pt x="22021" y="111620"/>
                </a:lnTo>
                <a:close/>
              </a:path>
              <a:path w="75564" h="156844">
                <a:moveTo>
                  <a:pt x="44335" y="0"/>
                </a:moveTo>
                <a:lnTo>
                  <a:pt x="32524" y="0"/>
                </a:lnTo>
                <a:lnTo>
                  <a:pt x="26987" y="1117"/>
                </a:lnTo>
                <a:lnTo>
                  <a:pt x="1866" y="30873"/>
                </a:lnTo>
                <a:lnTo>
                  <a:pt x="1079" y="51739"/>
                </a:lnTo>
                <a:lnTo>
                  <a:pt x="2705" y="59766"/>
                </a:lnTo>
                <a:lnTo>
                  <a:pt x="9169" y="72580"/>
                </a:lnTo>
                <a:lnTo>
                  <a:pt x="15544" y="77723"/>
                </a:lnTo>
                <a:lnTo>
                  <a:pt x="43535" y="89242"/>
                </a:lnTo>
                <a:lnTo>
                  <a:pt x="45732" y="90322"/>
                </a:lnTo>
                <a:lnTo>
                  <a:pt x="53555" y="114858"/>
                </a:lnTo>
                <a:lnTo>
                  <a:pt x="53403" y="118033"/>
                </a:lnTo>
                <a:lnTo>
                  <a:pt x="41313" y="134289"/>
                </a:lnTo>
                <a:lnTo>
                  <a:pt x="72437" y="134289"/>
                </a:lnTo>
                <a:lnTo>
                  <a:pt x="73634" y="129222"/>
                </a:lnTo>
                <a:lnTo>
                  <a:pt x="74917" y="123672"/>
                </a:lnTo>
                <a:lnTo>
                  <a:pt x="75525" y="118033"/>
                </a:lnTo>
                <a:lnTo>
                  <a:pt x="75480" y="104063"/>
                </a:lnTo>
                <a:lnTo>
                  <a:pt x="52476" y="69087"/>
                </a:lnTo>
                <a:lnTo>
                  <a:pt x="32740" y="61239"/>
                </a:lnTo>
                <a:lnTo>
                  <a:pt x="23101" y="39293"/>
                </a:lnTo>
                <a:lnTo>
                  <a:pt x="23317" y="36804"/>
                </a:lnTo>
                <a:lnTo>
                  <a:pt x="34988" y="22021"/>
                </a:lnTo>
                <a:lnTo>
                  <a:pt x="72934" y="22021"/>
                </a:lnTo>
                <a:lnTo>
                  <a:pt x="71246" y="18033"/>
                </a:lnTo>
                <a:lnTo>
                  <a:pt x="68770" y="14325"/>
                </a:lnTo>
                <a:lnTo>
                  <a:pt x="62293" y="7696"/>
                </a:lnTo>
                <a:lnTo>
                  <a:pt x="58394" y="5041"/>
                </a:lnTo>
                <a:lnTo>
                  <a:pt x="49339" y="1015"/>
                </a:lnTo>
                <a:lnTo>
                  <a:pt x="44335" y="0"/>
                </a:lnTo>
                <a:close/>
              </a:path>
              <a:path w="75564" h="156844">
                <a:moveTo>
                  <a:pt x="72934" y="22021"/>
                </a:moveTo>
                <a:lnTo>
                  <a:pt x="43611" y="22021"/>
                </a:lnTo>
                <a:lnTo>
                  <a:pt x="47612" y="23863"/>
                </a:lnTo>
                <a:lnTo>
                  <a:pt x="52362" y="31203"/>
                </a:lnTo>
                <a:lnTo>
                  <a:pt x="53555" y="35559"/>
                </a:lnTo>
                <a:lnTo>
                  <a:pt x="53555" y="45554"/>
                </a:lnTo>
                <a:lnTo>
                  <a:pt x="75564" y="45554"/>
                </a:lnTo>
                <a:lnTo>
                  <a:pt x="75470" y="29971"/>
                </a:lnTo>
                <a:lnTo>
                  <a:pt x="74714" y="26225"/>
                </a:lnTo>
                <a:lnTo>
                  <a:pt x="72934" y="22021"/>
                </a:lnTo>
                <a:close/>
              </a:path>
            </a:pathLst>
          </a:custGeom>
          <a:solidFill>
            <a:srgbClr val="8EC850"/>
          </a:solidFill>
        </p:spPr>
        <p:txBody>
          <a:bodyPr wrap="square" lIns="0" tIns="0" rIns="0" bIns="0" rtlCol="0"/>
          <a:lstStyle/>
          <a:p>
            <a:endParaRPr sz="2418"/>
          </a:p>
        </p:txBody>
      </p:sp>
      <p:sp>
        <p:nvSpPr>
          <p:cNvPr id="182" name="object 182"/>
          <p:cNvSpPr/>
          <p:nvPr/>
        </p:nvSpPr>
        <p:spPr>
          <a:xfrm>
            <a:off x="8663179" y="3473145"/>
            <a:ext cx="88710" cy="207275"/>
          </a:xfrm>
          <a:custGeom>
            <a:avLst/>
            <a:gdLst/>
            <a:ahLst/>
            <a:cxnLst/>
            <a:rect l="l" t="t" r="r" b="b"/>
            <a:pathLst>
              <a:path w="66039" h="154305">
                <a:moveTo>
                  <a:pt x="65633" y="0"/>
                </a:moveTo>
                <a:lnTo>
                  <a:pt x="0" y="0"/>
                </a:lnTo>
                <a:lnTo>
                  <a:pt x="0" y="153720"/>
                </a:lnTo>
                <a:lnTo>
                  <a:pt x="22009" y="153720"/>
                </a:lnTo>
                <a:lnTo>
                  <a:pt x="22009" y="88087"/>
                </a:lnTo>
                <a:lnTo>
                  <a:pt x="60020" y="88087"/>
                </a:lnTo>
                <a:lnTo>
                  <a:pt x="60020" y="67360"/>
                </a:lnTo>
                <a:lnTo>
                  <a:pt x="22009" y="67360"/>
                </a:lnTo>
                <a:lnTo>
                  <a:pt x="22009" y="20726"/>
                </a:lnTo>
                <a:lnTo>
                  <a:pt x="65633" y="20726"/>
                </a:lnTo>
                <a:lnTo>
                  <a:pt x="65633" y="0"/>
                </a:lnTo>
                <a:close/>
              </a:path>
            </a:pathLst>
          </a:custGeom>
          <a:solidFill>
            <a:srgbClr val="8EC850"/>
          </a:solidFill>
        </p:spPr>
        <p:txBody>
          <a:bodyPr wrap="square" lIns="0" tIns="0" rIns="0" bIns="0" rtlCol="0"/>
          <a:lstStyle/>
          <a:p>
            <a:endParaRPr sz="2418"/>
          </a:p>
        </p:txBody>
      </p:sp>
      <p:sp>
        <p:nvSpPr>
          <p:cNvPr id="183" name="object 183"/>
          <p:cNvSpPr/>
          <p:nvPr/>
        </p:nvSpPr>
        <p:spPr>
          <a:xfrm>
            <a:off x="8768736" y="3471404"/>
            <a:ext cx="99799" cy="210687"/>
          </a:xfrm>
          <a:custGeom>
            <a:avLst/>
            <a:gdLst/>
            <a:ahLst/>
            <a:cxnLst/>
            <a:rect l="l" t="t" r="r" b="b"/>
            <a:pathLst>
              <a:path w="74295" h="156844">
                <a:moveTo>
                  <a:pt x="41376" y="0"/>
                </a:moveTo>
                <a:lnTo>
                  <a:pt x="32461" y="0"/>
                </a:lnTo>
                <a:lnTo>
                  <a:pt x="28028" y="787"/>
                </a:lnTo>
                <a:lnTo>
                  <a:pt x="0" y="31381"/>
                </a:lnTo>
                <a:lnTo>
                  <a:pt x="0" y="125082"/>
                </a:lnTo>
                <a:lnTo>
                  <a:pt x="28028" y="155524"/>
                </a:lnTo>
                <a:lnTo>
                  <a:pt x="32461" y="156311"/>
                </a:lnTo>
                <a:lnTo>
                  <a:pt x="41376" y="156311"/>
                </a:lnTo>
                <a:lnTo>
                  <a:pt x="71047" y="134289"/>
                </a:lnTo>
                <a:lnTo>
                  <a:pt x="32893" y="134289"/>
                </a:lnTo>
                <a:lnTo>
                  <a:pt x="29387" y="133032"/>
                </a:lnTo>
                <a:lnTo>
                  <a:pt x="23507" y="127990"/>
                </a:lnTo>
                <a:lnTo>
                  <a:pt x="22021" y="124079"/>
                </a:lnTo>
                <a:lnTo>
                  <a:pt x="22021" y="32245"/>
                </a:lnTo>
                <a:lnTo>
                  <a:pt x="23507" y="28320"/>
                </a:lnTo>
                <a:lnTo>
                  <a:pt x="29387" y="23279"/>
                </a:lnTo>
                <a:lnTo>
                  <a:pt x="32893" y="22021"/>
                </a:lnTo>
                <a:lnTo>
                  <a:pt x="70991" y="22021"/>
                </a:lnTo>
                <a:lnTo>
                  <a:pt x="68440" y="16408"/>
                </a:lnTo>
                <a:lnTo>
                  <a:pt x="65595" y="12484"/>
                </a:lnTo>
                <a:lnTo>
                  <a:pt x="58534" y="6299"/>
                </a:lnTo>
                <a:lnTo>
                  <a:pt x="54584" y="3962"/>
                </a:lnTo>
                <a:lnTo>
                  <a:pt x="45796" y="787"/>
                </a:lnTo>
                <a:lnTo>
                  <a:pt x="41376" y="0"/>
                </a:lnTo>
                <a:close/>
              </a:path>
              <a:path w="74295" h="156844">
                <a:moveTo>
                  <a:pt x="70991" y="22021"/>
                </a:moveTo>
                <a:lnTo>
                  <a:pt x="40957" y="22021"/>
                </a:lnTo>
                <a:lnTo>
                  <a:pt x="44437" y="23279"/>
                </a:lnTo>
                <a:lnTo>
                  <a:pt x="50342" y="28320"/>
                </a:lnTo>
                <a:lnTo>
                  <a:pt x="51816" y="32245"/>
                </a:lnTo>
                <a:lnTo>
                  <a:pt x="51816" y="124079"/>
                </a:lnTo>
                <a:lnTo>
                  <a:pt x="50342" y="127990"/>
                </a:lnTo>
                <a:lnTo>
                  <a:pt x="44437" y="133032"/>
                </a:lnTo>
                <a:lnTo>
                  <a:pt x="40957" y="134289"/>
                </a:lnTo>
                <a:lnTo>
                  <a:pt x="71047" y="134289"/>
                </a:lnTo>
                <a:lnTo>
                  <a:pt x="72758" y="130581"/>
                </a:lnTo>
                <a:lnTo>
                  <a:pt x="73837" y="125082"/>
                </a:lnTo>
                <a:lnTo>
                  <a:pt x="73837" y="31381"/>
                </a:lnTo>
                <a:lnTo>
                  <a:pt x="72758" y="25907"/>
                </a:lnTo>
                <a:lnTo>
                  <a:pt x="70991" y="22021"/>
                </a:lnTo>
                <a:close/>
              </a:path>
            </a:pathLst>
          </a:custGeom>
          <a:solidFill>
            <a:srgbClr val="8EC850"/>
          </a:solidFill>
        </p:spPr>
        <p:txBody>
          <a:bodyPr wrap="square" lIns="0" tIns="0" rIns="0" bIns="0" rtlCol="0"/>
          <a:lstStyle/>
          <a:p>
            <a:endParaRPr sz="2418"/>
          </a:p>
        </p:txBody>
      </p:sp>
      <p:sp>
        <p:nvSpPr>
          <p:cNvPr id="184" name="object 184"/>
          <p:cNvSpPr/>
          <p:nvPr/>
        </p:nvSpPr>
        <p:spPr>
          <a:xfrm>
            <a:off x="8894035" y="3473145"/>
            <a:ext cx="106623" cy="207275"/>
          </a:xfrm>
          <a:custGeom>
            <a:avLst/>
            <a:gdLst/>
            <a:ahLst/>
            <a:cxnLst/>
            <a:rect l="l" t="t" r="r" b="b"/>
            <a:pathLst>
              <a:path w="79375" h="154305">
                <a:moveTo>
                  <a:pt x="35394" y="0"/>
                </a:moveTo>
                <a:lnTo>
                  <a:pt x="0" y="0"/>
                </a:lnTo>
                <a:lnTo>
                  <a:pt x="0" y="153720"/>
                </a:lnTo>
                <a:lnTo>
                  <a:pt x="22009" y="153720"/>
                </a:lnTo>
                <a:lnTo>
                  <a:pt x="22009" y="88087"/>
                </a:lnTo>
                <a:lnTo>
                  <a:pt x="56804" y="88087"/>
                </a:lnTo>
                <a:lnTo>
                  <a:pt x="55270" y="83553"/>
                </a:lnTo>
                <a:lnTo>
                  <a:pt x="62318" y="79667"/>
                </a:lnTo>
                <a:lnTo>
                  <a:pt x="67246" y="74523"/>
                </a:lnTo>
                <a:lnTo>
                  <a:pt x="69816" y="68656"/>
                </a:lnTo>
                <a:lnTo>
                  <a:pt x="22009" y="68656"/>
                </a:lnTo>
                <a:lnTo>
                  <a:pt x="22009" y="20726"/>
                </a:lnTo>
                <a:lnTo>
                  <a:pt x="69432" y="20726"/>
                </a:lnTo>
                <a:lnTo>
                  <a:pt x="64547" y="11279"/>
                </a:lnTo>
                <a:lnTo>
                  <a:pt x="52399" y="2819"/>
                </a:lnTo>
                <a:lnTo>
                  <a:pt x="35394" y="0"/>
                </a:lnTo>
                <a:close/>
              </a:path>
              <a:path w="79375" h="154305">
                <a:moveTo>
                  <a:pt x="56804" y="88087"/>
                </a:moveTo>
                <a:lnTo>
                  <a:pt x="35191" y="88087"/>
                </a:lnTo>
                <a:lnTo>
                  <a:pt x="55702" y="153720"/>
                </a:lnTo>
                <a:lnTo>
                  <a:pt x="79019" y="153720"/>
                </a:lnTo>
                <a:lnTo>
                  <a:pt x="56804" y="88087"/>
                </a:lnTo>
                <a:close/>
              </a:path>
              <a:path w="79375" h="154305">
                <a:moveTo>
                  <a:pt x="69432" y="20726"/>
                </a:moveTo>
                <a:lnTo>
                  <a:pt x="37490" y="20726"/>
                </a:lnTo>
                <a:lnTo>
                  <a:pt x="40728" y="21221"/>
                </a:lnTo>
                <a:lnTo>
                  <a:pt x="43167" y="22250"/>
                </a:lnTo>
                <a:lnTo>
                  <a:pt x="52235" y="40805"/>
                </a:lnTo>
                <a:lnTo>
                  <a:pt x="52235" y="48577"/>
                </a:lnTo>
                <a:lnTo>
                  <a:pt x="38417" y="68656"/>
                </a:lnTo>
                <a:lnTo>
                  <a:pt x="69816" y="68656"/>
                </a:lnTo>
                <a:lnTo>
                  <a:pt x="72859" y="61709"/>
                </a:lnTo>
                <a:lnTo>
                  <a:pt x="74269" y="54038"/>
                </a:lnTo>
                <a:lnTo>
                  <a:pt x="74269" y="45123"/>
                </a:lnTo>
                <a:lnTo>
                  <a:pt x="71838" y="25379"/>
                </a:lnTo>
                <a:lnTo>
                  <a:pt x="69432" y="20726"/>
                </a:lnTo>
                <a:close/>
              </a:path>
            </a:pathLst>
          </a:custGeom>
          <a:solidFill>
            <a:srgbClr val="8EC850"/>
          </a:solidFill>
        </p:spPr>
        <p:txBody>
          <a:bodyPr wrap="square" lIns="0" tIns="0" rIns="0" bIns="0" rtlCol="0"/>
          <a:lstStyle/>
          <a:p>
            <a:endParaRPr sz="2418"/>
          </a:p>
        </p:txBody>
      </p:sp>
      <p:sp>
        <p:nvSpPr>
          <p:cNvPr id="185" name="object 185"/>
          <p:cNvSpPr/>
          <p:nvPr/>
        </p:nvSpPr>
        <p:spPr>
          <a:xfrm>
            <a:off x="9017586" y="3473145"/>
            <a:ext cx="133919" cy="207275"/>
          </a:xfrm>
          <a:custGeom>
            <a:avLst/>
            <a:gdLst/>
            <a:ahLst/>
            <a:cxnLst/>
            <a:rect l="l" t="t" r="r" b="b"/>
            <a:pathLst>
              <a:path w="99695" h="154305">
                <a:moveTo>
                  <a:pt x="21158" y="0"/>
                </a:moveTo>
                <a:lnTo>
                  <a:pt x="0" y="0"/>
                </a:lnTo>
                <a:lnTo>
                  <a:pt x="0" y="153720"/>
                </a:lnTo>
                <a:lnTo>
                  <a:pt x="22009" y="153720"/>
                </a:lnTo>
                <a:lnTo>
                  <a:pt x="22009" y="60236"/>
                </a:lnTo>
                <a:lnTo>
                  <a:pt x="42089" y="60236"/>
                </a:lnTo>
                <a:lnTo>
                  <a:pt x="21158" y="0"/>
                </a:lnTo>
                <a:close/>
              </a:path>
              <a:path w="99695" h="154305">
                <a:moveTo>
                  <a:pt x="99301" y="60236"/>
                </a:moveTo>
                <a:lnTo>
                  <a:pt x="77292" y="60236"/>
                </a:lnTo>
                <a:lnTo>
                  <a:pt x="77292" y="153720"/>
                </a:lnTo>
                <a:lnTo>
                  <a:pt x="99301" y="153720"/>
                </a:lnTo>
                <a:lnTo>
                  <a:pt x="99301" y="60236"/>
                </a:lnTo>
                <a:close/>
              </a:path>
              <a:path w="99695" h="154305">
                <a:moveTo>
                  <a:pt x="42089" y="60236"/>
                </a:moveTo>
                <a:lnTo>
                  <a:pt x="22453" y="60236"/>
                </a:lnTo>
                <a:lnTo>
                  <a:pt x="44043" y="126301"/>
                </a:lnTo>
                <a:lnTo>
                  <a:pt x="55054" y="126301"/>
                </a:lnTo>
                <a:lnTo>
                  <a:pt x="69876" y="81394"/>
                </a:lnTo>
                <a:lnTo>
                  <a:pt x="49441" y="81394"/>
                </a:lnTo>
                <a:lnTo>
                  <a:pt x="42089" y="60236"/>
                </a:lnTo>
                <a:close/>
              </a:path>
              <a:path w="99695" h="154305">
                <a:moveTo>
                  <a:pt x="99301" y="0"/>
                </a:moveTo>
                <a:lnTo>
                  <a:pt x="77939" y="0"/>
                </a:lnTo>
                <a:lnTo>
                  <a:pt x="49872" y="81394"/>
                </a:lnTo>
                <a:lnTo>
                  <a:pt x="69876" y="81394"/>
                </a:lnTo>
                <a:lnTo>
                  <a:pt x="76860" y="60236"/>
                </a:lnTo>
                <a:lnTo>
                  <a:pt x="99301" y="60236"/>
                </a:lnTo>
                <a:lnTo>
                  <a:pt x="99301" y="0"/>
                </a:lnTo>
                <a:close/>
              </a:path>
            </a:pathLst>
          </a:custGeom>
          <a:solidFill>
            <a:srgbClr val="8EC850"/>
          </a:solidFill>
        </p:spPr>
        <p:txBody>
          <a:bodyPr wrap="square" lIns="0" tIns="0" rIns="0" bIns="0" rtlCol="0"/>
          <a:lstStyle/>
          <a:p>
            <a:endParaRPr sz="2418"/>
          </a:p>
        </p:txBody>
      </p:sp>
      <p:sp>
        <p:nvSpPr>
          <p:cNvPr id="186" name="object 186"/>
          <p:cNvSpPr/>
          <p:nvPr/>
        </p:nvSpPr>
        <p:spPr>
          <a:xfrm>
            <a:off x="9165479" y="3473145"/>
            <a:ext cx="116859" cy="207275"/>
          </a:xfrm>
          <a:custGeom>
            <a:avLst/>
            <a:gdLst/>
            <a:ahLst/>
            <a:cxnLst/>
            <a:rect l="l" t="t" r="r" b="b"/>
            <a:pathLst>
              <a:path w="86995" h="154305">
                <a:moveTo>
                  <a:pt x="52666" y="0"/>
                </a:moveTo>
                <a:lnTo>
                  <a:pt x="34328" y="0"/>
                </a:lnTo>
                <a:lnTo>
                  <a:pt x="0" y="153720"/>
                </a:lnTo>
                <a:lnTo>
                  <a:pt x="22009" y="153720"/>
                </a:lnTo>
                <a:lnTo>
                  <a:pt x="28498" y="120688"/>
                </a:lnTo>
                <a:lnTo>
                  <a:pt x="79618" y="120688"/>
                </a:lnTo>
                <a:lnTo>
                  <a:pt x="74989" y="99961"/>
                </a:lnTo>
                <a:lnTo>
                  <a:pt x="32384" y="99961"/>
                </a:lnTo>
                <a:lnTo>
                  <a:pt x="43167" y="44259"/>
                </a:lnTo>
                <a:lnTo>
                  <a:pt x="62550" y="44259"/>
                </a:lnTo>
                <a:lnTo>
                  <a:pt x="52666" y="0"/>
                </a:lnTo>
                <a:close/>
              </a:path>
              <a:path w="86995" h="154305">
                <a:moveTo>
                  <a:pt x="79618" y="120688"/>
                </a:moveTo>
                <a:lnTo>
                  <a:pt x="58496" y="120688"/>
                </a:lnTo>
                <a:lnTo>
                  <a:pt x="64985" y="153720"/>
                </a:lnTo>
                <a:lnTo>
                  <a:pt x="86994" y="153720"/>
                </a:lnTo>
                <a:lnTo>
                  <a:pt x="79618" y="120688"/>
                </a:lnTo>
                <a:close/>
              </a:path>
              <a:path w="86995" h="154305">
                <a:moveTo>
                  <a:pt x="62550" y="44259"/>
                </a:moveTo>
                <a:lnTo>
                  <a:pt x="43599" y="44259"/>
                </a:lnTo>
                <a:lnTo>
                  <a:pt x="54406" y="99961"/>
                </a:lnTo>
                <a:lnTo>
                  <a:pt x="74989" y="99961"/>
                </a:lnTo>
                <a:lnTo>
                  <a:pt x="62550" y="44259"/>
                </a:lnTo>
                <a:close/>
              </a:path>
            </a:pathLst>
          </a:custGeom>
          <a:solidFill>
            <a:srgbClr val="8EC850"/>
          </a:solidFill>
        </p:spPr>
        <p:txBody>
          <a:bodyPr wrap="square" lIns="0" tIns="0" rIns="0" bIns="0" rtlCol="0"/>
          <a:lstStyle/>
          <a:p>
            <a:endParaRPr sz="2418"/>
          </a:p>
        </p:txBody>
      </p:sp>
      <p:sp>
        <p:nvSpPr>
          <p:cNvPr id="187" name="object 187"/>
          <p:cNvSpPr/>
          <p:nvPr/>
        </p:nvSpPr>
        <p:spPr>
          <a:xfrm>
            <a:off x="9315125" y="3500992"/>
            <a:ext cx="0" cy="179127"/>
          </a:xfrm>
          <a:custGeom>
            <a:avLst/>
            <a:gdLst/>
            <a:ahLst/>
            <a:cxnLst/>
            <a:rect l="l" t="t" r="r" b="b"/>
            <a:pathLst>
              <a:path h="133350">
                <a:moveTo>
                  <a:pt x="0" y="0"/>
                </a:moveTo>
                <a:lnTo>
                  <a:pt x="0" y="132994"/>
                </a:lnTo>
              </a:path>
            </a:pathLst>
          </a:custGeom>
          <a:ln w="22021">
            <a:solidFill>
              <a:srgbClr val="8EC850"/>
            </a:solidFill>
          </a:ln>
        </p:spPr>
        <p:txBody>
          <a:bodyPr wrap="square" lIns="0" tIns="0" rIns="0" bIns="0" rtlCol="0"/>
          <a:lstStyle/>
          <a:p>
            <a:endParaRPr sz="2418"/>
          </a:p>
        </p:txBody>
      </p:sp>
      <p:sp>
        <p:nvSpPr>
          <p:cNvPr id="188" name="object 188"/>
          <p:cNvSpPr/>
          <p:nvPr/>
        </p:nvSpPr>
        <p:spPr>
          <a:xfrm>
            <a:off x="9266114" y="3487070"/>
            <a:ext cx="98093" cy="0"/>
          </a:xfrm>
          <a:custGeom>
            <a:avLst/>
            <a:gdLst/>
            <a:ahLst/>
            <a:cxnLst/>
            <a:rect l="l" t="t" r="r" b="b"/>
            <a:pathLst>
              <a:path w="73025">
                <a:moveTo>
                  <a:pt x="0" y="0"/>
                </a:moveTo>
                <a:lnTo>
                  <a:pt x="72974" y="0"/>
                </a:lnTo>
              </a:path>
            </a:pathLst>
          </a:custGeom>
          <a:ln w="20726">
            <a:solidFill>
              <a:srgbClr val="8EC850"/>
            </a:solidFill>
          </a:ln>
        </p:spPr>
        <p:txBody>
          <a:bodyPr wrap="square" lIns="0" tIns="0" rIns="0" bIns="0" rtlCol="0"/>
          <a:lstStyle/>
          <a:p>
            <a:endParaRPr sz="2418"/>
          </a:p>
        </p:txBody>
      </p:sp>
      <p:sp>
        <p:nvSpPr>
          <p:cNvPr id="189" name="object 189"/>
          <p:cNvSpPr/>
          <p:nvPr/>
        </p:nvSpPr>
        <p:spPr>
          <a:xfrm>
            <a:off x="9392829" y="3473151"/>
            <a:ext cx="0" cy="207275"/>
          </a:xfrm>
          <a:custGeom>
            <a:avLst/>
            <a:gdLst/>
            <a:ahLst/>
            <a:cxnLst/>
            <a:rect l="l" t="t" r="r" b="b"/>
            <a:pathLst>
              <a:path h="154305">
                <a:moveTo>
                  <a:pt x="0" y="0"/>
                </a:moveTo>
                <a:lnTo>
                  <a:pt x="0" y="153720"/>
                </a:lnTo>
              </a:path>
            </a:pathLst>
          </a:custGeom>
          <a:ln w="22009">
            <a:solidFill>
              <a:srgbClr val="8EC850"/>
            </a:solidFill>
          </a:ln>
        </p:spPr>
        <p:txBody>
          <a:bodyPr wrap="square" lIns="0" tIns="0" rIns="0" bIns="0" rtlCol="0"/>
          <a:lstStyle/>
          <a:p>
            <a:endParaRPr sz="2418"/>
          </a:p>
        </p:txBody>
      </p:sp>
      <p:sp>
        <p:nvSpPr>
          <p:cNvPr id="190" name="object 190"/>
          <p:cNvSpPr/>
          <p:nvPr/>
        </p:nvSpPr>
        <p:spPr>
          <a:xfrm>
            <a:off x="9426204" y="3473145"/>
            <a:ext cx="110888" cy="207275"/>
          </a:xfrm>
          <a:custGeom>
            <a:avLst/>
            <a:gdLst/>
            <a:ahLst/>
            <a:cxnLst/>
            <a:rect l="l" t="t" r="r" b="b"/>
            <a:pathLst>
              <a:path w="82550" h="154305">
                <a:moveTo>
                  <a:pt x="23317" y="0"/>
                </a:moveTo>
                <a:lnTo>
                  <a:pt x="0" y="0"/>
                </a:lnTo>
                <a:lnTo>
                  <a:pt x="31305" y="153720"/>
                </a:lnTo>
                <a:lnTo>
                  <a:pt x="50736" y="153720"/>
                </a:lnTo>
                <a:lnTo>
                  <a:pt x="60254" y="107302"/>
                </a:lnTo>
                <a:lnTo>
                  <a:pt x="40805" y="107302"/>
                </a:lnTo>
                <a:lnTo>
                  <a:pt x="23317" y="0"/>
                </a:lnTo>
                <a:close/>
              </a:path>
              <a:path w="82550" h="154305">
                <a:moveTo>
                  <a:pt x="82257" y="0"/>
                </a:moveTo>
                <a:lnTo>
                  <a:pt x="58940" y="0"/>
                </a:lnTo>
                <a:lnTo>
                  <a:pt x="41236" y="107302"/>
                </a:lnTo>
                <a:lnTo>
                  <a:pt x="60254" y="107302"/>
                </a:lnTo>
                <a:lnTo>
                  <a:pt x="82257" y="0"/>
                </a:lnTo>
                <a:close/>
              </a:path>
            </a:pathLst>
          </a:custGeom>
          <a:solidFill>
            <a:srgbClr val="8EC850"/>
          </a:solidFill>
        </p:spPr>
        <p:txBody>
          <a:bodyPr wrap="square" lIns="0" tIns="0" rIns="0" bIns="0" rtlCol="0"/>
          <a:lstStyle/>
          <a:p>
            <a:endParaRPr sz="2418"/>
          </a:p>
        </p:txBody>
      </p:sp>
      <p:sp>
        <p:nvSpPr>
          <p:cNvPr id="191" name="object 191"/>
          <p:cNvSpPr/>
          <p:nvPr/>
        </p:nvSpPr>
        <p:spPr>
          <a:xfrm>
            <a:off x="9554401" y="3473145"/>
            <a:ext cx="88710" cy="207275"/>
          </a:xfrm>
          <a:custGeom>
            <a:avLst/>
            <a:gdLst/>
            <a:ahLst/>
            <a:cxnLst/>
            <a:rect l="l" t="t" r="r" b="b"/>
            <a:pathLst>
              <a:path w="66039" h="154305">
                <a:moveTo>
                  <a:pt x="65633" y="0"/>
                </a:moveTo>
                <a:lnTo>
                  <a:pt x="0" y="0"/>
                </a:lnTo>
                <a:lnTo>
                  <a:pt x="0" y="153720"/>
                </a:lnTo>
                <a:lnTo>
                  <a:pt x="65633" y="153720"/>
                </a:lnTo>
                <a:lnTo>
                  <a:pt x="65633" y="131699"/>
                </a:lnTo>
                <a:lnTo>
                  <a:pt x="22009" y="131699"/>
                </a:lnTo>
                <a:lnTo>
                  <a:pt x="22009" y="86575"/>
                </a:lnTo>
                <a:lnTo>
                  <a:pt x="60020" y="86575"/>
                </a:lnTo>
                <a:lnTo>
                  <a:pt x="60020" y="65849"/>
                </a:lnTo>
                <a:lnTo>
                  <a:pt x="22009" y="65849"/>
                </a:lnTo>
                <a:lnTo>
                  <a:pt x="22009" y="20726"/>
                </a:lnTo>
                <a:lnTo>
                  <a:pt x="65633" y="20726"/>
                </a:lnTo>
                <a:lnTo>
                  <a:pt x="65633" y="0"/>
                </a:lnTo>
                <a:close/>
              </a:path>
            </a:pathLst>
          </a:custGeom>
          <a:solidFill>
            <a:srgbClr val="8EC850"/>
          </a:solidFill>
        </p:spPr>
        <p:txBody>
          <a:bodyPr wrap="square" lIns="0" tIns="0" rIns="0" bIns="0" rtlCol="0"/>
          <a:lstStyle/>
          <a:p>
            <a:endParaRPr sz="2418"/>
          </a:p>
        </p:txBody>
      </p:sp>
      <p:sp>
        <p:nvSpPr>
          <p:cNvPr id="192" name="object 192"/>
          <p:cNvSpPr/>
          <p:nvPr/>
        </p:nvSpPr>
        <p:spPr>
          <a:xfrm>
            <a:off x="8072703" y="3856904"/>
            <a:ext cx="133066" cy="170597"/>
          </a:xfrm>
          <a:custGeom>
            <a:avLst/>
            <a:gdLst/>
            <a:ahLst/>
            <a:cxnLst/>
            <a:rect l="l" t="t" r="r" b="b"/>
            <a:pathLst>
              <a:path w="99060" h="127000">
                <a:moveTo>
                  <a:pt x="50533" y="0"/>
                </a:moveTo>
                <a:lnTo>
                  <a:pt x="20142" y="0"/>
                </a:lnTo>
                <a:lnTo>
                  <a:pt x="0" y="126745"/>
                </a:lnTo>
                <a:lnTo>
                  <a:pt x="35420" y="126745"/>
                </a:lnTo>
                <a:lnTo>
                  <a:pt x="42024" y="84467"/>
                </a:lnTo>
                <a:lnTo>
                  <a:pt x="49423" y="84467"/>
                </a:lnTo>
                <a:lnTo>
                  <a:pt x="90990" y="64884"/>
                </a:lnTo>
                <a:lnTo>
                  <a:pt x="95217" y="56337"/>
                </a:lnTo>
                <a:lnTo>
                  <a:pt x="55041" y="56337"/>
                </a:lnTo>
                <a:lnTo>
                  <a:pt x="47574" y="56260"/>
                </a:lnTo>
                <a:lnTo>
                  <a:pt x="46621" y="56083"/>
                </a:lnTo>
                <a:lnTo>
                  <a:pt x="51053" y="28041"/>
                </a:lnTo>
                <a:lnTo>
                  <a:pt x="97936" y="28041"/>
                </a:lnTo>
                <a:lnTo>
                  <a:pt x="97834" y="26771"/>
                </a:lnTo>
                <a:lnTo>
                  <a:pt x="62363" y="522"/>
                </a:lnTo>
                <a:lnTo>
                  <a:pt x="50533" y="0"/>
                </a:lnTo>
                <a:close/>
              </a:path>
              <a:path w="99060" h="127000">
                <a:moveTo>
                  <a:pt x="49423" y="84467"/>
                </a:moveTo>
                <a:lnTo>
                  <a:pt x="42024" y="84467"/>
                </a:lnTo>
                <a:lnTo>
                  <a:pt x="43332" y="84493"/>
                </a:lnTo>
                <a:lnTo>
                  <a:pt x="46799" y="84645"/>
                </a:lnTo>
                <a:lnTo>
                  <a:pt x="49423" y="84467"/>
                </a:lnTo>
                <a:close/>
              </a:path>
              <a:path w="99060" h="127000">
                <a:moveTo>
                  <a:pt x="97936" y="28041"/>
                </a:moveTo>
                <a:lnTo>
                  <a:pt x="56870" y="28041"/>
                </a:lnTo>
                <a:lnTo>
                  <a:pt x="59905" y="28892"/>
                </a:lnTo>
                <a:lnTo>
                  <a:pt x="64071" y="32296"/>
                </a:lnTo>
                <a:lnTo>
                  <a:pt x="65112" y="34836"/>
                </a:lnTo>
                <a:lnTo>
                  <a:pt x="65112" y="44272"/>
                </a:lnTo>
                <a:lnTo>
                  <a:pt x="63855" y="48806"/>
                </a:lnTo>
                <a:lnTo>
                  <a:pt x="58826" y="54838"/>
                </a:lnTo>
                <a:lnTo>
                  <a:pt x="55041" y="56337"/>
                </a:lnTo>
                <a:lnTo>
                  <a:pt x="95217" y="56337"/>
                </a:lnTo>
                <a:lnTo>
                  <a:pt x="97700" y="46667"/>
                </a:lnTo>
                <a:lnTo>
                  <a:pt x="98539" y="35496"/>
                </a:lnTo>
                <a:lnTo>
                  <a:pt x="97936" y="28041"/>
                </a:lnTo>
                <a:close/>
              </a:path>
            </a:pathLst>
          </a:custGeom>
          <a:solidFill>
            <a:srgbClr val="8BD7F4"/>
          </a:solidFill>
        </p:spPr>
        <p:txBody>
          <a:bodyPr wrap="square" lIns="0" tIns="0" rIns="0" bIns="0" rtlCol="0"/>
          <a:lstStyle/>
          <a:p>
            <a:endParaRPr sz="2418"/>
          </a:p>
        </p:txBody>
      </p:sp>
      <p:sp>
        <p:nvSpPr>
          <p:cNvPr id="193" name="object 193"/>
          <p:cNvSpPr/>
          <p:nvPr/>
        </p:nvSpPr>
        <p:spPr>
          <a:xfrm>
            <a:off x="8203850" y="3856904"/>
            <a:ext cx="133919" cy="170597"/>
          </a:xfrm>
          <a:custGeom>
            <a:avLst/>
            <a:gdLst/>
            <a:ahLst/>
            <a:cxnLst/>
            <a:rect l="l" t="t" r="r" b="b"/>
            <a:pathLst>
              <a:path w="99695" h="127000">
                <a:moveTo>
                  <a:pt x="50012" y="0"/>
                </a:moveTo>
                <a:lnTo>
                  <a:pt x="20142" y="0"/>
                </a:lnTo>
                <a:lnTo>
                  <a:pt x="0" y="126745"/>
                </a:lnTo>
                <a:lnTo>
                  <a:pt x="35420" y="126745"/>
                </a:lnTo>
                <a:lnTo>
                  <a:pt x="43408" y="75526"/>
                </a:lnTo>
                <a:lnTo>
                  <a:pt x="74477" y="75526"/>
                </a:lnTo>
                <a:lnTo>
                  <a:pt x="73279" y="71272"/>
                </a:lnTo>
                <a:lnTo>
                  <a:pt x="81724" y="69126"/>
                </a:lnTo>
                <a:lnTo>
                  <a:pt x="88188" y="64731"/>
                </a:lnTo>
                <a:lnTo>
                  <a:pt x="92684" y="58077"/>
                </a:lnTo>
                <a:lnTo>
                  <a:pt x="93542" y="56514"/>
                </a:lnTo>
                <a:lnTo>
                  <a:pt x="46621" y="56514"/>
                </a:lnTo>
                <a:lnTo>
                  <a:pt x="51396" y="26301"/>
                </a:lnTo>
                <a:lnTo>
                  <a:pt x="57797" y="26123"/>
                </a:lnTo>
                <a:lnTo>
                  <a:pt x="98885" y="26123"/>
                </a:lnTo>
                <a:lnTo>
                  <a:pt x="98738" y="24298"/>
                </a:lnTo>
                <a:lnTo>
                  <a:pt x="62980" y="459"/>
                </a:lnTo>
                <a:lnTo>
                  <a:pt x="50012" y="0"/>
                </a:lnTo>
                <a:close/>
              </a:path>
              <a:path w="99695" h="127000">
                <a:moveTo>
                  <a:pt x="74477" y="75526"/>
                </a:moveTo>
                <a:lnTo>
                  <a:pt x="43408" y="75526"/>
                </a:lnTo>
                <a:lnTo>
                  <a:pt x="51396" y="126745"/>
                </a:lnTo>
                <a:lnTo>
                  <a:pt x="88900" y="126745"/>
                </a:lnTo>
                <a:lnTo>
                  <a:pt x="74477" y="75526"/>
                </a:lnTo>
                <a:close/>
              </a:path>
              <a:path w="99695" h="127000">
                <a:moveTo>
                  <a:pt x="98885" y="26123"/>
                </a:moveTo>
                <a:lnTo>
                  <a:pt x="57797" y="26123"/>
                </a:lnTo>
                <a:lnTo>
                  <a:pt x="60655" y="27000"/>
                </a:lnTo>
                <a:lnTo>
                  <a:pt x="64350" y="30467"/>
                </a:lnTo>
                <a:lnTo>
                  <a:pt x="65290" y="33159"/>
                </a:lnTo>
                <a:lnTo>
                  <a:pt x="65290" y="43167"/>
                </a:lnTo>
                <a:lnTo>
                  <a:pt x="63830" y="48044"/>
                </a:lnTo>
                <a:lnTo>
                  <a:pt x="58051" y="54813"/>
                </a:lnTo>
                <a:lnTo>
                  <a:pt x="53911" y="56514"/>
                </a:lnTo>
                <a:lnTo>
                  <a:pt x="93542" y="56514"/>
                </a:lnTo>
                <a:lnTo>
                  <a:pt x="95620" y="52731"/>
                </a:lnTo>
                <a:lnTo>
                  <a:pt x="97720" y="46694"/>
                </a:lnTo>
                <a:lnTo>
                  <a:pt x="98981" y="39967"/>
                </a:lnTo>
                <a:lnTo>
                  <a:pt x="99402" y="32550"/>
                </a:lnTo>
                <a:lnTo>
                  <a:pt x="98885" y="26123"/>
                </a:lnTo>
                <a:close/>
              </a:path>
            </a:pathLst>
          </a:custGeom>
          <a:solidFill>
            <a:srgbClr val="8BD7F4"/>
          </a:solidFill>
        </p:spPr>
        <p:txBody>
          <a:bodyPr wrap="square" lIns="0" tIns="0" rIns="0" bIns="0" rtlCol="0"/>
          <a:lstStyle/>
          <a:p>
            <a:endParaRPr sz="2418"/>
          </a:p>
        </p:txBody>
      </p:sp>
      <p:sp>
        <p:nvSpPr>
          <p:cNvPr id="194" name="object 194"/>
          <p:cNvSpPr/>
          <p:nvPr/>
        </p:nvSpPr>
        <p:spPr>
          <a:xfrm>
            <a:off x="8330683" y="3856904"/>
            <a:ext cx="132213" cy="170597"/>
          </a:xfrm>
          <a:custGeom>
            <a:avLst/>
            <a:gdLst/>
            <a:ahLst/>
            <a:cxnLst/>
            <a:rect l="l" t="t" r="r" b="b"/>
            <a:pathLst>
              <a:path w="98425" h="127000">
                <a:moveTo>
                  <a:pt x="89420" y="0"/>
                </a:moveTo>
                <a:lnTo>
                  <a:pt x="47663" y="0"/>
                </a:lnTo>
                <a:lnTo>
                  <a:pt x="0" y="126745"/>
                </a:lnTo>
                <a:lnTo>
                  <a:pt x="36283" y="126745"/>
                </a:lnTo>
                <a:lnTo>
                  <a:pt x="41846" y="108076"/>
                </a:lnTo>
                <a:lnTo>
                  <a:pt x="97044" y="108076"/>
                </a:lnTo>
                <a:lnTo>
                  <a:pt x="95238" y="82473"/>
                </a:lnTo>
                <a:lnTo>
                  <a:pt x="49314" y="82473"/>
                </a:lnTo>
                <a:lnTo>
                  <a:pt x="63893" y="35496"/>
                </a:lnTo>
                <a:lnTo>
                  <a:pt x="91924" y="35496"/>
                </a:lnTo>
                <a:lnTo>
                  <a:pt x="89420" y="0"/>
                </a:lnTo>
                <a:close/>
              </a:path>
              <a:path w="98425" h="127000">
                <a:moveTo>
                  <a:pt x="97044" y="108076"/>
                </a:moveTo>
                <a:lnTo>
                  <a:pt x="62763" y="108076"/>
                </a:lnTo>
                <a:lnTo>
                  <a:pt x="62598" y="126745"/>
                </a:lnTo>
                <a:lnTo>
                  <a:pt x="98361" y="126745"/>
                </a:lnTo>
                <a:lnTo>
                  <a:pt x="97044" y="108076"/>
                </a:lnTo>
                <a:close/>
              </a:path>
              <a:path w="98425" h="127000">
                <a:moveTo>
                  <a:pt x="91924" y="35496"/>
                </a:moveTo>
                <a:lnTo>
                  <a:pt x="63893" y="35496"/>
                </a:lnTo>
                <a:lnTo>
                  <a:pt x="63461" y="82473"/>
                </a:lnTo>
                <a:lnTo>
                  <a:pt x="95238" y="82473"/>
                </a:lnTo>
                <a:lnTo>
                  <a:pt x="91924" y="35496"/>
                </a:lnTo>
                <a:close/>
              </a:path>
            </a:pathLst>
          </a:custGeom>
          <a:solidFill>
            <a:srgbClr val="8BD7F4"/>
          </a:solidFill>
        </p:spPr>
        <p:txBody>
          <a:bodyPr wrap="square" lIns="0" tIns="0" rIns="0" bIns="0" rtlCol="0"/>
          <a:lstStyle/>
          <a:p>
            <a:endParaRPr sz="2418"/>
          </a:p>
        </p:txBody>
      </p:sp>
      <p:sp>
        <p:nvSpPr>
          <p:cNvPr id="195" name="object 195"/>
          <p:cNvSpPr/>
          <p:nvPr/>
        </p:nvSpPr>
        <p:spPr>
          <a:xfrm>
            <a:off x="8477684" y="3853518"/>
            <a:ext cx="132213" cy="177421"/>
          </a:xfrm>
          <a:custGeom>
            <a:avLst/>
            <a:gdLst/>
            <a:ahLst/>
            <a:cxnLst/>
            <a:rect l="l" t="t" r="r" b="b"/>
            <a:pathLst>
              <a:path w="98425" h="132080">
                <a:moveTo>
                  <a:pt x="57569" y="0"/>
                </a:moveTo>
                <a:lnTo>
                  <a:pt x="48640" y="0"/>
                </a:lnTo>
                <a:lnTo>
                  <a:pt x="40741" y="1727"/>
                </a:lnTo>
                <a:lnTo>
                  <a:pt x="9651" y="33356"/>
                </a:lnTo>
                <a:lnTo>
                  <a:pt x="275" y="74550"/>
                </a:lnTo>
                <a:lnTo>
                  <a:pt x="0" y="83604"/>
                </a:lnTo>
                <a:lnTo>
                  <a:pt x="659" y="94629"/>
                </a:lnTo>
                <a:lnTo>
                  <a:pt x="23494" y="128693"/>
                </a:lnTo>
                <a:lnTo>
                  <a:pt x="41236" y="131787"/>
                </a:lnTo>
                <a:lnTo>
                  <a:pt x="53426" y="130621"/>
                </a:lnTo>
                <a:lnTo>
                  <a:pt x="86382" y="102603"/>
                </a:lnTo>
                <a:lnTo>
                  <a:pt x="86999" y="100787"/>
                </a:lnTo>
                <a:lnTo>
                  <a:pt x="41567" y="100787"/>
                </a:lnTo>
                <a:lnTo>
                  <a:pt x="39255" y="99796"/>
                </a:lnTo>
                <a:lnTo>
                  <a:pt x="36537" y="95808"/>
                </a:lnTo>
                <a:lnTo>
                  <a:pt x="35864" y="92367"/>
                </a:lnTo>
                <a:lnTo>
                  <a:pt x="35871" y="81076"/>
                </a:lnTo>
                <a:lnTo>
                  <a:pt x="43319" y="43052"/>
                </a:lnTo>
                <a:lnTo>
                  <a:pt x="52933" y="31343"/>
                </a:lnTo>
                <a:lnTo>
                  <a:pt x="94400" y="31343"/>
                </a:lnTo>
                <a:lnTo>
                  <a:pt x="97929" y="30035"/>
                </a:lnTo>
                <a:lnTo>
                  <a:pt x="65513" y="485"/>
                </a:lnTo>
                <a:lnTo>
                  <a:pt x="57569" y="0"/>
                </a:lnTo>
                <a:close/>
              </a:path>
              <a:path w="98425" h="132080">
                <a:moveTo>
                  <a:pt x="95237" y="55994"/>
                </a:moveTo>
                <a:lnTo>
                  <a:pt x="49923" y="55994"/>
                </a:lnTo>
                <a:lnTo>
                  <a:pt x="46532" y="81076"/>
                </a:lnTo>
                <a:lnTo>
                  <a:pt x="58610" y="81076"/>
                </a:lnTo>
                <a:lnTo>
                  <a:pt x="58191" y="87401"/>
                </a:lnTo>
                <a:lnTo>
                  <a:pt x="56794" y="92252"/>
                </a:lnTo>
                <a:lnTo>
                  <a:pt x="51993" y="99085"/>
                </a:lnTo>
                <a:lnTo>
                  <a:pt x="48793" y="100787"/>
                </a:lnTo>
                <a:lnTo>
                  <a:pt x="86999" y="100787"/>
                </a:lnTo>
                <a:lnTo>
                  <a:pt x="90811" y="89554"/>
                </a:lnTo>
                <a:lnTo>
                  <a:pt x="93763" y="74018"/>
                </a:lnTo>
                <a:lnTo>
                  <a:pt x="95237" y="55994"/>
                </a:lnTo>
                <a:close/>
              </a:path>
              <a:path w="98425" h="132080">
                <a:moveTo>
                  <a:pt x="94400" y="31343"/>
                </a:moveTo>
                <a:lnTo>
                  <a:pt x="58254" y="31343"/>
                </a:lnTo>
                <a:lnTo>
                  <a:pt x="60286" y="32130"/>
                </a:lnTo>
                <a:lnTo>
                  <a:pt x="61785" y="33718"/>
                </a:lnTo>
                <a:lnTo>
                  <a:pt x="63245" y="35318"/>
                </a:lnTo>
                <a:lnTo>
                  <a:pt x="64452" y="38112"/>
                </a:lnTo>
                <a:lnTo>
                  <a:pt x="65379" y="42100"/>
                </a:lnTo>
                <a:lnTo>
                  <a:pt x="94400" y="31343"/>
                </a:lnTo>
                <a:close/>
              </a:path>
            </a:pathLst>
          </a:custGeom>
          <a:solidFill>
            <a:srgbClr val="8BD7F4"/>
          </a:solidFill>
        </p:spPr>
        <p:txBody>
          <a:bodyPr wrap="square" lIns="0" tIns="0" rIns="0" bIns="0" rtlCol="0"/>
          <a:lstStyle/>
          <a:p>
            <a:endParaRPr sz="2418"/>
          </a:p>
        </p:txBody>
      </p:sp>
      <p:sp>
        <p:nvSpPr>
          <p:cNvPr id="196" name="object 196"/>
          <p:cNvSpPr/>
          <p:nvPr/>
        </p:nvSpPr>
        <p:spPr>
          <a:xfrm>
            <a:off x="8603466" y="3856899"/>
            <a:ext cx="179980" cy="170597"/>
          </a:xfrm>
          <a:custGeom>
            <a:avLst/>
            <a:gdLst/>
            <a:ahLst/>
            <a:cxnLst/>
            <a:rect l="l" t="t" r="r" b="b"/>
            <a:pathLst>
              <a:path w="133985" h="127000">
                <a:moveTo>
                  <a:pt x="70586" y="0"/>
                </a:moveTo>
                <a:lnTo>
                  <a:pt x="29171" y="0"/>
                </a:lnTo>
                <a:lnTo>
                  <a:pt x="0" y="126745"/>
                </a:lnTo>
                <a:lnTo>
                  <a:pt x="30479" y="126745"/>
                </a:lnTo>
                <a:lnTo>
                  <a:pt x="48361" y="32727"/>
                </a:lnTo>
                <a:lnTo>
                  <a:pt x="70754" y="32727"/>
                </a:lnTo>
                <a:lnTo>
                  <a:pt x="70586" y="0"/>
                </a:lnTo>
                <a:close/>
              </a:path>
              <a:path w="133985" h="127000">
                <a:moveTo>
                  <a:pt x="70754" y="32727"/>
                </a:moveTo>
                <a:lnTo>
                  <a:pt x="48361" y="32727"/>
                </a:lnTo>
                <a:lnTo>
                  <a:pt x="49834" y="126745"/>
                </a:lnTo>
                <a:lnTo>
                  <a:pt x="73799" y="126745"/>
                </a:lnTo>
                <a:lnTo>
                  <a:pt x="92969" y="66852"/>
                </a:lnTo>
                <a:lnTo>
                  <a:pt x="70929" y="66852"/>
                </a:lnTo>
                <a:lnTo>
                  <a:pt x="70754" y="32727"/>
                </a:lnTo>
                <a:close/>
              </a:path>
              <a:path w="133985" h="127000">
                <a:moveTo>
                  <a:pt x="130886" y="32905"/>
                </a:moveTo>
                <a:lnTo>
                  <a:pt x="103835" y="32905"/>
                </a:lnTo>
                <a:lnTo>
                  <a:pt x="92290" y="126745"/>
                </a:lnTo>
                <a:lnTo>
                  <a:pt x="122847" y="126745"/>
                </a:lnTo>
                <a:lnTo>
                  <a:pt x="130886" y="32905"/>
                </a:lnTo>
                <a:close/>
              </a:path>
              <a:path w="133985" h="127000">
                <a:moveTo>
                  <a:pt x="133705" y="0"/>
                </a:moveTo>
                <a:lnTo>
                  <a:pt x="92468" y="0"/>
                </a:lnTo>
                <a:lnTo>
                  <a:pt x="70929" y="66852"/>
                </a:lnTo>
                <a:lnTo>
                  <a:pt x="92969" y="66852"/>
                </a:lnTo>
                <a:lnTo>
                  <a:pt x="103835" y="32905"/>
                </a:lnTo>
                <a:lnTo>
                  <a:pt x="130886" y="32905"/>
                </a:lnTo>
                <a:lnTo>
                  <a:pt x="133705" y="0"/>
                </a:lnTo>
                <a:close/>
              </a:path>
            </a:pathLst>
          </a:custGeom>
          <a:solidFill>
            <a:srgbClr val="8BD7F4"/>
          </a:solidFill>
        </p:spPr>
        <p:txBody>
          <a:bodyPr wrap="square" lIns="0" tIns="0" rIns="0" bIns="0" rtlCol="0"/>
          <a:lstStyle/>
          <a:p>
            <a:endParaRPr sz="2418"/>
          </a:p>
        </p:txBody>
      </p:sp>
      <p:sp>
        <p:nvSpPr>
          <p:cNvPr id="197" name="object 197"/>
          <p:cNvSpPr/>
          <p:nvPr/>
        </p:nvSpPr>
        <p:spPr>
          <a:xfrm>
            <a:off x="8771585" y="3856904"/>
            <a:ext cx="132213" cy="170597"/>
          </a:xfrm>
          <a:custGeom>
            <a:avLst/>
            <a:gdLst/>
            <a:ahLst/>
            <a:cxnLst/>
            <a:rect l="l" t="t" r="r" b="b"/>
            <a:pathLst>
              <a:path w="98425" h="127000">
                <a:moveTo>
                  <a:pt x="89420" y="0"/>
                </a:moveTo>
                <a:lnTo>
                  <a:pt x="47663" y="0"/>
                </a:lnTo>
                <a:lnTo>
                  <a:pt x="0" y="126745"/>
                </a:lnTo>
                <a:lnTo>
                  <a:pt x="36283" y="126745"/>
                </a:lnTo>
                <a:lnTo>
                  <a:pt x="41846" y="108076"/>
                </a:lnTo>
                <a:lnTo>
                  <a:pt x="97044" y="108076"/>
                </a:lnTo>
                <a:lnTo>
                  <a:pt x="95238" y="82473"/>
                </a:lnTo>
                <a:lnTo>
                  <a:pt x="49314" y="82473"/>
                </a:lnTo>
                <a:lnTo>
                  <a:pt x="63893" y="35496"/>
                </a:lnTo>
                <a:lnTo>
                  <a:pt x="91924" y="35496"/>
                </a:lnTo>
                <a:lnTo>
                  <a:pt x="89420" y="0"/>
                </a:lnTo>
                <a:close/>
              </a:path>
              <a:path w="98425" h="127000">
                <a:moveTo>
                  <a:pt x="97044" y="108076"/>
                </a:moveTo>
                <a:lnTo>
                  <a:pt x="62763" y="108076"/>
                </a:lnTo>
                <a:lnTo>
                  <a:pt x="62598" y="126745"/>
                </a:lnTo>
                <a:lnTo>
                  <a:pt x="98361" y="126745"/>
                </a:lnTo>
                <a:lnTo>
                  <a:pt x="97044" y="108076"/>
                </a:lnTo>
                <a:close/>
              </a:path>
              <a:path w="98425" h="127000">
                <a:moveTo>
                  <a:pt x="91924" y="35496"/>
                </a:moveTo>
                <a:lnTo>
                  <a:pt x="63893" y="35496"/>
                </a:lnTo>
                <a:lnTo>
                  <a:pt x="63461" y="82473"/>
                </a:lnTo>
                <a:lnTo>
                  <a:pt x="95238" y="82473"/>
                </a:lnTo>
                <a:lnTo>
                  <a:pt x="91924" y="35496"/>
                </a:lnTo>
                <a:close/>
              </a:path>
            </a:pathLst>
          </a:custGeom>
          <a:solidFill>
            <a:srgbClr val="8BD7F4"/>
          </a:solidFill>
        </p:spPr>
        <p:txBody>
          <a:bodyPr wrap="square" lIns="0" tIns="0" rIns="0" bIns="0" rtlCol="0"/>
          <a:lstStyle/>
          <a:p>
            <a:endParaRPr sz="2418"/>
          </a:p>
        </p:txBody>
      </p:sp>
      <p:sp>
        <p:nvSpPr>
          <p:cNvPr id="198" name="object 198"/>
          <p:cNvSpPr/>
          <p:nvPr/>
        </p:nvSpPr>
        <p:spPr>
          <a:xfrm>
            <a:off x="8918127" y="3856904"/>
            <a:ext cx="111741" cy="170597"/>
          </a:xfrm>
          <a:custGeom>
            <a:avLst/>
            <a:gdLst/>
            <a:ahLst/>
            <a:cxnLst/>
            <a:rect l="l" t="t" r="r" b="b"/>
            <a:pathLst>
              <a:path w="83185" h="127000">
                <a:moveTo>
                  <a:pt x="56692" y="32118"/>
                </a:moveTo>
                <a:lnTo>
                  <a:pt x="21094" y="32118"/>
                </a:lnTo>
                <a:lnTo>
                  <a:pt x="6159" y="126745"/>
                </a:lnTo>
                <a:lnTo>
                  <a:pt x="41757" y="126745"/>
                </a:lnTo>
                <a:lnTo>
                  <a:pt x="56692" y="32118"/>
                </a:lnTo>
                <a:close/>
              </a:path>
              <a:path w="83185" h="127000">
                <a:moveTo>
                  <a:pt x="82816" y="0"/>
                </a:moveTo>
                <a:lnTo>
                  <a:pt x="5118" y="0"/>
                </a:lnTo>
                <a:lnTo>
                  <a:pt x="0" y="32118"/>
                </a:lnTo>
                <a:lnTo>
                  <a:pt x="77698" y="32118"/>
                </a:lnTo>
                <a:lnTo>
                  <a:pt x="82816" y="0"/>
                </a:lnTo>
                <a:close/>
              </a:path>
            </a:pathLst>
          </a:custGeom>
          <a:solidFill>
            <a:srgbClr val="8BD7F4"/>
          </a:solidFill>
        </p:spPr>
        <p:txBody>
          <a:bodyPr wrap="square" lIns="0" tIns="0" rIns="0" bIns="0" rtlCol="0"/>
          <a:lstStyle/>
          <a:p>
            <a:endParaRPr sz="2418"/>
          </a:p>
        </p:txBody>
      </p:sp>
      <p:sp>
        <p:nvSpPr>
          <p:cNvPr id="199" name="object 199"/>
          <p:cNvSpPr/>
          <p:nvPr/>
        </p:nvSpPr>
        <p:spPr>
          <a:xfrm>
            <a:off x="9022334" y="3856904"/>
            <a:ext cx="75063" cy="170597"/>
          </a:xfrm>
          <a:custGeom>
            <a:avLst/>
            <a:gdLst/>
            <a:ahLst/>
            <a:cxnLst/>
            <a:rect l="l" t="t" r="r" b="b"/>
            <a:pathLst>
              <a:path w="55879" h="127000">
                <a:moveTo>
                  <a:pt x="55473" y="0"/>
                </a:moveTo>
                <a:lnTo>
                  <a:pt x="20053" y="0"/>
                </a:lnTo>
                <a:lnTo>
                  <a:pt x="0" y="126745"/>
                </a:lnTo>
                <a:lnTo>
                  <a:pt x="35331" y="126745"/>
                </a:lnTo>
                <a:lnTo>
                  <a:pt x="55473" y="0"/>
                </a:lnTo>
                <a:close/>
              </a:path>
            </a:pathLst>
          </a:custGeom>
          <a:solidFill>
            <a:srgbClr val="8BD7F4"/>
          </a:solidFill>
        </p:spPr>
        <p:txBody>
          <a:bodyPr wrap="square" lIns="0" tIns="0" rIns="0" bIns="0" rtlCol="0"/>
          <a:lstStyle/>
          <a:p>
            <a:endParaRPr sz="2418"/>
          </a:p>
        </p:txBody>
      </p:sp>
      <p:sp>
        <p:nvSpPr>
          <p:cNvPr id="200" name="object 200"/>
          <p:cNvSpPr/>
          <p:nvPr/>
        </p:nvSpPr>
        <p:spPr>
          <a:xfrm>
            <a:off x="9099606" y="3853750"/>
            <a:ext cx="111741" cy="176568"/>
          </a:xfrm>
          <a:custGeom>
            <a:avLst/>
            <a:gdLst/>
            <a:ahLst/>
            <a:cxnLst/>
            <a:rect l="l" t="t" r="r" b="b"/>
            <a:pathLst>
              <a:path w="83185" h="131444">
                <a:moveTo>
                  <a:pt x="66243" y="0"/>
                </a:moveTo>
                <a:lnTo>
                  <a:pt x="62763" y="0"/>
                </a:lnTo>
                <a:lnTo>
                  <a:pt x="49271" y="1419"/>
                </a:lnTo>
                <a:lnTo>
                  <a:pt x="17183" y="22707"/>
                </a:lnTo>
                <a:lnTo>
                  <a:pt x="1073" y="64937"/>
                </a:lnTo>
                <a:lnTo>
                  <a:pt x="0" y="82651"/>
                </a:lnTo>
                <a:lnTo>
                  <a:pt x="709" y="93852"/>
                </a:lnTo>
                <a:lnTo>
                  <a:pt x="25184" y="128314"/>
                </a:lnTo>
                <a:lnTo>
                  <a:pt x="44107" y="131444"/>
                </a:lnTo>
                <a:lnTo>
                  <a:pt x="47751" y="131444"/>
                </a:lnTo>
                <a:lnTo>
                  <a:pt x="66771" y="99923"/>
                </a:lnTo>
                <a:lnTo>
                  <a:pt x="50355" y="99923"/>
                </a:lnTo>
                <a:lnTo>
                  <a:pt x="45707" y="97904"/>
                </a:lnTo>
                <a:lnTo>
                  <a:pt x="42650" y="93841"/>
                </a:lnTo>
                <a:lnTo>
                  <a:pt x="39636" y="89788"/>
                </a:lnTo>
                <a:lnTo>
                  <a:pt x="38112" y="83578"/>
                </a:lnTo>
                <a:lnTo>
                  <a:pt x="38112" y="75183"/>
                </a:lnTo>
                <a:lnTo>
                  <a:pt x="50698" y="35801"/>
                </a:lnTo>
                <a:lnTo>
                  <a:pt x="57353" y="31864"/>
                </a:lnTo>
                <a:lnTo>
                  <a:pt x="77715" y="31864"/>
                </a:lnTo>
                <a:lnTo>
                  <a:pt x="82727" y="3555"/>
                </a:lnTo>
                <a:lnTo>
                  <a:pt x="79501" y="2400"/>
                </a:lnTo>
                <a:lnTo>
                  <a:pt x="76225" y="1523"/>
                </a:lnTo>
                <a:lnTo>
                  <a:pt x="69621" y="304"/>
                </a:lnTo>
                <a:lnTo>
                  <a:pt x="66243" y="0"/>
                </a:lnTo>
                <a:close/>
              </a:path>
              <a:path w="83185" h="131444">
                <a:moveTo>
                  <a:pt x="67106" y="98018"/>
                </a:moveTo>
                <a:lnTo>
                  <a:pt x="65138" y="98653"/>
                </a:lnTo>
                <a:lnTo>
                  <a:pt x="63271" y="99136"/>
                </a:lnTo>
                <a:lnTo>
                  <a:pt x="59740" y="99758"/>
                </a:lnTo>
                <a:lnTo>
                  <a:pt x="58102" y="99923"/>
                </a:lnTo>
                <a:lnTo>
                  <a:pt x="66771" y="99923"/>
                </a:lnTo>
                <a:lnTo>
                  <a:pt x="67106" y="98018"/>
                </a:lnTo>
                <a:close/>
              </a:path>
              <a:path w="83185" h="131444">
                <a:moveTo>
                  <a:pt x="77715" y="31864"/>
                </a:moveTo>
                <a:lnTo>
                  <a:pt x="67538" y="31864"/>
                </a:lnTo>
                <a:lnTo>
                  <a:pt x="69430" y="32092"/>
                </a:lnTo>
                <a:lnTo>
                  <a:pt x="73126" y="33019"/>
                </a:lnTo>
                <a:lnTo>
                  <a:pt x="75095" y="33794"/>
                </a:lnTo>
                <a:lnTo>
                  <a:pt x="77177" y="34899"/>
                </a:lnTo>
                <a:lnTo>
                  <a:pt x="77715" y="31864"/>
                </a:lnTo>
                <a:close/>
              </a:path>
            </a:pathLst>
          </a:custGeom>
          <a:solidFill>
            <a:srgbClr val="8BD7F4"/>
          </a:solidFill>
        </p:spPr>
        <p:txBody>
          <a:bodyPr wrap="square" lIns="0" tIns="0" rIns="0" bIns="0" rtlCol="0"/>
          <a:lstStyle/>
          <a:p>
            <a:endParaRPr sz="2418"/>
          </a:p>
        </p:txBody>
      </p:sp>
      <p:sp>
        <p:nvSpPr>
          <p:cNvPr id="201" name="object 201"/>
          <p:cNvSpPr/>
          <p:nvPr/>
        </p:nvSpPr>
        <p:spPr>
          <a:xfrm>
            <a:off x="5534284" y="5807301"/>
            <a:ext cx="96387" cy="207275"/>
          </a:xfrm>
          <a:custGeom>
            <a:avLst/>
            <a:gdLst/>
            <a:ahLst/>
            <a:cxnLst/>
            <a:rect l="l" t="t" r="r" b="b"/>
            <a:pathLst>
              <a:path w="71755" h="154304">
                <a:moveTo>
                  <a:pt x="39065" y="0"/>
                </a:moveTo>
                <a:lnTo>
                  <a:pt x="0" y="0"/>
                </a:lnTo>
                <a:lnTo>
                  <a:pt x="0" y="153720"/>
                </a:lnTo>
                <a:lnTo>
                  <a:pt x="22009" y="153720"/>
                </a:lnTo>
                <a:lnTo>
                  <a:pt x="22009" y="93700"/>
                </a:lnTo>
                <a:lnTo>
                  <a:pt x="41452" y="93700"/>
                </a:lnTo>
                <a:lnTo>
                  <a:pt x="48069" y="92303"/>
                </a:lnTo>
                <a:lnTo>
                  <a:pt x="58140" y="86677"/>
                </a:lnTo>
                <a:lnTo>
                  <a:pt x="62166" y="82765"/>
                </a:lnTo>
                <a:lnTo>
                  <a:pt x="65201" y="77724"/>
                </a:lnTo>
                <a:lnTo>
                  <a:pt x="67792" y="73545"/>
                </a:lnTo>
                <a:lnTo>
                  <a:pt x="68007" y="72974"/>
                </a:lnTo>
                <a:lnTo>
                  <a:pt x="22009" y="72974"/>
                </a:lnTo>
                <a:lnTo>
                  <a:pt x="22009" y="20726"/>
                </a:lnTo>
                <a:lnTo>
                  <a:pt x="68176" y="20726"/>
                </a:lnTo>
                <a:lnTo>
                  <a:pt x="67856" y="19532"/>
                </a:lnTo>
                <a:lnTo>
                  <a:pt x="65277" y="14820"/>
                </a:lnTo>
                <a:lnTo>
                  <a:pt x="57785" y="6756"/>
                </a:lnTo>
                <a:lnTo>
                  <a:pt x="53606" y="3962"/>
                </a:lnTo>
                <a:lnTo>
                  <a:pt x="44399" y="787"/>
                </a:lnTo>
                <a:lnTo>
                  <a:pt x="39065" y="0"/>
                </a:lnTo>
                <a:close/>
              </a:path>
              <a:path w="71755" h="154304">
                <a:moveTo>
                  <a:pt x="68176" y="20726"/>
                </a:moveTo>
                <a:lnTo>
                  <a:pt x="37782" y="20726"/>
                </a:lnTo>
                <a:lnTo>
                  <a:pt x="41084" y="21412"/>
                </a:lnTo>
                <a:lnTo>
                  <a:pt x="45694" y="24142"/>
                </a:lnTo>
                <a:lnTo>
                  <a:pt x="47383" y="26009"/>
                </a:lnTo>
                <a:lnTo>
                  <a:pt x="49542" y="30759"/>
                </a:lnTo>
                <a:lnTo>
                  <a:pt x="50190" y="33578"/>
                </a:lnTo>
                <a:lnTo>
                  <a:pt x="50622" y="40043"/>
                </a:lnTo>
                <a:lnTo>
                  <a:pt x="50622" y="54483"/>
                </a:lnTo>
                <a:lnTo>
                  <a:pt x="37058" y="72974"/>
                </a:lnTo>
                <a:lnTo>
                  <a:pt x="68007" y="72974"/>
                </a:lnTo>
                <a:lnTo>
                  <a:pt x="69481" y="69049"/>
                </a:lnTo>
                <a:lnTo>
                  <a:pt x="71069" y="59410"/>
                </a:lnTo>
                <a:lnTo>
                  <a:pt x="71404" y="54483"/>
                </a:lnTo>
                <a:lnTo>
                  <a:pt x="71462" y="37642"/>
                </a:lnTo>
                <a:lnTo>
                  <a:pt x="70726" y="30340"/>
                </a:lnTo>
                <a:lnTo>
                  <a:pt x="68176" y="20726"/>
                </a:lnTo>
                <a:close/>
              </a:path>
            </a:pathLst>
          </a:custGeom>
          <a:solidFill>
            <a:srgbClr val="8EC850"/>
          </a:solidFill>
        </p:spPr>
        <p:txBody>
          <a:bodyPr wrap="square" lIns="0" tIns="0" rIns="0" bIns="0" rtlCol="0"/>
          <a:lstStyle/>
          <a:p>
            <a:endParaRPr sz="2418"/>
          </a:p>
        </p:txBody>
      </p:sp>
      <p:sp>
        <p:nvSpPr>
          <p:cNvPr id="202" name="object 202"/>
          <p:cNvSpPr/>
          <p:nvPr/>
        </p:nvSpPr>
        <p:spPr>
          <a:xfrm>
            <a:off x="5659267" y="5805552"/>
            <a:ext cx="99799" cy="210687"/>
          </a:xfrm>
          <a:custGeom>
            <a:avLst/>
            <a:gdLst/>
            <a:ahLst/>
            <a:cxnLst/>
            <a:rect l="l" t="t" r="r" b="b"/>
            <a:pathLst>
              <a:path w="74294" h="156845">
                <a:moveTo>
                  <a:pt x="41376" y="0"/>
                </a:moveTo>
                <a:lnTo>
                  <a:pt x="32461" y="0"/>
                </a:lnTo>
                <a:lnTo>
                  <a:pt x="28028" y="787"/>
                </a:lnTo>
                <a:lnTo>
                  <a:pt x="0" y="31381"/>
                </a:lnTo>
                <a:lnTo>
                  <a:pt x="0" y="125094"/>
                </a:lnTo>
                <a:lnTo>
                  <a:pt x="28028" y="155524"/>
                </a:lnTo>
                <a:lnTo>
                  <a:pt x="32461" y="156324"/>
                </a:lnTo>
                <a:lnTo>
                  <a:pt x="41376" y="156324"/>
                </a:lnTo>
                <a:lnTo>
                  <a:pt x="71049" y="134289"/>
                </a:lnTo>
                <a:lnTo>
                  <a:pt x="32893" y="134289"/>
                </a:lnTo>
                <a:lnTo>
                  <a:pt x="29387" y="133045"/>
                </a:lnTo>
                <a:lnTo>
                  <a:pt x="26454" y="130505"/>
                </a:lnTo>
                <a:lnTo>
                  <a:pt x="23507" y="128003"/>
                </a:lnTo>
                <a:lnTo>
                  <a:pt x="22021" y="124078"/>
                </a:lnTo>
                <a:lnTo>
                  <a:pt x="22021" y="32245"/>
                </a:lnTo>
                <a:lnTo>
                  <a:pt x="23507" y="28320"/>
                </a:lnTo>
                <a:lnTo>
                  <a:pt x="29387" y="23291"/>
                </a:lnTo>
                <a:lnTo>
                  <a:pt x="32893" y="22021"/>
                </a:lnTo>
                <a:lnTo>
                  <a:pt x="70991" y="22021"/>
                </a:lnTo>
                <a:lnTo>
                  <a:pt x="68440" y="16408"/>
                </a:lnTo>
                <a:lnTo>
                  <a:pt x="65595" y="12484"/>
                </a:lnTo>
                <a:lnTo>
                  <a:pt x="58534" y="6299"/>
                </a:lnTo>
                <a:lnTo>
                  <a:pt x="54584" y="3962"/>
                </a:lnTo>
                <a:lnTo>
                  <a:pt x="45796" y="787"/>
                </a:lnTo>
                <a:lnTo>
                  <a:pt x="41376" y="0"/>
                </a:lnTo>
                <a:close/>
              </a:path>
              <a:path w="74294" h="156845">
                <a:moveTo>
                  <a:pt x="70991" y="22021"/>
                </a:moveTo>
                <a:lnTo>
                  <a:pt x="40957" y="22021"/>
                </a:lnTo>
                <a:lnTo>
                  <a:pt x="44437" y="23291"/>
                </a:lnTo>
                <a:lnTo>
                  <a:pt x="50342" y="28320"/>
                </a:lnTo>
                <a:lnTo>
                  <a:pt x="51816" y="32245"/>
                </a:lnTo>
                <a:lnTo>
                  <a:pt x="51816" y="124078"/>
                </a:lnTo>
                <a:lnTo>
                  <a:pt x="50342" y="128003"/>
                </a:lnTo>
                <a:lnTo>
                  <a:pt x="47295" y="130581"/>
                </a:lnTo>
                <a:lnTo>
                  <a:pt x="44437" y="133045"/>
                </a:lnTo>
                <a:lnTo>
                  <a:pt x="40957" y="134289"/>
                </a:lnTo>
                <a:lnTo>
                  <a:pt x="71049" y="134289"/>
                </a:lnTo>
                <a:lnTo>
                  <a:pt x="72758" y="130581"/>
                </a:lnTo>
                <a:lnTo>
                  <a:pt x="73837" y="125094"/>
                </a:lnTo>
                <a:lnTo>
                  <a:pt x="73837" y="31381"/>
                </a:lnTo>
                <a:lnTo>
                  <a:pt x="72758" y="25907"/>
                </a:lnTo>
                <a:lnTo>
                  <a:pt x="70991" y="22021"/>
                </a:lnTo>
                <a:close/>
              </a:path>
            </a:pathLst>
          </a:custGeom>
          <a:solidFill>
            <a:srgbClr val="8EC850"/>
          </a:solidFill>
        </p:spPr>
        <p:txBody>
          <a:bodyPr wrap="square" lIns="0" tIns="0" rIns="0" bIns="0" rtlCol="0"/>
          <a:lstStyle/>
          <a:p>
            <a:endParaRPr sz="2418"/>
          </a:p>
        </p:txBody>
      </p:sp>
      <p:sp>
        <p:nvSpPr>
          <p:cNvPr id="203" name="object 203"/>
          <p:cNvSpPr/>
          <p:nvPr/>
        </p:nvSpPr>
        <p:spPr>
          <a:xfrm>
            <a:off x="5787450" y="5805550"/>
            <a:ext cx="101505" cy="210687"/>
          </a:xfrm>
          <a:custGeom>
            <a:avLst/>
            <a:gdLst/>
            <a:ahLst/>
            <a:cxnLst/>
            <a:rect l="l" t="t" r="r" b="b"/>
            <a:pathLst>
              <a:path w="75564" h="156845">
                <a:moveTo>
                  <a:pt x="22021" y="111620"/>
                </a:moveTo>
                <a:lnTo>
                  <a:pt x="0" y="111620"/>
                </a:lnTo>
                <a:lnTo>
                  <a:pt x="0" y="125018"/>
                </a:lnTo>
                <a:lnTo>
                  <a:pt x="27279" y="155371"/>
                </a:lnTo>
                <a:lnTo>
                  <a:pt x="32245" y="156324"/>
                </a:lnTo>
                <a:lnTo>
                  <a:pt x="44615" y="156324"/>
                </a:lnTo>
                <a:lnTo>
                  <a:pt x="72437" y="134289"/>
                </a:lnTo>
                <a:lnTo>
                  <a:pt x="31953" y="134289"/>
                </a:lnTo>
                <a:lnTo>
                  <a:pt x="27965" y="132676"/>
                </a:lnTo>
                <a:lnTo>
                  <a:pt x="23215" y="126199"/>
                </a:lnTo>
                <a:lnTo>
                  <a:pt x="22021" y="122555"/>
                </a:lnTo>
                <a:lnTo>
                  <a:pt x="22021" y="111620"/>
                </a:lnTo>
                <a:close/>
              </a:path>
              <a:path w="75564" h="156845">
                <a:moveTo>
                  <a:pt x="44335" y="0"/>
                </a:moveTo>
                <a:lnTo>
                  <a:pt x="32524" y="0"/>
                </a:lnTo>
                <a:lnTo>
                  <a:pt x="26987" y="1117"/>
                </a:lnTo>
                <a:lnTo>
                  <a:pt x="1866" y="30886"/>
                </a:lnTo>
                <a:lnTo>
                  <a:pt x="1079" y="51752"/>
                </a:lnTo>
                <a:lnTo>
                  <a:pt x="2705" y="59778"/>
                </a:lnTo>
                <a:lnTo>
                  <a:pt x="9169" y="72580"/>
                </a:lnTo>
                <a:lnTo>
                  <a:pt x="15544" y="77724"/>
                </a:lnTo>
                <a:lnTo>
                  <a:pt x="43548" y="89242"/>
                </a:lnTo>
                <a:lnTo>
                  <a:pt x="45732" y="90322"/>
                </a:lnTo>
                <a:lnTo>
                  <a:pt x="53555" y="114858"/>
                </a:lnTo>
                <a:lnTo>
                  <a:pt x="53403" y="118033"/>
                </a:lnTo>
                <a:lnTo>
                  <a:pt x="41313" y="134289"/>
                </a:lnTo>
                <a:lnTo>
                  <a:pt x="72437" y="134289"/>
                </a:lnTo>
                <a:lnTo>
                  <a:pt x="73634" y="129222"/>
                </a:lnTo>
                <a:lnTo>
                  <a:pt x="74917" y="123672"/>
                </a:lnTo>
                <a:lnTo>
                  <a:pt x="75526" y="118033"/>
                </a:lnTo>
                <a:lnTo>
                  <a:pt x="75479" y="104063"/>
                </a:lnTo>
                <a:lnTo>
                  <a:pt x="52476" y="69100"/>
                </a:lnTo>
                <a:lnTo>
                  <a:pt x="32740" y="61239"/>
                </a:lnTo>
                <a:lnTo>
                  <a:pt x="23101" y="39306"/>
                </a:lnTo>
                <a:lnTo>
                  <a:pt x="23317" y="36817"/>
                </a:lnTo>
                <a:lnTo>
                  <a:pt x="34988" y="22021"/>
                </a:lnTo>
                <a:lnTo>
                  <a:pt x="72932" y="22021"/>
                </a:lnTo>
                <a:lnTo>
                  <a:pt x="71246" y="18034"/>
                </a:lnTo>
                <a:lnTo>
                  <a:pt x="68770" y="14325"/>
                </a:lnTo>
                <a:lnTo>
                  <a:pt x="62293" y="7708"/>
                </a:lnTo>
                <a:lnTo>
                  <a:pt x="58394" y="5054"/>
                </a:lnTo>
                <a:lnTo>
                  <a:pt x="49339" y="1016"/>
                </a:lnTo>
                <a:lnTo>
                  <a:pt x="44335" y="0"/>
                </a:lnTo>
                <a:close/>
              </a:path>
              <a:path w="75564" h="156845">
                <a:moveTo>
                  <a:pt x="72932" y="22021"/>
                </a:moveTo>
                <a:lnTo>
                  <a:pt x="43611" y="22021"/>
                </a:lnTo>
                <a:lnTo>
                  <a:pt x="47612" y="23863"/>
                </a:lnTo>
                <a:lnTo>
                  <a:pt x="52362" y="31203"/>
                </a:lnTo>
                <a:lnTo>
                  <a:pt x="53555" y="35560"/>
                </a:lnTo>
                <a:lnTo>
                  <a:pt x="53555" y="45554"/>
                </a:lnTo>
                <a:lnTo>
                  <a:pt x="75564" y="45554"/>
                </a:lnTo>
                <a:lnTo>
                  <a:pt x="75467" y="29972"/>
                </a:lnTo>
                <a:lnTo>
                  <a:pt x="74714" y="26238"/>
                </a:lnTo>
                <a:lnTo>
                  <a:pt x="72932" y="22021"/>
                </a:lnTo>
                <a:close/>
              </a:path>
            </a:pathLst>
          </a:custGeom>
          <a:solidFill>
            <a:srgbClr val="8EC850"/>
          </a:solidFill>
        </p:spPr>
        <p:txBody>
          <a:bodyPr wrap="square" lIns="0" tIns="0" rIns="0" bIns="0" rtlCol="0"/>
          <a:lstStyle/>
          <a:p>
            <a:endParaRPr sz="2418"/>
          </a:p>
        </p:txBody>
      </p:sp>
      <p:sp>
        <p:nvSpPr>
          <p:cNvPr id="204" name="object 204"/>
          <p:cNvSpPr/>
          <p:nvPr/>
        </p:nvSpPr>
        <p:spPr>
          <a:xfrm>
            <a:off x="5935357" y="5807294"/>
            <a:ext cx="0" cy="207275"/>
          </a:xfrm>
          <a:custGeom>
            <a:avLst/>
            <a:gdLst/>
            <a:ahLst/>
            <a:cxnLst/>
            <a:rect l="l" t="t" r="r" b="b"/>
            <a:pathLst>
              <a:path h="154304">
                <a:moveTo>
                  <a:pt x="0" y="0"/>
                </a:moveTo>
                <a:lnTo>
                  <a:pt x="0" y="153720"/>
                </a:lnTo>
              </a:path>
            </a:pathLst>
          </a:custGeom>
          <a:ln w="22009">
            <a:solidFill>
              <a:srgbClr val="8EC850"/>
            </a:solidFill>
          </a:ln>
        </p:spPr>
        <p:txBody>
          <a:bodyPr wrap="square" lIns="0" tIns="0" rIns="0" bIns="0" rtlCol="0"/>
          <a:lstStyle/>
          <a:p>
            <a:endParaRPr sz="2418"/>
          </a:p>
        </p:txBody>
      </p:sp>
      <p:sp>
        <p:nvSpPr>
          <p:cNvPr id="205" name="object 205"/>
          <p:cNvSpPr/>
          <p:nvPr/>
        </p:nvSpPr>
        <p:spPr>
          <a:xfrm>
            <a:off x="6021781" y="5835139"/>
            <a:ext cx="0" cy="179127"/>
          </a:xfrm>
          <a:custGeom>
            <a:avLst/>
            <a:gdLst/>
            <a:ahLst/>
            <a:cxnLst/>
            <a:rect l="l" t="t" r="r" b="b"/>
            <a:pathLst>
              <a:path h="133350">
                <a:moveTo>
                  <a:pt x="0" y="0"/>
                </a:moveTo>
                <a:lnTo>
                  <a:pt x="0" y="132994"/>
                </a:lnTo>
              </a:path>
            </a:pathLst>
          </a:custGeom>
          <a:ln w="22021">
            <a:solidFill>
              <a:srgbClr val="8EC850"/>
            </a:solidFill>
          </a:ln>
        </p:spPr>
        <p:txBody>
          <a:bodyPr wrap="square" lIns="0" tIns="0" rIns="0" bIns="0" rtlCol="0"/>
          <a:lstStyle/>
          <a:p>
            <a:endParaRPr sz="2418"/>
          </a:p>
        </p:txBody>
      </p:sp>
      <p:sp>
        <p:nvSpPr>
          <p:cNvPr id="206" name="object 206"/>
          <p:cNvSpPr/>
          <p:nvPr/>
        </p:nvSpPr>
        <p:spPr>
          <a:xfrm>
            <a:off x="5972769" y="5821217"/>
            <a:ext cx="98093" cy="0"/>
          </a:xfrm>
          <a:custGeom>
            <a:avLst/>
            <a:gdLst/>
            <a:ahLst/>
            <a:cxnLst/>
            <a:rect l="l" t="t" r="r" b="b"/>
            <a:pathLst>
              <a:path w="73025">
                <a:moveTo>
                  <a:pt x="0" y="0"/>
                </a:moveTo>
                <a:lnTo>
                  <a:pt x="72974" y="0"/>
                </a:lnTo>
              </a:path>
            </a:pathLst>
          </a:custGeom>
          <a:ln w="20726">
            <a:solidFill>
              <a:srgbClr val="8EC850"/>
            </a:solidFill>
          </a:ln>
        </p:spPr>
        <p:txBody>
          <a:bodyPr wrap="square" lIns="0" tIns="0" rIns="0" bIns="0" rtlCol="0"/>
          <a:lstStyle/>
          <a:p>
            <a:endParaRPr sz="2418"/>
          </a:p>
        </p:txBody>
      </p:sp>
      <p:sp>
        <p:nvSpPr>
          <p:cNvPr id="207" name="object 207"/>
          <p:cNvSpPr/>
          <p:nvPr/>
        </p:nvSpPr>
        <p:spPr>
          <a:xfrm>
            <a:off x="6108206" y="5807294"/>
            <a:ext cx="0" cy="207275"/>
          </a:xfrm>
          <a:custGeom>
            <a:avLst/>
            <a:gdLst/>
            <a:ahLst/>
            <a:cxnLst/>
            <a:rect l="l" t="t" r="r" b="b"/>
            <a:pathLst>
              <a:path h="154304">
                <a:moveTo>
                  <a:pt x="0" y="0"/>
                </a:moveTo>
                <a:lnTo>
                  <a:pt x="0" y="153720"/>
                </a:lnTo>
              </a:path>
            </a:pathLst>
          </a:custGeom>
          <a:ln w="22009">
            <a:solidFill>
              <a:srgbClr val="8EC850"/>
            </a:solidFill>
          </a:ln>
        </p:spPr>
        <p:txBody>
          <a:bodyPr wrap="square" lIns="0" tIns="0" rIns="0" bIns="0" rtlCol="0"/>
          <a:lstStyle/>
          <a:p>
            <a:endParaRPr sz="2418"/>
          </a:p>
        </p:txBody>
      </p:sp>
      <p:sp>
        <p:nvSpPr>
          <p:cNvPr id="208" name="object 208"/>
          <p:cNvSpPr/>
          <p:nvPr/>
        </p:nvSpPr>
        <p:spPr>
          <a:xfrm>
            <a:off x="6158652" y="5805552"/>
            <a:ext cx="99799" cy="210687"/>
          </a:xfrm>
          <a:custGeom>
            <a:avLst/>
            <a:gdLst/>
            <a:ahLst/>
            <a:cxnLst/>
            <a:rect l="l" t="t" r="r" b="b"/>
            <a:pathLst>
              <a:path w="74295" h="156845">
                <a:moveTo>
                  <a:pt x="41376" y="0"/>
                </a:moveTo>
                <a:lnTo>
                  <a:pt x="32461" y="0"/>
                </a:lnTo>
                <a:lnTo>
                  <a:pt x="28028" y="787"/>
                </a:lnTo>
                <a:lnTo>
                  <a:pt x="0" y="31381"/>
                </a:lnTo>
                <a:lnTo>
                  <a:pt x="0" y="125094"/>
                </a:lnTo>
                <a:lnTo>
                  <a:pt x="28028" y="155524"/>
                </a:lnTo>
                <a:lnTo>
                  <a:pt x="32461" y="156324"/>
                </a:lnTo>
                <a:lnTo>
                  <a:pt x="41376" y="156324"/>
                </a:lnTo>
                <a:lnTo>
                  <a:pt x="71049" y="134289"/>
                </a:lnTo>
                <a:lnTo>
                  <a:pt x="32893" y="134289"/>
                </a:lnTo>
                <a:lnTo>
                  <a:pt x="29400" y="133045"/>
                </a:lnTo>
                <a:lnTo>
                  <a:pt x="26454" y="130505"/>
                </a:lnTo>
                <a:lnTo>
                  <a:pt x="23507" y="128003"/>
                </a:lnTo>
                <a:lnTo>
                  <a:pt x="22021" y="124078"/>
                </a:lnTo>
                <a:lnTo>
                  <a:pt x="22021" y="32245"/>
                </a:lnTo>
                <a:lnTo>
                  <a:pt x="23507" y="28320"/>
                </a:lnTo>
                <a:lnTo>
                  <a:pt x="29400" y="23291"/>
                </a:lnTo>
                <a:lnTo>
                  <a:pt x="32893" y="22021"/>
                </a:lnTo>
                <a:lnTo>
                  <a:pt x="70991" y="22021"/>
                </a:lnTo>
                <a:lnTo>
                  <a:pt x="68440" y="16408"/>
                </a:lnTo>
                <a:lnTo>
                  <a:pt x="65595" y="12484"/>
                </a:lnTo>
                <a:lnTo>
                  <a:pt x="58534" y="6299"/>
                </a:lnTo>
                <a:lnTo>
                  <a:pt x="54584" y="3962"/>
                </a:lnTo>
                <a:lnTo>
                  <a:pt x="45808" y="787"/>
                </a:lnTo>
                <a:lnTo>
                  <a:pt x="41376" y="0"/>
                </a:lnTo>
                <a:close/>
              </a:path>
              <a:path w="74295" h="156845">
                <a:moveTo>
                  <a:pt x="70991" y="22021"/>
                </a:moveTo>
                <a:lnTo>
                  <a:pt x="40957" y="22021"/>
                </a:lnTo>
                <a:lnTo>
                  <a:pt x="44437" y="23291"/>
                </a:lnTo>
                <a:lnTo>
                  <a:pt x="50342" y="28320"/>
                </a:lnTo>
                <a:lnTo>
                  <a:pt x="51816" y="32245"/>
                </a:lnTo>
                <a:lnTo>
                  <a:pt x="51816" y="124078"/>
                </a:lnTo>
                <a:lnTo>
                  <a:pt x="50342" y="128003"/>
                </a:lnTo>
                <a:lnTo>
                  <a:pt x="44437" y="133045"/>
                </a:lnTo>
                <a:lnTo>
                  <a:pt x="40957" y="134289"/>
                </a:lnTo>
                <a:lnTo>
                  <a:pt x="71049" y="134289"/>
                </a:lnTo>
                <a:lnTo>
                  <a:pt x="72758" y="130581"/>
                </a:lnTo>
                <a:lnTo>
                  <a:pt x="73850" y="125094"/>
                </a:lnTo>
                <a:lnTo>
                  <a:pt x="73850" y="31381"/>
                </a:lnTo>
                <a:lnTo>
                  <a:pt x="72758" y="25907"/>
                </a:lnTo>
                <a:lnTo>
                  <a:pt x="70991" y="22021"/>
                </a:lnTo>
                <a:close/>
              </a:path>
            </a:pathLst>
          </a:custGeom>
          <a:solidFill>
            <a:srgbClr val="8EC850"/>
          </a:solidFill>
        </p:spPr>
        <p:txBody>
          <a:bodyPr wrap="square" lIns="0" tIns="0" rIns="0" bIns="0" rtlCol="0"/>
          <a:lstStyle/>
          <a:p>
            <a:endParaRPr sz="2418"/>
          </a:p>
        </p:txBody>
      </p:sp>
      <p:sp>
        <p:nvSpPr>
          <p:cNvPr id="209" name="object 209"/>
          <p:cNvSpPr/>
          <p:nvPr/>
        </p:nvSpPr>
        <p:spPr>
          <a:xfrm>
            <a:off x="6291481" y="5807301"/>
            <a:ext cx="104064" cy="207275"/>
          </a:xfrm>
          <a:custGeom>
            <a:avLst/>
            <a:gdLst/>
            <a:ahLst/>
            <a:cxnLst/>
            <a:rect l="l" t="t" r="r" b="b"/>
            <a:pathLst>
              <a:path w="77470" h="154304">
                <a:moveTo>
                  <a:pt x="21158" y="0"/>
                </a:moveTo>
                <a:lnTo>
                  <a:pt x="0" y="0"/>
                </a:lnTo>
                <a:lnTo>
                  <a:pt x="0" y="153720"/>
                </a:lnTo>
                <a:lnTo>
                  <a:pt x="22021" y="153720"/>
                </a:lnTo>
                <a:lnTo>
                  <a:pt x="22021" y="61315"/>
                </a:lnTo>
                <a:lnTo>
                  <a:pt x="43168" y="61315"/>
                </a:lnTo>
                <a:lnTo>
                  <a:pt x="21158" y="0"/>
                </a:lnTo>
                <a:close/>
              </a:path>
              <a:path w="77470" h="154304">
                <a:moveTo>
                  <a:pt x="43168" y="61315"/>
                </a:moveTo>
                <a:lnTo>
                  <a:pt x="22453" y="61315"/>
                </a:lnTo>
                <a:lnTo>
                  <a:pt x="56134" y="153720"/>
                </a:lnTo>
                <a:lnTo>
                  <a:pt x="76860" y="153720"/>
                </a:lnTo>
                <a:lnTo>
                  <a:pt x="76860" y="92621"/>
                </a:lnTo>
                <a:lnTo>
                  <a:pt x="54406" y="92621"/>
                </a:lnTo>
                <a:lnTo>
                  <a:pt x="43168" y="61315"/>
                </a:lnTo>
                <a:close/>
              </a:path>
              <a:path w="77470" h="154304">
                <a:moveTo>
                  <a:pt x="76860" y="0"/>
                </a:moveTo>
                <a:lnTo>
                  <a:pt x="54838" y="0"/>
                </a:lnTo>
                <a:lnTo>
                  <a:pt x="54838" y="92621"/>
                </a:lnTo>
                <a:lnTo>
                  <a:pt x="76860" y="92621"/>
                </a:lnTo>
                <a:lnTo>
                  <a:pt x="76860" y="0"/>
                </a:lnTo>
                <a:close/>
              </a:path>
            </a:pathLst>
          </a:custGeom>
          <a:solidFill>
            <a:srgbClr val="8EC850"/>
          </a:solidFill>
        </p:spPr>
        <p:txBody>
          <a:bodyPr wrap="square" lIns="0" tIns="0" rIns="0" bIns="0" rtlCol="0"/>
          <a:lstStyle/>
          <a:p>
            <a:endParaRPr sz="2418"/>
          </a:p>
        </p:txBody>
      </p:sp>
      <p:sp>
        <p:nvSpPr>
          <p:cNvPr id="210" name="object 210"/>
          <p:cNvSpPr/>
          <p:nvPr/>
        </p:nvSpPr>
        <p:spPr>
          <a:xfrm>
            <a:off x="6445748" y="5807294"/>
            <a:ext cx="0" cy="207275"/>
          </a:xfrm>
          <a:custGeom>
            <a:avLst/>
            <a:gdLst/>
            <a:ahLst/>
            <a:cxnLst/>
            <a:rect l="l" t="t" r="r" b="b"/>
            <a:pathLst>
              <a:path h="154304">
                <a:moveTo>
                  <a:pt x="0" y="0"/>
                </a:moveTo>
                <a:lnTo>
                  <a:pt x="0" y="153720"/>
                </a:lnTo>
              </a:path>
            </a:pathLst>
          </a:custGeom>
          <a:ln w="22009">
            <a:solidFill>
              <a:srgbClr val="8EC850"/>
            </a:solidFill>
          </a:ln>
        </p:spPr>
        <p:txBody>
          <a:bodyPr wrap="square" lIns="0" tIns="0" rIns="0" bIns="0" rtlCol="0"/>
          <a:lstStyle/>
          <a:p>
            <a:endParaRPr sz="2418"/>
          </a:p>
        </p:txBody>
      </p:sp>
      <p:sp>
        <p:nvSpPr>
          <p:cNvPr id="211" name="object 211"/>
          <p:cNvSpPr/>
          <p:nvPr/>
        </p:nvSpPr>
        <p:spPr>
          <a:xfrm>
            <a:off x="6496814" y="5807301"/>
            <a:ext cx="104064" cy="207275"/>
          </a:xfrm>
          <a:custGeom>
            <a:avLst/>
            <a:gdLst/>
            <a:ahLst/>
            <a:cxnLst/>
            <a:rect l="l" t="t" r="r" b="b"/>
            <a:pathLst>
              <a:path w="77470" h="154304">
                <a:moveTo>
                  <a:pt x="21158" y="0"/>
                </a:moveTo>
                <a:lnTo>
                  <a:pt x="0" y="0"/>
                </a:lnTo>
                <a:lnTo>
                  <a:pt x="0" y="153720"/>
                </a:lnTo>
                <a:lnTo>
                  <a:pt x="22021" y="153720"/>
                </a:lnTo>
                <a:lnTo>
                  <a:pt x="22021" y="61315"/>
                </a:lnTo>
                <a:lnTo>
                  <a:pt x="43168" y="61315"/>
                </a:lnTo>
                <a:lnTo>
                  <a:pt x="21158" y="0"/>
                </a:lnTo>
                <a:close/>
              </a:path>
              <a:path w="77470" h="154304">
                <a:moveTo>
                  <a:pt x="43168" y="61315"/>
                </a:moveTo>
                <a:lnTo>
                  <a:pt x="22453" y="61315"/>
                </a:lnTo>
                <a:lnTo>
                  <a:pt x="56134" y="153720"/>
                </a:lnTo>
                <a:lnTo>
                  <a:pt x="76860" y="153720"/>
                </a:lnTo>
                <a:lnTo>
                  <a:pt x="76860" y="92621"/>
                </a:lnTo>
                <a:lnTo>
                  <a:pt x="54406" y="92621"/>
                </a:lnTo>
                <a:lnTo>
                  <a:pt x="43168" y="61315"/>
                </a:lnTo>
                <a:close/>
              </a:path>
              <a:path w="77470" h="154304">
                <a:moveTo>
                  <a:pt x="76860" y="0"/>
                </a:moveTo>
                <a:lnTo>
                  <a:pt x="54838" y="0"/>
                </a:lnTo>
                <a:lnTo>
                  <a:pt x="54838" y="92621"/>
                </a:lnTo>
                <a:lnTo>
                  <a:pt x="76860" y="92621"/>
                </a:lnTo>
                <a:lnTo>
                  <a:pt x="76860" y="0"/>
                </a:lnTo>
                <a:close/>
              </a:path>
            </a:pathLst>
          </a:custGeom>
          <a:solidFill>
            <a:srgbClr val="8EC850"/>
          </a:solidFill>
        </p:spPr>
        <p:txBody>
          <a:bodyPr wrap="square" lIns="0" tIns="0" rIns="0" bIns="0" rtlCol="0"/>
          <a:lstStyle/>
          <a:p>
            <a:endParaRPr sz="2418"/>
          </a:p>
        </p:txBody>
      </p:sp>
      <p:sp>
        <p:nvSpPr>
          <p:cNvPr id="212" name="object 212"/>
          <p:cNvSpPr/>
          <p:nvPr/>
        </p:nvSpPr>
        <p:spPr>
          <a:xfrm>
            <a:off x="6633690" y="5805552"/>
            <a:ext cx="99799" cy="210687"/>
          </a:xfrm>
          <a:custGeom>
            <a:avLst/>
            <a:gdLst/>
            <a:ahLst/>
            <a:cxnLst/>
            <a:rect l="l" t="t" r="r" b="b"/>
            <a:pathLst>
              <a:path w="74295" h="156845">
                <a:moveTo>
                  <a:pt x="41376" y="0"/>
                </a:moveTo>
                <a:lnTo>
                  <a:pt x="32461" y="0"/>
                </a:lnTo>
                <a:lnTo>
                  <a:pt x="28028" y="787"/>
                </a:lnTo>
                <a:lnTo>
                  <a:pt x="0" y="31381"/>
                </a:lnTo>
                <a:lnTo>
                  <a:pt x="0" y="125094"/>
                </a:lnTo>
                <a:lnTo>
                  <a:pt x="28028" y="155524"/>
                </a:lnTo>
                <a:lnTo>
                  <a:pt x="32461" y="156324"/>
                </a:lnTo>
                <a:lnTo>
                  <a:pt x="41376" y="156324"/>
                </a:lnTo>
                <a:lnTo>
                  <a:pt x="71049" y="134289"/>
                </a:lnTo>
                <a:lnTo>
                  <a:pt x="32893" y="134289"/>
                </a:lnTo>
                <a:lnTo>
                  <a:pt x="29400" y="133045"/>
                </a:lnTo>
                <a:lnTo>
                  <a:pt x="26454" y="130505"/>
                </a:lnTo>
                <a:lnTo>
                  <a:pt x="23507" y="128003"/>
                </a:lnTo>
                <a:lnTo>
                  <a:pt x="22021" y="124078"/>
                </a:lnTo>
                <a:lnTo>
                  <a:pt x="22021" y="32245"/>
                </a:lnTo>
                <a:lnTo>
                  <a:pt x="23507" y="28320"/>
                </a:lnTo>
                <a:lnTo>
                  <a:pt x="29400" y="23291"/>
                </a:lnTo>
                <a:lnTo>
                  <a:pt x="32893" y="22021"/>
                </a:lnTo>
                <a:lnTo>
                  <a:pt x="70991" y="22021"/>
                </a:lnTo>
                <a:lnTo>
                  <a:pt x="68440" y="16408"/>
                </a:lnTo>
                <a:lnTo>
                  <a:pt x="65595" y="12484"/>
                </a:lnTo>
                <a:lnTo>
                  <a:pt x="58534" y="6299"/>
                </a:lnTo>
                <a:lnTo>
                  <a:pt x="54584" y="3962"/>
                </a:lnTo>
                <a:lnTo>
                  <a:pt x="45808" y="787"/>
                </a:lnTo>
                <a:lnTo>
                  <a:pt x="41376" y="0"/>
                </a:lnTo>
                <a:close/>
              </a:path>
              <a:path w="74295" h="156845">
                <a:moveTo>
                  <a:pt x="73850" y="70383"/>
                </a:moveTo>
                <a:lnTo>
                  <a:pt x="34328" y="70383"/>
                </a:lnTo>
                <a:lnTo>
                  <a:pt x="34328" y="89814"/>
                </a:lnTo>
                <a:lnTo>
                  <a:pt x="51816" y="89814"/>
                </a:lnTo>
                <a:lnTo>
                  <a:pt x="51816" y="124078"/>
                </a:lnTo>
                <a:lnTo>
                  <a:pt x="50342" y="128003"/>
                </a:lnTo>
                <a:lnTo>
                  <a:pt x="44437" y="133045"/>
                </a:lnTo>
                <a:lnTo>
                  <a:pt x="40957" y="134289"/>
                </a:lnTo>
                <a:lnTo>
                  <a:pt x="71049" y="134289"/>
                </a:lnTo>
                <a:lnTo>
                  <a:pt x="72758" y="130581"/>
                </a:lnTo>
                <a:lnTo>
                  <a:pt x="73850" y="125094"/>
                </a:lnTo>
                <a:lnTo>
                  <a:pt x="73850" y="70383"/>
                </a:lnTo>
                <a:close/>
              </a:path>
              <a:path w="74295" h="156845">
                <a:moveTo>
                  <a:pt x="70991" y="22021"/>
                </a:moveTo>
                <a:lnTo>
                  <a:pt x="40957" y="22021"/>
                </a:lnTo>
                <a:lnTo>
                  <a:pt x="44437" y="23291"/>
                </a:lnTo>
                <a:lnTo>
                  <a:pt x="50342" y="28320"/>
                </a:lnTo>
                <a:lnTo>
                  <a:pt x="51816" y="32245"/>
                </a:lnTo>
                <a:lnTo>
                  <a:pt x="51816" y="45338"/>
                </a:lnTo>
                <a:lnTo>
                  <a:pt x="73850" y="45338"/>
                </a:lnTo>
                <a:lnTo>
                  <a:pt x="73850" y="31381"/>
                </a:lnTo>
                <a:lnTo>
                  <a:pt x="72758" y="25907"/>
                </a:lnTo>
                <a:lnTo>
                  <a:pt x="70991" y="22021"/>
                </a:lnTo>
                <a:close/>
              </a:path>
            </a:pathLst>
          </a:custGeom>
          <a:solidFill>
            <a:srgbClr val="8EC850"/>
          </a:solidFill>
        </p:spPr>
        <p:txBody>
          <a:bodyPr wrap="square" lIns="0" tIns="0" rIns="0" bIns="0" rtlCol="0"/>
          <a:lstStyle/>
          <a:p>
            <a:endParaRPr sz="2418"/>
          </a:p>
        </p:txBody>
      </p:sp>
      <p:sp>
        <p:nvSpPr>
          <p:cNvPr id="213" name="object 213"/>
          <p:cNvSpPr/>
          <p:nvPr/>
        </p:nvSpPr>
        <p:spPr>
          <a:xfrm>
            <a:off x="7684875" y="2112513"/>
            <a:ext cx="102358" cy="162920"/>
          </a:xfrm>
          <a:custGeom>
            <a:avLst/>
            <a:gdLst/>
            <a:ahLst/>
            <a:cxnLst/>
            <a:rect l="l" t="t" r="r" b="b"/>
            <a:pathLst>
              <a:path w="76200" h="121285">
                <a:moveTo>
                  <a:pt x="61010" y="0"/>
                </a:moveTo>
                <a:lnTo>
                  <a:pt x="57810" y="0"/>
                </a:lnTo>
                <a:lnTo>
                  <a:pt x="45377" y="1307"/>
                </a:lnTo>
                <a:lnTo>
                  <a:pt x="8899" y="32203"/>
                </a:lnTo>
                <a:lnTo>
                  <a:pt x="0" y="76111"/>
                </a:lnTo>
                <a:lnTo>
                  <a:pt x="652" y="86416"/>
                </a:lnTo>
                <a:lnTo>
                  <a:pt x="23194" y="118167"/>
                </a:lnTo>
                <a:lnTo>
                  <a:pt x="40627" y="121043"/>
                </a:lnTo>
                <a:lnTo>
                  <a:pt x="43980" y="121043"/>
                </a:lnTo>
                <a:lnTo>
                  <a:pt x="61501" y="92024"/>
                </a:lnTo>
                <a:lnTo>
                  <a:pt x="46380" y="92024"/>
                </a:lnTo>
                <a:lnTo>
                  <a:pt x="42100" y="90157"/>
                </a:lnTo>
                <a:lnTo>
                  <a:pt x="36499" y="82702"/>
                </a:lnTo>
                <a:lnTo>
                  <a:pt x="35102" y="76974"/>
                </a:lnTo>
                <a:lnTo>
                  <a:pt x="35102" y="69240"/>
                </a:lnTo>
                <a:lnTo>
                  <a:pt x="52831" y="29349"/>
                </a:lnTo>
                <a:lnTo>
                  <a:pt x="71576" y="29349"/>
                </a:lnTo>
                <a:lnTo>
                  <a:pt x="76187" y="3289"/>
                </a:lnTo>
                <a:lnTo>
                  <a:pt x="73215" y="2222"/>
                </a:lnTo>
                <a:lnTo>
                  <a:pt x="70205" y="1409"/>
                </a:lnTo>
                <a:lnTo>
                  <a:pt x="64122" y="292"/>
                </a:lnTo>
                <a:lnTo>
                  <a:pt x="61010" y="0"/>
                </a:lnTo>
                <a:close/>
              </a:path>
              <a:path w="76200" h="121285">
                <a:moveTo>
                  <a:pt x="61810" y="90271"/>
                </a:moveTo>
                <a:lnTo>
                  <a:pt x="59994" y="90855"/>
                </a:lnTo>
                <a:lnTo>
                  <a:pt x="58267" y="91300"/>
                </a:lnTo>
                <a:lnTo>
                  <a:pt x="55016" y="91884"/>
                </a:lnTo>
                <a:lnTo>
                  <a:pt x="53517" y="92024"/>
                </a:lnTo>
                <a:lnTo>
                  <a:pt x="61501" y="92024"/>
                </a:lnTo>
                <a:lnTo>
                  <a:pt x="61810" y="90271"/>
                </a:lnTo>
                <a:close/>
              </a:path>
              <a:path w="76200" h="121285">
                <a:moveTo>
                  <a:pt x="71576" y="29349"/>
                </a:moveTo>
                <a:lnTo>
                  <a:pt x="62204" y="29349"/>
                </a:lnTo>
                <a:lnTo>
                  <a:pt x="63944" y="29552"/>
                </a:lnTo>
                <a:lnTo>
                  <a:pt x="67348" y="30416"/>
                </a:lnTo>
                <a:lnTo>
                  <a:pt x="69164" y="31127"/>
                </a:lnTo>
                <a:lnTo>
                  <a:pt x="71081" y="32143"/>
                </a:lnTo>
                <a:lnTo>
                  <a:pt x="71576" y="29349"/>
                </a:lnTo>
                <a:close/>
              </a:path>
            </a:pathLst>
          </a:custGeom>
          <a:solidFill>
            <a:srgbClr val="CAEBF8"/>
          </a:solidFill>
        </p:spPr>
        <p:txBody>
          <a:bodyPr wrap="square" lIns="0" tIns="0" rIns="0" bIns="0" rtlCol="0"/>
          <a:lstStyle/>
          <a:p>
            <a:endParaRPr sz="2418"/>
          </a:p>
        </p:txBody>
      </p:sp>
      <p:sp>
        <p:nvSpPr>
          <p:cNvPr id="214" name="object 214"/>
          <p:cNvSpPr/>
          <p:nvPr/>
        </p:nvSpPr>
        <p:spPr>
          <a:xfrm>
            <a:off x="7782981" y="2112517"/>
            <a:ext cx="121124" cy="162920"/>
          </a:xfrm>
          <a:custGeom>
            <a:avLst/>
            <a:gdLst/>
            <a:ahLst/>
            <a:cxnLst/>
            <a:rect l="l" t="t" r="r" b="b"/>
            <a:pathLst>
              <a:path w="90170" h="121285">
                <a:moveTo>
                  <a:pt x="52920" y="0"/>
                </a:moveTo>
                <a:lnTo>
                  <a:pt x="45034" y="0"/>
                </a:lnTo>
                <a:lnTo>
                  <a:pt x="38023" y="1650"/>
                </a:lnTo>
                <a:lnTo>
                  <a:pt x="9145" y="31622"/>
                </a:lnTo>
                <a:lnTo>
                  <a:pt x="263" y="69257"/>
                </a:lnTo>
                <a:lnTo>
                  <a:pt x="0" y="77317"/>
                </a:lnTo>
                <a:lnTo>
                  <a:pt x="630" y="86776"/>
                </a:lnTo>
                <a:lnTo>
                  <a:pt x="28832" y="120458"/>
                </a:lnTo>
                <a:lnTo>
                  <a:pt x="36702" y="121208"/>
                </a:lnTo>
                <a:lnTo>
                  <a:pt x="44640" y="121208"/>
                </a:lnTo>
                <a:lnTo>
                  <a:pt x="77478" y="95618"/>
                </a:lnTo>
                <a:lnTo>
                  <a:pt x="79018" y="92506"/>
                </a:lnTo>
                <a:lnTo>
                  <a:pt x="37579" y="92506"/>
                </a:lnTo>
                <a:lnTo>
                  <a:pt x="35712" y="91503"/>
                </a:lnTo>
                <a:lnTo>
                  <a:pt x="33362" y="87515"/>
                </a:lnTo>
                <a:lnTo>
                  <a:pt x="32778" y="84327"/>
                </a:lnTo>
                <a:lnTo>
                  <a:pt x="32778" y="73507"/>
                </a:lnTo>
                <a:lnTo>
                  <a:pt x="33350" y="66573"/>
                </a:lnTo>
                <a:lnTo>
                  <a:pt x="35648" y="51752"/>
                </a:lnTo>
                <a:lnTo>
                  <a:pt x="37096" y="45364"/>
                </a:lnTo>
                <a:lnTo>
                  <a:pt x="38861" y="39979"/>
                </a:lnTo>
                <a:lnTo>
                  <a:pt x="40093" y="36042"/>
                </a:lnTo>
                <a:lnTo>
                  <a:pt x="41567" y="33172"/>
                </a:lnTo>
                <a:lnTo>
                  <a:pt x="45021" y="29603"/>
                </a:lnTo>
                <a:lnTo>
                  <a:pt x="47142" y="28701"/>
                </a:lnTo>
                <a:lnTo>
                  <a:pt x="87795" y="28701"/>
                </a:lnTo>
                <a:lnTo>
                  <a:pt x="87147" y="25717"/>
                </a:lnTo>
                <a:lnTo>
                  <a:pt x="60924" y="737"/>
                </a:lnTo>
                <a:lnTo>
                  <a:pt x="52920" y="0"/>
                </a:lnTo>
                <a:close/>
              </a:path>
              <a:path w="90170" h="121285">
                <a:moveTo>
                  <a:pt x="87795" y="28701"/>
                </a:moveTo>
                <a:lnTo>
                  <a:pt x="51993" y="28701"/>
                </a:lnTo>
                <a:lnTo>
                  <a:pt x="53733" y="29730"/>
                </a:lnTo>
                <a:lnTo>
                  <a:pt x="55968" y="33832"/>
                </a:lnTo>
                <a:lnTo>
                  <a:pt x="56527" y="37045"/>
                </a:lnTo>
                <a:lnTo>
                  <a:pt x="56527" y="48031"/>
                </a:lnTo>
                <a:lnTo>
                  <a:pt x="47777" y="87972"/>
                </a:lnTo>
                <a:lnTo>
                  <a:pt x="42430" y="92506"/>
                </a:lnTo>
                <a:lnTo>
                  <a:pt x="79018" y="92506"/>
                </a:lnTo>
                <a:lnTo>
                  <a:pt x="89364" y="51986"/>
                </a:lnTo>
                <a:lnTo>
                  <a:pt x="89623" y="43903"/>
                </a:lnTo>
                <a:lnTo>
                  <a:pt x="89004" y="34276"/>
                </a:lnTo>
                <a:lnTo>
                  <a:pt x="87795" y="28701"/>
                </a:lnTo>
                <a:close/>
              </a:path>
            </a:pathLst>
          </a:custGeom>
          <a:solidFill>
            <a:srgbClr val="CAEBF8"/>
          </a:solidFill>
        </p:spPr>
        <p:txBody>
          <a:bodyPr wrap="square" lIns="0" tIns="0" rIns="0" bIns="0" rtlCol="0"/>
          <a:lstStyle/>
          <a:p>
            <a:endParaRPr sz="2418"/>
          </a:p>
        </p:txBody>
      </p:sp>
      <p:sp>
        <p:nvSpPr>
          <p:cNvPr id="215" name="object 215"/>
          <p:cNvSpPr/>
          <p:nvPr/>
        </p:nvSpPr>
        <p:spPr>
          <a:xfrm>
            <a:off x="7900439" y="2115408"/>
            <a:ext cx="165478" cy="156948"/>
          </a:xfrm>
          <a:custGeom>
            <a:avLst/>
            <a:gdLst/>
            <a:ahLst/>
            <a:cxnLst/>
            <a:rect l="l" t="t" r="r" b="b"/>
            <a:pathLst>
              <a:path w="123189" h="116839">
                <a:moveTo>
                  <a:pt x="64998" y="0"/>
                </a:moveTo>
                <a:lnTo>
                  <a:pt x="26860" y="0"/>
                </a:lnTo>
                <a:lnTo>
                  <a:pt x="0" y="116738"/>
                </a:lnTo>
                <a:lnTo>
                  <a:pt x="28066" y="116738"/>
                </a:lnTo>
                <a:lnTo>
                  <a:pt x="44526" y="30149"/>
                </a:lnTo>
                <a:lnTo>
                  <a:pt x="65160" y="30149"/>
                </a:lnTo>
                <a:lnTo>
                  <a:pt x="64998" y="0"/>
                </a:lnTo>
                <a:close/>
              </a:path>
              <a:path w="123189" h="116839">
                <a:moveTo>
                  <a:pt x="65160" y="30149"/>
                </a:moveTo>
                <a:lnTo>
                  <a:pt x="44526" y="30149"/>
                </a:lnTo>
                <a:lnTo>
                  <a:pt x="45885" y="116738"/>
                </a:lnTo>
                <a:lnTo>
                  <a:pt x="67957" y="116738"/>
                </a:lnTo>
                <a:lnTo>
                  <a:pt x="85614" y="61569"/>
                </a:lnTo>
                <a:lnTo>
                  <a:pt x="65328" y="61569"/>
                </a:lnTo>
                <a:lnTo>
                  <a:pt x="65160" y="30149"/>
                </a:lnTo>
                <a:close/>
              </a:path>
              <a:path w="123189" h="116839">
                <a:moveTo>
                  <a:pt x="120527" y="30314"/>
                </a:moveTo>
                <a:lnTo>
                  <a:pt x="95618" y="30314"/>
                </a:lnTo>
                <a:lnTo>
                  <a:pt x="84988" y="116738"/>
                </a:lnTo>
                <a:lnTo>
                  <a:pt x="113118" y="116738"/>
                </a:lnTo>
                <a:lnTo>
                  <a:pt x="120527" y="30314"/>
                </a:lnTo>
                <a:close/>
              </a:path>
              <a:path w="123189" h="116839">
                <a:moveTo>
                  <a:pt x="123126" y="0"/>
                </a:moveTo>
                <a:lnTo>
                  <a:pt x="85140" y="0"/>
                </a:lnTo>
                <a:lnTo>
                  <a:pt x="65328" y="61569"/>
                </a:lnTo>
                <a:lnTo>
                  <a:pt x="85614" y="61569"/>
                </a:lnTo>
                <a:lnTo>
                  <a:pt x="95618" y="30314"/>
                </a:lnTo>
                <a:lnTo>
                  <a:pt x="120527" y="30314"/>
                </a:lnTo>
                <a:lnTo>
                  <a:pt x="123126" y="0"/>
                </a:lnTo>
                <a:close/>
              </a:path>
            </a:pathLst>
          </a:custGeom>
          <a:solidFill>
            <a:srgbClr val="CAEBF8"/>
          </a:solidFill>
        </p:spPr>
        <p:txBody>
          <a:bodyPr wrap="square" lIns="0" tIns="0" rIns="0" bIns="0" rtlCol="0"/>
          <a:lstStyle/>
          <a:p>
            <a:endParaRPr sz="2418"/>
          </a:p>
        </p:txBody>
      </p:sp>
      <p:sp>
        <p:nvSpPr>
          <p:cNvPr id="216" name="object 216"/>
          <p:cNvSpPr/>
          <p:nvPr/>
        </p:nvSpPr>
        <p:spPr>
          <a:xfrm>
            <a:off x="8068889" y="2115424"/>
            <a:ext cx="121977" cy="156948"/>
          </a:xfrm>
          <a:custGeom>
            <a:avLst/>
            <a:gdLst/>
            <a:ahLst/>
            <a:cxnLst/>
            <a:rect l="l" t="t" r="r" b="b"/>
            <a:pathLst>
              <a:path w="90804" h="116839">
                <a:moveTo>
                  <a:pt x="46532" y="0"/>
                </a:moveTo>
                <a:lnTo>
                  <a:pt x="18554" y="0"/>
                </a:lnTo>
                <a:lnTo>
                  <a:pt x="0" y="116725"/>
                </a:lnTo>
                <a:lnTo>
                  <a:pt x="32613" y="116725"/>
                </a:lnTo>
                <a:lnTo>
                  <a:pt x="38696" y="77787"/>
                </a:lnTo>
                <a:lnTo>
                  <a:pt x="45537" y="77787"/>
                </a:lnTo>
                <a:lnTo>
                  <a:pt x="83799" y="59746"/>
                </a:lnTo>
                <a:lnTo>
                  <a:pt x="87688" y="51892"/>
                </a:lnTo>
                <a:lnTo>
                  <a:pt x="50685" y="51892"/>
                </a:lnTo>
                <a:lnTo>
                  <a:pt x="43815" y="51815"/>
                </a:lnTo>
                <a:lnTo>
                  <a:pt x="42938" y="51638"/>
                </a:lnTo>
                <a:lnTo>
                  <a:pt x="47015" y="25819"/>
                </a:lnTo>
                <a:lnTo>
                  <a:pt x="90196" y="25819"/>
                </a:lnTo>
                <a:lnTo>
                  <a:pt x="90102" y="24661"/>
                </a:lnTo>
                <a:lnTo>
                  <a:pt x="57432" y="481"/>
                </a:lnTo>
                <a:lnTo>
                  <a:pt x="46532" y="0"/>
                </a:lnTo>
                <a:close/>
              </a:path>
              <a:path w="90804" h="116839">
                <a:moveTo>
                  <a:pt x="45537" y="77787"/>
                </a:moveTo>
                <a:lnTo>
                  <a:pt x="38696" y="77787"/>
                </a:lnTo>
                <a:lnTo>
                  <a:pt x="43103" y="77952"/>
                </a:lnTo>
                <a:lnTo>
                  <a:pt x="45537" y="77787"/>
                </a:lnTo>
                <a:close/>
              </a:path>
              <a:path w="90804" h="116839">
                <a:moveTo>
                  <a:pt x="90196" y="25819"/>
                </a:moveTo>
                <a:lnTo>
                  <a:pt x="52374" y="25819"/>
                </a:lnTo>
                <a:lnTo>
                  <a:pt x="55168" y="26606"/>
                </a:lnTo>
                <a:lnTo>
                  <a:pt x="59004" y="29756"/>
                </a:lnTo>
                <a:lnTo>
                  <a:pt x="59969" y="32080"/>
                </a:lnTo>
                <a:lnTo>
                  <a:pt x="59969" y="40779"/>
                </a:lnTo>
                <a:lnTo>
                  <a:pt x="58801" y="44957"/>
                </a:lnTo>
                <a:lnTo>
                  <a:pt x="54178" y="50507"/>
                </a:lnTo>
                <a:lnTo>
                  <a:pt x="50685" y="51892"/>
                </a:lnTo>
                <a:lnTo>
                  <a:pt x="87688" y="51892"/>
                </a:lnTo>
                <a:lnTo>
                  <a:pt x="89980" y="42979"/>
                </a:lnTo>
                <a:lnTo>
                  <a:pt x="90754" y="32702"/>
                </a:lnTo>
                <a:lnTo>
                  <a:pt x="90196" y="25819"/>
                </a:lnTo>
                <a:close/>
              </a:path>
            </a:pathLst>
          </a:custGeom>
          <a:solidFill>
            <a:srgbClr val="CAEBF8"/>
          </a:solidFill>
        </p:spPr>
        <p:txBody>
          <a:bodyPr wrap="square" lIns="0" tIns="0" rIns="0" bIns="0" rtlCol="0"/>
          <a:lstStyle/>
          <a:p>
            <a:endParaRPr sz="2418"/>
          </a:p>
        </p:txBody>
      </p:sp>
      <p:sp>
        <p:nvSpPr>
          <p:cNvPr id="217" name="object 217"/>
          <p:cNvSpPr/>
          <p:nvPr/>
        </p:nvSpPr>
        <p:spPr>
          <a:xfrm>
            <a:off x="8189673" y="2115424"/>
            <a:ext cx="123683" cy="156948"/>
          </a:xfrm>
          <a:custGeom>
            <a:avLst/>
            <a:gdLst/>
            <a:ahLst/>
            <a:cxnLst/>
            <a:rect l="l" t="t" r="r" b="b"/>
            <a:pathLst>
              <a:path w="92075" h="116839">
                <a:moveTo>
                  <a:pt x="46050" y="0"/>
                </a:moveTo>
                <a:lnTo>
                  <a:pt x="18554" y="0"/>
                </a:lnTo>
                <a:lnTo>
                  <a:pt x="0" y="116725"/>
                </a:lnTo>
                <a:lnTo>
                  <a:pt x="32613" y="116725"/>
                </a:lnTo>
                <a:lnTo>
                  <a:pt x="39966" y="69557"/>
                </a:lnTo>
                <a:lnTo>
                  <a:pt x="68592" y="69557"/>
                </a:lnTo>
                <a:lnTo>
                  <a:pt x="67487" y="65633"/>
                </a:lnTo>
                <a:lnTo>
                  <a:pt x="75260" y="63665"/>
                </a:lnTo>
                <a:lnTo>
                  <a:pt x="81229" y="59613"/>
                </a:lnTo>
                <a:lnTo>
                  <a:pt x="86327" y="52044"/>
                </a:lnTo>
                <a:lnTo>
                  <a:pt x="42938" y="52044"/>
                </a:lnTo>
                <a:lnTo>
                  <a:pt x="47332" y="24218"/>
                </a:lnTo>
                <a:lnTo>
                  <a:pt x="53213" y="24066"/>
                </a:lnTo>
                <a:lnTo>
                  <a:pt x="91541" y="24066"/>
                </a:lnTo>
                <a:lnTo>
                  <a:pt x="91541" y="19049"/>
                </a:lnTo>
                <a:lnTo>
                  <a:pt x="57996" y="424"/>
                </a:lnTo>
                <a:lnTo>
                  <a:pt x="46050" y="0"/>
                </a:lnTo>
                <a:close/>
              </a:path>
              <a:path w="92075" h="116839">
                <a:moveTo>
                  <a:pt x="68592" y="69557"/>
                </a:moveTo>
                <a:lnTo>
                  <a:pt x="39966" y="69557"/>
                </a:lnTo>
                <a:lnTo>
                  <a:pt x="47332" y="116725"/>
                </a:lnTo>
                <a:lnTo>
                  <a:pt x="81864" y="116725"/>
                </a:lnTo>
                <a:lnTo>
                  <a:pt x="68592" y="69557"/>
                </a:lnTo>
                <a:close/>
              </a:path>
              <a:path w="92075" h="116839">
                <a:moveTo>
                  <a:pt x="91541" y="24066"/>
                </a:moveTo>
                <a:lnTo>
                  <a:pt x="53213" y="24066"/>
                </a:lnTo>
                <a:lnTo>
                  <a:pt x="55854" y="24866"/>
                </a:lnTo>
                <a:lnTo>
                  <a:pt x="59270" y="28054"/>
                </a:lnTo>
                <a:lnTo>
                  <a:pt x="60121" y="30543"/>
                </a:lnTo>
                <a:lnTo>
                  <a:pt x="60121" y="39763"/>
                </a:lnTo>
                <a:lnTo>
                  <a:pt x="58788" y="44246"/>
                </a:lnTo>
                <a:lnTo>
                  <a:pt x="53467" y="50482"/>
                </a:lnTo>
                <a:lnTo>
                  <a:pt x="49644" y="52044"/>
                </a:lnTo>
                <a:lnTo>
                  <a:pt x="86327" y="52044"/>
                </a:lnTo>
                <a:lnTo>
                  <a:pt x="89484" y="47358"/>
                </a:lnTo>
                <a:lnTo>
                  <a:pt x="91478" y="39763"/>
                </a:lnTo>
                <a:lnTo>
                  <a:pt x="91541" y="24066"/>
                </a:lnTo>
                <a:close/>
              </a:path>
            </a:pathLst>
          </a:custGeom>
          <a:solidFill>
            <a:srgbClr val="CAEBF8"/>
          </a:solidFill>
        </p:spPr>
        <p:txBody>
          <a:bodyPr wrap="square" lIns="0" tIns="0" rIns="0" bIns="0" rtlCol="0"/>
          <a:lstStyle/>
          <a:p>
            <a:endParaRPr sz="2418"/>
          </a:p>
        </p:txBody>
      </p:sp>
      <p:sp>
        <p:nvSpPr>
          <p:cNvPr id="218" name="object 218"/>
          <p:cNvSpPr/>
          <p:nvPr/>
        </p:nvSpPr>
        <p:spPr>
          <a:xfrm>
            <a:off x="8310659" y="2115424"/>
            <a:ext cx="103211" cy="156948"/>
          </a:xfrm>
          <a:custGeom>
            <a:avLst/>
            <a:gdLst/>
            <a:ahLst/>
            <a:cxnLst/>
            <a:rect l="l" t="t" r="r" b="b"/>
            <a:pathLst>
              <a:path w="76835" h="116839">
                <a:moveTo>
                  <a:pt x="76365" y="0"/>
                </a:moveTo>
                <a:lnTo>
                  <a:pt x="18554" y="0"/>
                </a:lnTo>
                <a:lnTo>
                  <a:pt x="0" y="116725"/>
                </a:lnTo>
                <a:lnTo>
                  <a:pt x="57810" y="116725"/>
                </a:lnTo>
                <a:lnTo>
                  <a:pt x="62611" y="86575"/>
                </a:lnTo>
                <a:lnTo>
                  <a:pt x="37338" y="86575"/>
                </a:lnTo>
                <a:lnTo>
                  <a:pt x="39966" y="70510"/>
                </a:lnTo>
                <a:lnTo>
                  <a:pt x="62763" y="70510"/>
                </a:lnTo>
                <a:lnTo>
                  <a:pt x="66992" y="43167"/>
                </a:lnTo>
                <a:lnTo>
                  <a:pt x="44221" y="43167"/>
                </a:lnTo>
                <a:lnTo>
                  <a:pt x="46697" y="28308"/>
                </a:lnTo>
                <a:lnTo>
                  <a:pt x="71882" y="28308"/>
                </a:lnTo>
                <a:lnTo>
                  <a:pt x="76365" y="0"/>
                </a:lnTo>
                <a:close/>
              </a:path>
            </a:pathLst>
          </a:custGeom>
          <a:solidFill>
            <a:srgbClr val="CAEBF8"/>
          </a:solidFill>
        </p:spPr>
        <p:txBody>
          <a:bodyPr wrap="square" lIns="0" tIns="0" rIns="0" bIns="0" rtlCol="0"/>
          <a:lstStyle/>
          <a:p>
            <a:endParaRPr sz="2418"/>
          </a:p>
        </p:txBody>
      </p:sp>
      <p:sp>
        <p:nvSpPr>
          <p:cNvPr id="219" name="object 219"/>
          <p:cNvSpPr/>
          <p:nvPr/>
        </p:nvSpPr>
        <p:spPr>
          <a:xfrm>
            <a:off x="8406303" y="2115424"/>
            <a:ext cx="130507" cy="156948"/>
          </a:xfrm>
          <a:custGeom>
            <a:avLst/>
            <a:gdLst/>
            <a:ahLst/>
            <a:cxnLst/>
            <a:rect l="l" t="t" r="r" b="b"/>
            <a:pathLst>
              <a:path w="97154" h="116839">
                <a:moveTo>
                  <a:pt x="51079" y="0"/>
                </a:moveTo>
                <a:lnTo>
                  <a:pt x="18554" y="0"/>
                </a:lnTo>
                <a:lnTo>
                  <a:pt x="0" y="116725"/>
                </a:lnTo>
                <a:lnTo>
                  <a:pt x="32613" y="116725"/>
                </a:lnTo>
                <a:lnTo>
                  <a:pt x="39814" y="71069"/>
                </a:lnTo>
                <a:lnTo>
                  <a:pt x="85692" y="71069"/>
                </a:lnTo>
                <a:lnTo>
                  <a:pt x="90279" y="42214"/>
                </a:lnTo>
                <a:lnTo>
                  <a:pt x="44373" y="42214"/>
                </a:lnTo>
                <a:lnTo>
                  <a:pt x="51079" y="0"/>
                </a:lnTo>
                <a:close/>
              </a:path>
              <a:path w="97154" h="116839">
                <a:moveTo>
                  <a:pt x="85692" y="71069"/>
                </a:moveTo>
                <a:lnTo>
                  <a:pt x="53098" y="71069"/>
                </a:lnTo>
                <a:lnTo>
                  <a:pt x="45885" y="116725"/>
                </a:lnTo>
                <a:lnTo>
                  <a:pt x="78435" y="116725"/>
                </a:lnTo>
                <a:lnTo>
                  <a:pt x="85692" y="71069"/>
                </a:lnTo>
                <a:close/>
              </a:path>
              <a:path w="97154" h="116839">
                <a:moveTo>
                  <a:pt x="96989" y="0"/>
                </a:moveTo>
                <a:lnTo>
                  <a:pt x="64350" y="0"/>
                </a:lnTo>
                <a:lnTo>
                  <a:pt x="57810" y="42214"/>
                </a:lnTo>
                <a:lnTo>
                  <a:pt x="90279" y="42214"/>
                </a:lnTo>
                <a:lnTo>
                  <a:pt x="96989" y="0"/>
                </a:lnTo>
                <a:close/>
              </a:path>
            </a:pathLst>
          </a:custGeom>
          <a:solidFill>
            <a:srgbClr val="CAEBF8"/>
          </a:solidFill>
        </p:spPr>
        <p:txBody>
          <a:bodyPr wrap="square" lIns="0" tIns="0" rIns="0" bIns="0" rtlCol="0"/>
          <a:lstStyle/>
          <a:p>
            <a:endParaRPr sz="2418"/>
          </a:p>
        </p:txBody>
      </p:sp>
      <p:sp>
        <p:nvSpPr>
          <p:cNvPr id="220" name="object 220"/>
          <p:cNvSpPr/>
          <p:nvPr/>
        </p:nvSpPr>
        <p:spPr>
          <a:xfrm>
            <a:off x="8532336" y="2115424"/>
            <a:ext cx="103211" cy="156948"/>
          </a:xfrm>
          <a:custGeom>
            <a:avLst/>
            <a:gdLst/>
            <a:ahLst/>
            <a:cxnLst/>
            <a:rect l="l" t="t" r="r" b="b"/>
            <a:pathLst>
              <a:path w="76835" h="116839">
                <a:moveTo>
                  <a:pt x="76365" y="0"/>
                </a:moveTo>
                <a:lnTo>
                  <a:pt x="18554" y="0"/>
                </a:lnTo>
                <a:lnTo>
                  <a:pt x="0" y="116725"/>
                </a:lnTo>
                <a:lnTo>
                  <a:pt x="57810" y="116725"/>
                </a:lnTo>
                <a:lnTo>
                  <a:pt x="62611" y="86575"/>
                </a:lnTo>
                <a:lnTo>
                  <a:pt x="37338" y="86575"/>
                </a:lnTo>
                <a:lnTo>
                  <a:pt x="39966" y="70510"/>
                </a:lnTo>
                <a:lnTo>
                  <a:pt x="62763" y="70510"/>
                </a:lnTo>
                <a:lnTo>
                  <a:pt x="66992" y="43167"/>
                </a:lnTo>
                <a:lnTo>
                  <a:pt x="44208" y="43167"/>
                </a:lnTo>
                <a:lnTo>
                  <a:pt x="46697" y="28308"/>
                </a:lnTo>
                <a:lnTo>
                  <a:pt x="71882" y="28308"/>
                </a:lnTo>
                <a:lnTo>
                  <a:pt x="76365" y="0"/>
                </a:lnTo>
                <a:close/>
              </a:path>
            </a:pathLst>
          </a:custGeom>
          <a:solidFill>
            <a:srgbClr val="CAEBF8"/>
          </a:solidFill>
        </p:spPr>
        <p:txBody>
          <a:bodyPr wrap="square" lIns="0" tIns="0" rIns="0" bIns="0" rtlCol="0"/>
          <a:lstStyle/>
          <a:p>
            <a:endParaRPr sz="2418"/>
          </a:p>
        </p:txBody>
      </p:sp>
      <p:sp>
        <p:nvSpPr>
          <p:cNvPr id="221" name="object 221"/>
          <p:cNvSpPr/>
          <p:nvPr/>
        </p:nvSpPr>
        <p:spPr>
          <a:xfrm>
            <a:off x="8630026" y="2115424"/>
            <a:ext cx="131360" cy="156948"/>
          </a:xfrm>
          <a:custGeom>
            <a:avLst/>
            <a:gdLst/>
            <a:ahLst/>
            <a:cxnLst/>
            <a:rect l="l" t="t" r="r" b="b"/>
            <a:pathLst>
              <a:path w="97789" h="116839">
                <a:moveTo>
                  <a:pt x="48768" y="0"/>
                </a:moveTo>
                <a:lnTo>
                  <a:pt x="18630" y="0"/>
                </a:lnTo>
                <a:lnTo>
                  <a:pt x="0" y="116725"/>
                </a:lnTo>
                <a:lnTo>
                  <a:pt x="27813" y="116725"/>
                </a:lnTo>
                <a:lnTo>
                  <a:pt x="38138" y="56286"/>
                </a:lnTo>
                <a:lnTo>
                  <a:pt x="58166" y="56286"/>
                </a:lnTo>
                <a:lnTo>
                  <a:pt x="48768" y="0"/>
                </a:lnTo>
                <a:close/>
              </a:path>
              <a:path w="97789" h="116839">
                <a:moveTo>
                  <a:pt x="58166" y="56286"/>
                </a:moveTo>
                <a:lnTo>
                  <a:pt x="38138" y="56286"/>
                </a:lnTo>
                <a:lnTo>
                  <a:pt x="49250" y="116725"/>
                </a:lnTo>
                <a:lnTo>
                  <a:pt x="79222" y="116725"/>
                </a:lnTo>
                <a:lnTo>
                  <a:pt x="87702" y="62674"/>
                </a:lnTo>
                <a:lnTo>
                  <a:pt x="59232" y="62674"/>
                </a:lnTo>
                <a:lnTo>
                  <a:pt x="58166" y="56286"/>
                </a:lnTo>
                <a:close/>
              </a:path>
              <a:path w="97789" h="116839">
                <a:moveTo>
                  <a:pt x="97536" y="0"/>
                </a:moveTo>
                <a:lnTo>
                  <a:pt x="70192" y="0"/>
                </a:lnTo>
                <a:lnTo>
                  <a:pt x="59232" y="62674"/>
                </a:lnTo>
                <a:lnTo>
                  <a:pt x="87702" y="62674"/>
                </a:lnTo>
                <a:lnTo>
                  <a:pt x="97536" y="0"/>
                </a:lnTo>
                <a:close/>
              </a:path>
            </a:pathLst>
          </a:custGeom>
          <a:solidFill>
            <a:srgbClr val="CAEBF8"/>
          </a:solidFill>
        </p:spPr>
        <p:txBody>
          <a:bodyPr wrap="square" lIns="0" tIns="0" rIns="0" bIns="0" rtlCol="0"/>
          <a:lstStyle/>
          <a:p>
            <a:endParaRPr sz="2418"/>
          </a:p>
        </p:txBody>
      </p:sp>
      <p:sp>
        <p:nvSpPr>
          <p:cNvPr id="222" name="object 222"/>
          <p:cNvSpPr/>
          <p:nvPr/>
        </p:nvSpPr>
        <p:spPr>
          <a:xfrm>
            <a:off x="8755098" y="2112305"/>
            <a:ext cx="107476" cy="163773"/>
          </a:xfrm>
          <a:custGeom>
            <a:avLst/>
            <a:gdLst/>
            <a:ahLst/>
            <a:cxnLst/>
            <a:rect l="l" t="t" r="r" b="b"/>
            <a:pathLst>
              <a:path w="80010" h="121919">
                <a:moveTo>
                  <a:pt x="5587" y="83146"/>
                </a:moveTo>
                <a:lnTo>
                  <a:pt x="0" y="114007"/>
                </a:lnTo>
                <a:lnTo>
                  <a:pt x="3454" y="116408"/>
                </a:lnTo>
                <a:lnTo>
                  <a:pt x="7734" y="118287"/>
                </a:lnTo>
                <a:lnTo>
                  <a:pt x="17919" y="121005"/>
                </a:lnTo>
                <a:lnTo>
                  <a:pt x="23317" y="121678"/>
                </a:lnTo>
                <a:lnTo>
                  <a:pt x="29019" y="121678"/>
                </a:lnTo>
                <a:lnTo>
                  <a:pt x="65687" y="105002"/>
                </a:lnTo>
                <a:lnTo>
                  <a:pt x="70799" y="92659"/>
                </a:lnTo>
                <a:lnTo>
                  <a:pt x="24866" y="92659"/>
                </a:lnTo>
                <a:lnTo>
                  <a:pt x="21018" y="91833"/>
                </a:lnTo>
                <a:lnTo>
                  <a:pt x="13030" y="88531"/>
                </a:lnTo>
                <a:lnTo>
                  <a:pt x="9207" y="86182"/>
                </a:lnTo>
                <a:lnTo>
                  <a:pt x="5587" y="83146"/>
                </a:lnTo>
                <a:close/>
              </a:path>
              <a:path w="80010" h="121919">
                <a:moveTo>
                  <a:pt x="57175" y="0"/>
                </a:moveTo>
                <a:lnTo>
                  <a:pt x="52285" y="0"/>
                </a:lnTo>
                <a:lnTo>
                  <a:pt x="43682" y="614"/>
                </a:lnTo>
                <a:lnTo>
                  <a:pt x="13603" y="28449"/>
                </a:lnTo>
                <a:lnTo>
                  <a:pt x="12941" y="41338"/>
                </a:lnTo>
                <a:lnTo>
                  <a:pt x="13982" y="45872"/>
                </a:lnTo>
                <a:lnTo>
                  <a:pt x="18135" y="54076"/>
                </a:lnTo>
                <a:lnTo>
                  <a:pt x="21945" y="58813"/>
                </a:lnTo>
                <a:lnTo>
                  <a:pt x="27508" y="64198"/>
                </a:lnTo>
                <a:lnTo>
                  <a:pt x="32080" y="68567"/>
                </a:lnTo>
                <a:lnTo>
                  <a:pt x="35166" y="72072"/>
                </a:lnTo>
                <a:lnTo>
                  <a:pt x="38366" y="77355"/>
                </a:lnTo>
                <a:lnTo>
                  <a:pt x="39179" y="80010"/>
                </a:lnTo>
                <a:lnTo>
                  <a:pt x="39179" y="85763"/>
                </a:lnTo>
                <a:lnTo>
                  <a:pt x="38201" y="88201"/>
                </a:lnTo>
                <a:lnTo>
                  <a:pt x="34378" y="91770"/>
                </a:lnTo>
                <a:lnTo>
                  <a:pt x="31788" y="92659"/>
                </a:lnTo>
                <a:lnTo>
                  <a:pt x="70799" y="92659"/>
                </a:lnTo>
                <a:lnTo>
                  <a:pt x="71463" y="90247"/>
                </a:lnTo>
                <a:lnTo>
                  <a:pt x="72186" y="81381"/>
                </a:lnTo>
                <a:lnTo>
                  <a:pt x="72186" y="75793"/>
                </a:lnTo>
                <a:lnTo>
                  <a:pt x="71234" y="70866"/>
                </a:lnTo>
                <a:lnTo>
                  <a:pt x="67386" y="62331"/>
                </a:lnTo>
                <a:lnTo>
                  <a:pt x="63398" y="57213"/>
                </a:lnTo>
                <a:lnTo>
                  <a:pt x="57315" y="51244"/>
                </a:lnTo>
                <a:lnTo>
                  <a:pt x="49529" y="43522"/>
                </a:lnTo>
                <a:lnTo>
                  <a:pt x="46532" y="38887"/>
                </a:lnTo>
                <a:lnTo>
                  <a:pt x="46532" y="33134"/>
                </a:lnTo>
                <a:lnTo>
                  <a:pt x="47307" y="31191"/>
                </a:lnTo>
                <a:lnTo>
                  <a:pt x="50457" y="28371"/>
                </a:lnTo>
                <a:lnTo>
                  <a:pt x="52603" y="27660"/>
                </a:lnTo>
                <a:lnTo>
                  <a:pt x="76379" y="27660"/>
                </a:lnTo>
                <a:lnTo>
                  <a:pt x="79781" y="6718"/>
                </a:lnTo>
                <a:lnTo>
                  <a:pt x="75209" y="4419"/>
                </a:lnTo>
                <a:lnTo>
                  <a:pt x="70700" y="2730"/>
                </a:lnTo>
                <a:lnTo>
                  <a:pt x="61848" y="546"/>
                </a:lnTo>
                <a:lnTo>
                  <a:pt x="57175" y="0"/>
                </a:lnTo>
                <a:close/>
              </a:path>
              <a:path w="80010" h="121919">
                <a:moveTo>
                  <a:pt x="76379" y="27660"/>
                </a:moveTo>
                <a:lnTo>
                  <a:pt x="58356" y="27660"/>
                </a:lnTo>
                <a:lnTo>
                  <a:pt x="61544" y="28308"/>
                </a:lnTo>
                <a:lnTo>
                  <a:pt x="68211" y="30861"/>
                </a:lnTo>
                <a:lnTo>
                  <a:pt x="71627" y="32727"/>
                </a:lnTo>
                <a:lnTo>
                  <a:pt x="75158" y="35179"/>
                </a:lnTo>
                <a:lnTo>
                  <a:pt x="76379" y="27660"/>
                </a:lnTo>
                <a:close/>
              </a:path>
            </a:pathLst>
          </a:custGeom>
          <a:solidFill>
            <a:srgbClr val="CAEBF8"/>
          </a:solidFill>
        </p:spPr>
        <p:txBody>
          <a:bodyPr wrap="square" lIns="0" tIns="0" rIns="0" bIns="0" rtlCol="0"/>
          <a:lstStyle/>
          <a:p>
            <a:endParaRPr sz="2418"/>
          </a:p>
        </p:txBody>
      </p:sp>
      <p:sp>
        <p:nvSpPr>
          <p:cNvPr id="223" name="object 223"/>
          <p:cNvSpPr/>
          <p:nvPr/>
        </p:nvSpPr>
        <p:spPr>
          <a:xfrm>
            <a:off x="8859434" y="2115424"/>
            <a:ext cx="69092" cy="156948"/>
          </a:xfrm>
          <a:custGeom>
            <a:avLst/>
            <a:gdLst/>
            <a:ahLst/>
            <a:cxnLst/>
            <a:rect l="l" t="t" r="r" b="b"/>
            <a:pathLst>
              <a:path w="51435" h="116839">
                <a:moveTo>
                  <a:pt x="51079" y="0"/>
                </a:moveTo>
                <a:lnTo>
                  <a:pt x="18465" y="0"/>
                </a:lnTo>
                <a:lnTo>
                  <a:pt x="0" y="116725"/>
                </a:lnTo>
                <a:lnTo>
                  <a:pt x="32550" y="116725"/>
                </a:lnTo>
                <a:lnTo>
                  <a:pt x="51079" y="0"/>
                </a:lnTo>
                <a:close/>
              </a:path>
            </a:pathLst>
          </a:custGeom>
          <a:solidFill>
            <a:srgbClr val="CAEBF8"/>
          </a:solidFill>
        </p:spPr>
        <p:txBody>
          <a:bodyPr wrap="square" lIns="0" tIns="0" rIns="0" bIns="0" rtlCol="0"/>
          <a:lstStyle/>
          <a:p>
            <a:endParaRPr sz="2418"/>
          </a:p>
        </p:txBody>
      </p:sp>
      <p:sp>
        <p:nvSpPr>
          <p:cNvPr id="224" name="object 224"/>
          <p:cNvSpPr/>
          <p:nvPr/>
        </p:nvSpPr>
        <p:spPr>
          <a:xfrm>
            <a:off x="8939616" y="2115417"/>
            <a:ext cx="120271" cy="156948"/>
          </a:xfrm>
          <a:custGeom>
            <a:avLst/>
            <a:gdLst/>
            <a:ahLst/>
            <a:cxnLst/>
            <a:rect l="l" t="t" r="r" b="b"/>
            <a:pathLst>
              <a:path w="89535" h="116839">
                <a:moveTo>
                  <a:pt x="32461" y="0"/>
                </a:moveTo>
                <a:lnTo>
                  <a:pt x="0" y="0"/>
                </a:lnTo>
                <a:lnTo>
                  <a:pt x="8229" y="116725"/>
                </a:lnTo>
                <a:lnTo>
                  <a:pt x="44043" y="116725"/>
                </a:lnTo>
                <a:lnTo>
                  <a:pt x="59724" y="76276"/>
                </a:lnTo>
                <a:lnTo>
                  <a:pt x="32613" y="76276"/>
                </a:lnTo>
                <a:lnTo>
                  <a:pt x="32461" y="0"/>
                </a:lnTo>
                <a:close/>
              </a:path>
              <a:path w="89535" h="116839">
                <a:moveTo>
                  <a:pt x="89293" y="0"/>
                </a:moveTo>
                <a:lnTo>
                  <a:pt x="56845" y="0"/>
                </a:lnTo>
                <a:lnTo>
                  <a:pt x="32613" y="76276"/>
                </a:lnTo>
                <a:lnTo>
                  <a:pt x="59724" y="76276"/>
                </a:lnTo>
                <a:lnTo>
                  <a:pt x="89293" y="0"/>
                </a:lnTo>
                <a:close/>
              </a:path>
            </a:pathLst>
          </a:custGeom>
          <a:solidFill>
            <a:srgbClr val="CAEBF8"/>
          </a:solidFill>
        </p:spPr>
        <p:txBody>
          <a:bodyPr wrap="square" lIns="0" tIns="0" rIns="0" bIns="0" rtlCol="0"/>
          <a:lstStyle/>
          <a:p>
            <a:endParaRPr sz="2418"/>
          </a:p>
        </p:txBody>
      </p:sp>
      <p:sp>
        <p:nvSpPr>
          <p:cNvPr id="225" name="object 225"/>
          <p:cNvSpPr/>
          <p:nvPr/>
        </p:nvSpPr>
        <p:spPr>
          <a:xfrm>
            <a:off x="9044809" y="2115424"/>
            <a:ext cx="103211" cy="156948"/>
          </a:xfrm>
          <a:custGeom>
            <a:avLst/>
            <a:gdLst/>
            <a:ahLst/>
            <a:cxnLst/>
            <a:rect l="l" t="t" r="r" b="b"/>
            <a:pathLst>
              <a:path w="76835" h="116839">
                <a:moveTo>
                  <a:pt x="76365" y="0"/>
                </a:moveTo>
                <a:lnTo>
                  <a:pt x="18554" y="0"/>
                </a:lnTo>
                <a:lnTo>
                  <a:pt x="0" y="116725"/>
                </a:lnTo>
                <a:lnTo>
                  <a:pt x="57810" y="116725"/>
                </a:lnTo>
                <a:lnTo>
                  <a:pt x="62611" y="86575"/>
                </a:lnTo>
                <a:lnTo>
                  <a:pt x="37338" y="86575"/>
                </a:lnTo>
                <a:lnTo>
                  <a:pt x="39966" y="70510"/>
                </a:lnTo>
                <a:lnTo>
                  <a:pt x="62763" y="70510"/>
                </a:lnTo>
                <a:lnTo>
                  <a:pt x="66992" y="43167"/>
                </a:lnTo>
                <a:lnTo>
                  <a:pt x="44208" y="43167"/>
                </a:lnTo>
                <a:lnTo>
                  <a:pt x="46697" y="28308"/>
                </a:lnTo>
                <a:lnTo>
                  <a:pt x="71882" y="28308"/>
                </a:lnTo>
                <a:lnTo>
                  <a:pt x="76365" y="0"/>
                </a:lnTo>
                <a:close/>
              </a:path>
            </a:pathLst>
          </a:custGeom>
          <a:solidFill>
            <a:srgbClr val="CAEBF8"/>
          </a:solidFill>
        </p:spPr>
        <p:txBody>
          <a:bodyPr wrap="square" lIns="0" tIns="0" rIns="0" bIns="0" rtlCol="0"/>
          <a:lstStyle/>
          <a:p>
            <a:endParaRPr sz="2418"/>
          </a:p>
        </p:txBody>
      </p:sp>
      <p:sp>
        <p:nvSpPr>
          <p:cNvPr id="226" name="object 226"/>
          <p:cNvSpPr/>
          <p:nvPr/>
        </p:nvSpPr>
        <p:spPr>
          <a:xfrm>
            <a:off x="3982390" y="2122727"/>
            <a:ext cx="60562" cy="0"/>
          </a:xfrm>
          <a:custGeom>
            <a:avLst/>
            <a:gdLst/>
            <a:ahLst/>
            <a:cxnLst/>
            <a:rect l="l" t="t" r="r" b="b"/>
            <a:pathLst>
              <a:path w="45085">
                <a:moveTo>
                  <a:pt x="0" y="0"/>
                </a:moveTo>
                <a:lnTo>
                  <a:pt x="45072" y="0"/>
                </a:lnTo>
              </a:path>
            </a:pathLst>
          </a:custGeom>
          <a:ln w="16675">
            <a:solidFill>
              <a:srgbClr val="CAEBF8"/>
            </a:solidFill>
          </a:ln>
        </p:spPr>
        <p:txBody>
          <a:bodyPr wrap="square" lIns="0" tIns="0" rIns="0" bIns="0" rtlCol="0"/>
          <a:lstStyle/>
          <a:p>
            <a:endParaRPr sz="2418"/>
          </a:p>
        </p:txBody>
      </p:sp>
      <p:sp>
        <p:nvSpPr>
          <p:cNvPr id="227" name="object 227"/>
          <p:cNvSpPr/>
          <p:nvPr/>
        </p:nvSpPr>
        <p:spPr>
          <a:xfrm>
            <a:off x="4012661" y="2010397"/>
            <a:ext cx="0" cy="101505"/>
          </a:xfrm>
          <a:custGeom>
            <a:avLst/>
            <a:gdLst/>
            <a:ahLst/>
            <a:cxnLst/>
            <a:rect l="l" t="t" r="r" b="b"/>
            <a:pathLst>
              <a:path h="75565">
                <a:moveTo>
                  <a:pt x="0" y="0"/>
                </a:moveTo>
                <a:lnTo>
                  <a:pt x="0" y="75285"/>
                </a:lnTo>
              </a:path>
            </a:pathLst>
          </a:custGeom>
          <a:ln w="18656">
            <a:solidFill>
              <a:srgbClr val="CAEBF8"/>
            </a:solidFill>
          </a:ln>
        </p:spPr>
        <p:txBody>
          <a:bodyPr wrap="square" lIns="0" tIns="0" rIns="0" bIns="0" rtlCol="0"/>
          <a:lstStyle/>
          <a:p>
            <a:endParaRPr sz="2418"/>
          </a:p>
        </p:txBody>
      </p:sp>
      <p:sp>
        <p:nvSpPr>
          <p:cNvPr id="228" name="object 228"/>
          <p:cNvSpPr/>
          <p:nvPr/>
        </p:nvSpPr>
        <p:spPr>
          <a:xfrm>
            <a:off x="3982390" y="1999197"/>
            <a:ext cx="60562" cy="0"/>
          </a:xfrm>
          <a:custGeom>
            <a:avLst/>
            <a:gdLst/>
            <a:ahLst/>
            <a:cxnLst/>
            <a:rect l="l" t="t" r="r" b="b"/>
            <a:pathLst>
              <a:path w="45085">
                <a:moveTo>
                  <a:pt x="0" y="0"/>
                </a:moveTo>
                <a:lnTo>
                  <a:pt x="45072" y="0"/>
                </a:lnTo>
              </a:path>
            </a:pathLst>
          </a:custGeom>
          <a:ln w="16675">
            <a:solidFill>
              <a:srgbClr val="CAEBF8"/>
            </a:solidFill>
          </a:ln>
        </p:spPr>
        <p:txBody>
          <a:bodyPr wrap="square" lIns="0" tIns="0" rIns="0" bIns="0" rtlCol="0"/>
          <a:lstStyle/>
          <a:p>
            <a:endParaRPr sz="2418"/>
          </a:p>
        </p:txBody>
      </p:sp>
      <p:sp>
        <p:nvSpPr>
          <p:cNvPr id="229" name="object 229"/>
          <p:cNvSpPr/>
          <p:nvPr/>
        </p:nvSpPr>
        <p:spPr>
          <a:xfrm>
            <a:off x="4062679" y="1987990"/>
            <a:ext cx="150125" cy="146713"/>
          </a:xfrm>
          <a:custGeom>
            <a:avLst/>
            <a:gdLst/>
            <a:ahLst/>
            <a:cxnLst/>
            <a:rect l="l" t="t" r="r" b="b"/>
            <a:pathLst>
              <a:path w="111760" h="109219">
                <a:moveTo>
                  <a:pt x="54641" y="33680"/>
                </a:moveTo>
                <a:lnTo>
                  <a:pt x="30530" y="33680"/>
                </a:lnTo>
                <a:lnTo>
                  <a:pt x="89814" y="109131"/>
                </a:lnTo>
                <a:lnTo>
                  <a:pt x="99885" y="108800"/>
                </a:lnTo>
                <a:lnTo>
                  <a:pt x="99885" y="68186"/>
                </a:lnTo>
                <a:lnTo>
                  <a:pt x="81711" y="68186"/>
                </a:lnTo>
                <a:lnTo>
                  <a:pt x="54641" y="33680"/>
                </a:lnTo>
                <a:close/>
              </a:path>
              <a:path w="111760" h="109219">
                <a:moveTo>
                  <a:pt x="44068" y="91960"/>
                </a:moveTo>
                <a:lnTo>
                  <a:pt x="0" y="91960"/>
                </a:lnTo>
                <a:lnTo>
                  <a:pt x="0" y="108635"/>
                </a:lnTo>
                <a:lnTo>
                  <a:pt x="44068" y="108635"/>
                </a:lnTo>
                <a:lnTo>
                  <a:pt x="44068" y="91960"/>
                </a:lnTo>
                <a:close/>
              </a:path>
              <a:path w="111760" h="109219">
                <a:moveTo>
                  <a:pt x="28219" y="0"/>
                </a:moveTo>
                <a:lnTo>
                  <a:pt x="0" y="0"/>
                </a:lnTo>
                <a:lnTo>
                  <a:pt x="0" y="16675"/>
                </a:lnTo>
                <a:lnTo>
                  <a:pt x="12369" y="16675"/>
                </a:lnTo>
                <a:lnTo>
                  <a:pt x="12369" y="91960"/>
                </a:lnTo>
                <a:lnTo>
                  <a:pt x="30530" y="91960"/>
                </a:lnTo>
                <a:lnTo>
                  <a:pt x="30530" y="33680"/>
                </a:lnTo>
                <a:lnTo>
                  <a:pt x="54641" y="33680"/>
                </a:lnTo>
                <a:lnTo>
                  <a:pt x="28219" y="0"/>
                </a:lnTo>
                <a:close/>
              </a:path>
              <a:path w="111760" h="109219">
                <a:moveTo>
                  <a:pt x="99885" y="16675"/>
                </a:moveTo>
                <a:lnTo>
                  <a:pt x="81711" y="16675"/>
                </a:lnTo>
                <a:lnTo>
                  <a:pt x="81711" y="68186"/>
                </a:lnTo>
                <a:lnTo>
                  <a:pt x="99885" y="68186"/>
                </a:lnTo>
                <a:lnTo>
                  <a:pt x="99885" y="16675"/>
                </a:lnTo>
                <a:close/>
              </a:path>
              <a:path w="111760" h="109219">
                <a:moveTo>
                  <a:pt x="111772" y="0"/>
                </a:moveTo>
                <a:lnTo>
                  <a:pt x="68186" y="0"/>
                </a:lnTo>
                <a:lnTo>
                  <a:pt x="68186" y="16675"/>
                </a:lnTo>
                <a:lnTo>
                  <a:pt x="111772" y="16675"/>
                </a:lnTo>
                <a:lnTo>
                  <a:pt x="111772" y="0"/>
                </a:lnTo>
                <a:close/>
              </a:path>
            </a:pathLst>
          </a:custGeom>
          <a:solidFill>
            <a:srgbClr val="CAEBF8"/>
          </a:solidFill>
        </p:spPr>
        <p:txBody>
          <a:bodyPr wrap="square" lIns="0" tIns="0" rIns="0" bIns="0" rtlCol="0"/>
          <a:lstStyle/>
          <a:p>
            <a:endParaRPr sz="2418"/>
          </a:p>
        </p:txBody>
      </p:sp>
      <p:sp>
        <p:nvSpPr>
          <p:cNvPr id="230" name="object 230"/>
          <p:cNvSpPr/>
          <p:nvPr/>
        </p:nvSpPr>
        <p:spPr>
          <a:xfrm>
            <a:off x="4260260" y="2122727"/>
            <a:ext cx="62268" cy="0"/>
          </a:xfrm>
          <a:custGeom>
            <a:avLst/>
            <a:gdLst/>
            <a:ahLst/>
            <a:cxnLst/>
            <a:rect l="l" t="t" r="r" b="b"/>
            <a:pathLst>
              <a:path w="46355">
                <a:moveTo>
                  <a:pt x="0" y="0"/>
                </a:moveTo>
                <a:lnTo>
                  <a:pt x="45745" y="0"/>
                </a:lnTo>
              </a:path>
            </a:pathLst>
          </a:custGeom>
          <a:ln w="16675">
            <a:solidFill>
              <a:srgbClr val="CAEBF8"/>
            </a:solidFill>
          </a:ln>
        </p:spPr>
        <p:txBody>
          <a:bodyPr wrap="square" lIns="0" tIns="0" rIns="0" bIns="0" rtlCol="0"/>
          <a:lstStyle/>
          <a:p>
            <a:endParaRPr sz="2418"/>
          </a:p>
        </p:txBody>
      </p:sp>
      <p:sp>
        <p:nvSpPr>
          <p:cNvPr id="231" name="object 231"/>
          <p:cNvSpPr/>
          <p:nvPr/>
        </p:nvSpPr>
        <p:spPr>
          <a:xfrm>
            <a:off x="4290975" y="2009731"/>
            <a:ext cx="0" cy="102358"/>
          </a:xfrm>
          <a:custGeom>
            <a:avLst/>
            <a:gdLst/>
            <a:ahLst/>
            <a:cxnLst/>
            <a:rect l="l" t="t" r="r" b="b"/>
            <a:pathLst>
              <a:path h="76200">
                <a:moveTo>
                  <a:pt x="0" y="0"/>
                </a:moveTo>
                <a:lnTo>
                  <a:pt x="0" y="75780"/>
                </a:lnTo>
              </a:path>
            </a:pathLst>
          </a:custGeom>
          <a:ln w="18656">
            <a:solidFill>
              <a:srgbClr val="CAEBF8"/>
            </a:solidFill>
          </a:ln>
        </p:spPr>
        <p:txBody>
          <a:bodyPr wrap="square" lIns="0" tIns="0" rIns="0" bIns="0" rtlCol="0"/>
          <a:lstStyle/>
          <a:p>
            <a:endParaRPr sz="2418"/>
          </a:p>
        </p:txBody>
      </p:sp>
      <p:sp>
        <p:nvSpPr>
          <p:cNvPr id="232" name="object 232"/>
          <p:cNvSpPr/>
          <p:nvPr/>
        </p:nvSpPr>
        <p:spPr>
          <a:xfrm>
            <a:off x="4227658" y="2021110"/>
            <a:ext cx="23884" cy="0"/>
          </a:xfrm>
          <a:custGeom>
            <a:avLst/>
            <a:gdLst/>
            <a:ahLst/>
            <a:cxnLst/>
            <a:rect l="l" t="t" r="r" b="b"/>
            <a:pathLst>
              <a:path w="17780">
                <a:moveTo>
                  <a:pt x="0" y="0"/>
                </a:moveTo>
                <a:lnTo>
                  <a:pt x="17665" y="0"/>
                </a:lnTo>
              </a:path>
            </a:pathLst>
          </a:custGeom>
          <a:ln w="17779">
            <a:solidFill>
              <a:srgbClr val="CAEBF8"/>
            </a:solidFill>
          </a:ln>
        </p:spPr>
        <p:txBody>
          <a:bodyPr wrap="square" lIns="0" tIns="0" rIns="0" bIns="0" rtlCol="0"/>
          <a:lstStyle/>
          <a:p>
            <a:endParaRPr sz="2418"/>
          </a:p>
        </p:txBody>
      </p:sp>
      <p:sp>
        <p:nvSpPr>
          <p:cNvPr id="233" name="object 233"/>
          <p:cNvSpPr/>
          <p:nvPr/>
        </p:nvSpPr>
        <p:spPr>
          <a:xfrm>
            <a:off x="4227658" y="1998932"/>
            <a:ext cx="127095" cy="0"/>
          </a:xfrm>
          <a:custGeom>
            <a:avLst/>
            <a:gdLst/>
            <a:ahLst/>
            <a:cxnLst/>
            <a:rect l="l" t="t" r="r" b="b"/>
            <a:pathLst>
              <a:path w="94614">
                <a:moveTo>
                  <a:pt x="0" y="0"/>
                </a:moveTo>
                <a:lnTo>
                  <a:pt x="94284" y="0"/>
                </a:lnTo>
              </a:path>
            </a:pathLst>
          </a:custGeom>
          <a:ln w="15239">
            <a:solidFill>
              <a:srgbClr val="CAEBF8"/>
            </a:solidFill>
          </a:ln>
        </p:spPr>
        <p:txBody>
          <a:bodyPr wrap="square" lIns="0" tIns="0" rIns="0" bIns="0" rtlCol="0"/>
          <a:lstStyle/>
          <a:p>
            <a:endParaRPr sz="2418"/>
          </a:p>
        </p:txBody>
      </p:sp>
      <p:sp>
        <p:nvSpPr>
          <p:cNvPr id="234" name="object 234"/>
          <p:cNvSpPr/>
          <p:nvPr/>
        </p:nvSpPr>
        <p:spPr>
          <a:xfrm>
            <a:off x="4330562" y="2021263"/>
            <a:ext cx="23884" cy="0"/>
          </a:xfrm>
          <a:custGeom>
            <a:avLst/>
            <a:gdLst/>
            <a:ahLst/>
            <a:cxnLst/>
            <a:rect l="l" t="t" r="r" b="b"/>
            <a:pathLst>
              <a:path w="17780">
                <a:moveTo>
                  <a:pt x="0" y="0"/>
                </a:moveTo>
                <a:lnTo>
                  <a:pt x="17678" y="0"/>
                </a:lnTo>
              </a:path>
            </a:pathLst>
          </a:custGeom>
          <a:ln w="17170">
            <a:solidFill>
              <a:srgbClr val="CAEBF8"/>
            </a:solidFill>
          </a:ln>
        </p:spPr>
        <p:txBody>
          <a:bodyPr wrap="square" lIns="0" tIns="0" rIns="0" bIns="0" rtlCol="0"/>
          <a:lstStyle/>
          <a:p>
            <a:endParaRPr sz="2418"/>
          </a:p>
        </p:txBody>
      </p:sp>
      <p:sp>
        <p:nvSpPr>
          <p:cNvPr id="235" name="object 235"/>
          <p:cNvSpPr/>
          <p:nvPr/>
        </p:nvSpPr>
        <p:spPr>
          <a:xfrm>
            <a:off x="4370932" y="1987997"/>
            <a:ext cx="109182" cy="146713"/>
          </a:xfrm>
          <a:custGeom>
            <a:avLst/>
            <a:gdLst/>
            <a:ahLst/>
            <a:cxnLst/>
            <a:rect l="l" t="t" r="r" b="b"/>
            <a:pathLst>
              <a:path w="81280" h="109219">
                <a:moveTo>
                  <a:pt x="81064" y="0"/>
                </a:moveTo>
                <a:lnTo>
                  <a:pt x="0" y="0"/>
                </a:lnTo>
                <a:lnTo>
                  <a:pt x="0" y="16675"/>
                </a:lnTo>
                <a:lnTo>
                  <a:pt x="12382" y="16675"/>
                </a:lnTo>
                <a:lnTo>
                  <a:pt x="12382" y="91960"/>
                </a:lnTo>
                <a:lnTo>
                  <a:pt x="0" y="91960"/>
                </a:lnTo>
                <a:lnTo>
                  <a:pt x="0" y="108635"/>
                </a:lnTo>
                <a:lnTo>
                  <a:pt x="81216" y="108635"/>
                </a:lnTo>
                <a:lnTo>
                  <a:pt x="81216" y="92125"/>
                </a:lnTo>
                <a:lnTo>
                  <a:pt x="31026" y="92125"/>
                </a:lnTo>
                <a:lnTo>
                  <a:pt x="31026" y="61417"/>
                </a:lnTo>
                <a:lnTo>
                  <a:pt x="63881" y="61417"/>
                </a:lnTo>
                <a:lnTo>
                  <a:pt x="63881" y="45567"/>
                </a:lnTo>
                <a:lnTo>
                  <a:pt x="31026" y="45567"/>
                </a:lnTo>
                <a:lnTo>
                  <a:pt x="31026" y="16497"/>
                </a:lnTo>
                <a:lnTo>
                  <a:pt x="81064" y="16497"/>
                </a:lnTo>
                <a:lnTo>
                  <a:pt x="81064" y="0"/>
                </a:lnTo>
                <a:close/>
              </a:path>
              <a:path w="81280" h="109219">
                <a:moveTo>
                  <a:pt x="81216" y="77596"/>
                </a:moveTo>
                <a:lnTo>
                  <a:pt x="63398" y="77596"/>
                </a:lnTo>
                <a:lnTo>
                  <a:pt x="63398" y="92125"/>
                </a:lnTo>
                <a:lnTo>
                  <a:pt x="81216" y="92125"/>
                </a:lnTo>
                <a:lnTo>
                  <a:pt x="81216" y="77596"/>
                </a:lnTo>
                <a:close/>
              </a:path>
              <a:path w="81280" h="109219">
                <a:moveTo>
                  <a:pt x="81064" y="16497"/>
                </a:moveTo>
                <a:lnTo>
                  <a:pt x="63220" y="16497"/>
                </a:lnTo>
                <a:lnTo>
                  <a:pt x="63220" y="31038"/>
                </a:lnTo>
                <a:lnTo>
                  <a:pt x="81064" y="31038"/>
                </a:lnTo>
                <a:lnTo>
                  <a:pt x="81064" y="16497"/>
                </a:lnTo>
                <a:close/>
              </a:path>
            </a:pathLst>
          </a:custGeom>
          <a:solidFill>
            <a:srgbClr val="CAEBF8"/>
          </a:solidFill>
        </p:spPr>
        <p:txBody>
          <a:bodyPr wrap="square" lIns="0" tIns="0" rIns="0" bIns="0" rtlCol="0"/>
          <a:lstStyle/>
          <a:p>
            <a:endParaRPr sz="2418"/>
          </a:p>
        </p:txBody>
      </p:sp>
      <p:sp>
        <p:nvSpPr>
          <p:cNvPr id="236" name="object 236"/>
          <p:cNvSpPr/>
          <p:nvPr/>
        </p:nvSpPr>
        <p:spPr>
          <a:xfrm>
            <a:off x="4502228" y="1987997"/>
            <a:ext cx="106623" cy="146713"/>
          </a:xfrm>
          <a:custGeom>
            <a:avLst/>
            <a:gdLst/>
            <a:ahLst/>
            <a:cxnLst/>
            <a:rect l="l" t="t" r="r" b="b"/>
            <a:pathLst>
              <a:path w="79375" h="109219">
                <a:moveTo>
                  <a:pt x="31026" y="16675"/>
                </a:moveTo>
                <a:lnTo>
                  <a:pt x="12382" y="16675"/>
                </a:lnTo>
                <a:lnTo>
                  <a:pt x="12382" y="91960"/>
                </a:lnTo>
                <a:lnTo>
                  <a:pt x="0" y="91960"/>
                </a:lnTo>
                <a:lnTo>
                  <a:pt x="0" y="108635"/>
                </a:lnTo>
                <a:lnTo>
                  <a:pt x="78917" y="108635"/>
                </a:lnTo>
                <a:lnTo>
                  <a:pt x="78917" y="92125"/>
                </a:lnTo>
                <a:lnTo>
                  <a:pt x="31026" y="92125"/>
                </a:lnTo>
                <a:lnTo>
                  <a:pt x="31026" y="16675"/>
                </a:lnTo>
                <a:close/>
              </a:path>
              <a:path w="79375" h="109219">
                <a:moveTo>
                  <a:pt x="78917" y="76771"/>
                </a:moveTo>
                <a:lnTo>
                  <a:pt x="60921" y="76771"/>
                </a:lnTo>
                <a:lnTo>
                  <a:pt x="60921" y="92125"/>
                </a:lnTo>
                <a:lnTo>
                  <a:pt x="78917" y="92125"/>
                </a:lnTo>
                <a:lnTo>
                  <a:pt x="78917" y="76771"/>
                </a:lnTo>
                <a:close/>
              </a:path>
              <a:path w="79375" h="109219">
                <a:moveTo>
                  <a:pt x="45389" y="0"/>
                </a:moveTo>
                <a:lnTo>
                  <a:pt x="0" y="0"/>
                </a:lnTo>
                <a:lnTo>
                  <a:pt x="0" y="16675"/>
                </a:lnTo>
                <a:lnTo>
                  <a:pt x="45389" y="16675"/>
                </a:lnTo>
                <a:lnTo>
                  <a:pt x="45389" y="0"/>
                </a:lnTo>
                <a:close/>
              </a:path>
            </a:pathLst>
          </a:custGeom>
          <a:solidFill>
            <a:srgbClr val="CAEBF8"/>
          </a:solidFill>
        </p:spPr>
        <p:txBody>
          <a:bodyPr wrap="square" lIns="0" tIns="0" rIns="0" bIns="0" rtlCol="0"/>
          <a:lstStyle/>
          <a:p>
            <a:endParaRPr sz="2418"/>
          </a:p>
        </p:txBody>
      </p:sp>
      <p:sp>
        <p:nvSpPr>
          <p:cNvPr id="237" name="object 237"/>
          <p:cNvSpPr/>
          <p:nvPr/>
        </p:nvSpPr>
        <p:spPr>
          <a:xfrm>
            <a:off x="4627079" y="1987997"/>
            <a:ext cx="106623" cy="146713"/>
          </a:xfrm>
          <a:custGeom>
            <a:avLst/>
            <a:gdLst/>
            <a:ahLst/>
            <a:cxnLst/>
            <a:rect l="l" t="t" r="r" b="b"/>
            <a:pathLst>
              <a:path w="79375" h="109219">
                <a:moveTo>
                  <a:pt x="31026" y="16675"/>
                </a:moveTo>
                <a:lnTo>
                  <a:pt x="12382" y="16675"/>
                </a:lnTo>
                <a:lnTo>
                  <a:pt x="12382" y="91960"/>
                </a:lnTo>
                <a:lnTo>
                  <a:pt x="0" y="91960"/>
                </a:lnTo>
                <a:lnTo>
                  <a:pt x="0" y="108635"/>
                </a:lnTo>
                <a:lnTo>
                  <a:pt x="78917" y="108635"/>
                </a:lnTo>
                <a:lnTo>
                  <a:pt x="78917" y="92125"/>
                </a:lnTo>
                <a:lnTo>
                  <a:pt x="31026" y="92125"/>
                </a:lnTo>
                <a:lnTo>
                  <a:pt x="31026" y="16675"/>
                </a:lnTo>
                <a:close/>
              </a:path>
              <a:path w="79375" h="109219">
                <a:moveTo>
                  <a:pt x="78917" y="76771"/>
                </a:moveTo>
                <a:lnTo>
                  <a:pt x="60921" y="76771"/>
                </a:lnTo>
                <a:lnTo>
                  <a:pt x="60921" y="92125"/>
                </a:lnTo>
                <a:lnTo>
                  <a:pt x="78917" y="92125"/>
                </a:lnTo>
                <a:lnTo>
                  <a:pt x="78917" y="76771"/>
                </a:lnTo>
                <a:close/>
              </a:path>
              <a:path w="79375" h="109219">
                <a:moveTo>
                  <a:pt x="45389" y="0"/>
                </a:moveTo>
                <a:lnTo>
                  <a:pt x="0" y="0"/>
                </a:lnTo>
                <a:lnTo>
                  <a:pt x="0" y="16675"/>
                </a:lnTo>
                <a:lnTo>
                  <a:pt x="45389" y="16675"/>
                </a:lnTo>
                <a:lnTo>
                  <a:pt x="45389" y="0"/>
                </a:lnTo>
                <a:close/>
              </a:path>
            </a:pathLst>
          </a:custGeom>
          <a:solidFill>
            <a:srgbClr val="CAEBF8"/>
          </a:solidFill>
        </p:spPr>
        <p:txBody>
          <a:bodyPr wrap="square" lIns="0" tIns="0" rIns="0" bIns="0" rtlCol="0"/>
          <a:lstStyle/>
          <a:p>
            <a:endParaRPr sz="2418"/>
          </a:p>
        </p:txBody>
      </p:sp>
      <p:sp>
        <p:nvSpPr>
          <p:cNvPr id="238" name="object 238"/>
          <p:cNvSpPr/>
          <p:nvPr/>
        </p:nvSpPr>
        <p:spPr>
          <a:xfrm>
            <a:off x="4751943" y="2122727"/>
            <a:ext cx="60562" cy="0"/>
          </a:xfrm>
          <a:custGeom>
            <a:avLst/>
            <a:gdLst/>
            <a:ahLst/>
            <a:cxnLst/>
            <a:rect l="l" t="t" r="r" b="b"/>
            <a:pathLst>
              <a:path w="45085">
                <a:moveTo>
                  <a:pt x="0" y="0"/>
                </a:moveTo>
                <a:lnTo>
                  <a:pt x="45072" y="0"/>
                </a:lnTo>
              </a:path>
            </a:pathLst>
          </a:custGeom>
          <a:ln w="16675">
            <a:solidFill>
              <a:srgbClr val="CAEBF8"/>
            </a:solidFill>
          </a:ln>
        </p:spPr>
        <p:txBody>
          <a:bodyPr wrap="square" lIns="0" tIns="0" rIns="0" bIns="0" rtlCol="0"/>
          <a:lstStyle/>
          <a:p>
            <a:endParaRPr sz="2418"/>
          </a:p>
        </p:txBody>
      </p:sp>
      <p:sp>
        <p:nvSpPr>
          <p:cNvPr id="239" name="object 239"/>
          <p:cNvSpPr/>
          <p:nvPr/>
        </p:nvSpPr>
        <p:spPr>
          <a:xfrm>
            <a:off x="4782215" y="2010397"/>
            <a:ext cx="0" cy="101505"/>
          </a:xfrm>
          <a:custGeom>
            <a:avLst/>
            <a:gdLst/>
            <a:ahLst/>
            <a:cxnLst/>
            <a:rect l="l" t="t" r="r" b="b"/>
            <a:pathLst>
              <a:path h="75565">
                <a:moveTo>
                  <a:pt x="0" y="0"/>
                </a:moveTo>
                <a:lnTo>
                  <a:pt x="0" y="75285"/>
                </a:lnTo>
              </a:path>
            </a:pathLst>
          </a:custGeom>
          <a:ln w="18656">
            <a:solidFill>
              <a:srgbClr val="CAEBF8"/>
            </a:solidFill>
          </a:ln>
        </p:spPr>
        <p:txBody>
          <a:bodyPr wrap="square" lIns="0" tIns="0" rIns="0" bIns="0" rtlCol="0"/>
          <a:lstStyle/>
          <a:p>
            <a:endParaRPr sz="2418"/>
          </a:p>
        </p:txBody>
      </p:sp>
      <p:sp>
        <p:nvSpPr>
          <p:cNvPr id="240" name="object 240"/>
          <p:cNvSpPr/>
          <p:nvPr/>
        </p:nvSpPr>
        <p:spPr>
          <a:xfrm>
            <a:off x="4751943" y="1999197"/>
            <a:ext cx="60562" cy="0"/>
          </a:xfrm>
          <a:custGeom>
            <a:avLst/>
            <a:gdLst/>
            <a:ahLst/>
            <a:cxnLst/>
            <a:rect l="l" t="t" r="r" b="b"/>
            <a:pathLst>
              <a:path w="45085">
                <a:moveTo>
                  <a:pt x="0" y="0"/>
                </a:moveTo>
                <a:lnTo>
                  <a:pt x="45072" y="0"/>
                </a:lnTo>
              </a:path>
            </a:pathLst>
          </a:custGeom>
          <a:ln w="16675">
            <a:solidFill>
              <a:srgbClr val="CAEBF8"/>
            </a:solidFill>
          </a:ln>
        </p:spPr>
        <p:txBody>
          <a:bodyPr wrap="square" lIns="0" tIns="0" rIns="0" bIns="0" rtlCol="0"/>
          <a:lstStyle/>
          <a:p>
            <a:endParaRPr sz="2418"/>
          </a:p>
        </p:txBody>
      </p:sp>
      <p:sp>
        <p:nvSpPr>
          <p:cNvPr id="241" name="object 241"/>
          <p:cNvSpPr/>
          <p:nvPr/>
        </p:nvSpPr>
        <p:spPr>
          <a:xfrm>
            <a:off x="4834210" y="1985336"/>
            <a:ext cx="133919" cy="151831"/>
          </a:xfrm>
          <a:custGeom>
            <a:avLst/>
            <a:gdLst/>
            <a:ahLst/>
            <a:cxnLst/>
            <a:rect l="l" t="t" r="r" b="b"/>
            <a:pathLst>
              <a:path w="99694" h="113030">
                <a:moveTo>
                  <a:pt x="57137" y="0"/>
                </a:moveTo>
                <a:lnTo>
                  <a:pt x="34836" y="4135"/>
                </a:lnTo>
                <a:lnTo>
                  <a:pt x="16681" y="15746"/>
                </a:lnTo>
                <a:lnTo>
                  <a:pt x="4470" y="33641"/>
                </a:lnTo>
                <a:lnTo>
                  <a:pt x="0" y="56629"/>
                </a:lnTo>
                <a:lnTo>
                  <a:pt x="4392" y="80070"/>
                </a:lnTo>
                <a:lnTo>
                  <a:pt x="16060" y="97677"/>
                </a:lnTo>
                <a:lnTo>
                  <a:pt x="32741" y="108751"/>
                </a:lnTo>
                <a:lnTo>
                  <a:pt x="52171" y="112598"/>
                </a:lnTo>
                <a:lnTo>
                  <a:pt x="60877" y="111860"/>
                </a:lnTo>
                <a:lnTo>
                  <a:pt x="68687" y="109791"/>
                </a:lnTo>
                <a:lnTo>
                  <a:pt x="75631" y="106608"/>
                </a:lnTo>
                <a:lnTo>
                  <a:pt x="81737" y="102527"/>
                </a:lnTo>
                <a:lnTo>
                  <a:pt x="99568" y="102527"/>
                </a:lnTo>
                <a:lnTo>
                  <a:pt x="99568" y="95758"/>
                </a:lnTo>
                <a:lnTo>
                  <a:pt x="54978" y="95758"/>
                </a:lnTo>
                <a:lnTo>
                  <a:pt x="41680" y="92984"/>
                </a:lnTo>
                <a:lnTo>
                  <a:pt x="30279" y="85088"/>
                </a:lnTo>
                <a:lnTo>
                  <a:pt x="22313" y="72703"/>
                </a:lnTo>
                <a:lnTo>
                  <a:pt x="19316" y="56464"/>
                </a:lnTo>
                <a:lnTo>
                  <a:pt x="22176" y="40459"/>
                </a:lnTo>
                <a:lnTo>
                  <a:pt x="30054" y="28108"/>
                </a:lnTo>
                <a:lnTo>
                  <a:pt x="41894" y="20152"/>
                </a:lnTo>
                <a:lnTo>
                  <a:pt x="56642" y="17335"/>
                </a:lnTo>
                <a:lnTo>
                  <a:pt x="96427" y="17335"/>
                </a:lnTo>
                <a:lnTo>
                  <a:pt x="96210" y="16646"/>
                </a:lnTo>
                <a:lnTo>
                  <a:pt x="87655" y="8234"/>
                </a:lnTo>
                <a:lnTo>
                  <a:pt x="74366" y="2267"/>
                </a:lnTo>
                <a:lnTo>
                  <a:pt x="57137" y="0"/>
                </a:lnTo>
                <a:close/>
              </a:path>
              <a:path w="99694" h="113030">
                <a:moveTo>
                  <a:pt x="99568" y="102527"/>
                </a:moveTo>
                <a:lnTo>
                  <a:pt x="81737" y="102527"/>
                </a:lnTo>
                <a:lnTo>
                  <a:pt x="81737" y="110617"/>
                </a:lnTo>
                <a:lnTo>
                  <a:pt x="99568" y="110617"/>
                </a:lnTo>
                <a:lnTo>
                  <a:pt x="99568" y="102527"/>
                </a:lnTo>
                <a:close/>
              </a:path>
              <a:path w="99694" h="113030">
                <a:moveTo>
                  <a:pt x="99568" y="54317"/>
                </a:moveTo>
                <a:lnTo>
                  <a:pt x="54165" y="54317"/>
                </a:lnTo>
                <a:lnTo>
                  <a:pt x="54165" y="70167"/>
                </a:lnTo>
                <a:lnTo>
                  <a:pt x="81229" y="70167"/>
                </a:lnTo>
                <a:lnTo>
                  <a:pt x="81229" y="88823"/>
                </a:lnTo>
                <a:lnTo>
                  <a:pt x="75811" y="91787"/>
                </a:lnTo>
                <a:lnTo>
                  <a:pt x="69784" y="93962"/>
                </a:lnTo>
                <a:lnTo>
                  <a:pt x="62917" y="95301"/>
                </a:lnTo>
                <a:lnTo>
                  <a:pt x="54978" y="95758"/>
                </a:lnTo>
                <a:lnTo>
                  <a:pt x="99568" y="95758"/>
                </a:lnTo>
                <a:lnTo>
                  <a:pt x="99568" y="54317"/>
                </a:lnTo>
                <a:close/>
              </a:path>
              <a:path w="99694" h="113030">
                <a:moveTo>
                  <a:pt x="96427" y="17335"/>
                </a:moveTo>
                <a:lnTo>
                  <a:pt x="66535" y="17335"/>
                </a:lnTo>
                <a:lnTo>
                  <a:pt x="72809" y="19812"/>
                </a:lnTo>
                <a:lnTo>
                  <a:pt x="75946" y="22288"/>
                </a:lnTo>
                <a:lnTo>
                  <a:pt x="75298" y="23609"/>
                </a:lnTo>
                <a:lnTo>
                  <a:pt x="74803" y="25755"/>
                </a:lnTo>
                <a:lnTo>
                  <a:pt x="74803" y="35001"/>
                </a:lnTo>
                <a:lnTo>
                  <a:pt x="79921" y="39624"/>
                </a:lnTo>
                <a:lnTo>
                  <a:pt x="94119" y="39624"/>
                </a:lnTo>
                <a:lnTo>
                  <a:pt x="99237" y="34175"/>
                </a:lnTo>
                <a:lnTo>
                  <a:pt x="99237" y="26250"/>
                </a:lnTo>
                <a:lnTo>
                  <a:pt x="96427" y="17335"/>
                </a:lnTo>
                <a:close/>
              </a:path>
            </a:pathLst>
          </a:custGeom>
          <a:solidFill>
            <a:srgbClr val="CAEBF8"/>
          </a:solidFill>
        </p:spPr>
        <p:txBody>
          <a:bodyPr wrap="square" lIns="0" tIns="0" rIns="0" bIns="0" rtlCol="0"/>
          <a:lstStyle/>
          <a:p>
            <a:endParaRPr sz="2418"/>
          </a:p>
        </p:txBody>
      </p:sp>
      <p:sp>
        <p:nvSpPr>
          <p:cNvPr id="242" name="object 242"/>
          <p:cNvSpPr/>
          <p:nvPr/>
        </p:nvSpPr>
        <p:spPr>
          <a:xfrm>
            <a:off x="4996561" y="1987997"/>
            <a:ext cx="109182" cy="146713"/>
          </a:xfrm>
          <a:custGeom>
            <a:avLst/>
            <a:gdLst/>
            <a:ahLst/>
            <a:cxnLst/>
            <a:rect l="l" t="t" r="r" b="b"/>
            <a:pathLst>
              <a:path w="81280" h="109219">
                <a:moveTo>
                  <a:pt x="81064" y="0"/>
                </a:moveTo>
                <a:lnTo>
                  <a:pt x="0" y="0"/>
                </a:lnTo>
                <a:lnTo>
                  <a:pt x="0" y="16675"/>
                </a:lnTo>
                <a:lnTo>
                  <a:pt x="12382" y="16675"/>
                </a:lnTo>
                <a:lnTo>
                  <a:pt x="12382" y="91960"/>
                </a:lnTo>
                <a:lnTo>
                  <a:pt x="0" y="91960"/>
                </a:lnTo>
                <a:lnTo>
                  <a:pt x="0" y="108635"/>
                </a:lnTo>
                <a:lnTo>
                  <a:pt x="81229" y="108635"/>
                </a:lnTo>
                <a:lnTo>
                  <a:pt x="81229" y="92125"/>
                </a:lnTo>
                <a:lnTo>
                  <a:pt x="31026" y="92125"/>
                </a:lnTo>
                <a:lnTo>
                  <a:pt x="31026" y="61417"/>
                </a:lnTo>
                <a:lnTo>
                  <a:pt x="63893" y="61417"/>
                </a:lnTo>
                <a:lnTo>
                  <a:pt x="63893" y="45567"/>
                </a:lnTo>
                <a:lnTo>
                  <a:pt x="31026" y="45567"/>
                </a:lnTo>
                <a:lnTo>
                  <a:pt x="31026" y="16497"/>
                </a:lnTo>
                <a:lnTo>
                  <a:pt x="81064" y="16497"/>
                </a:lnTo>
                <a:lnTo>
                  <a:pt x="81064" y="0"/>
                </a:lnTo>
                <a:close/>
              </a:path>
              <a:path w="81280" h="109219">
                <a:moveTo>
                  <a:pt x="81229" y="77596"/>
                </a:moveTo>
                <a:lnTo>
                  <a:pt x="63398" y="77596"/>
                </a:lnTo>
                <a:lnTo>
                  <a:pt x="63398" y="92125"/>
                </a:lnTo>
                <a:lnTo>
                  <a:pt x="81229" y="92125"/>
                </a:lnTo>
                <a:lnTo>
                  <a:pt x="81229" y="77596"/>
                </a:lnTo>
                <a:close/>
              </a:path>
              <a:path w="81280" h="109219">
                <a:moveTo>
                  <a:pt x="81064" y="16497"/>
                </a:moveTo>
                <a:lnTo>
                  <a:pt x="63233" y="16497"/>
                </a:lnTo>
                <a:lnTo>
                  <a:pt x="63233" y="31038"/>
                </a:lnTo>
                <a:lnTo>
                  <a:pt x="81064" y="31038"/>
                </a:lnTo>
                <a:lnTo>
                  <a:pt x="81064" y="16497"/>
                </a:lnTo>
                <a:close/>
              </a:path>
            </a:pathLst>
          </a:custGeom>
          <a:solidFill>
            <a:srgbClr val="CAEBF8"/>
          </a:solidFill>
        </p:spPr>
        <p:txBody>
          <a:bodyPr wrap="square" lIns="0" tIns="0" rIns="0" bIns="0" rtlCol="0"/>
          <a:lstStyle/>
          <a:p>
            <a:endParaRPr sz="2418"/>
          </a:p>
        </p:txBody>
      </p:sp>
      <p:sp>
        <p:nvSpPr>
          <p:cNvPr id="243" name="object 243"/>
          <p:cNvSpPr/>
          <p:nvPr/>
        </p:nvSpPr>
        <p:spPr>
          <a:xfrm>
            <a:off x="5127846" y="1987990"/>
            <a:ext cx="150125" cy="146713"/>
          </a:xfrm>
          <a:custGeom>
            <a:avLst/>
            <a:gdLst/>
            <a:ahLst/>
            <a:cxnLst/>
            <a:rect l="l" t="t" r="r" b="b"/>
            <a:pathLst>
              <a:path w="111760" h="109219">
                <a:moveTo>
                  <a:pt x="54641" y="33680"/>
                </a:moveTo>
                <a:lnTo>
                  <a:pt x="30530" y="33680"/>
                </a:lnTo>
                <a:lnTo>
                  <a:pt x="89814" y="109131"/>
                </a:lnTo>
                <a:lnTo>
                  <a:pt x="99885" y="108800"/>
                </a:lnTo>
                <a:lnTo>
                  <a:pt x="99885" y="68186"/>
                </a:lnTo>
                <a:lnTo>
                  <a:pt x="81711" y="68186"/>
                </a:lnTo>
                <a:lnTo>
                  <a:pt x="54641" y="33680"/>
                </a:lnTo>
                <a:close/>
              </a:path>
              <a:path w="111760" h="109219">
                <a:moveTo>
                  <a:pt x="44068" y="91960"/>
                </a:moveTo>
                <a:lnTo>
                  <a:pt x="0" y="91960"/>
                </a:lnTo>
                <a:lnTo>
                  <a:pt x="0" y="108635"/>
                </a:lnTo>
                <a:lnTo>
                  <a:pt x="44068" y="108635"/>
                </a:lnTo>
                <a:lnTo>
                  <a:pt x="44068" y="91960"/>
                </a:lnTo>
                <a:close/>
              </a:path>
              <a:path w="111760" h="109219">
                <a:moveTo>
                  <a:pt x="28219" y="0"/>
                </a:moveTo>
                <a:lnTo>
                  <a:pt x="0" y="0"/>
                </a:lnTo>
                <a:lnTo>
                  <a:pt x="0" y="16675"/>
                </a:lnTo>
                <a:lnTo>
                  <a:pt x="12369" y="16675"/>
                </a:lnTo>
                <a:lnTo>
                  <a:pt x="12369" y="91960"/>
                </a:lnTo>
                <a:lnTo>
                  <a:pt x="30530" y="91960"/>
                </a:lnTo>
                <a:lnTo>
                  <a:pt x="30530" y="33680"/>
                </a:lnTo>
                <a:lnTo>
                  <a:pt x="54641" y="33680"/>
                </a:lnTo>
                <a:lnTo>
                  <a:pt x="28219" y="0"/>
                </a:lnTo>
                <a:close/>
              </a:path>
              <a:path w="111760" h="109219">
                <a:moveTo>
                  <a:pt x="99885" y="16675"/>
                </a:moveTo>
                <a:lnTo>
                  <a:pt x="81711" y="16675"/>
                </a:lnTo>
                <a:lnTo>
                  <a:pt x="81711" y="68186"/>
                </a:lnTo>
                <a:lnTo>
                  <a:pt x="99885" y="68186"/>
                </a:lnTo>
                <a:lnTo>
                  <a:pt x="99885" y="16675"/>
                </a:lnTo>
                <a:close/>
              </a:path>
              <a:path w="111760" h="109219">
                <a:moveTo>
                  <a:pt x="111759" y="0"/>
                </a:moveTo>
                <a:lnTo>
                  <a:pt x="68186" y="0"/>
                </a:lnTo>
                <a:lnTo>
                  <a:pt x="68186" y="16675"/>
                </a:lnTo>
                <a:lnTo>
                  <a:pt x="111759" y="16675"/>
                </a:lnTo>
                <a:lnTo>
                  <a:pt x="111759" y="0"/>
                </a:lnTo>
                <a:close/>
              </a:path>
            </a:pathLst>
          </a:custGeom>
          <a:solidFill>
            <a:srgbClr val="CAEBF8"/>
          </a:solidFill>
        </p:spPr>
        <p:txBody>
          <a:bodyPr wrap="square" lIns="0" tIns="0" rIns="0" bIns="0" rtlCol="0"/>
          <a:lstStyle/>
          <a:p>
            <a:endParaRPr sz="2418"/>
          </a:p>
        </p:txBody>
      </p:sp>
      <p:sp>
        <p:nvSpPr>
          <p:cNvPr id="244" name="object 244"/>
          <p:cNvSpPr/>
          <p:nvPr/>
        </p:nvSpPr>
        <p:spPr>
          <a:xfrm>
            <a:off x="5297938" y="1985329"/>
            <a:ext cx="136478" cy="151831"/>
          </a:xfrm>
          <a:custGeom>
            <a:avLst/>
            <a:gdLst/>
            <a:ahLst/>
            <a:cxnLst/>
            <a:rect l="l" t="t" r="r" b="b"/>
            <a:pathLst>
              <a:path w="101600" h="113030">
                <a:moveTo>
                  <a:pt x="57124" y="0"/>
                </a:moveTo>
                <a:lnTo>
                  <a:pt x="34825" y="4199"/>
                </a:lnTo>
                <a:lnTo>
                  <a:pt x="16675" y="15890"/>
                </a:lnTo>
                <a:lnTo>
                  <a:pt x="4468" y="33711"/>
                </a:lnTo>
                <a:lnTo>
                  <a:pt x="0" y="56299"/>
                </a:lnTo>
                <a:lnTo>
                  <a:pt x="4266" y="79376"/>
                </a:lnTo>
                <a:lnTo>
                  <a:pt x="16163" y="97147"/>
                </a:lnTo>
                <a:lnTo>
                  <a:pt x="34343" y="108571"/>
                </a:lnTo>
                <a:lnTo>
                  <a:pt x="57454" y="112610"/>
                </a:lnTo>
                <a:lnTo>
                  <a:pt x="70100" y="111318"/>
                </a:lnTo>
                <a:lnTo>
                  <a:pt x="81797" y="107594"/>
                </a:lnTo>
                <a:lnTo>
                  <a:pt x="92223" y="101670"/>
                </a:lnTo>
                <a:lnTo>
                  <a:pt x="99391" y="95262"/>
                </a:lnTo>
                <a:lnTo>
                  <a:pt x="57454" y="95262"/>
                </a:lnTo>
                <a:lnTo>
                  <a:pt x="41819" y="92213"/>
                </a:lnTo>
                <a:lnTo>
                  <a:pt x="29784" y="83870"/>
                </a:lnTo>
                <a:lnTo>
                  <a:pt x="22050" y="71441"/>
                </a:lnTo>
                <a:lnTo>
                  <a:pt x="19316" y="56133"/>
                </a:lnTo>
                <a:lnTo>
                  <a:pt x="22176" y="40529"/>
                </a:lnTo>
                <a:lnTo>
                  <a:pt x="30054" y="28252"/>
                </a:lnTo>
                <a:lnTo>
                  <a:pt x="41894" y="20217"/>
                </a:lnTo>
                <a:lnTo>
                  <a:pt x="56642" y="17335"/>
                </a:lnTo>
                <a:lnTo>
                  <a:pt x="96426" y="17335"/>
                </a:lnTo>
                <a:lnTo>
                  <a:pt x="96209" y="16646"/>
                </a:lnTo>
                <a:lnTo>
                  <a:pt x="87653" y="8234"/>
                </a:lnTo>
                <a:lnTo>
                  <a:pt x="74361" y="2267"/>
                </a:lnTo>
                <a:lnTo>
                  <a:pt x="57124" y="0"/>
                </a:lnTo>
                <a:close/>
              </a:path>
              <a:path w="101600" h="113030">
                <a:moveTo>
                  <a:pt x="88658" y="80898"/>
                </a:moveTo>
                <a:lnTo>
                  <a:pt x="82163" y="86834"/>
                </a:lnTo>
                <a:lnTo>
                  <a:pt x="74795" y="91362"/>
                </a:lnTo>
                <a:lnTo>
                  <a:pt x="66557" y="94248"/>
                </a:lnTo>
                <a:lnTo>
                  <a:pt x="57454" y="95262"/>
                </a:lnTo>
                <a:lnTo>
                  <a:pt x="99391" y="95262"/>
                </a:lnTo>
                <a:lnTo>
                  <a:pt x="101053" y="93776"/>
                </a:lnTo>
                <a:lnTo>
                  <a:pt x="88658" y="80898"/>
                </a:lnTo>
                <a:close/>
              </a:path>
              <a:path w="101600" h="113030">
                <a:moveTo>
                  <a:pt x="96426" y="17335"/>
                </a:moveTo>
                <a:lnTo>
                  <a:pt x="66535" y="17335"/>
                </a:lnTo>
                <a:lnTo>
                  <a:pt x="72809" y="19811"/>
                </a:lnTo>
                <a:lnTo>
                  <a:pt x="75946" y="22288"/>
                </a:lnTo>
                <a:lnTo>
                  <a:pt x="75298" y="23609"/>
                </a:lnTo>
                <a:lnTo>
                  <a:pt x="74803" y="25755"/>
                </a:lnTo>
                <a:lnTo>
                  <a:pt x="74803" y="35001"/>
                </a:lnTo>
                <a:lnTo>
                  <a:pt x="79921" y="39623"/>
                </a:lnTo>
                <a:lnTo>
                  <a:pt x="94107" y="39623"/>
                </a:lnTo>
                <a:lnTo>
                  <a:pt x="99237" y="34175"/>
                </a:lnTo>
                <a:lnTo>
                  <a:pt x="99237" y="26250"/>
                </a:lnTo>
                <a:lnTo>
                  <a:pt x="96426" y="17335"/>
                </a:lnTo>
                <a:close/>
              </a:path>
            </a:pathLst>
          </a:custGeom>
          <a:solidFill>
            <a:srgbClr val="CAEBF8"/>
          </a:solidFill>
        </p:spPr>
        <p:txBody>
          <a:bodyPr wrap="square" lIns="0" tIns="0" rIns="0" bIns="0" rtlCol="0"/>
          <a:lstStyle/>
          <a:p>
            <a:endParaRPr sz="2418"/>
          </a:p>
        </p:txBody>
      </p:sp>
      <p:sp>
        <p:nvSpPr>
          <p:cNvPr id="245" name="object 245"/>
          <p:cNvSpPr/>
          <p:nvPr/>
        </p:nvSpPr>
        <p:spPr>
          <a:xfrm>
            <a:off x="5454974" y="1987997"/>
            <a:ext cx="109182" cy="146713"/>
          </a:xfrm>
          <a:custGeom>
            <a:avLst/>
            <a:gdLst/>
            <a:ahLst/>
            <a:cxnLst/>
            <a:rect l="l" t="t" r="r" b="b"/>
            <a:pathLst>
              <a:path w="81280" h="109219">
                <a:moveTo>
                  <a:pt x="81064" y="0"/>
                </a:moveTo>
                <a:lnTo>
                  <a:pt x="0" y="0"/>
                </a:lnTo>
                <a:lnTo>
                  <a:pt x="0" y="16675"/>
                </a:lnTo>
                <a:lnTo>
                  <a:pt x="12382" y="16675"/>
                </a:lnTo>
                <a:lnTo>
                  <a:pt x="12382" y="91960"/>
                </a:lnTo>
                <a:lnTo>
                  <a:pt x="0" y="91960"/>
                </a:lnTo>
                <a:lnTo>
                  <a:pt x="0" y="108635"/>
                </a:lnTo>
                <a:lnTo>
                  <a:pt x="81216" y="108635"/>
                </a:lnTo>
                <a:lnTo>
                  <a:pt x="81216" y="92125"/>
                </a:lnTo>
                <a:lnTo>
                  <a:pt x="31026" y="92125"/>
                </a:lnTo>
                <a:lnTo>
                  <a:pt x="31026" y="61417"/>
                </a:lnTo>
                <a:lnTo>
                  <a:pt x="63893" y="61417"/>
                </a:lnTo>
                <a:lnTo>
                  <a:pt x="63893" y="45567"/>
                </a:lnTo>
                <a:lnTo>
                  <a:pt x="31026" y="45567"/>
                </a:lnTo>
                <a:lnTo>
                  <a:pt x="31026" y="16497"/>
                </a:lnTo>
                <a:lnTo>
                  <a:pt x="81064" y="16497"/>
                </a:lnTo>
                <a:lnTo>
                  <a:pt x="81064" y="0"/>
                </a:lnTo>
                <a:close/>
              </a:path>
              <a:path w="81280" h="109219">
                <a:moveTo>
                  <a:pt x="81216" y="77596"/>
                </a:moveTo>
                <a:lnTo>
                  <a:pt x="63398" y="77596"/>
                </a:lnTo>
                <a:lnTo>
                  <a:pt x="63398" y="92125"/>
                </a:lnTo>
                <a:lnTo>
                  <a:pt x="81216" y="92125"/>
                </a:lnTo>
                <a:lnTo>
                  <a:pt x="81216" y="77596"/>
                </a:lnTo>
                <a:close/>
              </a:path>
              <a:path w="81280" h="109219">
                <a:moveTo>
                  <a:pt x="81064" y="16497"/>
                </a:moveTo>
                <a:lnTo>
                  <a:pt x="63233" y="16497"/>
                </a:lnTo>
                <a:lnTo>
                  <a:pt x="63233" y="31038"/>
                </a:lnTo>
                <a:lnTo>
                  <a:pt x="81064" y="31038"/>
                </a:lnTo>
                <a:lnTo>
                  <a:pt x="81064" y="16497"/>
                </a:lnTo>
                <a:close/>
              </a:path>
            </a:pathLst>
          </a:custGeom>
          <a:solidFill>
            <a:srgbClr val="CAEBF8"/>
          </a:solidFill>
        </p:spPr>
        <p:txBody>
          <a:bodyPr wrap="square" lIns="0" tIns="0" rIns="0" bIns="0" rtlCol="0"/>
          <a:lstStyle/>
          <a:p>
            <a:endParaRPr sz="2418"/>
          </a:p>
        </p:txBody>
      </p:sp>
      <p:sp>
        <p:nvSpPr>
          <p:cNvPr id="246" name="object 246"/>
          <p:cNvSpPr/>
          <p:nvPr/>
        </p:nvSpPr>
        <p:spPr>
          <a:xfrm>
            <a:off x="3297446" y="5300533"/>
            <a:ext cx="76769" cy="181686"/>
          </a:xfrm>
          <a:custGeom>
            <a:avLst/>
            <a:gdLst/>
            <a:ahLst/>
            <a:cxnLst/>
            <a:rect l="l" t="t" r="r" b="b"/>
            <a:pathLst>
              <a:path w="57150" h="135254">
                <a:moveTo>
                  <a:pt x="56642" y="0"/>
                </a:moveTo>
                <a:lnTo>
                  <a:pt x="0" y="0"/>
                </a:lnTo>
                <a:lnTo>
                  <a:pt x="0" y="134670"/>
                </a:lnTo>
                <a:lnTo>
                  <a:pt x="56642" y="134670"/>
                </a:lnTo>
                <a:lnTo>
                  <a:pt x="56642" y="108381"/>
                </a:lnTo>
                <a:lnTo>
                  <a:pt x="26022" y="108381"/>
                </a:lnTo>
                <a:lnTo>
                  <a:pt x="26022" y="76834"/>
                </a:lnTo>
                <a:lnTo>
                  <a:pt x="53784" y="76834"/>
                </a:lnTo>
                <a:lnTo>
                  <a:pt x="53784" y="52108"/>
                </a:lnTo>
                <a:lnTo>
                  <a:pt x="26022" y="52108"/>
                </a:lnTo>
                <a:lnTo>
                  <a:pt x="26022" y="24891"/>
                </a:lnTo>
                <a:lnTo>
                  <a:pt x="56642" y="24891"/>
                </a:lnTo>
                <a:lnTo>
                  <a:pt x="56642" y="0"/>
                </a:lnTo>
                <a:close/>
              </a:path>
            </a:pathLst>
          </a:custGeom>
          <a:solidFill>
            <a:srgbClr val="8BD7F4"/>
          </a:solidFill>
        </p:spPr>
        <p:txBody>
          <a:bodyPr wrap="square" lIns="0" tIns="0" rIns="0" bIns="0" rtlCol="0"/>
          <a:lstStyle/>
          <a:p>
            <a:endParaRPr sz="2418"/>
          </a:p>
        </p:txBody>
      </p:sp>
      <p:sp>
        <p:nvSpPr>
          <p:cNvPr id="247" name="object 247"/>
          <p:cNvSpPr/>
          <p:nvPr/>
        </p:nvSpPr>
        <p:spPr>
          <a:xfrm>
            <a:off x="3393340" y="5298159"/>
            <a:ext cx="86151" cy="185951"/>
          </a:xfrm>
          <a:custGeom>
            <a:avLst/>
            <a:gdLst/>
            <a:ahLst/>
            <a:cxnLst/>
            <a:rect l="l" t="t" r="r" b="b"/>
            <a:pathLst>
              <a:path w="64134" h="138429">
                <a:moveTo>
                  <a:pt x="2120" y="103784"/>
                </a:moveTo>
                <a:lnTo>
                  <a:pt x="2120" y="131737"/>
                </a:lnTo>
                <a:lnTo>
                  <a:pt x="5372" y="133896"/>
                </a:lnTo>
                <a:lnTo>
                  <a:pt x="8928" y="135483"/>
                </a:lnTo>
                <a:lnTo>
                  <a:pt x="16624" y="137579"/>
                </a:lnTo>
                <a:lnTo>
                  <a:pt x="20815" y="138099"/>
                </a:lnTo>
                <a:lnTo>
                  <a:pt x="25361" y="138099"/>
                </a:lnTo>
                <a:lnTo>
                  <a:pt x="61428" y="114869"/>
                </a:lnTo>
                <a:lnTo>
                  <a:pt x="61989" y="112636"/>
                </a:lnTo>
                <a:lnTo>
                  <a:pt x="18630" y="112636"/>
                </a:lnTo>
                <a:lnTo>
                  <a:pt x="15341" y="111899"/>
                </a:lnTo>
                <a:lnTo>
                  <a:pt x="8813" y="108953"/>
                </a:lnTo>
                <a:lnTo>
                  <a:pt x="5499" y="106730"/>
                </a:lnTo>
                <a:lnTo>
                  <a:pt x="2120" y="103784"/>
                </a:lnTo>
                <a:close/>
              </a:path>
              <a:path w="64134" h="138429">
                <a:moveTo>
                  <a:pt x="39268" y="0"/>
                </a:moveTo>
                <a:lnTo>
                  <a:pt x="35509" y="0"/>
                </a:lnTo>
                <a:lnTo>
                  <a:pt x="27953" y="671"/>
                </a:lnTo>
                <a:lnTo>
                  <a:pt x="614" y="30627"/>
                </a:lnTo>
                <a:lnTo>
                  <a:pt x="0" y="38925"/>
                </a:lnTo>
                <a:lnTo>
                  <a:pt x="0" y="46367"/>
                </a:lnTo>
                <a:lnTo>
                  <a:pt x="22555" y="79705"/>
                </a:lnTo>
                <a:lnTo>
                  <a:pt x="33083" y="88620"/>
                </a:lnTo>
                <a:lnTo>
                  <a:pt x="36626" y="94157"/>
                </a:lnTo>
                <a:lnTo>
                  <a:pt x="36626" y="103390"/>
                </a:lnTo>
                <a:lnTo>
                  <a:pt x="35306" y="106641"/>
                </a:lnTo>
                <a:lnTo>
                  <a:pt x="30086" y="111442"/>
                </a:lnTo>
                <a:lnTo>
                  <a:pt x="26504" y="112636"/>
                </a:lnTo>
                <a:lnTo>
                  <a:pt x="61989" y="112636"/>
                </a:lnTo>
                <a:lnTo>
                  <a:pt x="63372" y="107136"/>
                </a:lnTo>
                <a:lnTo>
                  <a:pt x="64020" y="98437"/>
                </a:lnTo>
                <a:lnTo>
                  <a:pt x="64020" y="91186"/>
                </a:lnTo>
                <a:lnTo>
                  <a:pt x="35941" y="54686"/>
                </a:lnTo>
                <a:lnTo>
                  <a:pt x="31635" y="50266"/>
                </a:lnTo>
                <a:lnTo>
                  <a:pt x="27940" y="44297"/>
                </a:lnTo>
                <a:lnTo>
                  <a:pt x="27025" y="41084"/>
                </a:lnTo>
                <a:lnTo>
                  <a:pt x="27025" y="33705"/>
                </a:lnTo>
                <a:lnTo>
                  <a:pt x="28215" y="30627"/>
                </a:lnTo>
                <a:lnTo>
                  <a:pt x="28334" y="30441"/>
                </a:lnTo>
                <a:lnTo>
                  <a:pt x="33172" y="25654"/>
                </a:lnTo>
                <a:lnTo>
                  <a:pt x="36334" y="24447"/>
                </a:lnTo>
                <a:lnTo>
                  <a:pt x="58204" y="24447"/>
                </a:lnTo>
                <a:lnTo>
                  <a:pt x="58204" y="6642"/>
                </a:lnTo>
                <a:lnTo>
                  <a:pt x="54152" y="4368"/>
                </a:lnTo>
                <a:lnTo>
                  <a:pt x="50275" y="2687"/>
                </a:lnTo>
                <a:lnTo>
                  <a:pt x="42976" y="546"/>
                </a:lnTo>
                <a:lnTo>
                  <a:pt x="39268" y="0"/>
                </a:lnTo>
                <a:close/>
              </a:path>
              <a:path w="64134" h="138429">
                <a:moveTo>
                  <a:pt x="58204" y="24447"/>
                </a:moveTo>
                <a:lnTo>
                  <a:pt x="42240" y="24447"/>
                </a:lnTo>
                <a:lnTo>
                  <a:pt x="44564" y="24879"/>
                </a:lnTo>
                <a:lnTo>
                  <a:pt x="49796" y="26606"/>
                </a:lnTo>
                <a:lnTo>
                  <a:pt x="53467" y="28168"/>
                </a:lnTo>
                <a:lnTo>
                  <a:pt x="58204" y="30441"/>
                </a:lnTo>
                <a:lnTo>
                  <a:pt x="58204" y="24447"/>
                </a:lnTo>
                <a:close/>
              </a:path>
            </a:pathLst>
          </a:custGeom>
          <a:solidFill>
            <a:srgbClr val="8BD7F4"/>
          </a:solidFill>
        </p:spPr>
        <p:txBody>
          <a:bodyPr wrap="square" lIns="0" tIns="0" rIns="0" bIns="0" rtlCol="0"/>
          <a:lstStyle/>
          <a:p>
            <a:endParaRPr sz="2418"/>
          </a:p>
        </p:txBody>
      </p:sp>
      <p:sp>
        <p:nvSpPr>
          <p:cNvPr id="248" name="object 248"/>
          <p:cNvSpPr/>
          <p:nvPr/>
        </p:nvSpPr>
        <p:spPr>
          <a:xfrm>
            <a:off x="3494550" y="5298159"/>
            <a:ext cx="86151" cy="185951"/>
          </a:xfrm>
          <a:custGeom>
            <a:avLst/>
            <a:gdLst/>
            <a:ahLst/>
            <a:cxnLst/>
            <a:rect l="l" t="t" r="r" b="b"/>
            <a:pathLst>
              <a:path w="64134" h="138429">
                <a:moveTo>
                  <a:pt x="2120" y="103784"/>
                </a:moveTo>
                <a:lnTo>
                  <a:pt x="2120" y="131737"/>
                </a:lnTo>
                <a:lnTo>
                  <a:pt x="5372" y="133896"/>
                </a:lnTo>
                <a:lnTo>
                  <a:pt x="8928" y="135483"/>
                </a:lnTo>
                <a:lnTo>
                  <a:pt x="16624" y="137579"/>
                </a:lnTo>
                <a:lnTo>
                  <a:pt x="20815" y="138099"/>
                </a:lnTo>
                <a:lnTo>
                  <a:pt x="25361" y="138099"/>
                </a:lnTo>
                <a:lnTo>
                  <a:pt x="61428" y="114869"/>
                </a:lnTo>
                <a:lnTo>
                  <a:pt x="61989" y="112636"/>
                </a:lnTo>
                <a:lnTo>
                  <a:pt x="18630" y="112636"/>
                </a:lnTo>
                <a:lnTo>
                  <a:pt x="15341" y="111899"/>
                </a:lnTo>
                <a:lnTo>
                  <a:pt x="8813" y="108953"/>
                </a:lnTo>
                <a:lnTo>
                  <a:pt x="5499" y="106730"/>
                </a:lnTo>
                <a:lnTo>
                  <a:pt x="2120" y="103784"/>
                </a:lnTo>
                <a:close/>
              </a:path>
              <a:path w="64134" h="138429">
                <a:moveTo>
                  <a:pt x="39268" y="0"/>
                </a:moveTo>
                <a:lnTo>
                  <a:pt x="35509" y="0"/>
                </a:lnTo>
                <a:lnTo>
                  <a:pt x="27953" y="671"/>
                </a:lnTo>
                <a:lnTo>
                  <a:pt x="614" y="30627"/>
                </a:lnTo>
                <a:lnTo>
                  <a:pt x="0" y="38925"/>
                </a:lnTo>
                <a:lnTo>
                  <a:pt x="0" y="46367"/>
                </a:lnTo>
                <a:lnTo>
                  <a:pt x="22555" y="79705"/>
                </a:lnTo>
                <a:lnTo>
                  <a:pt x="33083" y="88620"/>
                </a:lnTo>
                <a:lnTo>
                  <a:pt x="36626" y="94157"/>
                </a:lnTo>
                <a:lnTo>
                  <a:pt x="36626" y="103390"/>
                </a:lnTo>
                <a:lnTo>
                  <a:pt x="35306" y="106641"/>
                </a:lnTo>
                <a:lnTo>
                  <a:pt x="30086" y="111442"/>
                </a:lnTo>
                <a:lnTo>
                  <a:pt x="26504" y="112636"/>
                </a:lnTo>
                <a:lnTo>
                  <a:pt x="61989" y="112636"/>
                </a:lnTo>
                <a:lnTo>
                  <a:pt x="63372" y="107136"/>
                </a:lnTo>
                <a:lnTo>
                  <a:pt x="64020" y="98437"/>
                </a:lnTo>
                <a:lnTo>
                  <a:pt x="64020" y="91186"/>
                </a:lnTo>
                <a:lnTo>
                  <a:pt x="35941" y="54686"/>
                </a:lnTo>
                <a:lnTo>
                  <a:pt x="31635" y="50266"/>
                </a:lnTo>
                <a:lnTo>
                  <a:pt x="27940" y="44297"/>
                </a:lnTo>
                <a:lnTo>
                  <a:pt x="27025" y="41084"/>
                </a:lnTo>
                <a:lnTo>
                  <a:pt x="27025" y="33705"/>
                </a:lnTo>
                <a:lnTo>
                  <a:pt x="28215" y="30627"/>
                </a:lnTo>
                <a:lnTo>
                  <a:pt x="28334" y="30441"/>
                </a:lnTo>
                <a:lnTo>
                  <a:pt x="33172" y="25654"/>
                </a:lnTo>
                <a:lnTo>
                  <a:pt x="36334" y="24447"/>
                </a:lnTo>
                <a:lnTo>
                  <a:pt x="58204" y="24447"/>
                </a:lnTo>
                <a:lnTo>
                  <a:pt x="58204" y="6642"/>
                </a:lnTo>
                <a:lnTo>
                  <a:pt x="54152" y="4368"/>
                </a:lnTo>
                <a:lnTo>
                  <a:pt x="50275" y="2687"/>
                </a:lnTo>
                <a:lnTo>
                  <a:pt x="42976" y="546"/>
                </a:lnTo>
                <a:lnTo>
                  <a:pt x="39268" y="0"/>
                </a:lnTo>
                <a:close/>
              </a:path>
              <a:path w="64134" h="138429">
                <a:moveTo>
                  <a:pt x="58204" y="24447"/>
                </a:moveTo>
                <a:lnTo>
                  <a:pt x="42240" y="24447"/>
                </a:lnTo>
                <a:lnTo>
                  <a:pt x="44564" y="24879"/>
                </a:lnTo>
                <a:lnTo>
                  <a:pt x="49796" y="26606"/>
                </a:lnTo>
                <a:lnTo>
                  <a:pt x="53467" y="28168"/>
                </a:lnTo>
                <a:lnTo>
                  <a:pt x="58204" y="30441"/>
                </a:lnTo>
                <a:lnTo>
                  <a:pt x="58204" y="24447"/>
                </a:lnTo>
                <a:close/>
              </a:path>
            </a:pathLst>
          </a:custGeom>
          <a:solidFill>
            <a:srgbClr val="8BD7F4"/>
          </a:solidFill>
        </p:spPr>
        <p:txBody>
          <a:bodyPr wrap="square" lIns="0" tIns="0" rIns="0" bIns="0" rtlCol="0"/>
          <a:lstStyle/>
          <a:p>
            <a:endParaRPr sz="2418"/>
          </a:p>
        </p:txBody>
      </p:sp>
      <p:sp>
        <p:nvSpPr>
          <p:cNvPr id="249" name="object 249"/>
          <p:cNvSpPr/>
          <p:nvPr/>
        </p:nvSpPr>
        <p:spPr>
          <a:xfrm>
            <a:off x="3604170" y="5300533"/>
            <a:ext cx="76769" cy="181686"/>
          </a:xfrm>
          <a:custGeom>
            <a:avLst/>
            <a:gdLst/>
            <a:ahLst/>
            <a:cxnLst/>
            <a:rect l="l" t="t" r="r" b="b"/>
            <a:pathLst>
              <a:path w="57150" h="135254">
                <a:moveTo>
                  <a:pt x="56642" y="0"/>
                </a:moveTo>
                <a:lnTo>
                  <a:pt x="0" y="0"/>
                </a:lnTo>
                <a:lnTo>
                  <a:pt x="0" y="134670"/>
                </a:lnTo>
                <a:lnTo>
                  <a:pt x="56642" y="134670"/>
                </a:lnTo>
                <a:lnTo>
                  <a:pt x="56642" y="108381"/>
                </a:lnTo>
                <a:lnTo>
                  <a:pt x="26022" y="108381"/>
                </a:lnTo>
                <a:lnTo>
                  <a:pt x="26022" y="76834"/>
                </a:lnTo>
                <a:lnTo>
                  <a:pt x="53784" y="76834"/>
                </a:lnTo>
                <a:lnTo>
                  <a:pt x="53784" y="52108"/>
                </a:lnTo>
                <a:lnTo>
                  <a:pt x="26022" y="52108"/>
                </a:lnTo>
                <a:lnTo>
                  <a:pt x="26022" y="24891"/>
                </a:lnTo>
                <a:lnTo>
                  <a:pt x="56642" y="24891"/>
                </a:lnTo>
                <a:lnTo>
                  <a:pt x="56642" y="0"/>
                </a:lnTo>
                <a:close/>
              </a:path>
            </a:pathLst>
          </a:custGeom>
          <a:solidFill>
            <a:srgbClr val="8BD7F4"/>
          </a:solidFill>
        </p:spPr>
        <p:txBody>
          <a:bodyPr wrap="square" lIns="0" tIns="0" rIns="0" bIns="0" rtlCol="0"/>
          <a:lstStyle/>
          <a:p>
            <a:endParaRPr sz="2418"/>
          </a:p>
        </p:txBody>
      </p:sp>
      <p:sp>
        <p:nvSpPr>
          <p:cNvPr id="250" name="object 250"/>
          <p:cNvSpPr/>
          <p:nvPr/>
        </p:nvSpPr>
        <p:spPr>
          <a:xfrm>
            <a:off x="3708460" y="5300533"/>
            <a:ext cx="112594" cy="181686"/>
          </a:xfrm>
          <a:custGeom>
            <a:avLst/>
            <a:gdLst/>
            <a:ahLst/>
            <a:cxnLst/>
            <a:rect l="l" t="t" r="r" b="b"/>
            <a:pathLst>
              <a:path w="83819" h="135254">
                <a:moveTo>
                  <a:pt x="27228" y="0"/>
                </a:moveTo>
                <a:lnTo>
                  <a:pt x="0" y="0"/>
                </a:lnTo>
                <a:lnTo>
                  <a:pt x="0" y="134670"/>
                </a:lnTo>
                <a:lnTo>
                  <a:pt x="24726" y="134670"/>
                </a:lnTo>
                <a:lnTo>
                  <a:pt x="24671" y="66065"/>
                </a:lnTo>
                <a:lnTo>
                  <a:pt x="24574" y="61099"/>
                </a:lnTo>
                <a:lnTo>
                  <a:pt x="23964" y="48005"/>
                </a:lnTo>
                <a:lnTo>
                  <a:pt x="23507" y="42113"/>
                </a:lnTo>
                <a:lnTo>
                  <a:pt x="22885" y="36893"/>
                </a:lnTo>
                <a:lnTo>
                  <a:pt x="41073" y="36893"/>
                </a:lnTo>
                <a:lnTo>
                  <a:pt x="27228" y="0"/>
                </a:lnTo>
                <a:close/>
              </a:path>
              <a:path w="83819" h="135254">
                <a:moveTo>
                  <a:pt x="41073" y="36893"/>
                </a:moveTo>
                <a:lnTo>
                  <a:pt x="22885" y="36893"/>
                </a:lnTo>
                <a:lnTo>
                  <a:pt x="27279" y="53619"/>
                </a:lnTo>
                <a:lnTo>
                  <a:pt x="28575" y="58204"/>
                </a:lnTo>
                <a:lnTo>
                  <a:pt x="29057" y="59296"/>
                </a:lnTo>
                <a:lnTo>
                  <a:pt x="58585" y="134670"/>
                </a:lnTo>
                <a:lnTo>
                  <a:pt x="83489" y="134670"/>
                </a:lnTo>
                <a:lnTo>
                  <a:pt x="83489" y="100266"/>
                </a:lnTo>
                <a:lnTo>
                  <a:pt x="62737" y="100266"/>
                </a:lnTo>
                <a:lnTo>
                  <a:pt x="60896" y="93738"/>
                </a:lnTo>
                <a:lnTo>
                  <a:pt x="59245" y="88074"/>
                </a:lnTo>
                <a:lnTo>
                  <a:pt x="56349" y="78409"/>
                </a:lnTo>
                <a:lnTo>
                  <a:pt x="55232" y="74828"/>
                </a:lnTo>
                <a:lnTo>
                  <a:pt x="54432" y="72491"/>
                </a:lnTo>
                <a:lnTo>
                  <a:pt x="41073" y="36893"/>
                </a:lnTo>
                <a:close/>
              </a:path>
              <a:path w="83819" h="135254">
                <a:moveTo>
                  <a:pt x="83489" y="0"/>
                </a:moveTo>
                <a:lnTo>
                  <a:pt x="58585" y="0"/>
                </a:lnTo>
                <a:lnTo>
                  <a:pt x="58698" y="61099"/>
                </a:lnTo>
                <a:lnTo>
                  <a:pt x="62737" y="100266"/>
                </a:lnTo>
                <a:lnTo>
                  <a:pt x="83489" y="100266"/>
                </a:lnTo>
                <a:lnTo>
                  <a:pt x="83489" y="0"/>
                </a:lnTo>
                <a:close/>
              </a:path>
            </a:pathLst>
          </a:custGeom>
          <a:solidFill>
            <a:srgbClr val="8BD7F4"/>
          </a:solidFill>
        </p:spPr>
        <p:txBody>
          <a:bodyPr wrap="square" lIns="0" tIns="0" rIns="0" bIns="0" rtlCol="0"/>
          <a:lstStyle/>
          <a:p>
            <a:endParaRPr sz="2418"/>
          </a:p>
        </p:txBody>
      </p:sp>
      <p:sp>
        <p:nvSpPr>
          <p:cNvPr id="251" name="object 251"/>
          <p:cNvSpPr/>
          <p:nvPr/>
        </p:nvSpPr>
        <p:spPr>
          <a:xfrm>
            <a:off x="3888056" y="5333970"/>
            <a:ext cx="0" cy="147566"/>
          </a:xfrm>
          <a:custGeom>
            <a:avLst/>
            <a:gdLst/>
            <a:ahLst/>
            <a:cxnLst/>
            <a:rect l="l" t="t" r="r" b="b"/>
            <a:pathLst>
              <a:path h="109854">
                <a:moveTo>
                  <a:pt x="0" y="0"/>
                </a:moveTo>
                <a:lnTo>
                  <a:pt x="0" y="109778"/>
                </a:lnTo>
              </a:path>
            </a:pathLst>
          </a:custGeom>
          <a:ln w="27038">
            <a:solidFill>
              <a:srgbClr val="8BD7F4"/>
            </a:solidFill>
          </a:ln>
        </p:spPr>
        <p:txBody>
          <a:bodyPr wrap="square" lIns="0" tIns="0" rIns="0" bIns="0" rtlCol="0"/>
          <a:lstStyle/>
          <a:p>
            <a:endParaRPr sz="2418"/>
          </a:p>
        </p:txBody>
      </p:sp>
      <p:sp>
        <p:nvSpPr>
          <p:cNvPr id="252" name="object 252"/>
          <p:cNvSpPr/>
          <p:nvPr/>
        </p:nvSpPr>
        <p:spPr>
          <a:xfrm>
            <a:off x="3842277" y="5317251"/>
            <a:ext cx="92122" cy="0"/>
          </a:xfrm>
          <a:custGeom>
            <a:avLst/>
            <a:gdLst/>
            <a:ahLst/>
            <a:cxnLst/>
            <a:rect l="l" t="t" r="r" b="b"/>
            <a:pathLst>
              <a:path w="68580">
                <a:moveTo>
                  <a:pt x="0" y="0"/>
                </a:moveTo>
                <a:lnTo>
                  <a:pt x="68173" y="0"/>
                </a:lnTo>
              </a:path>
            </a:pathLst>
          </a:custGeom>
          <a:ln w="24891">
            <a:solidFill>
              <a:srgbClr val="8BD7F4"/>
            </a:solidFill>
          </a:ln>
        </p:spPr>
        <p:txBody>
          <a:bodyPr wrap="square" lIns="0" tIns="0" rIns="0" bIns="0" rtlCol="0"/>
          <a:lstStyle/>
          <a:p>
            <a:endParaRPr sz="2418"/>
          </a:p>
        </p:txBody>
      </p:sp>
      <p:sp>
        <p:nvSpPr>
          <p:cNvPr id="253" name="object 253"/>
          <p:cNvSpPr/>
          <p:nvPr/>
        </p:nvSpPr>
        <p:spPr>
          <a:xfrm>
            <a:off x="3975385" y="5300517"/>
            <a:ext cx="0" cy="181686"/>
          </a:xfrm>
          <a:custGeom>
            <a:avLst/>
            <a:gdLst/>
            <a:ahLst/>
            <a:cxnLst/>
            <a:rect l="l" t="t" r="r" b="b"/>
            <a:pathLst>
              <a:path h="135254">
                <a:moveTo>
                  <a:pt x="0" y="0"/>
                </a:moveTo>
                <a:lnTo>
                  <a:pt x="0" y="134670"/>
                </a:lnTo>
              </a:path>
            </a:pathLst>
          </a:custGeom>
          <a:ln w="27393">
            <a:solidFill>
              <a:srgbClr val="8BD7F4"/>
            </a:solidFill>
          </a:ln>
        </p:spPr>
        <p:txBody>
          <a:bodyPr wrap="square" lIns="0" tIns="0" rIns="0" bIns="0" rtlCol="0"/>
          <a:lstStyle/>
          <a:p>
            <a:endParaRPr sz="2418"/>
          </a:p>
        </p:txBody>
      </p:sp>
      <p:sp>
        <p:nvSpPr>
          <p:cNvPr id="254" name="object 254"/>
          <p:cNvSpPr/>
          <p:nvPr/>
        </p:nvSpPr>
        <p:spPr>
          <a:xfrm>
            <a:off x="4012588" y="5300533"/>
            <a:ext cx="120271" cy="181686"/>
          </a:xfrm>
          <a:custGeom>
            <a:avLst/>
            <a:gdLst/>
            <a:ahLst/>
            <a:cxnLst/>
            <a:rect l="l" t="t" r="r" b="b"/>
            <a:pathLst>
              <a:path w="89535" h="135254">
                <a:moveTo>
                  <a:pt x="59512" y="0"/>
                </a:moveTo>
                <a:lnTo>
                  <a:pt x="31368" y="0"/>
                </a:lnTo>
                <a:lnTo>
                  <a:pt x="0" y="134670"/>
                </a:lnTo>
                <a:lnTo>
                  <a:pt x="26847" y="134670"/>
                </a:lnTo>
                <a:lnTo>
                  <a:pt x="31000" y="111061"/>
                </a:lnTo>
                <a:lnTo>
                  <a:pt x="84156" y="111061"/>
                </a:lnTo>
                <a:lnTo>
                  <a:pt x="79509" y="90119"/>
                </a:lnTo>
                <a:lnTo>
                  <a:pt x="35890" y="90119"/>
                </a:lnTo>
                <a:lnTo>
                  <a:pt x="37121" y="82163"/>
                </a:lnTo>
                <a:lnTo>
                  <a:pt x="39494" y="66409"/>
                </a:lnTo>
                <a:lnTo>
                  <a:pt x="41753" y="50866"/>
                </a:lnTo>
                <a:lnTo>
                  <a:pt x="43904" y="35534"/>
                </a:lnTo>
                <a:lnTo>
                  <a:pt x="44932" y="27939"/>
                </a:lnTo>
                <a:lnTo>
                  <a:pt x="65712" y="27939"/>
                </a:lnTo>
                <a:lnTo>
                  <a:pt x="59512" y="0"/>
                </a:lnTo>
                <a:close/>
              </a:path>
              <a:path w="89535" h="135254">
                <a:moveTo>
                  <a:pt x="84156" y="111061"/>
                </a:moveTo>
                <a:lnTo>
                  <a:pt x="58026" y="111061"/>
                </a:lnTo>
                <a:lnTo>
                  <a:pt x="62560" y="134670"/>
                </a:lnTo>
                <a:lnTo>
                  <a:pt x="89395" y="134670"/>
                </a:lnTo>
                <a:lnTo>
                  <a:pt x="84156" y="111061"/>
                </a:lnTo>
                <a:close/>
              </a:path>
              <a:path w="89535" h="135254">
                <a:moveTo>
                  <a:pt x="65712" y="27939"/>
                </a:moveTo>
                <a:lnTo>
                  <a:pt x="44932" y="27939"/>
                </a:lnTo>
                <a:lnTo>
                  <a:pt x="45796" y="36414"/>
                </a:lnTo>
                <a:lnTo>
                  <a:pt x="51157" y="75669"/>
                </a:lnTo>
                <a:lnTo>
                  <a:pt x="79509" y="90119"/>
                </a:lnTo>
                <a:lnTo>
                  <a:pt x="65712" y="27939"/>
                </a:lnTo>
                <a:close/>
              </a:path>
            </a:pathLst>
          </a:custGeom>
          <a:solidFill>
            <a:srgbClr val="8BD7F4"/>
          </a:solidFill>
        </p:spPr>
        <p:txBody>
          <a:bodyPr wrap="square" lIns="0" tIns="0" rIns="0" bIns="0" rtlCol="0"/>
          <a:lstStyle/>
          <a:p>
            <a:endParaRPr sz="2418"/>
          </a:p>
        </p:txBody>
      </p:sp>
      <p:sp>
        <p:nvSpPr>
          <p:cNvPr id="255" name="object 255"/>
          <p:cNvSpPr/>
          <p:nvPr/>
        </p:nvSpPr>
        <p:spPr>
          <a:xfrm>
            <a:off x="4149597" y="5463521"/>
            <a:ext cx="77622" cy="0"/>
          </a:xfrm>
          <a:custGeom>
            <a:avLst/>
            <a:gdLst/>
            <a:ahLst/>
            <a:cxnLst/>
            <a:rect l="l" t="t" r="r" b="b"/>
            <a:pathLst>
              <a:path w="57785">
                <a:moveTo>
                  <a:pt x="0" y="0"/>
                </a:moveTo>
                <a:lnTo>
                  <a:pt x="57200" y="0"/>
                </a:lnTo>
              </a:path>
            </a:pathLst>
          </a:custGeom>
          <a:ln w="26669">
            <a:solidFill>
              <a:srgbClr val="8BD7F4"/>
            </a:solidFill>
          </a:ln>
        </p:spPr>
        <p:txBody>
          <a:bodyPr wrap="square" lIns="0" tIns="0" rIns="0" bIns="0" rtlCol="0"/>
          <a:lstStyle/>
          <a:p>
            <a:endParaRPr sz="2418"/>
          </a:p>
        </p:txBody>
      </p:sp>
      <p:sp>
        <p:nvSpPr>
          <p:cNvPr id="256" name="object 256"/>
          <p:cNvSpPr/>
          <p:nvPr/>
        </p:nvSpPr>
        <p:spPr>
          <a:xfrm>
            <a:off x="4167449" y="5300600"/>
            <a:ext cx="0" cy="145007"/>
          </a:xfrm>
          <a:custGeom>
            <a:avLst/>
            <a:gdLst/>
            <a:ahLst/>
            <a:cxnLst/>
            <a:rect l="l" t="t" r="r" b="b"/>
            <a:pathLst>
              <a:path h="107950">
                <a:moveTo>
                  <a:pt x="0" y="0"/>
                </a:moveTo>
                <a:lnTo>
                  <a:pt x="0" y="107950"/>
                </a:lnTo>
              </a:path>
            </a:pathLst>
          </a:custGeom>
          <a:ln w="26581">
            <a:solidFill>
              <a:srgbClr val="8BD7F4"/>
            </a:solidFill>
          </a:ln>
        </p:spPr>
        <p:txBody>
          <a:bodyPr wrap="square" lIns="0" tIns="0" rIns="0" bIns="0" rtlCol="0"/>
          <a:lstStyle/>
          <a:p>
            <a:endParaRPr sz="2418"/>
          </a:p>
        </p:txBody>
      </p:sp>
      <p:sp>
        <p:nvSpPr>
          <p:cNvPr id="257" name="object 257"/>
          <p:cNvSpPr/>
          <p:nvPr/>
        </p:nvSpPr>
        <p:spPr>
          <a:xfrm>
            <a:off x="7555423" y="4756247"/>
            <a:ext cx="0" cy="157802"/>
          </a:xfrm>
          <a:custGeom>
            <a:avLst/>
            <a:gdLst/>
            <a:ahLst/>
            <a:cxnLst/>
            <a:rect l="l" t="t" r="r" b="b"/>
            <a:pathLst>
              <a:path h="117475">
                <a:moveTo>
                  <a:pt x="0" y="0"/>
                </a:moveTo>
                <a:lnTo>
                  <a:pt x="0" y="117348"/>
                </a:lnTo>
              </a:path>
            </a:pathLst>
          </a:custGeom>
          <a:ln w="19430">
            <a:solidFill>
              <a:srgbClr val="CAEBF8"/>
            </a:solidFill>
          </a:ln>
        </p:spPr>
        <p:txBody>
          <a:bodyPr wrap="square" lIns="0" tIns="0" rIns="0" bIns="0" rtlCol="0"/>
          <a:lstStyle/>
          <a:p>
            <a:endParaRPr sz="2418"/>
          </a:p>
        </p:txBody>
      </p:sp>
      <p:sp>
        <p:nvSpPr>
          <p:cNvPr id="258" name="object 258"/>
          <p:cNvSpPr/>
          <p:nvPr/>
        </p:nvSpPr>
        <p:spPr>
          <a:xfrm>
            <a:off x="7512178" y="4743963"/>
            <a:ext cx="87003" cy="0"/>
          </a:xfrm>
          <a:custGeom>
            <a:avLst/>
            <a:gdLst/>
            <a:ahLst/>
            <a:cxnLst/>
            <a:rect l="l" t="t" r="r" b="b"/>
            <a:pathLst>
              <a:path w="64770">
                <a:moveTo>
                  <a:pt x="0" y="0"/>
                </a:moveTo>
                <a:lnTo>
                  <a:pt x="64388" y="0"/>
                </a:lnTo>
              </a:path>
            </a:pathLst>
          </a:custGeom>
          <a:ln w="18287">
            <a:solidFill>
              <a:srgbClr val="CAEBF8"/>
            </a:solidFill>
          </a:ln>
        </p:spPr>
        <p:txBody>
          <a:bodyPr wrap="square" lIns="0" tIns="0" rIns="0" bIns="0" rtlCol="0"/>
          <a:lstStyle/>
          <a:p>
            <a:endParaRPr sz="2418"/>
          </a:p>
        </p:txBody>
      </p:sp>
      <p:sp>
        <p:nvSpPr>
          <p:cNvPr id="259" name="object 259"/>
          <p:cNvSpPr/>
          <p:nvPr/>
        </p:nvSpPr>
        <p:spPr>
          <a:xfrm>
            <a:off x="7611727" y="4731673"/>
            <a:ext cx="78473" cy="182539"/>
          </a:xfrm>
          <a:custGeom>
            <a:avLst/>
            <a:gdLst/>
            <a:ahLst/>
            <a:cxnLst/>
            <a:rect l="l" t="t" r="r" b="b"/>
            <a:pathLst>
              <a:path w="58420" h="135889">
                <a:moveTo>
                  <a:pt x="57912" y="0"/>
                </a:moveTo>
                <a:lnTo>
                  <a:pt x="0" y="0"/>
                </a:lnTo>
                <a:lnTo>
                  <a:pt x="0" y="135648"/>
                </a:lnTo>
                <a:lnTo>
                  <a:pt x="57912" y="135648"/>
                </a:lnTo>
                <a:lnTo>
                  <a:pt x="57912" y="116205"/>
                </a:lnTo>
                <a:lnTo>
                  <a:pt x="19418" y="116205"/>
                </a:lnTo>
                <a:lnTo>
                  <a:pt x="19418" y="76403"/>
                </a:lnTo>
                <a:lnTo>
                  <a:pt x="52959" y="76403"/>
                </a:lnTo>
                <a:lnTo>
                  <a:pt x="52959" y="58102"/>
                </a:lnTo>
                <a:lnTo>
                  <a:pt x="19418" y="58102"/>
                </a:lnTo>
                <a:lnTo>
                  <a:pt x="19418" y="18288"/>
                </a:lnTo>
                <a:lnTo>
                  <a:pt x="57912" y="18288"/>
                </a:lnTo>
                <a:lnTo>
                  <a:pt x="57912" y="0"/>
                </a:lnTo>
                <a:close/>
              </a:path>
            </a:pathLst>
          </a:custGeom>
          <a:solidFill>
            <a:srgbClr val="CAEBF8"/>
          </a:solidFill>
        </p:spPr>
        <p:txBody>
          <a:bodyPr wrap="square" lIns="0" tIns="0" rIns="0" bIns="0" rtlCol="0"/>
          <a:lstStyle/>
          <a:p>
            <a:endParaRPr sz="2418"/>
          </a:p>
        </p:txBody>
      </p:sp>
      <p:sp>
        <p:nvSpPr>
          <p:cNvPr id="260" name="object 260"/>
          <p:cNvSpPr/>
          <p:nvPr/>
        </p:nvSpPr>
        <p:spPr>
          <a:xfrm>
            <a:off x="7696154" y="4731673"/>
            <a:ext cx="103211" cy="182539"/>
          </a:xfrm>
          <a:custGeom>
            <a:avLst/>
            <a:gdLst/>
            <a:ahLst/>
            <a:cxnLst/>
            <a:rect l="l" t="t" r="r" b="b"/>
            <a:pathLst>
              <a:path w="76835" h="135889">
                <a:moveTo>
                  <a:pt x="46481" y="0"/>
                </a:moveTo>
                <a:lnTo>
                  <a:pt x="30289" y="0"/>
                </a:lnTo>
                <a:lnTo>
                  <a:pt x="0" y="135648"/>
                </a:lnTo>
                <a:lnTo>
                  <a:pt x="19443" y="135648"/>
                </a:lnTo>
                <a:lnTo>
                  <a:pt x="25145" y="106502"/>
                </a:lnTo>
                <a:lnTo>
                  <a:pt x="70263" y="106502"/>
                </a:lnTo>
                <a:lnTo>
                  <a:pt x="66176" y="88201"/>
                </a:lnTo>
                <a:lnTo>
                  <a:pt x="28574" y="88201"/>
                </a:lnTo>
                <a:lnTo>
                  <a:pt x="38099" y="39052"/>
                </a:lnTo>
                <a:lnTo>
                  <a:pt x="55202" y="39052"/>
                </a:lnTo>
                <a:lnTo>
                  <a:pt x="46481" y="0"/>
                </a:lnTo>
                <a:close/>
              </a:path>
              <a:path w="76835" h="135889">
                <a:moveTo>
                  <a:pt x="70263" y="106502"/>
                </a:moveTo>
                <a:lnTo>
                  <a:pt x="51625" y="106502"/>
                </a:lnTo>
                <a:lnTo>
                  <a:pt x="57340" y="135648"/>
                </a:lnTo>
                <a:lnTo>
                  <a:pt x="76771" y="135648"/>
                </a:lnTo>
                <a:lnTo>
                  <a:pt x="70263" y="106502"/>
                </a:lnTo>
                <a:close/>
              </a:path>
              <a:path w="76835" h="135889">
                <a:moveTo>
                  <a:pt x="55202" y="39052"/>
                </a:moveTo>
                <a:lnTo>
                  <a:pt x="38493" y="39052"/>
                </a:lnTo>
                <a:lnTo>
                  <a:pt x="48018" y="88201"/>
                </a:lnTo>
                <a:lnTo>
                  <a:pt x="66176" y="88201"/>
                </a:lnTo>
                <a:lnTo>
                  <a:pt x="55202" y="39052"/>
                </a:lnTo>
                <a:close/>
              </a:path>
            </a:pathLst>
          </a:custGeom>
          <a:solidFill>
            <a:srgbClr val="CAEBF8"/>
          </a:solidFill>
        </p:spPr>
        <p:txBody>
          <a:bodyPr wrap="square" lIns="0" tIns="0" rIns="0" bIns="0" rtlCol="0"/>
          <a:lstStyle/>
          <a:p>
            <a:endParaRPr sz="2418"/>
          </a:p>
        </p:txBody>
      </p:sp>
      <p:sp>
        <p:nvSpPr>
          <p:cNvPr id="261" name="object 261"/>
          <p:cNvSpPr/>
          <p:nvPr/>
        </p:nvSpPr>
        <p:spPr>
          <a:xfrm>
            <a:off x="7813610" y="4731673"/>
            <a:ext cx="117712" cy="182539"/>
          </a:xfrm>
          <a:custGeom>
            <a:avLst/>
            <a:gdLst/>
            <a:ahLst/>
            <a:cxnLst/>
            <a:rect l="l" t="t" r="r" b="b"/>
            <a:pathLst>
              <a:path w="87629" h="135889">
                <a:moveTo>
                  <a:pt x="18669" y="0"/>
                </a:moveTo>
                <a:lnTo>
                  <a:pt x="0" y="0"/>
                </a:lnTo>
                <a:lnTo>
                  <a:pt x="0" y="135648"/>
                </a:lnTo>
                <a:lnTo>
                  <a:pt x="19431" y="135648"/>
                </a:lnTo>
                <a:lnTo>
                  <a:pt x="19431" y="53162"/>
                </a:lnTo>
                <a:lnTo>
                  <a:pt x="37141" y="53162"/>
                </a:lnTo>
                <a:lnTo>
                  <a:pt x="18669" y="0"/>
                </a:lnTo>
                <a:close/>
              </a:path>
              <a:path w="87629" h="135889">
                <a:moveTo>
                  <a:pt x="87630" y="53162"/>
                </a:moveTo>
                <a:lnTo>
                  <a:pt x="68199" y="53162"/>
                </a:lnTo>
                <a:lnTo>
                  <a:pt x="68199" y="135648"/>
                </a:lnTo>
                <a:lnTo>
                  <a:pt x="87630" y="135648"/>
                </a:lnTo>
                <a:lnTo>
                  <a:pt x="87630" y="53162"/>
                </a:lnTo>
                <a:close/>
              </a:path>
              <a:path w="87629" h="135889">
                <a:moveTo>
                  <a:pt x="37141" y="53162"/>
                </a:moveTo>
                <a:lnTo>
                  <a:pt x="19812" y="53162"/>
                </a:lnTo>
                <a:lnTo>
                  <a:pt x="38862" y="111442"/>
                </a:lnTo>
                <a:lnTo>
                  <a:pt x="48577" y="111442"/>
                </a:lnTo>
                <a:lnTo>
                  <a:pt x="61658" y="71818"/>
                </a:lnTo>
                <a:lnTo>
                  <a:pt x="43624" y="71818"/>
                </a:lnTo>
                <a:lnTo>
                  <a:pt x="37141" y="53162"/>
                </a:lnTo>
                <a:close/>
              </a:path>
              <a:path w="87629" h="135889">
                <a:moveTo>
                  <a:pt x="87630" y="0"/>
                </a:moveTo>
                <a:lnTo>
                  <a:pt x="68770" y="0"/>
                </a:lnTo>
                <a:lnTo>
                  <a:pt x="44005" y="71818"/>
                </a:lnTo>
                <a:lnTo>
                  <a:pt x="61658" y="71818"/>
                </a:lnTo>
                <a:lnTo>
                  <a:pt x="67818" y="53162"/>
                </a:lnTo>
                <a:lnTo>
                  <a:pt x="87630" y="53162"/>
                </a:lnTo>
                <a:lnTo>
                  <a:pt x="87630" y="0"/>
                </a:lnTo>
                <a:close/>
              </a:path>
            </a:pathLst>
          </a:custGeom>
          <a:solidFill>
            <a:srgbClr val="CAEBF8"/>
          </a:solidFill>
        </p:spPr>
        <p:txBody>
          <a:bodyPr wrap="square" lIns="0" tIns="0" rIns="0" bIns="0" rtlCol="0"/>
          <a:lstStyle/>
          <a:p>
            <a:endParaRPr sz="2418"/>
          </a:p>
        </p:txBody>
      </p:sp>
      <p:sp>
        <p:nvSpPr>
          <p:cNvPr id="262" name="object 262"/>
          <p:cNvSpPr/>
          <p:nvPr/>
        </p:nvSpPr>
        <p:spPr>
          <a:xfrm>
            <a:off x="7956395" y="4842985"/>
            <a:ext cx="77622" cy="0"/>
          </a:xfrm>
          <a:custGeom>
            <a:avLst/>
            <a:gdLst/>
            <a:ahLst/>
            <a:cxnLst/>
            <a:rect l="l" t="t" r="r" b="b"/>
            <a:pathLst>
              <a:path w="57785">
                <a:moveTo>
                  <a:pt x="0" y="0"/>
                </a:moveTo>
                <a:lnTo>
                  <a:pt x="57340" y="0"/>
                </a:lnTo>
              </a:path>
            </a:pathLst>
          </a:custGeom>
          <a:ln w="19418">
            <a:solidFill>
              <a:srgbClr val="CAEBF8"/>
            </a:solidFill>
          </a:ln>
        </p:spPr>
        <p:txBody>
          <a:bodyPr wrap="square" lIns="0" tIns="0" rIns="0" bIns="0" rtlCol="0"/>
          <a:lstStyle/>
          <a:p>
            <a:endParaRPr sz="2418"/>
          </a:p>
        </p:txBody>
      </p:sp>
      <p:sp>
        <p:nvSpPr>
          <p:cNvPr id="263" name="object 263"/>
          <p:cNvSpPr/>
          <p:nvPr/>
        </p:nvSpPr>
        <p:spPr>
          <a:xfrm>
            <a:off x="8058511" y="4731673"/>
            <a:ext cx="84446" cy="182539"/>
          </a:xfrm>
          <a:custGeom>
            <a:avLst/>
            <a:gdLst/>
            <a:ahLst/>
            <a:cxnLst/>
            <a:rect l="l" t="t" r="r" b="b"/>
            <a:pathLst>
              <a:path w="62864" h="135889">
                <a:moveTo>
                  <a:pt x="34607" y="0"/>
                </a:moveTo>
                <a:lnTo>
                  <a:pt x="0" y="0"/>
                </a:lnTo>
                <a:lnTo>
                  <a:pt x="0" y="135648"/>
                </a:lnTo>
                <a:lnTo>
                  <a:pt x="26479" y="135648"/>
                </a:lnTo>
                <a:lnTo>
                  <a:pt x="35349" y="135053"/>
                </a:lnTo>
                <a:lnTo>
                  <a:pt x="59961" y="116205"/>
                </a:lnTo>
                <a:lnTo>
                  <a:pt x="19418" y="116205"/>
                </a:lnTo>
                <a:lnTo>
                  <a:pt x="19418" y="72771"/>
                </a:lnTo>
                <a:lnTo>
                  <a:pt x="58982" y="72771"/>
                </a:lnTo>
                <a:lnTo>
                  <a:pt x="57454" y="69761"/>
                </a:lnTo>
                <a:lnTo>
                  <a:pt x="54102" y="66548"/>
                </a:lnTo>
                <a:lnTo>
                  <a:pt x="49517" y="64389"/>
                </a:lnTo>
                <a:lnTo>
                  <a:pt x="51676" y="63131"/>
                </a:lnTo>
                <a:lnTo>
                  <a:pt x="53594" y="61760"/>
                </a:lnTo>
                <a:lnTo>
                  <a:pt x="56896" y="58839"/>
                </a:lnTo>
                <a:lnTo>
                  <a:pt x="58293" y="57150"/>
                </a:lnTo>
                <a:lnTo>
                  <a:pt x="59199" y="55638"/>
                </a:lnTo>
                <a:lnTo>
                  <a:pt x="19418" y="55638"/>
                </a:lnTo>
                <a:lnTo>
                  <a:pt x="19418" y="18288"/>
                </a:lnTo>
                <a:lnTo>
                  <a:pt x="60128" y="18288"/>
                </a:lnTo>
                <a:lnTo>
                  <a:pt x="59842" y="17310"/>
                </a:lnTo>
                <a:lnTo>
                  <a:pt x="57848" y="13652"/>
                </a:lnTo>
                <a:lnTo>
                  <a:pt x="52247" y="7302"/>
                </a:lnTo>
                <a:lnTo>
                  <a:pt x="48666" y="4762"/>
                </a:lnTo>
                <a:lnTo>
                  <a:pt x="39903" y="952"/>
                </a:lnTo>
                <a:lnTo>
                  <a:pt x="34607" y="0"/>
                </a:lnTo>
                <a:close/>
              </a:path>
              <a:path w="62864" h="135889">
                <a:moveTo>
                  <a:pt x="58982" y="72771"/>
                </a:moveTo>
                <a:lnTo>
                  <a:pt x="31546" y="72771"/>
                </a:lnTo>
                <a:lnTo>
                  <a:pt x="34404" y="73228"/>
                </a:lnTo>
                <a:lnTo>
                  <a:pt x="38735" y="74993"/>
                </a:lnTo>
                <a:lnTo>
                  <a:pt x="44483" y="98691"/>
                </a:lnTo>
                <a:lnTo>
                  <a:pt x="44437" y="99707"/>
                </a:lnTo>
                <a:lnTo>
                  <a:pt x="31737" y="116205"/>
                </a:lnTo>
                <a:lnTo>
                  <a:pt x="59961" y="116205"/>
                </a:lnTo>
                <a:lnTo>
                  <a:pt x="60688" y="114503"/>
                </a:lnTo>
                <a:lnTo>
                  <a:pt x="62311" y="107121"/>
                </a:lnTo>
                <a:lnTo>
                  <a:pt x="62787" y="99707"/>
                </a:lnTo>
                <a:lnTo>
                  <a:pt x="62852" y="83947"/>
                </a:lnTo>
                <a:lnTo>
                  <a:pt x="61772" y="78270"/>
                </a:lnTo>
                <a:lnTo>
                  <a:pt x="58982" y="72771"/>
                </a:lnTo>
                <a:close/>
              </a:path>
              <a:path w="62864" h="135889">
                <a:moveTo>
                  <a:pt x="60128" y="18288"/>
                </a:moveTo>
                <a:lnTo>
                  <a:pt x="33909" y="18288"/>
                </a:lnTo>
                <a:lnTo>
                  <a:pt x="38379" y="19824"/>
                </a:lnTo>
                <a:lnTo>
                  <a:pt x="43332" y="25908"/>
                </a:lnTo>
                <a:lnTo>
                  <a:pt x="44577" y="30480"/>
                </a:lnTo>
                <a:lnTo>
                  <a:pt x="44544" y="42938"/>
                </a:lnTo>
                <a:lnTo>
                  <a:pt x="43459" y="47536"/>
                </a:lnTo>
                <a:lnTo>
                  <a:pt x="39014" y="54013"/>
                </a:lnTo>
                <a:lnTo>
                  <a:pt x="34671" y="55638"/>
                </a:lnTo>
                <a:lnTo>
                  <a:pt x="59199" y="55638"/>
                </a:lnTo>
                <a:lnTo>
                  <a:pt x="60578" y="53340"/>
                </a:lnTo>
                <a:lnTo>
                  <a:pt x="61429" y="51117"/>
                </a:lnTo>
                <a:lnTo>
                  <a:pt x="62572" y="46050"/>
                </a:lnTo>
                <a:lnTo>
                  <a:pt x="62852" y="42938"/>
                </a:lnTo>
                <a:lnTo>
                  <a:pt x="62852" y="29857"/>
                </a:lnTo>
                <a:lnTo>
                  <a:pt x="62255" y="25565"/>
                </a:lnTo>
                <a:lnTo>
                  <a:pt x="60128" y="18288"/>
                </a:lnTo>
                <a:close/>
              </a:path>
            </a:pathLst>
          </a:custGeom>
          <a:solidFill>
            <a:srgbClr val="CAEBF8"/>
          </a:solidFill>
        </p:spPr>
        <p:txBody>
          <a:bodyPr wrap="square" lIns="0" tIns="0" rIns="0" bIns="0" rtlCol="0"/>
          <a:lstStyle/>
          <a:p>
            <a:endParaRPr sz="2418"/>
          </a:p>
        </p:txBody>
      </p:sp>
      <p:sp>
        <p:nvSpPr>
          <p:cNvPr id="264" name="object 264"/>
          <p:cNvSpPr/>
          <p:nvPr/>
        </p:nvSpPr>
        <p:spPr>
          <a:xfrm>
            <a:off x="8169052" y="4731676"/>
            <a:ext cx="84446" cy="184245"/>
          </a:xfrm>
          <a:custGeom>
            <a:avLst/>
            <a:gdLst/>
            <a:ahLst/>
            <a:cxnLst/>
            <a:rect l="l" t="t" r="r" b="b"/>
            <a:pathLst>
              <a:path w="62864" h="137160">
                <a:moveTo>
                  <a:pt x="19430" y="0"/>
                </a:moveTo>
                <a:lnTo>
                  <a:pt x="0" y="0"/>
                </a:lnTo>
                <a:lnTo>
                  <a:pt x="0" y="109613"/>
                </a:lnTo>
                <a:lnTo>
                  <a:pt x="27114" y="136779"/>
                </a:lnTo>
                <a:lnTo>
                  <a:pt x="35737" y="136779"/>
                </a:lnTo>
                <a:lnTo>
                  <a:pt x="60471" y="117348"/>
                </a:lnTo>
                <a:lnTo>
                  <a:pt x="28003" y="117348"/>
                </a:lnTo>
                <a:lnTo>
                  <a:pt x="25145" y="116205"/>
                </a:lnTo>
                <a:lnTo>
                  <a:pt x="20573" y="111633"/>
                </a:lnTo>
                <a:lnTo>
                  <a:pt x="19430" y="108077"/>
                </a:lnTo>
                <a:lnTo>
                  <a:pt x="19430" y="0"/>
                </a:lnTo>
                <a:close/>
              </a:path>
              <a:path w="62864" h="137160">
                <a:moveTo>
                  <a:pt x="62864" y="0"/>
                </a:moveTo>
                <a:lnTo>
                  <a:pt x="43433" y="0"/>
                </a:lnTo>
                <a:lnTo>
                  <a:pt x="43433" y="108077"/>
                </a:lnTo>
                <a:lnTo>
                  <a:pt x="42290" y="111633"/>
                </a:lnTo>
                <a:lnTo>
                  <a:pt x="37718" y="116205"/>
                </a:lnTo>
                <a:lnTo>
                  <a:pt x="34861" y="117348"/>
                </a:lnTo>
                <a:lnTo>
                  <a:pt x="60471" y="117348"/>
                </a:lnTo>
                <a:lnTo>
                  <a:pt x="62039" y="113728"/>
                </a:lnTo>
                <a:lnTo>
                  <a:pt x="62864" y="109613"/>
                </a:lnTo>
                <a:lnTo>
                  <a:pt x="62864" y="0"/>
                </a:lnTo>
                <a:close/>
              </a:path>
            </a:pathLst>
          </a:custGeom>
          <a:solidFill>
            <a:srgbClr val="CAEBF8"/>
          </a:solidFill>
        </p:spPr>
        <p:txBody>
          <a:bodyPr wrap="square" lIns="0" tIns="0" rIns="0" bIns="0" rtlCol="0"/>
          <a:lstStyle/>
          <a:p>
            <a:endParaRPr sz="2418"/>
          </a:p>
        </p:txBody>
      </p:sp>
      <p:sp>
        <p:nvSpPr>
          <p:cNvPr id="265" name="object 265"/>
          <p:cNvSpPr/>
          <p:nvPr/>
        </p:nvSpPr>
        <p:spPr>
          <a:xfrm>
            <a:off x="8293408" y="4731677"/>
            <a:ext cx="0" cy="182539"/>
          </a:xfrm>
          <a:custGeom>
            <a:avLst/>
            <a:gdLst/>
            <a:ahLst/>
            <a:cxnLst/>
            <a:rect l="l" t="t" r="r" b="b"/>
            <a:pathLst>
              <a:path h="135889">
                <a:moveTo>
                  <a:pt x="0" y="0"/>
                </a:moveTo>
                <a:lnTo>
                  <a:pt x="0" y="135648"/>
                </a:lnTo>
              </a:path>
            </a:pathLst>
          </a:custGeom>
          <a:ln w="19430">
            <a:solidFill>
              <a:srgbClr val="CAEBF8"/>
            </a:solidFill>
          </a:ln>
        </p:spPr>
        <p:txBody>
          <a:bodyPr wrap="square" lIns="0" tIns="0" rIns="0" bIns="0" rtlCol="0"/>
          <a:lstStyle/>
          <a:p>
            <a:endParaRPr sz="2418"/>
          </a:p>
        </p:txBody>
      </p:sp>
      <p:sp>
        <p:nvSpPr>
          <p:cNvPr id="266" name="object 266"/>
          <p:cNvSpPr/>
          <p:nvPr/>
        </p:nvSpPr>
        <p:spPr>
          <a:xfrm>
            <a:off x="8333332" y="4901417"/>
            <a:ext cx="78473" cy="0"/>
          </a:xfrm>
          <a:custGeom>
            <a:avLst/>
            <a:gdLst/>
            <a:ahLst/>
            <a:cxnLst/>
            <a:rect l="l" t="t" r="r" b="b"/>
            <a:pathLst>
              <a:path w="58420">
                <a:moveTo>
                  <a:pt x="0" y="0"/>
                </a:moveTo>
                <a:lnTo>
                  <a:pt x="57912" y="0"/>
                </a:lnTo>
              </a:path>
            </a:pathLst>
          </a:custGeom>
          <a:ln w="19050">
            <a:solidFill>
              <a:srgbClr val="CAEBF8"/>
            </a:solidFill>
          </a:ln>
        </p:spPr>
        <p:txBody>
          <a:bodyPr wrap="square" lIns="0" tIns="0" rIns="0" bIns="0" rtlCol="0"/>
          <a:lstStyle/>
          <a:p>
            <a:endParaRPr sz="2418"/>
          </a:p>
        </p:txBody>
      </p:sp>
      <p:sp>
        <p:nvSpPr>
          <p:cNvPr id="267" name="object 267"/>
          <p:cNvSpPr/>
          <p:nvPr/>
        </p:nvSpPr>
        <p:spPr>
          <a:xfrm>
            <a:off x="8346373" y="4731674"/>
            <a:ext cx="0" cy="156948"/>
          </a:xfrm>
          <a:custGeom>
            <a:avLst/>
            <a:gdLst/>
            <a:ahLst/>
            <a:cxnLst/>
            <a:rect l="l" t="t" r="r" b="b"/>
            <a:pathLst>
              <a:path h="116839">
                <a:moveTo>
                  <a:pt x="0" y="0"/>
                </a:moveTo>
                <a:lnTo>
                  <a:pt x="0" y="116840"/>
                </a:lnTo>
              </a:path>
            </a:pathLst>
          </a:custGeom>
          <a:ln w="19418">
            <a:solidFill>
              <a:srgbClr val="CAEBF8"/>
            </a:solidFill>
          </a:ln>
        </p:spPr>
        <p:txBody>
          <a:bodyPr wrap="square" lIns="0" tIns="0" rIns="0" bIns="0" rtlCol="0"/>
          <a:lstStyle/>
          <a:p>
            <a:endParaRPr sz="2418"/>
          </a:p>
        </p:txBody>
      </p:sp>
      <p:sp>
        <p:nvSpPr>
          <p:cNvPr id="268" name="object 268"/>
          <p:cNvSpPr/>
          <p:nvPr/>
        </p:nvSpPr>
        <p:spPr>
          <a:xfrm>
            <a:off x="8429543" y="4731673"/>
            <a:ext cx="84446" cy="182539"/>
          </a:xfrm>
          <a:custGeom>
            <a:avLst/>
            <a:gdLst/>
            <a:ahLst/>
            <a:cxnLst/>
            <a:rect l="l" t="t" r="r" b="b"/>
            <a:pathLst>
              <a:path w="62864" h="135889">
                <a:moveTo>
                  <a:pt x="28765" y="0"/>
                </a:moveTo>
                <a:lnTo>
                  <a:pt x="0" y="0"/>
                </a:lnTo>
                <a:lnTo>
                  <a:pt x="0" y="135648"/>
                </a:lnTo>
                <a:lnTo>
                  <a:pt x="27051" y="135648"/>
                </a:lnTo>
                <a:lnTo>
                  <a:pt x="35211" y="135082"/>
                </a:lnTo>
                <a:lnTo>
                  <a:pt x="59516" y="117348"/>
                </a:lnTo>
                <a:lnTo>
                  <a:pt x="19431" y="117348"/>
                </a:lnTo>
                <a:lnTo>
                  <a:pt x="19431" y="18288"/>
                </a:lnTo>
                <a:lnTo>
                  <a:pt x="59745" y="18288"/>
                </a:lnTo>
                <a:lnTo>
                  <a:pt x="57935" y="14324"/>
                </a:lnTo>
                <a:lnTo>
                  <a:pt x="54102" y="9245"/>
                </a:lnTo>
                <a:lnTo>
                  <a:pt x="49232" y="5202"/>
                </a:lnTo>
                <a:lnTo>
                  <a:pt x="43386" y="2312"/>
                </a:lnTo>
                <a:lnTo>
                  <a:pt x="36564" y="578"/>
                </a:lnTo>
                <a:lnTo>
                  <a:pt x="28765" y="0"/>
                </a:lnTo>
                <a:close/>
              </a:path>
              <a:path w="62864" h="135889">
                <a:moveTo>
                  <a:pt x="59745" y="18288"/>
                </a:moveTo>
                <a:lnTo>
                  <a:pt x="34099" y="18288"/>
                </a:lnTo>
                <a:lnTo>
                  <a:pt x="38036" y="19761"/>
                </a:lnTo>
                <a:lnTo>
                  <a:pt x="42354" y="25603"/>
                </a:lnTo>
                <a:lnTo>
                  <a:pt x="43434" y="29730"/>
                </a:lnTo>
                <a:lnTo>
                  <a:pt x="43434" y="106235"/>
                </a:lnTo>
                <a:lnTo>
                  <a:pt x="42291" y="110528"/>
                </a:lnTo>
                <a:lnTo>
                  <a:pt x="37719" y="115989"/>
                </a:lnTo>
                <a:lnTo>
                  <a:pt x="33845" y="117348"/>
                </a:lnTo>
                <a:lnTo>
                  <a:pt x="59516" y="117348"/>
                </a:lnTo>
                <a:lnTo>
                  <a:pt x="60553" y="115047"/>
                </a:lnTo>
                <a:lnTo>
                  <a:pt x="62286" y="107400"/>
                </a:lnTo>
                <a:lnTo>
                  <a:pt x="62865" y="98501"/>
                </a:lnTo>
                <a:lnTo>
                  <a:pt x="62865" y="35064"/>
                </a:lnTo>
                <a:lnTo>
                  <a:pt x="62317" y="27235"/>
                </a:lnTo>
                <a:lnTo>
                  <a:pt x="60674" y="20321"/>
                </a:lnTo>
                <a:lnTo>
                  <a:pt x="59745" y="18288"/>
                </a:lnTo>
                <a:close/>
              </a:path>
            </a:pathLst>
          </a:custGeom>
          <a:solidFill>
            <a:srgbClr val="CAEBF8"/>
          </a:solidFill>
        </p:spPr>
        <p:txBody>
          <a:bodyPr wrap="square" lIns="0" tIns="0" rIns="0" bIns="0" rtlCol="0"/>
          <a:lstStyle/>
          <a:p>
            <a:endParaRPr sz="2418"/>
          </a:p>
        </p:txBody>
      </p:sp>
      <p:sp>
        <p:nvSpPr>
          <p:cNvPr id="269" name="object 269"/>
          <p:cNvSpPr/>
          <p:nvPr/>
        </p:nvSpPr>
        <p:spPr>
          <a:xfrm>
            <a:off x="8553893" y="4731677"/>
            <a:ext cx="0" cy="182539"/>
          </a:xfrm>
          <a:custGeom>
            <a:avLst/>
            <a:gdLst/>
            <a:ahLst/>
            <a:cxnLst/>
            <a:rect l="l" t="t" r="r" b="b"/>
            <a:pathLst>
              <a:path h="135889">
                <a:moveTo>
                  <a:pt x="0" y="0"/>
                </a:moveTo>
                <a:lnTo>
                  <a:pt x="0" y="135648"/>
                </a:lnTo>
              </a:path>
            </a:pathLst>
          </a:custGeom>
          <a:ln w="19430">
            <a:solidFill>
              <a:srgbClr val="CAEBF8"/>
            </a:solidFill>
          </a:ln>
        </p:spPr>
        <p:txBody>
          <a:bodyPr wrap="square" lIns="0" tIns="0" rIns="0" bIns="0" rtlCol="0"/>
          <a:lstStyle/>
          <a:p>
            <a:endParaRPr sz="2418"/>
          </a:p>
        </p:txBody>
      </p:sp>
      <p:sp>
        <p:nvSpPr>
          <p:cNvPr id="270" name="object 270"/>
          <p:cNvSpPr/>
          <p:nvPr/>
        </p:nvSpPr>
        <p:spPr>
          <a:xfrm>
            <a:off x="8592792" y="4731673"/>
            <a:ext cx="91269" cy="182539"/>
          </a:xfrm>
          <a:custGeom>
            <a:avLst/>
            <a:gdLst/>
            <a:ahLst/>
            <a:cxnLst/>
            <a:rect l="l" t="t" r="r" b="b"/>
            <a:pathLst>
              <a:path w="67945" h="135889">
                <a:moveTo>
                  <a:pt x="18669" y="0"/>
                </a:moveTo>
                <a:lnTo>
                  <a:pt x="0" y="0"/>
                </a:lnTo>
                <a:lnTo>
                  <a:pt x="0" y="135648"/>
                </a:lnTo>
                <a:lnTo>
                  <a:pt x="19431" y="135648"/>
                </a:lnTo>
                <a:lnTo>
                  <a:pt x="19431" y="54114"/>
                </a:lnTo>
                <a:lnTo>
                  <a:pt x="38091" y="54114"/>
                </a:lnTo>
                <a:lnTo>
                  <a:pt x="18669" y="0"/>
                </a:lnTo>
                <a:close/>
              </a:path>
              <a:path w="67945" h="135889">
                <a:moveTo>
                  <a:pt x="38091" y="54114"/>
                </a:moveTo>
                <a:lnTo>
                  <a:pt x="19824" y="54114"/>
                </a:lnTo>
                <a:lnTo>
                  <a:pt x="49530" y="135648"/>
                </a:lnTo>
                <a:lnTo>
                  <a:pt x="67818" y="135648"/>
                </a:lnTo>
                <a:lnTo>
                  <a:pt x="67818" y="81737"/>
                </a:lnTo>
                <a:lnTo>
                  <a:pt x="48006" y="81737"/>
                </a:lnTo>
                <a:lnTo>
                  <a:pt x="38091" y="54114"/>
                </a:lnTo>
                <a:close/>
              </a:path>
              <a:path w="67945" h="135889">
                <a:moveTo>
                  <a:pt x="67818" y="0"/>
                </a:moveTo>
                <a:lnTo>
                  <a:pt x="48387" y="0"/>
                </a:lnTo>
                <a:lnTo>
                  <a:pt x="48387" y="81737"/>
                </a:lnTo>
                <a:lnTo>
                  <a:pt x="67818" y="81737"/>
                </a:lnTo>
                <a:lnTo>
                  <a:pt x="67818" y="0"/>
                </a:lnTo>
                <a:close/>
              </a:path>
            </a:pathLst>
          </a:custGeom>
          <a:solidFill>
            <a:srgbClr val="CAEBF8"/>
          </a:solidFill>
        </p:spPr>
        <p:txBody>
          <a:bodyPr wrap="square" lIns="0" tIns="0" rIns="0" bIns="0" rtlCol="0"/>
          <a:lstStyle/>
          <a:p>
            <a:endParaRPr sz="2418"/>
          </a:p>
        </p:txBody>
      </p:sp>
      <p:sp>
        <p:nvSpPr>
          <p:cNvPr id="271" name="object 271"/>
          <p:cNvSpPr/>
          <p:nvPr/>
        </p:nvSpPr>
        <p:spPr>
          <a:xfrm>
            <a:off x="8707429" y="4730146"/>
            <a:ext cx="87857" cy="185951"/>
          </a:xfrm>
          <a:custGeom>
            <a:avLst/>
            <a:gdLst/>
            <a:ahLst/>
            <a:cxnLst/>
            <a:rect l="l" t="t" r="r" b="b"/>
            <a:pathLst>
              <a:path w="65404" h="138429">
                <a:moveTo>
                  <a:pt x="36512" y="0"/>
                </a:moveTo>
                <a:lnTo>
                  <a:pt x="28638" y="0"/>
                </a:lnTo>
                <a:lnTo>
                  <a:pt x="24739" y="698"/>
                </a:lnTo>
                <a:lnTo>
                  <a:pt x="2870" y="18669"/>
                </a:lnTo>
                <a:lnTo>
                  <a:pt x="952" y="22847"/>
                </a:lnTo>
                <a:lnTo>
                  <a:pt x="0" y="27686"/>
                </a:lnTo>
                <a:lnTo>
                  <a:pt x="0" y="110363"/>
                </a:lnTo>
                <a:lnTo>
                  <a:pt x="952" y="115227"/>
                </a:lnTo>
                <a:lnTo>
                  <a:pt x="2870" y="119341"/>
                </a:lnTo>
                <a:lnTo>
                  <a:pt x="4762" y="123469"/>
                </a:lnTo>
                <a:lnTo>
                  <a:pt x="28638" y="137922"/>
                </a:lnTo>
                <a:lnTo>
                  <a:pt x="36512" y="137922"/>
                </a:lnTo>
                <a:lnTo>
                  <a:pt x="62697" y="118491"/>
                </a:lnTo>
                <a:lnTo>
                  <a:pt x="29019" y="118491"/>
                </a:lnTo>
                <a:lnTo>
                  <a:pt x="25946" y="117386"/>
                </a:lnTo>
                <a:lnTo>
                  <a:pt x="20739" y="112928"/>
                </a:lnTo>
                <a:lnTo>
                  <a:pt x="19431" y="109474"/>
                </a:lnTo>
                <a:lnTo>
                  <a:pt x="19431" y="28448"/>
                </a:lnTo>
                <a:lnTo>
                  <a:pt x="20739" y="24980"/>
                </a:lnTo>
                <a:lnTo>
                  <a:pt x="25946" y="20548"/>
                </a:lnTo>
                <a:lnTo>
                  <a:pt x="29019" y="19431"/>
                </a:lnTo>
                <a:lnTo>
                  <a:pt x="62650" y="19431"/>
                </a:lnTo>
                <a:lnTo>
                  <a:pt x="60388" y="14478"/>
                </a:lnTo>
                <a:lnTo>
                  <a:pt x="57886" y="11023"/>
                </a:lnTo>
                <a:lnTo>
                  <a:pt x="51650" y="5549"/>
                </a:lnTo>
                <a:lnTo>
                  <a:pt x="48171" y="3492"/>
                </a:lnTo>
                <a:lnTo>
                  <a:pt x="40424" y="698"/>
                </a:lnTo>
                <a:lnTo>
                  <a:pt x="36512" y="0"/>
                </a:lnTo>
                <a:close/>
              </a:path>
              <a:path w="65404" h="138429">
                <a:moveTo>
                  <a:pt x="65151" y="62103"/>
                </a:moveTo>
                <a:lnTo>
                  <a:pt x="30302" y="62103"/>
                </a:lnTo>
                <a:lnTo>
                  <a:pt x="30302" y="79248"/>
                </a:lnTo>
                <a:lnTo>
                  <a:pt x="45732" y="79248"/>
                </a:lnTo>
                <a:lnTo>
                  <a:pt x="45732" y="109474"/>
                </a:lnTo>
                <a:lnTo>
                  <a:pt x="44424" y="112928"/>
                </a:lnTo>
                <a:lnTo>
                  <a:pt x="39217" y="117386"/>
                </a:lnTo>
                <a:lnTo>
                  <a:pt x="36131" y="118491"/>
                </a:lnTo>
                <a:lnTo>
                  <a:pt x="62697" y="118491"/>
                </a:lnTo>
                <a:lnTo>
                  <a:pt x="64211" y="115227"/>
                </a:lnTo>
                <a:lnTo>
                  <a:pt x="65151" y="110363"/>
                </a:lnTo>
                <a:lnTo>
                  <a:pt x="65151" y="62103"/>
                </a:lnTo>
                <a:close/>
              </a:path>
              <a:path w="65404" h="138429">
                <a:moveTo>
                  <a:pt x="62650" y="19431"/>
                </a:moveTo>
                <a:lnTo>
                  <a:pt x="36131" y="19431"/>
                </a:lnTo>
                <a:lnTo>
                  <a:pt x="39217" y="20548"/>
                </a:lnTo>
                <a:lnTo>
                  <a:pt x="44424" y="24980"/>
                </a:lnTo>
                <a:lnTo>
                  <a:pt x="45732" y="28448"/>
                </a:lnTo>
                <a:lnTo>
                  <a:pt x="45732" y="40005"/>
                </a:lnTo>
                <a:lnTo>
                  <a:pt x="65151" y="40005"/>
                </a:lnTo>
                <a:lnTo>
                  <a:pt x="65151" y="27686"/>
                </a:lnTo>
                <a:lnTo>
                  <a:pt x="64211" y="22847"/>
                </a:lnTo>
                <a:lnTo>
                  <a:pt x="62650" y="19431"/>
                </a:lnTo>
                <a:close/>
              </a:path>
            </a:pathLst>
          </a:custGeom>
          <a:solidFill>
            <a:srgbClr val="CAEBF8"/>
          </a:solidFill>
        </p:spPr>
        <p:txBody>
          <a:bodyPr wrap="square" lIns="0" tIns="0" rIns="0" bIns="0" rtlCol="0"/>
          <a:lstStyle/>
          <a:p>
            <a:endParaRPr sz="2418"/>
          </a:p>
        </p:txBody>
      </p:sp>
      <p:sp>
        <p:nvSpPr>
          <p:cNvPr id="272" name="object 272"/>
          <p:cNvSpPr/>
          <p:nvPr/>
        </p:nvSpPr>
        <p:spPr>
          <a:xfrm>
            <a:off x="3940631" y="3955189"/>
            <a:ext cx="162920" cy="88710"/>
          </a:xfrm>
          <a:custGeom>
            <a:avLst/>
            <a:gdLst/>
            <a:ahLst/>
            <a:cxnLst/>
            <a:rect l="l" t="t" r="r" b="b"/>
            <a:pathLst>
              <a:path w="121285" h="66039">
                <a:moveTo>
                  <a:pt x="31254" y="0"/>
                </a:moveTo>
                <a:lnTo>
                  <a:pt x="3276" y="0"/>
                </a:lnTo>
                <a:lnTo>
                  <a:pt x="2180" y="3200"/>
                </a:lnTo>
                <a:lnTo>
                  <a:pt x="1386" y="6311"/>
                </a:lnTo>
                <a:lnTo>
                  <a:pt x="279" y="12700"/>
                </a:lnTo>
                <a:lnTo>
                  <a:pt x="57" y="15316"/>
                </a:lnTo>
                <a:lnTo>
                  <a:pt x="0" y="19342"/>
                </a:lnTo>
                <a:lnTo>
                  <a:pt x="1036" y="29045"/>
                </a:lnTo>
                <a:lnTo>
                  <a:pt x="25499" y="58442"/>
                </a:lnTo>
                <a:lnTo>
                  <a:pt x="59639" y="65798"/>
                </a:lnTo>
                <a:lnTo>
                  <a:pt x="67371" y="65553"/>
                </a:lnTo>
                <a:lnTo>
                  <a:pt x="107289" y="49974"/>
                </a:lnTo>
                <a:lnTo>
                  <a:pt x="119164" y="31737"/>
                </a:lnTo>
                <a:lnTo>
                  <a:pt x="49517" y="31737"/>
                </a:lnTo>
                <a:lnTo>
                  <a:pt x="41478" y="30060"/>
                </a:lnTo>
                <a:lnTo>
                  <a:pt x="30556" y="23355"/>
                </a:lnTo>
                <a:lnTo>
                  <a:pt x="27825" y="18415"/>
                </a:lnTo>
                <a:lnTo>
                  <a:pt x="27825" y="10045"/>
                </a:lnTo>
                <a:lnTo>
                  <a:pt x="28117" y="8102"/>
                </a:lnTo>
                <a:lnTo>
                  <a:pt x="29307" y="4000"/>
                </a:lnTo>
                <a:lnTo>
                  <a:pt x="30165" y="1968"/>
                </a:lnTo>
                <a:lnTo>
                  <a:pt x="31254" y="0"/>
                </a:lnTo>
                <a:close/>
              </a:path>
              <a:path w="121285" h="66039">
                <a:moveTo>
                  <a:pt x="117043" y="0"/>
                </a:moveTo>
                <a:lnTo>
                  <a:pt x="87782" y="0"/>
                </a:lnTo>
                <a:lnTo>
                  <a:pt x="89037" y="2019"/>
                </a:lnTo>
                <a:lnTo>
                  <a:pt x="89956" y="4051"/>
                </a:lnTo>
                <a:lnTo>
                  <a:pt x="91224" y="8229"/>
                </a:lnTo>
                <a:lnTo>
                  <a:pt x="91491" y="10045"/>
                </a:lnTo>
                <a:lnTo>
                  <a:pt x="91541" y="18719"/>
                </a:lnTo>
                <a:lnTo>
                  <a:pt x="88811" y="23418"/>
                </a:lnTo>
                <a:lnTo>
                  <a:pt x="77876" y="30073"/>
                </a:lnTo>
                <a:lnTo>
                  <a:pt x="70142" y="31737"/>
                </a:lnTo>
                <a:lnTo>
                  <a:pt x="119164" y="31737"/>
                </a:lnTo>
                <a:lnTo>
                  <a:pt x="120015" y="29806"/>
                </a:lnTo>
                <a:lnTo>
                  <a:pt x="121208" y="24168"/>
                </a:lnTo>
                <a:lnTo>
                  <a:pt x="121208" y="15316"/>
                </a:lnTo>
                <a:lnTo>
                  <a:pt x="120853" y="12331"/>
                </a:lnTo>
                <a:lnTo>
                  <a:pt x="119447" y="6248"/>
                </a:lnTo>
                <a:lnTo>
                  <a:pt x="118378" y="3086"/>
                </a:lnTo>
                <a:lnTo>
                  <a:pt x="117043" y="0"/>
                </a:lnTo>
                <a:close/>
              </a:path>
            </a:pathLst>
          </a:custGeom>
          <a:solidFill>
            <a:srgbClr val="8EC850"/>
          </a:solidFill>
        </p:spPr>
        <p:txBody>
          <a:bodyPr wrap="square" lIns="0" tIns="0" rIns="0" bIns="0" rtlCol="0"/>
          <a:lstStyle/>
          <a:p>
            <a:endParaRPr sz="2418"/>
          </a:p>
        </p:txBody>
      </p:sp>
      <p:sp>
        <p:nvSpPr>
          <p:cNvPr id="273" name="object 273"/>
          <p:cNvSpPr/>
          <p:nvPr/>
        </p:nvSpPr>
        <p:spPr>
          <a:xfrm>
            <a:off x="3940421" y="3826562"/>
            <a:ext cx="163773" cy="117712"/>
          </a:xfrm>
          <a:custGeom>
            <a:avLst/>
            <a:gdLst/>
            <a:ahLst/>
            <a:cxnLst/>
            <a:rect l="l" t="t" r="r" b="b"/>
            <a:pathLst>
              <a:path w="121919" h="87630">
                <a:moveTo>
                  <a:pt x="60756" y="0"/>
                </a:moveTo>
                <a:lnTo>
                  <a:pt x="15862" y="11379"/>
                </a:lnTo>
                <a:lnTo>
                  <a:pt x="0" y="43497"/>
                </a:lnTo>
                <a:lnTo>
                  <a:pt x="993" y="53302"/>
                </a:lnTo>
                <a:lnTo>
                  <a:pt x="35155" y="84366"/>
                </a:lnTo>
                <a:lnTo>
                  <a:pt x="60756" y="87223"/>
                </a:lnTo>
                <a:lnTo>
                  <a:pt x="74398" y="86505"/>
                </a:lnTo>
                <a:lnTo>
                  <a:pt x="112429" y="69481"/>
                </a:lnTo>
                <a:lnTo>
                  <a:pt x="120042" y="54279"/>
                </a:lnTo>
                <a:lnTo>
                  <a:pt x="47802" y="54279"/>
                </a:lnTo>
                <a:lnTo>
                  <a:pt x="39496" y="53479"/>
                </a:lnTo>
                <a:lnTo>
                  <a:pt x="30543" y="50291"/>
                </a:lnTo>
                <a:lnTo>
                  <a:pt x="28295" y="47485"/>
                </a:lnTo>
                <a:lnTo>
                  <a:pt x="28295" y="39547"/>
                </a:lnTo>
                <a:lnTo>
                  <a:pt x="30505" y="36779"/>
                </a:lnTo>
                <a:lnTo>
                  <a:pt x="39357" y="33642"/>
                </a:lnTo>
                <a:lnTo>
                  <a:pt x="47701" y="32867"/>
                </a:lnTo>
                <a:lnTo>
                  <a:pt x="120086" y="32867"/>
                </a:lnTo>
                <a:lnTo>
                  <a:pt x="117400" y="25068"/>
                </a:lnTo>
                <a:lnTo>
                  <a:pt x="86421" y="2838"/>
                </a:lnTo>
                <a:lnTo>
                  <a:pt x="74411" y="709"/>
                </a:lnTo>
                <a:lnTo>
                  <a:pt x="60756" y="0"/>
                </a:lnTo>
                <a:close/>
              </a:path>
              <a:path w="121919" h="87630">
                <a:moveTo>
                  <a:pt x="120086" y="32867"/>
                </a:moveTo>
                <a:lnTo>
                  <a:pt x="72212" y="32867"/>
                </a:lnTo>
                <a:lnTo>
                  <a:pt x="80543" y="33642"/>
                </a:lnTo>
                <a:lnTo>
                  <a:pt x="89331" y="36779"/>
                </a:lnTo>
                <a:lnTo>
                  <a:pt x="91541" y="39547"/>
                </a:lnTo>
                <a:lnTo>
                  <a:pt x="91541" y="47485"/>
                </a:lnTo>
                <a:lnTo>
                  <a:pt x="89319" y="50291"/>
                </a:lnTo>
                <a:lnTo>
                  <a:pt x="80416" y="53479"/>
                </a:lnTo>
                <a:lnTo>
                  <a:pt x="72110" y="54279"/>
                </a:lnTo>
                <a:lnTo>
                  <a:pt x="120042" y="54279"/>
                </a:lnTo>
                <a:lnTo>
                  <a:pt x="120371" y="53302"/>
                </a:lnTo>
                <a:lnTo>
                  <a:pt x="121361" y="43497"/>
                </a:lnTo>
                <a:lnTo>
                  <a:pt x="120352" y="33642"/>
                </a:lnTo>
                <a:lnTo>
                  <a:pt x="120086" y="32867"/>
                </a:lnTo>
                <a:close/>
              </a:path>
            </a:pathLst>
          </a:custGeom>
          <a:solidFill>
            <a:srgbClr val="8EC850"/>
          </a:solidFill>
        </p:spPr>
        <p:txBody>
          <a:bodyPr wrap="square" lIns="0" tIns="0" rIns="0" bIns="0" rtlCol="0"/>
          <a:lstStyle/>
          <a:p>
            <a:endParaRPr sz="2418"/>
          </a:p>
        </p:txBody>
      </p:sp>
      <p:sp>
        <p:nvSpPr>
          <p:cNvPr id="274" name="object 274"/>
          <p:cNvSpPr/>
          <p:nvPr/>
        </p:nvSpPr>
        <p:spPr>
          <a:xfrm>
            <a:off x="3943530" y="3661635"/>
            <a:ext cx="156948" cy="154390"/>
          </a:xfrm>
          <a:custGeom>
            <a:avLst/>
            <a:gdLst/>
            <a:ahLst/>
            <a:cxnLst/>
            <a:rect l="l" t="t" r="r" b="b"/>
            <a:pathLst>
              <a:path w="116839" h="114935">
                <a:moveTo>
                  <a:pt x="116725" y="0"/>
                </a:moveTo>
                <a:lnTo>
                  <a:pt x="0" y="8305"/>
                </a:lnTo>
                <a:lnTo>
                  <a:pt x="0" y="47078"/>
                </a:lnTo>
                <a:lnTo>
                  <a:pt x="61556" y="57238"/>
                </a:lnTo>
                <a:lnTo>
                  <a:pt x="0" y="67386"/>
                </a:lnTo>
                <a:lnTo>
                  <a:pt x="0" y="106260"/>
                </a:lnTo>
                <a:lnTo>
                  <a:pt x="116725" y="114566"/>
                </a:lnTo>
                <a:lnTo>
                  <a:pt x="116725" y="84899"/>
                </a:lnTo>
                <a:lnTo>
                  <a:pt x="34061" y="82346"/>
                </a:lnTo>
                <a:lnTo>
                  <a:pt x="116725" y="69392"/>
                </a:lnTo>
                <a:lnTo>
                  <a:pt x="116725" y="45161"/>
                </a:lnTo>
                <a:lnTo>
                  <a:pt x="34061" y="32219"/>
                </a:lnTo>
                <a:lnTo>
                  <a:pt x="116725" y="29730"/>
                </a:lnTo>
                <a:lnTo>
                  <a:pt x="116725" y="0"/>
                </a:lnTo>
                <a:close/>
              </a:path>
            </a:pathLst>
          </a:custGeom>
          <a:solidFill>
            <a:srgbClr val="8EC850"/>
          </a:solidFill>
        </p:spPr>
        <p:txBody>
          <a:bodyPr wrap="square" lIns="0" tIns="0" rIns="0" bIns="0" rtlCol="0"/>
          <a:lstStyle/>
          <a:p>
            <a:endParaRPr sz="2418"/>
          </a:p>
        </p:txBody>
      </p:sp>
      <p:sp>
        <p:nvSpPr>
          <p:cNvPr id="275" name="object 275"/>
          <p:cNvSpPr/>
          <p:nvPr/>
        </p:nvSpPr>
        <p:spPr>
          <a:xfrm>
            <a:off x="3943530" y="3540409"/>
            <a:ext cx="156948" cy="105770"/>
          </a:xfrm>
          <a:custGeom>
            <a:avLst/>
            <a:gdLst/>
            <a:ahLst/>
            <a:cxnLst/>
            <a:rect l="l" t="t" r="r" b="b"/>
            <a:pathLst>
              <a:path w="116839" h="78739">
                <a:moveTo>
                  <a:pt x="40297" y="0"/>
                </a:moveTo>
                <a:lnTo>
                  <a:pt x="5550" y="16725"/>
                </a:lnTo>
                <a:lnTo>
                  <a:pt x="0" y="43586"/>
                </a:lnTo>
                <a:lnTo>
                  <a:pt x="0" y="78270"/>
                </a:lnTo>
                <a:lnTo>
                  <a:pt x="116725" y="78270"/>
                </a:lnTo>
                <a:lnTo>
                  <a:pt x="116725" y="45656"/>
                </a:lnTo>
                <a:lnTo>
                  <a:pt x="24866" y="45656"/>
                </a:lnTo>
                <a:lnTo>
                  <a:pt x="24866" y="40005"/>
                </a:lnTo>
                <a:lnTo>
                  <a:pt x="25971" y="36703"/>
                </a:lnTo>
                <a:lnTo>
                  <a:pt x="30391" y="32219"/>
                </a:lnTo>
                <a:lnTo>
                  <a:pt x="33655" y="31102"/>
                </a:lnTo>
                <a:lnTo>
                  <a:pt x="77210" y="31102"/>
                </a:lnTo>
                <a:lnTo>
                  <a:pt x="77161" y="30420"/>
                </a:lnTo>
                <a:lnTo>
                  <a:pt x="48544" y="650"/>
                </a:lnTo>
                <a:lnTo>
                  <a:pt x="40297" y="0"/>
                </a:lnTo>
                <a:close/>
              </a:path>
              <a:path w="116839" h="78739">
                <a:moveTo>
                  <a:pt x="77210" y="31102"/>
                </a:moveTo>
                <a:lnTo>
                  <a:pt x="42341" y="31102"/>
                </a:lnTo>
                <a:lnTo>
                  <a:pt x="45542" y="32270"/>
                </a:lnTo>
                <a:lnTo>
                  <a:pt x="49593" y="36957"/>
                </a:lnTo>
                <a:lnTo>
                  <a:pt x="50660" y="40640"/>
                </a:lnTo>
                <a:lnTo>
                  <a:pt x="50761" y="45656"/>
                </a:lnTo>
                <a:lnTo>
                  <a:pt x="77787" y="45656"/>
                </a:lnTo>
                <a:lnTo>
                  <a:pt x="77787" y="39014"/>
                </a:lnTo>
                <a:lnTo>
                  <a:pt x="77210" y="31102"/>
                </a:lnTo>
                <a:close/>
              </a:path>
            </a:pathLst>
          </a:custGeom>
          <a:solidFill>
            <a:srgbClr val="8EC850"/>
          </a:solidFill>
        </p:spPr>
        <p:txBody>
          <a:bodyPr wrap="square" lIns="0" tIns="0" rIns="0" bIns="0" rtlCol="0"/>
          <a:lstStyle/>
          <a:p>
            <a:endParaRPr sz="2418"/>
          </a:p>
        </p:txBody>
      </p:sp>
      <p:sp>
        <p:nvSpPr>
          <p:cNvPr id="276" name="object 276"/>
          <p:cNvSpPr/>
          <p:nvPr/>
        </p:nvSpPr>
        <p:spPr>
          <a:xfrm>
            <a:off x="3943530" y="3504204"/>
            <a:ext cx="156948" cy="0"/>
          </a:xfrm>
          <a:custGeom>
            <a:avLst/>
            <a:gdLst/>
            <a:ahLst/>
            <a:cxnLst/>
            <a:rect l="l" t="t" r="r" b="b"/>
            <a:pathLst>
              <a:path w="116839">
                <a:moveTo>
                  <a:pt x="0" y="0"/>
                </a:moveTo>
                <a:lnTo>
                  <a:pt x="116725" y="0"/>
                </a:lnTo>
              </a:path>
            </a:pathLst>
          </a:custGeom>
          <a:ln w="33019">
            <a:solidFill>
              <a:srgbClr val="8EC850"/>
            </a:solidFill>
          </a:ln>
        </p:spPr>
        <p:txBody>
          <a:bodyPr wrap="square" lIns="0" tIns="0" rIns="0" bIns="0" rtlCol="0"/>
          <a:lstStyle/>
          <a:p>
            <a:endParaRPr sz="2418"/>
          </a:p>
        </p:txBody>
      </p:sp>
      <p:sp>
        <p:nvSpPr>
          <p:cNvPr id="277" name="object 277"/>
          <p:cNvSpPr/>
          <p:nvPr/>
        </p:nvSpPr>
        <p:spPr>
          <a:xfrm>
            <a:off x="3943530" y="3464966"/>
            <a:ext cx="38384" cy="0"/>
          </a:xfrm>
          <a:custGeom>
            <a:avLst/>
            <a:gdLst/>
            <a:ahLst/>
            <a:cxnLst/>
            <a:rect l="l" t="t" r="r" b="b"/>
            <a:pathLst>
              <a:path w="28575">
                <a:moveTo>
                  <a:pt x="0" y="0"/>
                </a:moveTo>
                <a:lnTo>
                  <a:pt x="28308" y="0"/>
                </a:lnTo>
              </a:path>
            </a:pathLst>
          </a:custGeom>
          <a:ln w="25400">
            <a:solidFill>
              <a:srgbClr val="8EC850"/>
            </a:solidFill>
          </a:ln>
        </p:spPr>
        <p:txBody>
          <a:bodyPr wrap="square" lIns="0" tIns="0" rIns="0" bIns="0" rtlCol="0"/>
          <a:lstStyle/>
          <a:p>
            <a:endParaRPr sz="2418"/>
          </a:p>
        </p:txBody>
      </p:sp>
      <p:sp>
        <p:nvSpPr>
          <p:cNvPr id="278" name="object 278"/>
          <p:cNvSpPr/>
          <p:nvPr/>
        </p:nvSpPr>
        <p:spPr>
          <a:xfrm>
            <a:off x="4001515" y="3467090"/>
            <a:ext cx="37531" cy="0"/>
          </a:xfrm>
          <a:custGeom>
            <a:avLst/>
            <a:gdLst/>
            <a:ahLst/>
            <a:cxnLst/>
            <a:rect l="l" t="t" r="r" b="b"/>
            <a:pathLst>
              <a:path w="27939">
                <a:moveTo>
                  <a:pt x="0" y="0"/>
                </a:moveTo>
                <a:lnTo>
                  <a:pt x="27343" y="0"/>
                </a:lnTo>
              </a:path>
            </a:pathLst>
          </a:custGeom>
          <a:ln w="22720">
            <a:solidFill>
              <a:srgbClr val="8EC850"/>
            </a:solidFill>
          </a:ln>
        </p:spPr>
        <p:txBody>
          <a:bodyPr wrap="square" lIns="0" tIns="0" rIns="0" bIns="0" rtlCol="0"/>
          <a:lstStyle/>
          <a:p>
            <a:endParaRPr sz="2418"/>
          </a:p>
        </p:txBody>
      </p:sp>
      <p:sp>
        <p:nvSpPr>
          <p:cNvPr id="279" name="object 279"/>
          <p:cNvSpPr/>
          <p:nvPr/>
        </p:nvSpPr>
        <p:spPr>
          <a:xfrm>
            <a:off x="4059825" y="3465427"/>
            <a:ext cx="40943" cy="0"/>
          </a:xfrm>
          <a:custGeom>
            <a:avLst/>
            <a:gdLst/>
            <a:ahLst/>
            <a:cxnLst/>
            <a:rect l="l" t="t" r="r" b="b"/>
            <a:pathLst>
              <a:path w="30480">
                <a:moveTo>
                  <a:pt x="0" y="0"/>
                </a:moveTo>
                <a:lnTo>
                  <a:pt x="30149" y="0"/>
                </a:lnTo>
              </a:path>
            </a:pathLst>
          </a:custGeom>
          <a:ln w="25196">
            <a:solidFill>
              <a:srgbClr val="8EC850"/>
            </a:solidFill>
          </a:ln>
        </p:spPr>
        <p:txBody>
          <a:bodyPr wrap="square" lIns="0" tIns="0" rIns="0" bIns="0" rtlCol="0"/>
          <a:lstStyle/>
          <a:p>
            <a:endParaRPr sz="2418"/>
          </a:p>
        </p:txBody>
      </p:sp>
      <p:sp>
        <p:nvSpPr>
          <p:cNvPr id="280" name="object 280"/>
          <p:cNvSpPr/>
          <p:nvPr/>
        </p:nvSpPr>
        <p:spPr>
          <a:xfrm>
            <a:off x="3943530" y="3407893"/>
            <a:ext cx="156948" cy="0"/>
          </a:xfrm>
          <a:custGeom>
            <a:avLst/>
            <a:gdLst/>
            <a:ahLst/>
            <a:cxnLst/>
            <a:rect l="l" t="t" r="r" b="b"/>
            <a:pathLst>
              <a:path w="116839">
                <a:moveTo>
                  <a:pt x="0" y="0"/>
                </a:moveTo>
                <a:lnTo>
                  <a:pt x="116725" y="0"/>
                </a:lnTo>
              </a:path>
            </a:pathLst>
          </a:custGeom>
          <a:ln w="33019">
            <a:solidFill>
              <a:srgbClr val="8EC850"/>
            </a:solidFill>
          </a:ln>
        </p:spPr>
        <p:txBody>
          <a:bodyPr wrap="square" lIns="0" tIns="0" rIns="0" bIns="0" rtlCol="0"/>
          <a:lstStyle/>
          <a:p>
            <a:endParaRPr sz="2418"/>
          </a:p>
        </p:txBody>
      </p:sp>
      <p:sp>
        <p:nvSpPr>
          <p:cNvPr id="281" name="object 281"/>
          <p:cNvSpPr/>
          <p:nvPr/>
        </p:nvSpPr>
        <p:spPr>
          <a:xfrm>
            <a:off x="4061446" y="3369509"/>
            <a:ext cx="39236" cy="0"/>
          </a:xfrm>
          <a:custGeom>
            <a:avLst/>
            <a:gdLst/>
            <a:ahLst/>
            <a:cxnLst/>
            <a:rect l="l" t="t" r="r" b="b"/>
            <a:pathLst>
              <a:path w="29210">
                <a:moveTo>
                  <a:pt x="0" y="0"/>
                </a:moveTo>
                <a:lnTo>
                  <a:pt x="28943" y="0"/>
                </a:lnTo>
              </a:path>
            </a:pathLst>
          </a:custGeom>
          <a:ln w="24130">
            <a:solidFill>
              <a:srgbClr val="8EC850"/>
            </a:solidFill>
          </a:ln>
        </p:spPr>
        <p:txBody>
          <a:bodyPr wrap="square" lIns="0" tIns="0" rIns="0" bIns="0" rtlCol="0"/>
          <a:lstStyle/>
          <a:p>
            <a:endParaRPr sz="2418"/>
          </a:p>
        </p:txBody>
      </p:sp>
      <p:sp>
        <p:nvSpPr>
          <p:cNvPr id="282" name="object 282"/>
          <p:cNvSpPr/>
          <p:nvPr/>
        </p:nvSpPr>
        <p:spPr>
          <a:xfrm>
            <a:off x="3943530" y="3315998"/>
            <a:ext cx="156948" cy="0"/>
          </a:xfrm>
          <a:custGeom>
            <a:avLst/>
            <a:gdLst/>
            <a:ahLst/>
            <a:cxnLst/>
            <a:rect l="l" t="t" r="r" b="b"/>
            <a:pathLst>
              <a:path w="116839">
                <a:moveTo>
                  <a:pt x="0" y="0"/>
                </a:moveTo>
                <a:lnTo>
                  <a:pt x="116725" y="0"/>
                </a:lnTo>
              </a:path>
            </a:pathLst>
          </a:custGeom>
          <a:ln w="33019">
            <a:solidFill>
              <a:srgbClr val="8EC850"/>
            </a:solidFill>
          </a:ln>
        </p:spPr>
        <p:txBody>
          <a:bodyPr wrap="square" lIns="0" tIns="0" rIns="0" bIns="0" rtlCol="0"/>
          <a:lstStyle/>
          <a:p>
            <a:endParaRPr sz="2418"/>
          </a:p>
        </p:txBody>
      </p:sp>
      <p:sp>
        <p:nvSpPr>
          <p:cNvPr id="283" name="object 283"/>
          <p:cNvSpPr/>
          <p:nvPr/>
        </p:nvSpPr>
        <p:spPr>
          <a:xfrm>
            <a:off x="4061446" y="3277613"/>
            <a:ext cx="39236" cy="0"/>
          </a:xfrm>
          <a:custGeom>
            <a:avLst/>
            <a:gdLst/>
            <a:ahLst/>
            <a:cxnLst/>
            <a:rect l="l" t="t" r="r" b="b"/>
            <a:pathLst>
              <a:path w="29210">
                <a:moveTo>
                  <a:pt x="0" y="0"/>
                </a:moveTo>
                <a:lnTo>
                  <a:pt x="28943" y="0"/>
                </a:lnTo>
              </a:path>
            </a:pathLst>
          </a:custGeom>
          <a:ln w="24130">
            <a:solidFill>
              <a:srgbClr val="8EC850"/>
            </a:solidFill>
          </a:ln>
        </p:spPr>
        <p:txBody>
          <a:bodyPr wrap="square" lIns="0" tIns="0" rIns="0" bIns="0" rtlCol="0"/>
          <a:lstStyle/>
          <a:p>
            <a:endParaRPr sz="2418"/>
          </a:p>
        </p:txBody>
      </p:sp>
      <p:sp>
        <p:nvSpPr>
          <p:cNvPr id="284" name="object 284"/>
          <p:cNvSpPr/>
          <p:nvPr/>
        </p:nvSpPr>
        <p:spPr>
          <a:xfrm>
            <a:off x="3943526" y="3223072"/>
            <a:ext cx="156948" cy="0"/>
          </a:xfrm>
          <a:custGeom>
            <a:avLst/>
            <a:gdLst/>
            <a:ahLst/>
            <a:cxnLst/>
            <a:rect l="l" t="t" r="r" b="b"/>
            <a:pathLst>
              <a:path w="116839">
                <a:moveTo>
                  <a:pt x="0" y="0"/>
                </a:moveTo>
                <a:lnTo>
                  <a:pt x="116725" y="0"/>
                </a:lnTo>
              </a:path>
            </a:pathLst>
          </a:custGeom>
          <a:ln w="32613">
            <a:solidFill>
              <a:srgbClr val="8EC850"/>
            </a:solidFill>
          </a:ln>
        </p:spPr>
        <p:txBody>
          <a:bodyPr wrap="square" lIns="0" tIns="0" rIns="0" bIns="0" rtlCol="0"/>
          <a:lstStyle/>
          <a:p>
            <a:endParaRPr sz="2418"/>
          </a:p>
        </p:txBody>
      </p:sp>
      <p:sp>
        <p:nvSpPr>
          <p:cNvPr id="285" name="object 285"/>
          <p:cNvSpPr/>
          <p:nvPr/>
        </p:nvSpPr>
        <p:spPr>
          <a:xfrm>
            <a:off x="3943530" y="3070615"/>
            <a:ext cx="156948" cy="107476"/>
          </a:xfrm>
          <a:custGeom>
            <a:avLst/>
            <a:gdLst/>
            <a:ahLst/>
            <a:cxnLst/>
            <a:rect l="l" t="t" r="r" b="b"/>
            <a:pathLst>
              <a:path w="116839" h="80010">
                <a:moveTo>
                  <a:pt x="116725" y="0"/>
                </a:moveTo>
                <a:lnTo>
                  <a:pt x="0" y="0"/>
                </a:lnTo>
                <a:lnTo>
                  <a:pt x="0" y="29578"/>
                </a:lnTo>
                <a:lnTo>
                  <a:pt x="61404" y="29578"/>
                </a:lnTo>
                <a:lnTo>
                  <a:pt x="0" y="47561"/>
                </a:lnTo>
                <a:lnTo>
                  <a:pt x="0" y="80022"/>
                </a:lnTo>
                <a:lnTo>
                  <a:pt x="116725" y="80022"/>
                </a:lnTo>
                <a:lnTo>
                  <a:pt x="116725" y="50203"/>
                </a:lnTo>
                <a:lnTo>
                  <a:pt x="58280" y="50203"/>
                </a:lnTo>
                <a:lnTo>
                  <a:pt x="116725" y="32054"/>
                </a:lnTo>
                <a:lnTo>
                  <a:pt x="116725" y="0"/>
                </a:lnTo>
                <a:close/>
              </a:path>
            </a:pathLst>
          </a:custGeom>
          <a:solidFill>
            <a:srgbClr val="8EC850"/>
          </a:solidFill>
        </p:spPr>
        <p:txBody>
          <a:bodyPr wrap="square" lIns="0" tIns="0" rIns="0" bIns="0" rtlCol="0"/>
          <a:lstStyle/>
          <a:p>
            <a:endParaRPr sz="2418"/>
          </a:p>
        </p:txBody>
      </p:sp>
      <p:sp>
        <p:nvSpPr>
          <p:cNvPr id="286" name="object 286"/>
          <p:cNvSpPr/>
          <p:nvPr/>
        </p:nvSpPr>
        <p:spPr>
          <a:xfrm>
            <a:off x="3940497" y="2940261"/>
            <a:ext cx="162920" cy="114300"/>
          </a:xfrm>
          <a:custGeom>
            <a:avLst/>
            <a:gdLst/>
            <a:ahLst/>
            <a:cxnLst/>
            <a:rect l="l" t="t" r="r" b="b"/>
            <a:pathLst>
              <a:path w="121285" h="85089">
                <a:moveTo>
                  <a:pt x="28398" y="1524"/>
                </a:moveTo>
                <a:lnTo>
                  <a:pt x="369" y="33065"/>
                </a:lnTo>
                <a:lnTo>
                  <a:pt x="0" y="40932"/>
                </a:lnTo>
                <a:lnTo>
                  <a:pt x="929" y="50376"/>
                </a:lnTo>
                <a:lnTo>
                  <a:pt x="34813" y="81788"/>
                </a:lnTo>
                <a:lnTo>
                  <a:pt x="60694" y="84670"/>
                </a:lnTo>
                <a:lnTo>
                  <a:pt x="74351" y="83949"/>
                </a:lnTo>
                <a:lnTo>
                  <a:pt x="112378" y="66922"/>
                </a:lnTo>
                <a:lnTo>
                  <a:pt x="119981" y="51727"/>
                </a:lnTo>
                <a:lnTo>
                  <a:pt x="59183" y="51727"/>
                </a:lnTo>
                <a:lnTo>
                  <a:pt x="50565" y="51574"/>
                </a:lnTo>
                <a:lnTo>
                  <a:pt x="26734" y="37947"/>
                </a:lnTo>
                <a:lnTo>
                  <a:pt x="27534" y="36004"/>
                </a:lnTo>
                <a:lnTo>
                  <a:pt x="31103" y="32600"/>
                </a:lnTo>
                <a:lnTo>
                  <a:pt x="34024" y="31102"/>
                </a:lnTo>
                <a:lnTo>
                  <a:pt x="38075" y="29819"/>
                </a:lnTo>
                <a:lnTo>
                  <a:pt x="28398" y="1524"/>
                </a:lnTo>
                <a:close/>
              </a:path>
              <a:path w="121285" h="85089">
                <a:moveTo>
                  <a:pt x="120452" y="31978"/>
                </a:moveTo>
                <a:lnTo>
                  <a:pt x="81319" y="31978"/>
                </a:lnTo>
                <a:lnTo>
                  <a:pt x="85154" y="32727"/>
                </a:lnTo>
                <a:lnTo>
                  <a:pt x="90222" y="35712"/>
                </a:lnTo>
                <a:lnTo>
                  <a:pt x="91479" y="37947"/>
                </a:lnTo>
                <a:lnTo>
                  <a:pt x="91479" y="44932"/>
                </a:lnTo>
                <a:lnTo>
                  <a:pt x="59183" y="51727"/>
                </a:lnTo>
                <a:lnTo>
                  <a:pt x="119981" y="51727"/>
                </a:lnTo>
                <a:lnTo>
                  <a:pt x="120308" y="50773"/>
                </a:lnTo>
                <a:lnTo>
                  <a:pt x="121226" y="41656"/>
                </a:lnTo>
                <a:lnTo>
                  <a:pt x="121239" y="40297"/>
                </a:lnTo>
                <a:lnTo>
                  <a:pt x="120452" y="31978"/>
                </a:lnTo>
                <a:close/>
              </a:path>
              <a:path w="121285" h="85089">
                <a:moveTo>
                  <a:pt x="61342" y="0"/>
                </a:moveTo>
                <a:lnTo>
                  <a:pt x="55830" y="101"/>
                </a:lnTo>
                <a:lnTo>
                  <a:pt x="51347" y="317"/>
                </a:lnTo>
                <a:lnTo>
                  <a:pt x="50864" y="317"/>
                </a:lnTo>
                <a:lnTo>
                  <a:pt x="50864" y="41656"/>
                </a:lnTo>
                <a:lnTo>
                  <a:pt x="74613" y="41656"/>
                </a:lnTo>
                <a:lnTo>
                  <a:pt x="74613" y="31978"/>
                </a:lnTo>
                <a:lnTo>
                  <a:pt x="120452" y="31978"/>
                </a:lnTo>
                <a:lnTo>
                  <a:pt x="87925" y="2516"/>
                </a:lnTo>
                <a:lnTo>
                  <a:pt x="75622" y="628"/>
                </a:lnTo>
                <a:lnTo>
                  <a:pt x="61342" y="0"/>
                </a:lnTo>
                <a:close/>
              </a:path>
            </a:pathLst>
          </a:custGeom>
          <a:solidFill>
            <a:srgbClr val="8EC850"/>
          </a:solidFill>
        </p:spPr>
        <p:txBody>
          <a:bodyPr wrap="square" lIns="0" tIns="0" rIns="0" bIns="0" rtlCol="0"/>
          <a:lstStyle/>
          <a:p>
            <a:endParaRPr sz="2418"/>
          </a:p>
        </p:txBody>
      </p:sp>
      <p:sp>
        <p:nvSpPr>
          <p:cNvPr id="287" name="object 287"/>
          <p:cNvSpPr/>
          <p:nvPr/>
        </p:nvSpPr>
        <p:spPr>
          <a:xfrm>
            <a:off x="2774452" y="3511852"/>
            <a:ext cx="134772" cy="205569"/>
          </a:xfrm>
          <a:custGeom>
            <a:avLst/>
            <a:gdLst/>
            <a:ahLst/>
            <a:cxnLst/>
            <a:rect l="l" t="t" r="r" b="b"/>
            <a:pathLst>
              <a:path w="100330" h="153035">
                <a:moveTo>
                  <a:pt x="99733" y="0"/>
                </a:moveTo>
                <a:lnTo>
                  <a:pt x="24218" y="0"/>
                </a:lnTo>
                <a:lnTo>
                  <a:pt x="0" y="152463"/>
                </a:lnTo>
                <a:lnTo>
                  <a:pt x="42392" y="152463"/>
                </a:lnTo>
                <a:lnTo>
                  <a:pt x="51587" y="94932"/>
                </a:lnTo>
                <a:lnTo>
                  <a:pt x="80403" y="94932"/>
                </a:lnTo>
                <a:lnTo>
                  <a:pt x="85940" y="59004"/>
                </a:lnTo>
                <a:lnTo>
                  <a:pt x="57327" y="59004"/>
                </a:lnTo>
                <a:lnTo>
                  <a:pt x="60769" y="36969"/>
                </a:lnTo>
                <a:lnTo>
                  <a:pt x="93878" y="36969"/>
                </a:lnTo>
                <a:lnTo>
                  <a:pt x="99733" y="0"/>
                </a:lnTo>
                <a:close/>
              </a:path>
            </a:pathLst>
          </a:custGeom>
          <a:solidFill>
            <a:srgbClr val="8EC850"/>
          </a:solidFill>
        </p:spPr>
        <p:txBody>
          <a:bodyPr wrap="square" lIns="0" tIns="0" rIns="0" bIns="0" rtlCol="0"/>
          <a:lstStyle/>
          <a:p>
            <a:endParaRPr sz="2418"/>
          </a:p>
        </p:txBody>
      </p:sp>
      <p:sp>
        <p:nvSpPr>
          <p:cNvPr id="288" name="object 288"/>
          <p:cNvSpPr/>
          <p:nvPr/>
        </p:nvSpPr>
        <p:spPr>
          <a:xfrm>
            <a:off x="2902482" y="3508070"/>
            <a:ext cx="157802" cy="213246"/>
          </a:xfrm>
          <a:custGeom>
            <a:avLst/>
            <a:gdLst/>
            <a:ahLst/>
            <a:cxnLst/>
            <a:rect l="l" t="t" r="r" b="b"/>
            <a:pathLst>
              <a:path w="117475" h="158750">
                <a:moveTo>
                  <a:pt x="69126" y="0"/>
                </a:moveTo>
                <a:lnTo>
                  <a:pt x="30270" y="14617"/>
                </a:lnTo>
                <a:lnTo>
                  <a:pt x="8467" y="50105"/>
                </a:lnTo>
                <a:lnTo>
                  <a:pt x="342" y="90449"/>
                </a:lnTo>
                <a:lnTo>
                  <a:pt x="0" y="100977"/>
                </a:lnTo>
                <a:lnTo>
                  <a:pt x="821" y="113337"/>
                </a:lnTo>
                <a:lnTo>
                  <a:pt x="20265" y="149497"/>
                </a:lnTo>
                <a:lnTo>
                  <a:pt x="47929" y="158305"/>
                </a:lnTo>
                <a:lnTo>
                  <a:pt x="55497" y="157898"/>
                </a:lnTo>
                <a:lnTo>
                  <a:pt x="92054" y="138318"/>
                </a:lnTo>
                <a:lnTo>
                  <a:pt x="103203" y="120827"/>
                </a:lnTo>
                <a:lnTo>
                  <a:pt x="49085" y="120827"/>
                </a:lnTo>
                <a:lnTo>
                  <a:pt x="46634" y="119507"/>
                </a:lnTo>
                <a:lnTo>
                  <a:pt x="43586" y="114287"/>
                </a:lnTo>
                <a:lnTo>
                  <a:pt x="42811" y="110134"/>
                </a:lnTo>
                <a:lnTo>
                  <a:pt x="42952" y="97997"/>
                </a:lnTo>
                <a:lnTo>
                  <a:pt x="49101" y="57732"/>
                </a:lnTo>
                <a:lnTo>
                  <a:pt x="56553" y="40995"/>
                </a:lnTo>
                <a:lnTo>
                  <a:pt x="58801" y="38658"/>
                </a:lnTo>
                <a:lnTo>
                  <a:pt x="61582" y="37477"/>
                </a:lnTo>
                <a:lnTo>
                  <a:pt x="114664" y="37477"/>
                </a:lnTo>
                <a:lnTo>
                  <a:pt x="113818" y="33585"/>
                </a:lnTo>
                <a:lnTo>
                  <a:pt x="88892" y="3854"/>
                </a:lnTo>
                <a:lnTo>
                  <a:pt x="79577" y="964"/>
                </a:lnTo>
                <a:lnTo>
                  <a:pt x="69126" y="0"/>
                </a:lnTo>
                <a:close/>
              </a:path>
              <a:path w="117475" h="158750">
                <a:moveTo>
                  <a:pt x="114664" y="37477"/>
                </a:moveTo>
                <a:lnTo>
                  <a:pt x="67906" y="37477"/>
                </a:lnTo>
                <a:lnTo>
                  <a:pt x="70167" y="38836"/>
                </a:lnTo>
                <a:lnTo>
                  <a:pt x="73101" y="44196"/>
                </a:lnTo>
                <a:lnTo>
                  <a:pt x="73837" y="48387"/>
                </a:lnTo>
                <a:lnTo>
                  <a:pt x="73771" y="57327"/>
                </a:lnTo>
                <a:lnTo>
                  <a:pt x="73702" y="60652"/>
                </a:lnTo>
                <a:lnTo>
                  <a:pt x="68402" y="99136"/>
                </a:lnTo>
                <a:lnTo>
                  <a:pt x="66103" y="105892"/>
                </a:lnTo>
                <a:lnTo>
                  <a:pt x="64363" y="111112"/>
                </a:lnTo>
                <a:lnTo>
                  <a:pt x="62395" y="114909"/>
                </a:lnTo>
                <a:lnTo>
                  <a:pt x="58000" y="119634"/>
                </a:lnTo>
                <a:lnTo>
                  <a:pt x="55410" y="120827"/>
                </a:lnTo>
                <a:lnTo>
                  <a:pt x="103203" y="120827"/>
                </a:lnTo>
                <a:lnTo>
                  <a:pt x="115701" y="78263"/>
                </a:lnTo>
                <a:lnTo>
                  <a:pt x="117055" y="57327"/>
                </a:lnTo>
                <a:lnTo>
                  <a:pt x="116246" y="44758"/>
                </a:lnTo>
                <a:lnTo>
                  <a:pt x="114664" y="37477"/>
                </a:lnTo>
                <a:close/>
              </a:path>
            </a:pathLst>
          </a:custGeom>
          <a:solidFill>
            <a:srgbClr val="8EC850"/>
          </a:solidFill>
        </p:spPr>
        <p:txBody>
          <a:bodyPr wrap="square" lIns="0" tIns="0" rIns="0" bIns="0" rtlCol="0"/>
          <a:lstStyle/>
          <a:p>
            <a:endParaRPr sz="2418"/>
          </a:p>
        </p:txBody>
      </p:sp>
      <p:sp>
        <p:nvSpPr>
          <p:cNvPr id="289" name="object 289"/>
          <p:cNvSpPr/>
          <p:nvPr/>
        </p:nvSpPr>
        <p:spPr>
          <a:xfrm>
            <a:off x="3069366" y="3508066"/>
            <a:ext cx="133919" cy="212393"/>
          </a:xfrm>
          <a:custGeom>
            <a:avLst/>
            <a:gdLst/>
            <a:ahLst/>
            <a:cxnLst/>
            <a:rect l="l" t="t" r="r" b="b"/>
            <a:pathLst>
              <a:path w="99694" h="158114">
                <a:moveTo>
                  <a:pt x="79679" y="0"/>
                </a:moveTo>
                <a:lnTo>
                  <a:pt x="75501" y="0"/>
                </a:lnTo>
                <a:lnTo>
                  <a:pt x="59266" y="1707"/>
                </a:lnTo>
                <a:lnTo>
                  <a:pt x="20675" y="27305"/>
                </a:lnTo>
                <a:lnTo>
                  <a:pt x="1292" y="78105"/>
                </a:lnTo>
                <a:lnTo>
                  <a:pt x="0" y="99415"/>
                </a:lnTo>
                <a:lnTo>
                  <a:pt x="852" y="112874"/>
                </a:lnTo>
                <a:lnTo>
                  <a:pt x="21199" y="149644"/>
                </a:lnTo>
                <a:lnTo>
                  <a:pt x="53047" y="158115"/>
                </a:lnTo>
                <a:lnTo>
                  <a:pt x="57429" y="158115"/>
                </a:lnTo>
                <a:lnTo>
                  <a:pt x="80318" y="120192"/>
                </a:lnTo>
                <a:lnTo>
                  <a:pt x="60566" y="120192"/>
                </a:lnTo>
                <a:lnTo>
                  <a:pt x="54978" y="117767"/>
                </a:lnTo>
                <a:lnTo>
                  <a:pt x="47675" y="108013"/>
                </a:lnTo>
                <a:lnTo>
                  <a:pt x="45847" y="100520"/>
                </a:lnTo>
                <a:lnTo>
                  <a:pt x="45847" y="90424"/>
                </a:lnTo>
                <a:lnTo>
                  <a:pt x="54927" y="52578"/>
                </a:lnTo>
                <a:lnTo>
                  <a:pt x="78943" y="38328"/>
                </a:lnTo>
                <a:lnTo>
                  <a:pt x="93482" y="38328"/>
                </a:lnTo>
                <a:lnTo>
                  <a:pt x="99517" y="4279"/>
                </a:lnTo>
                <a:lnTo>
                  <a:pt x="95618" y="2895"/>
                </a:lnTo>
                <a:lnTo>
                  <a:pt x="91694" y="1828"/>
                </a:lnTo>
                <a:lnTo>
                  <a:pt x="83756" y="368"/>
                </a:lnTo>
                <a:lnTo>
                  <a:pt x="79679" y="0"/>
                </a:lnTo>
                <a:close/>
              </a:path>
              <a:path w="99694" h="158114">
                <a:moveTo>
                  <a:pt x="80721" y="117906"/>
                </a:moveTo>
                <a:lnTo>
                  <a:pt x="78359" y="118668"/>
                </a:lnTo>
                <a:lnTo>
                  <a:pt x="76111" y="119240"/>
                </a:lnTo>
                <a:lnTo>
                  <a:pt x="71869" y="120015"/>
                </a:lnTo>
                <a:lnTo>
                  <a:pt x="69900" y="120192"/>
                </a:lnTo>
                <a:lnTo>
                  <a:pt x="80318" y="120192"/>
                </a:lnTo>
                <a:lnTo>
                  <a:pt x="80721" y="117906"/>
                </a:lnTo>
                <a:close/>
              </a:path>
              <a:path w="99694" h="158114">
                <a:moveTo>
                  <a:pt x="93482" y="38328"/>
                </a:moveTo>
                <a:lnTo>
                  <a:pt x="81241" y="38328"/>
                </a:lnTo>
                <a:lnTo>
                  <a:pt x="83502" y="38595"/>
                </a:lnTo>
                <a:lnTo>
                  <a:pt x="87960" y="39712"/>
                </a:lnTo>
                <a:lnTo>
                  <a:pt x="90335" y="40665"/>
                </a:lnTo>
                <a:lnTo>
                  <a:pt x="92837" y="41973"/>
                </a:lnTo>
                <a:lnTo>
                  <a:pt x="93482" y="38328"/>
                </a:lnTo>
                <a:close/>
              </a:path>
            </a:pathLst>
          </a:custGeom>
          <a:solidFill>
            <a:srgbClr val="8EC850"/>
          </a:solidFill>
        </p:spPr>
        <p:txBody>
          <a:bodyPr wrap="square" lIns="0" tIns="0" rIns="0" bIns="0" rtlCol="0"/>
          <a:lstStyle/>
          <a:p>
            <a:endParaRPr sz="2418"/>
          </a:p>
        </p:txBody>
      </p:sp>
      <p:sp>
        <p:nvSpPr>
          <p:cNvPr id="290" name="object 290"/>
          <p:cNvSpPr/>
          <p:nvPr/>
        </p:nvSpPr>
        <p:spPr>
          <a:xfrm>
            <a:off x="3199386" y="3511851"/>
            <a:ext cx="163773" cy="209834"/>
          </a:xfrm>
          <a:custGeom>
            <a:avLst/>
            <a:gdLst/>
            <a:ahLst/>
            <a:cxnLst/>
            <a:rect l="l" t="t" r="r" b="b"/>
            <a:pathLst>
              <a:path w="121919" h="156210">
                <a:moveTo>
                  <a:pt x="59610" y="0"/>
                </a:moveTo>
                <a:lnTo>
                  <a:pt x="16798" y="0"/>
                </a:lnTo>
                <a:lnTo>
                  <a:pt x="1444" y="97955"/>
                </a:lnTo>
                <a:lnTo>
                  <a:pt x="885" y="101714"/>
                </a:lnTo>
                <a:lnTo>
                  <a:pt x="504" y="104914"/>
                </a:lnTo>
                <a:lnTo>
                  <a:pt x="126" y="109689"/>
                </a:lnTo>
                <a:lnTo>
                  <a:pt x="0" y="115087"/>
                </a:lnTo>
                <a:lnTo>
                  <a:pt x="707" y="124546"/>
                </a:lnTo>
                <a:lnTo>
                  <a:pt x="26274" y="153185"/>
                </a:lnTo>
                <a:lnTo>
                  <a:pt x="47189" y="155701"/>
                </a:lnTo>
                <a:lnTo>
                  <a:pt x="54607" y="155428"/>
                </a:lnTo>
                <a:lnTo>
                  <a:pt x="92300" y="138163"/>
                </a:lnTo>
                <a:lnTo>
                  <a:pt x="102611" y="115087"/>
                </a:lnTo>
                <a:lnTo>
                  <a:pt x="48688" y="115087"/>
                </a:lnTo>
                <a:lnTo>
                  <a:pt x="46643" y="114338"/>
                </a:lnTo>
                <a:lnTo>
                  <a:pt x="43646" y="111340"/>
                </a:lnTo>
                <a:lnTo>
                  <a:pt x="42909" y="109308"/>
                </a:lnTo>
                <a:lnTo>
                  <a:pt x="43011" y="104330"/>
                </a:lnTo>
                <a:lnTo>
                  <a:pt x="43189" y="102869"/>
                </a:lnTo>
                <a:lnTo>
                  <a:pt x="59610" y="0"/>
                </a:lnTo>
                <a:close/>
              </a:path>
              <a:path w="121919" h="156210">
                <a:moveTo>
                  <a:pt x="121853" y="0"/>
                </a:moveTo>
                <a:lnTo>
                  <a:pt x="79244" y="0"/>
                </a:lnTo>
                <a:lnTo>
                  <a:pt x="62366" y="106413"/>
                </a:lnTo>
                <a:lnTo>
                  <a:pt x="61058" y="109689"/>
                </a:lnTo>
                <a:lnTo>
                  <a:pt x="57235" y="114007"/>
                </a:lnTo>
                <a:lnTo>
                  <a:pt x="54606" y="115087"/>
                </a:lnTo>
                <a:lnTo>
                  <a:pt x="102611" y="115087"/>
                </a:lnTo>
                <a:lnTo>
                  <a:pt x="103437" y="112252"/>
                </a:lnTo>
                <a:lnTo>
                  <a:pt x="106295" y="97853"/>
                </a:lnTo>
                <a:lnTo>
                  <a:pt x="121853" y="0"/>
                </a:lnTo>
                <a:close/>
              </a:path>
            </a:pathLst>
          </a:custGeom>
          <a:solidFill>
            <a:srgbClr val="8EC850"/>
          </a:solidFill>
        </p:spPr>
        <p:txBody>
          <a:bodyPr wrap="square" lIns="0" tIns="0" rIns="0" bIns="0" rtlCol="0"/>
          <a:lstStyle/>
          <a:p>
            <a:endParaRPr sz="2418"/>
          </a:p>
        </p:txBody>
      </p:sp>
      <p:sp>
        <p:nvSpPr>
          <p:cNvPr id="291" name="object 291"/>
          <p:cNvSpPr/>
          <p:nvPr/>
        </p:nvSpPr>
        <p:spPr>
          <a:xfrm>
            <a:off x="3350960" y="3507786"/>
            <a:ext cx="140743" cy="214099"/>
          </a:xfrm>
          <a:custGeom>
            <a:avLst/>
            <a:gdLst/>
            <a:ahLst/>
            <a:cxnLst/>
            <a:rect l="l" t="t" r="r" b="b"/>
            <a:pathLst>
              <a:path w="104775" h="159385">
                <a:moveTo>
                  <a:pt x="7315" y="108610"/>
                </a:moveTo>
                <a:lnTo>
                  <a:pt x="0" y="148920"/>
                </a:lnTo>
                <a:lnTo>
                  <a:pt x="4533" y="152044"/>
                </a:lnTo>
                <a:lnTo>
                  <a:pt x="10109" y="154495"/>
                </a:lnTo>
                <a:lnTo>
                  <a:pt x="23418" y="158064"/>
                </a:lnTo>
                <a:lnTo>
                  <a:pt x="30454" y="158940"/>
                </a:lnTo>
                <a:lnTo>
                  <a:pt x="37909" y="158940"/>
                </a:lnTo>
                <a:lnTo>
                  <a:pt x="79209" y="144843"/>
                </a:lnTo>
                <a:lnTo>
                  <a:pt x="92483" y="121043"/>
                </a:lnTo>
                <a:lnTo>
                  <a:pt x="32486" y="121043"/>
                </a:lnTo>
                <a:lnTo>
                  <a:pt x="27470" y="119964"/>
                </a:lnTo>
                <a:lnTo>
                  <a:pt x="17030" y="115646"/>
                </a:lnTo>
                <a:lnTo>
                  <a:pt x="12052" y="112572"/>
                </a:lnTo>
                <a:lnTo>
                  <a:pt x="7315" y="108610"/>
                </a:lnTo>
                <a:close/>
              </a:path>
              <a:path w="104775" h="159385">
                <a:moveTo>
                  <a:pt x="74701" y="0"/>
                </a:moveTo>
                <a:lnTo>
                  <a:pt x="68300" y="0"/>
                </a:lnTo>
                <a:lnTo>
                  <a:pt x="57066" y="802"/>
                </a:lnTo>
                <a:lnTo>
                  <a:pt x="20380" y="27936"/>
                </a:lnTo>
                <a:lnTo>
                  <a:pt x="16916" y="47510"/>
                </a:lnTo>
                <a:lnTo>
                  <a:pt x="16916" y="53987"/>
                </a:lnTo>
                <a:lnTo>
                  <a:pt x="41909" y="89560"/>
                </a:lnTo>
                <a:lnTo>
                  <a:pt x="45948" y="94132"/>
                </a:lnTo>
                <a:lnTo>
                  <a:pt x="50126" y="101028"/>
                </a:lnTo>
                <a:lnTo>
                  <a:pt x="51168" y="104508"/>
                </a:lnTo>
                <a:lnTo>
                  <a:pt x="51168" y="112026"/>
                </a:lnTo>
                <a:lnTo>
                  <a:pt x="49910" y="115201"/>
                </a:lnTo>
                <a:lnTo>
                  <a:pt x="44907" y="119875"/>
                </a:lnTo>
                <a:lnTo>
                  <a:pt x="41528" y="121043"/>
                </a:lnTo>
                <a:lnTo>
                  <a:pt x="92483" y="121043"/>
                </a:lnTo>
                <a:lnTo>
                  <a:pt x="93354" y="117879"/>
                </a:lnTo>
                <a:lnTo>
                  <a:pt x="94297" y="106298"/>
                </a:lnTo>
                <a:lnTo>
                  <a:pt x="94297" y="98996"/>
                </a:lnTo>
                <a:lnTo>
                  <a:pt x="64719" y="56845"/>
                </a:lnTo>
                <a:lnTo>
                  <a:pt x="60782" y="50787"/>
                </a:lnTo>
                <a:lnTo>
                  <a:pt x="60782" y="43268"/>
                </a:lnTo>
                <a:lnTo>
                  <a:pt x="61810" y="40741"/>
                </a:lnTo>
                <a:lnTo>
                  <a:pt x="65912" y="37058"/>
                </a:lnTo>
                <a:lnTo>
                  <a:pt x="68719" y="36131"/>
                </a:lnTo>
                <a:lnTo>
                  <a:pt x="99758" y="36131"/>
                </a:lnTo>
                <a:lnTo>
                  <a:pt x="104216" y="8775"/>
                </a:lnTo>
                <a:lnTo>
                  <a:pt x="98234" y="5778"/>
                </a:lnTo>
                <a:lnTo>
                  <a:pt x="92354" y="3568"/>
                </a:lnTo>
                <a:lnTo>
                  <a:pt x="80797" y="711"/>
                </a:lnTo>
                <a:lnTo>
                  <a:pt x="74701" y="0"/>
                </a:lnTo>
                <a:close/>
              </a:path>
              <a:path w="104775" h="159385">
                <a:moveTo>
                  <a:pt x="99758" y="36131"/>
                </a:moveTo>
                <a:lnTo>
                  <a:pt x="76238" y="36131"/>
                </a:lnTo>
                <a:lnTo>
                  <a:pt x="80390" y="36956"/>
                </a:lnTo>
                <a:lnTo>
                  <a:pt x="89090" y="40309"/>
                </a:lnTo>
                <a:lnTo>
                  <a:pt x="93573" y="42735"/>
                </a:lnTo>
                <a:lnTo>
                  <a:pt x="98158" y="45948"/>
                </a:lnTo>
                <a:lnTo>
                  <a:pt x="99758" y="36131"/>
                </a:lnTo>
                <a:close/>
              </a:path>
            </a:pathLst>
          </a:custGeom>
          <a:solidFill>
            <a:srgbClr val="8EC850"/>
          </a:solidFill>
        </p:spPr>
        <p:txBody>
          <a:bodyPr wrap="square" lIns="0" tIns="0" rIns="0" bIns="0" rtlCol="0"/>
          <a:lstStyle/>
          <a:p>
            <a:endParaRPr sz="2418"/>
          </a:p>
        </p:txBody>
      </p:sp>
      <p:sp>
        <p:nvSpPr>
          <p:cNvPr id="292" name="object 292"/>
          <p:cNvSpPr/>
          <p:nvPr/>
        </p:nvSpPr>
        <p:spPr>
          <a:xfrm>
            <a:off x="3486009" y="3511852"/>
            <a:ext cx="134772" cy="205569"/>
          </a:xfrm>
          <a:custGeom>
            <a:avLst/>
            <a:gdLst/>
            <a:ahLst/>
            <a:cxnLst/>
            <a:rect l="l" t="t" r="r" b="b"/>
            <a:pathLst>
              <a:path w="100330" h="153035">
                <a:moveTo>
                  <a:pt x="99733" y="0"/>
                </a:moveTo>
                <a:lnTo>
                  <a:pt x="24231" y="0"/>
                </a:lnTo>
                <a:lnTo>
                  <a:pt x="0" y="152463"/>
                </a:lnTo>
                <a:lnTo>
                  <a:pt x="75501" y="152463"/>
                </a:lnTo>
                <a:lnTo>
                  <a:pt x="81762" y="113093"/>
                </a:lnTo>
                <a:lnTo>
                  <a:pt x="48768" y="113093"/>
                </a:lnTo>
                <a:lnTo>
                  <a:pt x="52209" y="92100"/>
                </a:lnTo>
                <a:lnTo>
                  <a:pt x="81978" y="92100"/>
                </a:lnTo>
                <a:lnTo>
                  <a:pt x="87515" y="56400"/>
                </a:lnTo>
                <a:lnTo>
                  <a:pt x="57746" y="56400"/>
                </a:lnTo>
                <a:lnTo>
                  <a:pt x="60985" y="36969"/>
                </a:lnTo>
                <a:lnTo>
                  <a:pt x="93878" y="36969"/>
                </a:lnTo>
                <a:lnTo>
                  <a:pt x="99733" y="0"/>
                </a:lnTo>
                <a:close/>
              </a:path>
            </a:pathLst>
          </a:custGeom>
          <a:solidFill>
            <a:srgbClr val="8EC850"/>
          </a:solidFill>
        </p:spPr>
        <p:txBody>
          <a:bodyPr wrap="square" lIns="0" tIns="0" rIns="0" bIns="0" rtlCol="0"/>
          <a:lstStyle/>
          <a:p>
            <a:endParaRPr sz="2418"/>
          </a:p>
        </p:txBody>
      </p:sp>
      <p:sp>
        <p:nvSpPr>
          <p:cNvPr id="293" name="object 293"/>
          <p:cNvSpPr/>
          <p:nvPr/>
        </p:nvSpPr>
        <p:spPr>
          <a:xfrm>
            <a:off x="3611801" y="3511852"/>
            <a:ext cx="156096" cy="205569"/>
          </a:xfrm>
          <a:custGeom>
            <a:avLst/>
            <a:gdLst/>
            <a:ahLst/>
            <a:cxnLst/>
            <a:rect l="l" t="t" r="r" b="b"/>
            <a:pathLst>
              <a:path w="116205" h="153035">
                <a:moveTo>
                  <a:pt x="56489" y="0"/>
                </a:moveTo>
                <a:lnTo>
                  <a:pt x="24231" y="0"/>
                </a:lnTo>
                <a:lnTo>
                  <a:pt x="0" y="152463"/>
                </a:lnTo>
                <a:lnTo>
                  <a:pt x="32054" y="152463"/>
                </a:lnTo>
                <a:lnTo>
                  <a:pt x="43858" y="152218"/>
                </a:lnTo>
                <a:lnTo>
                  <a:pt x="84201" y="141541"/>
                </a:lnTo>
                <a:lnTo>
                  <a:pt x="103682" y="115087"/>
                </a:lnTo>
                <a:lnTo>
                  <a:pt x="53682" y="115087"/>
                </a:lnTo>
                <a:lnTo>
                  <a:pt x="49758" y="115036"/>
                </a:lnTo>
                <a:lnTo>
                  <a:pt x="48869" y="114871"/>
                </a:lnTo>
                <a:lnTo>
                  <a:pt x="61188" y="37591"/>
                </a:lnTo>
                <a:lnTo>
                  <a:pt x="113499" y="37591"/>
                </a:lnTo>
                <a:lnTo>
                  <a:pt x="112299" y="32296"/>
                </a:lnTo>
                <a:lnTo>
                  <a:pt x="82978" y="3551"/>
                </a:lnTo>
                <a:lnTo>
                  <a:pt x="70736" y="888"/>
                </a:lnTo>
                <a:lnTo>
                  <a:pt x="56489" y="0"/>
                </a:lnTo>
                <a:close/>
              </a:path>
              <a:path w="116205" h="153035">
                <a:moveTo>
                  <a:pt x="113499" y="37591"/>
                </a:moveTo>
                <a:lnTo>
                  <a:pt x="61188" y="37591"/>
                </a:lnTo>
                <a:lnTo>
                  <a:pt x="65925" y="37934"/>
                </a:lnTo>
                <a:lnTo>
                  <a:pt x="69354" y="39662"/>
                </a:lnTo>
                <a:lnTo>
                  <a:pt x="73596" y="45859"/>
                </a:lnTo>
                <a:lnTo>
                  <a:pt x="74663" y="50711"/>
                </a:lnTo>
                <a:lnTo>
                  <a:pt x="74640" y="58165"/>
                </a:lnTo>
                <a:lnTo>
                  <a:pt x="68922" y="98247"/>
                </a:lnTo>
                <a:lnTo>
                  <a:pt x="64008" y="108394"/>
                </a:lnTo>
                <a:lnTo>
                  <a:pt x="62484" y="110477"/>
                </a:lnTo>
                <a:lnTo>
                  <a:pt x="60591" y="112115"/>
                </a:lnTo>
                <a:lnTo>
                  <a:pt x="56057" y="114490"/>
                </a:lnTo>
                <a:lnTo>
                  <a:pt x="53682" y="115087"/>
                </a:lnTo>
                <a:lnTo>
                  <a:pt x="103682" y="115087"/>
                </a:lnTo>
                <a:lnTo>
                  <a:pt x="115465" y="69550"/>
                </a:lnTo>
                <a:lnTo>
                  <a:pt x="115912" y="58165"/>
                </a:lnTo>
                <a:lnTo>
                  <a:pt x="115010" y="44259"/>
                </a:lnTo>
                <a:lnTo>
                  <a:pt x="113499" y="37591"/>
                </a:lnTo>
                <a:close/>
              </a:path>
            </a:pathLst>
          </a:custGeom>
          <a:solidFill>
            <a:srgbClr val="8EC850"/>
          </a:solidFill>
        </p:spPr>
        <p:txBody>
          <a:bodyPr wrap="square" lIns="0" tIns="0" rIns="0" bIns="0" rtlCol="0"/>
          <a:lstStyle/>
          <a:p>
            <a:endParaRPr sz="2418"/>
          </a:p>
        </p:txBody>
      </p:sp>
      <p:sp>
        <p:nvSpPr>
          <p:cNvPr id="294" name="object 294"/>
          <p:cNvSpPr/>
          <p:nvPr/>
        </p:nvSpPr>
        <p:spPr>
          <a:xfrm>
            <a:off x="6386415" y="2486229"/>
            <a:ext cx="0" cy="214099"/>
          </a:xfrm>
          <a:custGeom>
            <a:avLst/>
            <a:gdLst/>
            <a:ahLst/>
            <a:cxnLst/>
            <a:rect l="l" t="t" r="r" b="b"/>
            <a:pathLst>
              <a:path h="159385">
                <a:moveTo>
                  <a:pt x="0" y="0"/>
                </a:moveTo>
                <a:lnTo>
                  <a:pt x="0" y="158991"/>
                </a:lnTo>
              </a:path>
            </a:pathLst>
          </a:custGeom>
          <a:ln w="19900">
            <a:solidFill>
              <a:srgbClr val="8BD7F4"/>
            </a:solidFill>
          </a:ln>
        </p:spPr>
        <p:txBody>
          <a:bodyPr wrap="square" lIns="0" tIns="0" rIns="0" bIns="0" rtlCol="0"/>
          <a:lstStyle/>
          <a:p>
            <a:endParaRPr sz="2418"/>
          </a:p>
        </p:txBody>
      </p:sp>
      <p:sp>
        <p:nvSpPr>
          <p:cNvPr id="295" name="object 295"/>
          <p:cNvSpPr/>
          <p:nvPr/>
        </p:nvSpPr>
        <p:spPr>
          <a:xfrm>
            <a:off x="6469577" y="2487384"/>
            <a:ext cx="178274" cy="213246"/>
          </a:xfrm>
          <a:custGeom>
            <a:avLst/>
            <a:gdLst/>
            <a:ahLst/>
            <a:cxnLst/>
            <a:rect l="l" t="t" r="r" b="b"/>
            <a:pathLst>
              <a:path w="132714" h="158750">
                <a:moveTo>
                  <a:pt x="10312" y="0"/>
                </a:moveTo>
                <a:lnTo>
                  <a:pt x="0" y="0"/>
                </a:lnTo>
                <a:lnTo>
                  <a:pt x="0" y="158127"/>
                </a:lnTo>
                <a:lnTo>
                  <a:pt x="19621" y="158127"/>
                </a:lnTo>
                <a:lnTo>
                  <a:pt x="19621" y="39966"/>
                </a:lnTo>
                <a:lnTo>
                  <a:pt x="44999" y="39966"/>
                </a:lnTo>
                <a:lnTo>
                  <a:pt x="10312" y="0"/>
                </a:lnTo>
                <a:close/>
              </a:path>
              <a:path w="132714" h="158750">
                <a:moveTo>
                  <a:pt x="44999" y="39966"/>
                </a:moveTo>
                <a:lnTo>
                  <a:pt x="19621" y="39966"/>
                </a:lnTo>
                <a:lnTo>
                  <a:pt x="122605" y="158127"/>
                </a:lnTo>
                <a:lnTo>
                  <a:pt x="132626" y="158127"/>
                </a:lnTo>
                <a:lnTo>
                  <a:pt x="132626" y="118160"/>
                </a:lnTo>
                <a:lnTo>
                  <a:pt x="112864" y="118160"/>
                </a:lnTo>
                <a:lnTo>
                  <a:pt x="44999" y="39966"/>
                </a:lnTo>
                <a:close/>
              </a:path>
              <a:path w="132714" h="158750">
                <a:moveTo>
                  <a:pt x="132626" y="0"/>
                </a:moveTo>
                <a:lnTo>
                  <a:pt x="112864" y="0"/>
                </a:lnTo>
                <a:lnTo>
                  <a:pt x="112864" y="118160"/>
                </a:lnTo>
                <a:lnTo>
                  <a:pt x="132626" y="118160"/>
                </a:lnTo>
                <a:lnTo>
                  <a:pt x="132626" y="0"/>
                </a:lnTo>
                <a:close/>
              </a:path>
            </a:pathLst>
          </a:custGeom>
          <a:solidFill>
            <a:srgbClr val="8BD7F4"/>
          </a:solidFill>
        </p:spPr>
        <p:txBody>
          <a:bodyPr wrap="square" lIns="0" tIns="0" rIns="0" bIns="0" rtlCol="0"/>
          <a:lstStyle/>
          <a:p>
            <a:endParaRPr sz="2418"/>
          </a:p>
        </p:txBody>
      </p:sp>
      <p:sp>
        <p:nvSpPr>
          <p:cNvPr id="296" name="object 296"/>
          <p:cNvSpPr/>
          <p:nvPr/>
        </p:nvSpPr>
        <p:spPr>
          <a:xfrm>
            <a:off x="6775054" y="2511815"/>
            <a:ext cx="0" cy="188510"/>
          </a:xfrm>
          <a:custGeom>
            <a:avLst/>
            <a:gdLst/>
            <a:ahLst/>
            <a:cxnLst/>
            <a:rect l="l" t="t" r="r" b="b"/>
            <a:pathLst>
              <a:path h="140335">
                <a:moveTo>
                  <a:pt x="0" y="0"/>
                </a:moveTo>
                <a:lnTo>
                  <a:pt x="0" y="139941"/>
                </a:lnTo>
              </a:path>
            </a:pathLst>
          </a:custGeom>
          <a:ln w="19773">
            <a:solidFill>
              <a:srgbClr val="8BD7F4"/>
            </a:solidFill>
          </a:ln>
        </p:spPr>
        <p:txBody>
          <a:bodyPr wrap="square" lIns="0" tIns="0" rIns="0" bIns="0" rtlCol="0"/>
          <a:lstStyle/>
          <a:p>
            <a:endParaRPr sz="2418"/>
          </a:p>
        </p:txBody>
      </p:sp>
      <p:sp>
        <p:nvSpPr>
          <p:cNvPr id="297" name="object 297"/>
          <p:cNvSpPr/>
          <p:nvPr/>
        </p:nvSpPr>
        <p:spPr>
          <a:xfrm>
            <a:off x="6672518" y="2499598"/>
            <a:ext cx="205569" cy="0"/>
          </a:xfrm>
          <a:custGeom>
            <a:avLst/>
            <a:gdLst/>
            <a:ahLst/>
            <a:cxnLst/>
            <a:rect l="l" t="t" r="r" b="b"/>
            <a:pathLst>
              <a:path w="153035">
                <a:moveTo>
                  <a:pt x="0" y="0"/>
                </a:moveTo>
                <a:lnTo>
                  <a:pt x="152819" y="0"/>
                </a:lnTo>
              </a:path>
            </a:pathLst>
          </a:custGeom>
          <a:ln w="18186">
            <a:solidFill>
              <a:srgbClr val="8BD7F4"/>
            </a:solidFill>
          </a:ln>
        </p:spPr>
        <p:txBody>
          <a:bodyPr wrap="square" lIns="0" tIns="0" rIns="0" bIns="0" rtlCol="0"/>
          <a:lstStyle/>
          <a:p>
            <a:endParaRPr sz="2418"/>
          </a:p>
        </p:txBody>
      </p:sp>
      <p:sp>
        <p:nvSpPr>
          <p:cNvPr id="298" name="object 298"/>
          <p:cNvSpPr/>
          <p:nvPr/>
        </p:nvSpPr>
        <p:spPr>
          <a:xfrm>
            <a:off x="6902933" y="2687853"/>
            <a:ext cx="175715" cy="0"/>
          </a:xfrm>
          <a:custGeom>
            <a:avLst/>
            <a:gdLst/>
            <a:ahLst/>
            <a:cxnLst/>
            <a:rect l="l" t="t" r="r" b="b"/>
            <a:pathLst>
              <a:path w="130810">
                <a:moveTo>
                  <a:pt x="0" y="0"/>
                </a:moveTo>
                <a:lnTo>
                  <a:pt x="130771" y="0"/>
                </a:lnTo>
              </a:path>
            </a:pathLst>
          </a:custGeom>
          <a:ln w="17780">
            <a:solidFill>
              <a:srgbClr val="8BD7F4"/>
            </a:solidFill>
          </a:ln>
        </p:spPr>
        <p:txBody>
          <a:bodyPr wrap="square" lIns="0" tIns="0" rIns="0" bIns="0" rtlCol="0"/>
          <a:lstStyle/>
          <a:p>
            <a:endParaRPr sz="2418"/>
          </a:p>
        </p:txBody>
      </p:sp>
      <p:sp>
        <p:nvSpPr>
          <p:cNvPr id="299" name="object 299"/>
          <p:cNvSpPr/>
          <p:nvPr/>
        </p:nvSpPr>
        <p:spPr>
          <a:xfrm>
            <a:off x="6916112" y="2599142"/>
            <a:ext cx="0" cy="76769"/>
          </a:xfrm>
          <a:custGeom>
            <a:avLst/>
            <a:gdLst/>
            <a:ahLst/>
            <a:cxnLst/>
            <a:rect l="l" t="t" r="r" b="b"/>
            <a:pathLst>
              <a:path h="57150">
                <a:moveTo>
                  <a:pt x="0" y="0"/>
                </a:moveTo>
                <a:lnTo>
                  <a:pt x="0" y="57150"/>
                </a:lnTo>
              </a:path>
            </a:pathLst>
          </a:custGeom>
          <a:ln w="19621">
            <a:solidFill>
              <a:srgbClr val="8BD7F4"/>
            </a:solidFill>
          </a:ln>
        </p:spPr>
        <p:txBody>
          <a:bodyPr wrap="square" lIns="0" tIns="0" rIns="0" bIns="0" rtlCol="0"/>
          <a:lstStyle/>
          <a:p>
            <a:endParaRPr sz="2418"/>
          </a:p>
        </p:txBody>
      </p:sp>
      <p:sp>
        <p:nvSpPr>
          <p:cNvPr id="300" name="object 300"/>
          <p:cNvSpPr/>
          <p:nvPr/>
        </p:nvSpPr>
        <p:spPr>
          <a:xfrm>
            <a:off x="6902934" y="2586347"/>
            <a:ext cx="111741" cy="0"/>
          </a:xfrm>
          <a:custGeom>
            <a:avLst/>
            <a:gdLst/>
            <a:ahLst/>
            <a:cxnLst/>
            <a:rect l="l" t="t" r="r" b="b"/>
            <a:pathLst>
              <a:path w="83185">
                <a:moveTo>
                  <a:pt x="0" y="0"/>
                </a:moveTo>
                <a:lnTo>
                  <a:pt x="82930" y="0"/>
                </a:lnTo>
              </a:path>
            </a:pathLst>
          </a:custGeom>
          <a:ln w="19050">
            <a:solidFill>
              <a:srgbClr val="8BD7F4"/>
            </a:solidFill>
          </a:ln>
        </p:spPr>
        <p:txBody>
          <a:bodyPr wrap="square" lIns="0" tIns="0" rIns="0" bIns="0" rtlCol="0"/>
          <a:lstStyle/>
          <a:p>
            <a:endParaRPr sz="2418"/>
          </a:p>
        </p:txBody>
      </p:sp>
      <p:sp>
        <p:nvSpPr>
          <p:cNvPr id="301" name="object 301"/>
          <p:cNvSpPr/>
          <p:nvPr/>
        </p:nvSpPr>
        <p:spPr>
          <a:xfrm>
            <a:off x="6902934" y="2542845"/>
            <a:ext cx="26443" cy="0"/>
          </a:xfrm>
          <a:custGeom>
            <a:avLst/>
            <a:gdLst/>
            <a:ahLst/>
            <a:cxnLst/>
            <a:rect l="l" t="t" r="r" b="b"/>
            <a:pathLst>
              <a:path w="19685">
                <a:moveTo>
                  <a:pt x="0" y="0"/>
                </a:moveTo>
                <a:lnTo>
                  <a:pt x="19621" y="0"/>
                </a:lnTo>
              </a:path>
            </a:pathLst>
          </a:custGeom>
          <a:ln w="45719">
            <a:solidFill>
              <a:srgbClr val="8BD7F4"/>
            </a:solidFill>
          </a:ln>
        </p:spPr>
        <p:txBody>
          <a:bodyPr wrap="square" lIns="0" tIns="0" rIns="0" bIns="0" rtlCol="0"/>
          <a:lstStyle/>
          <a:p>
            <a:endParaRPr sz="2418"/>
          </a:p>
        </p:txBody>
      </p:sp>
      <p:sp>
        <p:nvSpPr>
          <p:cNvPr id="302" name="object 302"/>
          <p:cNvSpPr/>
          <p:nvPr/>
        </p:nvSpPr>
        <p:spPr>
          <a:xfrm>
            <a:off x="6902933" y="2499343"/>
            <a:ext cx="167185" cy="0"/>
          </a:xfrm>
          <a:custGeom>
            <a:avLst/>
            <a:gdLst/>
            <a:ahLst/>
            <a:cxnLst/>
            <a:rect l="l" t="t" r="r" b="b"/>
            <a:pathLst>
              <a:path w="124460">
                <a:moveTo>
                  <a:pt x="0" y="0"/>
                </a:moveTo>
                <a:lnTo>
                  <a:pt x="124320" y="0"/>
                </a:lnTo>
              </a:path>
            </a:pathLst>
          </a:custGeom>
          <a:ln w="19050">
            <a:solidFill>
              <a:srgbClr val="8BD7F4"/>
            </a:solidFill>
          </a:ln>
        </p:spPr>
        <p:txBody>
          <a:bodyPr wrap="square" lIns="0" tIns="0" rIns="0" bIns="0" rtlCol="0"/>
          <a:lstStyle/>
          <a:p>
            <a:endParaRPr sz="2418"/>
          </a:p>
        </p:txBody>
      </p:sp>
      <p:sp>
        <p:nvSpPr>
          <p:cNvPr id="303" name="object 303"/>
          <p:cNvSpPr/>
          <p:nvPr/>
        </p:nvSpPr>
        <p:spPr>
          <a:xfrm>
            <a:off x="7122791" y="2487384"/>
            <a:ext cx="191069" cy="213246"/>
          </a:xfrm>
          <a:custGeom>
            <a:avLst/>
            <a:gdLst/>
            <a:ahLst/>
            <a:cxnLst/>
            <a:rect l="l" t="t" r="r" b="b"/>
            <a:pathLst>
              <a:path w="142239" h="158750">
                <a:moveTo>
                  <a:pt x="90665" y="0"/>
                </a:moveTo>
                <a:lnTo>
                  <a:pt x="0" y="0"/>
                </a:lnTo>
                <a:lnTo>
                  <a:pt x="0" y="158127"/>
                </a:lnTo>
                <a:lnTo>
                  <a:pt x="19621" y="158127"/>
                </a:lnTo>
                <a:lnTo>
                  <a:pt x="19621" y="88950"/>
                </a:lnTo>
                <a:lnTo>
                  <a:pt x="102858" y="88950"/>
                </a:lnTo>
                <a:lnTo>
                  <a:pt x="102692" y="88658"/>
                </a:lnTo>
                <a:lnTo>
                  <a:pt x="110730" y="86577"/>
                </a:lnTo>
                <a:lnTo>
                  <a:pt x="117948" y="83342"/>
                </a:lnTo>
                <a:lnTo>
                  <a:pt x="124341" y="78952"/>
                </a:lnTo>
                <a:lnTo>
                  <a:pt x="129908" y="73406"/>
                </a:lnTo>
                <a:lnTo>
                  <a:pt x="131967" y="70472"/>
                </a:lnTo>
                <a:lnTo>
                  <a:pt x="19621" y="70472"/>
                </a:lnTo>
                <a:lnTo>
                  <a:pt x="19621" y="18186"/>
                </a:lnTo>
                <a:lnTo>
                  <a:pt x="132869" y="18186"/>
                </a:lnTo>
                <a:lnTo>
                  <a:pt x="127038" y="11671"/>
                </a:lnTo>
                <a:lnTo>
                  <a:pt x="119827" y="6563"/>
                </a:lnTo>
                <a:lnTo>
                  <a:pt x="111361" y="2916"/>
                </a:lnTo>
                <a:lnTo>
                  <a:pt x="101640" y="728"/>
                </a:lnTo>
                <a:lnTo>
                  <a:pt x="90665" y="0"/>
                </a:lnTo>
                <a:close/>
              </a:path>
              <a:path w="142239" h="158750">
                <a:moveTo>
                  <a:pt x="102858" y="88950"/>
                </a:moveTo>
                <a:lnTo>
                  <a:pt x="80924" y="88950"/>
                </a:lnTo>
                <a:lnTo>
                  <a:pt x="120446" y="158127"/>
                </a:lnTo>
                <a:lnTo>
                  <a:pt x="142227" y="158127"/>
                </a:lnTo>
                <a:lnTo>
                  <a:pt x="102858" y="88950"/>
                </a:lnTo>
                <a:close/>
              </a:path>
              <a:path w="142239" h="158750">
                <a:moveTo>
                  <a:pt x="132869" y="18186"/>
                </a:moveTo>
                <a:lnTo>
                  <a:pt x="99644" y="18186"/>
                </a:lnTo>
                <a:lnTo>
                  <a:pt x="106819" y="20497"/>
                </a:lnTo>
                <a:lnTo>
                  <a:pt x="117043" y="29768"/>
                </a:lnTo>
                <a:lnTo>
                  <a:pt x="119595" y="36233"/>
                </a:lnTo>
                <a:lnTo>
                  <a:pt x="119595" y="53035"/>
                </a:lnTo>
                <a:lnTo>
                  <a:pt x="117043" y="59486"/>
                </a:lnTo>
                <a:lnTo>
                  <a:pt x="106819" y="68275"/>
                </a:lnTo>
                <a:lnTo>
                  <a:pt x="99301" y="70472"/>
                </a:lnTo>
                <a:lnTo>
                  <a:pt x="131967" y="70472"/>
                </a:lnTo>
                <a:lnTo>
                  <a:pt x="134423" y="66972"/>
                </a:lnTo>
                <a:lnTo>
                  <a:pt x="137645" y="59920"/>
                </a:lnTo>
                <a:lnTo>
                  <a:pt x="139577" y="52251"/>
                </a:lnTo>
                <a:lnTo>
                  <a:pt x="140220" y="43967"/>
                </a:lnTo>
                <a:lnTo>
                  <a:pt x="139396" y="34218"/>
                </a:lnTo>
                <a:lnTo>
                  <a:pt x="136925" y="25585"/>
                </a:lnTo>
                <a:lnTo>
                  <a:pt x="132869" y="18186"/>
                </a:lnTo>
                <a:close/>
              </a:path>
            </a:pathLst>
          </a:custGeom>
          <a:solidFill>
            <a:srgbClr val="8BD7F4"/>
          </a:solidFill>
        </p:spPr>
        <p:txBody>
          <a:bodyPr wrap="square" lIns="0" tIns="0" rIns="0" bIns="0" rtlCol="0"/>
          <a:lstStyle/>
          <a:p>
            <a:endParaRPr sz="2418"/>
          </a:p>
        </p:txBody>
      </p:sp>
      <p:sp>
        <p:nvSpPr>
          <p:cNvPr id="304" name="object 304"/>
          <p:cNvSpPr/>
          <p:nvPr/>
        </p:nvSpPr>
        <p:spPr>
          <a:xfrm>
            <a:off x="7365160" y="2487382"/>
            <a:ext cx="203010" cy="212393"/>
          </a:xfrm>
          <a:custGeom>
            <a:avLst/>
            <a:gdLst/>
            <a:ahLst/>
            <a:cxnLst/>
            <a:rect l="l" t="t" r="r" b="b"/>
            <a:pathLst>
              <a:path w="151129" h="158114">
                <a:moveTo>
                  <a:pt x="67754" y="0"/>
                </a:moveTo>
                <a:lnTo>
                  <a:pt x="0" y="0"/>
                </a:lnTo>
                <a:lnTo>
                  <a:pt x="0" y="158127"/>
                </a:lnTo>
                <a:lnTo>
                  <a:pt x="67754" y="158127"/>
                </a:lnTo>
                <a:lnTo>
                  <a:pt x="85822" y="156784"/>
                </a:lnTo>
                <a:lnTo>
                  <a:pt x="101944" y="152755"/>
                </a:lnTo>
                <a:lnTo>
                  <a:pt x="116115" y="146040"/>
                </a:lnTo>
                <a:lnTo>
                  <a:pt x="124042" y="139941"/>
                </a:lnTo>
                <a:lnTo>
                  <a:pt x="19621" y="139941"/>
                </a:lnTo>
                <a:lnTo>
                  <a:pt x="19621" y="18199"/>
                </a:lnTo>
                <a:lnTo>
                  <a:pt x="123045" y="18199"/>
                </a:lnTo>
                <a:lnTo>
                  <a:pt x="115647" y="12408"/>
                </a:lnTo>
                <a:lnTo>
                  <a:pt x="101499" y="5514"/>
                </a:lnTo>
                <a:lnTo>
                  <a:pt x="85535" y="1378"/>
                </a:lnTo>
                <a:lnTo>
                  <a:pt x="67754" y="0"/>
                </a:lnTo>
                <a:close/>
              </a:path>
              <a:path w="151129" h="158114">
                <a:moveTo>
                  <a:pt x="123045" y="18199"/>
                </a:moveTo>
                <a:lnTo>
                  <a:pt x="67754" y="18199"/>
                </a:lnTo>
                <a:lnTo>
                  <a:pt x="81346" y="19244"/>
                </a:lnTo>
                <a:lnTo>
                  <a:pt x="93492" y="22383"/>
                </a:lnTo>
                <a:lnTo>
                  <a:pt x="126222" y="54394"/>
                </a:lnTo>
                <a:lnTo>
                  <a:pt x="130479" y="79209"/>
                </a:lnTo>
                <a:lnTo>
                  <a:pt x="129432" y="92454"/>
                </a:lnTo>
                <a:lnTo>
                  <a:pt x="104568" y="130715"/>
                </a:lnTo>
                <a:lnTo>
                  <a:pt x="67754" y="139941"/>
                </a:lnTo>
                <a:lnTo>
                  <a:pt x="124042" y="139941"/>
                </a:lnTo>
                <a:lnTo>
                  <a:pt x="149418" y="96446"/>
                </a:lnTo>
                <a:lnTo>
                  <a:pt x="150825" y="79502"/>
                </a:lnTo>
                <a:lnTo>
                  <a:pt x="149396" y="62639"/>
                </a:lnTo>
                <a:lnTo>
                  <a:pt x="145111" y="47447"/>
                </a:lnTo>
                <a:lnTo>
                  <a:pt x="137971" y="33921"/>
                </a:lnTo>
                <a:lnTo>
                  <a:pt x="127977" y="22059"/>
                </a:lnTo>
                <a:lnTo>
                  <a:pt x="123045" y="18199"/>
                </a:lnTo>
                <a:close/>
              </a:path>
            </a:pathLst>
          </a:custGeom>
          <a:solidFill>
            <a:srgbClr val="8BD7F4"/>
          </a:solidFill>
        </p:spPr>
        <p:txBody>
          <a:bodyPr wrap="square" lIns="0" tIns="0" rIns="0" bIns="0" rtlCol="0"/>
          <a:lstStyle/>
          <a:p>
            <a:endParaRPr sz="2418"/>
          </a:p>
        </p:txBody>
      </p:sp>
      <p:sp>
        <p:nvSpPr>
          <p:cNvPr id="305" name="object 305"/>
          <p:cNvSpPr/>
          <p:nvPr/>
        </p:nvSpPr>
        <p:spPr>
          <a:xfrm>
            <a:off x="7633770" y="2486229"/>
            <a:ext cx="0" cy="214099"/>
          </a:xfrm>
          <a:custGeom>
            <a:avLst/>
            <a:gdLst/>
            <a:ahLst/>
            <a:cxnLst/>
            <a:rect l="l" t="t" r="r" b="b"/>
            <a:pathLst>
              <a:path h="159385">
                <a:moveTo>
                  <a:pt x="0" y="0"/>
                </a:moveTo>
                <a:lnTo>
                  <a:pt x="0" y="158991"/>
                </a:lnTo>
              </a:path>
            </a:pathLst>
          </a:custGeom>
          <a:ln w="19900">
            <a:solidFill>
              <a:srgbClr val="8BD7F4"/>
            </a:solidFill>
          </a:ln>
        </p:spPr>
        <p:txBody>
          <a:bodyPr wrap="square" lIns="0" tIns="0" rIns="0" bIns="0" rtlCol="0"/>
          <a:lstStyle/>
          <a:p>
            <a:endParaRPr sz="2418"/>
          </a:p>
        </p:txBody>
      </p:sp>
      <p:sp>
        <p:nvSpPr>
          <p:cNvPr id="306" name="object 306"/>
          <p:cNvSpPr/>
          <p:nvPr/>
        </p:nvSpPr>
        <p:spPr>
          <a:xfrm>
            <a:off x="7696723" y="2482760"/>
            <a:ext cx="204716" cy="222629"/>
          </a:xfrm>
          <a:custGeom>
            <a:avLst/>
            <a:gdLst/>
            <a:ahLst/>
            <a:cxnLst/>
            <a:rect l="l" t="t" r="r" b="b"/>
            <a:pathLst>
              <a:path w="152400" h="165735">
                <a:moveTo>
                  <a:pt x="11455" y="120751"/>
                </a:moveTo>
                <a:lnTo>
                  <a:pt x="0" y="137795"/>
                </a:lnTo>
                <a:lnTo>
                  <a:pt x="9291" y="144426"/>
                </a:lnTo>
                <a:lnTo>
                  <a:pt x="18822" y="150147"/>
                </a:lnTo>
                <a:lnTo>
                  <a:pt x="59715" y="164001"/>
                </a:lnTo>
                <a:lnTo>
                  <a:pt x="82499" y="165722"/>
                </a:lnTo>
                <a:lnTo>
                  <a:pt x="97370" y="164826"/>
                </a:lnTo>
                <a:lnTo>
                  <a:pt x="110742" y="162140"/>
                </a:lnTo>
                <a:lnTo>
                  <a:pt x="122616" y="157664"/>
                </a:lnTo>
                <a:lnTo>
                  <a:pt x="132994" y="151396"/>
                </a:lnTo>
                <a:lnTo>
                  <a:pt x="137245" y="147535"/>
                </a:lnTo>
                <a:lnTo>
                  <a:pt x="82219" y="147535"/>
                </a:lnTo>
                <a:lnTo>
                  <a:pt x="73318" y="147105"/>
                </a:lnTo>
                <a:lnTo>
                  <a:pt x="28554" y="132246"/>
                </a:lnTo>
                <a:lnTo>
                  <a:pt x="19920" y="126883"/>
                </a:lnTo>
                <a:lnTo>
                  <a:pt x="11455" y="120751"/>
                </a:lnTo>
                <a:close/>
              </a:path>
              <a:path w="152400" h="165735">
                <a:moveTo>
                  <a:pt x="68186" y="0"/>
                </a:moveTo>
                <a:lnTo>
                  <a:pt x="23926" y="12331"/>
                </a:lnTo>
                <a:lnTo>
                  <a:pt x="6883" y="43688"/>
                </a:lnTo>
                <a:lnTo>
                  <a:pt x="6883" y="50660"/>
                </a:lnTo>
                <a:lnTo>
                  <a:pt x="38009" y="79193"/>
                </a:lnTo>
                <a:lnTo>
                  <a:pt x="82499" y="85369"/>
                </a:lnTo>
                <a:lnTo>
                  <a:pt x="87757" y="85661"/>
                </a:lnTo>
                <a:lnTo>
                  <a:pt x="91770" y="85940"/>
                </a:lnTo>
                <a:lnTo>
                  <a:pt x="128219" y="100190"/>
                </a:lnTo>
                <a:lnTo>
                  <a:pt x="131495" y="106578"/>
                </a:lnTo>
                <a:lnTo>
                  <a:pt x="131425" y="114871"/>
                </a:lnTo>
                <a:lnTo>
                  <a:pt x="102074" y="145210"/>
                </a:lnTo>
                <a:lnTo>
                  <a:pt x="82219" y="147535"/>
                </a:lnTo>
                <a:lnTo>
                  <a:pt x="137245" y="147535"/>
                </a:lnTo>
                <a:lnTo>
                  <a:pt x="141421" y="143742"/>
                </a:lnTo>
                <a:lnTo>
                  <a:pt x="147442" y="135105"/>
                </a:lnTo>
                <a:lnTo>
                  <a:pt x="151055" y="125482"/>
                </a:lnTo>
                <a:lnTo>
                  <a:pt x="152260" y="114871"/>
                </a:lnTo>
                <a:lnTo>
                  <a:pt x="151382" y="105932"/>
                </a:lnTo>
                <a:lnTo>
                  <a:pt x="121681" y="73269"/>
                </a:lnTo>
                <a:lnTo>
                  <a:pt x="77063" y="66179"/>
                </a:lnTo>
                <a:lnTo>
                  <a:pt x="62294" y="64846"/>
                </a:lnTo>
                <a:lnTo>
                  <a:pt x="27978" y="48133"/>
                </a:lnTo>
                <a:lnTo>
                  <a:pt x="27355" y="45605"/>
                </a:lnTo>
                <a:lnTo>
                  <a:pt x="27355" y="35864"/>
                </a:lnTo>
                <a:lnTo>
                  <a:pt x="68478" y="18491"/>
                </a:lnTo>
                <a:lnTo>
                  <a:pt x="132743" y="18491"/>
                </a:lnTo>
                <a:lnTo>
                  <a:pt x="125993" y="14598"/>
                </a:lnTo>
                <a:lnTo>
                  <a:pt x="87823" y="1635"/>
                </a:lnTo>
                <a:lnTo>
                  <a:pt x="78034" y="409"/>
                </a:lnTo>
                <a:lnTo>
                  <a:pt x="68186" y="0"/>
                </a:lnTo>
                <a:close/>
              </a:path>
              <a:path w="152400" h="165735">
                <a:moveTo>
                  <a:pt x="132743" y="18491"/>
                </a:moveTo>
                <a:lnTo>
                  <a:pt x="68478" y="18491"/>
                </a:lnTo>
                <a:lnTo>
                  <a:pt x="76936" y="18860"/>
                </a:lnTo>
                <a:lnTo>
                  <a:pt x="85280" y="19970"/>
                </a:lnTo>
                <a:lnTo>
                  <a:pt x="124947" y="36605"/>
                </a:lnTo>
                <a:lnTo>
                  <a:pt x="132346" y="42113"/>
                </a:lnTo>
                <a:lnTo>
                  <a:pt x="143802" y="25793"/>
                </a:lnTo>
                <a:lnTo>
                  <a:pt x="135020" y="19804"/>
                </a:lnTo>
                <a:lnTo>
                  <a:pt x="132743" y="18491"/>
                </a:lnTo>
                <a:close/>
              </a:path>
            </a:pathLst>
          </a:custGeom>
          <a:solidFill>
            <a:srgbClr val="8BD7F4"/>
          </a:solidFill>
        </p:spPr>
        <p:txBody>
          <a:bodyPr wrap="square" lIns="0" tIns="0" rIns="0" bIns="0" rtlCol="0"/>
          <a:lstStyle/>
          <a:p>
            <a:endParaRPr sz="2418"/>
          </a:p>
        </p:txBody>
      </p:sp>
      <p:sp>
        <p:nvSpPr>
          <p:cNvPr id="307" name="object 307"/>
          <p:cNvSpPr/>
          <p:nvPr/>
        </p:nvSpPr>
        <p:spPr>
          <a:xfrm>
            <a:off x="7941219" y="2482765"/>
            <a:ext cx="208128" cy="222629"/>
          </a:xfrm>
          <a:custGeom>
            <a:avLst/>
            <a:gdLst/>
            <a:ahLst/>
            <a:cxnLst/>
            <a:rect l="l" t="t" r="r" b="b"/>
            <a:pathLst>
              <a:path w="154939" h="165735">
                <a:moveTo>
                  <a:pt x="81787" y="0"/>
                </a:moveTo>
                <a:lnTo>
                  <a:pt x="35564" y="13174"/>
                </a:lnTo>
                <a:lnTo>
                  <a:pt x="5800" y="50003"/>
                </a:lnTo>
                <a:lnTo>
                  <a:pt x="0" y="82930"/>
                </a:lnTo>
                <a:lnTo>
                  <a:pt x="1445" y="100128"/>
                </a:lnTo>
                <a:lnTo>
                  <a:pt x="23126" y="142303"/>
                </a:lnTo>
                <a:lnTo>
                  <a:pt x="64803" y="164258"/>
                </a:lnTo>
                <a:lnTo>
                  <a:pt x="81787" y="165722"/>
                </a:lnTo>
                <a:lnTo>
                  <a:pt x="93489" y="165027"/>
                </a:lnTo>
                <a:lnTo>
                  <a:pt x="133713" y="148474"/>
                </a:lnTo>
                <a:lnTo>
                  <a:pt x="135046" y="147243"/>
                </a:lnTo>
                <a:lnTo>
                  <a:pt x="81787" y="147243"/>
                </a:lnTo>
                <a:lnTo>
                  <a:pt x="69036" y="146107"/>
                </a:lnTo>
                <a:lnTo>
                  <a:pt x="30024" y="119351"/>
                </a:lnTo>
                <a:lnTo>
                  <a:pt x="20192" y="82930"/>
                </a:lnTo>
                <a:lnTo>
                  <a:pt x="21285" y="69571"/>
                </a:lnTo>
                <a:lnTo>
                  <a:pt x="46976" y="28749"/>
                </a:lnTo>
                <a:lnTo>
                  <a:pt x="81787" y="18478"/>
                </a:lnTo>
                <a:lnTo>
                  <a:pt x="134724" y="18478"/>
                </a:lnTo>
                <a:lnTo>
                  <a:pt x="130343" y="14906"/>
                </a:lnTo>
                <a:lnTo>
                  <a:pt x="121742" y="9601"/>
                </a:lnTo>
                <a:lnTo>
                  <a:pt x="112479" y="5400"/>
                </a:lnTo>
                <a:lnTo>
                  <a:pt x="102731" y="2400"/>
                </a:lnTo>
                <a:lnTo>
                  <a:pt x="92501" y="600"/>
                </a:lnTo>
                <a:lnTo>
                  <a:pt x="81787" y="0"/>
                </a:lnTo>
                <a:close/>
              </a:path>
              <a:path w="154939" h="165735">
                <a:moveTo>
                  <a:pt x="138785" y="111150"/>
                </a:moveTo>
                <a:lnTo>
                  <a:pt x="107375" y="142089"/>
                </a:lnTo>
                <a:lnTo>
                  <a:pt x="81787" y="147243"/>
                </a:lnTo>
                <a:lnTo>
                  <a:pt x="135046" y="147243"/>
                </a:lnTo>
                <a:lnTo>
                  <a:pt x="141660" y="141136"/>
                </a:lnTo>
                <a:lnTo>
                  <a:pt x="148605" y="132610"/>
                </a:lnTo>
                <a:lnTo>
                  <a:pt x="154546" y="122897"/>
                </a:lnTo>
                <a:lnTo>
                  <a:pt x="138785" y="111150"/>
                </a:lnTo>
                <a:close/>
              </a:path>
              <a:path w="154939" h="165735">
                <a:moveTo>
                  <a:pt x="134724" y="18478"/>
                </a:moveTo>
                <a:lnTo>
                  <a:pt x="81787" y="18478"/>
                </a:lnTo>
                <a:lnTo>
                  <a:pt x="90243" y="18980"/>
                </a:lnTo>
                <a:lnTo>
                  <a:pt x="98290" y="20485"/>
                </a:lnTo>
                <a:lnTo>
                  <a:pt x="130498" y="41995"/>
                </a:lnTo>
                <a:lnTo>
                  <a:pt x="134632" y="48704"/>
                </a:lnTo>
                <a:lnTo>
                  <a:pt x="151117" y="36956"/>
                </a:lnTo>
                <a:lnTo>
                  <a:pt x="145030" y="28587"/>
                </a:lnTo>
                <a:lnTo>
                  <a:pt x="138106" y="21235"/>
                </a:lnTo>
                <a:lnTo>
                  <a:pt x="134724" y="18478"/>
                </a:lnTo>
                <a:close/>
              </a:path>
            </a:pathLst>
          </a:custGeom>
          <a:solidFill>
            <a:srgbClr val="8BD7F4"/>
          </a:solidFill>
        </p:spPr>
        <p:txBody>
          <a:bodyPr wrap="square" lIns="0" tIns="0" rIns="0" bIns="0" rtlCol="0"/>
          <a:lstStyle/>
          <a:p>
            <a:endParaRPr sz="2418"/>
          </a:p>
        </p:txBody>
      </p:sp>
      <p:sp>
        <p:nvSpPr>
          <p:cNvPr id="308" name="object 308"/>
          <p:cNvSpPr/>
          <p:nvPr/>
        </p:nvSpPr>
        <p:spPr>
          <a:xfrm>
            <a:off x="8215796" y="2486229"/>
            <a:ext cx="0" cy="214099"/>
          </a:xfrm>
          <a:custGeom>
            <a:avLst/>
            <a:gdLst/>
            <a:ahLst/>
            <a:cxnLst/>
            <a:rect l="l" t="t" r="r" b="b"/>
            <a:pathLst>
              <a:path h="159385">
                <a:moveTo>
                  <a:pt x="0" y="0"/>
                </a:moveTo>
                <a:lnTo>
                  <a:pt x="0" y="158991"/>
                </a:lnTo>
              </a:path>
            </a:pathLst>
          </a:custGeom>
          <a:ln w="19900">
            <a:solidFill>
              <a:srgbClr val="8BD7F4"/>
            </a:solidFill>
          </a:ln>
        </p:spPr>
        <p:txBody>
          <a:bodyPr wrap="square" lIns="0" tIns="0" rIns="0" bIns="0" rtlCol="0"/>
          <a:lstStyle/>
          <a:p>
            <a:endParaRPr sz="2418"/>
          </a:p>
        </p:txBody>
      </p:sp>
      <p:sp>
        <p:nvSpPr>
          <p:cNvPr id="309" name="object 309"/>
          <p:cNvSpPr/>
          <p:nvPr/>
        </p:nvSpPr>
        <p:spPr>
          <a:xfrm>
            <a:off x="8297830" y="2487384"/>
            <a:ext cx="188510" cy="213246"/>
          </a:xfrm>
          <a:custGeom>
            <a:avLst/>
            <a:gdLst/>
            <a:ahLst/>
            <a:cxnLst/>
            <a:rect l="l" t="t" r="r" b="b"/>
            <a:pathLst>
              <a:path w="140335" h="158750">
                <a:moveTo>
                  <a:pt x="90665" y="0"/>
                </a:moveTo>
                <a:lnTo>
                  <a:pt x="0" y="0"/>
                </a:lnTo>
                <a:lnTo>
                  <a:pt x="0" y="158127"/>
                </a:lnTo>
                <a:lnTo>
                  <a:pt x="19621" y="158127"/>
                </a:lnTo>
                <a:lnTo>
                  <a:pt x="19621" y="88950"/>
                </a:lnTo>
                <a:lnTo>
                  <a:pt x="93243" y="88950"/>
                </a:lnTo>
                <a:lnTo>
                  <a:pt x="132074" y="70472"/>
                </a:lnTo>
                <a:lnTo>
                  <a:pt x="19621" y="70472"/>
                </a:lnTo>
                <a:lnTo>
                  <a:pt x="19621" y="18186"/>
                </a:lnTo>
                <a:lnTo>
                  <a:pt x="133034" y="18186"/>
                </a:lnTo>
                <a:lnTo>
                  <a:pt x="132767" y="17715"/>
                </a:lnTo>
                <a:lnTo>
                  <a:pt x="126974" y="11455"/>
                </a:lnTo>
                <a:lnTo>
                  <a:pt x="119735" y="6445"/>
                </a:lnTo>
                <a:lnTo>
                  <a:pt x="111272" y="2865"/>
                </a:lnTo>
                <a:lnTo>
                  <a:pt x="101583" y="716"/>
                </a:lnTo>
                <a:lnTo>
                  <a:pt x="90665" y="0"/>
                </a:lnTo>
                <a:close/>
              </a:path>
              <a:path w="140335" h="158750">
                <a:moveTo>
                  <a:pt x="133034" y="18186"/>
                </a:moveTo>
                <a:lnTo>
                  <a:pt x="99644" y="18186"/>
                </a:lnTo>
                <a:lnTo>
                  <a:pt x="106819" y="20497"/>
                </a:lnTo>
                <a:lnTo>
                  <a:pt x="117043" y="29768"/>
                </a:lnTo>
                <a:lnTo>
                  <a:pt x="119595" y="36233"/>
                </a:lnTo>
                <a:lnTo>
                  <a:pt x="119595" y="53035"/>
                </a:lnTo>
                <a:lnTo>
                  <a:pt x="117043" y="59486"/>
                </a:lnTo>
                <a:lnTo>
                  <a:pt x="106819" y="68275"/>
                </a:lnTo>
                <a:lnTo>
                  <a:pt x="99301" y="70472"/>
                </a:lnTo>
                <a:lnTo>
                  <a:pt x="132074" y="70472"/>
                </a:lnTo>
                <a:lnTo>
                  <a:pt x="133003" y="69334"/>
                </a:lnTo>
                <a:lnTo>
                  <a:pt x="137012" y="61483"/>
                </a:lnTo>
                <a:lnTo>
                  <a:pt x="139418" y="52647"/>
                </a:lnTo>
                <a:lnTo>
                  <a:pt x="140220" y="42824"/>
                </a:lnTo>
                <a:lnTo>
                  <a:pt x="139392" y="33399"/>
                </a:lnTo>
                <a:lnTo>
                  <a:pt x="136907" y="25030"/>
                </a:lnTo>
                <a:lnTo>
                  <a:pt x="133034" y="18186"/>
                </a:lnTo>
                <a:close/>
              </a:path>
            </a:pathLst>
          </a:custGeom>
          <a:solidFill>
            <a:srgbClr val="8BD7F4"/>
          </a:solidFill>
        </p:spPr>
        <p:txBody>
          <a:bodyPr wrap="square" lIns="0" tIns="0" rIns="0" bIns="0" rtlCol="0"/>
          <a:lstStyle/>
          <a:p>
            <a:endParaRPr sz="2418"/>
          </a:p>
        </p:txBody>
      </p:sp>
      <p:sp>
        <p:nvSpPr>
          <p:cNvPr id="310" name="object 310"/>
          <p:cNvSpPr/>
          <p:nvPr/>
        </p:nvSpPr>
        <p:spPr>
          <a:xfrm>
            <a:off x="8535766" y="2687853"/>
            <a:ext cx="165478" cy="0"/>
          </a:xfrm>
          <a:custGeom>
            <a:avLst/>
            <a:gdLst/>
            <a:ahLst/>
            <a:cxnLst/>
            <a:rect l="l" t="t" r="r" b="b"/>
            <a:pathLst>
              <a:path w="123189">
                <a:moveTo>
                  <a:pt x="0" y="0"/>
                </a:moveTo>
                <a:lnTo>
                  <a:pt x="122897" y="0"/>
                </a:lnTo>
              </a:path>
            </a:pathLst>
          </a:custGeom>
          <a:ln w="17780">
            <a:solidFill>
              <a:srgbClr val="8BD7F4"/>
            </a:solidFill>
          </a:ln>
        </p:spPr>
        <p:txBody>
          <a:bodyPr wrap="square" lIns="0" tIns="0" rIns="0" bIns="0" rtlCol="0"/>
          <a:lstStyle/>
          <a:p>
            <a:endParaRPr sz="2418"/>
          </a:p>
        </p:txBody>
      </p:sp>
      <p:sp>
        <p:nvSpPr>
          <p:cNvPr id="311" name="object 311"/>
          <p:cNvSpPr/>
          <p:nvPr/>
        </p:nvSpPr>
        <p:spPr>
          <a:xfrm>
            <a:off x="8548943" y="2486548"/>
            <a:ext cx="0" cy="189363"/>
          </a:xfrm>
          <a:custGeom>
            <a:avLst/>
            <a:gdLst/>
            <a:ahLst/>
            <a:cxnLst/>
            <a:rect l="l" t="t" r="r" b="b"/>
            <a:pathLst>
              <a:path h="140969">
                <a:moveTo>
                  <a:pt x="0" y="0"/>
                </a:moveTo>
                <a:lnTo>
                  <a:pt x="0" y="140969"/>
                </a:lnTo>
              </a:path>
            </a:pathLst>
          </a:custGeom>
          <a:ln w="19621">
            <a:solidFill>
              <a:srgbClr val="8BD7F4"/>
            </a:solidFill>
          </a:ln>
        </p:spPr>
        <p:txBody>
          <a:bodyPr wrap="square" lIns="0" tIns="0" rIns="0" bIns="0" rtlCol="0"/>
          <a:lstStyle/>
          <a:p>
            <a:endParaRPr sz="2418"/>
          </a:p>
        </p:txBody>
      </p:sp>
      <p:sp>
        <p:nvSpPr>
          <p:cNvPr id="312" name="object 312"/>
          <p:cNvSpPr/>
          <p:nvPr/>
        </p:nvSpPr>
        <p:spPr>
          <a:xfrm>
            <a:off x="8752425" y="2486229"/>
            <a:ext cx="0" cy="214099"/>
          </a:xfrm>
          <a:custGeom>
            <a:avLst/>
            <a:gdLst/>
            <a:ahLst/>
            <a:cxnLst/>
            <a:rect l="l" t="t" r="r" b="b"/>
            <a:pathLst>
              <a:path h="159385">
                <a:moveTo>
                  <a:pt x="0" y="0"/>
                </a:moveTo>
                <a:lnTo>
                  <a:pt x="0" y="158991"/>
                </a:lnTo>
              </a:path>
            </a:pathLst>
          </a:custGeom>
          <a:ln w="19900">
            <a:solidFill>
              <a:srgbClr val="8BD7F4"/>
            </a:solidFill>
          </a:ln>
        </p:spPr>
        <p:txBody>
          <a:bodyPr wrap="square" lIns="0" tIns="0" rIns="0" bIns="0" rtlCol="0"/>
          <a:lstStyle/>
          <a:p>
            <a:endParaRPr sz="2418"/>
          </a:p>
        </p:txBody>
      </p:sp>
      <p:sp>
        <p:nvSpPr>
          <p:cNvPr id="313" name="object 313"/>
          <p:cNvSpPr/>
          <p:nvPr/>
        </p:nvSpPr>
        <p:spPr>
          <a:xfrm>
            <a:off x="8835609" y="2487384"/>
            <a:ext cx="178274" cy="213246"/>
          </a:xfrm>
          <a:custGeom>
            <a:avLst/>
            <a:gdLst/>
            <a:ahLst/>
            <a:cxnLst/>
            <a:rect l="l" t="t" r="r" b="b"/>
            <a:pathLst>
              <a:path w="132714" h="158750">
                <a:moveTo>
                  <a:pt x="10312" y="0"/>
                </a:moveTo>
                <a:lnTo>
                  <a:pt x="0" y="0"/>
                </a:lnTo>
                <a:lnTo>
                  <a:pt x="0" y="158127"/>
                </a:lnTo>
                <a:lnTo>
                  <a:pt x="19621" y="158127"/>
                </a:lnTo>
                <a:lnTo>
                  <a:pt x="19621" y="39966"/>
                </a:lnTo>
                <a:lnTo>
                  <a:pt x="44999" y="39966"/>
                </a:lnTo>
                <a:lnTo>
                  <a:pt x="10312" y="0"/>
                </a:lnTo>
                <a:close/>
              </a:path>
              <a:path w="132714" h="158750">
                <a:moveTo>
                  <a:pt x="44999" y="39966"/>
                </a:moveTo>
                <a:lnTo>
                  <a:pt x="19621" y="39966"/>
                </a:lnTo>
                <a:lnTo>
                  <a:pt x="122605" y="158127"/>
                </a:lnTo>
                <a:lnTo>
                  <a:pt x="132626" y="158127"/>
                </a:lnTo>
                <a:lnTo>
                  <a:pt x="132626" y="118160"/>
                </a:lnTo>
                <a:lnTo>
                  <a:pt x="112864" y="118160"/>
                </a:lnTo>
                <a:lnTo>
                  <a:pt x="44999" y="39966"/>
                </a:lnTo>
                <a:close/>
              </a:path>
              <a:path w="132714" h="158750">
                <a:moveTo>
                  <a:pt x="132626" y="0"/>
                </a:moveTo>
                <a:lnTo>
                  <a:pt x="112864" y="0"/>
                </a:lnTo>
                <a:lnTo>
                  <a:pt x="112864" y="118160"/>
                </a:lnTo>
                <a:lnTo>
                  <a:pt x="132626" y="118160"/>
                </a:lnTo>
                <a:lnTo>
                  <a:pt x="132626" y="0"/>
                </a:lnTo>
                <a:close/>
              </a:path>
            </a:pathLst>
          </a:custGeom>
          <a:solidFill>
            <a:srgbClr val="8BD7F4"/>
          </a:solidFill>
        </p:spPr>
        <p:txBody>
          <a:bodyPr wrap="square" lIns="0" tIns="0" rIns="0" bIns="0" rtlCol="0"/>
          <a:lstStyle/>
          <a:p>
            <a:endParaRPr sz="2418"/>
          </a:p>
        </p:txBody>
      </p:sp>
      <p:sp>
        <p:nvSpPr>
          <p:cNvPr id="314" name="object 314"/>
          <p:cNvSpPr/>
          <p:nvPr/>
        </p:nvSpPr>
        <p:spPr>
          <a:xfrm>
            <a:off x="9051038" y="2487384"/>
            <a:ext cx="232012" cy="213246"/>
          </a:xfrm>
          <a:custGeom>
            <a:avLst/>
            <a:gdLst/>
            <a:ahLst/>
            <a:cxnLst/>
            <a:rect l="l" t="t" r="r" b="b"/>
            <a:pathLst>
              <a:path w="172720" h="158750">
                <a:moveTo>
                  <a:pt x="93814" y="0"/>
                </a:moveTo>
                <a:lnTo>
                  <a:pt x="77495" y="0"/>
                </a:lnTo>
                <a:lnTo>
                  <a:pt x="0" y="158127"/>
                </a:lnTo>
                <a:lnTo>
                  <a:pt x="21056" y="158127"/>
                </a:lnTo>
                <a:lnTo>
                  <a:pt x="41973" y="115582"/>
                </a:lnTo>
                <a:lnTo>
                  <a:pt x="151081" y="115582"/>
                </a:lnTo>
                <a:lnTo>
                  <a:pt x="141932" y="97116"/>
                </a:lnTo>
                <a:lnTo>
                  <a:pt x="50990" y="97116"/>
                </a:lnTo>
                <a:lnTo>
                  <a:pt x="85648" y="27076"/>
                </a:lnTo>
                <a:lnTo>
                  <a:pt x="107230" y="27076"/>
                </a:lnTo>
                <a:lnTo>
                  <a:pt x="93814" y="0"/>
                </a:lnTo>
                <a:close/>
              </a:path>
              <a:path w="172720" h="158750">
                <a:moveTo>
                  <a:pt x="151081" y="115582"/>
                </a:moveTo>
                <a:lnTo>
                  <a:pt x="129336" y="115582"/>
                </a:lnTo>
                <a:lnTo>
                  <a:pt x="150825" y="158127"/>
                </a:lnTo>
                <a:lnTo>
                  <a:pt x="172161" y="158127"/>
                </a:lnTo>
                <a:lnTo>
                  <a:pt x="151081" y="115582"/>
                </a:lnTo>
                <a:close/>
              </a:path>
              <a:path w="172720" h="158750">
                <a:moveTo>
                  <a:pt x="107230" y="27076"/>
                </a:moveTo>
                <a:lnTo>
                  <a:pt x="85648" y="27076"/>
                </a:lnTo>
                <a:lnTo>
                  <a:pt x="120599" y="97116"/>
                </a:lnTo>
                <a:lnTo>
                  <a:pt x="141932" y="97116"/>
                </a:lnTo>
                <a:lnTo>
                  <a:pt x="107230" y="27076"/>
                </a:lnTo>
                <a:close/>
              </a:path>
            </a:pathLst>
          </a:custGeom>
          <a:solidFill>
            <a:srgbClr val="8BD7F4"/>
          </a:solidFill>
        </p:spPr>
        <p:txBody>
          <a:bodyPr wrap="square" lIns="0" tIns="0" rIns="0" bIns="0" rtlCol="0"/>
          <a:lstStyle/>
          <a:p>
            <a:endParaRPr sz="2418"/>
          </a:p>
        </p:txBody>
      </p:sp>
      <p:sp>
        <p:nvSpPr>
          <p:cNvPr id="315" name="object 315"/>
          <p:cNvSpPr/>
          <p:nvPr/>
        </p:nvSpPr>
        <p:spPr>
          <a:xfrm>
            <a:off x="9319378" y="2487384"/>
            <a:ext cx="191069" cy="213246"/>
          </a:xfrm>
          <a:custGeom>
            <a:avLst/>
            <a:gdLst/>
            <a:ahLst/>
            <a:cxnLst/>
            <a:rect l="l" t="t" r="r" b="b"/>
            <a:pathLst>
              <a:path w="142239" h="158750">
                <a:moveTo>
                  <a:pt x="90665" y="0"/>
                </a:moveTo>
                <a:lnTo>
                  <a:pt x="0" y="0"/>
                </a:lnTo>
                <a:lnTo>
                  <a:pt x="0" y="158127"/>
                </a:lnTo>
                <a:lnTo>
                  <a:pt x="19621" y="158127"/>
                </a:lnTo>
                <a:lnTo>
                  <a:pt x="19621" y="88950"/>
                </a:lnTo>
                <a:lnTo>
                  <a:pt x="102858" y="88950"/>
                </a:lnTo>
                <a:lnTo>
                  <a:pt x="102692" y="88658"/>
                </a:lnTo>
                <a:lnTo>
                  <a:pt x="110730" y="86577"/>
                </a:lnTo>
                <a:lnTo>
                  <a:pt x="117948" y="83342"/>
                </a:lnTo>
                <a:lnTo>
                  <a:pt x="124341" y="78952"/>
                </a:lnTo>
                <a:lnTo>
                  <a:pt x="129908" y="73406"/>
                </a:lnTo>
                <a:lnTo>
                  <a:pt x="131967" y="70472"/>
                </a:lnTo>
                <a:lnTo>
                  <a:pt x="19621" y="70472"/>
                </a:lnTo>
                <a:lnTo>
                  <a:pt x="19621" y="18186"/>
                </a:lnTo>
                <a:lnTo>
                  <a:pt x="132869" y="18186"/>
                </a:lnTo>
                <a:lnTo>
                  <a:pt x="127038" y="11671"/>
                </a:lnTo>
                <a:lnTo>
                  <a:pt x="119827" y="6563"/>
                </a:lnTo>
                <a:lnTo>
                  <a:pt x="111361" y="2916"/>
                </a:lnTo>
                <a:lnTo>
                  <a:pt x="101640" y="728"/>
                </a:lnTo>
                <a:lnTo>
                  <a:pt x="90665" y="0"/>
                </a:lnTo>
                <a:close/>
              </a:path>
              <a:path w="142239" h="158750">
                <a:moveTo>
                  <a:pt x="102858" y="88950"/>
                </a:moveTo>
                <a:lnTo>
                  <a:pt x="80924" y="88950"/>
                </a:lnTo>
                <a:lnTo>
                  <a:pt x="120446" y="158127"/>
                </a:lnTo>
                <a:lnTo>
                  <a:pt x="142227" y="158127"/>
                </a:lnTo>
                <a:lnTo>
                  <a:pt x="102858" y="88950"/>
                </a:lnTo>
                <a:close/>
              </a:path>
              <a:path w="142239" h="158750">
                <a:moveTo>
                  <a:pt x="132869" y="18186"/>
                </a:moveTo>
                <a:lnTo>
                  <a:pt x="99644" y="18186"/>
                </a:lnTo>
                <a:lnTo>
                  <a:pt x="106819" y="20497"/>
                </a:lnTo>
                <a:lnTo>
                  <a:pt x="117043" y="29768"/>
                </a:lnTo>
                <a:lnTo>
                  <a:pt x="119595" y="36233"/>
                </a:lnTo>
                <a:lnTo>
                  <a:pt x="119595" y="53035"/>
                </a:lnTo>
                <a:lnTo>
                  <a:pt x="117043" y="59486"/>
                </a:lnTo>
                <a:lnTo>
                  <a:pt x="106819" y="68275"/>
                </a:lnTo>
                <a:lnTo>
                  <a:pt x="99301" y="70472"/>
                </a:lnTo>
                <a:lnTo>
                  <a:pt x="131967" y="70472"/>
                </a:lnTo>
                <a:lnTo>
                  <a:pt x="134423" y="66972"/>
                </a:lnTo>
                <a:lnTo>
                  <a:pt x="137645" y="59920"/>
                </a:lnTo>
                <a:lnTo>
                  <a:pt x="139577" y="52251"/>
                </a:lnTo>
                <a:lnTo>
                  <a:pt x="140220" y="43967"/>
                </a:lnTo>
                <a:lnTo>
                  <a:pt x="139396" y="34218"/>
                </a:lnTo>
                <a:lnTo>
                  <a:pt x="136925" y="25585"/>
                </a:lnTo>
                <a:lnTo>
                  <a:pt x="132869" y="18186"/>
                </a:lnTo>
                <a:close/>
              </a:path>
            </a:pathLst>
          </a:custGeom>
          <a:solidFill>
            <a:srgbClr val="8BD7F4"/>
          </a:solidFill>
        </p:spPr>
        <p:txBody>
          <a:bodyPr wrap="square" lIns="0" tIns="0" rIns="0" bIns="0" rtlCol="0"/>
          <a:lstStyle/>
          <a:p>
            <a:endParaRPr sz="2418"/>
          </a:p>
        </p:txBody>
      </p:sp>
      <p:sp>
        <p:nvSpPr>
          <p:cNvPr id="316" name="object 316"/>
          <p:cNvSpPr/>
          <p:nvPr/>
        </p:nvSpPr>
        <p:spPr>
          <a:xfrm>
            <a:off x="9510193" y="2487384"/>
            <a:ext cx="218364" cy="213246"/>
          </a:xfrm>
          <a:custGeom>
            <a:avLst/>
            <a:gdLst/>
            <a:ahLst/>
            <a:cxnLst/>
            <a:rect l="l" t="t" r="r" b="b"/>
            <a:pathLst>
              <a:path w="162560" h="158750">
                <a:moveTo>
                  <a:pt x="24625" y="0"/>
                </a:moveTo>
                <a:lnTo>
                  <a:pt x="0" y="0"/>
                </a:lnTo>
                <a:lnTo>
                  <a:pt x="71183" y="78917"/>
                </a:lnTo>
                <a:lnTo>
                  <a:pt x="71183" y="158127"/>
                </a:lnTo>
                <a:lnTo>
                  <a:pt x="90805" y="158127"/>
                </a:lnTo>
                <a:lnTo>
                  <a:pt x="90805" y="79209"/>
                </a:lnTo>
                <a:lnTo>
                  <a:pt x="105961" y="62445"/>
                </a:lnTo>
                <a:lnTo>
                  <a:pt x="81203" y="62445"/>
                </a:lnTo>
                <a:lnTo>
                  <a:pt x="24625" y="0"/>
                </a:lnTo>
                <a:close/>
              </a:path>
              <a:path w="162560" h="158750">
                <a:moveTo>
                  <a:pt x="162420" y="0"/>
                </a:moveTo>
                <a:lnTo>
                  <a:pt x="137502" y="0"/>
                </a:lnTo>
                <a:lnTo>
                  <a:pt x="81203" y="62445"/>
                </a:lnTo>
                <a:lnTo>
                  <a:pt x="105961" y="62445"/>
                </a:lnTo>
                <a:lnTo>
                  <a:pt x="162420" y="0"/>
                </a:lnTo>
                <a:close/>
              </a:path>
            </a:pathLst>
          </a:custGeom>
          <a:solidFill>
            <a:srgbClr val="8BD7F4"/>
          </a:solidFill>
        </p:spPr>
        <p:txBody>
          <a:bodyPr wrap="square" lIns="0" tIns="0" rIns="0" bIns="0" rtlCol="0"/>
          <a:lstStyle/>
          <a:p>
            <a:endParaRPr sz="2418"/>
          </a:p>
        </p:txBody>
      </p:sp>
      <p:sp>
        <p:nvSpPr>
          <p:cNvPr id="317" name="object 317"/>
          <p:cNvSpPr/>
          <p:nvPr/>
        </p:nvSpPr>
        <p:spPr>
          <a:xfrm>
            <a:off x="2198463" y="1251117"/>
            <a:ext cx="245660" cy="538234"/>
          </a:xfrm>
          <a:custGeom>
            <a:avLst/>
            <a:gdLst/>
            <a:ahLst/>
            <a:cxnLst/>
            <a:rect l="l" t="t" r="r" b="b"/>
            <a:pathLst>
              <a:path w="182879" h="400684">
                <a:moveTo>
                  <a:pt x="91735" y="0"/>
                </a:moveTo>
                <a:lnTo>
                  <a:pt x="46242" y="10711"/>
                </a:lnTo>
                <a:lnTo>
                  <a:pt x="14598" y="39255"/>
                </a:lnTo>
                <a:lnTo>
                  <a:pt x="355" y="81179"/>
                </a:lnTo>
                <a:lnTo>
                  <a:pt x="0" y="89300"/>
                </a:lnTo>
                <a:lnTo>
                  <a:pt x="7" y="309105"/>
                </a:lnTo>
                <a:lnTo>
                  <a:pt x="8512" y="352234"/>
                </a:lnTo>
                <a:lnTo>
                  <a:pt x="37202" y="385715"/>
                </a:lnTo>
                <a:lnTo>
                  <a:pt x="76665" y="399243"/>
                </a:lnTo>
                <a:lnTo>
                  <a:pt x="92840" y="400354"/>
                </a:lnTo>
                <a:lnTo>
                  <a:pt x="102084" y="399888"/>
                </a:lnTo>
                <a:lnTo>
                  <a:pt x="143232" y="384178"/>
                </a:lnTo>
                <a:lnTo>
                  <a:pt x="171725" y="351978"/>
                </a:lnTo>
                <a:lnTo>
                  <a:pt x="175517" y="343941"/>
                </a:lnTo>
                <a:lnTo>
                  <a:pt x="90630" y="343941"/>
                </a:lnTo>
                <a:lnTo>
                  <a:pt x="81696" y="343215"/>
                </a:lnTo>
                <a:lnTo>
                  <a:pt x="56817" y="311806"/>
                </a:lnTo>
                <a:lnTo>
                  <a:pt x="56353" y="303580"/>
                </a:lnTo>
                <a:lnTo>
                  <a:pt x="56353" y="102298"/>
                </a:lnTo>
                <a:lnTo>
                  <a:pt x="67593" y="63708"/>
                </a:lnTo>
                <a:lnTo>
                  <a:pt x="91189" y="56400"/>
                </a:lnTo>
                <a:lnTo>
                  <a:pt x="175611" y="56400"/>
                </a:lnTo>
                <a:lnTo>
                  <a:pt x="175517" y="56121"/>
                </a:lnTo>
                <a:lnTo>
                  <a:pt x="150079" y="20389"/>
                </a:lnTo>
                <a:lnTo>
                  <a:pt x="110401" y="1725"/>
                </a:lnTo>
                <a:lnTo>
                  <a:pt x="101240" y="431"/>
                </a:lnTo>
                <a:lnTo>
                  <a:pt x="91735" y="0"/>
                </a:lnTo>
                <a:close/>
              </a:path>
              <a:path w="182879" h="400684">
                <a:moveTo>
                  <a:pt x="182425" y="284772"/>
                </a:moveTo>
                <a:lnTo>
                  <a:pt x="126025" y="284772"/>
                </a:lnTo>
                <a:lnTo>
                  <a:pt x="126025" y="311873"/>
                </a:lnTo>
                <a:lnTo>
                  <a:pt x="124920" y="318325"/>
                </a:lnTo>
                <a:lnTo>
                  <a:pt x="94313" y="343941"/>
                </a:lnTo>
                <a:lnTo>
                  <a:pt x="175517" y="343941"/>
                </a:lnTo>
                <a:lnTo>
                  <a:pt x="178536" y="335547"/>
                </a:lnTo>
                <a:lnTo>
                  <a:pt x="180695" y="326942"/>
                </a:lnTo>
                <a:lnTo>
                  <a:pt x="181992" y="318127"/>
                </a:lnTo>
                <a:lnTo>
                  <a:pt x="182425" y="309105"/>
                </a:lnTo>
                <a:lnTo>
                  <a:pt x="182425" y="284772"/>
                </a:lnTo>
                <a:close/>
              </a:path>
              <a:path w="182879" h="400684">
                <a:moveTo>
                  <a:pt x="175611" y="56400"/>
                </a:moveTo>
                <a:lnTo>
                  <a:pt x="91189" y="56400"/>
                </a:lnTo>
                <a:lnTo>
                  <a:pt x="98787" y="57160"/>
                </a:lnTo>
                <a:lnTo>
                  <a:pt x="105560" y="59440"/>
                </a:lnTo>
                <a:lnTo>
                  <a:pt x="126025" y="97320"/>
                </a:lnTo>
                <a:lnTo>
                  <a:pt x="126025" y="116116"/>
                </a:lnTo>
                <a:lnTo>
                  <a:pt x="182425" y="116116"/>
                </a:lnTo>
                <a:lnTo>
                  <a:pt x="182372" y="92770"/>
                </a:lnTo>
                <a:lnTo>
                  <a:pt x="181992" y="83964"/>
                </a:lnTo>
                <a:lnTo>
                  <a:pt x="180695" y="74301"/>
                </a:lnTo>
                <a:lnTo>
                  <a:pt x="178536" y="65019"/>
                </a:lnTo>
                <a:lnTo>
                  <a:pt x="175611" y="56400"/>
                </a:lnTo>
                <a:close/>
              </a:path>
            </a:pathLst>
          </a:custGeom>
          <a:solidFill>
            <a:srgbClr val="8EC850"/>
          </a:solidFill>
        </p:spPr>
        <p:txBody>
          <a:bodyPr wrap="square" lIns="0" tIns="0" rIns="0" bIns="0" rtlCol="0"/>
          <a:lstStyle/>
          <a:p>
            <a:endParaRPr sz="2418"/>
          </a:p>
        </p:txBody>
      </p:sp>
      <p:sp>
        <p:nvSpPr>
          <p:cNvPr id="318" name="object 318"/>
          <p:cNvSpPr/>
          <p:nvPr/>
        </p:nvSpPr>
        <p:spPr>
          <a:xfrm>
            <a:off x="2478422" y="1251115"/>
            <a:ext cx="254190" cy="538234"/>
          </a:xfrm>
          <a:custGeom>
            <a:avLst/>
            <a:gdLst/>
            <a:ahLst/>
            <a:cxnLst/>
            <a:rect l="l" t="t" r="r" b="b"/>
            <a:pathLst>
              <a:path w="189230" h="400684">
                <a:moveTo>
                  <a:pt x="94564" y="0"/>
                </a:moveTo>
                <a:lnTo>
                  <a:pt x="52323" y="9480"/>
                </a:lnTo>
                <a:lnTo>
                  <a:pt x="17905" y="37531"/>
                </a:lnTo>
                <a:lnTo>
                  <a:pt x="2074" y="73817"/>
                </a:lnTo>
                <a:lnTo>
                  <a:pt x="0" y="96215"/>
                </a:lnTo>
                <a:lnTo>
                  <a:pt x="0" y="304139"/>
                </a:lnTo>
                <a:lnTo>
                  <a:pt x="8293" y="346443"/>
                </a:lnTo>
                <a:lnTo>
                  <a:pt x="37116" y="381882"/>
                </a:lnTo>
                <a:lnTo>
                  <a:pt x="77482" y="398832"/>
                </a:lnTo>
                <a:lnTo>
                  <a:pt x="94564" y="400354"/>
                </a:lnTo>
                <a:lnTo>
                  <a:pt x="103112" y="399973"/>
                </a:lnTo>
                <a:lnTo>
                  <a:pt x="144605" y="386738"/>
                </a:lnTo>
                <a:lnTo>
                  <a:pt x="176348" y="355046"/>
                </a:lnTo>
                <a:lnTo>
                  <a:pt x="181789" y="343941"/>
                </a:lnTo>
                <a:lnTo>
                  <a:pt x="94564" y="343941"/>
                </a:lnTo>
                <a:lnTo>
                  <a:pt x="87079" y="343338"/>
                </a:lnTo>
                <a:lnTo>
                  <a:pt x="57110" y="313695"/>
                </a:lnTo>
                <a:lnTo>
                  <a:pt x="56400" y="304139"/>
                </a:lnTo>
                <a:lnTo>
                  <a:pt x="56400" y="96215"/>
                </a:lnTo>
                <a:lnTo>
                  <a:pt x="73668" y="61844"/>
                </a:lnTo>
                <a:lnTo>
                  <a:pt x="94564" y="56400"/>
                </a:lnTo>
                <a:lnTo>
                  <a:pt x="181669" y="56400"/>
                </a:lnTo>
                <a:lnTo>
                  <a:pt x="180822" y="54190"/>
                </a:lnTo>
                <a:lnTo>
                  <a:pt x="151999" y="18472"/>
                </a:lnTo>
                <a:lnTo>
                  <a:pt x="111631" y="1516"/>
                </a:lnTo>
                <a:lnTo>
                  <a:pt x="103112" y="378"/>
                </a:lnTo>
                <a:lnTo>
                  <a:pt x="94564" y="0"/>
                </a:lnTo>
                <a:close/>
              </a:path>
              <a:path w="189230" h="400684">
                <a:moveTo>
                  <a:pt x="181669" y="56400"/>
                </a:moveTo>
                <a:lnTo>
                  <a:pt x="94564" y="56400"/>
                </a:lnTo>
                <a:lnTo>
                  <a:pt x="102041" y="57005"/>
                </a:lnTo>
                <a:lnTo>
                  <a:pt x="109004" y="58820"/>
                </a:lnTo>
                <a:lnTo>
                  <a:pt x="132715" y="96215"/>
                </a:lnTo>
                <a:lnTo>
                  <a:pt x="132715" y="304139"/>
                </a:lnTo>
                <a:lnTo>
                  <a:pt x="115452" y="338508"/>
                </a:lnTo>
                <a:lnTo>
                  <a:pt x="94564" y="343941"/>
                </a:lnTo>
                <a:lnTo>
                  <a:pt x="181789" y="343941"/>
                </a:lnTo>
                <a:lnTo>
                  <a:pt x="184449" y="337056"/>
                </a:lnTo>
                <a:lnTo>
                  <a:pt x="187040" y="326877"/>
                </a:lnTo>
                <a:lnTo>
                  <a:pt x="188596" y="315905"/>
                </a:lnTo>
                <a:lnTo>
                  <a:pt x="189115" y="304139"/>
                </a:lnTo>
                <a:lnTo>
                  <a:pt x="189115" y="96215"/>
                </a:lnTo>
                <a:lnTo>
                  <a:pt x="188596" y="84671"/>
                </a:lnTo>
                <a:lnTo>
                  <a:pt x="187040" y="73817"/>
                </a:lnTo>
                <a:lnTo>
                  <a:pt x="184449" y="63655"/>
                </a:lnTo>
                <a:lnTo>
                  <a:pt x="181669" y="56400"/>
                </a:lnTo>
                <a:close/>
              </a:path>
            </a:pathLst>
          </a:custGeom>
          <a:solidFill>
            <a:srgbClr val="8EC850"/>
          </a:solidFill>
        </p:spPr>
        <p:txBody>
          <a:bodyPr wrap="square" lIns="0" tIns="0" rIns="0" bIns="0" rtlCol="0"/>
          <a:lstStyle/>
          <a:p>
            <a:endParaRPr sz="2418"/>
          </a:p>
        </p:txBody>
      </p:sp>
      <p:sp>
        <p:nvSpPr>
          <p:cNvPr id="319" name="object 319"/>
          <p:cNvSpPr/>
          <p:nvPr/>
        </p:nvSpPr>
        <p:spPr>
          <a:xfrm>
            <a:off x="2777026" y="1746885"/>
            <a:ext cx="226041" cy="0"/>
          </a:xfrm>
          <a:custGeom>
            <a:avLst/>
            <a:gdLst/>
            <a:ahLst/>
            <a:cxnLst/>
            <a:rect l="l" t="t" r="r" b="b"/>
            <a:pathLst>
              <a:path w="168275">
                <a:moveTo>
                  <a:pt x="0" y="0"/>
                </a:moveTo>
                <a:lnTo>
                  <a:pt x="168109" y="0"/>
                </a:lnTo>
              </a:path>
            </a:pathLst>
          </a:custGeom>
          <a:ln w="55879">
            <a:solidFill>
              <a:srgbClr val="8EC850"/>
            </a:solidFill>
          </a:ln>
        </p:spPr>
        <p:txBody>
          <a:bodyPr wrap="square" lIns="0" tIns="0" rIns="0" bIns="0" rtlCol="0"/>
          <a:lstStyle/>
          <a:p>
            <a:endParaRPr sz="2418"/>
          </a:p>
        </p:txBody>
      </p:sp>
      <p:sp>
        <p:nvSpPr>
          <p:cNvPr id="320" name="object 320"/>
          <p:cNvSpPr/>
          <p:nvPr/>
        </p:nvSpPr>
        <p:spPr>
          <a:xfrm>
            <a:off x="2814906" y="1255566"/>
            <a:ext cx="0" cy="453788"/>
          </a:xfrm>
          <a:custGeom>
            <a:avLst/>
            <a:gdLst/>
            <a:ahLst/>
            <a:cxnLst/>
            <a:rect l="l" t="t" r="r" b="b"/>
            <a:pathLst>
              <a:path h="337819">
                <a:moveTo>
                  <a:pt x="0" y="0"/>
                </a:moveTo>
                <a:lnTo>
                  <a:pt x="0" y="337820"/>
                </a:lnTo>
              </a:path>
            </a:pathLst>
          </a:custGeom>
          <a:ln w="56400">
            <a:solidFill>
              <a:srgbClr val="8EC850"/>
            </a:solidFill>
          </a:ln>
        </p:spPr>
        <p:txBody>
          <a:bodyPr wrap="square" lIns="0" tIns="0" rIns="0" bIns="0" rtlCol="0"/>
          <a:lstStyle/>
          <a:p>
            <a:endParaRPr sz="2418"/>
          </a:p>
        </p:txBody>
      </p:sp>
      <p:sp>
        <p:nvSpPr>
          <p:cNvPr id="321" name="object 321"/>
          <p:cNvSpPr/>
          <p:nvPr/>
        </p:nvSpPr>
        <p:spPr>
          <a:xfrm>
            <a:off x="3029572" y="1746885"/>
            <a:ext cx="226041" cy="0"/>
          </a:xfrm>
          <a:custGeom>
            <a:avLst/>
            <a:gdLst/>
            <a:ahLst/>
            <a:cxnLst/>
            <a:rect l="l" t="t" r="r" b="b"/>
            <a:pathLst>
              <a:path w="168275">
                <a:moveTo>
                  <a:pt x="0" y="0"/>
                </a:moveTo>
                <a:lnTo>
                  <a:pt x="168109" y="0"/>
                </a:lnTo>
              </a:path>
            </a:pathLst>
          </a:custGeom>
          <a:ln w="55879">
            <a:solidFill>
              <a:srgbClr val="8EC850"/>
            </a:solidFill>
          </a:ln>
        </p:spPr>
        <p:txBody>
          <a:bodyPr wrap="square" lIns="0" tIns="0" rIns="0" bIns="0" rtlCol="0"/>
          <a:lstStyle/>
          <a:p>
            <a:endParaRPr sz="2418"/>
          </a:p>
        </p:txBody>
      </p:sp>
      <p:sp>
        <p:nvSpPr>
          <p:cNvPr id="322" name="object 322"/>
          <p:cNvSpPr/>
          <p:nvPr/>
        </p:nvSpPr>
        <p:spPr>
          <a:xfrm>
            <a:off x="3067452" y="1255566"/>
            <a:ext cx="0" cy="453788"/>
          </a:xfrm>
          <a:custGeom>
            <a:avLst/>
            <a:gdLst/>
            <a:ahLst/>
            <a:cxnLst/>
            <a:rect l="l" t="t" r="r" b="b"/>
            <a:pathLst>
              <a:path h="337819">
                <a:moveTo>
                  <a:pt x="0" y="0"/>
                </a:moveTo>
                <a:lnTo>
                  <a:pt x="0" y="337820"/>
                </a:lnTo>
              </a:path>
            </a:pathLst>
          </a:custGeom>
          <a:ln w="56400">
            <a:solidFill>
              <a:srgbClr val="8EC850"/>
            </a:solidFill>
          </a:ln>
        </p:spPr>
        <p:txBody>
          <a:bodyPr wrap="square" lIns="0" tIns="0" rIns="0" bIns="0" rtlCol="0"/>
          <a:lstStyle/>
          <a:p>
            <a:endParaRPr sz="2418"/>
          </a:p>
        </p:txBody>
      </p:sp>
      <p:sp>
        <p:nvSpPr>
          <p:cNvPr id="323" name="object 323"/>
          <p:cNvSpPr/>
          <p:nvPr/>
        </p:nvSpPr>
        <p:spPr>
          <a:xfrm>
            <a:off x="3247956" y="1255566"/>
            <a:ext cx="299398" cy="529704"/>
          </a:xfrm>
          <a:custGeom>
            <a:avLst/>
            <a:gdLst/>
            <a:ahLst/>
            <a:cxnLst/>
            <a:rect l="l" t="t" r="r" b="b"/>
            <a:pathLst>
              <a:path w="222884" h="394334">
                <a:moveTo>
                  <a:pt x="134924" y="0"/>
                </a:moveTo>
                <a:lnTo>
                  <a:pt x="87922" y="0"/>
                </a:lnTo>
                <a:lnTo>
                  <a:pt x="0" y="393725"/>
                </a:lnTo>
                <a:lnTo>
                  <a:pt x="56400" y="393725"/>
                </a:lnTo>
                <a:lnTo>
                  <a:pt x="72986" y="309105"/>
                </a:lnTo>
                <a:lnTo>
                  <a:pt x="203950" y="309105"/>
                </a:lnTo>
                <a:lnTo>
                  <a:pt x="192098" y="256032"/>
                </a:lnTo>
                <a:lnTo>
                  <a:pt x="82943" y="256032"/>
                </a:lnTo>
                <a:lnTo>
                  <a:pt x="110591" y="113360"/>
                </a:lnTo>
                <a:lnTo>
                  <a:pt x="160239" y="113360"/>
                </a:lnTo>
                <a:lnTo>
                  <a:pt x="134924" y="0"/>
                </a:lnTo>
                <a:close/>
              </a:path>
              <a:path w="222884" h="394334">
                <a:moveTo>
                  <a:pt x="203950" y="309105"/>
                </a:moveTo>
                <a:lnTo>
                  <a:pt x="149847" y="309105"/>
                </a:lnTo>
                <a:lnTo>
                  <a:pt x="166446" y="393725"/>
                </a:lnTo>
                <a:lnTo>
                  <a:pt x="222846" y="393725"/>
                </a:lnTo>
                <a:lnTo>
                  <a:pt x="203950" y="309105"/>
                </a:lnTo>
                <a:close/>
              </a:path>
              <a:path w="222884" h="394334">
                <a:moveTo>
                  <a:pt x="160239" y="113360"/>
                </a:moveTo>
                <a:lnTo>
                  <a:pt x="111696" y="113360"/>
                </a:lnTo>
                <a:lnTo>
                  <a:pt x="139344" y="256032"/>
                </a:lnTo>
                <a:lnTo>
                  <a:pt x="192098" y="256032"/>
                </a:lnTo>
                <a:lnTo>
                  <a:pt x="160239" y="113360"/>
                </a:lnTo>
                <a:close/>
              </a:path>
            </a:pathLst>
          </a:custGeom>
          <a:solidFill>
            <a:srgbClr val="8EC850"/>
          </a:solidFill>
        </p:spPr>
        <p:txBody>
          <a:bodyPr wrap="square" lIns="0" tIns="0" rIns="0" bIns="0" rtlCol="0"/>
          <a:lstStyle/>
          <a:p>
            <a:endParaRPr sz="2418"/>
          </a:p>
        </p:txBody>
      </p:sp>
      <p:sp>
        <p:nvSpPr>
          <p:cNvPr id="324" name="object 324"/>
          <p:cNvSpPr/>
          <p:nvPr/>
        </p:nvSpPr>
        <p:spPr>
          <a:xfrm>
            <a:off x="3562155" y="1255566"/>
            <a:ext cx="245660" cy="529704"/>
          </a:xfrm>
          <a:custGeom>
            <a:avLst/>
            <a:gdLst/>
            <a:ahLst/>
            <a:cxnLst/>
            <a:rect l="l" t="t" r="r" b="b"/>
            <a:pathLst>
              <a:path w="182880" h="394334">
                <a:moveTo>
                  <a:pt x="82397" y="0"/>
                </a:moveTo>
                <a:lnTo>
                  <a:pt x="0" y="0"/>
                </a:lnTo>
                <a:lnTo>
                  <a:pt x="0" y="393725"/>
                </a:lnTo>
                <a:lnTo>
                  <a:pt x="76860" y="393725"/>
                </a:lnTo>
                <a:lnTo>
                  <a:pt x="102626" y="391996"/>
                </a:lnTo>
                <a:lnTo>
                  <a:pt x="142856" y="378166"/>
                </a:lnTo>
                <a:lnTo>
                  <a:pt x="174065" y="337312"/>
                </a:lnTo>
                <a:lnTo>
                  <a:pt x="56400" y="337312"/>
                </a:lnTo>
                <a:lnTo>
                  <a:pt x="56400" y="211239"/>
                </a:lnTo>
                <a:lnTo>
                  <a:pt x="170862" y="211239"/>
                </a:lnTo>
                <a:lnTo>
                  <a:pt x="167722" y="206138"/>
                </a:lnTo>
                <a:lnTo>
                  <a:pt x="161055" y="198588"/>
                </a:lnTo>
                <a:lnTo>
                  <a:pt x="153073" y="192178"/>
                </a:lnTo>
                <a:lnTo>
                  <a:pt x="143776" y="186905"/>
                </a:lnTo>
                <a:lnTo>
                  <a:pt x="150037" y="183222"/>
                </a:lnTo>
                <a:lnTo>
                  <a:pt x="155575" y="179260"/>
                </a:lnTo>
                <a:lnTo>
                  <a:pt x="165150" y="170776"/>
                </a:lnTo>
                <a:lnTo>
                  <a:pt x="169214" y="165900"/>
                </a:lnTo>
                <a:lnTo>
                  <a:pt x="171868" y="161467"/>
                </a:lnTo>
                <a:lnTo>
                  <a:pt x="56400" y="161467"/>
                </a:lnTo>
                <a:lnTo>
                  <a:pt x="56400" y="53086"/>
                </a:lnTo>
                <a:lnTo>
                  <a:pt x="173979" y="53086"/>
                </a:lnTo>
                <a:lnTo>
                  <a:pt x="170245" y="45277"/>
                </a:lnTo>
                <a:lnTo>
                  <a:pt x="137678" y="12783"/>
                </a:lnTo>
                <a:lnTo>
                  <a:pt x="95442" y="517"/>
                </a:lnTo>
                <a:lnTo>
                  <a:pt x="82397" y="0"/>
                </a:lnTo>
                <a:close/>
              </a:path>
              <a:path w="182880" h="394334">
                <a:moveTo>
                  <a:pt x="170862" y="211239"/>
                </a:moveTo>
                <a:lnTo>
                  <a:pt x="91605" y="211239"/>
                </a:lnTo>
                <a:lnTo>
                  <a:pt x="99898" y="212534"/>
                </a:lnTo>
                <a:lnTo>
                  <a:pt x="112445" y="217690"/>
                </a:lnTo>
                <a:lnTo>
                  <a:pt x="128982" y="256997"/>
                </a:lnTo>
                <a:lnTo>
                  <a:pt x="129331" y="278012"/>
                </a:lnTo>
                <a:lnTo>
                  <a:pt x="129124" y="284784"/>
                </a:lnTo>
                <a:lnTo>
                  <a:pt x="118884" y="324408"/>
                </a:lnTo>
                <a:lnTo>
                  <a:pt x="80733" y="337312"/>
                </a:lnTo>
                <a:lnTo>
                  <a:pt x="174065" y="337312"/>
                </a:lnTo>
                <a:lnTo>
                  <a:pt x="176193" y="332336"/>
                </a:lnTo>
                <a:lnTo>
                  <a:pt x="180912" y="310907"/>
                </a:lnTo>
                <a:lnTo>
                  <a:pt x="182486" y="286435"/>
                </a:lnTo>
                <a:lnTo>
                  <a:pt x="182463" y="263736"/>
                </a:lnTo>
                <a:lnTo>
                  <a:pt x="181898" y="249612"/>
                </a:lnTo>
                <a:lnTo>
                  <a:pt x="180133" y="236467"/>
                </a:lnTo>
                <a:lnTo>
                  <a:pt x="177192" y="224875"/>
                </a:lnTo>
                <a:lnTo>
                  <a:pt x="173075" y="214833"/>
                </a:lnTo>
                <a:lnTo>
                  <a:pt x="170862" y="211239"/>
                </a:lnTo>
                <a:close/>
              </a:path>
              <a:path w="182880" h="394334">
                <a:moveTo>
                  <a:pt x="173979" y="53086"/>
                </a:moveTo>
                <a:lnTo>
                  <a:pt x="79629" y="53086"/>
                </a:lnTo>
                <a:lnTo>
                  <a:pt x="92639" y="53914"/>
                </a:lnTo>
                <a:lnTo>
                  <a:pt x="103476" y="56402"/>
                </a:lnTo>
                <a:lnTo>
                  <a:pt x="128726" y="93725"/>
                </a:lnTo>
                <a:lnTo>
                  <a:pt x="129400" y="106172"/>
                </a:lnTo>
                <a:lnTo>
                  <a:pt x="128795" y="118904"/>
                </a:lnTo>
                <a:lnTo>
                  <a:pt x="105410" y="157943"/>
                </a:lnTo>
                <a:lnTo>
                  <a:pt x="81838" y="161467"/>
                </a:lnTo>
                <a:lnTo>
                  <a:pt x="171868" y="161467"/>
                </a:lnTo>
                <a:lnTo>
                  <a:pt x="182329" y="121621"/>
                </a:lnTo>
                <a:lnTo>
                  <a:pt x="182486" y="99529"/>
                </a:lnTo>
                <a:lnTo>
                  <a:pt x="182155" y="89945"/>
                </a:lnTo>
                <a:lnTo>
                  <a:pt x="181167" y="80529"/>
                </a:lnTo>
                <a:lnTo>
                  <a:pt x="179523" y="71281"/>
                </a:lnTo>
                <a:lnTo>
                  <a:pt x="177228" y="62204"/>
                </a:lnTo>
                <a:lnTo>
                  <a:pt x="174168" y="53481"/>
                </a:lnTo>
                <a:lnTo>
                  <a:pt x="173979" y="53086"/>
                </a:lnTo>
                <a:close/>
              </a:path>
            </a:pathLst>
          </a:custGeom>
          <a:solidFill>
            <a:srgbClr val="8EC850"/>
          </a:solidFill>
        </p:spPr>
        <p:txBody>
          <a:bodyPr wrap="square" lIns="0" tIns="0" rIns="0" bIns="0" rtlCol="0"/>
          <a:lstStyle/>
          <a:p>
            <a:endParaRPr sz="2418"/>
          </a:p>
        </p:txBody>
      </p:sp>
      <p:sp>
        <p:nvSpPr>
          <p:cNvPr id="325" name="object 325"/>
          <p:cNvSpPr/>
          <p:nvPr/>
        </p:nvSpPr>
        <p:spPr>
          <a:xfrm>
            <a:off x="3851844" y="1251115"/>
            <a:ext cx="254190" cy="538234"/>
          </a:xfrm>
          <a:custGeom>
            <a:avLst/>
            <a:gdLst/>
            <a:ahLst/>
            <a:cxnLst/>
            <a:rect l="l" t="t" r="r" b="b"/>
            <a:pathLst>
              <a:path w="189230" h="400684">
                <a:moveTo>
                  <a:pt x="94564" y="0"/>
                </a:moveTo>
                <a:lnTo>
                  <a:pt x="52323" y="9480"/>
                </a:lnTo>
                <a:lnTo>
                  <a:pt x="17905" y="37531"/>
                </a:lnTo>
                <a:lnTo>
                  <a:pt x="2074" y="73817"/>
                </a:lnTo>
                <a:lnTo>
                  <a:pt x="0" y="96215"/>
                </a:lnTo>
                <a:lnTo>
                  <a:pt x="0" y="304139"/>
                </a:lnTo>
                <a:lnTo>
                  <a:pt x="8293" y="346443"/>
                </a:lnTo>
                <a:lnTo>
                  <a:pt x="37116" y="381882"/>
                </a:lnTo>
                <a:lnTo>
                  <a:pt x="77482" y="398832"/>
                </a:lnTo>
                <a:lnTo>
                  <a:pt x="94564" y="400354"/>
                </a:lnTo>
                <a:lnTo>
                  <a:pt x="103112" y="399973"/>
                </a:lnTo>
                <a:lnTo>
                  <a:pt x="144605" y="386738"/>
                </a:lnTo>
                <a:lnTo>
                  <a:pt x="176348" y="355046"/>
                </a:lnTo>
                <a:lnTo>
                  <a:pt x="181789" y="343941"/>
                </a:lnTo>
                <a:lnTo>
                  <a:pt x="94564" y="343941"/>
                </a:lnTo>
                <a:lnTo>
                  <a:pt x="87079" y="343338"/>
                </a:lnTo>
                <a:lnTo>
                  <a:pt x="57110" y="313695"/>
                </a:lnTo>
                <a:lnTo>
                  <a:pt x="56400" y="304139"/>
                </a:lnTo>
                <a:lnTo>
                  <a:pt x="56400" y="96215"/>
                </a:lnTo>
                <a:lnTo>
                  <a:pt x="73668" y="61844"/>
                </a:lnTo>
                <a:lnTo>
                  <a:pt x="94564" y="56400"/>
                </a:lnTo>
                <a:lnTo>
                  <a:pt x="181669" y="56400"/>
                </a:lnTo>
                <a:lnTo>
                  <a:pt x="180822" y="54190"/>
                </a:lnTo>
                <a:lnTo>
                  <a:pt x="151999" y="18472"/>
                </a:lnTo>
                <a:lnTo>
                  <a:pt x="111631" y="1516"/>
                </a:lnTo>
                <a:lnTo>
                  <a:pt x="103112" y="378"/>
                </a:lnTo>
                <a:lnTo>
                  <a:pt x="94564" y="0"/>
                </a:lnTo>
                <a:close/>
              </a:path>
              <a:path w="189230" h="400684">
                <a:moveTo>
                  <a:pt x="181669" y="56400"/>
                </a:moveTo>
                <a:lnTo>
                  <a:pt x="94564" y="56400"/>
                </a:lnTo>
                <a:lnTo>
                  <a:pt x="102041" y="57005"/>
                </a:lnTo>
                <a:lnTo>
                  <a:pt x="109004" y="58820"/>
                </a:lnTo>
                <a:lnTo>
                  <a:pt x="132715" y="96215"/>
                </a:lnTo>
                <a:lnTo>
                  <a:pt x="132715" y="304139"/>
                </a:lnTo>
                <a:lnTo>
                  <a:pt x="115452" y="338508"/>
                </a:lnTo>
                <a:lnTo>
                  <a:pt x="94564" y="343941"/>
                </a:lnTo>
                <a:lnTo>
                  <a:pt x="181789" y="343941"/>
                </a:lnTo>
                <a:lnTo>
                  <a:pt x="184449" y="337056"/>
                </a:lnTo>
                <a:lnTo>
                  <a:pt x="187040" y="326877"/>
                </a:lnTo>
                <a:lnTo>
                  <a:pt x="188596" y="315905"/>
                </a:lnTo>
                <a:lnTo>
                  <a:pt x="189115" y="304139"/>
                </a:lnTo>
                <a:lnTo>
                  <a:pt x="189115" y="96215"/>
                </a:lnTo>
                <a:lnTo>
                  <a:pt x="188596" y="84671"/>
                </a:lnTo>
                <a:lnTo>
                  <a:pt x="187040" y="73817"/>
                </a:lnTo>
                <a:lnTo>
                  <a:pt x="184449" y="63655"/>
                </a:lnTo>
                <a:lnTo>
                  <a:pt x="181669" y="56400"/>
                </a:lnTo>
                <a:close/>
              </a:path>
            </a:pathLst>
          </a:custGeom>
          <a:solidFill>
            <a:srgbClr val="8EC850"/>
          </a:solidFill>
        </p:spPr>
        <p:txBody>
          <a:bodyPr wrap="square" lIns="0" tIns="0" rIns="0" bIns="0" rtlCol="0"/>
          <a:lstStyle/>
          <a:p>
            <a:endParaRPr sz="2418"/>
          </a:p>
        </p:txBody>
      </p:sp>
      <p:sp>
        <p:nvSpPr>
          <p:cNvPr id="326" name="object 326"/>
          <p:cNvSpPr/>
          <p:nvPr/>
        </p:nvSpPr>
        <p:spPr>
          <a:xfrm>
            <a:off x="4150439" y="1255566"/>
            <a:ext cx="272102" cy="529704"/>
          </a:xfrm>
          <a:custGeom>
            <a:avLst/>
            <a:gdLst/>
            <a:ahLst/>
            <a:cxnLst/>
            <a:rect l="l" t="t" r="r" b="b"/>
            <a:pathLst>
              <a:path w="202564" h="394334">
                <a:moveTo>
                  <a:pt x="90690" y="0"/>
                </a:moveTo>
                <a:lnTo>
                  <a:pt x="0" y="0"/>
                </a:lnTo>
                <a:lnTo>
                  <a:pt x="0" y="393725"/>
                </a:lnTo>
                <a:lnTo>
                  <a:pt x="56400" y="393725"/>
                </a:lnTo>
                <a:lnTo>
                  <a:pt x="56400" y="225615"/>
                </a:lnTo>
                <a:lnTo>
                  <a:pt x="145483" y="225615"/>
                </a:lnTo>
                <a:lnTo>
                  <a:pt x="141554" y="214007"/>
                </a:lnTo>
                <a:lnTo>
                  <a:pt x="154083" y="205935"/>
                </a:lnTo>
                <a:lnTo>
                  <a:pt x="164577" y="196653"/>
                </a:lnTo>
                <a:lnTo>
                  <a:pt x="173031" y="186161"/>
                </a:lnTo>
                <a:lnTo>
                  <a:pt x="178680" y="175844"/>
                </a:lnTo>
                <a:lnTo>
                  <a:pt x="56400" y="175844"/>
                </a:lnTo>
                <a:lnTo>
                  <a:pt x="56400" y="53086"/>
                </a:lnTo>
                <a:lnTo>
                  <a:pt x="177841" y="53086"/>
                </a:lnTo>
                <a:lnTo>
                  <a:pt x="165339" y="28890"/>
                </a:lnTo>
                <a:lnTo>
                  <a:pt x="134236" y="7222"/>
                </a:lnTo>
                <a:lnTo>
                  <a:pt x="90690" y="0"/>
                </a:lnTo>
                <a:close/>
              </a:path>
              <a:path w="202564" h="394334">
                <a:moveTo>
                  <a:pt x="145483" y="225615"/>
                </a:moveTo>
                <a:lnTo>
                  <a:pt x="90131" y="225615"/>
                </a:lnTo>
                <a:lnTo>
                  <a:pt x="142671" y="393725"/>
                </a:lnTo>
                <a:lnTo>
                  <a:pt x="202387" y="393725"/>
                </a:lnTo>
                <a:lnTo>
                  <a:pt x="145483" y="225615"/>
                </a:lnTo>
                <a:close/>
              </a:path>
              <a:path w="202564" h="394334">
                <a:moveTo>
                  <a:pt x="177841" y="53086"/>
                </a:moveTo>
                <a:lnTo>
                  <a:pt x="96037" y="53086"/>
                </a:lnTo>
                <a:lnTo>
                  <a:pt x="104317" y="54381"/>
                </a:lnTo>
                <a:lnTo>
                  <a:pt x="116865" y="59537"/>
                </a:lnTo>
                <a:lnTo>
                  <a:pt x="133407" y="100433"/>
                </a:lnTo>
                <a:lnTo>
                  <a:pt x="133717" y="121706"/>
                </a:lnTo>
                <a:lnTo>
                  <a:pt x="133407" y="128497"/>
                </a:lnTo>
                <a:lnTo>
                  <a:pt x="118148" y="168935"/>
                </a:lnTo>
                <a:lnTo>
                  <a:pt x="98425" y="175844"/>
                </a:lnTo>
                <a:lnTo>
                  <a:pt x="178680" y="175844"/>
                </a:lnTo>
                <a:lnTo>
                  <a:pt x="189546" y="132109"/>
                </a:lnTo>
                <a:lnTo>
                  <a:pt x="190220" y="115570"/>
                </a:lnTo>
                <a:lnTo>
                  <a:pt x="184000" y="65006"/>
                </a:lnTo>
                <a:lnTo>
                  <a:pt x="177841" y="53086"/>
                </a:lnTo>
                <a:close/>
              </a:path>
            </a:pathLst>
          </a:custGeom>
          <a:solidFill>
            <a:srgbClr val="8EC850"/>
          </a:solidFill>
        </p:spPr>
        <p:txBody>
          <a:bodyPr wrap="square" lIns="0" tIns="0" rIns="0" bIns="0" rtlCol="0"/>
          <a:lstStyle/>
          <a:p>
            <a:endParaRPr sz="2418"/>
          </a:p>
        </p:txBody>
      </p:sp>
      <p:sp>
        <p:nvSpPr>
          <p:cNvPr id="327" name="object 327"/>
          <p:cNvSpPr/>
          <p:nvPr/>
        </p:nvSpPr>
        <p:spPr>
          <a:xfrm>
            <a:off x="4410421" y="1255566"/>
            <a:ext cx="299398" cy="529704"/>
          </a:xfrm>
          <a:custGeom>
            <a:avLst/>
            <a:gdLst/>
            <a:ahLst/>
            <a:cxnLst/>
            <a:rect l="l" t="t" r="r" b="b"/>
            <a:pathLst>
              <a:path w="222885" h="394334">
                <a:moveTo>
                  <a:pt x="134924" y="0"/>
                </a:moveTo>
                <a:lnTo>
                  <a:pt x="87922" y="0"/>
                </a:lnTo>
                <a:lnTo>
                  <a:pt x="0" y="393725"/>
                </a:lnTo>
                <a:lnTo>
                  <a:pt x="56400" y="393725"/>
                </a:lnTo>
                <a:lnTo>
                  <a:pt x="72986" y="309105"/>
                </a:lnTo>
                <a:lnTo>
                  <a:pt x="203950" y="309105"/>
                </a:lnTo>
                <a:lnTo>
                  <a:pt x="192098" y="256032"/>
                </a:lnTo>
                <a:lnTo>
                  <a:pt x="82943" y="256032"/>
                </a:lnTo>
                <a:lnTo>
                  <a:pt x="110591" y="113360"/>
                </a:lnTo>
                <a:lnTo>
                  <a:pt x="160239" y="113360"/>
                </a:lnTo>
                <a:lnTo>
                  <a:pt x="134924" y="0"/>
                </a:lnTo>
                <a:close/>
              </a:path>
              <a:path w="222885" h="394334">
                <a:moveTo>
                  <a:pt x="203950" y="309105"/>
                </a:moveTo>
                <a:lnTo>
                  <a:pt x="149847" y="309105"/>
                </a:lnTo>
                <a:lnTo>
                  <a:pt x="166446" y="393725"/>
                </a:lnTo>
                <a:lnTo>
                  <a:pt x="222846" y="393725"/>
                </a:lnTo>
                <a:lnTo>
                  <a:pt x="203950" y="309105"/>
                </a:lnTo>
                <a:close/>
              </a:path>
              <a:path w="222885" h="394334">
                <a:moveTo>
                  <a:pt x="160239" y="113360"/>
                </a:moveTo>
                <a:lnTo>
                  <a:pt x="111696" y="113360"/>
                </a:lnTo>
                <a:lnTo>
                  <a:pt x="139344" y="256032"/>
                </a:lnTo>
                <a:lnTo>
                  <a:pt x="192098" y="256032"/>
                </a:lnTo>
                <a:lnTo>
                  <a:pt x="160239" y="113360"/>
                </a:lnTo>
                <a:close/>
              </a:path>
            </a:pathLst>
          </a:custGeom>
          <a:solidFill>
            <a:srgbClr val="8EC850"/>
          </a:solidFill>
        </p:spPr>
        <p:txBody>
          <a:bodyPr wrap="square" lIns="0" tIns="0" rIns="0" bIns="0" rtlCol="0"/>
          <a:lstStyle/>
          <a:p>
            <a:endParaRPr sz="2418"/>
          </a:p>
        </p:txBody>
      </p:sp>
      <p:sp>
        <p:nvSpPr>
          <p:cNvPr id="328" name="object 328"/>
          <p:cNvSpPr/>
          <p:nvPr/>
        </p:nvSpPr>
        <p:spPr>
          <a:xfrm>
            <a:off x="4771424" y="1326871"/>
            <a:ext cx="0" cy="458053"/>
          </a:xfrm>
          <a:custGeom>
            <a:avLst/>
            <a:gdLst/>
            <a:ahLst/>
            <a:cxnLst/>
            <a:rect l="l" t="t" r="r" b="b"/>
            <a:pathLst>
              <a:path h="340994">
                <a:moveTo>
                  <a:pt x="0" y="0"/>
                </a:moveTo>
                <a:lnTo>
                  <a:pt x="0" y="340639"/>
                </a:lnTo>
              </a:path>
            </a:pathLst>
          </a:custGeom>
          <a:ln w="56400">
            <a:solidFill>
              <a:srgbClr val="8EC850"/>
            </a:solidFill>
          </a:ln>
        </p:spPr>
        <p:txBody>
          <a:bodyPr wrap="square" lIns="0" tIns="0" rIns="0" bIns="0" rtlCol="0"/>
          <a:lstStyle/>
          <a:p>
            <a:endParaRPr sz="2418"/>
          </a:p>
        </p:txBody>
      </p:sp>
      <p:sp>
        <p:nvSpPr>
          <p:cNvPr id="329" name="object 329"/>
          <p:cNvSpPr/>
          <p:nvPr/>
        </p:nvSpPr>
        <p:spPr>
          <a:xfrm>
            <a:off x="4645891" y="1291215"/>
            <a:ext cx="251631" cy="0"/>
          </a:xfrm>
          <a:custGeom>
            <a:avLst/>
            <a:gdLst/>
            <a:ahLst/>
            <a:cxnLst/>
            <a:rect l="l" t="t" r="r" b="b"/>
            <a:pathLst>
              <a:path w="187325">
                <a:moveTo>
                  <a:pt x="0" y="0"/>
                </a:moveTo>
                <a:lnTo>
                  <a:pt x="186905" y="0"/>
                </a:lnTo>
              </a:path>
            </a:pathLst>
          </a:custGeom>
          <a:ln w="53086">
            <a:solidFill>
              <a:srgbClr val="8EC850"/>
            </a:solidFill>
          </a:ln>
        </p:spPr>
        <p:txBody>
          <a:bodyPr wrap="square" lIns="0" tIns="0" rIns="0" bIns="0" rtlCol="0"/>
          <a:lstStyle/>
          <a:p>
            <a:endParaRPr sz="2418"/>
          </a:p>
        </p:txBody>
      </p:sp>
      <p:sp>
        <p:nvSpPr>
          <p:cNvPr id="330" name="object 330"/>
          <p:cNvSpPr/>
          <p:nvPr/>
        </p:nvSpPr>
        <p:spPr>
          <a:xfrm>
            <a:off x="4948198" y="1255560"/>
            <a:ext cx="0" cy="529704"/>
          </a:xfrm>
          <a:custGeom>
            <a:avLst/>
            <a:gdLst/>
            <a:ahLst/>
            <a:cxnLst/>
            <a:rect l="l" t="t" r="r" b="b"/>
            <a:pathLst>
              <a:path h="394334">
                <a:moveTo>
                  <a:pt x="0" y="0"/>
                </a:moveTo>
                <a:lnTo>
                  <a:pt x="0" y="393725"/>
                </a:lnTo>
              </a:path>
            </a:pathLst>
          </a:custGeom>
          <a:ln w="56400">
            <a:solidFill>
              <a:srgbClr val="8EC850"/>
            </a:solidFill>
          </a:ln>
        </p:spPr>
        <p:txBody>
          <a:bodyPr wrap="square" lIns="0" tIns="0" rIns="0" bIns="0" rtlCol="0"/>
          <a:lstStyle/>
          <a:p>
            <a:endParaRPr sz="2418"/>
          </a:p>
        </p:txBody>
      </p:sp>
      <p:sp>
        <p:nvSpPr>
          <p:cNvPr id="331" name="object 331"/>
          <p:cNvSpPr/>
          <p:nvPr/>
        </p:nvSpPr>
        <p:spPr>
          <a:xfrm>
            <a:off x="5011346" y="1255558"/>
            <a:ext cx="283191" cy="529704"/>
          </a:xfrm>
          <a:custGeom>
            <a:avLst/>
            <a:gdLst/>
            <a:ahLst/>
            <a:cxnLst/>
            <a:rect l="l" t="t" r="r" b="b"/>
            <a:pathLst>
              <a:path w="210819" h="394334">
                <a:moveTo>
                  <a:pt x="59715" y="0"/>
                </a:moveTo>
                <a:lnTo>
                  <a:pt x="0" y="0"/>
                </a:lnTo>
                <a:lnTo>
                  <a:pt x="80175" y="393725"/>
                </a:lnTo>
                <a:lnTo>
                  <a:pt x="129946" y="393725"/>
                </a:lnTo>
                <a:lnTo>
                  <a:pt x="154323" y="274840"/>
                </a:lnTo>
                <a:lnTo>
                  <a:pt x="104508" y="274840"/>
                </a:lnTo>
                <a:lnTo>
                  <a:pt x="59715" y="0"/>
                </a:lnTo>
                <a:close/>
              </a:path>
              <a:path w="210819" h="394334">
                <a:moveTo>
                  <a:pt x="210680" y="0"/>
                </a:moveTo>
                <a:lnTo>
                  <a:pt x="150952" y="0"/>
                </a:lnTo>
                <a:lnTo>
                  <a:pt x="105613" y="274840"/>
                </a:lnTo>
                <a:lnTo>
                  <a:pt x="154323" y="274840"/>
                </a:lnTo>
                <a:lnTo>
                  <a:pt x="210680" y="0"/>
                </a:lnTo>
                <a:close/>
              </a:path>
            </a:pathLst>
          </a:custGeom>
          <a:solidFill>
            <a:srgbClr val="8EC850"/>
          </a:solidFill>
        </p:spPr>
        <p:txBody>
          <a:bodyPr wrap="square" lIns="0" tIns="0" rIns="0" bIns="0" rtlCol="0"/>
          <a:lstStyle/>
          <a:p>
            <a:endParaRPr sz="2418"/>
          </a:p>
        </p:txBody>
      </p:sp>
      <p:sp>
        <p:nvSpPr>
          <p:cNvPr id="332" name="object 332"/>
          <p:cNvSpPr/>
          <p:nvPr/>
        </p:nvSpPr>
        <p:spPr>
          <a:xfrm>
            <a:off x="5317365" y="1746885"/>
            <a:ext cx="226041" cy="0"/>
          </a:xfrm>
          <a:custGeom>
            <a:avLst/>
            <a:gdLst/>
            <a:ahLst/>
            <a:cxnLst/>
            <a:rect l="l" t="t" r="r" b="b"/>
            <a:pathLst>
              <a:path w="168275">
                <a:moveTo>
                  <a:pt x="0" y="0"/>
                </a:moveTo>
                <a:lnTo>
                  <a:pt x="168109" y="0"/>
                </a:lnTo>
              </a:path>
            </a:pathLst>
          </a:custGeom>
          <a:ln w="55879">
            <a:solidFill>
              <a:srgbClr val="8EC850"/>
            </a:solidFill>
          </a:ln>
        </p:spPr>
        <p:txBody>
          <a:bodyPr wrap="square" lIns="0" tIns="0" rIns="0" bIns="0" rtlCol="0"/>
          <a:lstStyle/>
          <a:p>
            <a:endParaRPr sz="2418"/>
          </a:p>
        </p:txBody>
      </p:sp>
      <p:sp>
        <p:nvSpPr>
          <p:cNvPr id="333" name="object 333"/>
          <p:cNvSpPr/>
          <p:nvPr/>
        </p:nvSpPr>
        <p:spPr>
          <a:xfrm>
            <a:off x="5355245" y="1554111"/>
            <a:ext cx="0" cy="155243"/>
          </a:xfrm>
          <a:custGeom>
            <a:avLst/>
            <a:gdLst/>
            <a:ahLst/>
            <a:cxnLst/>
            <a:rect l="l" t="t" r="r" b="b"/>
            <a:pathLst>
              <a:path h="115569">
                <a:moveTo>
                  <a:pt x="0" y="0"/>
                </a:moveTo>
                <a:lnTo>
                  <a:pt x="0" y="115570"/>
                </a:lnTo>
              </a:path>
            </a:pathLst>
          </a:custGeom>
          <a:ln w="56400">
            <a:solidFill>
              <a:srgbClr val="8EC850"/>
            </a:solidFill>
          </a:ln>
        </p:spPr>
        <p:txBody>
          <a:bodyPr wrap="square" lIns="0" tIns="0" rIns="0" bIns="0" rtlCol="0"/>
          <a:lstStyle/>
          <a:p>
            <a:endParaRPr sz="2418"/>
          </a:p>
        </p:txBody>
      </p:sp>
      <p:sp>
        <p:nvSpPr>
          <p:cNvPr id="334" name="object 334"/>
          <p:cNvSpPr/>
          <p:nvPr/>
        </p:nvSpPr>
        <p:spPr>
          <a:xfrm>
            <a:off x="5317365" y="1518285"/>
            <a:ext cx="207275" cy="0"/>
          </a:xfrm>
          <a:custGeom>
            <a:avLst/>
            <a:gdLst/>
            <a:ahLst/>
            <a:cxnLst/>
            <a:rect l="l" t="t" r="r" b="b"/>
            <a:pathLst>
              <a:path w="154305">
                <a:moveTo>
                  <a:pt x="0" y="0"/>
                </a:moveTo>
                <a:lnTo>
                  <a:pt x="153720" y="0"/>
                </a:lnTo>
              </a:path>
            </a:pathLst>
          </a:custGeom>
          <a:ln w="53339">
            <a:solidFill>
              <a:srgbClr val="8EC850"/>
            </a:solidFill>
          </a:ln>
        </p:spPr>
        <p:txBody>
          <a:bodyPr wrap="square" lIns="0" tIns="0" rIns="0" bIns="0" rtlCol="0"/>
          <a:lstStyle/>
          <a:p>
            <a:endParaRPr sz="2418"/>
          </a:p>
        </p:txBody>
      </p:sp>
      <p:sp>
        <p:nvSpPr>
          <p:cNvPr id="335" name="object 335"/>
          <p:cNvSpPr/>
          <p:nvPr/>
        </p:nvSpPr>
        <p:spPr>
          <a:xfrm>
            <a:off x="5355245" y="1327217"/>
            <a:ext cx="0" cy="155243"/>
          </a:xfrm>
          <a:custGeom>
            <a:avLst/>
            <a:gdLst/>
            <a:ahLst/>
            <a:cxnLst/>
            <a:rect l="l" t="t" r="r" b="b"/>
            <a:pathLst>
              <a:path h="115569">
                <a:moveTo>
                  <a:pt x="0" y="0"/>
                </a:moveTo>
                <a:lnTo>
                  <a:pt x="0" y="115570"/>
                </a:lnTo>
              </a:path>
            </a:pathLst>
          </a:custGeom>
          <a:ln w="56400">
            <a:solidFill>
              <a:srgbClr val="8EC850"/>
            </a:solidFill>
          </a:ln>
        </p:spPr>
        <p:txBody>
          <a:bodyPr wrap="square" lIns="0" tIns="0" rIns="0" bIns="0" rtlCol="0"/>
          <a:lstStyle/>
          <a:p>
            <a:endParaRPr sz="2418"/>
          </a:p>
        </p:txBody>
      </p:sp>
      <p:sp>
        <p:nvSpPr>
          <p:cNvPr id="336" name="object 336"/>
          <p:cNvSpPr/>
          <p:nvPr/>
        </p:nvSpPr>
        <p:spPr>
          <a:xfrm>
            <a:off x="5317365" y="1291391"/>
            <a:ext cx="226041" cy="0"/>
          </a:xfrm>
          <a:custGeom>
            <a:avLst/>
            <a:gdLst/>
            <a:ahLst/>
            <a:cxnLst/>
            <a:rect l="l" t="t" r="r" b="b"/>
            <a:pathLst>
              <a:path w="168275">
                <a:moveTo>
                  <a:pt x="0" y="0"/>
                </a:moveTo>
                <a:lnTo>
                  <a:pt x="168109" y="0"/>
                </a:lnTo>
              </a:path>
            </a:pathLst>
          </a:custGeom>
          <a:ln w="53339">
            <a:solidFill>
              <a:srgbClr val="8EC850"/>
            </a:solidFill>
          </a:ln>
        </p:spPr>
        <p:txBody>
          <a:bodyPr wrap="square" lIns="0" tIns="0" rIns="0" bIns="0" rtlCol="0"/>
          <a:lstStyle/>
          <a:p>
            <a:endParaRPr sz="2418"/>
          </a:p>
        </p:txBody>
      </p:sp>
      <p:sp>
        <p:nvSpPr>
          <p:cNvPr id="337" name="object 337"/>
          <p:cNvSpPr/>
          <p:nvPr/>
        </p:nvSpPr>
        <p:spPr>
          <a:xfrm>
            <a:off x="4295126" y="2912176"/>
            <a:ext cx="3565033" cy="1158354"/>
          </a:xfrm>
          <a:prstGeom prst="rect">
            <a:avLst/>
          </a:prstGeom>
          <a:blipFill>
            <a:blip r:embed="rId3" cstate="print"/>
            <a:stretch>
              <a:fillRect/>
            </a:stretch>
          </a:blipFill>
        </p:spPr>
        <p:txBody>
          <a:bodyPr wrap="square" lIns="0" tIns="0" rIns="0" bIns="0" rtlCol="0"/>
          <a:lstStyle/>
          <a:p>
            <a:endParaRPr sz="2418"/>
          </a:p>
        </p:txBody>
      </p:sp>
      <p:sp>
        <p:nvSpPr>
          <p:cNvPr id="338" name="object 338"/>
          <p:cNvSpPr/>
          <p:nvPr/>
        </p:nvSpPr>
        <p:spPr>
          <a:xfrm>
            <a:off x="2951736" y="1974524"/>
            <a:ext cx="82738" cy="183392"/>
          </a:xfrm>
          <a:custGeom>
            <a:avLst/>
            <a:gdLst/>
            <a:ahLst/>
            <a:cxnLst/>
            <a:rect l="l" t="t" r="r" b="b"/>
            <a:pathLst>
              <a:path w="61594" h="136525">
                <a:moveTo>
                  <a:pt x="61582" y="0"/>
                </a:moveTo>
                <a:lnTo>
                  <a:pt x="0" y="0"/>
                </a:lnTo>
                <a:lnTo>
                  <a:pt x="0" y="136283"/>
                </a:lnTo>
                <a:lnTo>
                  <a:pt x="61582" y="136283"/>
                </a:lnTo>
                <a:lnTo>
                  <a:pt x="61582" y="116763"/>
                </a:lnTo>
                <a:lnTo>
                  <a:pt x="20662" y="116763"/>
                </a:lnTo>
                <a:lnTo>
                  <a:pt x="20662" y="76758"/>
                </a:lnTo>
                <a:lnTo>
                  <a:pt x="56311" y="76758"/>
                </a:lnTo>
                <a:lnTo>
                  <a:pt x="56311" y="58381"/>
                </a:lnTo>
                <a:lnTo>
                  <a:pt x="20662" y="58381"/>
                </a:lnTo>
                <a:lnTo>
                  <a:pt x="20662" y="18376"/>
                </a:lnTo>
                <a:lnTo>
                  <a:pt x="61582" y="18376"/>
                </a:lnTo>
                <a:lnTo>
                  <a:pt x="61582" y="0"/>
                </a:lnTo>
                <a:close/>
              </a:path>
            </a:pathLst>
          </a:custGeom>
          <a:solidFill>
            <a:srgbClr val="8EC850"/>
          </a:solidFill>
        </p:spPr>
        <p:txBody>
          <a:bodyPr wrap="square" lIns="0" tIns="0" rIns="0" bIns="0" rtlCol="0"/>
          <a:lstStyle/>
          <a:p>
            <a:endParaRPr sz="2418"/>
          </a:p>
        </p:txBody>
      </p:sp>
      <p:sp>
        <p:nvSpPr>
          <p:cNvPr id="339" name="object 339"/>
          <p:cNvSpPr/>
          <p:nvPr/>
        </p:nvSpPr>
        <p:spPr>
          <a:xfrm>
            <a:off x="3038817" y="1974531"/>
            <a:ext cx="107476" cy="183392"/>
          </a:xfrm>
          <a:custGeom>
            <a:avLst/>
            <a:gdLst/>
            <a:ahLst/>
            <a:cxnLst/>
            <a:rect l="l" t="t" r="r" b="b"/>
            <a:pathLst>
              <a:path w="80009" h="136525">
                <a:moveTo>
                  <a:pt x="24091" y="0"/>
                </a:moveTo>
                <a:lnTo>
                  <a:pt x="2222" y="0"/>
                </a:lnTo>
                <a:lnTo>
                  <a:pt x="29159" y="64884"/>
                </a:lnTo>
                <a:lnTo>
                  <a:pt x="0" y="136283"/>
                </a:lnTo>
                <a:lnTo>
                  <a:pt x="21869" y="136283"/>
                </a:lnTo>
                <a:lnTo>
                  <a:pt x="39700" y="90347"/>
                </a:lnTo>
                <a:lnTo>
                  <a:pt x="60443" y="90347"/>
                </a:lnTo>
                <a:lnTo>
                  <a:pt x="49822" y="64884"/>
                </a:lnTo>
                <a:lnTo>
                  <a:pt x="60222" y="40385"/>
                </a:lnTo>
                <a:lnTo>
                  <a:pt x="39700" y="40385"/>
                </a:lnTo>
                <a:lnTo>
                  <a:pt x="24091" y="0"/>
                </a:lnTo>
                <a:close/>
              </a:path>
              <a:path w="80009" h="136525">
                <a:moveTo>
                  <a:pt x="60443" y="90347"/>
                </a:moveTo>
                <a:lnTo>
                  <a:pt x="39700" y="90347"/>
                </a:lnTo>
                <a:lnTo>
                  <a:pt x="57721" y="136283"/>
                </a:lnTo>
                <a:lnTo>
                  <a:pt x="79603" y="136283"/>
                </a:lnTo>
                <a:lnTo>
                  <a:pt x="60443" y="90347"/>
                </a:lnTo>
                <a:close/>
              </a:path>
              <a:path w="80009" h="136525">
                <a:moveTo>
                  <a:pt x="77368" y="0"/>
                </a:moveTo>
                <a:lnTo>
                  <a:pt x="55499" y="0"/>
                </a:lnTo>
                <a:lnTo>
                  <a:pt x="39700" y="40385"/>
                </a:lnTo>
                <a:lnTo>
                  <a:pt x="60222" y="40385"/>
                </a:lnTo>
                <a:lnTo>
                  <a:pt x="77368" y="0"/>
                </a:lnTo>
                <a:close/>
              </a:path>
            </a:pathLst>
          </a:custGeom>
          <a:solidFill>
            <a:srgbClr val="8EC850"/>
          </a:solidFill>
        </p:spPr>
        <p:txBody>
          <a:bodyPr wrap="square" lIns="0" tIns="0" rIns="0" bIns="0" rtlCol="0"/>
          <a:lstStyle/>
          <a:p>
            <a:endParaRPr sz="2418"/>
          </a:p>
        </p:txBody>
      </p:sp>
      <p:sp>
        <p:nvSpPr>
          <p:cNvPr id="340" name="object 340"/>
          <p:cNvSpPr/>
          <p:nvPr/>
        </p:nvSpPr>
        <p:spPr>
          <a:xfrm>
            <a:off x="3158259" y="1974524"/>
            <a:ext cx="90416" cy="183392"/>
          </a:xfrm>
          <a:custGeom>
            <a:avLst/>
            <a:gdLst/>
            <a:ahLst/>
            <a:cxnLst/>
            <a:rect l="l" t="t" r="r" b="b"/>
            <a:pathLst>
              <a:path w="67309" h="136525">
                <a:moveTo>
                  <a:pt x="36664" y="0"/>
                </a:moveTo>
                <a:lnTo>
                  <a:pt x="0" y="0"/>
                </a:lnTo>
                <a:lnTo>
                  <a:pt x="0" y="136283"/>
                </a:lnTo>
                <a:lnTo>
                  <a:pt x="20662" y="136283"/>
                </a:lnTo>
                <a:lnTo>
                  <a:pt x="20662" y="83083"/>
                </a:lnTo>
                <a:lnTo>
                  <a:pt x="38900" y="83083"/>
                </a:lnTo>
                <a:lnTo>
                  <a:pt x="45097" y="81826"/>
                </a:lnTo>
                <a:lnTo>
                  <a:pt x="54559" y="76860"/>
                </a:lnTo>
                <a:lnTo>
                  <a:pt x="58343" y="73380"/>
                </a:lnTo>
                <a:lnTo>
                  <a:pt x="61175" y="68910"/>
                </a:lnTo>
                <a:lnTo>
                  <a:pt x="63601" y="65214"/>
                </a:lnTo>
                <a:lnTo>
                  <a:pt x="63808" y="64693"/>
                </a:lnTo>
                <a:lnTo>
                  <a:pt x="20662" y="64693"/>
                </a:lnTo>
                <a:lnTo>
                  <a:pt x="20662" y="18376"/>
                </a:lnTo>
                <a:lnTo>
                  <a:pt x="63974" y="18376"/>
                </a:lnTo>
                <a:lnTo>
                  <a:pt x="63677" y="17322"/>
                </a:lnTo>
                <a:lnTo>
                  <a:pt x="41656" y="698"/>
                </a:lnTo>
                <a:lnTo>
                  <a:pt x="36664" y="0"/>
                </a:lnTo>
                <a:close/>
              </a:path>
              <a:path w="67309" h="136525">
                <a:moveTo>
                  <a:pt x="63974" y="18376"/>
                </a:moveTo>
                <a:lnTo>
                  <a:pt x="35445" y="18376"/>
                </a:lnTo>
                <a:lnTo>
                  <a:pt x="38557" y="18986"/>
                </a:lnTo>
                <a:lnTo>
                  <a:pt x="42875" y="21399"/>
                </a:lnTo>
                <a:lnTo>
                  <a:pt x="44462" y="23063"/>
                </a:lnTo>
                <a:lnTo>
                  <a:pt x="46494" y="27279"/>
                </a:lnTo>
                <a:lnTo>
                  <a:pt x="47091" y="29768"/>
                </a:lnTo>
                <a:lnTo>
                  <a:pt x="47498" y="35509"/>
                </a:lnTo>
                <a:lnTo>
                  <a:pt x="47498" y="48298"/>
                </a:lnTo>
                <a:lnTo>
                  <a:pt x="34772" y="64693"/>
                </a:lnTo>
                <a:lnTo>
                  <a:pt x="63808" y="64693"/>
                </a:lnTo>
                <a:lnTo>
                  <a:pt x="65189" y="61226"/>
                </a:lnTo>
                <a:lnTo>
                  <a:pt x="66675" y="52666"/>
                </a:lnTo>
                <a:lnTo>
                  <a:pt x="66988" y="48298"/>
                </a:lnTo>
                <a:lnTo>
                  <a:pt x="67043" y="33375"/>
                </a:lnTo>
                <a:lnTo>
                  <a:pt x="66370" y="26898"/>
                </a:lnTo>
                <a:lnTo>
                  <a:pt x="63974" y="18376"/>
                </a:lnTo>
                <a:close/>
              </a:path>
            </a:pathLst>
          </a:custGeom>
          <a:solidFill>
            <a:srgbClr val="8EC850"/>
          </a:solidFill>
        </p:spPr>
        <p:txBody>
          <a:bodyPr wrap="square" lIns="0" tIns="0" rIns="0" bIns="0" rtlCol="0"/>
          <a:lstStyle/>
          <a:p>
            <a:endParaRPr sz="2418"/>
          </a:p>
        </p:txBody>
      </p:sp>
      <p:sp>
        <p:nvSpPr>
          <p:cNvPr id="341" name="object 341"/>
          <p:cNvSpPr/>
          <p:nvPr/>
        </p:nvSpPr>
        <p:spPr>
          <a:xfrm>
            <a:off x="3268999" y="1974524"/>
            <a:ext cx="82738" cy="183392"/>
          </a:xfrm>
          <a:custGeom>
            <a:avLst/>
            <a:gdLst/>
            <a:ahLst/>
            <a:cxnLst/>
            <a:rect l="l" t="t" r="r" b="b"/>
            <a:pathLst>
              <a:path w="61594" h="136525">
                <a:moveTo>
                  <a:pt x="61582" y="0"/>
                </a:moveTo>
                <a:lnTo>
                  <a:pt x="0" y="0"/>
                </a:lnTo>
                <a:lnTo>
                  <a:pt x="0" y="136283"/>
                </a:lnTo>
                <a:lnTo>
                  <a:pt x="61582" y="136283"/>
                </a:lnTo>
                <a:lnTo>
                  <a:pt x="61582" y="116763"/>
                </a:lnTo>
                <a:lnTo>
                  <a:pt x="20662" y="116763"/>
                </a:lnTo>
                <a:lnTo>
                  <a:pt x="20662" y="76758"/>
                </a:lnTo>
                <a:lnTo>
                  <a:pt x="56311" y="76758"/>
                </a:lnTo>
                <a:lnTo>
                  <a:pt x="56311" y="58381"/>
                </a:lnTo>
                <a:lnTo>
                  <a:pt x="20662" y="58381"/>
                </a:lnTo>
                <a:lnTo>
                  <a:pt x="20662" y="18376"/>
                </a:lnTo>
                <a:lnTo>
                  <a:pt x="61582" y="18376"/>
                </a:lnTo>
                <a:lnTo>
                  <a:pt x="61582" y="0"/>
                </a:lnTo>
                <a:close/>
              </a:path>
            </a:pathLst>
          </a:custGeom>
          <a:solidFill>
            <a:srgbClr val="8EC850"/>
          </a:solidFill>
        </p:spPr>
        <p:txBody>
          <a:bodyPr wrap="square" lIns="0" tIns="0" rIns="0" bIns="0" rtlCol="0"/>
          <a:lstStyle/>
          <a:p>
            <a:endParaRPr sz="2418"/>
          </a:p>
        </p:txBody>
      </p:sp>
      <p:sp>
        <p:nvSpPr>
          <p:cNvPr id="342" name="object 342"/>
          <p:cNvSpPr/>
          <p:nvPr/>
        </p:nvSpPr>
        <p:spPr>
          <a:xfrm>
            <a:off x="3369674" y="1974524"/>
            <a:ext cx="99799" cy="183392"/>
          </a:xfrm>
          <a:custGeom>
            <a:avLst/>
            <a:gdLst/>
            <a:ahLst/>
            <a:cxnLst/>
            <a:rect l="l" t="t" r="r" b="b"/>
            <a:pathLst>
              <a:path w="74294" h="136525">
                <a:moveTo>
                  <a:pt x="33223" y="0"/>
                </a:moveTo>
                <a:lnTo>
                  <a:pt x="0" y="0"/>
                </a:lnTo>
                <a:lnTo>
                  <a:pt x="0" y="136283"/>
                </a:lnTo>
                <a:lnTo>
                  <a:pt x="20662" y="136283"/>
                </a:lnTo>
                <a:lnTo>
                  <a:pt x="20662" y="78092"/>
                </a:lnTo>
                <a:lnTo>
                  <a:pt x="53291" y="78092"/>
                </a:lnTo>
                <a:lnTo>
                  <a:pt x="51854" y="74079"/>
                </a:lnTo>
                <a:lnTo>
                  <a:pt x="58470" y="70637"/>
                </a:lnTo>
                <a:lnTo>
                  <a:pt x="63093" y="66078"/>
                </a:lnTo>
                <a:lnTo>
                  <a:pt x="65508" y="60871"/>
                </a:lnTo>
                <a:lnTo>
                  <a:pt x="20662" y="60871"/>
                </a:lnTo>
                <a:lnTo>
                  <a:pt x="20662" y="18376"/>
                </a:lnTo>
                <a:lnTo>
                  <a:pt x="65149" y="18376"/>
                </a:lnTo>
                <a:lnTo>
                  <a:pt x="60569" y="10001"/>
                </a:lnTo>
                <a:lnTo>
                  <a:pt x="49175" y="2500"/>
                </a:lnTo>
                <a:lnTo>
                  <a:pt x="33223" y="0"/>
                </a:lnTo>
                <a:close/>
              </a:path>
              <a:path w="74294" h="136525">
                <a:moveTo>
                  <a:pt x="53291" y="78092"/>
                </a:moveTo>
                <a:lnTo>
                  <a:pt x="33020" y="78092"/>
                </a:lnTo>
                <a:lnTo>
                  <a:pt x="52260" y="136283"/>
                </a:lnTo>
                <a:lnTo>
                  <a:pt x="74129" y="136283"/>
                </a:lnTo>
                <a:lnTo>
                  <a:pt x="53291" y="78092"/>
                </a:lnTo>
                <a:close/>
              </a:path>
              <a:path w="74294" h="136525">
                <a:moveTo>
                  <a:pt x="65149" y="18376"/>
                </a:moveTo>
                <a:lnTo>
                  <a:pt x="35179" y="18376"/>
                </a:lnTo>
                <a:lnTo>
                  <a:pt x="38214" y="18821"/>
                </a:lnTo>
                <a:lnTo>
                  <a:pt x="42811" y="20612"/>
                </a:lnTo>
                <a:lnTo>
                  <a:pt x="49022" y="36182"/>
                </a:lnTo>
                <a:lnTo>
                  <a:pt x="49022" y="43065"/>
                </a:lnTo>
                <a:lnTo>
                  <a:pt x="36055" y="60871"/>
                </a:lnTo>
                <a:lnTo>
                  <a:pt x="65508" y="60871"/>
                </a:lnTo>
                <a:lnTo>
                  <a:pt x="68364" y="54711"/>
                </a:lnTo>
                <a:lnTo>
                  <a:pt x="69684" y="47917"/>
                </a:lnTo>
                <a:lnTo>
                  <a:pt x="69684" y="40005"/>
                </a:lnTo>
                <a:lnTo>
                  <a:pt x="67406" y="22502"/>
                </a:lnTo>
                <a:lnTo>
                  <a:pt x="65149" y="18376"/>
                </a:lnTo>
                <a:close/>
              </a:path>
            </a:pathLst>
          </a:custGeom>
          <a:solidFill>
            <a:srgbClr val="8EC850"/>
          </a:solidFill>
        </p:spPr>
        <p:txBody>
          <a:bodyPr wrap="square" lIns="0" tIns="0" rIns="0" bIns="0" rtlCol="0"/>
          <a:lstStyle/>
          <a:p>
            <a:endParaRPr sz="2418"/>
          </a:p>
        </p:txBody>
      </p:sp>
      <p:sp>
        <p:nvSpPr>
          <p:cNvPr id="343" name="object 343"/>
          <p:cNvSpPr/>
          <p:nvPr/>
        </p:nvSpPr>
        <p:spPr>
          <a:xfrm>
            <a:off x="3512808" y="1999205"/>
            <a:ext cx="0" cy="158655"/>
          </a:xfrm>
          <a:custGeom>
            <a:avLst/>
            <a:gdLst/>
            <a:ahLst/>
            <a:cxnLst/>
            <a:rect l="l" t="t" r="r" b="b"/>
            <a:pathLst>
              <a:path h="118109">
                <a:moveTo>
                  <a:pt x="0" y="0"/>
                </a:moveTo>
                <a:lnTo>
                  <a:pt x="0" y="117919"/>
                </a:lnTo>
              </a:path>
            </a:pathLst>
          </a:custGeom>
          <a:ln w="20662">
            <a:solidFill>
              <a:srgbClr val="8EC850"/>
            </a:solidFill>
          </a:ln>
        </p:spPr>
        <p:txBody>
          <a:bodyPr wrap="square" lIns="0" tIns="0" rIns="0" bIns="0" rtlCol="0"/>
          <a:lstStyle/>
          <a:p>
            <a:endParaRPr sz="2418"/>
          </a:p>
        </p:txBody>
      </p:sp>
      <p:sp>
        <p:nvSpPr>
          <p:cNvPr id="344" name="object 344"/>
          <p:cNvSpPr/>
          <p:nvPr/>
        </p:nvSpPr>
        <p:spPr>
          <a:xfrm>
            <a:off x="3466823" y="1986863"/>
            <a:ext cx="92122" cy="0"/>
          </a:xfrm>
          <a:custGeom>
            <a:avLst/>
            <a:gdLst/>
            <a:ahLst/>
            <a:cxnLst/>
            <a:rect l="l" t="t" r="r" b="b"/>
            <a:pathLst>
              <a:path w="68580">
                <a:moveTo>
                  <a:pt x="0" y="0"/>
                </a:moveTo>
                <a:lnTo>
                  <a:pt x="68465" y="0"/>
                </a:lnTo>
              </a:path>
            </a:pathLst>
          </a:custGeom>
          <a:ln w="18376">
            <a:solidFill>
              <a:srgbClr val="8EC850"/>
            </a:solidFill>
          </a:ln>
        </p:spPr>
        <p:txBody>
          <a:bodyPr wrap="square" lIns="0" tIns="0" rIns="0" bIns="0" rtlCol="0"/>
          <a:lstStyle/>
          <a:p>
            <a:endParaRPr sz="2418"/>
          </a:p>
        </p:txBody>
      </p:sp>
      <p:sp>
        <p:nvSpPr>
          <p:cNvPr id="345" name="object 345"/>
          <p:cNvSpPr/>
          <p:nvPr/>
        </p:nvSpPr>
        <p:spPr>
          <a:xfrm>
            <a:off x="3585724" y="1974524"/>
            <a:ext cx="0" cy="183392"/>
          </a:xfrm>
          <a:custGeom>
            <a:avLst/>
            <a:gdLst/>
            <a:ahLst/>
            <a:cxnLst/>
            <a:rect l="l" t="t" r="r" b="b"/>
            <a:pathLst>
              <a:path h="136525">
                <a:moveTo>
                  <a:pt x="0" y="0"/>
                </a:moveTo>
                <a:lnTo>
                  <a:pt x="0" y="136283"/>
                </a:lnTo>
              </a:path>
            </a:pathLst>
          </a:custGeom>
          <a:ln w="20662">
            <a:solidFill>
              <a:srgbClr val="8EC850"/>
            </a:solidFill>
          </a:ln>
        </p:spPr>
        <p:txBody>
          <a:bodyPr wrap="square" lIns="0" tIns="0" rIns="0" bIns="0" rtlCol="0"/>
          <a:lstStyle/>
          <a:p>
            <a:endParaRPr sz="2418"/>
          </a:p>
        </p:txBody>
      </p:sp>
      <p:sp>
        <p:nvSpPr>
          <p:cNvPr id="346" name="object 346"/>
          <p:cNvSpPr/>
          <p:nvPr/>
        </p:nvSpPr>
        <p:spPr>
          <a:xfrm>
            <a:off x="3621096" y="1972985"/>
            <a:ext cx="95534" cy="186804"/>
          </a:xfrm>
          <a:custGeom>
            <a:avLst/>
            <a:gdLst/>
            <a:ahLst/>
            <a:cxnLst/>
            <a:rect l="l" t="t" r="r" b="b"/>
            <a:pathLst>
              <a:path w="71119" h="139065">
                <a:moveTo>
                  <a:pt x="20650" y="98958"/>
                </a:moveTo>
                <a:lnTo>
                  <a:pt x="0" y="98958"/>
                </a:lnTo>
                <a:lnTo>
                  <a:pt x="0" y="110820"/>
                </a:lnTo>
                <a:lnTo>
                  <a:pt x="30238" y="138582"/>
                </a:lnTo>
                <a:lnTo>
                  <a:pt x="41859" y="138582"/>
                </a:lnTo>
                <a:lnTo>
                  <a:pt x="67959" y="119062"/>
                </a:lnTo>
                <a:lnTo>
                  <a:pt x="29971" y="119062"/>
                </a:lnTo>
                <a:lnTo>
                  <a:pt x="26225" y="117627"/>
                </a:lnTo>
                <a:lnTo>
                  <a:pt x="21767" y="111874"/>
                </a:lnTo>
                <a:lnTo>
                  <a:pt x="20650" y="108661"/>
                </a:lnTo>
                <a:lnTo>
                  <a:pt x="20650" y="98958"/>
                </a:lnTo>
                <a:close/>
              </a:path>
              <a:path w="71119" h="139065">
                <a:moveTo>
                  <a:pt x="41592" y="0"/>
                </a:moveTo>
                <a:lnTo>
                  <a:pt x="30518" y="0"/>
                </a:lnTo>
                <a:lnTo>
                  <a:pt x="25323" y="990"/>
                </a:lnTo>
                <a:lnTo>
                  <a:pt x="1122" y="31521"/>
                </a:lnTo>
                <a:lnTo>
                  <a:pt x="1015" y="45872"/>
                </a:lnTo>
                <a:lnTo>
                  <a:pt x="2527" y="52984"/>
                </a:lnTo>
                <a:lnTo>
                  <a:pt x="8610" y="64350"/>
                </a:lnTo>
                <a:lnTo>
                  <a:pt x="14579" y="68910"/>
                </a:lnTo>
                <a:lnTo>
                  <a:pt x="38277" y="78092"/>
                </a:lnTo>
                <a:lnTo>
                  <a:pt x="40843" y="79121"/>
                </a:lnTo>
                <a:lnTo>
                  <a:pt x="50117" y="104317"/>
                </a:lnTo>
                <a:lnTo>
                  <a:pt x="50101" y="104635"/>
                </a:lnTo>
                <a:lnTo>
                  <a:pt x="38747" y="119062"/>
                </a:lnTo>
                <a:lnTo>
                  <a:pt x="67959" y="119062"/>
                </a:lnTo>
                <a:lnTo>
                  <a:pt x="70281" y="109651"/>
                </a:lnTo>
                <a:lnTo>
                  <a:pt x="70855" y="104635"/>
                </a:lnTo>
                <a:lnTo>
                  <a:pt x="70811" y="92265"/>
                </a:lnTo>
                <a:lnTo>
                  <a:pt x="49225" y="61252"/>
                </a:lnTo>
                <a:lnTo>
                  <a:pt x="30721" y="54292"/>
                </a:lnTo>
                <a:lnTo>
                  <a:pt x="21678" y="34836"/>
                </a:lnTo>
                <a:lnTo>
                  <a:pt x="21869" y="32639"/>
                </a:lnTo>
                <a:lnTo>
                  <a:pt x="32804" y="19519"/>
                </a:lnTo>
                <a:lnTo>
                  <a:pt x="68423" y="19519"/>
                </a:lnTo>
                <a:lnTo>
                  <a:pt x="66840" y="15976"/>
                </a:lnTo>
                <a:lnTo>
                  <a:pt x="64515" y="12700"/>
                </a:lnTo>
                <a:lnTo>
                  <a:pt x="58445" y="6832"/>
                </a:lnTo>
                <a:lnTo>
                  <a:pt x="54800" y="4457"/>
                </a:lnTo>
                <a:lnTo>
                  <a:pt x="46291" y="889"/>
                </a:lnTo>
                <a:lnTo>
                  <a:pt x="41592" y="0"/>
                </a:lnTo>
                <a:close/>
              </a:path>
              <a:path w="71119" h="139065">
                <a:moveTo>
                  <a:pt x="68423" y="19519"/>
                </a:moveTo>
                <a:lnTo>
                  <a:pt x="40919" y="19519"/>
                </a:lnTo>
                <a:lnTo>
                  <a:pt x="44665" y="21145"/>
                </a:lnTo>
                <a:lnTo>
                  <a:pt x="49123" y="27660"/>
                </a:lnTo>
                <a:lnTo>
                  <a:pt x="50241" y="31521"/>
                </a:lnTo>
                <a:lnTo>
                  <a:pt x="50241" y="40386"/>
                </a:lnTo>
                <a:lnTo>
                  <a:pt x="70891" y="40386"/>
                </a:lnTo>
                <a:lnTo>
                  <a:pt x="70804" y="26581"/>
                </a:lnTo>
                <a:lnTo>
                  <a:pt x="70091" y="23253"/>
                </a:lnTo>
                <a:lnTo>
                  <a:pt x="68423" y="19519"/>
                </a:lnTo>
                <a:close/>
              </a:path>
            </a:pathLst>
          </a:custGeom>
          <a:solidFill>
            <a:srgbClr val="8EC850"/>
          </a:solidFill>
        </p:spPr>
        <p:txBody>
          <a:bodyPr wrap="square" lIns="0" tIns="0" rIns="0" bIns="0" rtlCol="0"/>
          <a:lstStyle/>
          <a:p>
            <a:endParaRPr sz="2418"/>
          </a:p>
        </p:txBody>
      </p:sp>
      <p:sp>
        <p:nvSpPr>
          <p:cNvPr id="347" name="object 347"/>
          <p:cNvSpPr/>
          <p:nvPr/>
        </p:nvSpPr>
        <p:spPr>
          <a:xfrm>
            <a:off x="3737007" y="1974524"/>
            <a:ext cx="82738" cy="183392"/>
          </a:xfrm>
          <a:custGeom>
            <a:avLst/>
            <a:gdLst/>
            <a:ahLst/>
            <a:cxnLst/>
            <a:rect l="l" t="t" r="r" b="b"/>
            <a:pathLst>
              <a:path w="61594" h="136525">
                <a:moveTo>
                  <a:pt x="61582" y="0"/>
                </a:moveTo>
                <a:lnTo>
                  <a:pt x="0" y="0"/>
                </a:lnTo>
                <a:lnTo>
                  <a:pt x="0" y="136283"/>
                </a:lnTo>
                <a:lnTo>
                  <a:pt x="61582" y="136283"/>
                </a:lnTo>
                <a:lnTo>
                  <a:pt x="61582" y="116763"/>
                </a:lnTo>
                <a:lnTo>
                  <a:pt x="20662" y="116763"/>
                </a:lnTo>
                <a:lnTo>
                  <a:pt x="20662" y="76758"/>
                </a:lnTo>
                <a:lnTo>
                  <a:pt x="56311" y="76758"/>
                </a:lnTo>
                <a:lnTo>
                  <a:pt x="56311" y="58381"/>
                </a:lnTo>
                <a:lnTo>
                  <a:pt x="20662" y="58381"/>
                </a:lnTo>
                <a:lnTo>
                  <a:pt x="20662" y="18376"/>
                </a:lnTo>
                <a:lnTo>
                  <a:pt x="61582" y="18376"/>
                </a:lnTo>
                <a:lnTo>
                  <a:pt x="61582" y="0"/>
                </a:lnTo>
                <a:close/>
              </a:path>
            </a:pathLst>
          </a:custGeom>
          <a:solidFill>
            <a:srgbClr val="8EC850"/>
          </a:solidFill>
        </p:spPr>
        <p:txBody>
          <a:bodyPr wrap="square" lIns="0" tIns="0" rIns="0" bIns="0" rtlCol="0"/>
          <a:lstStyle/>
          <a:p>
            <a:endParaRPr sz="2418"/>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dirty="0"/>
              <a:t>What is the Role of RD Professionals?</a:t>
            </a:r>
          </a:p>
        </p:txBody>
      </p:sp>
      <p:sp>
        <p:nvSpPr>
          <p:cNvPr id="3" name="Content Placeholder 2"/>
          <p:cNvSpPr>
            <a:spLocks noGrp="1"/>
          </p:cNvSpPr>
          <p:nvPr>
            <p:ph idx="1"/>
          </p:nvPr>
        </p:nvSpPr>
        <p:spPr>
          <a:xfrm>
            <a:off x="1202920" y="1872035"/>
            <a:ext cx="7396312" cy="4206240"/>
          </a:xfrm>
        </p:spPr>
        <p:txBody>
          <a:bodyPr>
            <a:normAutofit/>
          </a:bodyPr>
          <a:lstStyle/>
          <a:p>
            <a:r>
              <a:rPr lang="en-US" sz="2400" dirty="0"/>
              <a:t>Support efforts to secure extramural funding</a:t>
            </a:r>
          </a:p>
          <a:p>
            <a:r>
              <a:rPr lang="en-US" sz="2400" dirty="0"/>
              <a:t>Build critical partnerships among institutions and external stakeholders</a:t>
            </a:r>
          </a:p>
          <a:p>
            <a:r>
              <a:rPr lang="en-US" sz="2400" dirty="0"/>
              <a:t>Enable competitive individual and team research</a:t>
            </a:r>
          </a:p>
          <a:p>
            <a:r>
              <a:rPr lang="en-US" sz="2400" dirty="0"/>
              <a:t>Build/implement collaborative services and resources across disciplines; administrative structures, and  within/outside academia</a:t>
            </a:r>
          </a:p>
          <a:p>
            <a:r>
              <a:rPr lang="en-US" sz="2400" dirty="0"/>
              <a:t>Foster interdisciplinary and multi-disciplinary research</a:t>
            </a:r>
          </a:p>
        </p:txBody>
      </p:sp>
      <p:pic>
        <p:nvPicPr>
          <p:cNvPr id="2050" name="Picture 2">
            <a:extLst>
              <a:ext uri="{FF2B5EF4-FFF2-40B4-BE49-F238E27FC236}">
                <a16:creationId xmlns:a16="http://schemas.microsoft.com/office/drawing/2014/main" id="{6272024E-039E-4FED-AE5E-E835E6E5BC6D}"/>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8599232" y="2818299"/>
            <a:ext cx="3199711" cy="259728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6334895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3600" dirty="0"/>
              <a:t>Research Development </a:t>
            </a:r>
            <a:br>
              <a:rPr lang="en-US" sz="3600" dirty="0"/>
            </a:br>
            <a:r>
              <a:rPr lang="en-US" sz="3600" dirty="0"/>
              <a:t>Roles and Responsibilities</a:t>
            </a:r>
          </a:p>
        </p:txBody>
      </p:sp>
      <p:graphicFrame>
        <p:nvGraphicFramePr>
          <p:cNvPr id="5" name="Content Placeholder 4"/>
          <p:cNvGraphicFramePr>
            <a:graphicFrameLocks noGrp="1"/>
          </p:cNvGraphicFramePr>
          <p:nvPr>
            <p:ph idx="1"/>
            <p:extLst>
              <p:ext uri="{D42A27DB-BD31-4B8C-83A1-F6EECF244321}">
                <p14:modId xmlns:p14="http://schemas.microsoft.com/office/powerpoint/2010/main" val="26989295"/>
              </p:ext>
            </p:extLst>
          </p:nvPr>
        </p:nvGraphicFramePr>
        <p:xfrm>
          <a:off x="979087" y="1853754"/>
          <a:ext cx="10548257" cy="470262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32545829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a:extLst>
              <a:ext uri="{FF2B5EF4-FFF2-40B4-BE49-F238E27FC236}">
                <a16:creationId xmlns:a16="http://schemas.microsoft.com/office/drawing/2014/main" id="{37E9BE8E-3C4A-41F6-AA7D-E5D9C38183C5}"/>
              </a:ext>
            </a:extLst>
          </p:cNvPr>
          <p:cNvPicPr>
            <a:picLocks noChangeAspect="1" noChangeArrowheads="1"/>
          </p:cNvPicPr>
          <p:nvPr/>
        </p:nvPicPr>
        <p:blipFill>
          <a:blip r:embed="rId3">
            <a:alphaModFix amt="17000"/>
            <a:extLst>
              <a:ext uri="{28A0092B-C50C-407E-A947-70E740481C1C}">
                <a14:useLocalDpi xmlns:a14="http://schemas.microsoft.com/office/drawing/2010/main"/>
              </a:ext>
            </a:extLst>
          </a:blip>
          <a:srcRect/>
          <a:stretch>
            <a:fillRect/>
          </a:stretch>
        </p:blipFill>
        <p:spPr bwMode="auto">
          <a:xfrm>
            <a:off x="-3782743" y="1"/>
            <a:ext cx="15974744" cy="619760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RD is an Evolving Profession</a:t>
            </a:r>
          </a:p>
        </p:txBody>
      </p:sp>
      <p:sp>
        <p:nvSpPr>
          <p:cNvPr id="3" name="Content Placeholder 2"/>
          <p:cNvSpPr>
            <a:spLocks noGrp="1"/>
          </p:cNvSpPr>
          <p:nvPr>
            <p:ph idx="1"/>
          </p:nvPr>
        </p:nvSpPr>
        <p:spPr/>
        <p:txBody>
          <a:bodyPr>
            <a:normAutofit fontScale="55000" lnSpcReduction="20000"/>
          </a:bodyPr>
          <a:lstStyle/>
          <a:p>
            <a:r>
              <a:rPr lang="en-US" sz="4400" dirty="0"/>
              <a:t>Depends on our institution's priorities and expectations. </a:t>
            </a:r>
          </a:p>
          <a:p>
            <a:r>
              <a:rPr lang="en-US" sz="4400" dirty="0"/>
              <a:t>Engage across a spectrum of activities, including research administration, communication facilitation and networking, project management, writing and editing, curriculum instruction and design, graphic design. </a:t>
            </a:r>
          </a:p>
          <a:p>
            <a:r>
              <a:rPr lang="en-US" sz="4400" dirty="0"/>
              <a:t>Certification may include, but not limited to, Strategic Doing, technical writing certificate; grant writing certificate, certified research administrator (CRA), editor of life sciences (ELS); proposal management (CF.APMP); and project management (PMI).</a:t>
            </a:r>
          </a:p>
          <a:p>
            <a:endParaRPr lang="en-US" sz="2400" dirty="0"/>
          </a:p>
        </p:txBody>
      </p:sp>
    </p:spTree>
    <p:extLst>
      <p:ext uri="{BB962C8B-B14F-4D97-AF65-F5344CB8AC3E}">
        <p14:creationId xmlns:p14="http://schemas.microsoft.com/office/powerpoint/2010/main" val="48101846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Areas of Emphasis | Capacity Building</a:t>
            </a:r>
          </a:p>
        </p:txBody>
      </p:sp>
      <p:sp>
        <p:nvSpPr>
          <p:cNvPr id="3" name="Content Placeholder 2"/>
          <p:cNvSpPr>
            <a:spLocks noGrp="1"/>
          </p:cNvSpPr>
          <p:nvPr>
            <p:ph idx="1"/>
          </p:nvPr>
        </p:nvSpPr>
        <p:spPr/>
        <p:txBody>
          <a:bodyPr>
            <a:normAutofit fontScale="70000" lnSpcReduction="20000"/>
          </a:bodyPr>
          <a:lstStyle/>
          <a:p>
            <a:r>
              <a:rPr lang="en-US" sz="3400" dirty="0"/>
              <a:t>Federal Agency Profiles</a:t>
            </a:r>
          </a:p>
          <a:p>
            <a:r>
              <a:rPr lang="en-US" sz="3400" dirty="0"/>
              <a:t>Researcher Leadership Education and Mentoring</a:t>
            </a:r>
          </a:p>
          <a:p>
            <a:r>
              <a:rPr lang="en-US" sz="3400" dirty="0" err="1"/>
              <a:t>LibGuides</a:t>
            </a:r>
            <a:r>
              <a:rPr lang="en-US" sz="3400" dirty="0"/>
              <a:t>/Toolkits</a:t>
            </a:r>
          </a:p>
          <a:p>
            <a:r>
              <a:rPr lang="en-US" sz="3400" dirty="0"/>
              <a:t>Seed Funds / Internal Funding Programs</a:t>
            </a:r>
          </a:p>
          <a:p>
            <a:r>
              <a:rPr lang="en-US" sz="3400" dirty="0"/>
              <a:t>RIMS/Expert Finder Systems/ Research Analytics</a:t>
            </a:r>
          </a:p>
          <a:p>
            <a:r>
              <a:rPr lang="en-US" sz="3400" dirty="0"/>
              <a:t>Research Funding Opportunities</a:t>
            </a:r>
          </a:p>
          <a:p>
            <a:r>
              <a:rPr lang="en-US" sz="3400" dirty="0"/>
              <a:t>Support for National and International Awards</a:t>
            </a:r>
          </a:p>
          <a:p>
            <a:pPr marL="0" indent="0">
              <a:buNone/>
            </a:pPr>
            <a:endParaRPr lang="en-US" sz="2400" dirty="0"/>
          </a:p>
        </p:txBody>
      </p:sp>
      <p:pic>
        <p:nvPicPr>
          <p:cNvPr id="5" name="Picture 2">
            <a:extLst>
              <a:ext uri="{FF2B5EF4-FFF2-40B4-BE49-F238E27FC236}">
                <a16:creationId xmlns:a16="http://schemas.microsoft.com/office/drawing/2014/main" id="{8455EE82-185E-4310-8E92-F6B39E5548E2}"/>
              </a:ext>
            </a:extLst>
          </p:cNvPr>
          <p:cNvPicPr>
            <a:picLocks noChangeAspect="1" noChangeArrowheads="1"/>
          </p:cNvPicPr>
          <p:nvPr/>
        </p:nvPicPr>
        <p:blipFill>
          <a:blip r:embed="rId3">
            <a:alphaModFix amt="17000"/>
            <a:extLst>
              <a:ext uri="{28A0092B-C50C-407E-A947-70E740481C1C}">
                <a14:useLocalDpi xmlns:a14="http://schemas.microsoft.com/office/drawing/2010/main"/>
              </a:ext>
            </a:extLst>
          </a:blip>
          <a:srcRect/>
          <a:stretch>
            <a:fillRect/>
          </a:stretch>
        </p:blipFill>
        <p:spPr bwMode="auto">
          <a:xfrm>
            <a:off x="0" y="58365"/>
            <a:ext cx="13118594" cy="60534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9224363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Areas of Emphasis | Positioning</a:t>
            </a:r>
          </a:p>
        </p:txBody>
      </p:sp>
      <p:sp>
        <p:nvSpPr>
          <p:cNvPr id="3" name="Content Placeholder 2"/>
          <p:cNvSpPr>
            <a:spLocks noGrp="1"/>
          </p:cNvSpPr>
          <p:nvPr>
            <p:ph idx="1"/>
          </p:nvPr>
        </p:nvSpPr>
        <p:spPr/>
        <p:txBody>
          <a:bodyPr>
            <a:normAutofit fontScale="85000" lnSpcReduction="20000"/>
          </a:bodyPr>
          <a:lstStyle/>
          <a:p>
            <a:r>
              <a:rPr lang="en-US" sz="3000" dirty="0"/>
              <a:t>PI Awareness Session for Strategic Proposals</a:t>
            </a:r>
          </a:p>
          <a:p>
            <a:r>
              <a:rPr lang="en-US" sz="3000" dirty="0"/>
              <a:t>Partnerships with Federal Labs, International Partners, etc.</a:t>
            </a:r>
          </a:p>
          <a:p>
            <a:r>
              <a:rPr lang="en-US" sz="3000" dirty="0"/>
              <a:t>New Initiatives</a:t>
            </a:r>
          </a:p>
          <a:p>
            <a:pPr lvl="1"/>
            <a:r>
              <a:rPr lang="en-US" sz="3000" dirty="0"/>
              <a:t>Grand Challenges, Discovery Themes, etc.</a:t>
            </a:r>
          </a:p>
          <a:p>
            <a:pPr lvl="1"/>
            <a:r>
              <a:rPr lang="en-US" sz="3000" dirty="0"/>
              <a:t>Emerging Research Themes, e.g., AI, Cyber Security, Human Performance, etc.</a:t>
            </a:r>
          </a:p>
          <a:p>
            <a:pPr lvl="1"/>
            <a:r>
              <a:rPr lang="en-US" sz="3000" dirty="0"/>
              <a:t>Team formation, e.g., Ideation, Futures, Post COVID, etc.</a:t>
            </a:r>
          </a:p>
          <a:p>
            <a:pPr lvl="1"/>
            <a:endParaRPr lang="en-US" sz="2600" dirty="0"/>
          </a:p>
        </p:txBody>
      </p:sp>
      <p:pic>
        <p:nvPicPr>
          <p:cNvPr id="5" name="Picture 2">
            <a:extLst>
              <a:ext uri="{FF2B5EF4-FFF2-40B4-BE49-F238E27FC236}">
                <a16:creationId xmlns:a16="http://schemas.microsoft.com/office/drawing/2014/main" id="{EB212904-FCF7-428D-8614-2A271BF21302}"/>
              </a:ext>
            </a:extLst>
          </p:cNvPr>
          <p:cNvPicPr>
            <a:picLocks noChangeAspect="1" noChangeArrowheads="1"/>
          </p:cNvPicPr>
          <p:nvPr/>
        </p:nvPicPr>
        <p:blipFill>
          <a:blip r:embed="rId3">
            <a:alphaModFix amt="17000"/>
            <a:extLst>
              <a:ext uri="{28A0092B-C50C-407E-A947-70E740481C1C}">
                <a14:useLocalDpi xmlns:a14="http://schemas.microsoft.com/office/drawing/2010/main"/>
              </a:ext>
            </a:extLst>
          </a:blip>
          <a:srcRect/>
          <a:stretch>
            <a:fillRect/>
          </a:stretch>
        </p:blipFill>
        <p:spPr bwMode="auto">
          <a:xfrm>
            <a:off x="-3782743" y="60960"/>
            <a:ext cx="15974744" cy="60534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1352047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Areas of Emphasis </a:t>
            </a:r>
            <a:br>
              <a:rPr lang="en-US" dirty="0"/>
            </a:br>
            <a:r>
              <a:rPr lang="en-US" dirty="0"/>
              <a:t>Proposal Development</a:t>
            </a:r>
          </a:p>
        </p:txBody>
      </p:sp>
      <p:sp>
        <p:nvSpPr>
          <p:cNvPr id="3" name="Content Placeholder 2"/>
          <p:cNvSpPr>
            <a:spLocks noGrp="1"/>
          </p:cNvSpPr>
          <p:nvPr>
            <p:ph idx="1"/>
          </p:nvPr>
        </p:nvSpPr>
        <p:spPr/>
        <p:txBody>
          <a:bodyPr>
            <a:normAutofit/>
          </a:bodyPr>
          <a:lstStyle/>
          <a:p>
            <a:r>
              <a:rPr lang="en-US" sz="3200" dirty="0"/>
              <a:t>Consultation</a:t>
            </a:r>
          </a:p>
          <a:p>
            <a:r>
              <a:rPr lang="en-US" sz="3200" dirty="0"/>
              <a:t>Team Development and Support; Governance Model</a:t>
            </a:r>
          </a:p>
          <a:p>
            <a:r>
              <a:rPr lang="en-US" sz="3200" dirty="0"/>
              <a:t>Project Management</a:t>
            </a:r>
          </a:p>
          <a:p>
            <a:r>
              <a:rPr lang="en-US" sz="3200" dirty="0"/>
              <a:t>Red/Pink Team Reviews</a:t>
            </a:r>
          </a:p>
          <a:p>
            <a:pPr lvl="1"/>
            <a:endParaRPr lang="en-US" sz="2600" dirty="0"/>
          </a:p>
        </p:txBody>
      </p:sp>
      <p:pic>
        <p:nvPicPr>
          <p:cNvPr id="5" name="Picture 2">
            <a:extLst>
              <a:ext uri="{FF2B5EF4-FFF2-40B4-BE49-F238E27FC236}">
                <a16:creationId xmlns:a16="http://schemas.microsoft.com/office/drawing/2014/main" id="{54A7E738-8AA1-4F78-AD6F-45105631FF98}"/>
              </a:ext>
            </a:extLst>
          </p:cNvPr>
          <p:cNvPicPr>
            <a:picLocks noChangeAspect="1" noChangeArrowheads="1"/>
          </p:cNvPicPr>
          <p:nvPr/>
        </p:nvPicPr>
        <p:blipFill>
          <a:blip r:embed="rId2">
            <a:alphaModFix amt="17000"/>
            <a:extLst>
              <a:ext uri="{28A0092B-C50C-407E-A947-70E740481C1C}">
                <a14:useLocalDpi xmlns:a14="http://schemas.microsoft.com/office/drawing/2010/main"/>
              </a:ext>
            </a:extLst>
          </a:blip>
          <a:srcRect/>
          <a:stretch>
            <a:fillRect/>
          </a:stretch>
        </p:blipFill>
        <p:spPr bwMode="auto">
          <a:xfrm>
            <a:off x="-3411264" y="2"/>
            <a:ext cx="15603264" cy="605348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6068653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4FB7B0-EE6F-4985-9149-FAF27C34AA1B}"/>
              </a:ext>
            </a:extLst>
          </p:cNvPr>
          <p:cNvSpPr>
            <a:spLocks noGrp="1"/>
          </p:cNvSpPr>
          <p:nvPr>
            <p:ph type="title"/>
          </p:nvPr>
        </p:nvSpPr>
        <p:spPr>
          <a:xfrm>
            <a:off x="1451579" y="916173"/>
            <a:ext cx="9603275" cy="1049235"/>
          </a:xfrm>
        </p:spPr>
        <p:txBody>
          <a:bodyPr/>
          <a:lstStyle/>
          <a:p>
            <a:r>
              <a:rPr lang="en-US" dirty="0"/>
              <a:t>The </a:t>
            </a:r>
            <a:r>
              <a:rPr lang="en-US" dirty="0" err="1"/>
              <a:t>ohio</a:t>
            </a:r>
            <a:r>
              <a:rPr lang="en-US" dirty="0"/>
              <a:t> state university</a:t>
            </a:r>
          </a:p>
        </p:txBody>
      </p:sp>
      <p:sp>
        <p:nvSpPr>
          <p:cNvPr id="3" name="Content Placeholder 2">
            <a:extLst>
              <a:ext uri="{FF2B5EF4-FFF2-40B4-BE49-F238E27FC236}">
                <a16:creationId xmlns:a16="http://schemas.microsoft.com/office/drawing/2014/main" id="{A689423C-48AE-4554-84DA-D105424AB0DF}"/>
              </a:ext>
            </a:extLst>
          </p:cNvPr>
          <p:cNvSpPr>
            <a:spLocks noGrp="1"/>
          </p:cNvSpPr>
          <p:nvPr>
            <p:ph idx="1"/>
          </p:nvPr>
        </p:nvSpPr>
        <p:spPr>
          <a:xfrm>
            <a:off x="1451579" y="1996277"/>
            <a:ext cx="7925886" cy="3945550"/>
          </a:xfrm>
        </p:spPr>
        <p:txBody>
          <a:bodyPr>
            <a:normAutofit fontScale="25000" lnSpcReduction="20000"/>
          </a:bodyPr>
          <a:lstStyle/>
          <a:p>
            <a:pPr marL="0" indent="0">
              <a:spcBef>
                <a:spcPts val="0"/>
              </a:spcBef>
            </a:pPr>
            <a:r>
              <a:rPr lang="en-US" sz="11200" dirty="0">
                <a:solidFill>
                  <a:schemeClr val="tx2"/>
                </a:solidFill>
              </a:rPr>
              <a:t> Largest, most comprehensive public research university in the country</a:t>
            </a:r>
          </a:p>
          <a:p>
            <a:pPr marL="457200" lvl="1" indent="-287338"/>
            <a:r>
              <a:rPr lang="en-US" sz="11200" dirty="0">
                <a:solidFill>
                  <a:schemeClr val="tx2"/>
                </a:solidFill>
              </a:rPr>
              <a:t>21 Colleges and Schools; 66,444 students</a:t>
            </a:r>
          </a:p>
          <a:p>
            <a:pPr marL="0" indent="0">
              <a:spcBef>
                <a:spcPts val="0"/>
              </a:spcBef>
            </a:pPr>
            <a:endParaRPr lang="en-US" sz="11200" dirty="0">
              <a:solidFill>
                <a:schemeClr val="tx2"/>
              </a:solidFill>
            </a:endParaRPr>
          </a:p>
          <a:p>
            <a:pPr marL="0" indent="0">
              <a:spcBef>
                <a:spcPts val="0"/>
              </a:spcBef>
            </a:pPr>
            <a:r>
              <a:rPr lang="en-US" sz="11200" dirty="0">
                <a:solidFill>
                  <a:schemeClr val="tx2"/>
                </a:solidFill>
              </a:rPr>
              <a:t> Ranked 8th among all public universities for Innovation by U.S. News and World Report</a:t>
            </a:r>
          </a:p>
          <a:p>
            <a:pPr marL="457200" lvl="1" indent="-287338"/>
            <a:r>
              <a:rPr lang="en-US" sz="11200" dirty="0">
                <a:solidFill>
                  <a:schemeClr val="tx2"/>
                </a:solidFill>
              </a:rPr>
              <a:t>$929M in FY 2019; Ranked 5th among all American universities for industry-sponsored research. </a:t>
            </a:r>
          </a:p>
          <a:p>
            <a:endParaRPr lang="en-US" dirty="0"/>
          </a:p>
        </p:txBody>
      </p:sp>
      <p:pic>
        <p:nvPicPr>
          <p:cNvPr id="5" name="Picture 2" descr="Photo of President-elect Kristina M. Johnson">
            <a:extLst>
              <a:ext uri="{FF2B5EF4-FFF2-40B4-BE49-F238E27FC236}">
                <a16:creationId xmlns:a16="http://schemas.microsoft.com/office/drawing/2014/main" id="{3B4C86E9-C8D6-4446-B387-6CE182B71EDC}"/>
              </a:ext>
            </a:extLst>
          </p:cNvPr>
          <p:cNvPicPr>
            <a:picLocks noChangeAspect="1" noChangeArrowheads="1"/>
          </p:cNvPicPr>
          <p:nvPr/>
        </p:nvPicPr>
        <p:blipFill>
          <a:blip r:embed="rId2">
            <a:extLst>
              <a:ext uri="{28A0092B-C50C-407E-A947-70E740481C1C}">
                <a14:useLocalDpi xmlns:a14="http://schemas.microsoft.com/office/drawing/2010/main"/>
              </a:ext>
            </a:extLst>
          </a:blip>
          <a:srcRect/>
          <a:stretch>
            <a:fillRect/>
          </a:stretch>
        </p:blipFill>
        <p:spPr bwMode="auto">
          <a:xfrm>
            <a:off x="9870216" y="2337332"/>
            <a:ext cx="2125287" cy="3187931"/>
          </a:xfrm>
          <a:prstGeom prst="rect">
            <a:avLst/>
          </a:prstGeom>
          <a:noFill/>
          <a:extLst>
            <a:ext uri="{909E8E84-426E-40DD-AFC4-6F175D3DCCD1}">
              <a14:hiddenFill xmlns:a14="http://schemas.microsoft.com/office/drawing/2010/main">
                <a:solidFill>
                  <a:srgbClr val="FFFFFF"/>
                </a:solidFill>
              </a14:hiddenFill>
            </a:ext>
          </a:extLst>
        </p:spPr>
      </p:pic>
      <p:sp>
        <p:nvSpPr>
          <p:cNvPr id="7" name="Text Box 8">
            <a:extLst>
              <a:ext uri="{FF2B5EF4-FFF2-40B4-BE49-F238E27FC236}">
                <a16:creationId xmlns:a16="http://schemas.microsoft.com/office/drawing/2014/main" id="{B5FA8D75-B401-464B-BB36-233E3A4DCF08}"/>
              </a:ext>
            </a:extLst>
          </p:cNvPr>
          <p:cNvSpPr txBox="1">
            <a:spLocks noChangeArrowheads="1"/>
          </p:cNvSpPr>
          <p:nvPr/>
        </p:nvSpPr>
        <p:spPr bwMode="auto">
          <a:xfrm>
            <a:off x="9870216" y="5525263"/>
            <a:ext cx="2125287" cy="574941"/>
          </a:xfrm>
          <a:prstGeom prst="rect">
            <a:avLst/>
          </a:prstGeom>
          <a:solidFill>
            <a:schemeClr val="tx2"/>
          </a:solidFill>
          <a:ln w="12700">
            <a:noFill/>
            <a:miter lim="800000"/>
            <a:headEnd/>
            <a:tailEnd/>
          </a:ln>
        </p:spPr>
        <p:txBody>
          <a:bodyPr wrap="square" lIns="0" rIns="0" bIns="0" anchor="b" anchorCtr="1">
            <a:noAutofit/>
          </a:bodyPr>
          <a:lstStyle/>
          <a:p>
            <a:pPr algn="ctr" eaLnBrk="0" hangingPunct="0"/>
            <a:r>
              <a:rPr lang="en-US" sz="1700" dirty="0">
                <a:solidFill>
                  <a:schemeClr val="bg2"/>
                </a:solidFill>
                <a:latin typeface="+mj-lt"/>
                <a:cs typeface="Times" panose="02020603050405020304" pitchFamily="18" charset="0"/>
              </a:rPr>
              <a:t>Kristina M. Johnson</a:t>
            </a:r>
          </a:p>
          <a:p>
            <a:pPr algn="ctr" eaLnBrk="0" hangingPunct="0"/>
            <a:r>
              <a:rPr lang="en-US" sz="1700" dirty="0">
                <a:solidFill>
                  <a:schemeClr val="bg2"/>
                </a:solidFill>
                <a:latin typeface="+mj-lt"/>
                <a:cs typeface="Times" panose="02020603050405020304" pitchFamily="18" charset="0"/>
              </a:rPr>
              <a:t>President Elect</a:t>
            </a:r>
          </a:p>
        </p:txBody>
      </p:sp>
      <p:pic>
        <p:nvPicPr>
          <p:cNvPr id="9" name="Picture 8" descr="Logo, company name&#10;&#10;Description automatically generated">
            <a:extLst>
              <a:ext uri="{FF2B5EF4-FFF2-40B4-BE49-F238E27FC236}">
                <a16:creationId xmlns:a16="http://schemas.microsoft.com/office/drawing/2014/main" id="{78A983BF-F089-4BB6-8A5A-A7751717F9A1}"/>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9652456" y="200360"/>
            <a:ext cx="2343047" cy="1562031"/>
          </a:xfrm>
          <a:prstGeom prst="rect">
            <a:avLst/>
          </a:prstGeom>
        </p:spPr>
      </p:pic>
    </p:spTree>
    <p:extLst>
      <p:ext uri="{BB962C8B-B14F-4D97-AF65-F5344CB8AC3E}">
        <p14:creationId xmlns:p14="http://schemas.microsoft.com/office/powerpoint/2010/main" val="415681840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809346" y="495476"/>
            <a:ext cx="8226050" cy="5834318"/>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sz="2800" b="1" dirty="0">
                <a:solidFill>
                  <a:srgbClr val="B70F20"/>
                </a:solidFill>
              </a:rPr>
              <a:t>Designed, Built, and Deployed the Ohio Innovation Exchange</a:t>
            </a:r>
          </a:p>
          <a:p>
            <a:pPr marL="342900" indent="-342900">
              <a:spcAft>
                <a:spcPts val="600"/>
              </a:spcAft>
              <a:buFont typeface="Arial" panose="020B0604020202020204" pitchFamily="34" charset="0"/>
              <a:buChar char="•"/>
            </a:pPr>
            <a:endParaRPr lang="en-US" sz="2800" b="1" dirty="0">
              <a:solidFill>
                <a:srgbClr val="B70F20"/>
              </a:solidFill>
            </a:endParaRPr>
          </a:p>
          <a:p>
            <a:pPr marL="800100" lvl="1" indent="-342900">
              <a:spcAft>
                <a:spcPts val="600"/>
              </a:spcAft>
              <a:buFont typeface="Arial" panose="020B0604020202020204" pitchFamily="34" charset="0"/>
              <a:buChar char="•"/>
            </a:pPr>
            <a:r>
              <a:rPr lang="en-US" sz="2800" dirty="0">
                <a:solidFill>
                  <a:schemeClr val="tx2"/>
                </a:solidFill>
              </a:rPr>
              <a:t>Showcase Ohio’s experts, research equipment, and patents to industry partners</a:t>
            </a:r>
          </a:p>
          <a:p>
            <a:pPr marL="800100" lvl="1" indent="-342900">
              <a:spcAft>
                <a:spcPts val="600"/>
              </a:spcAft>
              <a:buFont typeface="Arial" panose="020B0604020202020204" pitchFamily="34" charset="0"/>
              <a:buChar char="•"/>
            </a:pPr>
            <a:r>
              <a:rPr lang="en-US" sz="2800" dirty="0">
                <a:solidFill>
                  <a:schemeClr val="tx2"/>
                </a:solidFill>
              </a:rPr>
              <a:t>Libraries at participating institutions served on the data team to ensure quality of the scholarship record</a:t>
            </a:r>
          </a:p>
          <a:p>
            <a:pPr marL="800100" lvl="1" indent="-342900">
              <a:spcAft>
                <a:spcPts val="600"/>
              </a:spcAft>
              <a:buFont typeface="Arial" panose="020B0604020202020204" pitchFamily="34" charset="0"/>
              <a:buChar char="•"/>
            </a:pPr>
            <a:r>
              <a:rPr lang="en-US" sz="2800" dirty="0">
                <a:solidFill>
                  <a:schemeClr val="tx2"/>
                </a:solidFill>
              </a:rPr>
              <a:t>Launching v2.0 in the fall of 2020</a:t>
            </a:r>
          </a:p>
          <a:p>
            <a:pPr marL="800100" lvl="1" indent="-342900">
              <a:spcAft>
                <a:spcPts val="600"/>
              </a:spcAft>
              <a:buFont typeface="Arial" panose="020B0604020202020204" pitchFamily="34" charset="0"/>
              <a:buChar char="•"/>
            </a:pPr>
            <a:endParaRPr lang="en-US" sz="2800" dirty="0">
              <a:hlinkClick r:id="rId3"/>
            </a:endParaRPr>
          </a:p>
          <a:p>
            <a:pPr lvl="1">
              <a:spcAft>
                <a:spcPts val="600"/>
              </a:spcAft>
            </a:pPr>
            <a:r>
              <a:rPr lang="en-US" sz="2800" dirty="0">
                <a:hlinkClick r:id="rId4"/>
              </a:rPr>
              <a:t>http://ohioinnovationexchange.org</a:t>
            </a:r>
            <a:r>
              <a:rPr lang="en-US" sz="2800" dirty="0"/>
              <a:t> </a:t>
            </a:r>
          </a:p>
          <a:p>
            <a:pPr marL="800100" lvl="1" indent="-342900">
              <a:spcAft>
                <a:spcPts val="600"/>
              </a:spcAft>
              <a:buFont typeface="Arial" panose="020B0604020202020204" pitchFamily="34" charset="0"/>
              <a:buChar char="•"/>
            </a:pPr>
            <a:endParaRPr lang="en-US" sz="2800" dirty="0"/>
          </a:p>
        </p:txBody>
      </p:sp>
      <p:pic>
        <p:nvPicPr>
          <p:cNvPr id="2" name="Picture 1" descr="Logo, company name&#10;&#10;Description automatically generated">
            <a:extLst>
              <a:ext uri="{FF2B5EF4-FFF2-40B4-BE49-F238E27FC236}">
                <a16:creationId xmlns:a16="http://schemas.microsoft.com/office/drawing/2014/main" id="{4C20F8E4-0341-4F4A-BEF3-7ECE7FF9007C}"/>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9554747" y="189583"/>
            <a:ext cx="2343047" cy="1562031"/>
          </a:xfrm>
          <a:prstGeom prst="rect">
            <a:avLst/>
          </a:prstGeom>
        </p:spPr>
      </p:pic>
    </p:spTree>
    <p:extLst>
      <p:ext uri="{BB962C8B-B14F-4D97-AF65-F5344CB8AC3E}">
        <p14:creationId xmlns:p14="http://schemas.microsoft.com/office/powerpoint/2010/main" val="1062519309"/>
      </p:ext>
    </p:extLst>
  </p:cSld>
  <p:clrMapOvr>
    <a:masterClrMapping/>
  </p:clrMapOvr>
  <p:transition spd="slow">
    <p:fade/>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9415F5AB-DE9A-46C5-9486-259C94D20955}"/>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1704027" y="-37660"/>
            <a:ext cx="8859833" cy="3692319"/>
          </a:xfrm>
          <a:prstGeom prst="rect">
            <a:avLst/>
          </a:prstGeom>
        </p:spPr>
      </p:pic>
      <p:sp>
        <p:nvSpPr>
          <p:cNvPr id="7" name="Content Placeholder 2">
            <a:extLst>
              <a:ext uri="{FF2B5EF4-FFF2-40B4-BE49-F238E27FC236}">
                <a16:creationId xmlns:a16="http://schemas.microsoft.com/office/drawing/2014/main" id="{7B276BB1-0A65-47D8-811A-7A56FC705ACF}"/>
              </a:ext>
            </a:extLst>
          </p:cNvPr>
          <p:cNvSpPr txBox="1">
            <a:spLocks/>
          </p:cNvSpPr>
          <p:nvPr/>
        </p:nvSpPr>
        <p:spPr>
          <a:xfrm>
            <a:off x="1840524" y="3725695"/>
            <a:ext cx="8616461" cy="2324910"/>
          </a:xfrm>
          <a:prstGeom prst="rect">
            <a:avLst/>
          </a:prstGeom>
          <a:solidFill>
            <a:srgbClr val="FFFFFF">
              <a:alpha val="82000"/>
            </a:srgbClr>
          </a:solidFill>
        </p:spPr>
        <p:txBody>
          <a:bodyPr/>
          <a:lstStyle>
            <a:lvl1pPr marL="227013" indent="-225425" algn="l" defTabSz="457200" rtl="0" eaLnBrk="1" latinLnBrk="0" hangingPunct="1">
              <a:spcBef>
                <a:spcPct val="20000"/>
              </a:spcBef>
              <a:buClr>
                <a:schemeClr val="accent1"/>
              </a:buClr>
              <a:buFont typeface="Wingdings" charset="2"/>
              <a:buNone/>
              <a:defRPr sz="1600" kern="1200">
                <a:solidFill>
                  <a:schemeClr val="tx2"/>
                </a:solidFill>
                <a:latin typeface="+mn-lt"/>
                <a:ea typeface="+mn-ea"/>
                <a:cs typeface="+mn-cs"/>
              </a:defRPr>
            </a:lvl1pPr>
            <a:lvl2pPr marL="285750" indent="-285750" algn="l" defTabSz="457200" rtl="0" eaLnBrk="1" latinLnBrk="0" hangingPunct="1">
              <a:spcBef>
                <a:spcPct val="20000"/>
              </a:spcBef>
              <a:buClr>
                <a:schemeClr val="accent1"/>
              </a:buClr>
              <a:buFont typeface="Wingdings" charset="2"/>
              <a:buChar char="§"/>
              <a:defRPr sz="1600" kern="1200">
                <a:solidFill>
                  <a:schemeClr val="tx2"/>
                </a:solidFill>
                <a:latin typeface="+mn-lt"/>
                <a:ea typeface="+mn-ea"/>
                <a:cs typeface="+mn-cs"/>
              </a:defRPr>
            </a:lvl2pPr>
            <a:lvl3pPr marL="455613" indent="0" algn="l" defTabSz="457200" rtl="0" eaLnBrk="1" latinLnBrk="0" hangingPunct="1">
              <a:spcBef>
                <a:spcPct val="20000"/>
              </a:spcBef>
              <a:buClr>
                <a:schemeClr val="accent1"/>
              </a:buClr>
              <a:buFont typeface="Arial"/>
              <a:buNone/>
              <a:defRPr sz="1600" kern="1200">
                <a:solidFill>
                  <a:schemeClr val="tx2"/>
                </a:solidFill>
                <a:latin typeface="+mn-lt"/>
                <a:ea typeface="+mn-ea"/>
                <a:cs typeface="+mn-cs"/>
              </a:defRPr>
            </a:lvl3pPr>
            <a:lvl4pPr marL="1141413" indent="-228600" algn="l" defTabSz="457200" rtl="0" eaLnBrk="1" latinLnBrk="0" hangingPunct="1">
              <a:spcBef>
                <a:spcPct val="20000"/>
              </a:spcBef>
              <a:buClr>
                <a:schemeClr val="accent1"/>
              </a:buClr>
              <a:buFont typeface="Lucida Grande"/>
              <a:buChar char="»"/>
              <a:defRPr sz="1600" kern="1200">
                <a:solidFill>
                  <a:schemeClr val="tx2"/>
                </a:solidFill>
                <a:latin typeface="+mn-lt"/>
                <a:ea typeface="+mn-ea"/>
                <a:cs typeface="+mn-cs"/>
              </a:defRPr>
            </a:lvl4pPr>
            <a:lvl5pPr marL="1598613" indent="-228600" algn="l" defTabSz="457200" rtl="0" eaLnBrk="1" latinLnBrk="0" hangingPunct="1">
              <a:spcBef>
                <a:spcPct val="20000"/>
              </a:spcBef>
              <a:buClr>
                <a:schemeClr val="tx1"/>
              </a:buClr>
              <a:buFont typeface="Wingdings" charset="2"/>
              <a:buChar char="§"/>
              <a:defRPr sz="1600" kern="1200">
                <a:solidFill>
                  <a:schemeClr val="tx2"/>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344488" indent="-342900">
              <a:buFont typeface="Arial" panose="020B0604020202020204" pitchFamily="34" charset="0"/>
              <a:buChar char="•"/>
            </a:pPr>
            <a:r>
              <a:rPr lang="en-US" sz="2400" dirty="0"/>
              <a:t>Making connections and </a:t>
            </a:r>
            <a:r>
              <a:rPr lang="en-US" sz="2400" dirty="0">
                <a:solidFill>
                  <a:srgbClr val="000000"/>
                </a:solidFill>
                <a:cs typeface="Arial"/>
              </a:rPr>
              <a:t>building relationships with industry.</a:t>
            </a:r>
          </a:p>
          <a:p>
            <a:pPr marL="344488" indent="-342900">
              <a:buFont typeface="Arial" panose="020B0604020202020204" pitchFamily="34" charset="0"/>
              <a:buChar char="•"/>
            </a:pPr>
            <a:r>
              <a:rPr lang="en-US" sz="2400" dirty="0">
                <a:solidFill>
                  <a:srgbClr val="000000"/>
                </a:solidFill>
                <a:cs typeface="Arial"/>
              </a:rPr>
              <a:t>Making the resources of higher education more </a:t>
            </a:r>
            <a:r>
              <a:rPr lang="en-US" sz="2400" b="1" i="1" dirty="0">
                <a:solidFill>
                  <a:srgbClr val="000000"/>
                </a:solidFill>
                <a:cs typeface="Arial"/>
              </a:rPr>
              <a:t>transparent</a:t>
            </a:r>
            <a:r>
              <a:rPr lang="en-US" sz="2400" dirty="0">
                <a:solidFill>
                  <a:srgbClr val="000000"/>
                </a:solidFill>
                <a:cs typeface="Arial"/>
              </a:rPr>
              <a:t> &amp; </a:t>
            </a:r>
            <a:r>
              <a:rPr lang="en-US" sz="2400" b="1" i="1" dirty="0">
                <a:solidFill>
                  <a:srgbClr val="000000"/>
                </a:solidFill>
                <a:cs typeface="Arial"/>
              </a:rPr>
              <a:t>accessible</a:t>
            </a:r>
            <a:r>
              <a:rPr lang="en-US" sz="2400" dirty="0">
                <a:solidFill>
                  <a:srgbClr val="000000"/>
                </a:solidFill>
                <a:cs typeface="Arial"/>
              </a:rPr>
              <a:t> to small/medium and large industries.</a:t>
            </a:r>
          </a:p>
          <a:p>
            <a:pPr marL="0">
              <a:lnSpc>
                <a:spcPct val="130000"/>
              </a:lnSpc>
            </a:pPr>
            <a:endParaRPr lang="en-US" sz="1500" dirty="0">
              <a:solidFill>
                <a:srgbClr val="000000"/>
              </a:solidFill>
              <a:cs typeface="Arial"/>
            </a:endParaRPr>
          </a:p>
          <a:p>
            <a:endParaRPr lang="en-US" dirty="0"/>
          </a:p>
        </p:txBody>
      </p:sp>
      <p:pic>
        <p:nvPicPr>
          <p:cNvPr id="2" name="Picture 1">
            <a:extLst>
              <a:ext uri="{FF2B5EF4-FFF2-40B4-BE49-F238E27FC236}">
                <a16:creationId xmlns:a16="http://schemas.microsoft.com/office/drawing/2014/main" id="{26DF7F35-629D-48FC-B3C4-AD82A3FCE35D}"/>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6789906" y="5112026"/>
            <a:ext cx="3667079" cy="781815"/>
          </a:xfrm>
          <a:prstGeom prst="rect">
            <a:avLst/>
          </a:prstGeom>
        </p:spPr>
      </p:pic>
    </p:spTree>
    <p:extLst>
      <p:ext uri="{BB962C8B-B14F-4D97-AF65-F5344CB8AC3E}">
        <p14:creationId xmlns:p14="http://schemas.microsoft.com/office/powerpoint/2010/main" val="391965559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2103851" y="1136570"/>
            <a:ext cx="7878791" cy="1031051"/>
          </a:xfrm>
          <a:prstGeom prst="rect">
            <a:avLst/>
          </a:prstGeom>
          <a:noFill/>
        </p:spPr>
        <p:txBody>
          <a:bodyPr wrap="square" rtlCol="0">
            <a:spAutoFit/>
          </a:bodyPr>
          <a:lstStyle/>
          <a:p>
            <a:pPr>
              <a:spcAft>
                <a:spcPts val="600"/>
              </a:spcAft>
            </a:pPr>
            <a:r>
              <a:rPr lang="en-US" sz="2800" b="1">
                <a:solidFill>
                  <a:srgbClr val="B70F20"/>
                </a:solidFill>
              </a:rPr>
              <a:t>University Libraries | Research Commons</a:t>
            </a:r>
          </a:p>
          <a:p>
            <a:pPr marL="800100" lvl="1" indent="-342900">
              <a:spcAft>
                <a:spcPts val="600"/>
              </a:spcAft>
              <a:buFont typeface="Arial" panose="020B0604020202020204" pitchFamily="34" charset="0"/>
              <a:buChar char="•"/>
            </a:pPr>
            <a:endParaRPr lang="en-US" sz="2800" dirty="0"/>
          </a:p>
        </p:txBody>
      </p:sp>
      <p:pic>
        <p:nvPicPr>
          <p:cNvPr id="1026" name="Picture 1">
            <a:extLst>
              <a:ext uri="{FF2B5EF4-FFF2-40B4-BE49-F238E27FC236}">
                <a16:creationId xmlns:a16="http://schemas.microsoft.com/office/drawing/2014/main" id="{876DF730-48F6-4933-A825-BA81C6C2172B}"/>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2209360" y="1739137"/>
            <a:ext cx="7434263" cy="439473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 descr="Logo, company name&#10;&#10;Description automatically generated">
            <a:extLst>
              <a:ext uri="{FF2B5EF4-FFF2-40B4-BE49-F238E27FC236}">
                <a16:creationId xmlns:a16="http://schemas.microsoft.com/office/drawing/2014/main" id="{61AFAC16-8FCE-4506-A1C5-DF2A8DF4ADA8}"/>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839156" y="90064"/>
            <a:ext cx="2343047" cy="1562031"/>
          </a:xfrm>
          <a:prstGeom prst="rect">
            <a:avLst/>
          </a:prstGeom>
        </p:spPr>
      </p:pic>
    </p:spTree>
    <p:extLst>
      <p:ext uri="{BB962C8B-B14F-4D97-AF65-F5344CB8AC3E}">
        <p14:creationId xmlns:p14="http://schemas.microsoft.com/office/powerpoint/2010/main" val="4129597210"/>
      </p:ext>
    </p:extLst>
  </p:cSld>
  <p:clrMapOvr>
    <a:masterClrMapping/>
  </p:clrMapOvr>
  <p:transition spd="slow">
    <p:fade/>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108953" y="495476"/>
            <a:ext cx="8115053" cy="4278094"/>
          </a:xfrm>
          <a:prstGeom prst="rect">
            <a:avLst/>
          </a:prstGeom>
          <a:noFill/>
        </p:spPr>
        <p:txBody>
          <a:bodyPr wrap="square" rtlCol="0">
            <a:spAutoFit/>
          </a:bodyPr>
          <a:lstStyle/>
          <a:p>
            <a:pPr>
              <a:spcAft>
                <a:spcPts val="600"/>
              </a:spcAft>
            </a:pPr>
            <a:r>
              <a:rPr lang="en-US" sz="2800" b="1" dirty="0">
                <a:solidFill>
                  <a:srgbClr val="B70F20"/>
                </a:solidFill>
              </a:rPr>
              <a:t>University Libraries | Research Commons</a:t>
            </a:r>
          </a:p>
          <a:p>
            <a:pPr marL="800100" lvl="1" indent="-342900">
              <a:spcAft>
                <a:spcPts val="600"/>
              </a:spcAft>
              <a:buFont typeface="Arial" panose="020B0604020202020204" pitchFamily="34" charset="0"/>
              <a:buChar char="•"/>
            </a:pPr>
            <a:r>
              <a:rPr lang="en-US" sz="2800" dirty="0">
                <a:solidFill>
                  <a:schemeClr val="tx2"/>
                </a:solidFill>
              </a:rPr>
              <a:t>A physical or virtual space that provides connections to services and resources supporting research</a:t>
            </a:r>
          </a:p>
          <a:p>
            <a:pPr marL="800100" lvl="1" indent="-342900">
              <a:spcAft>
                <a:spcPts val="600"/>
              </a:spcAft>
              <a:buFont typeface="Arial" panose="020B0604020202020204" pitchFamily="34" charset="0"/>
              <a:buChar char="•"/>
            </a:pPr>
            <a:r>
              <a:rPr lang="en-US" sz="2800" dirty="0">
                <a:solidFill>
                  <a:schemeClr val="tx2"/>
                </a:solidFill>
              </a:rPr>
              <a:t>Includes access to expertise and technologically enhanced spaced to meet emerging user needs</a:t>
            </a:r>
          </a:p>
          <a:p>
            <a:pPr marL="800100" lvl="1" indent="-342900">
              <a:spcAft>
                <a:spcPts val="600"/>
              </a:spcAft>
              <a:buFont typeface="Arial" panose="020B0604020202020204" pitchFamily="34" charset="0"/>
              <a:buChar char="•"/>
            </a:pPr>
            <a:r>
              <a:rPr lang="en-US" sz="2800" dirty="0">
                <a:solidFill>
                  <a:schemeClr val="tx2"/>
                </a:solidFill>
              </a:rPr>
              <a:t>Provides a hub for collaborative, interdisciplinary research</a:t>
            </a:r>
            <a:endParaRPr lang="en-US" sz="2800" dirty="0">
              <a:solidFill>
                <a:schemeClr val="tx2"/>
              </a:solidFill>
              <a:hlinkClick r:id="rId3">
                <a:extLst>
                  <a:ext uri="{A12FA001-AC4F-418D-AE19-62706E023703}">
                    <ahyp:hlinkClr xmlns:ahyp="http://schemas.microsoft.com/office/drawing/2018/hyperlinkcolor" val="tx"/>
                  </a:ext>
                </a:extLst>
              </a:hlinkClick>
            </a:endParaRPr>
          </a:p>
          <a:p>
            <a:pPr marL="800100" lvl="1" indent="-342900">
              <a:spcAft>
                <a:spcPts val="600"/>
              </a:spcAft>
              <a:buFont typeface="Arial" panose="020B0604020202020204" pitchFamily="34" charset="0"/>
              <a:buChar char="•"/>
            </a:pPr>
            <a:endParaRPr lang="en-US" sz="2800" dirty="0"/>
          </a:p>
        </p:txBody>
      </p:sp>
      <p:pic>
        <p:nvPicPr>
          <p:cNvPr id="2" name="Picture 1" descr="Logo, company name&#10;&#10;Description automatically generated">
            <a:extLst>
              <a:ext uri="{FF2B5EF4-FFF2-40B4-BE49-F238E27FC236}">
                <a16:creationId xmlns:a16="http://schemas.microsoft.com/office/drawing/2014/main" id="{15FFF9FD-FF37-467A-AD8B-67498B14453C}"/>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593657" y="267404"/>
            <a:ext cx="2343047" cy="1562031"/>
          </a:xfrm>
          <a:prstGeom prst="rect">
            <a:avLst/>
          </a:prstGeom>
        </p:spPr>
      </p:pic>
    </p:spTree>
    <p:extLst>
      <p:ext uri="{BB962C8B-B14F-4D97-AF65-F5344CB8AC3E}">
        <p14:creationId xmlns:p14="http://schemas.microsoft.com/office/powerpoint/2010/main" val="3225087964"/>
      </p:ext>
    </p:extLst>
  </p:cSld>
  <p:clrMapOvr>
    <a:masterClrMapping/>
  </p:clrMapOvr>
  <p:transition spd="slow">
    <p:fade/>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342417" y="495476"/>
            <a:ext cx="8640225" cy="4939814"/>
          </a:xfrm>
          <a:prstGeom prst="rect">
            <a:avLst/>
          </a:prstGeom>
          <a:noFill/>
        </p:spPr>
        <p:txBody>
          <a:bodyPr wrap="square" rtlCol="0">
            <a:spAutoFit/>
          </a:bodyPr>
          <a:lstStyle/>
          <a:p>
            <a:pPr>
              <a:spcAft>
                <a:spcPts val="600"/>
              </a:spcAft>
            </a:pPr>
            <a:r>
              <a:rPr lang="en-US" sz="2800" b="1" dirty="0">
                <a:solidFill>
                  <a:srgbClr val="B70F20"/>
                </a:solidFill>
              </a:rPr>
              <a:t>University Libraries | Research Commons</a:t>
            </a:r>
          </a:p>
          <a:p>
            <a:pPr marL="800100" lvl="1" indent="-342900">
              <a:spcAft>
                <a:spcPts val="600"/>
              </a:spcAft>
              <a:buFont typeface="Arial" panose="020B0604020202020204" pitchFamily="34" charset="0"/>
              <a:buChar char="•"/>
            </a:pPr>
            <a:r>
              <a:rPr lang="en-US" sz="2800" dirty="0">
                <a:solidFill>
                  <a:schemeClr val="tx2"/>
                </a:solidFill>
              </a:rPr>
              <a:t>Four-pronged service model</a:t>
            </a:r>
          </a:p>
          <a:p>
            <a:pPr marL="1257300" lvl="2" indent="-342900">
              <a:spcAft>
                <a:spcPts val="600"/>
              </a:spcAft>
              <a:buFont typeface="Arial" panose="020B0604020202020204" pitchFamily="34" charset="0"/>
              <a:buChar char="•"/>
            </a:pPr>
            <a:r>
              <a:rPr lang="en-US" sz="2800" dirty="0">
                <a:solidFill>
                  <a:schemeClr val="tx2"/>
                </a:solidFill>
              </a:rPr>
              <a:t>Consultations</a:t>
            </a:r>
          </a:p>
          <a:p>
            <a:pPr marL="1257300" lvl="2" indent="-342900">
              <a:spcAft>
                <a:spcPts val="600"/>
              </a:spcAft>
              <a:buFont typeface="Arial" panose="020B0604020202020204" pitchFamily="34" charset="0"/>
              <a:buChar char="•"/>
            </a:pPr>
            <a:r>
              <a:rPr lang="en-US" sz="2800" dirty="0">
                <a:solidFill>
                  <a:schemeClr val="tx2"/>
                </a:solidFill>
              </a:rPr>
              <a:t>Education and training</a:t>
            </a:r>
          </a:p>
          <a:p>
            <a:pPr marL="1714500" lvl="3" indent="-342900">
              <a:spcAft>
                <a:spcPts val="600"/>
              </a:spcAft>
              <a:buFont typeface="Arial" panose="020B0604020202020204" pitchFamily="34" charset="0"/>
              <a:buChar char="•"/>
            </a:pPr>
            <a:r>
              <a:rPr lang="en-US" sz="2800" dirty="0">
                <a:solidFill>
                  <a:schemeClr val="tx2"/>
                </a:solidFill>
              </a:rPr>
              <a:t>Tools to enhance and simplify their research; explore emerging areas of interdisciplinary science  </a:t>
            </a:r>
          </a:p>
          <a:p>
            <a:pPr marL="1257300" lvl="2" indent="-342900">
              <a:spcAft>
                <a:spcPts val="600"/>
              </a:spcAft>
              <a:buFont typeface="Arial" panose="020B0604020202020204" pitchFamily="34" charset="0"/>
              <a:buChar char="•"/>
            </a:pPr>
            <a:r>
              <a:rPr lang="en-US" sz="2800" dirty="0">
                <a:solidFill>
                  <a:schemeClr val="tx2"/>
                </a:solidFill>
              </a:rPr>
              <a:t>Referrals</a:t>
            </a:r>
          </a:p>
          <a:p>
            <a:pPr marL="1257300" lvl="2" indent="-342900">
              <a:spcAft>
                <a:spcPts val="600"/>
              </a:spcAft>
              <a:buFont typeface="Arial" panose="020B0604020202020204" pitchFamily="34" charset="0"/>
              <a:buChar char="•"/>
            </a:pPr>
            <a:r>
              <a:rPr lang="en-US" sz="2800" dirty="0">
                <a:solidFill>
                  <a:schemeClr val="tx2"/>
                </a:solidFill>
              </a:rPr>
              <a:t>Space to showcase</a:t>
            </a:r>
            <a:endParaRPr lang="en-US" sz="2800" dirty="0">
              <a:hlinkClick r:id="rId3"/>
            </a:endParaRPr>
          </a:p>
          <a:p>
            <a:pPr marL="800100" lvl="1" indent="-342900">
              <a:spcAft>
                <a:spcPts val="600"/>
              </a:spcAft>
              <a:buFont typeface="Arial" panose="020B0604020202020204" pitchFamily="34" charset="0"/>
              <a:buChar char="•"/>
            </a:pPr>
            <a:endParaRPr lang="en-US" sz="2800" dirty="0"/>
          </a:p>
        </p:txBody>
      </p:sp>
      <p:pic>
        <p:nvPicPr>
          <p:cNvPr id="2" name="Picture 1" descr="Logo, company name&#10;&#10;Description automatically generated">
            <a:extLst>
              <a:ext uri="{FF2B5EF4-FFF2-40B4-BE49-F238E27FC236}">
                <a16:creationId xmlns:a16="http://schemas.microsoft.com/office/drawing/2014/main" id="{3B3FF829-71DF-44D9-90D4-47811EC08ED9}"/>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496380" y="247948"/>
            <a:ext cx="2343047" cy="1562031"/>
          </a:xfrm>
          <a:prstGeom prst="rect">
            <a:avLst/>
          </a:prstGeom>
        </p:spPr>
      </p:pic>
    </p:spTree>
    <p:extLst>
      <p:ext uri="{BB962C8B-B14F-4D97-AF65-F5344CB8AC3E}">
        <p14:creationId xmlns:p14="http://schemas.microsoft.com/office/powerpoint/2010/main" val="2314950630"/>
      </p:ext>
    </p:extLst>
  </p:cSld>
  <p:clrMapOvr>
    <a:masterClrMapping/>
  </p:clrMapOvr>
  <p:transition spd="slow">
    <p:fade/>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2103850" y="640499"/>
            <a:ext cx="7878791" cy="1031051"/>
          </a:xfrm>
          <a:prstGeom prst="rect">
            <a:avLst/>
          </a:prstGeom>
          <a:noFill/>
        </p:spPr>
        <p:txBody>
          <a:bodyPr wrap="square" rtlCol="0">
            <a:spAutoFit/>
          </a:bodyPr>
          <a:lstStyle/>
          <a:p>
            <a:pPr>
              <a:spcAft>
                <a:spcPts val="600"/>
              </a:spcAft>
            </a:pPr>
            <a:r>
              <a:rPr lang="en-US" sz="2800" b="1" dirty="0">
                <a:solidFill>
                  <a:srgbClr val="B70F20"/>
                </a:solidFill>
              </a:rPr>
              <a:t>University Libraries | Research Commons</a:t>
            </a:r>
          </a:p>
          <a:p>
            <a:pPr marL="800100" lvl="1" indent="-342900">
              <a:spcAft>
                <a:spcPts val="600"/>
              </a:spcAft>
              <a:buFont typeface="Arial" panose="020B0604020202020204" pitchFamily="34" charset="0"/>
              <a:buChar char="•"/>
            </a:pPr>
            <a:endParaRPr lang="en-US" sz="2800" dirty="0"/>
          </a:p>
        </p:txBody>
      </p:sp>
      <p:pic>
        <p:nvPicPr>
          <p:cNvPr id="2050" name="Picture 1">
            <a:extLst>
              <a:ext uri="{FF2B5EF4-FFF2-40B4-BE49-F238E27FC236}">
                <a16:creationId xmlns:a16="http://schemas.microsoft.com/office/drawing/2014/main" id="{10A209CA-6EBB-4A9D-BE09-77D8F40D143E}"/>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2103850" y="1321354"/>
            <a:ext cx="8305800" cy="46857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 descr="Logo, company name&#10;&#10;Description automatically generated">
            <a:extLst>
              <a:ext uri="{FF2B5EF4-FFF2-40B4-BE49-F238E27FC236}">
                <a16:creationId xmlns:a16="http://schemas.microsoft.com/office/drawing/2014/main" id="{2DD5AE0E-FC98-424E-B579-2E60A8007FD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701244" y="69887"/>
            <a:ext cx="2343047" cy="1562031"/>
          </a:xfrm>
          <a:prstGeom prst="rect">
            <a:avLst/>
          </a:prstGeom>
        </p:spPr>
      </p:pic>
    </p:spTree>
    <p:extLst>
      <p:ext uri="{BB962C8B-B14F-4D97-AF65-F5344CB8AC3E}">
        <p14:creationId xmlns:p14="http://schemas.microsoft.com/office/powerpoint/2010/main" val="391226852"/>
      </p:ext>
    </p:extLst>
  </p:cSld>
  <p:clrMapOvr>
    <a:masterClrMapping/>
  </p:clrMapOvr>
  <p:transition spd="slow">
    <p:fade/>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871F7E-E97E-4506-8389-6C281B298465}"/>
              </a:ext>
            </a:extLst>
          </p:cNvPr>
          <p:cNvSpPr>
            <a:spLocks noGrp="1"/>
          </p:cNvSpPr>
          <p:nvPr>
            <p:ph type="title"/>
          </p:nvPr>
        </p:nvSpPr>
        <p:spPr/>
        <p:txBody>
          <a:bodyPr/>
          <a:lstStyle/>
          <a:p>
            <a:r>
              <a:rPr lang="en-US" sz="2800" dirty="0"/>
              <a:t>University Libraries | Research Commons</a:t>
            </a:r>
          </a:p>
        </p:txBody>
      </p:sp>
      <p:pic>
        <p:nvPicPr>
          <p:cNvPr id="3" name="Picture 2">
            <a:extLst>
              <a:ext uri="{FF2B5EF4-FFF2-40B4-BE49-F238E27FC236}">
                <a16:creationId xmlns:a16="http://schemas.microsoft.com/office/drawing/2014/main" id="{E9D17F26-709C-477A-A584-6BD0A2CD4FDB}"/>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352424" y="853408"/>
            <a:ext cx="10833575" cy="6823743"/>
          </a:xfrm>
          <a:prstGeom prst="rect">
            <a:avLst/>
          </a:prstGeom>
        </p:spPr>
      </p:pic>
    </p:spTree>
    <p:extLst>
      <p:ext uri="{BB962C8B-B14F-4D97-AF65-F5344CB8AC3E}">
        <p14:creationId xmlns:p14="http://schemas.microsoft.com/office/powerpoint/2010/main" val="639946999"/>
      </p:ext>
    </p:extLst>
  </p:cSld>
  <p:clrMapOvr>
    <a:masterClrMapping/>
  </p:clrMapOvr>
  <p:transition spd="slow">
    <p:fade/>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2664F6A-BF8A-4F80-80CD-782BDEB139E1}"/>
              </a:ext>
            </a:extLst>
          </p:cNvPr>
          <p:cNvPicPr>
            <a:picLocks noChangeAspect="1"/>
          </p:cNvPicPr>
          <p:nvPr/>
        </p:nvPicPr>
        <p:blipFill rotWithShape="1">
          <a:blip r:embed="rId3" cstate="screen">
            <a:alphaModFix amt="17000"/>
            <a:extLst>
              <a:ext uri="{28A0092B-C50C-407E-A947-70E740481C1C}">
                <a14:useLocalDpi xmlns:a14="http://schemas.microsoft.com/office/drawing/2010/main"/>
              </a:ext>
            </a:extLst>
          </a:blip>
          <a:srcRect/>
          <a:stretch/>
        </p:blipFill>
        <p:spPr>
          <a:xfrm>
            <a:off x="1524000" y="203698"/>
            <a:ext cx="9144000" cy="5913275"/>
          </a:xfrm>
          <a:prstGeom prst="rect">
            <a:avLst/>
          </a:prstGeom>
          <a:effectLst>
            <a:glow rad="127000">
              <a:schemeClr val="accent1">
                <a:alpha val="0"/>
              </a:schemeClr>
            </a:glow>
            <a:outerShdw blurRad="139700" dist="50800" dir="5400000" algn="ctr" rotWithShape="0">
              <a:srgbClr val="000000">
                <a:alpha val="0"/>
              </a:srgbClr>
            </a:outerShdw>
            <a:reflection stA="0" endPos="65000" dist="50800" dir="5400000" sy="-100000" algn="bl" rotWithShape="0"/>
          </a:effectLst>
        </p:spPr>
      </p:pic>
      <p:sp>
        <p:nvSpPr>
          <p:cNvPr id="7" name="TextBox 6">
            <a:extLst>
              <a:ext uri="{FF2B5EF4-FFF2-40B4-BE49-F238E27FC236}">
                <a16:creationId xmlns:a16="http://schemas.microsoft.com/office/drawing/2014/main" id="{99CCD903-2176-4999-BA0D-C7C9930532D5}"/>
              </a:ext>
            </a:extLst>
          </p:cNvPr>
          <p:cNvSpPr txBox="1"/>
          <p:nvPr/>
        </p:nvSpPr>
        <p:spPr>
          <a:xfrm>
            <a:off x="1660181" y="908066"/>
            <a:ext cx="3511550" cy="4893647"/>
          </a:xfrm>
          <a:prstGeom prst="rect">
            <a:avLst/>
          </a:prstGeom>
          <a:noFill/>
        </p:spPr>
        <p:txBody>
          <a:bodyPr wrap="square" rtlCol="0">
            <a:spAutoFit/>
          </a:bodyPr>
          <a:lstStyle/>
          <a:p>
            <a:r>
              <a:rPr lang="en-US" sz="2400" b="1" dirty="0">
                <a:solidFill>
                  <a:schemeClr val="tx2"/>
                </a:solidFill>
              </a:rPr>
              <a:t>Office of Research</a:t>
            </a:r>
          </a:p>
          <a:p>
            <a:pPr marL="342900" indent="-342900">
              <a:buFont typeface="Arial" panose="020B0604020202020204" pitchFamily="34" charset="0"/>
              <a:buChar char="•"/>
            </a:pPr>
            <a:r>
              <a:rPr lang="en-US" sz="2400" dirty="0">
                <a:solidFill>
                  <a:schemeClr val="tx2"/>
                </a:solidFill>
              </a:rPr>
              <a:t>Research Funding (Federal and Foundations)</a:t>
            </a:r>
          </a:p>
          <a:p>
            <a:pPr marL="342900" indent="-342900">
              <a:buFont typeface="Arial" panose="020B0604020202020204" pitchFamily="34" charset="0"/>
              <a:buChar char="•"/>
            </a:pPr>
            <a:r>
              <a:rPr lang="en-US" sz="2400" dirty="0">
                <a:solidFill>
                  <a:schemeClr val="tx2"/>
                </a:solidFill>
              </a:rPr>
              <a:t>IRB Protocols</a:t>
            </a:r>
          </a:p>
          <a:p>
            <a:pPr marL="342900" indent="-342900">
              <a:buFont typeface="Arial" panose="020B0604020202020204" pitchFamily="34" charset="0"/>
              <a:buChar char="•"/>
            </a:pPr>
            <a:r>
              <a:rPr lang="en-US" sz="2400" dirty="0">
                <a:solidFill>
                  <a:schemeClr val="tx2"/>
                </a:solidFill>
              </a:rPr>
              <a:t>Industry Partnerships</a:t>
            </a:r>
          </a:p>
          <a:p>
            <a:endParaRPr lang="en-US" sz="2400" dirty="0">
              <a:solidFill>
                <a:schemeClr val="tx2"/>
              </a:solidFill>
            </a:endParaRPr>
          </a:p>
          <a:p>
            <a:r>
              <a:rPr lang="en-US" sz="2400" b="1" dirty="0">
                <a:solidFill>
                  <a:schemeClr val="tx2"/>
                </a:solidFill>
              </a:rPr>
              <a:t>Libraries</a:t>
            </a:r>
          </a:p>
          <a:p>
            <a:pPr marL="342900" indent="-342900">
              <a:buFont typeface="Arial" panose="020B0604020202020204" pitchFamily="34" charset="0"/>
              <a:buChar char="•"/>
            </a:pPr>
            <a:r>
              <a:rPr lang="en-US" sz="2400" dirty="0">
                <a:solidFill>
                  <a:schemeClr val="tx2"/>
                </a:solidFill>
              </a:rPr>
              <a:t>Data Visualization</a:t>
            </a:r>
          </a:p>
          <a:p>
            <a:pPr marL="342900" indent="-342900">
              <a:buFont typeface="Arial" panose="020B0604020202020204" pitchFamily="34" charset="0"/>
              <a:buChar char="•"/>
            </a:pPr>
            <a:r>
              <a:rPr lang="en-US" sz="2400" dirty="0">
                <a:solidFill>
                  <a:schemeClr val="tx2"/>
                </a:solidFill>
              </a:rPr>
              <a:t>Digital Humanities</a:t>
            </a:r>
          </a:p>
          <a:p>
            <a:pPr marL="342900" indent="-342900">
              <a:buFont typeface="Arial" panose="020B0604020202020204" pitchFamily="34" charset="0"/>
              <a:buChar char="•"/>
            </a:pPr>
            <a:r>
              <a:rPr lang="en-US" sz="2400" dirty="0">
                <a:solidFill>
                  <a:schemeClr val="tx2"/>
                </a:solidFill>
              </a:rPr>
              <a:t>Research Impact</a:t>
            </a:r>
          </a:p>
          <a:p>
            <a:pPr marL="342900" indent="-342900">
              <a:buFont typeface="Arial" panose="020B0604020202020204" pitchFamily="34" charset="0"/>
              <a:buChar char="•"/>
            </a:pPr>
            <a:r>
              <a:rPr lang="en-US" sz="2400" dirty="0">
                <a:solidFill>
                  <a:schemeClr val="tx2"/>
                </a:solidFill>
              </a:rPr>
              <a:t>Data Management</a:t>
            </a:r>
          </a:p>
          <a:p>
            <a:pPr marL="342900" indent="-342900">
              <a:buFont typeface="Arial" panose="020B0604020202020204" pitchFamily="34" charset="0"/>
              <a:buChar char="•"/>
            </a:pPr>
            <a:r>
              <a:rPr lang="en-US" sz="2400" dirty="0">
                <a:solidFill>
                  <a:schemeClr val="tx2"/>
                </a:solidFill>
              </a:rPr>
              <a:t>Copyright Services</a:t>
            </a:r>
          </a:p>
        </p:txBody>
      </p:sp>
      <p:pic>
        <p:nvPicPr>
          <p:cNvPr id="2" name="Picture 1" descr="Logo, company name&#10;&#10;Description automatically generated">
            <a:extLst>
              <a:ext uri="{FF2B5EF4-FFF2-40B4-BE49-F238E27FC236}">
                <a16:creationId xmlns:a16="http://schemas.microsoft.com/office/drawing/2014/main" id="{12E352AD-4C22-43D9-9A02-FD98E5121057}"/>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632663" y="107595"/>
            <a:ext cx="2343047" cy="1562031"/>
          </a:xfrm>
          <a:prstGeom prst="rect">
            <a:avLst/>
          </a:prstGeom>
        </p:spPr>
      </p:pic>
    </p:spTree>
    <p:extLst>
      <p:ext uri="{BB962C8B-B14F-4D97-AF65-F5344CB8AC3E}">
        <p14:creationId xmlns:p14="http://schemas.microsoft.com/office/powerpoint/2010/main" val="3797663022"/>
      </p:ext>
    </p:extLst>
  </p:cSld>
  <p:clrMapOvr>
    <a:masterClrMapping/>
  </p:clrMapOvr>
  <p:transition spd="slow">
    <p:fade/>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962051" y="632122"/>
            <a:ext cx="8900503" cy="5093702"/>
          </a:xfrm>
          <a:prstGeom prst="rect">
            <a:avLst/>
          </a:prstGeom>
          <a:noFill/>
        </p:spPr>
        <p:txBody>
          <a:bodyPr wrap="square" rtlCol="0">
            <a:spAutoFit/>
          </a:bodyPr>
          <a:lstStyle/>
          <a:p>
            <a:pPr marL="342900" indent="-342900">
              <a:spcAft>
                <a:spcPts val="600"/>
              </a:spcAft>
              <a:buFont typeface="Arial" panose="020B0604020202020204" pitchFamily="34" charset="0"/>
              <a:buChar char="•"/>
            </a:pPr>
            <a:r>
              <a:rPr lang="en-US" sz="2800" b="1" dirty="0">
                <a:solidFill>
                  <a:srgbClr val="C00000"/>
                </a:solidFill>
              </a:rPr>
              <a:t>Library New Hires/New Positions/Pivots</a:t>
            </a:r>
          </a:p>
          <a:p>
            <a:pPr marL="800100" lvl="1" indent="-342900">
              <a:spcAft>
                <a:spcPts val="600"/>
              </a:spcAft>
              <a:buFont typeface="Arial" panose="020B0604020202020204" pitchFamily="34" charset="0"/>
              <a:buChar char="•"/>
            </a:pPr>
            <a:r>
              <a:rPr lang="en-US" sz="2800" dirty="0">
                <a:solidFill>
                  <a:schemeClr val="tx2"/>
                </a:solidFill>
              </a:rPr>
              <a:t>Data Management Librarian</a:t>
            </a:r>
          </a:p>
          <a:p>
            <a:pPr marL="800100" lvl="1" indent="-342900">
              <a:spcAft>
                <a:spcPts val="600"/>
              </a:spcAft>
              <a:buFont typeface="Arial" panose="020B0604020202020204" pitchFamily="34" charset="0"/>
              <a:buChar char="•"/>
            </a:pPr>
            <a:r>
              <a:rPr lang="en-US" sz="2800" dirty="0">
                <a:solidFill>
                  <a:schemeClr val="tx2"/>
                </a:solidFill>
              </a:rPr>
              <a:t>Research Commons Manager</a:t>
            </a:r>
          </a:p>
          <a:p>
            <a:pPr marL="800100" lvl="1" indent="-342900">
              <a:spcAft>
                <a:spcPts val="600"/>
              </a:spcAft>
              <a:buFont typeface="Arial" panose="020B0604020202020204" pitchFamily="34" charset="0"/>
              <a:buChar char="•"/>
            </a:pPr>
            <a:r>
              <a:rPr lang="en-US" sz="2800" dirty="0">
                <a:solidFill>
                  <a:schemeClr val="tx2"/>
                </a:solidFill>
              </a:rPr>
              <a:t>Digital Humanities Librarian</a:t>
            </a:r>
          </a:p>
          <a:p>
            <a:pPr marL="800100" lvl="1" indent="-342900">
              <a:spcAft>
                <a:spcPts val="600"/>
              </a:spcAft>
              <a:buFont typeface="Arial" panose="020B0604020202020204" pitchFamily="34" charset="0"/>
              <a:buChar char="•"/>
            </a:pPr>
            <a:r>
              <a:rPr lang="en-US" sz="2800" dirty="0">
                <a:solidFill>
                  <a:schemeClr val="tx2"/>
                </a:solidFill>
              </a:rPr>
              <a:t>Research Impact Librarian</a:t>
            </a:r>
          </a:p>
          <a:p>
            <a:pPr marL="800100" lvl="1" indent="-342900">
              <a:spcAft>
                <a:spcPts val="600"/>
              </a:spcAft>
              <a:buFont typeface="Arial" panose="020B0604020202020204" pitchFamily="34" charset="0"/>
              <a:buChar char="•"/>
            </a:pPr>
            <a:r>
              <a:rPr lang="en-US" sz="2800" dirty="0">
                <a:solidFill>
                  <a:schemeClr val="tx2"/>
                </a:solidFill>
              </a:rPr>
              <a:t>Geospatial Information Librarian</a:t>
            </a:r>
          </a:p>
          <a:p>
            <a:pPr marL="800100" lvl="1" indent="-342900">
              <a:spcAft>
                <a:spcPts val="600"/>
              </a:spcAft>
              <a:buFont typeface="Arial" panose="020B0604020202020204" pitchFamily="34" charset="0"/>
              <a:buChar char="•"/>
            </a:pPr>
            <a:r>
              <a:rPr lang="en-US" sz="2800" dirty="0">
                <a:solidFill>
                  <a:schemeClr val="tx2"/>
                </a:solidFill>
              </a:rPr>
              <a:t>Data Literacy and Visualization Librarian</a:t>
            </a:r>
          </a:p>
          <a:p>
            <a:pPr marL="800100" lvl="1" indent="-342900">
              <a:spcAft>
                <a:spcPts val="600"/>
              </a:spcAft>
              <a:buFont typeface="Arial" panose="020B0604020202020204" pitchFamily="34" charset="0"/>
              <a:buChar char="•"/>
            </a:pPr>
            <a:r>
              <a:rPr lang="en-US" sz="2800" dirty="0">
                <a:solidFill>
                  <a:schemeClr val="tx2"/>
                </a:solidFill>
              </a:rPr>
              <a:t>Data Visualization Consultant Specialist</a:t>
            </a:r>
            <a:endParaRPr lang="en-US" sz="2800" dirty="0">
              <a:hlinkClick r:id="" action="ppaction://noaction"/>
            </a:endParaRPr>
          </a:p>
          <a:p>
            <a:pPr lvl="1">
              <a:spcAft>
                <a:spcPts val="600"/>
              </a:spcAft>
            </a:pPr>
            <a:r>
              <a:rPr lang="en-US" sz="2800" dirty="0">
                <a:hlinkClick r:id="" action="ppaction://noaction"/>
              </a:rPr>
              <a:t>https://library.osu.edu/researchcommons/about/people</a:t>
            </a:r>
            <a:endParaRPr lang="en-US" sz="2800" dirty="0"/>
          </a:p>
          <a:p>
            <a:pPr marL="800100" lvl="1" indent="-342900">
              <a:spcAft>
                <a:spcPts val="600"/>
              </a:spcAft>
              <a:buFont typeface="Arial" panose="020B0604020202020204" pitchFamily="34" charset="0"/>
              <a:buChar char="•"/>
            </a:pPr>
            <a:endParaRPr lang="en-US" sz="2800" dirty="0"/>
          </a:p>
        </p:txBody>
      </p:sp>
      <p:pic>
        <p:nvPicPr>
          <p:cNvPr id="2" name="Picture 1" descr="Logo, company name&#10;&#10;Description automatically generated">
            <a:extLst>
              <a:ext uri="{FF2B5EF4-FFF2-40B4-BE49-F238E27FC236}">
                <a16:creationId xmlns:a16="http://schemas.microsoft.com/office/drawing/2014/main" id="{0D51AC9F-017A-41E9-B672-21CD56D51CCF}"/>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9691030" y="175363"/>
            <a:ext cx="2343047" cy="1562031"/>
          </a:xfrm>
          <a:prstGeom prst="rect">
            <a:avLst/>
          </a:prstGeom>
        </p:spPr>
      </p:pic>
    </p:spTree>
    <p:extLst>
      <p:ext uri="{BB962C8B-B14F-4D97-AF65-F5344CB8AC3E}">
        <p14:creationId xmlns:p14="http://schemas.microsoft.com/office/powerpoint/2010/main" val="561438968"/>
      </p:ext>
    </p:extLst>
  </p:cSld>
  <p:clrMapOvr>
    <a:masterClrMapping/>
  </p:clrMapOvr>
  <p:transition spd="slow">
    <p:fade/>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524000" y="286970"/>
            <a:ext cx="9144000" cy="6571030"/>
          </a:xfrm>
          <a:prstGeom prst="rect">
            <a:avLst/>
          </a:prstGeom>
          <a:noFill/>
        </p:spPr>
        <p:txBody>
          <a:bodyPr wrap="square" rtlCol="0">
            <a:spAutoFit/>
          </a:bodyPr>
          <a:lstStyle/>
          <a:p>
            <a:pPr lvl="1">
              <a:spcAft>
                <a:spcPts val="600"/>
              </a:spcAft>
            </a:pPr>
            <a:r>
              <a:rPr lang="en-US" sz="2800" b="1" dirty="0">
                <a:solidFill>
                  <a:srgbClr val="C00000"/>
                </a:solidFill>
              </a:rPr>
              <a:t>Libraries Developed Online Course for</a:t>
            </a:r>
          </a:p>
          <a:p>
            <a:pPr lvl="1">
              <a:spcAft>
                <a:spcPts val="600"/>
              </a:spcAft>
            </a:pPr>
            <a:r>
              <a:rPr lang="en-US" sz="2800" b="1" dirty="0">
                <a:solidFill>
                  <a:srgbClr val="C00000"/>
                </a:solidFill>
              </a:rPr>
              <a:t>Students on Internships (Job Ready Ohio)</a:t>
            </a:r>
          </a:p>
          <a:p>
            <a:pPr marL="800100" lvl="1" indent="-342900">
              <a:spcAft>
                <a:spcPts val="600"/>
              </a:spcAft>
              <a:buFont typeface="Arial" panose="020B0604020202020204" pitchFamily="34" charset="0"/>
              <a:buChar char="•"/>
            </a:pPr>
            <a:endParaRPr lang="en-US" sz="2400"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Grant funded by the State of Ohio to create new internships; libraries served as instructional designer/developer for online course</a:t>
            </a:r>
          </a:p>
          <a:p>
            <a:pPr marL="800100" lvl="1" indent="-342900">
              <a:spcAft>
                <a:spcPts val="600"/>
              </a:spcAft>
              <a:buFont typeface="Arial" panose="020B0604020202020204" pitchFamily="34" charset="0"/>
              <a:buChar char="•"/>
            </a:pPr>
            <a:endParaRPr lang="en-US" sz="2400"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Information in the Workplace – designed to provide the skills and competencies to conduct industry research for their employers</a:t>
            </a:r>
          </a:p>
          <a:p>
            <a:pPr marL="800100" lvl="1" indent="-342900">
              <a:spcAft>
                <a:spcPts val="600"/>
              </a:spcAft>
              <a:buFont typeface="Arial" panose="020B0604020202020204" pitchFamily="34" charset="0"/>
              <a:buChar char="•"/>
            </a:pPr>
            <a:endParaRPr lang="en-US" sz="2400"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This course was one of several, e.g., leadership, communication, lean six sigma, project management, developed to support students prior to internship experiences</a:t>
            </a:r>
          </a:p>
          <a:p>
            <a:pPr lvl="1">
              <a:spcAft>
                <a:spcPts val="600"/>
              </a:spcAft>
            </a:pPr>
            <a:endParaRPr lang="en-US" sz="2800" dirty="0">
              <a:hlinkClick r:id="rId3"/>
            </a:endParaRPr>
          </a:p>
          <a:p>
            <a:pPr marL="800100" lvl="1" indent="-342900">
              <a:spcAft>
                <a:spcPts val="600"/>
              </a:spcAft>
              <a:buFont typeface="Arial" panose="020B0604020202020204" pitchFamily="34" charset="0"/>
              <a:buChar char="•"/>
            </a:pPr>
            <a:endParaRPr lang="en-US" sz="2800" dirty="0"/>
          </a:p>
        </p:txBody>
      </p:sp>
      <p:pic>
        <p:nvPicPr>
          <p:cNvPr id="2" name="Picture 1" descr="Logo, company name&#10;&#10;Description automatically generated">
            <a:extLst>
              <a:ext uri="{FF2B5EF4-FFF2-40B4-BE49-F238E27FC236}">
                <a16:creationId xmlns:a16="http://schemas.microsoft.com/office/drawing/2014/main" id="{3C531231-AD0B-4424-AF0A-DD36D7E25005}"/>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892154" y="138454"/>
            <a:ext cx="2148840" cy="1432560"/>
          </a:xfrm>
          <a:prstGeom prst="rect">
            <a:avLst/>
          </a:prstGeom>
        </p:spPr>
      </p:pic>
    </p:spTree>
    <p:extLst>
      <p:ext uri="{BB962C8B-B14F-4D97-AF65-F5344CB8AC3E}">
        <p14:creationId xmlns:p14="http://schemas.microsoft.com/office/powerpoint/2010/main" val="983190126"/>
      </p:ext>
    </p:extLst>
  </p:cSld>
  <p:clrMapOvr>
    <a:masterClrMapping/>
  </p:clrMapOvr>
  <p:transition spd="slow">
    <p:fade/>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F6C09D53-4246-4B03-9C5A-3C61262000CC}"/>
              </a:ext>
            </a:extLst>
          </p:cNvPr>
          <p:cNvSpPr txBox="1"/>
          <p:nvPr/>
        </p:nvSpPr>
        <p:spPr>
          <a:xfrm>
            <a:off x="1523999" y="1730309"/>
            <a:ext cx="9643353" cy="4378661"/>
          </a:xfrm>
          <a:prstGeom prst="rect">
            <a:avLst/>
          </a:prstGeom>
          <a:ln>
            <a:solidFill>
              <a:srgbClr val="FFFFFF"/>
            </a:solidFill>
          </a:ln>
        </p:spPr>
        <p:txBody>
          <a:bodyPr rtlCol="0">
            <a:normAutofit fontScale="92500"/>
          </a:bodyPr>
          <a:lstStyle/>
          <a:p>
            <a:pPr lvl="1">
              <a:spcAft>
                <a:spcPts val="600"/>
              </a:spcAft>
            </a:pPr>
            <a:r>
              <a:rPr lang="en-US" sz="2400" b="1" dirty="0">
                <a:solidFill>
                  <a:schemeClr val="tx2"/>
                </a:solidFill>
              </a:rPr>
              <a:t>U-LINK Librarians: Partnering to Advance Interdisciplinary Research</a:t>
            </a:r>
          </a:p>
          <a:p>
            <a:pPr marL="800100" lvl="1" indent="-342900">
              <a:spcAft>
                <a:spcPts val="600"/>
              </a:spcAft>
              <a:buFont typeface="Arial" panose="020B0604020202020204" pitchFamily="34" charset="0"/>
              <a:buChar char="•"/>
            </a:pPr>
            <a:r>
              <a:rPr lang="en-US" sz="2400" dirty="0">
                <a:solidFill>
                  <a:schemeClr val="tx2"/>
                </a:solidFill>
              </a:rPr>
              <a:t>Information Access and Management</a:t>
            </a:r>
          </a:p>
          <a:p>
            <a:pPr marL="1257300" lvl="2" indent="-342900">
              <a:spcAft>
                <a:spcPts val="600"/>
              </a:spcAft>
              <a:buFont typeface="Arial" panose="020B0604020202020204" pitchFamily="34" charset="0"/>
              <a:buChar char="•"/>
            </a:pPr>
            <a:r>
              <a:rPr lang="en-US" sz="2400" dirty="0">
                <a:solidFill>
                  <a:schemeClr val="tx2"/>
                </a:solidFill>
              </a:rPr>
              <a:t>Find, access, and manage publications, data sets, etc.</a:t>
            </a:r>
          </a:p>
          <a:p>
            <a:pPr marL="800100" lvl="1" indent="-342900">
              <a:spcAft>
                <a:spcPts val="600"/>
              </a:spcAft>
              <a:buFont typeface="Arial" panose="020B0604020202020204" pitchFamily="34" charset="0"/>
              <a:buChar char="•"/>
            </a:pPr>
            <a:r>
              <a:rPr lang="en-US" sz="2400" dirty="0">
                <a:solidFill>
                  <a:schemeClr val="tx2"/>
                </a:solidFill>
              </a:rPr>
              <a:t>Connections to Expertise</a:t>
            </a:r>
          </a:p>
          <a:p>
            <a:pPr marL="1257300" lvl="2" indent="-342900">
              <a:spcAft>
                <a:spcPts val="600"/>
              </a:spcAft>
              <a:buFont typeface="Arial" panose="020B0604020202020204" pitchFamily="34" charset="0"/>
              <a:buChar char="•"/>
            </a:pPr>
            <a:r>
              <a:rPr lang="en-US" sz="2400" dirty="0">
                <a:solidFill>
                  <a:schemeClr val="tx2"/>
                </a:solidFill>
              </a:rPr>
              <a:t>Faculty, community members, library faculty, and staff</a:t>
            </a:r>
          </a:p>
          <a:p>
            <a:pPr marL="800100" lvl="1" indent="-342900">
              <a:spcAft>
                <a:spcPts val="600"/>
              </a:spcAft>
              <a:buFont typeface="Arial" panose="020B0604020202020204" pitchFamily="34" charset="0"/>
              <a:buChar char="•"/>
            </a:pPr>
            <a:r>
              <a:rPr lang="en-US" sz="2400" dirty="0">
                <a:solidFill>
                  <a:schemeClr val="tx2"/>
                </a:solidFill>
              </a:rPr>
              <a:t>Team Collaboration Strategies</a:t>
            </a:r>
          </a:p>
          <a:p>
            <a:pPr marL="1257300" lvl="2" indent="-342900">
              <a:spcAft>
                <a:spcPts val="600"/>
              </a:spcAft>
              <a:buFont typeface="Arial" panose="020B0604020202020204" pitchFamily="34" charset="0"/>
              <a:buChar char="•"/>
            </a:pPr>
            <a:r>
              <a:rPr lang="en-US" sz="2400" dirty="0">
                <a:solidFill>
                  <a:schemeClr val="tx2"/>
                </a:solidFill>
              </a:rPr>
              <a:t>Tools and technologies to facilitate teaming</a:t>
            </a:r>
          </a:p>
          <a:p>
            <a:pPr marL="800100" lvl="1" indent="-342900">
              <a:spcAft>
                <a:spcPts val="600"/>
              </a:spcAft>
              <a:buFont typeface="Arial" panose="020B0604020202020204" pitchFamily="34" charset="0"/>
              <a:buChar char="•"/>
            </a:pPr>
            <a:r>
              <a:rPr lang="en-US" sz="2400" dirty="0">
                <a:solidFill>
                  <a:schemeClr val="tx2"/>
                </a:solidFill>
              </a:rPr>
              <a:t>Team Communication Strategies</a:t>
            </a:r>
          </a:p>
          <a:p>
            <a:pPr marL="1257300" lvl="2" indent="-342900">
              <a:spcAft>
                <a:spcPts val="600"/>
              </a:spcAft>
              <a:buFont typeface="Arial" panose="020B0604020202020204" pitchFamily="34" charset="0"/>
              <a:buChar char="•"/>
            </a:pPr>
            <a:r>
              <a:rPr lang="en-US" sz="2400" dirty="0">
                <a:solidFill>
                  <a:schemeClr val="tx2"/>
                </a:solidFill>
              </a:rPr>
              <a:t>Neutral perspective; strategies for effective communication; meeting spaces</a:t>
            </a:r>
          </a:p>
          <a:p>
            <a:pPr marL="800100" lvl="1" indent="-342900">
              <a:spcAft>
                <a:spcPts val="600"/>
              </a:spcAft>
              <a:buFont typeface="Arial" panose="020B0604020202020204" pitchFamily="34" charset="0"/>
              <a:buChar char="•"/>
            </a:pPr>
            <a:endParaRPr lang="en-US" sz="1600" dirty="0">
              <a:solidFill>
                <a:srgbClr val="BB0000"/>
              </a:solidFill>
            </a:endParaRPr>
          </a:p>
          <a:p>
            <a:pPr lvl="1">
              <a:spcAft>
                <a:spcPts val="600"/>
              </a:spcAft>
            </a:pPr>
            <a:endParaRPr lang="en-US" sz="1600" dirty="0">
              <a:solidFill>
                <a:srgbClr val="BB0000"/>
              </a:solidFill>
              <a:hlinkClick r:id="rId3"/>
            </a:endParaRPr>
          </a:p>
          <a:p>
            <a:pPr marL="800100" lvl="1" indent="-342900">
              <a:spcAft>
                <a:spcPts val="600"/>
              </a:spcAft>
              <a:buFont typeface="Arial" panose="020B0604020202020204" pitchFamily="34" charset="0"/>
              <a:buChar char="•"/>
            </a:pPr>
            <a:endParaRPr lang="en-US" sz="1600" dirty="0">
              <a:solidFill>
                <a:srgbClr val="BB0000"/>
              </a:solidFill>
            </a:endParaRPr>
          </a:p>
        </p:txBody>
      </p:sp>
      <p:pic>
        <p:nvPicPr>
          <p:cNvPr id="2" name="Picture 1">
            <a:extLst>
              <a:ext uri="{FF2B5EF4-FFF2-40B4-BE49-F238E27FC236}">
                <a16:creationId xmlns:a16="http://schemas.microsoft.com/office/drawing/2014/main" id="{D8A11892-5B33-4CE0-B31A-D9F08CE1F272}"/>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524000" y="1"/>
            <a:ext cx="6476234" cy="1492811"/>
          </a:xfrm>
          <a:prstGeom prst="rect">
            <a:avLst/>
          </a:prstGeom>
          <a:noFill/>
          <a:ln>
            <a:solidFill>
              <a:schemeClr val="bg1"/>
            </a:solidFill>
          </a:ln>
        </p:spPr>
      </p:pic>
    </p:spTree>
    <p:extLst>
      <p:ext uri="{BB962C8B-B14F-4D97-AF65-F5344CB8AC3E}">
        <p14:creationId xmlns:p14="http://schemas.microsoft.com/office/powerpoint/2010/main" val="3523966605"/>
      </p:ext>
    </p:extLst>
  </p:cSld>
  <p:clrMapOvr>
    <a:masterClrMapping/>
  </p:clrMapOvr>
  <p:transition spd="slow">
    <p:fade/>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F6C09D53-4246-4B03-9C5A-3C61262000CC}"/>
              </a:ext>
            </a:extLst>
          </p:cNvPr>
          <p:cNvSpPr txBox="1"/>
          <p:nvPr/>
        </p:nvSpPr>
        <p:spPr>
          <a:xfrm>
            <a:off x="1524000" y="1671943"/>
            <a:ext cx="8405030" cy="4437027"/>
          </a:xfrm>
          <a:prstGeom prst="rect">
            <a:avLst/>
          </a:prstGeom>
          <a:ln>
            <a:solidFill>
              <a:srgbClr val="FFFFFF"/>
            </a:solidFill>
          </a:ln>
        </p:spPr>
        <p:txBody>
          <a:bodyPr rtlCol="0">
            <a:normAutofit/>
          </a:bodyPr>
          <a:lstStyle/>
          <a:p>
            <a:pPr lvl="1">
              <a:spcAft>
                <a:spcPts val="600"/>
              </a:spcAft>
            </a:pPr>
            <a:r>
              <a:rPr lang="en-US" sz="2400" b="1" dirty="0">
                <a:solidFill>
                  <a:schemeClr val="tx2"/>
                </a:solidFill>
              </a:rPr>
              <a:t>Recommendations:</a:t>
            </a:r>
          </a:p>
          <a:p>
            <a:pPr lvl="1">
              <a:spcAft>
                <a:spcPts val="600"/>
              </a:spcAft>
            </a:pPr>
            <a:endParaRPr lang="en-US" sz="2400" b="1"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Include librarians on teams as early as possible in the team-formation process</a:t>
            </a:r>
          </a:p>
          <a:p>
            <a:pPr marL="800100" lvl="1" indent="-342900">
              <a:spcAft>
                <a:spcPts val="600"/>
              </a:spcAft>
              <a:buFont typeface="Arial" panose="020B0604020202020204" pitchFamily="34" charset="0"/>
              <a:buChar char="•"/>
            </a:pPr>
            <a:r>
              <a:rPr lang="en-US" sz="2400" dirty="0">
                <a:solidFill>
                  <a:schemeClr val="tx2"/>
                </a:solidFill>
              </a:rPr>
              <a:t>Involve librarians in all team meetings and interactions; treat them as full team-members</a:t>
            </a:r>
          </a:p>
          <a:p>
            <a:pPr marL="800100" lvl="1" indent="-342900">
              <a:spcAft>
                <a:spcPts val="600"/>
              </a:spcAft>
              <a:buFont typeface="Arial" panose="020B0604020202020204" pitchFamily="34" charset="0"/>
              <a:buChar char="•"/>
            </a:pPr>
            <a:r>
              <a:rPr lang="en-US" sz="2400" dirty="0">
                <a:solidFill>
                  <a:schemeClr val="tx2"/>
                </a:solidFill>
              </a:rPr>
              <a:t>Value the librarians’ skills in listening, connection-making, and collaboration</a:t>
            </a:r>
          </a:p>
          <a:p>
            <a:pPr marL="800100" lvl="1" indent="-342900">
              <a:spcAft>
                <a:spcPts val="600"/>
              </a:spcAft>
              <a:buFont typeface="Arial" panose="020B0604020202020204" pitchFamily="34" charset="0"/>
              <a:buChar char="•"/>
            </a:pPr>
            <a:endParaRPr lang="en-US" sz="1600" dirty="0">
              <a:solidFill>
                <a:srgbClr val="BB0000"/>
              </a:solidFill>
            </a:endParaRPr>
          </a:p>
          <a:p>
            <a:pPr lvl="1">
              <a:spcAft>
                <a:spcPts val="600"/>
              </a:spcAft>
            </a:pPr>
            <a:endParaRPr lang="en-US" sz="1600" dirty="0">
              <a:solidFill>
                <a:srgbClr val="BB0000"/>
              </a:solidFill>
              <a:hlinkClick r:id="rId3"/>
            </a:endParaRPr>
          </a:p>
          <a:p>
            <a:pPr marL="800100" lvl="1" indent="-342900">
              <a:spcAft>
                <a:spcPts val="600"/>
              </a:spcAft>
              <a:buFont typeface="Arial" panose="020B0604020202020204" pitchFamily="34" charset="0"/>
              <a:buChar char="•"/>
            </a:pPr>
            <a:endParaRPr lang="en-US" sz="1600" dirty="0">
              <a:solidFill>
                <a:srgbClr val="BB0000"/>
              </a:solidFill>
            </a:endParaRPr>
          </a:p>
        </p:txBody>
      </p:sp>
      <p:pic>
        <p:nvPicPr>
          <p:cNvPr id="2" name="Picture 1">
            <a:extLst>
              <a:ext uri="{FF2B5EF4-FFF2-40B4-BE49-F238E27FC236}">
                <a16:creationId xmlns:a16="http://schemas.microsoft.com/office/drawing/2014/main" id="{D8A11892-5B33-4CE0-B31A-D9F08CE1F272}"/>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524000" y="1"/>
            <a:ext cx="6476234" cy="1492811"/>
          </a:xfrm>
          <a:prstGeom prst="rect">
            <a:avLst/>
          </a:prstGeom>
          <a:noFill/>
          <a:ln>
            <a:solidFill>
              <a:schemeClr val="bg1"/>
            </a:solidFill>
          </a:ln>
        </p:spPr>
      </p:pic>
    </p:spTree>
    <p:extLst>
      <p:ext uri="{BB962C8B-B14F-4D97-AF65-F5344CB8AC3E}">
        <p14:creationId xmlns:p14="http://schemas.microsoft.com/office/powerpoint/2010/main" val="1222020170"/>
      </p:ext>
    </p:extLst>
  </p:cSld>
  <p:clrMapOvr>
    <a:masterClrMapping/>
  </p:clrMapOvr>
  <p:transition spd="slow">
    <p:fade/>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F6C09D53-4246-4B03-9C5A-3C61262000CC}"/>
              </a:ext>
            </a:extLst>
          </p:cNvPr>
          <p:cNvSpPr txBox="1"/>
          <p:nvPr/>
        </p:nvSpPr>
        <p:spPr>
          <a:xfrm>
            <a:off x="1524000" y="1633032"/>
            <a:ext cx="8405030" cy="4495394"/>
          </a:xfrm>
          <a:prstGeom prst="rect">
            <a:avLst/>
          </a:prstGeom>
          <a:ln>
            <a:solidFill>
              <a:srgbClr val="FFFFFF"/>
            </a:solidFill>
          </a:ln>
        </p:spPr>
        <p:txBody>
          <a:bodyPr rtlCol="0">
            <a:normAutofit/>
          </a:bodyPr>
          <a:lstStyle/>
          <a:p>
            <a:pPr lvl="1">
              <a:spcAft>
                <a:spcPts val="600"/>
              </a:spcAft>
            </a:pPr>
            <a:r>
              <a:rPr lang="en-US" sz="2400" b="1" dirty="0">
                <a:solidFill>
                  <a:schemeClr val="tx2"/>
                </a:solidFill>
              </a:rPr>
              <a:t>Questions? Ideas? Please reach out:</a:t>
            </a:r>
          </a:p>
          <a:p>
            <a:pPr lvl="1">
              <a:spcAft>
                <a:spcPts val="600"/>
              </a:spcAft>
            </a:pPr>
            <a:endParaRPr lang="en-US" sz="2400" b="1"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Kelly Miller, Ph.D., Associate Dean for Learning and Research Services | </a:t>
            </a:r>
            <a:r>
              <a:rPr lang="en-US" sz="2400" dirty="0">
                <a:solidFill>
                  <a:schemeClr val="tx2"/>
                </a:solidFill>
                <a:hlinkClick r:id="rId3"/>
              </a:rPr>
              <a:t>kelly.miller@miami.edu</a:t>
            </a:r>
            <a:r>
              <a:rPr lang="en-US" sz="2400" dirty="0">
                <a:solidFill>
                  <a:schemeClr val="tx2"/>
                </a:solidFill>
              </a:rPr>
              <a:t> </a:t>
            </a:r>
          </a:p>
          <a:p>
            <a:pPr marL="800100" lvl="1" indent="-342900">
              <a:spcAft>
                <a:spcPts val="600"/>
              </a:spcAft>
              <a:buFont typeface="Arial" panose="020B0604020202020204" pitchFamily="34" charset="0"/>
              <a:buChar char="•"/>
            </a:pPr>
            <a:r>
              <a:rPr lang="en-US" sz="2400" dirty="0">
                <a:solidFill>
                  <a:schemeClr val="tx2"/>
                </a:solidFill>
              </a:rPr>
              <a:t>Kineret Ben-</a:t>
            </a:r>
            <a:r>
              <a:rPr lang="en-US" sz="2400" dirty="0" err="1">
                <a:solidFill>
                  <a:schemeClr val="tx2"/>
                </a:solidFill>
              </a:rPr>
              <a:t>Knaan</a:t>
            </a:r>
            <a:r>
              <a:rPr lang="en-US" sz="2400" dirty="0">
                <a:solidFill>
                  <a:schemeClr val="tx2"/>
                </a:solidFill>
              </a:rPr>
              <a:t>, Research and Assessment Librarian | </a:t>
            </a:r>
            <a:r>
              <a:rPr lang="en-US" sz="2400" dirty="0">
                <a:solidFill>
                  <a:schemeClr val="tx2"/>
                </a:solidFill>
                <a:hlinkClick r:id="rId4"/>
              </a:rPr>
              <a:t>kbenknaan@miami.edu</a:t>
            </a:r>
            <a:r>
              <a:rPr lang="en-US" sz="2400" dirty="0">
                <a:solidFill>
                  <a:schemeClr val="tx2"/>
                </a:solidFill>
              </a:rPr>
              <a:t> </a:t>
            </a:r>
          </a:p>
          <a:p>
            <a:pPr marL="800100" lvl="1" indent="-342900">
              <a:spcAft>
                <a:spcPts val="600"/>
              </a:spcAft>
              <a:buFont typeface="Arial" panose="020B0604020202020204" pitchFamily="34" charset="0"/>
              <a:buChar char="•"/>
            </a:pPr>
            <a:r>
              <a:rPr lang="en-US" sz="2400" dirty="0">
                <a:hlinkClick r:id="rId5"/>
              </a:rPr>
              <a:t>Learn more at: https://www.youtube.com/watch?v=W-0hmgLXd_4&amp;feature=youtu.be</a:t>
            </a:r>
            <a:endParaRPr lang="en-US" sz="2400" dirty="0"/>
          </a:p>
          <a:p>
            <a:pPr marL="800100" lvl="1" indent="-342900">
              <a:spcAft>
                <a:spcPts val="600"/>
              </a:spcAft>
              <a:buFont typeface="Arial" panose="020B0604020202020204" pitchFamily="34" charset="0"/>
              <a:buChar char="•"/>
            </a:pPr>
            <a:r>
              <a:rPr lang="en-US" sz="2400" dirty="0">
                <a:solidFill>
                  <a:schemeClr val="tx2"/>
                </a:solidFill>
              </a:rPr>
              <a:t>OCLC Webinar: </a:t>
            </a:r>
            <a:r>
              <a:rPr lang="en-US" sz="2000" u="sng" dirty="0">
                <a:solidFill>
                  <a:srgbClr val="0000FF"/>
                </a:solidFill>
                <a:effectLst/>
                <a:latin typeface="Calibri" panose="020F0502020204030204" pitchFamily="34" charset="0"/>
                <a:ea typeface="Calibri" panose="020F0502020204030204" pitchFamily="34" charset="0"/>
                <a:hlinkClick r:id="rId6"/>
              </a:rPr>
              <a:t>https://www.oclc.org/research/events/2020/091020-librarians-interdisciplinary-research-teams-case-study.html</a:t>
            </a:r>
            <a:endParaRPr lang="en-US" sz="2800" dirty="0">
              <a:solidFill>
                <a:schemeClr val="tx2"/>
              </a:solidFill>
            </a:endParaRPr>
          </a:p>
          <a:p>
            <a:pPr lvl="1">
              <a:spcAft>
                <a:spcPts val="600"/>
              </a:spcAft>
            </a:pPr>
            <a:endParaRPr lang="en-US" sz="2400" dirty="0">
              <a:solidFill>
                <a:schemeClr val="tx2"/>
              </a:solidFill>
            </a:endParaRPr>
          </a:p>
          <a:p>
            <a:pPr marL="800100" lvl="1" indent="-342900">
              <a:spcAft>
                <a:spcPts val="600"/>
              </a:spcAft>
              <a:buFont typeface="Arial" panose="020B0604020202020204" pitchFamily="34" charset="0"/>
              <a:buChar char="•"/>
            </a:pPr>
            <a:endParaRPr lang="en-US" sz="1600" dirty="0">
              <a:solidFill>
                <a:srgbClr val="BB0000"/>
              </a:solidFill>
            </a:endParaRPr>
          </a:p>
          <a:p>
            <a:pPr lvl="1">
              <a:spcAft>
                <a:spcPts val="600"/>
              </a:spcAft>
            </a:pPr>
            <a:endParaRPr lang="en-US" sz="1600" dirty="0">
              <a:solidFill>
                <a:srgbClr val="BB0000"/>
              </a:solidFill>
              <a:hlinkClick r:id="rId7"/>
            </a:endParaRPr>
          </a:p>
          <a:p>
            <a:pPr marL="800100" lvl="1" indent="-342900">
              <a:spcAft>
                <a:spcPts val="600"/>
              </a:spcAft>
              <a:buFont typeface="Arial" panose="020B0604020202020204" pitchFamily="34" charset="0"/>
              <a:buChar char="•"/>
            </a:pPr>
            <a:endParaRPr lang="en-US" sz="1600" dirty="0">
              <a:solidFill>
                <a:srgbClr val="BB0000"/>
              </a:solidFill>
            </a:endParaRPr>
          </a:p>
        </p:txBody>
      </p:sp>
      <p:pic>
        <p:nvPicPr>
          <p:cNvPr id="2" name="Picture 1">
            <a:extLst>
              <a:ext uri="{FF2B5EF4-FFF2-40B4-BE49-F238E27FC236}">
                <a16:creationId xmlns:a16="http://schemas.microsoft.com/office/drawing/2014/main" id="{D8A11892-5B33-4CE0-B31A-D9F08CE1F272}"/>
              </a:ext>
            </a:extLst>
          </p:cNvPr>
          <p:cNvPicPr>
            <a:picLocks noChangeAspect="1"/>
          </p:cNvPicPr>
          <p:nvPr/>
        </p:nvPicPr>
        <p:blipFill rotWithShape="1">
          <a:blip r:embed="rId8" cstate="screen">
            <a:extLst>
              <a:ext uri="{28A0092B-C50C-407E-A947-70E740481C1C}">
                <a14:useLocalDpi xmlns:a14="http://schemas.microsoft.com/office/drawing/2010/main"/>
              </a:ext>
            </a:extLst>
          </a:blip>
          <a:srcRect/>
          <a:stretch/>
        </p:blipFill>
        <p:spPr>
          <a:xfrm>
            <a:off x="1524000" y="1"/>
            <a:ext cx="6476234" cy="1492811"/>
          </a:xfrm>
          <a:prstGeom prst="rect">
            <a:avLst/>
          </a:prstGeom>
          <a:noFill/>
          <a:ln>
            <a:solidFill>
              <a:schemeClr val="bg1"/>
            </a:solidFill>
          </a:ln>
        </p:spPr>
      </p:pic>
    </p:spTree>
    <p:extLst>
      <p:ext uri="{BB962C8B-B14F-4D97-AF65-F5344CB8AC3E}">
        <p14:creationId xmlns:p14="http://schemas.microsoft.com/office/powerpoint/2010/main" val="2446421830"/>
      </p:ext>
    </p:extLst>
  </p:cSld>
  <p:clrMapOvr>
    <a:masterClrMapping/>
  </p:clrMapOvr>
  <p:transition spd="slow">
    <p:fade/>
  </p:transition>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Box 9">
            <a:extLst>
              <a:ext uri="{FF2B5EF4-FFF2-40B4-BE49-F238E27FC236}">
                <a16:creationId xmlns:a16="http://schemas.microsoft.com/office/drawing/2014/main" id="{3FB25970-30D3-487B-AFC7-4E630A088071}"/>
              </a:ext>
            </a:extLst>
          </p:cNvPr>
          <p:cNvSpPr txBox="1"/>
          <p:nvPr/>
        </p:nvSpPr>
        <p:spPr>
          <a:xfrm>
            <a:off x="1258110" y="405095"/>
            <a:ext cx="8819745" cy="6047809"/>
          </a:xfrm>
          <a:prstGeom prst="rect">
            <a:avLst/>
          </a:prstGeom>
          <a:noFill/>
        </p:spPr>
        <p:txBody>
          <a:bodyPr wrap="square" rtlCol="0">
            <a:spAutoFit/>
          </a:bodyPr>
          <a:lstStyle/>
          <a:p>
            <a:pPr lvl="1">
              <a:spcAft>
                <a:spcPts val="600"/>
              </a:spcAft>
            </a:pPr>
            <a:r>
              <a:rPr lang="en-US" sz="2800" b="1" dirty="0">
                <a:solidFill>
                  <a:srgbClr val="C00000"/>
                </a:solidFill>
              </a:rPr>
              <a:t>Librarians: Capture Planning/Competitive Intelligence; Data Management; Citations, etc.</a:t>
            </a:r>
          </a:p>
          <a:p>
            <a:pPr marL="800100" lvl="1" indent="-342900">
              <a:spcAft>
                <a:spcPts val="600"/>
              </a:spcAft>
              <a:buFont typeface="Arial" panose="020B0604020202020204" pitchFamily="34" charset="0"/>
              <a:buChar char="•"/>
            </a:pPr>
            <a:endParaRPr lang="en-US" sz="2400" dirty="0">
              <a:solidFill>
                <a:schemeClr val="tx2"/>
              </a:solidFill>
            </a:endParaRPr>
          </a:p>
          <a:p>
            <a:pPr marL="800100" lvl="1" indent="-342900">
              <a:spcAft>
                <a:spcPts val="600"/>
              </a:spcAft>
              <a:buFont typeface="Arial" panose="020B0604020202020204" pitchFamily="34" charset="0"/>
              <a:buChar char="•"/>
            </a:pPr>
            <a:r>
              <a:rPr lang="en-US" sz="2400" dirty="0">
                <a:solidFill>
                  <a:schemeClr val="tx2"/>
                </a:solidFill>
              </a:rPr>
              <a:t>Librarians help us learn how to leverage the power of research analytic tools, e.g., Web of Science, SCOPUS, </a:t>
            </a:r>
            <a:r>
              <a:rPr lang="en-US" sz="2400" dirty="0" err="1">
                <a:solidFill>
                  <a:schemeClr val="tx2"/>
                </a:solidFill>
              </a:rPr>
              <a:t>InCites</a:t>
            </a:r>
            <a:r>
              <a:rPr lang="en-US" sz="2400" dirty="0">
                <a:solidFill>
                  <a:schemeClr val="tx2"/>
                </a:solidFill>
              </a:rPr>
              <a:t>, USA Spending, Hoovers, etc. </a:t>
            </a:r>
          </a:p>
          <a:p>
            <a:pPr marL="800100" lvl="1" indent="-342900">
              <a:spcAft>
                <a:spcPts val="600"/>
              </a:spcAft>
              <a:buFont typeface="Arial" panose="020B0604020202020204" pitchFamily="34" charset="0"/>
              <a:buChar char="•"/>
            </a:pPr>
            <a:r>
              <a:rPr lang="en-US" sz="2400" dirty="0">
                <a:solidFill>
                  <a:schemeClr val="tx2"/>
                </a:solidFill>
              </a:rPr>
              <a:t>Tools to manage data, citations, e.g., </a:t>
            </a:r>
            <a:r>
              <a:rPr lang="en-US" sz="2400" dirty="0" err="1">
                <a:solidFill>
                  <a:schemeClr val="tx2"/>
                </a:solidFill>
              </a:rPr>
              <a:t>DMPTool</a:t>
            </a:r>
            <a:r>
              <a:rPr lang="en-US" sz="2400" dirty="0">
                <a:solidFill>
                  <a:schemeClr val="tx2"/>
                </a:solidFill>
              </a:rPr>
              <a:t>, RefWorks, Zotero, etc. Discover why librarians often say “I am not a librarian because I choose to be; I have to be!”</a:t>
            </a:r>
          </a:p>
          <a:p>
            <a:pPr marL="800100" lvl="1" indent="-342900">
              <a:spcAft>
                <a:spcPts val="600"/>
              </a:spcAft>
              <a:buFont typeface="Arial" panose="020B0604020202020204" pitchFamily="34" charset="0"/>
              <a:buChar char="•"/>
            </a:pPr>
            <a:r>
              <a:rPr lang="en-US" sz="2400" dirty="0">
                <a:solidFill>
                  <a:schemeClr val="tx2"/>
                </a:solidFill>
              </a:rPr>
              <a:t>Partner with your libraries and take your RD efforts to the next level!</a:t>
            </a:r>
          </a:p>
          <a:p>
            <a:pPr marL="800100" lvl="1" indent="-342900">
              <a:spcAft>
                <a:spcPts val="600"/>
              </a:spcAft>
              <a:buFont typeface="Arial" panose="020B0604020202020204" pitchFamily="34" charset="0"/>
              <a:buChar char="•"/>
            </a:pPr>
            <a:r>
              <a:rPr lang="en-US" sz="2400" dirty="0">
                <a:solidFill>
                  <a:schemeClr val="tx2"/>
                </a:solidFill>
                <a:hlinkClick r:id="rId3"/>
              </a:rPr>
              <a:t>NORDP Liaisons: </a:t>
            </a:r>
            <a:r>
              <a:rPr lang="en-US" sz="2400" dirty="0">
                <a:hlinkClick r:id="rId3"/>
              </a:rPr>
              <a:t>https://www.nordp.org/nordp-liaison</a:t>
            </a:r>
            <a:endParaRPr lang="en-US" sz="2400" dirty="0">
              <a:solidFill>
                <a:schemeClr val="tx2"/>
              </a:solidFill>
            </a:endParaRPr>
          </a:p>
          <a:p>
            <a:pPr lvl="1">
              <a:spcAft>
                <a:spcPts val="600"/>
              </a:spcAft>
            </a:pPr>
            <a:endParaRPr lang="en-US" sz="2800" dirty="0"/>
          </a:p>
          <a:p>
            <a:pPr lvl="1">
              <a:spcAft>
                <a:spcPts val="600"/>
              </a:spcAft>
            </a:pPr>
            <a:endParaRPr lang="en-US" sz="2800" dirty="0"/>
          </a:p>
        </p:txBody>
      </p:sp>
      <p:pic>
        <p:nvPicPr>
          <p:cNvPr id="2" name="Picture 1" descr="Logo, company name&#10;&#10;Description automatically generated">
            <a:extLst>
              <a:ext uri="{FF2B5EF4-FFF2-40B4-BE49-F238E27FC236}">
                <a16:creationId xmlns:a16="http://schemas.microsoft.com/office/drawing/2014/main" id="{F890F868-9244-43FC-917F-1CE19A2DB31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593753" y="146572"/>
            <a:ext cx="2343047" cy="1562031"/>
          </a:xfrm>
          <a:prstGeom prst="rect">
            <a:avLst/>
          </a:prstGeom>
        </p:spPr>
      </p:pic>
    </p:spTree>
    <p:extLst>
      <p:ext uri="{BB962C8B-B14F-4D97-AF65-F5344CB8AC3E}">
        <p14:creationId xmlns:p14="http://schemas.microsoft.com/office/powerpoint/2010/main" val="2514275743"/>
      </p:ext>
    </p:extLst>
  </p:cSld>
  <p:clrMapOvr>
    <a:masterClrMapping/>
  </p:clrMapOvr>
  <p:transition spd="slow">
    <p:fade/>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a:extLst>
              <a:ext uri="{FF2B5EF4-FFF2-40B4-BE49-F238E27FC236}">
                <a16:creationId xmlns:a16="http://schemas.microsoft.com/office/drawing/2014/main" id="{0C6C916D-7B03-4C9F-B501-5E562DE36457}"/>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3800729" y="170163"/>
            <a:ext cx="3749822" cy="1874911"/>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a:extLst>
              <a:ext uri="{FF2B5EF4-FFF2-40B4-BE49-F238E27FC236}">
                <a16:creationId xmlns:a16="http://schemas.microsoft.com/office/drawing/2014/main" id="{30D0BC9E-50D6-4922-9BC7-7F6732362080}"/>
              </a:ext>
            </a:extLst>
          </p:cNvPr>
          <p:cNvSpPr/>
          <p:nvPr/>
        </p:nvSpPr>
        <p:spPr>
          <a:xfrm>
            <a:off x="233464" y="2045074"/>
            <a:ext cx="11692647" cy="3970318"/>
          </a:xfrm>
          <a:prstGeom prst="rect">
            <a:avLst/>
          </a:prstGeom>
        </p:spPr>
        <p:txBody>
          <a:bodyPr wrap="square">
            <a:spAutoFit/>
          </a:bodyPr>
          <a:lstStyle/>
          <a:p>
            <a:r>
              <a:rPr lang="en-US" b="1" dirty="0">
                <a:solidFill>
                  <a:srgbClr val="333333"/>
                </a:solidFill>
                <a:latin typeface="proximanova"/>
              </a:rPr>
              <a:t>Frederick Kilgour</a:t>
            </a:r>
            <a:r>
              <a:rPr lang="en-US" dirty="0">
                <a:solidFill>
                  <a:srgbClr val="333333"/>
                </a:solidFill>
                <a:latin typeface="proximanova"/>
              </a:rPr>
              <a:t> (1914-2006), professor emeritus in University Libraries at Ohio State, was the founding director of the Ohio College Library Center. Today, it is known as the Online Computer Library Center (OCLC) and is a global library cooperative supporting thousands of libraries in making information more accessible.</a:t>
            </a:r>
          </a:p>
          <a:p>
            <a:endParaRPr lang="en-US" dirty="0">
              <a:solidFill>
                <a:srgbClr val="333333"/>
              </a:solidFill>
              <a:latin typeface="proximanova"/>
            </a:endParaRPr>
          </a:p>
          <a:p>
            <a:r>
              <a:rPr lang="en-US" dirty="0">
                <a:solidFill>
                  <a:srgbClr val="333333"/>
                </a:solidFill>
                <a:latin typeface="proximanova"/>
              </a:rPr>
              <a:t>In 1967, the Ohio College Association lured Kilgour to Ohio State to develop a shared cataloging system for its members. Kilgour believed that by using computers to create and share catalogue records, the effort could achieve great efficiencies and economies. Working originally out of an office in Thompson Library, the system he helped develop became known as </a:t>
            </a:r>
            <a:r>
              <a:rPr lang="en-US" dirty="0" err="1">
                <a:solidFill>
                  <a:srgbClr val="333333"/>
                </a:solidFill>
                <a:latin typeface="proximanova"/>
              </a:rPr>
              <a:t>WorldCat</a:t>
            </a:r>
            <a:r>
              <a:rPr lang="en-US" dirty="0">
                <a:solidFill>
                  <a:srgbClr val="333333"/>
                </a:solidFill>
                <a:latin typeface="proximanova"/>
              </a:rPr>
              <a:t>, which today itemizes the collections of thousands of library members in more than 100 countries.</a:t>
            </a:r>
          </a:p>
          <a:p>
            <a:endParaRPr lang="en-US" dirty="0">
              <a:solidFill>
                <a:srgbClr val="333333"/>
              </a:solidFill>
              <a:latin typeface="proximanova"/>
            </a:endParaRPr>
          </a:p>
          <a:p>
            <a:r>
              <a:rPr lang="en-US" dirty="0">
                <a:solidFill>
                  <a:srgbClr val="333333"/>
                </a:solidFill>
                <a:latin typeface="proximanova"/>
              </a:rPr>
              <a:t>The Ohio College Library Center officially opened in 1971 and six years later expanded its services to other states and countries. As it grew, the center eventually moved from Ohio State to its current home in Dublin, Ohio.</a:t>
            </a:r>
          </a:p>
          <a:p>
            <a:endParaRPr lang="en-US" dirty="0">
              <a:solidFill>
                <a:srgbClr val="333333"/>
              </a:solidFill>
              <a:latin typeface="proximanova"/>
            </a:endParaRPr>
          </a:p>
          <a:p>
            <a:r>
              <a:rPr lang="en-US" b="1" dirty="0">
                <a:hlinkClick r:id="rId4"/>
              </a:rPr>
              <a:t>150 Years of Ohio State: Research and Creative Expression Innovators</a:t>
            </a:r>
            <a:endParaRPr lang="en-US" b="1" dirty="0"/>
          </a:p>
          <a:p>
            <a:endParaRPr lang="en-US" dirty="0">
              <a:solidFill>
                <a:srgbClr val="333333"/>
              </a:solidFill>
              <a:latin typeface="proximanova"/>
            </a:endParaRPr>
          </a:p>
        </p:txBody>
      </p:sp>
      <p:pic>
        <p:nvPicPr>
          <p:cNvPr id="3" name="Picture 2" descr="Logo, company name&#10;&#10;Description automatically generated">
            <a:extLst>
              <a:ext uri="{FF2B5EF4-FFF2-40B4-BE49-F238E27FC236}">
                <a16:creationId xmlns:a16="http://schemas.microsoft.com/office/drawing/2014/main" id="{F487C2B5-65BB-4A45-A767-831DE168B51E}"/>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9753600" y="118438"/>
            <a:ext cx="2172511" cy="1448340"/>
          </a:xfrm>
          <a:prstGeom prst="rect">
            <a:avLst/>
          </a:prstGeom>
        </p:spPr>
      </p:pic>
    </p:spTree>
    <p:extLst>
      <p:ext uri="{BB962C8B-B14F-4D97-AF65-F5344CB8AC3E}">
        <p14:creationId xmlns:p14="http://schemas.microsoft.com/office/powerpoint/2010/main" val="3157173639"/>
      </p:ext>
    </p:extLst>
  </p:cSld>
  <p:clrMapOvr>
    <a:masterClrMapping/>
  </p:clrMapOvr>
  <p:transition spd="slow">
    <p:fade/>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75F591D-E744-2D4F-8FD2-E4CCCE7913D5}"/>
              </a:ext>
              <a:ext uri="{C183D7F6-B498-43B3-948B-1728B52AA6E4}">
                <adec:decorative xmlns:adec="http://schemas.microsoft.com/office/drawing/2017/decorative" val="1"/>
              </a:ext>
            </a:extLst>
          </p:cNvPr>
          <p:cNvPicPr>
            <a:picLocks noChangeAspect="1"/>
          </p:cNvPicPr>
          <p:nvPr/>
        </p:nvPicPr>
        <p:blipFill>
          <a:blip r:embed="rId3" cstate="screen">
            <a:alphaModFix/>
            <a:extLst>
              <a:ext uri="{28A0092B-C50C-407E-A947-70E740481C1C}">
                <a14:useLocalDpi xmlns:a14="http://schemas.microsoft.com/office/drawing/2010/main"/>
              </a:ext>
            </a:extLst>
          </a:blip>
          <a:stretch>
            <a:fillRect/>
          </a:stretch>
        </p:blipFill>
        <p:spPr>
          <a:xfrm>
            <a:off x="-389743" y="-511567"/>
            <a:ext cx="12837866" cy="8737473"/>
          </a:xfrm>
          <a:prstGeom prst="rect">
            <a:avLst/>
          </a:prstGeom>
        </p:spPr>
      </p:pic>
      <p:sp>
        <p:nvSpPr>
          <p:cNvPr id="6" name="TextBox 5">
            <a:extLst>
              <a:ext uri="{FF2B5EF4-FFF2-40B4-BE49-F238E27FC236}">
                <a16:creationId xmlns:a16="http://schemas.microsoft.com/office/drawing/2014/main" id="{B4347989-EC82-BF40-BFE7-C56B72016ADB}"/>
              </a:ext>
            </a:extLst>
          </p:cNvPr>
          <p:cNvSpPr txBox="1"/>
          <p:nvPr/>
        </p:nvSpPr>
        <p:spPr>
          <a:xfrm>
            <a:off x="407209" y="947854"/>
            <a:ext cx="2871250" cy="923330"/>
          </a:xfrm>
          <a:prstGeom prst="rect">
            <a:avLst/>
          </a:prstGeom>
          <a:solidFill>
            <a:schemeClr val="bg1"/>
          </a:solidFill>
          <a:ln w="19050">
            <a:solidFill>
              <a:schemeClr val="accent1"/>
            </a:solidFill>
          </a:ln>
        </p:spPr>
        <p:txBody>
          <a:bodyPr wrap="square" rtlCol="0">
            <a:spAutoFit/>
          </a:bodyPr>
          <a:lstStyle/>
          <a:p>
            <a:r>
              <a:rPr lang="en-US" sz="5400" b="1" dirty="0">
                <a:solidFill>
                  <a:schemeClr val="accent1"/>
                </a:solidFill>
              </a:rPr>
              <a:t> POLL</a:t>
            </a:r>
            <a:endParaRPr lang="en-US" sz="5400" dirty="0">
              <a:solidFill>
                <a:schemeClr val="accent1"/>
              </a:solidFill>
            </a:endParaRPr>
          </a:p>
        </p:txBody>
      </p:sp>
      <p:sp>
        <p:nvSpPr>
          <p:cNvPr id="5" name="Rectangular Callout 7">
            <a:extLst>
              <a:ext uri="{FF2B5EF4-FFF2-40B4-BE49-F238E27FC236}">
                <a16:creationId xmlns:a16="http://schemas.microsoft.com/office/drawing/2014/main" id="{FEBA7A69-A30E-4B18-8DA2-87C38C211D12}"/>
              </a:ext>
            </a:extLst>
          </p:cNvPr>
          <p:cNvSpPr/>
          <p:nvPr/>
        </p:nvSpPr>
        <p:spPr>
          <a:xfrm>
            <a:off x="6096000" y="2789586"/>
            <a:ext cx="4186687" cy="2939784"/>
          </a:xfrm>
          <a:prstGeom prst="wedgeRectCallout">
            <a:avLst>
              <a:gd name="adj1" fmla="val 52319"/>
              <a:gd name="adj2" fmla="val -68701"/>
            </a:avLst>
          </a:prstGeom>
          <a:solidFill>
            <a:schemeClr val="accent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lang="en-US" sz="2400" dirty="0">
              <a:solidFill>
                <a:prstClr val="white"/>
              </a:solidFill>
              <a:latin typeface="Calibri" panose="020F0502020204030204"/>
            </a:endParaRPr>
          </a:p>
          <a:p>
            <a:pPr lvl="0" algn="ctr" defTabSz="914400"/>
            <a:r>
              <a:rPr lang="en-US" sz="3600" b="1" dirty="0">
                <a:solidFill>
                  <a:prstClr val="white"/>
                </a:solidFill>
              </a:rPr>
              <a:t>pollev.com/</a:t>
            </a:r>
            <a:r>
              <a:rPr lang="en-US" sz="3600" b="1" dirty="0" err="1">
                <a:solidFill>
                  <a:prstClr val="white"/>
                </a:solidFill>
              </a:rPr>
              <a:t>oclc</a:t>
            </a:r>
            <a:r>
              <a:rPr lang="en-US" sz="3600" b="1" dirty="0">
                <a:solidFill>
                  <a:prstClr val="white"/>
                </a:solidFill>
              </a:rPr>
              <a:t> </a:t>
            </a:r>
            <a:endParaRPr kumimoji="0" lang="en-US" sz="3600" b="1" i="0" u="none" strike="noStrike" kern="1200" cap="none" spc="0" normalizeH="0" baseline="0" noProof="0" dirty="0">
              <a:ln>
                <a:noFill/>
              </a:ln>
              <a:solidFill>
                <a:prstClr val="white"/>
              </a:solidFill>
              <a:effectLst/>
              <a:uLnTx/>
              <a:uFillTx/>
              <a:latin typeface="Calibri" panose="020F0502020204030204"/>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58476414"/>
      </p:ext>
    </p:extLst>
  </p:cSld>
  <p:clrMapOvr>
    <a:masterClrMapping/>
  </p:clrMapOvr>
  <p:transition>
    <p:fade/>
  </p:transition>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5" name="Rectangle 44">
            <a:extLst>
              <a:ext uri="{FF2B5EF4-FFF2-40B4-BE49-F238E27FC236}">
                <a16:creationId xmlns:a16="http://schemas.microsoft.com/office/drawing/2014/main" id="{6CCA5F87-1D1E-45CB-8D83-FC7EEFAD993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1" name="Picture 20" descr="A sign in the dark&#10;&#10;Description automatically generated">
            <a:extLst>
              <a:ext uri="{FF2B5EF4-FFF2-40B4-BE49-F238E27FC236}">
                <a16:creationId xmlns:a16="http://schemas.microsoft.com/office/drawing/2014/main" id="{8298CD9B-1B60-45D5-9FDE-6DA771508B39}"/>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20" y="10"/>
            <a:ext cx="8668492" cy="6857990"/>
          </a:xfrm>
          <a:prstGeom prst="rect">
            <a:avLst/>
          </a:prstGeom>
        </p:spPr>
      </p:pic>
      <p:sp>
        <p:nvSpPr>
          <p:cNvPr id="47" name="Rectangle 46">
            <a:extLst>
              <a:ext uri="{FF2B5EF4-FFF2-40B4-BE49-F238E27FC236}">
                <a16:creationId xmlns:a16="http://schemas.microsoft.com/office/drawing/2014/main" id="{7CCFC2C6-6238-4A2F-93DE-2ADF74AF635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3711652" y="0"/>
            <a:ext cx="8480347" cy="6858000"/>
          </a:xfrm>
          <a:prstGeom prst="rect">
            <a:avLst/>
          </a:prstGeom>
          <a:gradFill>
            <a:gsLst>
              <a:gs pos="48000">
                <a:schemeClr val="bg1"/>
              </a:gs>
              <a:gs pos="35000">
                <a:schemeClr val="bg1">
                  <a:alpha val="77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 name="Title 2">
            <a:extLst>
              <a:ext uri="{FF2B5EF4-FFF2-40B4-BE49-F238E27FC236}">
                <a16:creationId xmlns:a16="http://schemas.microsoft.com/office/drawing/2014/main" id="{3B2F1D2E-0974-344B-9F8F-8FEC2B29357A}"/>
              </a:ext>
            </a:extLst>
          </p:cNvPr>
          <p:cNvSpPr>
            <a:spLocks noGrp="1"/>
          </p:cNvSpPr>
          <p:nvPr>
            <p:ph type="title"/>
          </p:nvPr>
        </p:nvSpPr>
        <p:spPr>
          <a:xfrm>
            <a:off x="7951825" y="1545981"/>
            <a:ext cx="3786171" cy="3204134"/>
          </a:xfrm>
        </p:spPr>
        <p:txBody>
          <a:bodyPr vert="horz" lIns="91440" tIns="45720" rIns="91440" bIns="45720" rtlCol="0" anchor="b">
            <a:normAutofit fontScale="90000"/>
          </a:bodyPr>
          <a:lstStyle/>
          <a:p>
            <a:r>
              <a:rPr lang="en-US" sz="3600" dirty="0"/>
              <a:t>Question #1: </a:t>
            </a:r>
            <a:br>
              <a:rPr lang="en-US" sz="4100" dirty="0"/>
            </a:br>
            <a:r>
              <a:rPr lang="en-US" sz="4000" dirty="0"/>
              <a:t>How has your Library partnered with the Office </a:t>
            </a:r>
            <a:br>
              <a:rPr lang="en-US" sz="4000" dirty="0"/>
            </a:br>
            <a:r>
              <a:rPr lang="en-US" sz="4000" dirty="0"/>
              <a:t>of Research / Research Administration?</a:t>
            </a:r>
            <a:br>
              <a:rPr lang="en-US" sz="3600" dirty="0"/>
            </a:br>
            <a:endParaRPr lang="en-US" sz="3600" dirty="0"/>
          </a:p>
        </p:txBody>
      </p:sp>
      <p:sp>
        <p:nvSpPr>
          <p:cNvPr id="49" name="Rectangle 48">
            <a:extLst>
              <a:ext uri="{FF2B5EF4-FFF2-40B4-BE49-F238E27FC236}">
                <a16:creationId xmlns:a16="http://schemas.microsoft.com/office/drawing/2014/main" id="{AF2F604E-43BE-4DC3-B983-E071523364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8130540" y="346791"/>
            <a:ext cx="146304" cy="7040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1" name="Rectangle 50">
            <a:extLst>
              <a:ext uri="{FF2B5EF4-FFF2-40B4-BE49-F238E27FC236}">
                <a16:creationId xmlns:a16="http://schemas.microsoft.com/office/drawing/2014/main" id="{08C9B587-E65E-4B52-B37C-ABEBB6E879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51648" y="4546920"/>
            <a:ext cx="4023360" cy="18288"/>
          </a:xfrm>
          <a:prstGeom prst="rect">
            <a:avLst/>
          </a:prstGeom>
          <a:solidFill>
            <a:srgbClr val="D5D5D5"/>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Rectangle 1">
            <a:extLst>
              <a:ext uri="{FF2B5EF4-FFF2-40B4-BE49-F238E27FC236}">
                <a16:creationId xmlns:a16="http://schemas.microsoft.com/office/drawing/2014/main" id="{4BCD3DA7-E188-4597-8C76-8E6B1FCF1697}"/>
              </a:ext>
            </a:extLst>
          </p:cNvPr>
          <p:cNvSpPr/>
          <p:nvPr/>
        </p:nvSpPr>
        <p:spPr>
          <a:xfrm>
            <a:off x="188165" y="6130038"/>
            <a:ext cx="2608535" cy="523220"/>
          </a:xfrm>
          <a:prstGeom prst="rect">
            <a:avLst/>
          </a:prstGeom>
        </p:spPr>
        <p:txBody>
          <a:bodyPr wrap="none">
            <a:spAutoFit/>
          </a:bodyPr>
          <a:lstStyle/>
          <a:p>
            <a:pPr lvl="0" algn="ctr" defTabSz="914400"/>
            <a:r>
              <a:rPr lang="en-US" sz="2800" b="1" dirty="0">
                <a:solidFill>
                  <a:prstClr val="white"/>
                </a:solidFill>
              </a:rPr>
              <a:t>pollev.com/</a:t>
            </a:r>
            <a:r>
              <a:rPr lang="en-US" sz="2800" b="1" dirty="0" err="1">
                <a:solidFill>
                  <a:prstClr val="white"/>
                </a:solidFill>
              </a:rPr>
              <a:t>oclc</a:t>
            </a:r>
            <a:r>
              <a:rPr lang="en-US" sz="2800" b="1" dirty="0">
                <a:solidFill>
                  <a:prstClr val="white"/>
                </a:solidFill>
              </a:rPr>
              <a:t> </a:t>
            </a:r>
          </a:p>
        </p:txBody>
      </p:sp>
    </p:spTree>
    <p:extLst>
      <p:ext uri="{BB962C8B-B14F-4D97-AF65-F5344CB8AC3E}">
        <p14:creationId xmlns:p14="http://schemas.microsoft.com/office/powerpoint/2010/main" val="1734369395"/>
      </p:ext>
    </p:extLst>
  </p:cSld>
  <p:clrMapOvr>
    <a:overrideClrMapping bg1="lt1" tx1="dk1" bg2="lt2" tx2="dk2" accent1="accent1" accent2="accent2" accent3="accent3" accent4="accent4" accent5="accent5" accent6="accent6" hlink="hlink" folHlink="folHlink"/>
  </p:clrMapOvr>
  <p:transition>
    <p:fade/>
  </p:transition>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45" name="Rectangle 44">
            <a:extLst>
              <a:ext uri="{FF2B5EF4-FFF2-40B4-BE49-F238E27FC236}">
                <a16:creationId xmlns:a16="http://schemas.microsoft.com/office/drawing/2014/main" id="{6CCA5F87-1D1E-45CB-8D83-FC7EEFAD993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1" name="Picture 20" descr="A sign in the dark&#10;&#10;Description automatically generated">
            <a:extLst>
              <a:ext uri="{FF2B5EF4-FFF2-40B4-BE49-F238E27FC236}">
                <a16:creationId xmlns:a16="http://schemas.microsoft.com/office/drawing/2014/main" id="{8298CD9B-1B60-45D5-9FDE-6DA771508B39}"/>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20" y="10"/>
            <a:ext cx="8668492" cy="6857990"/>
          </a:xfrm>
          <a:prstGeom prst="rect">
            <a:avLst/>
          </a:prstGeom>
        </p:spPr>
      </p:pic>
      <p:sp>
        <p:nvSpPr>
          <p:cNvPr id="47" name="Rectangle 46">
            <a:extLst>
              <a:ext uri="{FF2B5EF4-FFF2-40B4-BE49-F238E27FC236}">
                <a16:creationId xmlns:a16="http://schemas.microsoft.com/office/drawing/2014/main" id="{7CCFC2C6-6238-4A2F-93DE-2ADF74AF635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3711652" y="0"/>
            <a:ext cx="8480347" cy="6858000"/>
          </a:xfrm>
          <a:prstGeom prst="rect">
            <a:avLst/>
          </a:prstGeom>
          <a:gradFill>
            <a:gsLst>
              <a:gs pos="48000">
                <a:schemeClr val="bg1"/>
              </a:gs>
              <a:gs pos="35000">
                <a:schemeClr val="bg1">
                  <a:alpha val="77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 name="Title 2">
            <a:extLst>
              <a:ext uri="{FF2B5EF4-FFF2-40B4-BE49-F238E27FC236}">
                <a16:creationId xmlns:a16="http://schemas.microsoft.com/office/drawing/2014/main" id="{3B2F1D2E-0974-344B-9F8F-8FEC2B29357A}"/>
              </a:ext>
            </a:extLst>
          </p:cNvPr>
          <p:cNvSpPr>
            <a:spLocks noGrp="1"/>
          </p:cNvSpPr>
          <p:nvPr>
            <p:ph type="title"/>
          </p:nvPr>
        </p:nvSpPr>
        <p:spPr>
          <a:xfrm>
            <a:off x="7851647" y="1342781"/>
            <a:ext cx="4023360" cy="3204134"/>
          </a:xfrm>
        </p:spPr>
        <p:txBody>
          <a:bodyPr vert="horz" lIns="91440" tIns="45720" rIns="91440" bIns="45720" rtlCol="0" anchor="b">
            <a:normAutofit fontScale="90000"/>
          </a:bodyPr>
          <a:lstStyle/>
          <a:p>
            <a:r>
              <a:rPr lang="en-US" sz="3600" dirty="0"/>
              <a:t>Question #2:</a:t>
            </a:r>
            <a:br>
              <a:rPr lang="en-US" sz="3600" dirty="0"/>
            </a:br>
            <a:r>
              <a:rPr lang="en-US" sz="3600" dirty="0"/>
              <a:t>How would you </a:t>
            </a:r>
            <a:r>
              <a:rPr lang="en-US" sz="3600" b="1" i="1" dirty="0"/>
              <a:t>like</a:t>
            </a:r>
            <a:r>
              <a:rPr lang="en-US" sz="3600" dirty="0"/>
              <a:t> for your Library to be partnering with the Office of Research </a:t>
            </a:r>
            <a:r>
              <a:rPr lang="en-US" sz="3600"/>
              <a:t>/ Research Administration</a:t>
            </a:r>
            <a:r>
              <a:rPr lang="en-US" sz="3600" dirty="0"/>
              <a:t>?</a:t>
            </a:r>
            <a:br>
              <a:rPr lang="en-US" dirty="0"/>
            </a:br>
            <a:endParaRPr lang="en-US" sz="4100" dirty="0"/>
          </a:p>
        </p:txBody>
      </p:sp>
      <p:sp>
        <p:nvSpPr>
          <p:cNvPr id="49" name="Rectangle 48">
            <a:extLst>
              <a:ext uri="{FF2B5EF4-FFF2-40B4-BE49-F238E27FC236}">
                <a16:creationId xmlns:a16="http://schemas.microsoft.com/office/drawing/2014/main" id="{AF2F604E-43BE-4DC3-B983-E071523364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8130540" y="346791"/>
            <a:ext cx="146304" cy="7040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1" name="Rectangle 50">
            <a:extLst>
              <a:ext uri="{FF2B5EF4-FFF2-40B4-BE49-F238E27FC236}">
                <a16:creationId xmlns:a16="http://schemas.microsoft.com/office/drawing/2014/main" id="{08C9B587-E65E-4B52-B37C-ABEBB6E879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51648" y="4546920"/>
            <a:ext cx="4023360" cy="18288"/>
          </a:xfrm>
          <a:prstGeom prst="rect">
            <a:avLst/>
          </a:prstGeom>
          <a:solidFill>
            <a:srgbClr val="D5D5D5"/>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8" name="Rectangle 7">
            <a:extLst>
              <a:ext uri="{FF2B5EF4-FFF2-40B4-BE49-F238E27FC236}">
                <a16:creationId xmlns:a16="http://schemas.microsoft.com/office/drawing/2014/main" id="{1188172B-FE99-4DD2-95EC-CE563E800653}"/>
              </a:ext>
            </a:extLst>
          </p:cNvPr>
          <p:cNvSpPr/>
          <p:nvPr/>
        </p:nvSpPr>
        <p:spPr>
          <a:xfrm>
            <a:off x="188165" y="6130038"/>
            <a:ext cx="2608535" cy="523220"/>
          </a:xfrm>
          <a:prstGeom prst="rect">
            <a:avLst/>
          </a:prstGeom>
        </p:spPr>
        <p:txBody>
          <a:bodyPr wrap="none">
            <a:spAutoFit/>
          </a:bodyPr>
          <a:lstStyle/>
          <a:p>
            <a:pPr lvl="0" algn="ctr" defTabSz="914400"/>
            <a:r>
              <a:rPr lang="en-US" sz="2800" b="1" dirty="0">
                <a:solidFill>
                  <a:prstClr val="white"/>
                </a:solidFill>
              </a:rPr>
              <a:t>pollev.com/</a:t>
            </a:r>
            <a:r>
              <a:rPr lang="en-US" sz="2800" b="1" dirty="0" err="1">
                <a:solidFill>
                  <a:prstClr val="white"/>
                </a:solidFill>
              </a:rPr>
              <a:t>oclc</a:t>
            </a:r>
            <a:r>
              <a:rPr lang="en-US" sz="2800" b="1" dirty="0">
                <a:solidFill>
                  <a:prstClr val="white"/>
                </a:solidFill>
              </a:rPr>
              <a:t> </a:t>
            </a:r>
          </a:p>
        </p:txBody>
      </p:sp>
    </p:spTree>
    <p:extLst>
      <p:ext uri="{BB962C8B-B14F-4D97-AF65-F5344CB8AC3E}">
        <p14:creationId xmlns:p14="http://schemas.microsoft.com/office/powerpoint/2010/main" val="1504427585"/>
      </p:ext>
    </p:extLst>
  </p:cSld>
  <p:clrMapOvr>
    <a:overrideClrMapping bg1="lt1" tx1="dk1" bg2="lt2" tx2="dk2" accent1="accent1" accent2="accent2" accent3="accent3" accent4="accent4" accent5="accent5" accent6="accent6" hlink="hlink" folHlink="folHlink"/>
  </p:clrMapOvr>
  <p:transition>
    <p:fade/>
  </p:transition>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a:extLst>
              <a:ext uri="{FF2B5EF4-FFF2-40B4-BE49-F238E27FC236}">
                <a16:creationId xmlns:a16="http://schemas.microsoft.com/office/drawing/2014/main" id="{6C443162-29DC-4F44-8625-BC1BBFEEAA72}"/>
              </a:ext>
            </a:extLst>
          </p:cNvPr>
          <p:cNvSpPr txBox="1">
            <a:spLocks/>
          </p:cNvSpPr>
          <p:nvPr/>
        </p:nvSpPr>
        <p:spPr>
          <a:xfrm>
            <a:off x="399843" y="1846229"/>
            <a:ext cx="5727701" cy="2234113"/>
          </a:xfrm>
          <a:prstGeom prst="rect">
            <a:avLst/>
          </a:prstGeom>
        </p:spPr>
        <p:txBody>
          <a:bodyPr vert="horz" lIns="121920" tIns="60960" rIns="121920" bIns="60960" rtlCol="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solidFill>
                  <a:schemeClr val="bg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accent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accent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accent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accent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228594" indent="-228594" defTabSz="914377">
              <a:lnSpc>
                <a:spcPct val="100000"/>
              </a:lnSpc>
              <a:spcBef>
                <a:spcPts val="1000"/>
              </a:spcBef>
            </a:pPr>
            <a:r>
              <a:rPr lang="en-US" sz="2667" dirty="0">
                <a:solidFill>
                  <a:srgbClr val="003493"/>
                </a:solidFill>
                <a:latin typeface="Arial" panose="020B0604020202020204"/>
              </a:rPr>
              <a:t>Funding workshop series</a:t>
            </a:r>
          </a:p>
          <a:p>
            <a:pPr marL="228594" indent="-228594" defTabSz="914377">
              <a:lnSpc>
                <a:spcPct val="100000"/>
              </a:lnSpc>
              <a:spcBef>
                <a:spcPts val="1000"/>
              </a:spcBef>
            </a:pPr>
            <a:r>
              <a:rPr lang="en-US" sz="2667" dirty="0">
                <a:solidFill>
                  <a:srgbClr val="003493"/>
                </a:solidFill>
                <a:latin typeface="Arial" panose="020B0604020202020204"/>
              </a:rPr>
              <a:t>Prestigious awards &amp; nominations</a:t>
            </a:r>
          </a:p>
          <a:p>
            <a:pPr marL="228594" indent="-228594" defTabSz="914377">
              <a:lnSpc>
                <a:spcPct val="100000"/>
              </a:lnSpc>
              <a:spcBef>
                <a:spcPts val="1000"/>
              </a:spcBef>
            </a:pPr>
            <a:r>
              <a:rPr lang="en-US" sz="2667" dirty="0">
                <a:solidFill>
                  <a:srgbClr val="003493"/>
                </a:solidFill>
                <a:latin typeface="Arial" panose="020B0604020202020204"/>
              </a:rPr>
              <a:t>Multidisciplinary </a:t>
            </a:r>
            <a:r>
              <a:rPr lang="en-US" sz="2667" dirty="0" err="1">
                <a:solidFill>
                  <a:srgbClr val="003493"/>
                </a:solidFill>
                <a:latin typeface="Arial" panose="020B0604020202020204"/>
              </a:rPr>
              <a:t>teamings</a:t>
            </a:r>
            <a:endParaRPr lang="en-US" sz="2667" dirty="0">
              <a:solidFill>
                <a:srgbClr val="003493"/>
              </a:solidFill>
              <a:latin typeface="Arial" panose="020B0604020202020204"/>
            </a:endParaRPr>
          </a:p>
          <a:p>
            <a:pPr marL="228594" indent="-228594" defTabSz="914377">
              <a:lnSpc>
                <a:spcPct val="100000"/>
              </a:lnSpc>
              <a:spcBef>
                <a:spcPts val="1000"/>
              </a:spcBef>
            </a:pPr>
            <a:r>
              <a:rPr lang="en-US" sz="2667" dirty="0">
                <a:solidFill>
                  <a:srgbClr val="003493"/>
                </a:solidFill>
                <a:latin typeface="Arial" panose="020B0604020202020204"/>
              </a:rPr>
              <a:t>Group consultations</a:t>
            </a:r>
          </a:p>
        </p:txBody>
      </p:sp>
      <p:sp>
        <p:nvSpPr>
          <p:cNvPr id="7" name="Rectangle 6">
            <a:extLst>
              <a:ext uri="{FF2B5EF4-FFF2-40B4-BE49-F238E27FC236}">
                <a16:creationId xmlns:a16="http://schemas.microsoft.com/office/drawing/2014/main" id="{52EEDB2B-2DC0-4EC1-9D38-1624DA158F67}"/>
              </a:ext>
            </a:extLst>
          </p:cNvPr>
          <p:cNvSpPr/>
          <p:nvPr/>
        </p:nvSpPr>
        <p:spPr>
          <a:xfrm>
            <a:off x="3365839" y="4445106"/>
            <a:ext cx="2883365" cy="1672253"/>
          </a:xfrm>
          <a:prstGeom prst="rect">
            <a:avLst/>
          </a:prstGeom>
        </p:spPr>
        <p:txBody>
          <a:bodyPr wrap="square">
            <a:spAutoFit/>
          </a:bodyPr>
          <a:lstStyle/>
          <a:p>
            <a:pPr defTabSz="609585">
              <a:spcAft>
                <a:spcPts val="800"/>
              </a:spcAft>
            </a:pPr>
            <a:r>
              <a:rPr lang="en-US" sz="1600" b="1" dirty="0">
                <a:solidFill>
                  <a:srgbClr val="003493"/>
                </a:solidFill>
                <a:latin typeface="Arial" panose="020B0604020202020204"/>
              </a:rPr>
              <a:t>Ryan Champagne</a:t>
            </a:r>
          </a:p>
          <a:p>
            <a:pPr defTabSz="609585"/>
            <a:r>
              <a:rPr lang="en-US" sz="1600" dirty="0">
                <a:solidFill>
                  <a:srgbClr val="003493"/>
                </a:solidFill>
                <a:latin typeface="Arial" panose="020B0604020202020204"/>
              </a:rPr>
              <a:t>Assistant Director for Research Development</a:t>
            </a:r>
          </a:p>
          <a:p>
            <a:pPr defTabSz="609585"/>
            <a:endParaRPr lang="en-US" sz="1600" dirty="0">
              <a:solidFill>
                <a:srgbClr val="003493"/>
              </a:solidFill>
              <a:latin typeface="Arial" panose="020B0604020202020204"/>
            </a:endParaRPr>
          </a:p>
          <a:p>
            <a:pPr defTabSz="609585"/>
            <a:r>
              <a:rPr lang="en-US" sz="1600" dirty="0">
                <a:solidFill>
                  <a:srgbClr val="003493"/>
                </a:solidFill>
                <a:latin typeface="Arial" panose="020B0604020202020204"/>
                <a:hlinkClick r:id="rId2"/>
              </a:rPr>
              <a:t>rkc12@pitt.edu</a:t>
            </a:r>
            <a:endParaRPr lang="en-US" sz="1600" dirty="0">
              <a:solidFill>
                <a:srgbClr val="003493"/>
              </a:solidFill>
              <a:latin typeface="Arial" panose="020B0604020202020204"/>
            </a:endParaRPr>
          </a:p>
          <a:p>
            <a:pPr defTabSz="609585"/>
            <a:r>
              <a:rPr lang="en-US" sz="1600" dirty="0">
                <a:solidFill>
                  <a:srgbClr val="003493"/>
                </a:solidFill>
                <a:latin typeface="Arial" panose="020B0604020202020204"/>
                <a:hlinkClick r:id="rId3"/>
              </a:rPr>
              <a:t>Meeting times</a:t>
            </a:r>
            <a:endParaRPr lang="en-US" sz="1600" dirty="0">
              <a:solidFill>
                <a:srgbClr val="003493"/>
              </a:solidFill>
              <a:latin typeface="Arial" panose="020B0604020202020204"/>
            </a:endParaRPr>
          </a:p>
        </p:txBody>
      </p:sp>
      <p:cxnSp>
        <p:nvCxnSpPr>
          <p:cNvPr id="9" name="Straight Connector 8">
            <a:extLst>
              <a:ext uri="{FF2B5EF4-FFF2-40B4-BE49-F238E27FC236}">
                <a16:creationId xmlns:a16="http://schemas.microsoft.com/office/drawing/2014/main" id="{EEFC5065-DB7F-46D4-8A95-FA9871A0D3BE}"/>
              </a:ext>
            </a:extLst>
          </p:cNvPr>
          <p:cNvCxnSpPr>
            <a:cxnSpLocks/>
          </p:cNvCxnSpPr>
          <p:nvPr/>
        </p:nvCxnSpPr>
        <p:spPr>
          <a:xfrm>
            <a:off x="6495844" y="1377981"/>
            <a:ext cx="0" cy="5216223"/>
          </a:xfrm>
          <a:prstGeom prst="line">
            <a:avLst/>
          </a:prstGeom>
          <a:ln w="127000"/>
        </p:spPr>
        <p:style>
          <a:lnRef idx="1">
            <a:schemeClr val="accent1"/>
          </a:lnRef>
          <a:fillRef idx="0">
            <a:schemeClr val="accent1"/>
          </a:fillRef>
          <a:effectRef idx="0">
            <a:schemeClr val="accent1"/>
          </a:effectRef>
          <a:fontRef idx="minor">
            <a:schemeClr val="tx1"/>
          </a:fontRef>
        </p:style>
      </p:cxnSp>
      <p:sp>
        <p:nvSpPr>
          <p:cNvPr id="13" name="Content Placeholder 2">
            <a:extLst>
              <a:ext uri="{FF2B5EF4-FFF2-40B4-BE49-F238E27FC236}">
                <a16:creationId xmlns:a16="http://schemas.microsoft.com/office/drawing/2014/main" id="{1AC0A7DD-6F81-418F-A886-C9C6C7181A2F}"/>
              </a:ext>
            </a:extLst>
          </p:cNvPr>
          <p:cNvSpPr txBox="1">
            <a:spLocks/>
          </p:cNvSpPr>
          <p:nvPr/>
        </p:nvSpPr>
        <p:spPr>
          <a:xfrm>
            <a:off x="6924860" y="1838358"/>
            <a:ext cx="5412379" cy="2043612"/>
          </a:xfrm>
          <a:prstGeom prst="rect">
            <a:avLst/>
          </a:prstGeom>
        </p:spPr>
        <p:txBody>
          <a:bodyPr vert="horz" lIns="121920" tIns="60960" rIns="121920" bIns="60960" rtlCol="0">
            <a:noAutofit/>
          </a:bodyPr>
          <a:lstStyle>
            <a:lvl1pPr marL="171450" indent="-171450" algn="l" defTabSz="685800" rtl="0" eaLnBrk="1" latinLnBrk="0" hangingPunct="1">
              <a:lnSpc>
                <a:spcPct val="90000"/>
              </a:lnSpc>
              <a:spcBef>
                <a:spcPts val="750"/>
              </a:spcBef>
              <a:buFont typeface="Arial" panose="020B0604020202020204" pitchFamily="34" charset="0"/>
              <a:buChar char="•"/>
              <a:defRPr sz="2400" kern="1200">
                <a:solidFill>
                  <a:schemeClr val="bg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accent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accent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accent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accent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228594" indent="-228594" defTabSz="914377">
              <a:lnSpc>
                <a:spcPct val="100000"/>
              </a:lnSpc>
              <a:spcBef>
                <a:spcPts val="1000"/>
              </a:spcBef>
            </a:pPr>
            <a:r>
              <a:rPr lang="en-US" sz="2667" dirty="0">
                <a:solidFill>
                  <a:srgbClr val="003493"/>
                </a:solidFill>
                <a:latin typeface="Arial" panose="020B0604020202020204"/>
              </a:rPr>
              <a:t>Limited submissions</a:t>
            </a:r>
          </a:p>
          <a:p>
            <a:pPr marL="228594" indent="-228594" defTabSz="914377">
              <a:lnSpc>
                <a:spcPct val="100000"/>
              </a:lnSpc>
              <a:spcBef>
                <a:spcPts val="1000"/>
              </a:spcBef>
            </a:pPr>
            <a:r>
              <a:rPr lang="en-US" sz="2667" dirty="0">
                <a:solidFill>
                  <a:srgbClr val="003493"/>
                </a:solidFill>
                <a:latin typeface="Arial" panose="020B0604020202020204"/>
              </a:rPr>
              <a:t>Funding discovery</a:t>
            </a:r>
          </a:p>
          <a:p>
            <a:pPr marL="228594" indent="-228594" defTabSz="914377">
              <a:lnSpc>
                <a:spcPct val="100000"/>
              </a:lnSpc>
              <a:spcBef>
                <a:spcPts val="1000"/>
              </a:spcBef>
            </a:pPr>
            <a:r>
              <a:rPr lang="en-US" sz="2667" dirty="0">
                <a:solidFill>
                  <a:srgbClr val="003493"/>
                </a:solidFill>
                <a:latin typeface="Arial" panose="020B0604020202020204"/>
              </a:rPr>
              <a:t>Funding communication</a:t>
            </a:r>
          </a:p>
          <a:p>
            <a:pPr marL="228594" indent="-228594" defTabSz="914377">
              <a:lnSpc>
                <a:spcPct val="100000"/>
              </a:lnSpc>
              <a:spcBef>
                <a:spcPts val="1000"/>
              </a:spcBef>
            </a:pPr>
            <a:r>
              <a:rPr lang="en-US" sz="2667" dirty="0">
                <a:solidFill>
                  <a:srgbClr val="003493"/>
                </a:solidFill>
                <a:latin typeface="Arial" panose="020B0604020202020204"/>
              </a:rPr>
              <a:t>Individual consultations</a:t>
            </a:r>
          </a:p>
        </p:txBody>
      </p:sp>
      <p:sp>
        <p:nvSpPr>
          <p:cNvPr id="14" name="Rectangle 13">
            <a:extLst>
              <a:ext uri="{FF2B5EF4-FFF2-40B4-BE49-F238E27FC236}">
                <a16:creationId xmlns:a16="http://schemas.microsoft.com/office/drawing/2014/main" id="{DAC7DE5C-90D8-496E-9E28-4D35CA23A550}"/>
              </a:ext>
            </a:extLst>
          </p:cNvPr>
          <p:cNvSpPr/>
          <p:nvPr/>
        </p:nvSpPr>
        <p:spPr>
          <a:xfrm>
            <a:off x="8642531" y="4439796"/>
            <a:ext cx="2901635" cy="1672253"/>
          </a:xfrm>
          <a:prstGeom prst="rect">
            <a:avLst/>
          </a:prstGeom>
        </p:spPr>
        <p:txBody>
          <a:bodyPr wrap="square">
            <a:spAutoFit/>
          </a:bodyPr>
          <a:lstStyle/>
          <a:p>
            <a:pPr defTabSz="609585">
              <a:spcAft>
                <a:spcPts val="800"/>
              </a:spcAft>
            </a:pPr>
            <a:r>
              <a:rPr lang="en-US" sz="1600" b="1" dirty="0">
                <a:solidFill>
                  <a:srgbClr val="003493"/>
                </a:solidFill>
                <a:latin typeface="Arial" panose="020B0604020202020204"/>
              </a:rPr>
              <a:t>Bradley Pollock</a:t>
            </a:r>
          </a:p>
          <a:p>
            <a:pPr defTabSz="609585"/>
            <a:r>
              <a:rPr lang="en-US" sz="1600" dirty="0">
                <a:solidFill>
                  <a:srgbClr val="003493"/>
                </a:solidFill>
                <a:latin typeface="Arial" panose="020B0604020202020204"/>
              </a:rPr>
              <a:t>Research Development Funding Specialist</a:t>
            </a:r>
          </a:p>
          <a:p>
            <a:pPr defTabSz="609585"/>
            <a:endParaRPr lang="en-US" sz="1600" dirty="0">
              <a:solidFill>
                <a:srgbClr val="003493"/>
              </a:solidFill>
              <a:latin typeface="Arial" panose="020B0604020202020204"/>
            </a:endParaRPr>
          </a:p>
          <a:p>
            <a:pPr defTabSz="609585"/>
            <a:r>
              <a:rPr lang="en-US" sz="1600" dirty="0">
                <a:solidFill>
                  <a:srgbClr val="003493"/>
                </a:solidFill>
                <a:latin typeface="Arial" panose="020B0604020202020204"/>
                <a:hlinkClick r:id="rId4"/>
              </a:rPr>
              <a:t>bcp27@pitt.edu</a:t>
            </a:r>
            <a:endParaRPr lang="en-US" sz="1600" dirty="0">
              <a:solidFill>
                <a:srgbClr val="003493"/>
              </a:solidFill>
              <a:latin typeface="Arial" panose="020B0604020202020204"/>
            </a:endParaRPr>
          </a:p>
          <a:p>
            <a:pPr defTabSz="609585"/>
            <a:r>
              <a:rPr lang="en-US" sz="1600" dirty="0">
                <a:solidFill>
                  <a:srgbClr val="003493"/>
                </a:solidFill>
                <a:latin typeface="Arial" panose="020B0604020202020204"/>
                <a:hlinkClick r:id="rId5"/>
              </a:rPr>
              <a:t>Meeting times</a:t>
            </a:r>
            <a:endParaRPr lang="en-US" sz="1600" dirty="0">
              <a:solidFill>
                <a:srgbClr val="003493"/>
              </a:solidFill>
              <a:latin typeface="Arial" panose="020B0604020202020204"/>
            </a:endParaRPr>
          </a:p>
        </p:txBody>
      </p:sp>
      <p:pic>
        <p:nvPicPr>
          <p:cNvPr id="3" name="Picture 2" descr="A person wearing a suit and tie&#10;&#10;Description automatically generated">
            <a:extLst>
              <a:ext uri="{FF2B5EF4-FFF2-40B4-BE49-F238E27FC236}">
                <a16:creationId xmlns:a16="http://schemas.microsoft.com/office/drawing/2014/main" id="{7C04B635-FE1C-498B-8416-A8A7D9209048}"/>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660655" y="4439796"/>
            <a:ext cx="2521035" cy="1677851"/>
          </a:xfrm>
          <a:prstGeom prst="rect">
            <a:avLst/>
          </a:prstGeom>
        </p:spPr>
      </p:pic>
      <p:pic>
        <p:nvPicPr>
          <p:cNvPr id="5" name="Picture 4">
            <a:extLst>
              <a:ext uri="{FF2B5EF4-FFF2-40B4-BE49-F238E27FC236}">
                <a16:creationId xmlns:a16="http://schemas.microsoft.com/office/drawing/2014/main" id="{2BDA09D7-2139-49E2-895C-0786A784E0AA}"/>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6858491" y="4439796"/>
            <a:ext cx="1421395" cy="1677851"/>
          </a:xfrm>
          <a:prstGeom prst="rect">
            <a:avLst/>
          </a:prstGeom>
        </p:spPr>
      </p:pic>
      <p:pic>
        <p:nvPicPr>
          <p:cNvPr id="18" name="Picture 17">
            <a:extLst>
              <a:ext uri="{FF2B5EF4-FFF2-40B4-BE49-F238E27FC236}">
                <a16:creationId xmlns:a16="http://schemas.microsoft.com/office/drawing/2014/main" id="{0E9DF9BC-B63D-4812-A6C4-CA302B725856}"/>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592437" y="344828"/>
            <a:ext cx="9351283" cy="881889"/>
          </a:xfrm>
          <a:prstGeom prst="rect">
            <a:avLst/>
          </a:prstGeom>
        </p:spPr>
      </p:pic>
    </p:spTree>
    <p:extLst>
      <p:ext uri="{BB962C8B-B14F-4D97-AF65-F5344CB8AC3E}">
        <p14:creationId xmlns:p14="http://schemas.microsoft.com/office/powerpoint/2010/main" val="2888555753"/>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5" name="Picture Placeholder 14" descr="A person sitting at a table&#10;&#10;Description automatically generated">
            <a:extLst>
              <a:ext uri="{FF2B5EF4-FFF2-40B4-BE49-F238E27FC236}">
                <a16:creationId xmlns:a16="http://schemas.microsoft.com/office/drawing/2014/main" id="{DF2C6463-C6BF-E24F-8E11-4952994C158C}"/>
              </a:ext>
            </a:extLst>
          </p:cNvPr>
          <p:cNvPicPr>
            <a:picLocks noGrp="1" noChangeAspect="1"/>
          </p:cNvPicPr>
          <p:nvPr>
            <p:ph type="pic" idx="1"/>
          </p:nvPr>
        </p:nvPicPr>
        <p:blipFill rotWithShape="1">
          <a:blip r:embed="rId2" cstate="screen">
            <a:extLst>
              <a:ext uri="{28A0092B-C50C-407E-A947-70E740481C1C}">
                <a14:useLocalDpi xmlns:a14="http://schemas.microsoft.com/office/drawing/2010/main"/>
              </a:ext>
            </a:extLst>
          </a:blip>
          <a:srcRect/>
          <a:stretch/>
        </p:blipFill>
        <p:spPr>
          <a:xfrm>
            <a:off x="50200" y="0"/>
            <a:ext cx="12191973" cy="6857987"/>
          </a:xfrm>
          <a:prstGeom prst="rect">
            <a:avLst/>
          </a:prstGeom>
        </p:spPr>
      </p:pic>
      <p:sp>
        <p:nvSpPr>
          <p:cNvPr id="20" name="Freeform 5">
            <a:extLst>
              <a:ext uri="{FF2B5EF4-FFF2-40B4-BE49-F238E27FC236}">
                <a16:creationId xmlns:a16="http://schemas.microsoft.com/office/drawing/2014/main" id="{87CC2527-562A-4F69-B487-4371E5B243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grayWhite">
          <a:xfrm>
            <a:off x="7488621" y="2277613"/>
            <a:ext cx="4703380" cy="4580388"/>
          </a:xfrm>
          <a:custGeom>
            <a:avLst/>
            <a:gdLst>
              <a:gd name="T0" fmla="*/ 1333 w 1333"/>
              <a:gd name="T1" fmla="*/ 1031 h 1298"/>
              <a:gd name="T2" fmla="*/ 1333 w 1333"/>
              <a:gd name="T3" fmla="*/ 380 h 1298"/>
              <a:gd name="T4" fmla="*/ 706 w 1333"/>
              <a:gd name="T5" fmla="*/ 0 h 1298"/>
              <a:gd name="T6" fmla="*/ 0 w 1333"/>
              <a:gd name="T7" fmla="*/ 706 h 1298"/>
              <a:gd name="T8" fmla="*/ 323 w 1333"/>
              <a:gd name="T9" fmla="*/ 1298 h 1298"/>
              <a:gd name="T10" fmla="*/ 1090 w 1333"/>
              <a:gd name="T11" fmla="*/ 1298 h 1298"/>
              <a:gd name="T12" fmla="*/ 1333 w 1333"/>
              <a:gd name="T13" fmla="*/ 1031 h 1298"/>
            </a:gdLst>
            <a:ahLst/>
            <a:cxnLst>
              <a:cxn ang="0">
                <a:pos x="T0" y="T1"/>
              </a:cxn>
              <a:cxn ang="0">
                <a:pos x="T2" y="T3"/>
              </a:cxn>
              <a:cxn ang="0">
                <a:pos x="T4" y="T5"/>
              </a:cxn>
              <a:cxn ang="0">
                <a:pos x="T6" y="T7"/>
              </a:cxn>
              <a:cxn ang="0">
                <a:pos x="T8" y="T9"/>
              </a:cxn>
              <a:cxn ang="0">
                <a:pos x="T10" y="T11"/>
              </a:cxn>
              <a:cxn ang="0">
                <a:pos x="T12" y="T13"/>
              </a:cxn>
            </a:cxnLst>
            <a:rect l="0" t="0" r="r" b="b"/>
            <a:pathLst>
              <a:path w="1333" h="1298">
                <a:moveTo>
                  <a:pt x="1333" y="1031"/>
                </a:moveTo>
                <a:cubicBezTo>
                  <a:pt x="1333" y="380"/>
                  <a:pt x="1333" y="380"/>
                  <a:pt x="1333" y="380"/>
                </a:cubicBezTo>
                <a:cubicBezTo>
                  <a:pt x="1215" y="154"/>
                  <a:pt x="979" y="0"/>
                  <a:pt x="706" y="0"/>
                </a:cubicBezTo>
                <a:cubicBezTo>
                  <a:pt x="317" y="0"/>
                  <a:pt x="0" y="316"/>
                  <a:pt x="0" y="706"/>
                </a:cubicBezTo>
                <a:cubicBezTo>
                  <a:pt x="0" y="954"/>
                  <a:pt x="129" y="1172"/>
                  <a:pt x="323" y="1298"/>
                </a:cubicBezTo>
                <a:cubicBezTo>
                  <a:pt x="1090" y="1298"/>
                  <a:pt x="1090" y="1298"/>
                  <a:pt x="1090" y="1298"/>
                </a:cubicBezTo>
                <a:cubicBezTo>
                  <a:pt x="1193" y="1232"/>
                  <a:pt x="1276" y="1140"/>
                  <a:pt x="1333" y="1031"/>
                </a:cubicBezTo>
                <a:close/>
              </a:path>
            </a:pathLst>
          </a:custGeom>
          <a:solidFill>
            <a:schemeClr val="bg1">
              <a:alpha val="70000"/>
            </a:schemeClr>
          </a:solidFill>
          <a:ln w="50800" cap="sq" cmpd="dbl">
            <a:noFill/>
            <a:miter lim="800000"/>
          </a:ln>
          <a:effectLst/>
        </p:spPr>
        <p:txBody>
          <a:bodyPr vert="horz" lIns="121920" tIns="60960" rIns="121920" bIns="60960" rtlCol="0" anchor="t">
            <a:normAutofit/>
          </a:bodyPr>
          <a:lstStyle/>
          <a:p>
            <a:pPr algn="ctr" defTabSz="609585">
              <a:spcAft>
                <a:spcPts val="1333"/>
              </a:spcAft>
              <a:buClr>
                <a:srgbClr val="003493"/>
              </a:buClr>
              <a:buSzPct val="100000"/>
            </a:pPr>
            <a:endParaRPr lang="en-US" sz="2133" cap="all">
              <a:solidFill>
                <a:srgbClr val="003493"/>
              </a:solidFill>
              <a:latin typeface="Arial" panose="020B0604020202020204"/>
            </a:endParaRPr>
          </a:p>
        </p:txBody>
      </p:sp>
      <p:sp>
        <p:nvSpPr>
          <p:cNvPr id="2" name="Title 1">
            <a:extLst>
              <a:ext uri="{FF2B5EF4-FFF2-40B4-BE49-F238E27FC236}">
                <a16:creationId xmlns:a16="http://schemas.microsoft.com/office/drawing/2014/main" id="{04577DD6-4796-C74A-AFC5-F5A6CE216EF3}"/>
              </a:ext>
            </a:extLst>
          </p:cNvPr>
          <p:cNvSpPr>
            <a:spLocks noGrp="1"/>
          </p:cNvSpPr>
          <p:nvPr>
            <p:ph type="title"/>
          </p:nvPr>
        </p:nvSpPr>
        <p:spPr>
          <a:xfrm>
            <a:off x="8022021" y="3231931"/>
            <a:ext cx="3852041" cy="1834056"/>
          </a:xfrm>
        </p:spPr>
        <p:txBody>
          <a:bodyPr vert="horz" lIns="121920" tIns="60960" rIns="121920" bIns="60960" rtlCol="0" anchor="t" anchorCtr="0">
            <a:normAutofit/>
          </a:bodyPr>
          <a:lstStyle/>
          <a:p>
            <a:pPr algn="ctr" defTabSz="1219170"/>
            <a:r>
              <a:rPr lang="en-US" dirty="0"/>
              <a:t>Who We Are: </a:t>
            </a:r>
          </a:p>
        </p:txBody>
      </p:sp>
      <p:sp>
        <p:nvSpPr>
          <p:cNvPr id="4" name="Text Placeholder 3">
            <a:extLst>
              <a:ext uri="{FF2B5EF4-FFF2-40B4-BE49-F238E27FC236}">
                <a16:creationId xmlns:a16="http://schemas.microsoft.com/office/drawing/2014/main" id="{FE6362E2-8821-D045-8AC1-31CF06EC5247}"/>
              </a:ext>
            </a:extLst>
          </p:cNvPr>
          <p:cNvSpPr>
            <a:spLocks noGrp="1"/>
          </p:cNvSpPr>
          <p:nvPr>
            <p:ph type="body" sz="half" idx="2"/>
          </p:nvPr>
        </p:nvSpPr>
        <p:spPr>
          <a:xfrm>
            <a:off x="7811538" y="3959724"/>
            <a:ext cx="4330263" cy="1652953"/>
          </a:xfrm>
        </p:spPr>
        <p:txBody>
          <a:bodyPr vert="horz" lIns="121920" tIns="60960" rIns="121920" bIns="60960" rtlCol="0">
            <a:normAutofit/>
          </a:bodyPr>
          <a:lstStyle/>
          <a:p>
            <a:pPr algn="ctr" defTabSz="1219170">
              <a:lnSpc>
                <a:spcPct val="150000"/>
              </a:lnSpc>
              <a:spcBef>
                <a:spcPts val="1333"/>
              </a:spcBef>
            </a:pPr>
            <a:r>
              <a:rPr lang="en-US" sz="2000" dirty="0">
                <a:solidFill>
                  <a:srgbClr val="FF0000"/>
                </a:solidFill>
              </a:rPr>
              <a:t>Six</a:t>
            </a:r>
            <a:r>
              <a:rPr lang="en-US" sz="2000" dirty="0"/>
              <a:t> units designed to provide full breadth of the</a:t>
            </a:r>
            <a:r>
              <a:rPr lang="en-US" sz="2000" dirty="0">
                <a:solidFill>
                  <a:srgbClr val="FF0000"/>
                </a:solidFill>
              </a:rPr>
              <a:t> </a:t>
            </a:r>
            <a:r>
              <a:rPr lang="en-US" sz="2000" dirty="0"/>
              <a:t>research enterprise</a:t>
            </a:r>
          </a:p>
        </p:txBody>
      </p:sp>
      <p:cxnSp>
        <p:nvCxnSpPr>
          <p:cNvPr id="22" name="Straight Connector 21">
            <a:extLst>
              <a:ext uri="{FF2B5EF4-FFF2-40B4-BE49-F238E27FC236}">
                <a16:creationId xmlns:a16="http://schemas.microsoft.com/office/drawing/2014/main" id="{BCDAEC91-5BCE-4B55-9CC0-43EF94CB734B}"/>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9480331" y="5123792"/>
            <a:ext cx="935420" cy="0"/>
          </a:xfrm>
          <a:prstGeom prst="line">
            <a:avLst/>
          </a:prstGeom>
          <a:ln w="25400" cap="sq">
            <a:solidFill>
              <a:schemeClr val="tx1">
                <a:lumMod val="85000"/>
                <a:lumOff val="15000"/>
              </a:schemeClr>
            </a:solidFill>
            <a:bevel/>
          </a:ln>
        </p:spPr>
        <p:style>
          <a:lnRef idx="1">
            <a:schemeClr val="accent1"/>
          </a:lnRef>
          <a:fillRef idx="0">
            <a:schemeClr val="accent1"/>
          </a:fillRef>
          <a:effectRef idx="0">
            <a:schemeClr val="accent1"/>
          </a:effectRef>
          <a:fontRef idx="minor">
            <a:schemeClr val="tx1"/>
          </a:fontRef>
        </p:style>
      </p:cxnSp>
      <p:pic>
        <p:nvPicPr>
          <p:cNvPr id="5" name="Picture 4">
            <a:extLst>
              <a:ext uri="{FF2B5EF4-FFF2-40B4-BE49-F238E27FC236}">
                <a16:creationId xmlns:a16="http://schemas.microsoft.com/office/drawing/2014/main" id="{AB28C631-F02C-4D08-89C0-F38D993BE8B5}"/>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022021" y="5455932"/>
            <a:ext cx="3812903" cy="564373"/>
          </a:xfrm>
          <a:prstGeom prst="rect">
            <a:avLst/>
          </a:prstGeom>
        </p:spPr>
      </p:pic>
    </p:spTree>
    <p:extLst>
      <p:ext uri="{BB962C8B-B14F-4D97-AF65-F5344CB8AC3E}">
        <p14:creationId xmlns:p14="http://schemas.microsoft.com/office/powerpoint/2010/main" val="88884512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60B0158-536F-43DD-8811-8F91EB19595D}"/>
              </a:ext>
            </a:extLst>
          </p:cNvPr>
          <p:cNvSpPr>
            <a:spLocks noGrp="1"/>
          </p:cNvSpPr>
          <p:nvPr>
            <p:ph type="title"/>
          </p:nvPr>
        </p:nvSpPr>
        <p:spPr>
          <a:xfrm>
            <a:off x="609600" y="279401"/>
            <a:ext cx="11582400" cy="774337"/>
          </a:xfrm>
        </p:spPr>
        <p:txBody>
          <a:bodyPr/>
          <a:lstStyle/>
          <a:p>
            <a:r>
              <a:rPr lang="en-US" sz="3733" dirty="0"/>
              <a:t>Pitt</a:t>
            </a:r>
            <a:r>
              <a:rPr lang="en-US" sz="3733" dirty="0">
                <a:solidFill>
                  <a:srgbClr val="B48400"/>
                </a:solidFill>
              </a:rPr>
              <a:t>Research </a:t>
            </a:r>
            <a:r>
              <a:rPr lang="en-US" sz="3733" dirty="0"/>
              <a:t>Responsibilities:</a:t>
            </a:r>
          </a:p>
        </p:txBody>
      </p:sp>
      <p:sp>
        <p:nvSpPr>
          <p:cNvPr id="3" name="Content Placeholder 2">
            <a:extLst>
              <a:ext uri="{FF2B5EF4-FFF2-40B4-BE49-F238E27FC236}">
                <a16:creationId xmlns:a16="http://schemas.microsoft.com/office/drawing/2014/main" id="{6EA31181-0698-403A-B474-519488115A09}"/>
              </a:ext>
            </a:extLst>
          </p:cNvPr>
          <p:cNvSpPr>
            <a:spLocks noGrp="1"/>
          </p:cNvSpPr>
          <p:nvPr>
            <p:ph idx="1"/>
          </p:nvPr>
        </p:nvSpPr>
        <p:spPr>
          <a:xfrm>
            <a:off x="609601" y="1053738"/>
            <a:ext cx="10375900" cy="4407263"/>
          </a:xfrm>
        </p:spPr>
        <p:txBody>
          <a:bodyPr/>
          <a:lstStyle/>
          <a:p>
            <a:r>
              <a:rPr lang="en-US" sz="2667" dirty="0"/>
              <a:t>Facilitate research of impact</a:t>
            </a:r>
          </a:p>
          <a:p>
            <a:r>
              <a:rPr lang="en-US" sz="2667" dirty="0"/>
              <a:t>Identify and catalyze strategic opportunities</a:t>
            </a:r>
          </a:p>
          <a:p>
            <a:r>
              <a:rPr lang="en-US" sz="2667" dirty="0"/>
              <a:t>Position Pitt to lead large research collaborations</a:t>
            </a:r>
          </a:p>
          <a:p>
            <a:r>
              <a:rPr lang="en-US" sz="2667" dirty="0"/>
              <a:t>Translate scholarly excellence into commercial innovation and economic partnership</a:t>
            </a:r>
          </a:p>
          <a:p>
            <a:r>
              <a:rPr lang="en-US" sz="2667" dirty="0"/>
              <a:t>Maintain the highest standards of research integrity</a:t>
            </a:r>
          </a:p>
        </p:txBody>
      </p:sp>
    </p:spTree>
    <p:extLst>
      <p:ext uri="{BB962C8B-B14F-4D97-AF65-F5344CB8AC3E}">
        <p14:creationId xmlns:p14="http://schemas.microsoft.com/office/powerpoint/2010/main" val="134041163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 y="0"/>
            <a:ext cx="12192001" cy="6858000"/>
          </a:xfrm>
          <a:prstGeom prst="rect">
            <a:avLst/>
          </a:prstGeom>
        </p:spPr>
      </p:pic>
    </p:spTree>
    <p:extLst>
      <p:ext uri="{BB962C8B-B14F-4D97-AF65-F5344CB8AC3E}">
        <p14:creationId xmlns:p14="http://schemas.microsoft.com/office/powerpoint/2010/main" val="82046158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028170167"/>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F3C3E2-54D7-554A-BB87-84589E0A32F5}"/>
              </a:ext>
            </a:extLst>
          </p:cNvPr>
          <p:cNvSpPr>
            <a:spLocks noGrp="1"/>
          </p:cNvSpPr>
          <p:nvPr>
            <p:ph type="title"/>
          </p:nvPr>
        </p:nvSpPr>
        <p:spPr>
          <a:xfrm>
            <a:off x="77673" y="196331"/>
            <a:ext cx="10744199" cy="707572"/>
          </a:xfrm>
        </p:spPr>
        <p:txBody>
          <a:bodyPr/>
          <a:lstStyle/>
          <a:p>
            <a:r>
              <a:rPr lang="en-US" sz="3733" dirty="0"/>
              <a:t>Competitive Intelligence Working Group</a:t>
            </a:r>
          </a:p>
        </p:txBody>
      </p:sp>
      <p:pic>
        <p:nvPicPr>
          <p:cNvPr id="9" name="Picture 8">
            <a:extLst>
              <a:ext uri="{FF2B5EF4-FFF2-40B4-BE49-F238E27FC236}">
                <a16:creationId xmlns:a16="http://schemas.microsoft.com/office/drawing/2014/main" id="{A766E88C-1088-486C-8DA9-60BE9BA83047}"/>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169891" y="6398677"/>
            <a:ext cx="2788679" cy="262992"/>
          </a:xfrm>
          <a:prstGeom prst="rect">
            <a:avLst/>
          </a:prstGeom>
        </p:spPr>
      </p:pic>
      <p:pic>
        <p:nvPicPr>
          <p:cNvPr id="5" name="Picture 4">
            <a:extLst>
              <a:ext uri="{FF2B5EF4-FFF2-40B4-BE49-F238E27FC236}">
                <a16:creationId xmlns:a16="http://schemas.microsoft.com/office/drawing/2014/main" id="{7FB3C774-8C68-45D3-9AD2-C54B462B6B09}"/>
              </a:ext>
            </a:extLst>
          </p:cNvPr>
          <p:cNvPicPr>
            <a:picLocks noChangeAspect="1"/>
          </p:cNvPicPr>
          <p:nvPr/>
        </p:nvPicPr>
        <p:blipFill>
          <a:blip r:embed="rId3"/>
          <a:stretch>
            <a:fillRect/>
          </a:stretch>
        </p:blipFill>
        <p:spPr>
          <a:xfrm>
            <a:off x="1505686" y="959740"/>
            <a:ext cx="8343961" cy="4572033"/>
          </a:xfrm>
          <a:prstGeom prst="rect">
            <a:avLst/>
          </a:prstGeom>
        </p:spPr>
      </p:pic>
      <p:sp>
        <p:nvSpPr>
          <p:cNvPr id="6" name="TextBox 5">
            <a:extLst>
              <a:ext uri="{FF2B5EF4-FFF2-40B4-BE49-F238E27FC236}">
                <a16:creationId xmlns:a16="http://schemas.microsoft.com/office/drawing/2014/main" id="{254AD1FA-47DF-4E61-A718-44B90A3951E1}"/>
              </a:ext>
            </a:extLst>
          </p:cNvPr>
          <p:cNvSpPr txBox="1"/>
          <p:nvPr/>
        </p:nvSpPr>
        <p:spPr>
          <a:xfrm>
            <a:off x="5269718" y="5864873"/>
            <a:ext cx="184731" cy="461665"/>
          </a:xfrm>
          <a:prstGeom prst="rect">
            <a:avLst/>
          </a:prstGeom>
          <a:noFill/>
        </p:spPr>
        <p:txBody>
          <a:bodyPr wrap="none" rtlCol="0">
            <a:spAutoFit/>
          </a:bodyPr>
          <a:lstStyle/>
          <a:p>
            <a:pPr defTabSz="609585"/>
            <a:endParaRPr lang="en-US" sz="2400" dirty="0">
              <a:solidFill>
                <a:srgbClr val="FFFFFF"/>
              </a:solidFill>
              <a:latin typeface="Arial" panose="020B0604020202020204"/>
            </a:endParaRPr>
          </a:p>
        </p:txBody>
      </p:sp>
      <p:sp>
        <p:nvSpPr>
          <p:cNvPr id="7" name="TextBox 6">
            <a:extLst>
              <a:ext uri="{FF2B5EF4-FFF2-40B4-BE49-F238E27FC236}">
                <a16:creationId xmlns:a16="http://schemas.microsoft.com/office/drawing/2014/main" id="{0B8FAED2-257A-47D7-A827-EB0E8739DBA8}"/>
              </a:ext>
            </a:extLst>
          </p:cNvPr>
          <p:cNvSpPr txBox="1"/>
          <p:nvPr/>
        </p:nvSpPr>
        <p:spPr>
          <a:xfrm>
            <a:off x="4928582" y="5587609"/>
            <a:ext cx="184731" cy="461665"/>
          </a:xfrm>
          <a:prstGeom prst="rect">
            <a:avLst/>
          </a:prstGeom>
          <a:noFill/>
        </p:spPr>
        <p:txBody>
          <a:bodyPr wrap="none" rtlCol="0">
            <a:spAutoFit/>
          </a:bodyPr>
          <a:lstStyle/>
          <a:p>
            <a:pPr defTabSz="609585"/>
            <a:endParaRPr lang="en-US" sz="2400" dirty="0">
              <a:solidFill>
                <a:srgbClr val="FFFFFF"/>
              </a:solidFill>
              <a:latin typeface="Arial" panose="020B0604020202020204"/>
            </a:endParaRPr>
          </a:p>
        </p:txBody>
      </p:sp>
      <p:sp>
        <p:nvSpPr>
          <p:cNvPr id="8" name="TextBox 7">
            <a:extLst>
              <a:ext uri="{FF2B5EF4-FFF2-40B4-BE49-F238E27FC236}">
                <a16:creationId xmlns:a16="http://schemas.microsoft.com/office/drawing/2014/main" id="{54C681BE-7D55-4420-B3FA-1E4FEFB583E9}"/>
              </a:ext>
            </a:extLst>
          </p:cNvPr>
          <p:cNvSpPr txBox="1"/>
          <p:nvPr/>
        </p:nvSpPr>
        <p:spPr>
          <a:xfrm>
            <a:off x="797335" y="5715667"/>
            <a:ext cx="9760660" cy="461665"/>
          </a:xfrm>
          <a:prstGeom prst="rect">
            <a:avLst/>
          </a:prstGeom>
          <a:noFill/>
        </p:spPr>
        <p:txBody>
          <a:bodyPr wrap="square" rtlCol="0">
            <a:spAutoFit/>
          </a:bodyPr>
          <a:lstStyle/>
          <a:p>
            <a:pPr defTabSz="609585"/>
            <a:r>
              <a:rPr lang="en-US" sz="2400" dirty="0">
                <a:solidFill>
                  <a:srgbClr val="000000"/>
                </a:solidFill>
                <a:latin typeface="Arial" panose="020B0604020202020204"/>
              </a:rPr>
              <a:t>ethical collection and application of intelligence &amp; strategic frameworks</a:t>
            </a:r>
          </a:p>
        </p:txBody>
      </p:sp>
    </p:spTree>
    <p:extLst>
      <p:ext uri="{BB962C8B-B14F-4D97-AF65-F5344CB8AC3E}">
        <p14:creationId xmlns:p14="http://schemas.microsoft.com/office/powerpoint/2010/main" val="354328806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20DC07-0485-471C-90CB-EE152A37391F}"/>
              </a:ext>
            </a:extLst>
          </p:cNvPr>
          <p:cNvSpPr>
            <a:spLocks noGrp="1"/>
          </p:cNvSpPr>
          <p:nvPr>
            <p:ph type="title"/>
          </p:nvPr>
        </p:nvSpPr>
        <p:spPr>
          <a:xfrm>
            <a:off x="838200" y="310958"/>
            <a:ext cx="11920859" cy="740156"/>
          </a:xfrm>
        </p:spPr>
        <p:txBody>
          <a:bodyPr>
            <a:normAutofit fontScale="90000"/>
          </a:bodyPr>
          <a:lstStyle/>
          <a:p>
            <a:r>
              <a:rPr lang="en-US" sz="3100" b="1" dirty="0"/>
              <a:t>21</a:t>
            </a:r>
            <a:r>
              <a:rPr lang="en-US" sz="3100" b="1" baseline="30000" dirty="0"/>
              <a:t>st</a:t>
            </a:r>
            <a:r>
              <a:rPr lang="en-US" sz="3100" b="1" dirty="0"/>
              <a:t> Century Librarianship: </a:t>
            </a:r>
            <a:br>
              <a:rPr lang="en-US" sz="3100" b="1" dirty="0"/>
            </a:br>
            <a:r>
              <a:rPr lang="en-US" sz="3100" b="1" dirty="0"/>
              <a:t>A Skillset to Enhance Research Development and Competitive Intelligence</a:t>
            </a:r>
            <a:br>
              <a:rPr lang="en-US" dirty="0"/>
            </a:br>
            <a:endParaRPr lang="en-US" dirty="0"/>
          </a:p>
        </p:txBody>
      </p:sp>
      <p:sp>
        <p:nvSpPr>
          <p:cNvPr id="3" name="Content Placeholder 2">
            <a:extLst>
              <a:ext uri="{FF2B5EF4-FFF2-40B4-BE49-F238E27FC236}">
                <a16:creationId xmlns:a16="http://schemas.microsoft.com/office/drawing/2014/main" id="{822E7D8A-A53F-4F59-B3E7-EF1D8A171867}"/>
              </a:ext>
            </a:extLst>
          </p:cNvPr>
          <p:cNvSpPr>
            <a:spLocks noGrp="1"/>
          </p:cNvSpPr>
          <p:nvPr>
            <p:ph idx="1"/>
          </p:nvPr>
        </p:nvSpPr>
        <p:spPr>
          <a:xfrm>
            <a:off x="838200" y="1825625"/>
            <a:ext cx="11203899" cy="4351339"/>
          </a:xfrm>
        </p:spPr>
        <p:txBody>
          <a:bodyPr/>
          <a:lstStyle/>
          <a:p>
            <a:pPr marL="0" indent="0">
              <a:buNone/>
            </a:pPr>
            <a:r>
              <a:rPr lang="en-US" dirty="0"/>
              <a:t>Competitive Intelligence work involves processing information to glean insights that will benefit decision making.  As information professionals, librarians with specialized training in information literacy are well-positioned to assess quality, credibility, and validity of source materials that underlie intelligence briefs. The profession’s savvy approaches to conducting interviews that guide information gathering, analysis, and delivery furthers its potential to enhance competitive intelligence work.</a:t>
            </a:r>
          </a:p>
          <a:p>
            <a:endParaRPr lang="en-US" dirty="0"/>
          </a:p>
        </p:txBody>
      </p:sp>
    </p:spTree>
    <p:extLst>
      <p:ext uri="{BB962C8B-B14F-4D97-AF65-F5344CB8AC3E}">
        <p14:creationId xmlns:p14="http://schemas.microsoft.com/office/powerpoint/2010/main" val="4084534949"/>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952EB8-B342-F643-A64F-31E653B436D2}"/>
              </a:ext>
            </a:extLst>
          </p:cNvPr>
          <p:cNvSpPr>
            <a:spLocks noGrp="1"/>
          </p:cNvSpPr>
          <p:nvPr>
            <p:ph type="title"/>
          </p:nvPr>
        </p:nvSpPr>
        <p:spPr>
          <a:xfrm>
            <a:off x="581193" y="729659"/>
            <a:ext cx="11029616" cy="988332"/>
          </a:xfrm>
        </p:spPr>
        <p:txBody>
          <a:bodyPr/>
          <a:lstStyle/>
          <a:p>
            <a:r>
              <a:rPr lang="en-US" dirty="0"/>
              <a:t>Competitive comparison</a:t>
            </a:r>
          </a:p>
        </p:txBody>
      </p:sp>
      <p:sp>
        <p:nvSpPr>
          <p:cNvPr id="3" name="Text Placeholder 2">
            <a:extLst>
              <a:ext uri="{FF2B5EF4-FFF2-40B4-BE49-F238E27FC236}">
                <a16:creationId xmlns:a16="http://schemas.microsoft.com/office/drawing/2014/main" id="{272851B4-4FAF-204B-8A15-3D99639B09C6}"/>
              </a:ext>
            </a:extLst>
          </p:cNvPr>
          <p:cNvSpPr>
            <a:spLocks noGrp="1"/>
          </p:cNvSpPr>
          <p:nvPr>
            <p:ph type="body" idx="1"/>
          </p:nvPr>
        </p:nvSpPr>
        <p:spPr>
          <a:xfrm>
            <a:off x="581197" y="1947291"/>
            <a:ext cx="4757483" cy="557784"/>
          </a:xfrm>
        </p:spPr>
        <p:txBody>
          <a:bodyPr/>
          <a:lstStyle/>
          <a:p>
            <a:r>
              <a:rPr lang="en-US" dirty="0"/>
              <a:t>Competitive Intelligence</a:t>
            </a:r>
          </a:p>
        </p:txBody>
      </p:sp>
      <p:sp>
        <p:nvSpPr>
          <p:cNvPr id="4" name="Content Placeholder 3">
            <a:extLst>
              <a:ext uri="{FF2B5EF4-FFF2-40B4-BE49-F238E27FC236}">
                <a16:creationId xmlns:a16="http://schemas.microsoft.com/office/drawing/2014/main" id="{92315CA4-1D54-774F-9F25-FC3ED96E9CBD}"/>
              </a:ext>
            </a:extLst>
          </p:cNvPr>
          <p:cNvSpPr>
            <a:spLocks noGrp="1"/>
          </p:cNvSpPr>
          <p:nvPr>
            <p:ph sz="half" idx="2"/>
          </p:nvPr>
        </p:nvSpPr>
        <p:spPr>
          <a:xfrm>
            <a:off x="581202" y="2861960"/>
            <a:ext cx="4757479" cy="2131499"/>
          </a:xfrm>
        </p:spPr>
        <p:txBody>
          <a:bodyPr>
            <a:normAutofit/>
          </a:bodyPr>
          <a:lstStyle/>
          <a:p>
            <a:pPr fontAlgn="base"/>
            <a:r>
              <a:rPr lang="en-US" sz="1400" dirty="0"/>
              <a:t>An ability to collect intelligence from human sources (internal or external).</a:t>
            </a:r>
          </a:p>
          <a:p>
            <a:pPr fontAlgn="base"/>
            <a:r>
              <a:rPr lang="en-US" sz="1400" dirty="0"/>
              <a:t>An ability to synthesize (rather than just analyze) disparate industry developments, i.e., see the forest from the trees.</a:t>
            </a:r>
          </a:p>
          <a:p>
            <a:pPr fontAlgn="base"/>
            <a:r>
              <a:rPr lang="en-US" sz="1400" dirty="0"/>
              <a:t>An ability to derive implications, and identify the appropriate actions for one’s company or client</a:t>
            </a:r>
          </a:p>
        </p:txBody>
      </p:sp>
      <p:sp>
        <p:nvSpPr>
          <p:cNvPr id="5" name="Text Placeholder 4">
            <a:extLst>
              <a:ext uri="{FF2B5EF4-FFF2-40B4-BE49-F238E27FC236}">
                <a16:creationId xmlns:a16="http://schemas.microsoft.com/office/drawing/2014/main" id="{64C4F781-5DDC-744B-9C59-CE60EFE82B43}"/>
              </a:ext>
            </a:extLst>
          </p:cNvPr>
          <p:cNvSpPr>
            <a:spLocks noGrp="1"/>
          </p:cNvSpPr>
          <p:nvPr>
            <p:ph type="body" sz="quarter" idx="3"/>
          </p:nvPr>
        </p:nvSpPr>
        <p:spPr/>
        <p:txBody>
          <a:bodyPr/>
          <a:lstStyle/>
          <a:p>
            <a:r>
              <a:rPr lang="en-US" dirty="0"/>
              <a:t>Information professional </a:t>
            </a:r>
          </a:p>
        </p:txBody>
      </p:sp>
      <p:sp>
        <p:nvSpPr>
          <p:cNvPr id="6" name="Content Placeholder 5">
            <a:extLst>
              <a:ext uri="{FF2B5EF4-FFF2-40B4-BE49-F238E27FC236}">
                <a16:creationId xmlns:a16="http://schemas.microsoft.com/office/drawing/2014/main" id="{0FEFE9F7-6704-114E-AA84-5D397FB644B5}"/>
              </a:ext>
            </a:extLst>
          </p:cNvPr>
          <p:cNvSpPr>
            <a:spLocks noGrp="1"/>
          </p:cNvSpPr>
          <p:nvPr>
            <p:ph sz="quarter" idx="4"/>
          </p:nvPr>
        </p:nvSpPr>
        <p:spPr>
          <a:xfrm>
            <a:off x="6096001" y="2763105"/>
            <a:ext cx="5259388" cy="2131499"/>
          </a:xfrm>
        </p:spPr>
        <p:txBody>
          <a:bodyPr>
            <a:noAutofit/>
          </a:bodyPr>
          <a:lstStyle/>
          <a:p>
            <a:pPr defTabSz="412740" hangingPunct="0"/>
            <a:r>
              <a:rPr lang="en-US" sz="1400" kern="0" dirty="0"/>
              <a:t>IT skills, such as word-processing and spreadsheets, </a:t>
            </a:r>
            <a:r>
              <a:rPr lang="en-US" sz="1400" kern="0" dirty="0" err="1"/>
              <a:t>digitisation</a:t>
            </a:r>
            <a:r>
              <a:rPr lang="en-US" sz="1400" kern="0" dirty="0"/>
              <a:t> skills, and conducting internet searches, together with skills in </a:t>
            </a:r>
            <a:r>
              <a:rPr lang="en-US" sz="1400" kern="0" dirty="0" err="1"/>
              <a:t>digitisation</a:t>
            </a:r>
            <a:r>
              <a:rPr lang="en-US" sz="1400" kern="0" dirty="0"/>
              <a:t>, loan systems, databases, content management systems, and specially designed programs and packages.</a:t>
            </a:r>
          </a:p>
          <a:p>
            <a:pPr defTabSz="412740" hangingPunct="0"/>
            <a:r>
              <a:rPr lang="en-US" sz="1400" kern="0" dirty="0"/>
              <a:t>Customer service. An information professional should have the ability to address the information needs of customers.</a:t>
            </a:r>
          </a:p>
          <a:p>
            <a:pPr defTabSz="412740" hangingPunct="0"/>
            <a:r>
              <a:rPr lang="en-US" sz="1400" kern="0" dirty="0"/>
              <a:t>Language proficiency. This is essential in order to manage the information at hand and deal with customer needs.</a:t>
            </a:r>
          </a:p>
          <a:p>
            <a:pPr defTabSz="412740" hangingPunct="0"/>
            <a:r>
              <a:rPr lang="en-US" sz="1400" kern="0" dirty="0"/>
              <a:t>Soft skills. These include skills such as negotiating, conflict resolution, and time management, which are useful for all interactions at a workplace.</a:t>
            </a:r>
          </a:p>
          <a:p>
            <a:pPr defTabSz="412740" hangingPunct="0"/>
            <a:r>
              <a:rPr lang="en-US" sz="1400" kern="0" dirty="0"/>
              <a:t>Management training. An information professional should be familiar with notions such as strategic planning and project management.</a:t>
            </a:r>
          </a:p>
        </p:txBody>
      </p:sp>
    </p:spTree>
    <p:extLst>
      <p:ext uri="{BB962C8B-B14F-4D97-AF65-F5344CB8AC3E}">
        <p14:creationId xmlns:p14="http://schemas.microsoft.com/office/powerpoint/2010/main" val="88118803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1" y="0"/>
            <a:ext cx="7220959" cy="6858000"/>
          </a:xfrm>
          <a:prstGeom prst="rect">
            <a:avLst/>
          </a:prstGeom>
        </p:spPr>
      </p:pic>
      <p:sp>
        <p:nvSpPr>
          <p:cNvPr id="3" name="TextBox 2"/>
          <p:cNvSpPr txBox="1"/>
          <p:nvPr/>
        </p:nvSpPr>
        <p:spPr>
          <a:xfrm>
            <a:off x="7356882" y="383061"/>
            <a:ext cx="4835119" cy="4708981"/>
          </a:xfrm>
          <a:prstGeom prst="rect">
            <a:avLst/>
          </a:prstGeom>
          <a:noFill/>
        </p:spPr>
        <p:txBody>
          <a:bodyPr wrap="square" rtlCol="0">
            <a:spAutoFit/>
          </a:bodyPr>
          <a:lstStyle/>
          <a:p>
            <a:pPr defTabSz="609585"/>
            <a:r>
              <a:rPr lang="en-US" sz="4400" b="1" dirty="0">
                <a:solidFill>
                  <a:srgbClr val="FFFFFF"/>
                </a:solidFill>
                <a:latin typeface="Arial" panose="020B0604020202020204"/>
              </a:rPr>
              <a:t>Libraries:</a:t>
            </a:r>
          </a:p>
          <a:p>
            <a:pPr defTabSz="609585"/>
            <a:endParaRPr lang="en-US" sz="1600" dirty="0">
              <a:solidFill>
                <a:srgbClr val="FFFFFF"/>
              </a:solidFill>
              <a:latin typeface="Arial" panose="020B0604020202020204"/>
            </a:endParaRPr>
          </a:p>
          <a:p>
            <a:pPr defTabSz="609585"/>
            <a:r>
              <a:rPr lang="en-US" sz="2400" dirty="0">
                <a:solidFill>
                  <a:srgbClr val="FFFFFF"/>
                </a:solidFill>
                <a:latin typeface="Arial" panose="020B0604020202020204"/>
              </a:rPr>
              <a:t>Service-oriented profession</a:t>
            </a:r>
          </a:p>
          <a:p>
            <a:pPr defTabSz="609585"/>
            <a:r>
              <a:rPr lang="en-US" sz="2400" dirty="0">
                <a:solidFill>
                  <a:srgbClr val="FFFFFF"/>
                </a:solidFill>
                <a:latin typeface="Arial" panose="020B0604020202020204"/>
              </a:rPr>
              <a:t>Resource-rich environment</a:t>
            </a:r>
          </a:p>
          <a:p>
            <a:pPr defTabSz="609585"/>
            <a:r>
              <a:rPr lang="en-US" sz="2400" dirty="0">
                <a:solidFill>
                  <a:srgbClr val="FFFFFF"/>
                </a:solidFill>
                <a:latin typeface="Arial" panose="020B0604020202020204"/>
              </a:rPr>
              <a:t>Expert understanding of ‘scholarship’</a:t>
            </a:r>
          </a:p>
          <a:p>
            <a:pPr defTabSz="609585"/>
            <a:r>
              <a:rPr lang="en-US" sz="2400" dirty="0">
                <a:solidFill>
                  <a:srgbClr val="FFFFFF"/>
                </a:solidFill>
                <a:latin typeface="Arial" panose="020B0604020202020204"/>
              </a:rPr>
              <a:t>Programming-friendly</a:t>
            </a:r>
          </a:p>
          <a:p>
            <a:pPr defTabSz="609585"/>
            <a:endParaRPr lang="en-US" sz="2400" dirty="0">
              <a:solidFill>
                <a:srgbClr val="FFFFFF"/>
              </a:solidFill>
              <a:latin typeface="Arial" panose="020B0604020202020204"/>
            </a:endParaRPr>
          </a:p>
          <a:p>
            <a:pPr defTabSz="609585"/>
            <a:endParaRPr lang="en-US" sz="2400" dirty="0">
              <a:solidFill>
                <a:srgbClr val="FFFFFF"/>
              </a:solidFill>
              <a:latin typeface="Arial" panose="020B0604020202020204"/>
            </a:endParaRPr>
          </a:p>
          <a:p>
            <a:pPr defTabSz="609585"/>
            <a:r>
              <a:rPr lang="en-US" sz="2400" dirty="0">
                <a:solidFill>
                  <a:srgbClr val="FFFFFF"/>
                </a:solidFill>
                <a:latin typeface="Arial" panose="020B0604020202020204"/>
              </a:rPr>
              <a:t>To date, research and library collaborations have yielded several new ideas</a:t>
            </a:r>
          </a:p>
        </p:txBody>
      </p:sp>
    </p:spTree>
    <p:extLst>
      <p:ext uri="{BB962C8B-B14F-4D97-AF65-F5344CB8AC3E}">
        <p14:creationId xmlns:p14="http://schemas.microsoft.com/office/powerpoint/2010/main" val="318183235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F3C3E2-54D7-554A-BB87-84589E0A32F5}"/>
              </a:ext>
            </a:extLst>
          </p:cNvPr>
          <p:cNvSpPr>
            <a:spLocks noGrp="1"/>
          </p:cNvSpPr>
          <p:nvPr>
            <p:ph type="title"/>
          </p:nvPr>
        </p:nvSpPr>
        <p:spPr>
          <a:xfrm>
            <a:off x="77673" y="196331"/>
            <a:ext cx="10744199" cy="707572"/>
          </a:xfrm>
        </p:spPr>
        <p:txBody>
          <a:bodyPr/>
          <a:lstStyle/>
          <a:p>
            <a:r>
              <a:rPr lang="en-US" sz="3733" dirty="0" err="1"/>
              <a:t>PittResearch</a:t>
            </a:r>
            <a:r>
              <a:rPr lang="en-US" sz="3733" dirty="0"/>
              <a:t>: Leveraging Resources</a:t>
            </a:r>
          </a:p>
        </p:txBody>
      </p:sp>
      <p:pic>
        <p:nvPicPr>
          <p:cNvPr id="9" name="Picture 8">
            <a:extLst>
              <a:ext uri="{FF2B5EF4-FFF2-40B4-BE49-F238E27FC236}">
                <a16:creationId xmlns:a16="http://schemas.microsoft.com/office/drawing/2014/main" id="{A766E88C-1088-486C-8DA9-60BE9BA83047}"/>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169891" y="6398677"/>
            <a:ext cx="2788679" cy="262992"/>
          </a:xfrm>
          <a:prstGeom prst="rect">
            <a:avLst/>
          </a:prstGeom>
        </p:spPr>
      </p:pic>
      <p:pic>
        <p:nvPicPr>
          <p:cNvPr id="4" name="Picture 3">
            <a:extLst>
              <a:ext uri="{FF2B5EF4-FFF2-40B4-BE49-F238E27FC236}">
                <a16:creationId xmlns:a16="http://schemas.microsoft.com/office/drawing/2014/main" id="{9BD50EFA-EB8F-461A-82F8-B6F18CA2B8F8}"/>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082509" y="1008993"/>
            <a:ext cx="7550513" cy="5071240"/>
          </a:xfrm>
          <a:prstGeom prst="rect">
            <a:avLst/>
          </a:prstGeom>
        </p:spPr>
      </p:pic>
    </p:spTree>
    <p:extLst>
      <p:ext uri="{BB962C8B-B14F-4D97-AF65-F5344CB8AC3E}">
        <p14:creationId xmlns:p14="http://schemas.microsoft.com/office/powerpoint/2010/main" val="56689588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B2FB0BB3-8A5C-4DCC-8EE2-978A665B9289}"/>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398841" y="445198"/>
            <a:ext cx="4295657" cy="1881636"/>
          </a:xfrm>
          <a:prstGeom prst="rect">
            <a:avLst/>
          </a:prstGeom>
        </p:spPr>
      </p:pic>
    </p:spTree>
    <p:extLst>
      <p:ext uri="{BB962C8B-B14F-4D97-AF65-F5344CB8AC3E}">
        <p14:creationId xmlns:p14="http://schemas.microsoft.com/office/powerpoint/2010/main" val="34301534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bg>
      <p:bgPr>
        <a:blipFill>
          <a:blip r:embed="rId2" cstate="screen">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TextBox 2"/>
          <p:cNvSpPr txBox="1"/>
          <p:nvPr/>
        </p:nvSpPr>
        <p:spPr>
          <a:xfrm>
            <a:off x="685800" y="1317837"/>
            <a:ext cx="10380455" cy="345094"/>
          </a:xfrm>
          <a:prstGeom prst="rect">
            <a:avLst/>
          </a:prstGeom>
        </p:spPr>
        <p:txBody>
          <a:bodyPr lIns="0" tIns="0" rIns="0" bIns="0" rtlCol="0" anchor="t">
            <a:spAutoFit/>
          </a:bodyPr>
          <a:lstStyle/>
          <a:p>
            <a:pPr defTabSz="609630">
              <a:lnSpc>
                <a:spcPts val="2880"/>
              </a:lnSpc>
            </a:pPr>
            <a:r>
              <a:rPr lang="en-US" sz="2267" b="1" spc="168" dirty="0">
                <a:solidFill>
                  <a:srgbClr val="FFFFFF"/>
                </a:solidFill>
                <a:latin typeface="Arial" panose="020B0604020202020204" pitchFamily="34" charset="0"/>
                <a:cs typeface="Arial" panose="020B0604020202020204" pitchFamily="34" charset="0"/>
              </a:rPr>
              <a:t>SCHOOL OF COMMMUNITY MEDICINE - TULSA, OKLAHOMA, USA</a:t>
            </a:r>
          </a:p>
        </p:txBody>
      </p:sp>
      <p:sp>
        <p:nvSpPr>
          <p:cNvPr id="3" name="TextBox 3"/>
          <p:cNvSpPr txBox="1"/>
          <p:nvPr/>
        </p:nvSpPr>
        <p:spPr>
          <a:xfrm>
            <a:off x="685800" y="295769"/>
            <a:ext cx="9932837" cy="756617"/>
          </a:xfrm>
          <a:prstGeom prst="rect">
            <a:avLst/>
          </a:prstGeom>
        </p:spPr>
        <p:txBody>
          <a:bodyPr lIns="0" tIns="0" rIns="0" bIns="0" rtlCol="0" anchor="t">
            <a:spAutoFit/>
          </a:bodyPr>
          <a:lstStyle/>
          <a:p>
            <a:pPr defTabSz="609630">
              <a:lnSpc>
                <a:spcPts val="5867"/>
              </a:lnSpc>
            </a:pPr>
            <a:r>
              <a:rPr lang="en-US" sz="5334" b="1" dirty="0">
                <a:solidFill>
                  <a:srgbClr val="FFFFFF"/>
                </a:solidFill>
                <a:latin typeface="Arial" panose="020B0604020202020204" pitchFamily="34" charset="0"/>
                <a:cs typeface="Arial" panose="020B0604020202020204" pitchFamily="34" charset="0"/>
              </a:rPr>
              <a:t>UNIVERSITY OF OKLAHOMA</a:t>
            </a:r>
          </a:p>
        </p:txBody>
      </p:sp>
      <p:sp>
        <p:nvSpPr>
          <p:cNvPr id="5" name="AutoShape 5"/>
          <p:cNvSpPr/>
          <p:nvPr/>
        </p:nvSpPr>
        <p:spPr>
          <a:xfrm>
            <a:off x="0" y="5868548"/>
            <a:ext cx="12192000" cy="989453"/>
          </a:xfrm>
          <a:prstGeom prst="rect">
            <a:avLst/>
          </a:prstGeom>
          <a:solidFill>
            <a:srgbClr val="74201A"/>
          </a:solidFill>
        </p:spPr>
      </p:sp>
      <p:grpSp>
        <p:nvGrpSpPr>
          <p:cNvPr id="6" name="Group 6"/>
          <p:cNvGrpSpPr/>
          <p:nvPr/>
        </p:nvGrpSpPr>
        <p:grpSpPr>
          <a:xfrm>
            <a:off x="915533" y="2399280"/>
            <a:ext cx="11276467" cy="3132268"/>
            <a:chOff x="-1" y="-76200"/>
            <a:chExt cx="22552932" cy="6264536"/>
          </a:xfrm>
        </p:grpSpPr>
        <p:sp>
          <p:nvSpPr>
            <p:cNvPr id="7" name="TextBox 7"/>
            <p:cNvSpPr txBox="1"/>
            <p:nvPr/>
          </p:nvSpPr>
          <p:spPr>
            <a:xfrm>
              <a:off x="-1" y="-76200"/>
              <a:ext cx="20724130" cy="6264536"/>
            </a:xfrm>
            <a:prstGeom prst="rect">
              <a:avLst/>
            </a:prstGeom>
          </p:spPr>
          <p:txBody>
            <a:bodyPr wrap="square" lIns="0" tIns="0" rIns="0" bIns="0" rtlCol="0" anchor="t">
              <a:spAutoFit/>
            </a:bodyPr>
            <a:lstStyle/>
            <a:p>
              <a:pPr defTabSz="609630">
                <a:lnSpc>
                  <a:spcPts val="2987"/>
                </a:lnSpc>
              </a:pPr>
              <a:r>
                <a:rPr lang="en-US" sz="2133" b="1" spc="43" dirty="0">
                  <a:solidFill>
                    <a:srgbClr val="FFFFFF"/>
                  </a:solidFill>
                  <a:latin typeface="Arial" panose="020B0604020202020204" pitchFamily="34" charset="0"/>
                  <a:cs typeface="Arial" panose="020B0604020202020204" pitchFamily="34" charset="0"/>
                </a:rPr>
                <a:t>OFFICE FOR RESEARCH DEVELOPMENT &amp; SCHOLARLY ACTIVITY (ORDSA)</a:t>
              </a:r>
            </a:p>
            <a:p>
              <a:pPr defTabSz="609630">
                <a:lnSpc>
                  <a:spcPts val="2427"/>
                </a:lnSpc>
              </a:pPr>
              <a:endParaRPr lang="en-US" sz="1867" spc="43" dirty="0">
                <a:solidFill>
                  <a:srgbClr val="FFFFFF"/>
                </a:solidFill>
                <a:latin typeface="Arial" panose="020B0604020202020204" pitchFamily="34" charset="0"/>
                <a:cs typeface="Arial" panose="020B0604020202020204" pitchFamily="34" charset="0"/>
              </a:endParaRPr>
            </a:p>
            <a:p>
              <a:pPr marL="374246" lvl="1" indent="-187123"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Created: March 2016</a:t>
              </a:r>
            </a:p>
            <a:p>
              <a:pPr marL="374246" lvl="1" indent="-187123"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Purpose: Assist in fulfilling the research mission of the University</a:t>
              </a:r>
            </a:p>
            <a:p>
              <a:pPr defTabSz="609630">
                <a:lnSpc>
                  <a:spcPts val="2427"/>
                </a:lnSpc>
              </a:pPr>
              <a:endParaRPr lang="en-US" sz="1867" spc="35" dirty="0">
                <a:solidFill>
                  <a:srgbClr val="FFFFFF"/>
                </a:solidFill>
                <a:latin typeface="Arial" panose="020B0604020202020204" pitchFamily="34" charset="0"/>
                <a:cs typeface="Arial" panose="020B0604020202020204" pitchFamily="34" charset="0"/>
              </a:endParaRPr>
            </a:p>
            <a:p>
              <a:pPr marL="374246" lvl="1" indent="-187123"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Services:</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Individualized Research Consulting</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Research Study Design &amp; Methodology</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Sponsored Grant Assistance</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Statistical Analysis Support</a:t>
              </a:r>
            </a:p>
          </p:txBody>
        </p:sp>
        <p:sp>
          <p:nvSpPr>
            <p:cNvPr id="8" name="TextBox 8"/>
            <p:cNvSpPr txBox="1"/>
            <p:nvPr/>
          </p:nvSpPr>
          <p:spPr>
            <a:xfrm>
              <a:off x="11393386" y="1903730"/>
              <a:ext cx="11159545" cy="4263988"/>
            </a:xfrm>
            <a:prstGeom prst="rect">
              <a:avLst/>
            </a:prstGeom>
          </p:spPr>
          <p:txBody>
            <a:bodyPr wrap="square" lIns="0" tIns="0" rIns="0" bIns="0" rtlCol="0" anchor="t">
              <a:spAutoFit/>
            </a:bodyPr>
            <a:lstStyle/>
            <a:p>
              <a:pPr defTabSz="609630">
                <a:lnSpc>
                  <a:spcPts val="2427"/>
                </a:lnSpc>
              </a:pPr>
              <a:endParaRPr sz="1067" dirty="0">
                <a:solidFill>
                  <a:prstClr val="black"/>
                </a:solidFill>
                <a:latin typeface="Arial" panose="020B0604020202020204" pitchFamily="34" charset="0"/>
                <a:cs typeface="Arial" panose="020B0604020202020204" pitchFamily="34" charset="0"/>
              </a:endParaRPr>
            </a:p>
            <a:p>
              <a:pPr defTabSz="609630">
                <a:lnSpc>
                  <a:spcPts val="2427"/>
                </a:lnSpc>
              </a:pPr>
              <a:endParaRPr sz="1067" dirty="0">
                <a:solidFill>
                  <a:prstClr val="black"/>
                </a:solidFill>
                <a:latin typeface="Arial" panose="020B0604020202020204" pitchFamily="34" charset="0"/>
                <a:cs typeface="Arial" panose="020B0604020202020204" pitchFamily="34" charset="0"/>
              </a:endParaRPr>
            </a:p>
            <a:p>
              <a:pPr marL="374246" lvl="1" indent="-187123"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Events:</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Research Forum</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Clinical Vignette Symposium</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Summer Internship - Research Component</a:t>
              </a:r>
            </a:p>
            <a:p>
              <a:pPr marL="748491" lvl="2" indent="-249497" defTabSz="609630">
                <a:lnSpc>
                  <a:spcPts val="2427"/>
                </a:lnSpc>
                <a:buFont typeface="Arial"/>
                <a:buChar char="⚬"/>
              </a:pPr>
              <a:r>
                <a:rPr lang="en-US" sz="1867" spc="35" dirty="0">
                  <a:solidFill>
                    <a:srgbClr val="FFFFFF"/>
                  </a:solidFill>
                  <a:latin typeface="Arial" panose="020B0604020202020204" pitchFamily="34" charset="0"/>
                  <a:cs typeface="Arial" panose="020B0604020202020204" pitchFamily="34" charset="0"/>
                </a:rPr>
                <a:t>Research Presentations/Workshops</a:t>
              </a:r>
            </a:p>
          </p:txBody>
        </p:sp>
      </p:grpSp>
      <p:grpSp>
        <p:nvGrpSpPr>
          <p:cNvPr id="9" name="Group 8"/>
          <p:cNvGrpSpPr/>
          <p:nvPr/>
        </p:nvGrpSpPr>
        <p:grpSpPr>
          <a:xfrm>
            <a:off x="854154" y="1854200"/>
            <a:ext cx="2447846" cy="139700"/>
            <a:chOff x="685800" y="1638300"/>
            <a:chExt cx="3671769" cy="209550"/>
          </a:xfrm>
        </p:grpSpPr>
        <p:sp>
          <p:nvSpPr>
            <p:cNvPr id="10" name="AutoShape 7"/>
            <p:cNvSpPr/>
            <p:nvPr/>
          </p:nvSpPr>
          <p:spPr>
            <a:xfrm>
              <a:off x="685800" y="1638300"/>
              <a:ext cx="1295400" cy="209550"/>
            </a:xfrm>
            <a:prstGeom prst="rect">
              <a:avLst/>
            </a:prstGeom>
            <a:solidFill>
              <a:srgbClr val="FFFFFF"/>
            </a:solidFill>
          </p:spPr>
        </p:sp>
        <p:sp>
          <p:nvSpPr>
            <p:cNvPr id="11" name="AutoShape 7"/>
            <p:cNvSpPr/>
            <p:nvPr/>
          </p:nvSpPr>
          <p:spPr>
            <a:xfrm>
              <a:off x="1981200" y="1638300"/>
              <a:ext cx="1295400" cy="209550"/>
            </a:xfrm>
            <a:prstGeom prst="rect">
              <a:avLst/>
            </a:prstGeom>
            <a:solidFill>
              <a:srgbClr val="FFFFFF"/>
            </a:solidFill>
          </p:spPr>
        </p:sp>
        <p:sp>
          <p:nvSpPr>
            <p:cNvPr id="12" name="AutoShape 7"/>
            <p:cNvSpPr/>
            <p:nvPr/>
          </p:nvSpPr>
          <p:spPr>
            <a:xfrm>
              <a:off x="3062169" y="1638300"/>
              <a:ext cx="1295400" cy="209550"/>
            </a:xfrm>
            <a:prstGeom prst="rect">
              <a:avLst/>
            </a:prstGeom>
            <a:solidFill>
              <a:srgbClr val="FFFFFF"/>
            </a:solidFill>
          </p:spPr>
        </p:sp>
      </p:gr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bg>
      <p:bgPr>
        <a:solidFill>
          <a:srgbClr val="252827"/>
        </a:solidFill>
        <a:effectLst/>
      </p:bgPr>
    </p:bg>
    <p:spTree>
      <p:nvGrpSpPr>
        <p:cNvPr id="1" name=""/>
        <p:cNvGrpSpPr/>
        <p:nvPr/>
      </p:nvGrpSpPr>
      <p:grpSpPr>
        <a:xfrm>
          <a:off x="0" y="0"/>
          <a:ext cx="0" cy="0"/>
          <a:chOff x="0" y="0"/>
          <a:chExt cx="0" cy="0"/>
        </a:xfrm>
      </p:grpSpPr>
      <p:grpSp>
        <p:nvGrpSpPr>
          <p:cNvPr id="2" name="Group 2"/>
          <p:cNvGrpSpPr/>
          <p:nvPr/>
        </p:nvGrpSpPr>
        <p:grpSpPr>
          <a:xfrm>
            <a:off x="0" y="0"/>
            <a:ext cx="12192000" cy="6858000"/>
            <a:chOff x="0" y="0"/>
            <a:chExt cx="25984200" cy="14401800"/>
          </a:xfrm>
        </p:grpSpPr>
        <p:pic>
          <p:nvPicPr>
            <p:cNvPr id="3" name="Picture 3"/>
            <p:cNvPicPr>
              <a:picLocks noChangeAspect="1"/>
            </p:cNvPicPr>
            <p:nvPr/>
          </p:nvPicPr>
          <p:blipFill>
            <a:blip r:embed="rId2" cstate="screen">
              <a:alphaModFix amt="30000"/>
              <a:extLst>
                <a:ext uri="{28A0092B-C50C-407E-A947-70E740481C1C}">
                  <a14:useLocalDpi xmlns:a14="http://schemas.microsoft.com/office/drawing/2010/main"/>
                </a:ext>
              </a:extLst>
            </a:blip>
            <a:srcRect/>
            <a:stretch>
              <a:fillRect/>
            </a:stretch>
          </p:blipFill>
          <p:spPr>
            <a:xfrm>
              <a:off x="0" y="0"/>
              <a:ext cx="8576733" cy="14401800"/>
            </a:xfrm>
            <a:prstGeom prst="rect">
              <a:avLst/>
            </a:prstGeom>
          </p:spPr>
        </p:pic>
        <p:pic>
          <p:nvPicPr>
            <p:cNvPr id="4" name="Picture 4"/>
            <p:cNvPicPr>
              <a:picLocks noChangeAspect="1"/>
            </p:cNvPicPr>
            <p:nvPr/>
          </p:nvPicPr>
          <p:blipFill>
            <a:blip r:embed="rId3" cstate="screen">
              <a:alphaModFix amt="30000"/>
              <a:extLst>
                <a:ext uri="{28A0092B-C50C-407E-A947-70E740481C1C}">
                  <a14:useLocalDpi xmlns:a14="http://schemas.microsoft.com/office/drawing/2010/main"/>
                </a:ext>
              </a:extLst>
            </a:blip>
            <a:srcRect/>
            <a:stretch>
              <a:fillRect/>
            </a:stretch>
          </p:blipFill>
          <p:spPr>
            <a:xfrm>
              <a:off x="8703732" y="0"/>
              <a:ext cx="8576733" cy="14401800"/>
            </a:xfrm>
            <a:prstGeom prst="rect">
              <a:avLst/>
            </a:prstGeom>
          </p:spPr>
        </p:pic>
        <p:pic>
          <p:nvPicPr>
            <p:cNvPr id="5" name="Picture 5"/>
            <p:cNvPicPr>
              <a:picLocks noChangeAspect="1"/>
            </p:cNvPicPr>
            <p:nvPr/>
          </p:nvPicPr>
          <p:blipFill>
            <a:blip r:embed="rId4" cstate="screen">
              <a:alphaModFix amt="30000"/>
              <a:extLst>
                <a:ext uri="{28A0092B-C50C-407E-A947-70E740481C1C}">
                  <a14:useLocalDpi xmlns:a14="http://schemas.microsoft.com/office/drawing/2010/main"/>
                </a:ext>
              </a:extLst>
            </a:blip>
            <a:srcRect/>
            <a:stretch>
              <a:fillRect/>
            </a:stretch>
          </p:blipFill>
          <p:spPr>
            <a:xfrm>
              <a:off x="17407467" y="0"/>
              <a:ext cx="8576733" cy="14401800"/>
            </a:xfrm>
            <a:prstGeom prst="rect">
              <a:avLst/>
            </a:prstGeom>
          </p:spPr>
        </p:pic>
      </p:grpSp>
      <p:sp>
        <p:nvSpPr>
          <p:cNvPr id="6" name="TextBox 6"/>
          <p:cNvSpPr txBox="1"/>
          <p:nvPr/>
        </p:nvSpPr>
        <p:spPr>
          <a:xfrm>
            <a:off x="342899" y="481472"/>
            <a:ext cx="11506200" cy="443326"/>
          </a:xfrm>
          <a:prstGeom prst="rect">
            <a:avLst/>
          </a:prstGeom>
        </p:spPr>
        <p:txBody>
          <a:bodyPr wrap="square" lIns="0" tIns="0" rIns="0" bIns="0" rtlCol="0" anchor="t">
            <a:spAutoFit/>
          </a:bodyPr>
          <a:lstStyle/>
          <a:p>
            <a:pPr defTabSz="609630">
              <a:lnSpc>
                <a:spcPts val="3840"/>
              </a:lnSpc>
            </a:pPr>
            <a:r>
              <a:rPr lang="en-US" sz="2667" b="1" spc="160" dirty="0">
                <a:solidFill>
                  <a:srgbClr val="FFFFFF"/>
                </a:solidFill>
                <a:latin typeface="Arial" panose="020B0604020202020204" pitchFamily="34" charset="0"/>
                <a:ea typeface="Tahoma" panose="020B0604030504040204" pitchFamily="34" charset="0"/>
                <a:cs typeface="Arial" panose="020B0604020202020204" pitchFamily="34" charset="0"/>
              </a:rPr>
              <a:t>ORDSA RESEARCH DEVELOPMENT &amp; LIBRARY PARTNERSHIPS</a:t>
            </a:r>
          </a:p>
        </p:txBody>
      </p:sp>
      <p:sp>
        <p:nvSpPr>
          <p:cNvPr id="8" name="AutoShape 8"/>
          <p:cNvSpPr/>
          <p:nvPr/>
        </p:nvSpPr>
        <p:spPr>
          <a:xfrm>
            <a:off x="0" y="1854642"/>
            <a:ext cx="12192000" cy="3989870"/>
          </a:xfrm>
          <a:prstGeom prst="rect">
            <a:avLst/>
          </a:prstGeom>
          <a:solidFill>
            <a:srgbClr val="74201A"/>
          </a:solidFill>
        </p:spPr>
      </p:sp>
      <p:sp>
        <p:nvSpPr>
          <p:cNvPr id="9" name="TextBox 9"/>
          <p:cNvSpPr txBox="1"/>
          <p:nvPr/>
        </p:nvSpPr>
        <p:spPr>
          <a:xfrm>
            <a:off x="342899" y="2159222"/>
            <a:ext cx="11506200" cy="3276025"/>
          </a:xfrm>
          <a:prstGeom prst="rect">
            <a:avLst/>
          </a:prstGeom>
        </p:spPr>
        <p:txBody>
          <a:bodyPr lIns="0" tIns="0" rIns="0" bIns="0" rtlCol="0" anchor="t">
            <a:spAutoFit/>
          </a:bodyPr>
          <a:lstStyle/>
          <a:p>
            <a:pPr marL="520726" lvl="1" indent="-304815" defTabSz="609630">
              <a:lnSpc>
                <a:spcPts val="4018"/>
              </a:lnSpc>
              <a:spcBef>
                <a:spcPts val="400"/>
              </a:spcBef>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Summer Internship</a:t>
            </a:r>
          </a:p>
          <a:p>
            <a:pPr marL="825541" lvl="2" indent="-304815" defTabSz="609630">
              <a:lnSpc>
                <a:spcPts val="4018"/>
              </a:lnSpc>
              <a:spcBef>
                <a:spcPts val="400"/>
              </a:spcBef>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Library presentations (scholarly databases, EndNote, library services)</a:t>
            </a:r>
          </a:p>
          <a:p>
            <a:pPr marL="520726" lvl="1" indent="-304815" defTabSz="609630">
              <a:lnSpc>
                <a:spcPts val="4020"/>
              </a:lnSpc>
              <a:spcBef>
                <a:spcPts val="400"/>
              </a:spcBef>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Data Management</a:t>
            </a:r>
          </a:p>
          <a:p>
            <a:pPr marL="825541" lvl="2" indent="-304815" defTabSz="609630">
              <a:lnSpc>
                <a:spcPts val="4020"/>
              </a:lnSpc>
              <a:spcBef>
                <a:spcPts val="400"/>
              </a:spcBef>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Joint teaching of "The Carpentries" workshops</a:t>
            </a:r>
          </a:p>
          <a:p>
            <a:pPr marL="520726" lvl="1" indent="-304815" defTabSz="609630">
              <a:lnSpc>
                <a:spcPts val="4018"/>
              </a:lnSpc>
              <a:spcBef>
                <a:spcPts val="400"/>
              </a:spcBef>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Research Week</a:t>
            </a:r>
          </a:p>
          <a:p>
            <a:pPr marL="825541" lvl="2" indent="-304815" defTabSz="609630">
              <a:lnSpc>
                <a:spcPts val="4018"/>
              </a:lnSpc>
              <a:spcBef>
                <a:spcPts val="400"/>
              </a:spcBef>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Faculty/Staff Lightning rounds, Research Forum</a:t>
            </a:r>
          </a:p>
        </p:txBody>
      </p:sp>
      <p:grpSp>
        <p:nvGrpSpPr>
          <p:cNvPr id="12" name="Group 11"/>
          <p:cNvGrpSpPr/>
          <p:nvPr/>
        </p:nvGrpSpPr>
        <p:grpSpPr>
          <a:xfrm>
            <a:off x="549354" y="1092200"/>
            <a:ext cx="2447846" cy="139700"/>
            <a:chOff x="685800" y="1638300"/>
            <a:chExt cx="3671769" cy="209550"/>
          </a:xfrm>
        </p:grpSpPr>
        <p:sp>
          <p:nvSpPr>
            <p:cNvPr id="7" name="AutoShape 7"/>
            <p:cNvSpPr/>
            <p:nvPr/>
          </p:nvSpPr>
          <p:spPr>
            <a:xfrm>
              <a:off x="685800" y="1638300"/>
              <a:ext cx="1295400" cy="209550"/>
            </a:xfrm>
            <a:prstGeom prst="rect">
              <a:avLst/>
            </a:prstGeom>
            <a:solidFill>
              <a:srgbClr val="FFFFFF"/>
            </a:solidFill>
          </p:spPr>
        </p:sp>
        <p:sp>
          <p:nvSpPr>
            <p:cNvPr id="10" name="AutoShape 7"/>
            <p:cNvSpPr/>
            <p:nvPr/>
          </p:nvSpPr>
          <p:spPr>
            <a:xfrm>
              <a:off x="1981200" y="1638300"/>
              <a:ext cx="1295400" cy="209550"/>
            </a:xfrm>
            <a:prstGeom prst="rect">
              <a:avLst/>
            </a:prstGeom>
            <a:solidFill>
              <a:srgbClr val="FFFFFF"/>
            </a:solidFill>
          </p:spPr>
        </p:sp>
        <p:sp>
          <p:nvSpPr>
            <p:cNvPr id="11" name="AutoShape 7"/>
            <p:cNvSpPr/>
            <p:nvPr/>
          </p:nvSpPr>
          <p:spPr>
            <a:xfrm>
              <a:off x="3062169" y="1638300"/>
              <a:ext cx="1295400" cy="209550"/>
            </a:xfrm>
            <a:prstGeom prst="rect">
              <a:avLst/>
            </a:prstGeom>
            <a:solidFill>
              <a:srgbClr val="FFFFFF"/>
            </a:solidFill>
          </p:spPr>
        </p:sp>
      </p:gr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grpSp>
        <p:nvGrpSpPr>
          <p:cNvPr id="2" name="Group 2"/>
          <p:cNvGrpSpPr/>
          <p:nvPr/>
        </p:nvGrpSpPr>
        <p:grpSpPr>
          <a:xfrm>
            <a:off x="0" y="0"/>
            <a:ext cx="12192000" cy="6858000"/>
            <a:chOff x="0" y="0"/>
            <a:chExt cx="25984200" cy="14401800"/>
          </a:xfrm>
        </p:grpSpPr>
        <p:pic>
          <p:nvPicPr>
            <p:cNvPr id="3" name="Picture 3"/>
            <p:cNvPicPr>
              <a:picLocks noChangeAspect="1"/>
            </p:cNvPicPr>
            <p:nvPr/>
          </p:nvPicPr>
          <p:blipFill>
            <a:blip r:embed="rId2" cstate="screen">
              <a:duotone>
                <a:prstClr val="black"/>
                <a:schemeClr val="tx1">
                  <a:tint val="45000"/>
                  <a:satMod val="400000"/>
                </a:schemeClr>
              </a:duotone>
              <a:extLst>
                <a:ext uri="{28A0092B-C50C-407E-A947-70E740481C1C}">
                  <a14:useLocalDpi xmlns:a14="http://schemas.microsoft.com/office/drawing/2010/main"/>
                </a:ext>
              </a:extLst>
            </a:blip>
            <a:srcRect/>
            <a:stretch>
              <a:fillRect/>
            </a:stretch>
          </p:blipFill>
          <p:spPr>
            <a:xfrm>
              <a:off x="0" y="0"/>
              <a:ext cx="8576733" cy="14401800"/>
            </a:xfrm>
            <a:prstGeom prst="rect">
              <a:avLst/>
            </a:prstGeom>
          </p:spPr>
        </p:pic>
        <p:pic>
          <p:nvPicPr>
            <p:cNvPr id="4" name="Picture 4"/>
            <p:cNvPicPr>
              <a:picLocks noChangeAspect="1"/>
            </p:cNvPicPr>
            <p:nvPr/>
          </p:nvPicPr>
          <p:blipFill>
            <a:blip r:embed="rId3" cstate="screen">
              <a:duotone>
                <a:prstClr val="black"/>
                <a:schemeClr val="tx1">
                  <a:tint val="45000"/>
                  <a:satMod val="400000"/>
                </a:schemeClr>
              </a:duotone>
              <a:extLst>
                <a:ext uri="{28A0092B-C50C-407E-A947-70E740481C1C}">
                  <a14:useLocalDpi xmlns:a14="http://schemas.microsoft.com/office/drawing/2010/main"/>
                </a:ext>
              </a:extLst>
            </a:blip>
            <a:srcRect/>
            <a:stretch>
              <a:fillRect/>
            </a:stretch>
          </p:blipFill>
          <p:spPr>
            <a:xfrm>
              <a:off x="8703732" y="0"/>
              <a:ext cx="8576733" cy="14401800"/>
            </a:xfrm>
            <a:prstGeom prst="rect">
              <a:avLst/>
            </a:prstGeom>
          </p:spPr>
        </p:pic>
        <p:pic>
          <p:nvPicPr>
            <p:cNvPr id="5" name="Picture 5"/>
            <p:cNvPicPr>
              <a:picLocks noChangeAspect="1"/>
            </p:cNvPicPr>
            <p:nvPr/>
          </p:nvPicPr>
          <p:blipFill>
            <a:blip r:embed="rId4" cstate="screen">
              <a:duotone>
                <a:prstClr val="black"/>
                <a:schemeClr val="tx1">
                  <a:tint val="45000"/>
                  <a:satMod val="400000"/>
                </a:schemeClr>
              </a:duotone>
              <a:extLst>
                <a:ext uri="{28A0092B-C50C-407E-A947-70E740481C1C}">
                  <a14:useLocalDpi xmlns:a14="http://schemas.microsoft.com/office/drawing/2010/main"/>
                </a:ext>
              </a:extLst>
            </a:blip>
            <a:srcRect/>
            <a:stretch>
              <a:fillRect/>
            </a:stretch>
          </p:blipFill>
          <p:spPr>
            <a:xfrm>
              <a:off x="17407467" y="0"/>
              <a:ext cx="8576733" cy="14401800"/>
            </a:xfrm>
            <a:prstGeom prst="rect">
              <a:avLst/>
            </a:prstGeom>
          </p:spPr>
        </p:pic>
      </p:grpSp>
      <p:sp>
        <p:nvSpPr>
          <p:cNvPr id="6" name="TextBox 6"/>
          <p:cNvSpPr txBox="1"/>
          <p:nvPr/>
        </p:nvSpPr>
        <p:spPr>
          <a:xfrm>
            <a:off x="342899" y="481472"/>
            <a:ext cx="11506200" cy="443326"/>
          </a:xfrm>
          <a:prstGeom prst="rect">
            <a:avLst/>
          </a:prstGeom>
        </p:spPr>
        <p:txBody>
          <a:bodyPr wrap="square" lIns="0" tIns="0" rIns="0" bIns="0" rtlCol="0" anchor="t">
            <a:spAutoFit/>
          </a:bodyPr>
          <a:lstStyle/>
          <a:p>
            <a:pPr defTabSz="609630">
              <a:lnSpc>
                <a:spcPts val="3840"/>
              </a:lnSpc>
            </a:pPr>
            <a:r>
              <a:rPr lang="en-US" sz="2667" b="1" spc="160" dirty="0">
                <a:solidFill>
                  <a:srgbClr val="FFFFFF"/>
                </a:solidFill>
                <a:latin typeface="Arial" panose="020B0604020202020204" pitchFamily="34" charset="0"/>
                <a:ea typeface="Tahoma" panose="020B0604030504040204" pitchFamily="34" charset="0"/>
                <a:cs typeface="Arial" panose="020B0604020202020204" pitchFamily="34" charset="0"/>
              </a:rPr>
              <a:t>ORDSA RESEARCH DEVELOPMENT &amp; LIBRARY PARTNERSHIPS</a:t>
            </a:r>
          </a:p>
        </p:txBody>
      </p:sp>
      <p:sp>
        <p:nvSpPr>
          <p:cNvPr id="8" name="AutoShape 8"/>
          <p:cNvSpPr/>
          <p:nvPr/>
        </p:nvSpPr>
        <p:spPr>
          <a:xfrm>
            <a:off x="0" y="1854642"/>
            <a:ext cx="12192000" cy="3989870"/>
          </a:xfrm>
          <a:prstGeom prst="rect">
            <a:avLst/>
          </a:prstGeom>
          <a:solidFill>
            <a:srgbClr val="74201A"/>
          </a:solidFill>
        </p:spPr>
      </p:sp>
      <p:sp>
        <p:nvSpPr>
          <p:cNvPr id="9" name="TextBox 9"/>
          <p:cNvSpPr txBox="1"/>
          <p:nvPr/>
        </p:nvSpPr>
        <p:spPr>
          <a:xfrm>
            <a:off x="558800" y="1940600"/>
            <a:ext cx="11506200" cy="3672800"/>
          </a:xfrm>
          <a:prstGeom prst="rect">
            <a:avLst/>
          </a:prstGeom>
        </p:spPr>
        <p:txBody>
          <a:bodyPr lIns="0" tIns="0" rIns="0" bIns="0" rtlCol="0" anchor="t">
            <a:spAutoFit/>
          </a:bodyPr>
          <a:lstStyle/>
          <a:p>
            <a:pPr marL="520726" lvl="1" indent="-304815" defTabSz="609630">
              <a:spcBef>
                <a:spcPts val="400"/>
              </a:spcBef>
              <a:spcAft>
                <a:spcPts val="400"/>
              </a:spcAft>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Research</a:t>
            </a:r>
          </a:p>
          <a:p>
            <a:pPr marL="825541" lvl="2" indent="-304815" defTabSz="609630">
              <a:spcBef>
                <a:spcPts val="400"/>
              </a:spcBef>
              <a:spcAft>
                <a:spcPts val="400"/>
              </a:spcAft>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Literature review requests through the library</a:t>
            </a:r>
          </a:p>
          <a:p>
            <a:pPr marL="520726" lvl="1" indent="-304815" defTabSz="609630">
              <a:spcBef>
                <a:spcPts val="400"/>
              </a:spcBef>
              <a:spcAft>
                <a:spcPts val="400"/>
              </a:spcAft>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Manuscripts</a:t>
            </a:r>
          </a:p>
          <a:p>
            <a:pPr marL="825541" lvl="2" indent="-304815" defTabSz="609630">
              <a:spcBef>
                <a:spcPts val="400"/>
              </a:spcBef>
              <a:spcAft>
                <a:spcPts val="400"/>
              </a:spcAft>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Preparation &amp; editing services</a:t>
            </a:r>
          </a:p>
          <a:p>
            <a:pPr marL="520726" lvl="1" indent="-304815" defTabSz="609630">
              <a:spcBef>
                <a:spcPts val="400"/>
              </a:spcBef>
              <a:spcAft>
                <a:spcPts val="400"/>
              </a:spcAft>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Publications</a:t>
            </a:r>
          </a:p>
          <a:p>
            <a:pPr marL="825541" lvl="2" indent="-304815" defTabSz="609630">
              <a:spcBef>
                <a:spcPts val="400"/>
              </a:spcBef>
              <a:spcAft>
                <a:spcPts val="400"/>
              </a:spcAft>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ShareOK repository of poster presentations</a:t>
            </a:r>
          </a:p>
          <a:p>
            <a:pPr marL="520726" lvl="1" indent="-304815" defTabSz="609630">
              <a:spcBef>
                <a:spcPts val="400"/>
              </a:spcBef>
              <a:spcAft>
                <a:spcPts val="400"/>
              </a:spcAft>
              <a:buFont typeface="Wingdings" panose="05000000000000000000" pitchFamily="2" charset="2"/>
              <a:buChar char=""/>
            </a:pPr>
            <a:r>
              <a:rPr lang="en-US" sz="2400" b="1" u="sng" spc="40" dirty="0">
                <a:solidFill>
                  <a:srgbClr val="FFFFFF"/>
                </a:solidFill>
                <a:latin typeface="Arial" panose="020B0604020202020204" pitchFamily="34" charset="0"/>
                <a:ea typeface="Tahoma" panose="020B0604030504040204" pitchFamily="34" charset="0"/>
                <a:cs typeface="Arial" panose="020B0604020202020204" pitchFamily="34" charset="0"/>
              </a:rPr>
              <a:t>Grants</a:t>
            </a:r>
          </a:p>
          <a:p>
            <a:pPr marL="825541" lvl="2" indent="-304815" defTabSz="609630">
              <a:spcBef>
                <a:spcPts val="400"/>
              </a:spcBef>
              <a:spcAft>
                <a:spcPts val="400"/>
              </a:spcAft>
              <a:buFont typeface="Wingdings" panose="05000000000000000000" pitchFamily="2" charset="2"/>
              <a:buChar char=""/>
            </a:pPr>
            <a:r>
              <a:rPr lang="en-US" sz="2400" spc="40" dirty="0">
                <a:solidFill>
                  <a:srgbClr val="FFFFFF"/>
                </a:solidFill>
                <a:latin typeface="Arial" panose="020B0604020202020204" pitchFamily="34" charset="0"/>
                <a:ea typeface="Tahoma" panose="020B0604030504040204" pitchFamily="34" charset="0"/>
                <a:cs typeface="Arial" panose="020B0604020202020204" pitchFamily="34" charset="0"/>
              </a:rPr>
              <a:t>Integration of library team members into grant development teams</a:t>
            </a:r>
          </a:p>
        </p:txBody>
      </p:sp>
      <p:grpSp>
        <p:nvGrpSpPr>
          <p:cNvPr id="12" name="Group 11"/>
          <p:cNvGrpSpPr/>
          <p:nvPr/>
        </p:nvGrpSpPr>
        <p:grpSpPr>
          <a:xfrm>
            <a:off x="549354" y="1092200"/>
            <a:ext cx="2447846" cy="139700"/>
            <a:chOff x="685800" y="1638300"/>
            <a:chExt cx="3671769" cy="209550"/>
          </a:xfrm>
        </p:grpSpPr>
        <p:sp>
          <p:nvSpPr>
            <p:cNvPr id="7" name="AutoShape 7"/>
            <p:cNvSpPr/>
            <p:nvPr/>
          </p:nvSpPr>
          <p:spPr>
            <a:xfrm>
              <a:off x="685800" y="1638300"/>
              <a:ext cx="1295400" cy="209550"/>
            </a:xfrm>
            <a:prstGeom prst="rect">
              <a:avLst/>
            </a:prstGeom>
            <a:solidFill>
              <a:srgbClr val="FFFFFF"/>
            </a:solidFill>
          </p:spPr>
        </p:sp>
        <p:sp>
          <p:nvSpPr>
            <p:cNvPr id="10" name="AutoShape 7"/>
            <p:cNvSpPr/>
            <p:nvPr/>
          </p:nvSpPr>
          <p:spPr>
            <a:xfrm>
              <a:off x="1981200" y="1638300"/>
              <a:ext cx="1295400" cy="209550"/>
            </a:xfrm>
            <a:prstGeom prst="rect">
              <a:avLst/>
            </a:prstGeom>
            <a:solidFill>
              <a:srgbClr val="FFFFFF"/>
            </a:solidFill>
          </p:spPr>
        </p:sp>
        <p:sp>
          <p:nvSpPr>
            <p:cNvPr id="11" name="AutoShape 7"/>
            <p:cNvSpPr/>
            <p:nvPr/>
          </p:nvSpPr>
          <p:spPr>
            <a:xfrm>
              <a:off x="3062169" y="1638300"/>
              <a:ext cx="1295400" cy="209550"/>
            </a:xfrm>
            <a:prstGeom prst="rect">
              <a:avLst/>
            </a:prstGeom>
            <a:solidFill>
              <a:srgbClr val="FFFFFF"/>
            </a:solidFill>
          </p:spPr>
        </p:sp>
      </p:grpSp>
    </p:spTree>
    <p:extLst>
      <p:ext uri="{BB962C8B-B14F-4D97-AF65-F5344CB8AC3E}">
        <p14:creationId xmlns:p14="http://schemas.microsoft.com/office/powerpoint/2010/main" val="334098374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EFD20DA7-ED15-D148-9975-92FA8F8A4D0C}"/>
              </a:ext>
              <a:ext uri="{C183D7F6-B498-43B3-948B-1728B52AA6E4}">
                <adec:decorative xmlns:adec="http://schemas.microsoft.com/office/drawing/2017/decorative" val="1"/>
              </a:ext>
            </a:extLst>
          </p:cNvPr>
          <p:cNvPicPr>
            <a:picLocks noChangeAspect="1"/>
          </p:cNvPicPr>
          <p:nvPr/>
        </p:nvPicPr>
        <p:blipFill>
          <a:blip r:embed="rId3" cstate="screen">
            <a:alphaModFix/>
            <a:extLst>
              <a:ext uri="{28A0092B-C50C-407E-A947-70E740481C1C}">
                <a14:useLocalDpi xmlns:a14="http://schemas.microsoft.com/office/drawing/2010/main"/>
              </a:ext>
            </a:extLst>
          </a:blip>
          <a:stretch>
            <a:fillRect/>
          </a:stretch>
        </p:blipFill>
        <p:spPr>
          <a:xfrm>
            <a:off x="-389743" y="-511567"/>
            <a:ext cx="12837866" cy="8737473"/>
          </a:xfrm>
          <a:prstGeom prst="rect">
            <a:avLst/>
          </a:prstGeom>
        </p:spPr>
      </p:pic>
      <p:sp>
        <p:nvSpPr>
          <p:cNvPr id="7" name="TextBox 6">
            <a:extLst>
              <a:ext uri="{FF2B5EF4-FFF2-40B4-BE49-F238E27FC236}">
                <a16:creationId xmlns:a16="http://schemas.microsoft.com/office/drawing/2014/main" id="{8DBB88FA-3A43-4EDC-B9CB-EEC454CE8D41}"/>
              </a:ext>
            </a:extLst>
          </p:cNvPr>
          <p:cNvSpPr txBox="1"/>
          <p:nvPr/>
        </p:nvSpPr>
        <p:spPr>
          <a:xfrm>
            <a:off x="836023" y="1413431"/>
            <a:ext cx="9261522" cy="3707209"/>
          </a:xfrm>
          <a:prstGeom prst="rect">
            <a:avLst/>
          </a:prstGeom>
          <a:solidFill>
            <a:schemeClr val="bg1"/>
          </a:solidFill>
          <a:ln>
            <a:solidFill>
              <a:schemeClr val="accent1"/>
            </a:solidFill>
          </a:ln>
        </p:spPr>
        <p:txBody>
          <a:bodyPr wrap="square" rtlCol="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sz="3600" b="1" dirty="0">
              <a:solidFill>
                <a:prstClr val="black"/>
              </a:solidFill>
              <a:latin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3600" b="1" dirty="0">
                <a:solidFill>
                  <a:prstClr val="black"/>
                </a:solidFill>
                <a:latin typeface="Calibri" panose="020F0502020204030204"/>
              </a:rPr>
              <a:t>	</a:t>
            </a:r>
            <a:r>
              <a:rPr lang="en-US" sz="4000" b="1" dirty="0">
                <a:solidFill>
                  <a:prstClr val="black"/>
                </a:solidFill>
                <a:latin typeface="Calibri" panose="020F0502020204030204"/>
              </a:rPr>
              <a:t>Questions?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2800" dirty="0">
              <a:solidFill>
                <a:prstClr val="black"/>
              </a:solidFill>
              <a:latin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2800" dirty="0">
              <a:solidFill>
                <a:prstClr val="black"/>
              </a:solidFill>
              <a:latin typeface="Calibri" panose="020F0502020204030204"/>
            </a:endParaRPr>
          </a:p>
          <a:p>
            <a:pPr defTabSz="914400"/>
            <a:r>
              <a:rPr lang="en-US" sz="2800" b="1" dirty="0">
                <a:solidFill>
                  <a:prstClr val="black"/>
                </a:solidFill>
              </a:rPr>
              <a:t>	Thank you!</a:t>
            </a:r>
            <a:endParaRPr lang="en-US" sz="2800" dirty="0">
              <a:solidFill>
                <a:prstClr val="black"/>
              </a:solidFill>
              <a:latin typeface="Calibri" panose="020F0502020204030204"/>
            </a:endParaRPr>
          </a:p>
          <a:p>
            <a:r>
              <a:rPr lang="en-US" sz="2800" dirty="0"/>
              <a:t>			Rebecca Bryant</a:t>
            </a:r>
          </a:p>
          <a:p>
            <a:r>
              <a:rPr lang="en-US" sz="2800" dirty="0">
                <a:solidFill>
                  <a:schemeClr val="accent1"/>
                </a:solidFill>
              </a:rPr>
              <a:t>			</a:t>
            </a:r>
            <a:r>
              <a:rPr lang="en-US" sz="2400" dirty="0">
                <a:solidFill>
                  <a:schemeClr val="accent1"/>
                </a:solidFill>
              </a:rPr>
              <a:t>@RebeccaBryant18</a:t>
            </a:r>
          </a:p>
          <a:p>
            <a:pPr defTabSz="914400"/>
            <a:endParaRPr lang="en-US" sz="3200" b="1" dirty="0">
              <a:solidFill>
                <a:prstClr val="black"/>
              </a:solidFil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pic>
        <p:nvPicPr>
          <p:cNvPr id="8" name="Picture 7">
            <a:extLst>
              <a:ext uri="{FF2B5EF4-FFF2-40B4-BE49-F238E27FC236}">
                <a16:creationId xmlns:a16="http://schemas.microsoft.com/office/drawing/2014/main" id="{FC769533-6659-436F-851E-2AEFC3600894}"/>
              </a:ext>
              <a:ext uri="{C183D7F6-B498-43B3-948B-1728B52AA6E4}">
                <adec:decorative xmlns:adec="http://schemas.microsoft.com/office/drawing/2017/decorative" val="1"/>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7040880" y="3717643"/>
            <a:ext cx="2926036" cy="1402997"/>
          </a:xfrm>
          <a:prstGeom prst="rect">
            <a:avLst/>
          </a:prstGeom>
        </p:spPr>
      </p:pic>
    </p:spTree>
    <p:extLst>
      <p:ext uri="{BB962C8B-B14F-4D97-AF65-F5344CB8AC3E}">
        <p14:creationId xmlns:p14="http://schemas.microsoft.com/office/powerpoint/2010/main" val="561660937"/>
      </p:ext>
    </p:extLst>
  </p:cSld>
  <p:clrMapOvr>
    <a:masterClrMapping/>
  </p:clrMapOvr>
  <p:transition>
    <p:fade/>
  </p:transition>
</p:sld>
</file>

<file path=ppt/theme/theme1.xml><?xml version="1.0" encoding="utf-8"?>
<a:theme xmlns:a="http://schemas.openxmlformats.org/drawingml/2006/main" name="Gallery">
  <a:themeElements>
    <a:clrScheme name="Gallery">
      <a:dk1>
        <a:sysClr val="windowText" lastClr="000000"/>
      </a:dk1>
      <a:lt1>
        <a:sysClr val="window" lastClr="FFFFFF"/>
      </a:lt1>
      <a:dk2>
        <a:srgbClr val="454545"/>
      </a:dk2>
      <a:lt2>
        <a:srgbClr val="DFDBD5"/>
      </a:lt2>
      <a:accent1>
        <a:srgbClr val="B71E42"/>
      </a:accent1>
      <a:accent2>
        <a:srgbClr val="DE478E"/>
      </a:accent2>
      <a:accent3>
        <a:srgbClr val="BC72F0"/>
      </a:accent3>
      <a:accent4>
        <a:srgbClr val="795FAF"/>
      </a:accent4>
      <a:accent5>
        <a:srgbClr val="586EA6"/>
      </a:accent5>
      <a:accent6>
        <a:srgbClr val="6892A0"/>
      </a:accent6>
      <a:hlink>
        <a:srgbClr val="FA2B5C"/>
      </a:hlink>
      <a:folHlink>
        <a:srgbClr val="BC658E"/>
      </a:folHlink>
    </a:clrScheme>
    <a:fontScheme name="Gallery">
      <a:majorFont>
        <a:latin typeface="Gill Sans MT" panose="020B0502020104020203"/>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ill Sans MT" panose="020B0502020104020203"/>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Gallery">
      <a:fillStyleLst>
        <a:solidFill>
          <a:schemeClr val="phClr"/>
        </a:solidFill>
        <a:gradFill rotWithShape="1">
          <a:gsLst>
            <a:gs pos="0">
              <a:schemeClr val="phClr">
                <a:tint val="54000"/>
                <a:alpha val="100000"/>
                <a:satMod val="105000"/>
                <a:lumMod val="110000"/>
              </a:schemeClr>
            </a:gs>
            <a:gs pos="100000">
              <a:schemeClr val="phClr">
                <a:tint val="78000"/>
                <a:alpha val="92000"/>
                <a:satMod val="109000"/>
                <a:lumMod val="100000"/>
              </a:schemeClr>
            </a:gs>
          </a:gsLst>
          <a:lin ang="5400000" scaled="0"/>
        </a:gradFill>
        <a:gradFill rotWithShape="1">
          <a:gsLst>
            <a:gs pos="0">
              <a:schemeClr val="phClr">
                <a:tint val="98000"/>
                <a:satMod val="110000"/>
                <a:lumMod val="104000"/>
              </a:schemeClr>
            </a:gs>
            <a:gs pos="69000">
              <a:schemeClr val="phClr">
                <a:shade val="88000"/>
                <a:satMod val="130000"/>
                <a:lumMod val="92000"/>
              </a:schemeClr>
            </a:gs>
            <a:gs pos="100000">
              <a:schemeClr val="phClr">
                <a:shade val="78000"/>
                <a:satMod val="130000"/>
                <a:lumMod val="92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effectStyle>
        <a:effectStyle>
          <a:effectLst>
            <a:outerShdw blurRad="50800" dist="50800" dir="5400000" sx="96000" sy="96000" rotWithShape="0">
              <a:srgbClr val="000000">
                <a:alpha val="48000"/>
              </a:srgbClr>
            </a:outerShdw>
          </a:effectLst>
          <a:scene3d>
            <a:camera prst="orthographicFront">
              <a:rot lat="0" lon="0" rev="0"/>
            </a:camera>
            <a:lightRig rig="balanced" dir="t">
              <a:rot lat="0" lon="0" rev="1080000"/>
            </a:lightRig>
          </a:scene3d>
          <a:sp3d>
            <a:bevelT w="38100" h="12700" prst="softRound"/>
          </a:sp3d>
        </a:effectStyle>
      </a:effectStyleLst>
      <a:bgFillStyleLst>
        <a:solidFill>
          <a:schemeClr val="phClr"/>
        </a:solidFill>
        <a:solidFill>
          <a:schemeClr val="phClr"/>
        </a:solidFill>
        <a:gradFill rotWithShape="1">
          <a:gsLst>
            <a:gs pos="0">
              <a:schemeClr val="phClr">
                <a:tint val="94000"/>
                <a:satMod val="80000"/>
                <a:lumMod val="106000"/>
              </a:schemeClr>
            </a:gs>
            <a:gs pos="100000">
              <a:schemeClr val="phClr">
                <a:shade val="8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Gallery" id="{BBFCD31E-59A1-489D-B089-A3EAD7CAE12E}" vid="{F5E91637-A7B6-4E27-B710-77DA7014EE1E}"/>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1_Office Theme">
  <a:themeElements>
    <a:clrScheme name="Forge Ahead Palette">
      <a:dk1>
        <a:srgbClr val="003493"/>
      </a:dk1>
      <a:lt1>
        <a:srgbClr val="FFFFFF"/>
      </a:lt1>
      <a:dk2>
        <a:srgbClr val="00205B"/>
      </a:dk2>
      <a:lt2>
        <a:srgbClr val="FFB71B"/>
      </a:lt2>
      <a:accent1>
        <a:srgbClr val="B48400"/>
      </a:accent1>
      <a:accent2>
        <a:srgbClr val="49C1E0"/>
      </a:accent2>
      <a:accent3>
        <a:srgbClr val="96989A"/>
      </a:accent3>
      <a:accent4>
        <a:srgbClr val="000000"/>
      </a:accent4>
      <a:accent5>
        <a:srgbClr val="DB5729"/>
      </a:accent5>
      <a:accent6>
        <a:srgbClr val="008163"/>
      </a:accent6>
      <a:hlink>
        <a:srgbClr val="0563C1"/>
      </a:hlink>
      <a:folHlink>
        <a:srgbClr val="954F72"/>
      </a:folHlink>
    </a:clrScheme>
    <a:fontScheme name="Arial Black-Arial">
      <a:majorFont>
        <a:latin typeface="Arial Black" panose="020B0A04020102020204"/>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3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TM10001114[[fn=Gallery]]</Template>
  <TotalTime>7611</TotalTime>
  <Words>2662</Words>
  <Application>Microsoft Office PowerPoint</Application>
  <PresentationFormat>Widescreen</PresentationFormat>
  <Paragraphs>363</Paragraphs>
  <Slides>49</Slides>
  <Notes>31</Notes>
  <HiddenSlides>0</HiddenSlides>
  <MMClips>0</MMClips>
  <ScaleCrop>false</ScaleCrop>
  <HeadingPairs>
    <vt:vector size="6" baseType="variant">
      <vt:variant>
        <vt:lpstr>Fonts Used</vt:lpstr>
      </vt:variant>
      <vt:variant>
        <vt:i4>7</vt:i4>
      </vt:variant>
      <vt:variant>
        <vt:lpstr>Theme</vt:lpstr>
      </vt:variant>
      <vt:variant>
        <vt:i4>5</vt:i4>
      </vt:variant>
      <vt:variant>
        <vt:lpstr>Slide Titles</vt:lpstr>
      </vt:variant>
      <vt:variant>
        <vt:i4>49</vt:i4>
      </vt:variant>
    </vt:vector>
  </HeadingPairs>
  <TitlesOfParts>
    <vt:vector size="61" baseType="lpstr">
      <vt:lpstr>Arial</vt:lpstr>
      <vt:lpstr>Arial Black</vt:lpstr>
      <vt:lpstr>Calibri</vt:lpstr>
      <vt:lpstr>Calibri Light</vt:lpstr>
      <vt:lpstr>Gill Sans MT</vt:lpstr>
      <vt:lpstr>proximanova</vt:lpstr>
      <vt:lpstr>Wingdings</vt:lpstr>
      <vt:lpstr>Gallery</vt:lpstr>
      <vt:lpstr>Office Theme</vt:lpstr>
      <vt:lpstr>1_Office Theme</vt:lpstr>
      <vt:lpstr>2_Office Theme</vt:lpstr>
      <vt:lpstr>3_Office Theme</vt:lpstr>
      <vt:lpstr>PowerPoint Presentation</vt:lpstr>
      <vt:lpstr>PowerPoint Presentation</vt:lpstr>
      <vt:lpstr>Today’s speakers</vt:lpstr>
      <vt:lpstr>research development Across the Research enterprise</vt:lpstr>
      <vt:lpstr>Agenda</vt:lpstr>
      <vt:lpstr>NORDP—Background and Purpose</vt:lpstr>
      <vt:lpstr>NORDP—Background and Purpose</vt:lpstr>
      <vt:lpstr>How Does NORDP Provide Support?</vt:lpstr>
      <vt:lpstr>PowerPoint Presentation</vt:lpstr>
      <vt:lpstr>What is the Role of RD Professionals?</vt:lpstr>
      <vt:lpstr>Research Development  Roles and Responsibilities</vt:lpstr>
      <vt:lpstr>RD is an Evolving Profession</vt:lpstr>
      <vt:lpstr>Areas of Emphasis | Capacity Building</vt:lpstr>
      <vt:lpstr>Areas of Emphasis | Positioning</vt:lpstr>
      <vt:lpstr>Areas of Emphasis  Proposal Development</vt:lpstr>
      <vt:lpstr>The ohio state university</vt:lpstr>
      <vt:lpstr>PowerPoint Presentation</vt:lpstr>
      <vt:lpstr>PowerPoint Presentation</vt:lpstr>
      <vt:lpstr>PowerPoint Presentation</vt:lpstr>
      <vt:lpstr>PowerPoint Presentation</vt:lpstr>
      <vt:lpstr>PowerPoint Presentation</vt:lpstr>
      <vt:lpstr>PowerPoint Presentation</vt:lpstr>
      <vt:lpstr>University Libraries | Research Commons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Question #1:  How has your Library partnered with the Office  of Research / Research Administration? </vt:lpstr>
      <vt:lpstr>Question #2: How would you like for your Library to be partnering with the Office of Research / Research Administration? </vt:lpstr>
      <vt:lpstr>PowerPoint Presentation</vt:lpstr>
      <vt:lpstr>Who We Are: </vt:lpstr>
      <vt:lpstr>PittResearch Responsibilities:</vt:lpstr>
      <vt:lpstr>PowerPoint Presentation</vt:lpstr>
      <vt:lpstr>PowerPoint Presentation</vt:lpstr>
      <vt:lpstr>Competitive Intelligence Working Group</vt:lpstr>
      <vt:lpstr>21st Century Librarianship:  A Skillset to Enhance Research Development and Competitive Intelligence </vt:lpstr>
      <vt:lpstr>Competitive comparison</vt:lpstr>
      <vt:lpstr>PowerPoint Presentation</vt:lpstr>
      <vt:lpstr>PittResearch: Leveraging Resources</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Need a good title</dc:title>
  <dc:creator>Kari  Whittenberger-Keith</dc:creator>
  <cp:lastModifiedBy>Procaccini,Mercy</cp:lastModifiedBy>
  <cp:revision>90</cp:revision>
  <dcterms:created xsi:type="dcterms:W3CDTF">2016-09-26T16:03:54Z</dcterms:created>
  <dcterms:modified xsi:type="dcterms:W3CDTF">2020-10-15T15:11:37Z</dcterms:modified>
</cp:coreProperties>
</file>