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83" r:id="rId6"/>
    <p:sldMasterId id="2147483736" r:id="rId7"/>
    <p:sldMasterId id="2147483748" r:id="rId8"/>
    <p:sldMasterId id="2147483766" r:id="rId9"/>
    <p:sldMasterId id="2147483784" r:id="rId10"/>
    <p:sldMasterId id="2147483798" r:id="rId11"/>
  </p:sldMasterIdLst>
  <p:notesMasterIdLst>
    <p:notesMasterId r:id="rId49"/>
  </p:notesMasterIdLst>
  <p:handoutMasterIdLst>
    <p:handoutMasterId r:id="rId50"/>
  </p:handoutMasterIdLst>
  <p:sldIdLst>
    <p:sldId id="2321" r:id="rId12"/>
    <p:sldId id="257" r:id="rId13"/>
    <p:sldId id="284" r:id="rId14"/>
    <p:sldId id="296" r:id="rId15"/>
    <p:sldId id="293" r:id="rId16"/>
    <p:sldId id="287" r:id="rId17"/>
    <p:sldId id="2334" r:id="rId18"/>
    <p:sldId id="269" r:id="rId19"/>
    <p:sldId id="2324" r:id="rId20"/>
    <p:sldId id="2325" r:id="rId21"/>
    <p:sldId id="580" r:id="rId22"/>
    <p:sldId id="2335" r:id="rId23"/>
    <p:sldId id="2178" r:id="rId24"/>
    <p:sldId id="2275" r:id="rId25"/>
    <p:sldId id="2273" r:id="rId26"/>
    <p:sldId id="2270" r:id="rId27"/>
    <p:sldId id="2336" r:id="rId28"/>
    <p:sldId id="2279" r:id="rId29"/>
    <p:sldId id="2284" r:id="rId30"/>
    <p:sldId id="2283" r:id="rId31"/>
    <p:sldId id="2285" r:id="rId32"/>
    <p:sldId id="2274" r:id="rId33"/>
    <p:sldId id="2288" r:id="rId34"/>
    <p:sldId id="2287" r:id="rId35"/>
    <p:sldId id="2286" r:id="rId36"/>
    <p:sldId id="2305" r:id="rId37"/>
    <p:sldId id="2332" r:id="rId38"/>
    <p:sldId id="2298" r:id="rId39"/>
    <p:sldId id="2296" r:id="rId40"/>
    <p:sldId id="2297" r:id="rId41"/>
    <p:sldId id="2295" r:id="rId42"/>
    <p:sldId id="2294" r:id="rId43"/>
    <p:sldId id="2329" r:id="rId44"/>
    <p:sldId id="2330" r:id="rId45"/>
    <p:sldId id="2282" r:id="rId46"/>
    <p:sldId id="2315" r:id="rId47"/>
    <p:sldId id="263"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1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ams,Sharon" initials="S" lastIdx="3" clrIdx="0">
    <p:extLst>
      <p:ext uri="{19B8F6BF-5375-455C-9EA6-DF929625EA0E}">
        <p15:presenceInfo xmlns:p15="http://schemas.microsoft.com/office/powerpoint/2012/main" userId="S::streamss@oclc.org::fd99a240-c59c-4fe7-987f-aebd8d55bd40" providerId="AD"/>
      </p:ext>
    </p:extLst>
  </p:cmAuthor>
  <p:cmAuthor id="2" name="Morgan,Kendra" initials="M" lastIdx="15" clrIdx="1">
    <p:extLst>
      <p:ext uri="{19B8F6BF-5375-455C-9EA6-DF929625EA0E}">
        <p15:presenceInfo xmlns:p15="http://schemas.microsoft.com/office/powerpoint/2012/main" userId="S::morgank@oclc.org::01a7535b-e609-4660-bad9-e3dca77f7c9d" providerId="AD"/>
      </p:ext>
    </p:extLst>
  </p:cmAuthor>
  <p:cmAuthor id="3" name="Jardine(Contractor),Katherine" initials="Ja" lastIdx="1" clrIdx="2">
    <p:extLst>
      <p:ext uri="{19B8F6BF-5375-455C-9EA6-DF929625EA0E}">
        <p15:presenceInfo xmlns:p15="http://schemas.microsoft.com/office/powerpoint/2012/main" userId="S::jardinek@oclc.org::46c5c423-2e33-4e4b-af10-a24e263e992b" providerId="AD"/>
      </p:ext>
    </p:extLst>
  </p:cmAuthor>
  <p:cmAuthor id="4" name="Procaccini,Mercy" initials="P" lastIdx="9" clrIdx="3">
    <p:extLst>
      <p:ext uri="{19B8F6BF-5375-455C-9EA6-DF929625EA0E}">
        <p15:presenceInfo xmlns:p15="http://schemas.microsoft.com/office/powerpoint/2012/main" userId="S::procaccm@oclc.org::697e3a93-9001-4a7c-b31b-20c7ff55e3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B0D7"/>
    <a:srgbClr val="4DB1CA"/>
    <a:srgbClr val="59CBE5"/>
    <a:srgbClr val="39AFD7"/>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082" autoAdjust="0"/>
  </p:normalViewPr>
  <p:slideViewPr>
    <p:cSldViewPr snapToGrid="0">
      <p:cViewPr>
        <p:scale>
          <a:sx n="60" d="100"/>
          <a:sy n="60" d="100"/>
        </p:scale>
        <p:origin x="1460" y="28"/>
      </p:cViewPr>
      <p:guideLst>
        <p:guide orient="horz" pos="2772"/>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4.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rgank\Desktop\IMLS%20-%20COVID\Data%20files\Test%205%20-%20REALM.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65625292907524"/>
          <c:y val="0.1024408267938122"/>
          <c:w val="0.79444534506716069"/>
          <c:h val="0.83348665433139435"/>
        </c:manualLayout>
      </c:layout>
      <c:lineChart>
        <c:grouping val="standard"/>
        <c:varyColors val="0"/>
        <c:ser>
          <c:idx val="0"/>
          <c:order val="0"/>
          <c:tx>
            <c:v>Hardback Book Cover</c:v>
          </c:tx>
          <c:spPr>
            <a:ln w="12700" cap="rnd">
              <a:solidFill>
                <a:schemeClr val="accent1"/>
              </a:solidFill>
              <a:round/>
            </a:ln>
            <a:effectLst/>
          </c:spPr>
          <c:marker>
            <c:symbol val="none"/>
          </c:marker>
          <c:errBars>
            <c:errDir val="y"/>
            <c:errBarType val="both"/>
            <c:errValType val="cust"/>
            <c:noEndCap val="0"/>
            <c:plus>
              <c:numRef>
                <c:f>Summary!$C$47:$G$47</c:f>
                <c:numCache>
                  <c:formatCode>General</c:formatCode>
                  <c:ptCount val="5"/>
                  <c:pt idx="0">
                    <c:v>0</c:v>
                  </c:pt>
                  <c:pt idx="1">
                    <c:v>0.11</c:v>
                  </c:pt>
                  <c:pt idx="2">
                    <c:v>0</c:v>
                  </c:pt>
                  <c:pt idx="3">
                    <c:v>0</c:v>
                  </c:pt>
                  <c:pt idx="4">
                    <c:v>0</c:v>
                  </c:pt>
                </c:numCache>
              </c:numRef>
            </c:plus>
            <c:minus>
              <c:numRef>
                <c:f>Summary!$C$47:$G$47</c:f>
                <c:numCache>
                  <c:formatCode>General</c:formatCode>
                  <c:ptCount val="5"/>
                  <c:pt idx="0">
                    <c:v>0</c:v>
                  </c:pt>
                  <c:pt idx="1">
                    <c:v>0.11</c:v>
                  </c:pt>
                  <c:pt idx="2">
                    <c:v>0</c:v>
                  </c:pt>
                  <c:pt idx="3">
                    <c:v>0</c:v>
                  </c:pt>
                  <c:pt idx="4">
                    <c:v>0</c:v>
                  </c:pt>
                </c:numCache>
              </c:numRef>
            </c:minus>
            <c:spPr>
              <a:noFill/>
              <a:ln w="9525" cap="flat" cmpd="sng" algn="ctr">
                <a:solidFill>
                  <a:schemeClr val="tx1">
                    <a:lumMod val="65000"/>
                    <a:lumOff val="35000"/>
                  </a:schemeClr>
                </a:solidFill>
                <a:round/>
              </a:ln>
              <a:effectLst/>
            </c:spPr>
          </c:errBars>
          <c:cat>
            <c:strRef>
              <c:f>Summary!$C$46:$G$46</c:f>
              <c:strCache>
                <c:ptCount val="5"/>
                <c:pt idx="0">
                  <c:v>Inoculum</c:v>
                </c:pt>
                <c:pt idx="1">
                  <c:v>0 Day</c:v>
                </c:pt>
                <c:pt idx="2">
                  <c:v>1 Day</c:v>
                </c:pt>
                <c:pt idx="3">
                  <c:v>3 Day</c:v>
                </c:pt>
                <c:pt idx="4">
                  <c:v>4 Day</c:v>
                </c:pt>
              </c:strCache>
            </c:strRef>
          </c:cat>
          <c:val>
            <c:numRef>
              <c:f>Summary!$C$35:$G$35</c:f>
              <c:numCache>
                <c:formatCode>0.00</c:formatCode>
                <c:ptCount val="5"/>
                <c:pt idx="0">
                  <c:v>5.56</c:v>
                </c:pt>
                <c:pt idx="1">
                  <c:v>3.41</c:v>
                </c:pt>
                <c:pt idx="2">
                  <c:v>0</c:v>
                </c:pt>
                <c:pt idx="3">
                  <c:v>0</c:v>
                </c:pt>
                <c:pt idx="4">
                  <c:v>0</c:v>
                </c:pt>
              </c:numCache>
            </c:numRef>
          </c:val>
          <c:smooth val="0"/>
          <c:extLst>
            <c:ext xmlns:c16="http://schemas.microsoft.com/office/drawing/2014/chart" uri="{C3380CC4-5D6E-409C-BE32-E72D297353CC}">
              <c16:uniqueId val="{00000000-9286-47AA-BF6F-DB90EF00AD85}"/>
            </c:ext>
          </c:extLst>
        </c:ser>
        <c:ser>
          <c:idx val="1"/>
          <c:order val="1"/>
          <c:tx>
            <c:v>Paperback Book Cover</c:v>
          </c:tx>
          <c:spPr>
            <a:ln w="12700" cap="rnd">
              <a:solidFill>
                <a:schemeClr val="accent2"/>
              </a:solidFill>
              <a:round/>
            </a:ln>
            <a:effectLst/>
          </c:spPr>
          <c:marker>
            <c:symbol val="none"/>
          </c:marker>
          <c:errBars>
            <c:errDir val="y"/>
            <c:errBarType val="both"/>
            <c:errValType val="cust"/>
            <c:noEndCap val="0"/>
            <c:plus>
              <c:numRef>
                <c:f>Summary!$C$48:$G$48</c:f>
                <c:numCache>
                  <c:formatCode>General</c:formatCode>
                  <c:ptCount val="5"/>
                  <c:pt idx="0">
                    <c:v>0</c:v>
                  </c:pt>
                  <c:pt idx="1">
                    <c:v>0.19</c:v>
                  </c:pt>
                  <c:pt idx="2">
                    <c:v>0</c:v>
                  </c:pt>
                  <c:pt idx="3">
                    <c:v>0</c:v>
                  </c:pt>
                  <c:pt idx="4">
                    <c:v>0</c:v>
                  </c:pt>
                </c:numCache>
              </c:numRef>
            </c:plus>
            <c:minus>
              <c:numRef>
                <c:f>Summary!$C$48:$G$48</c:f>
                <c:numCache>
                  <c:formatCode>General</c:formatCode>
                  <c:ptCount val="5"/>
                  <c:pt idx="0">
                    <c:v>0</c:v>
                  </c:pt>
                  <c:pt idx="1">
                    <c:v>0.19</c:v>
                  </c:pt>
                  <c:pt idx="2">
                    <c:v>0</c:v>
                  </c:pt>
                  <c:pt idx="3">
                    <c:v>0</c:v>
                  </c:pt>
                  <c:pt idx="4">
                    <c:v>0</c:v>
                  </c:pt>
                </c:numCache>
              </c:numRef>
            </c:minus>
            <c:spPr>
              <a:noFill/>
              <a:ln w="9525" cap="flat" cmpd="sng" algn="ctr">
                <a:solidFill>
                  <a:schemeClr val="tx1">
                    <a:lumMod val="65000"/>
                    <a:lumOff val="35000"/>
                  </a:schemeClr>
                </a:solidFill>
                <a:round/>
              </a:ln>
              <a:effectLst/>
            </c:spPr>
          </c:errBars>
          <c:cat>
            <c:strRef>
              <c:f>Summary!$C$46:$G$46</c:f>
              <c:strCache>
                <c:ptCount val="5"/>
                <c:pt idx="0">
                  <c:v>Inoculum</c:v>
                </c:pt>
                <c:pt idx="1">
                  <c:v>0 Day</c:v>
                </c:pt>
                <c:pt idx="2">
                  <c:v>1 Day</c:v>
                </c:pt>
                <c:pt idx="3">
                  <c:v>3 Day</c:v>
                </c:pt>
                <c:pt idx="4">
                  <c:v>4 Day</c:v>
                </c:pt>
              </c:strCache>
            </c:strRef>
          </c:cat>
          <c:val>
            <c:numRef>
              <c:f>Summary!$C$36:$G$36</c:f>
              <c:numCache>
                <c:formatCode>0.00</c:formatCode>
                <c:ptCount val="5"/>
                <c:pt idx="0">
                  <c:v>5.56</c:v>
                </c:pt>
                <c:pt idx="1">
                  <c:v>3.97</c:v>
                </c:pt>
                <c:pt idx="2">
                  <c:v>0</c:v>
                </c:pt>
                <c:pt idx="3">
                  <c:v>0</c:v>
                </c:pt>
                <c:pt idx="4">
                  <c:v>0</c:v>
                </c:pt>
              </c:numCache>
            </c:numRef>
          </c:val>
          <c:smooth val="0"/>
          <c:extLst>
            <c:ext xmlns:c16="http://schemas.microsoft.com/office/drawing/2014/chart" uri="{C3380CC4-5D6E-409C-BE32-E72D297353CC}">
              <c16:uniqueId val="{00000001-9286-47AA-BF6F-DB90EF00AD85}"/>
            </c:ext>
          </c:extLst>
        </c:ser>
        <c:ser>
          <c:idx val="2"/>
          <c:order val="2"/>
          <c:tx>
            <c:v>Plain Paper Pages</c:v>
          </c:tx>
          <c:spPr>
            <a:ln w="12700" cap="rnd">
              <a:solidFill>
                <a:schemeClr val="accent3"/>
              </a:solidFill>
              <a:round/>
            </a:ln>
            <a:effectLst/>
          </c:spPr>
          <c:marker>
            <c:symbol val="none"/>
          </c:marker>
          <c:errBars>
            <c:errDir val="y"/>
            <c:errBarType val="both"/>
            <c:errValType val="cust"/>
            <c:noEndCap val="0"/>
            <c:plus>
              <c:numRef>
                <c:f>Summary!$C$49:$G$49</c:f>
                <c:numCache>
                  <c:formatCode>General</c:formatCode>
                  <c:ptCount val="5"/>
                  <c:pt idx="0">
                    <c:v>0</c:v>
                  </c:pt>
                  <c:pt idx="1">
                    <c:v>0.19</c:v>
                  </c:pt>
                  <c:pt idx="2">
                    <c:v>0.63</c:v>
                  </c:pt>
                  <c:pt idx="3">
                    <c:v>0</c:v>
                  </c:pt>
                  <c:pt idx="4">
                    <c:v>0</c:v>
                  </c:pt>
                </c:numCache>
              </c:numRef>
            </c:plus>
            <c:minus>
              <c:numRef>
                <c:f>Summary!$C$49:$G$49</c:f>
                <c:numCache>
                  <c:formatCode>General</c:formatCode>
                  <c:ptCount val="5"/>
                  <c:pt idx="0">
                    <c:v>0</c:v>
                  </c:pt>
                  <c:pt idx="1">
                    <c:v>0.19</c:v>
                  </c:pt>
                  <c:pt idx="2">
                    <c:v>0.63</c:v>
                  </c:pt>
                  <c:pt idx="3">
                    <c:v>0</c:v>
                  </c:pt>
                  <c:pt idx="4">
                    <c:v>0</c:v>
                  </c:pt>
                </c:numCache>
              </c:numRef>
            </c:minus>
            <c:spPr>
              <a:noFill/>
              <a:ln w="9525" cap="flat" cmpd="sng" algn="ctr">
                <a:solidFill>
                  <a:schemeClr val="tx1">
                    <a:lumMod val="65000"/>
                    <a:lumOff val="35000"/>
                  </a:schemeClr>
                </a:solidFill>
                <a:round/>
              </a:ln>
              <a:effectLst/>
            </c:spPr>
          </c:errBars>
          <c:cat>
            <c:strRef>
              <c:f>Summary!$C$46:$G$46</c:f>
              <c:strCache>
                <c:ptCount val="5"/>
                <c:pt idx="0">
                  <c:v>Inoculum</c:v>
                </c:pt>
                <c:pt idx="1">
                  <c:v>0 Day</c:v>
                </c:pt>
                <c:pt idx="2">
                  <c:v>1 Day</c:v>
                </c:pt>
                <c:pt idx="3">
                  <c:v>3 Day</c:v>
                </c:pt>
                <c:pt idx="4">
                  <c:v>4 Day</c:v>
                </c:pt>
              </c:strCache>
            </c:strRef>
          </c:cat>
          <c:val>
            <c:numRef>
              <c:f>Summary!$C$37:$G$37</c:f>
              <c:numCache>
                <c:formatCode>0.00</c:formatCode>
                <c:ptCount val="5"/>
                <c:pt idx="0">
                  <c:v>5.56</c:v>
                </c:pt>
                <c:pt idx="1">
                  <c:v>2.35</c:v>
                </c:pt>
                <c:pt idx="2">
                  <c:v>0.52</c:v>
                </c:pt>
                <c:pt idx="3">
                  <c:v>0</c:v>
                </c:pt>
                <c:pt idx="4">
                  <c:v>0</c:v>
                </c:pt>
              </c:numCache>
            </c:numRef>
          </c:val>
          <c:smooth val="0"/>
          <c:extLst>
            <c:ext xmlns:c16="http://schemas.microsoft.com/office/drawing/2014/chart" uri="{C3380CC4-5D6E-409C-BE32-E72D297353CC}">
              <c16:uniqueId val="{00000002-9286-47AA-BF6F-DB90EF00AD85}"/>
            </c:ext>
          </c:extLst>
        </c:ser>
        <c:ser>
          <c:idx val="3"/>
          <c:order val="3"/>
          <c:tx>
            <c:strRef>
              <c:f>Summary!$B$38</c:f>
              <c:strCache>
                <c:ptCount val="1"/>
                <c:pt idx="0">
                  <c:v>Plastic Protective Cover</c:v>
                </c:pt>
              </c:strCache>
            </c:strRef>
          </c:tx>
          <c:spPr>
            <a:ln w="12700" cap="rnd">
              <a:solidFill>
                <a:schemeClr val="accent4"/>
              </a:solidFill>
              <a:round/>
            </a:ln>
            <a:effectLst/>
          </c:spPr>
          <c:marker>
            <c:symbol val="none"/>
          </c:marker>
          <c:errBars>
            <c:errDir val="y"/>
            <c:errBarType val="both"/>
            <c:errValType val="cust"/>
            <c:noEndCap val="0"/>
            <c:plus>
              <c:numRef>
                <c:f>Summary!$C$50:$G$50</c:f>
                <c:numCache>
                  <c:formatCode>General</c:formatCode>
                  <c:ptCount val="5"/>
                  <c:pt idx="0">
                    <c:v>0</c:v>
                  </c:pt>
                  <c:pt idx="1">
                    <c:v>0.28999999999999998</c:v>
                  </c:pt>
                  <c:pt idx="2">
                    <c:v>0.51</c:v>
                  </c:pt>
                  <c:pt idx="3">
                    <c:v>0</c:v>
                  </c:pt>
                  <c:pt idx="4">
                    <c:v>0</c:v>
                  </c:pt>
                </c:numCache>
              </c:numRef>
            </c:plus>
            <c:minus>
              <c:numRef>
                <c:f>Summary!$C$50:$G$50</c:f>
                <c:numCache>
                  <c:formatCode>General</c:formatCode>
                  <c:ptCount val="5"/>
                  <c:pt idx="0">
                    <c:v>0</c:v>
                  </c:pt>
                  <c:pt idx="1">
                    <c:v>0.28999999999999998</c:v>
                  </c:pt>
                  <c:pt idx="2">
                    <c:v>0.51</c:v>
                  </c:pt>
                  <c:pt idx="3">
                    <c:v>0</c:v>
                  </c:pt>
                  <c:pt idx="4">
                    <c:v>0</c:v>
                  </c:pt>
                </c:numCache>
              </c:numRef>
            </c:minus>
            <c:spPr>
              <a:noFill/>
              <a:ln w="9525" cap="flat" cmpd="sng" algn="ctr">
                <a:solidFill>
                  <a:schemeClr val="tx1">
                    <a:lumMod val="65000"/>
                    <a:lumOff val="35000"/>
                  </a:schemeClr>
                </a:solidFill>
                <a:round/>
              </a:ln>
              <a:effectLst/>
            </c:spPr>
          </c:errBars>
          <c:cat>
            <c:strRef>
              <c:f>Summary!$C$46:$G$46</c:f>
              <c:strCache>
                <c:ptCount val="5"/>
                <c:pt idx="0">
                  <c:v>Inoculum</c:v>
                </c:pt>
                <c:pt idx="1">
                  <c:v>0 Day</c:v>
                </c:pt>
                <c:pt idx="2">
                  <c:v>1 Day</c:v>
                </c:pt>
                <c:pt idx="3">
                  <c:v>3 Day</c:v>
                </c:pt>
                <c:pt idx="4">
                  <c:v>4 Day</c:v>
                </c:pt>
              </c:strCache>
            </c:strRef>
          </c:cat>
          <c:val>
            <c:numRef>
              <c:f>Summary!$C$38:$G$38</c:f>
              <c:numCache>
                <c:formatCode>0.00</c:formatCode>
                <c:ptCount val="5"/>
                <c:pt idx="0">
                  <c:v>5.56</c:v>
                </c:pt>
                <c:pt idx="1">
                  <c:v>4.17</c:v>
                </c:pt>
                <c:pt idx="2">
                  <c:v>0.26</c:v>
                </c:pt>
                <c:pt idx="3">
                  <c:v>0</c:v>
                </c:pt>
                <c:pt idx="4">
                  <c:v>0</c:v>
                </c:pt>
              </c:numCache>
            </c:numRef>
          </c:val>
          <c:smooth val="0"/>
          <c:extLst>
            <c:ext xmlns:c16="http://schemas.microsoft.com/office/drawing/2014/chart" uri="{C3380CC4-5D6E-409C-BE32-E72D297353CC}">
              <c16:uniqueId val="{00000003-9286-47AA-BF6F-DB90EF00AD85}"/>
            </c:ext>
          </c:extLst>
        </c:ser>
        <c:ser>
          <c:idx val="4"/>
          <c:order val="4"/>
          <c:tx>
            <c:v>DVD Case</c:v>
          </c:tx>
          <c:spPr>
            <a:ln w="12700" cap="rnd">
              <a:solidFill>
                <a:schemeClr val="accent5"/>
              </a:solidFill>
              <a:round/>
            </a:ln>
            <a:effectLst/>
          </c:spPr>
          <c:marker>
            <c:symbol val="none"/>
          </c:marker>
          <c:errBars>
            <c:errDir val="y"/>
            <c:errBarType val="both"/>
            <c:errValType val="cust"/>
            <c:noEndCap val="0"/>
            <c:plus>
              <c:numRef>
                <c:f>Summary!$C$51:$G$51</c:f>
                <c:numCache>
                  <c:formatCode>General</c:formatCode>
                  <c:ptCount val="5"/>
                  <c:pt idx="0">
                    <c:v>0</c:v>
                  </c:pt>
                  <c:pt idx="1">
                    <c:v>0.19</c:v>
                  </c:pt>
                  <c:pt idx="2">
                    <c:v>0</c:v>
                  </c:pt>
                  <c:pt idx="3">
                    <c:v>0</c:v>
                  </c:pt>
                  <c:pt idx="4">
                    <c:v>0</c:v>
                  </c:pt>
                </c:numCache>
              </c:numRef>
            </c:plus>
            <c:minus>
              <c:numRef>
                <c:f>Summary!$C$51:$G$51</c:f>
                <c:numCache>
                  <c:formatCode>General</c:formatCode>
                  <c:ptCount val="5"/>
                  <c:pt idx="0">
                    <c:v>0</c:v>
                  </c:pt>
                  <c:pt idx="1">
                    <c:v>0.19</c:v>
                  </c:pt>
                  <c:pt idx="2">
                    <c:v>0</c:v>
                  </c:pt>
                  <c:pt idx="3">
                    <c:v>0</c:v>
                  </c:pt>
                  <c:pt idx="4">
                    <c:v>0</c:v>
                  </c:pt>
                </c:numCache>
              </c:numRef>
            </c:minus>
            <c:spPr>
              <a:noFill/>
              <a:ln w="9525" cap="flat" cmpd="sng" algn="ctr">
                <a:solidFill>
                  <a:schemeClr val="tx1">
                    <a:lumMod val="65000"/>
                    <a:lumOff val="35000"/>
                  </a:schemeClr>
                </a:solidFill>
                <a:round/>
              </a:ln>
              <a:effectLst/>
            </c:spPr>
          </c:errBars>
          <c:cat>
            <c:strRef>
              <c:f>Summary!$C$46:$G$46</c:f>
              <c:strCache>
                <c:ptCount val="5"/>
                <c:pt idx="0">
                  <c:v>Inoculum</c:v>
                </c:pt>
                <c:pt idx="1">
                  <c:v>0 Day</c:v>
                </c:pt>
                <c:pt idx="2">
                  <c:v>1 Day</c:v>
                </c:pt>
                <c:pt idx="3">
                  <c:v>3 Day</c:v>
                </c:pt>
                <c:pt idx="4">
                  <c:v>4 Day</c:v>
                </c:pt>
              </c:strCache>
            </c:strRef>
          </c:cat>
          <c:val>
            <c:numRef>
              <c:f>Summary!$C$39:$G$39</c:f>
              <c:numCache>
                <c:formatCode>0.00</c:formatCode>
                <c:ptCount val="5"/>
                <c:pt idx="0">
                  <c:v>5.56</c:v>
                </c:pt>
                <c:pt idx="1">
                  <c:v>4.1100000000000003</c:v>
                </c:pt>
                <c:pt idx="2">
                  <c:v>0</c:v>
                </c:pt>
                <c:pt idx="3">
                  <c:v>0</c:v>
                </c:pt>
                <c:pt idx="4">
                  <c:v>0</c:v>
                </c:pt>
              </c:numCache>
            </c:numRef>
          </c:val>
          <c:smooth val="0"/>
          <c:extLst>
            <c:ext xmlns:c16="http://schemas.microsoft.com/office/drawing/2014/chart" uri="{C3380CC4-5D6E-409C-BE32-E72D297353CC}">
              <c16:uniqueId val="{00000004-9286-47AA-BF6F-DB90EF00AD85}"/>
            </c:ext>
          </c:extLst>
        </c:ser>
        <c:ser>
          <c:idx val="5"/>
          <c:order val="5"/>
          <c:tx>
            <c:v>LOQ</c:v>
          </c:tx>
          <c:spPr>
            <a:ln w="12700" cap="rnd">
              <a:solidFill>
                <a:srgbClr val="FF0000"/>
              </a:solidFill>
              <a:prstDash val="sysDash"/>
              <a:round/>
            </a:ln>
            <a:effectLst/>
          </c:spPr>
          <c:marker>
            <c:symbol val="none"/>
          </c:marker>
          <c:val>
            <c:numRef>
              <c:f>Summary!$C$12:$G$12</c:f>
              <c:numCache>
                <c:formatCode>General</c:formatCode>
                <c:ptCount val="5"/>
                <c:pt idx="0">
                  <c:v>1.42</c:v>
                </c:pt>
                <c:pt idx="1">
                  <c:v>1.42</c:v>
                </c:pt>
                <c:pt idx="2">
                  <c:v>1.42</c:v>
                </c:pt>
                <c:pt idx="3">
                  <c:v>1.42</c:v>
                </c:pt>
                <c:pt idx="4">
                  <c:v>1.42</c:v>
                </c:pt>
              </c:numCache>
            </c:numRef>
          </c:val>
          <c:smooth val="0"/>
          <c:extLst>
            <c:ext xmlns:c16="http://schemas.microsoft.com/office/drawing/2014/chart" uri="{C3380CC4-5D6E-409C-BE32-E72D297353CC}">
              <c16:uniqueId val="{00000005-9286-47AA-BF6F-DB90EF00AD85}"/>
            </c:ext>
          </c:extLst>
        </c:ser>
        <c:dLbls>
          <c:showLegendKey val="0"/>
          <c:showVal val="0"/>
          <c:showCatName val="0"/>
          <c:showSerName val="0"/>
          <c:showPercent val="0"/>
          <c:showBubbleSize val="0"/>
        </c:dLbls>
        <c:smooth val="0"/>
        <c:axId val="570890408"/>
        <c:axId val="570884504"/>
      </c:lineChart>
      <c:catAx>
        <c:axId val="57089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84504"/>
        <c:crosses val="autoZero"/>
        <c:auto val="1"/>
        <c:lblAlgn val="ctr"/>
        <c:lblOffset val="100"/>
        <c:noMultiLvlLbl val="0"/>
      </c:catAx>
      <c:valAx>
        <c:axId val="57088450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Viable</a:t>
                </a:r>
                <a:r>
                  <a:rPr lang="en-US" baseline="0"/>
                  <a:t> </a:t>
                </a:r>
                <a:r>
                  <a:rPr lang="en-US"/>
                  <a:t>SARS-CoV-2 Log</a:t>
                </a:r>
                <a:r>
                  <a:rPr lang="en-US" baseline="-25000"/>
                  <a:t>10</a:t>
                </a:r>
                <a:r>
                  <a:rPr lang="en-US"/>
                  <a:t> </a:t>
                </a:r>
              </a:p>
            </c:rich>
          </c:tx>
          <c:layout>
            <c:manualLayout>
              <c:xMode val="edge"/>
              <c:yMode val="edge"/>
              <c:x val="1.2736091812052904E-2"/>
              <c:y val="0.314992641120194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90408"/>
        <c:crosses val="autoZero"/>
        <c:crossBetween val="midCat"/>
        <c:majorUnit val="1"/>
      </c:valAx>
      <c:spPr>
        <a:noFill/>
        <a:ln>
          <a:noFill/>
        </a:ln>
        <a:effectLst/>
      </c:spPr>
    </c:plotArea>
    <c:legend>
      <c:legendPos val="t"/>
      <c:layout>
        <c:manualLayout>
          <c:xMode val="edge"/>
          <c:yMode val="edge"/>
          <c:x val="0"/>
          <c:y val="0"/>
          <c:w val="1"/>
          <c:h val="0.10883668148787214"/>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65625292907524"/>
          <c:y val="0.1738815683573027"/>
          <c:w val="0.77818160424056837"/>
          <c:h val="0.73426809930008752"/>
        </c:manualLayout>
      </c:layout>
      <c:lineChart>
        <c:grouping val="standard"/>
        <c:varyColors val="0"/>
        <c:ser>
          <c:idx val="0"/>
          <c:order val="0"/>
          <c:tx>
            <c:v>Hardcover Book Cover</c:v>
          </c:tx>
          <c:spPr>
            <a:ln w="12700" cap="rnd">
              <a:solidFill>
                <a:schemeClr val="accent1"/>
              </a:solidFill>
              <a:round/>
            </a:ln>
            <a:effectLst/>
          </c:spPr>
          <c:marker>
            <c:symbol val="none"/>
          </c:marker>
          <c:errBars>
            <c:errDir val="y"/>
            <c:errBarType val="both"/>
            <c:errValType val="cust"/>
            <c:noEndCap val="0"/>
            <c:plus>
              <c:numRef>
                <c:f>Summary!$C$131:$H$131</c:f>
                <c:numCache>
                  <c:formatCode>General</c:formatCode>
                  <c:ptCount val="6"/>
                  <c:pt idx="0">
                    <c:v>0</c:v>
                  </c:pt>
                  <c:pt idx="1">
                    <c:v>0.11</c:v>
                  </c:pt>
                  <c:pt idx="2">
                    <c:v>0.23499999999999999</c:v>
                  </c:pt>
                  <c:pt idx="3">
                    <c:v>0.23599999999999999</c:v>
                  </c:pt>
                  <c:pt idx="4">
                    <c:v>0.191</c:v>
                  </c:pt>
                  <c:pt idx="5">
                    <c:v>0.152</c:v>
                  </c:pt>
                </c:numCache>
              </c:numRef>
            </c:plus>
            <c:minus>
              <c:numRef>
                <c:f>Summary!$C$131:$H$131</c:f>
                <c:numCache>
                  <c:formatCode>General</c:formatCode>
                  <c:ptCount val="6"/>
                  <c:pt idx="0">
                    <c:v>0</c:v>
                  </c:pt>
                  <c:pt idx="1">
                    <c:v>0.11</c:v>
                  </c:pt>
                  <c:pt idx="2">
                    <c:v>0.23499999999999999</c:v>
                  </c:pt>
                  <c:pt idx="3">
                    <c:v>0.23599999999999999</c:v>
                  </c:pt>
                  <c:pt idx="4">
                    <c:v>0.191</c:v>
                  </c:pt>
                  <c:pt idx="5">
                    <c:v>0.152</c:v>
                  </c:pt>
                </c:numCache>
              </c:numRef>
            </c:minus>
            <c:spPr>
              <a:noFill/>
              <a:ln w="9525" cap="flat" cmpd="sng" algn="ctr">
                <a:solidFill>
                  <a:schemeClr val="tx1">
                    <a:lumMod val="65000"/>
                    <a:lumOff val="35000"/>
                  </a:schemeClr>
                </a:solidFill>
                <a:round/>
              </a:ln>
              <a:effectLst/>
            </c:spPr>
          </c:errBars>
          <c:cat>
            <c:strRef>
              <c:f>Summary!$C$130:$H$130</c:f>
              <c:strCache>
                <c:ptCount val="6"/>
                <c:pt idx="0">
                  <c:v>Innoculum</c:v>
                </c:pt>
                <c:pt idx="1">
                  <c:v>0 Day</c:v>
                </c:pt>
                <c:pt idx="2">
                  <c:v>2 Day</c:v>
                </c:pt>
                <c:pt idx="3">
                  <c:v>3 Day</c:v>
                </c:pt>
                <c:pt idx="4">
                  <c:v>4 Day</c:v>
                </c:pt>
                <c:pt idx="5">
                  <c:v>6 Day</c:v>
                </c:pt>
              </c:strCache>
            </c:strRef>
          </c:cat>
          <c:val>
            <c:numRef>
              <c:f>Summary!$C$119:$H$119</c:f>
              <c:numCache>
                <c:formatCode>0.00</c:formatCode>
                <c:ptCount val="6"/>
                <c:pt idx="0">
                  <c:v>4.84</c:v>
                </c:pt>
                <c:pt idx="1">
                  <c:v>3.27</c:v>
                </c:pt>
                <c:pt idx="2">
                  <c:v>3.1</c:v>
                </c:pt>
                <c:pt idx="3">
                  <c:v>2.52</c:v>
                </c:pt>
                <c:pt idx="4">
                  <c:v>1.59</c:v>
                </c:pt>
                <c:pt idx="5">
                  <c:v>1.88</c:v>
                </c:pt>
              </c:numCache>
            </c:numRef>
          </c:val>
          <c:smooth val="0"/>
          <c:extLst>
            <c:ext xmlns:c16="http://schemas.microsoft.com/office/drawing/2014/chart" uri="{C3380CC4-5D6E-409C-BE32-E72D297353CC}">
              <c16:uniqueId val="{00000000-F3FF-4841-ADC1-BAB8F6ABDB28}"/>
            </c:ext>
          </c:extLst>
        </c:ser>
        <c:ser>
          <c:idx val="1"/>
          <c:order val="1"/>
          <c:tx>
            <c:v>Softcover Book Cover</c:v>
          </c:tx>
          <c:spPr>
            <a:ln w="12700" cap="rnd">
              <a:solidFill>
                <a:schemeClr val="accent2"/>
              </a:solidFill>
              <a:round/>
            </a:ln>
            <a:effectLst/>
          </c:spPr>
          <c:marker>
            <c:symbol val="none"/>
          </c:marker>
          <c:errBars>
            <c:errDir val="y"/>
            <c:errBarType val="both"/>
            <c:errValType val="cust"/>
            <c:noEndCap val="0"/>
            <c:plus>
              <c:numRef>
                <c:f>Summary!$C$132:$H$132</c:f>
                <c:numCache>
                  <c:formatCode>General</c:formatCode>
                  <c:ptCount val="6"/>
                  <c:pt idx="0">
                    <c:v>0</c:v>
                  </c:pt>
                  <c:pt idx="1">
                    <c:v>0.10199999999999999</c:v>
                  </c:pt>
                  <c:pt idx="2">
                    <c:v>9.7000000000000003E-2</c:v>
                  </c:pt>
                  <c:pt idx="3">
                    <c:v>0.29299999999999998</c:v>
                  </c:pt>
                  <c:pt idx="4">
                    <c:v>0</c:v>
                  </c:pt>
                  <c:pt idx="5">
                    <c:v>0.625</c:v>
                  </c:pt>
                </c:numCache>
              </c:numRef>
            </c:plus>
            <c:minus>
              <c:numRef>
                <c:f>Summary!$C$132:$H$132</c:f>
                <c:numCache>
                  <c:formatCode>General</c:formatCode>
                  <c:ptCount val="6"/>
                  <c:pt idx="0">
                    <c:v>0</c:v>
                  </c:pt>
                  <c:pt idx="1">
                    <c:v>0.10199999999999999</c:v>
                  </c:pt>
                  <c:pt idx="2">
                    <c:v>9.7000000000000003E-2</c:v>
                  </c:pt>
                  <c:pt idx="3">
                    <c:v>0.29299999999999998</c:v>
                  </c:pt>
                  <c:pt idx="4">
                    <c:v>0</c:v>
                  </c:pt>
                  <c:pt idx="5">
                    <c:v>0.625</c:v>
                  </c:pt>
                </c:numCache>
              </c:numRef>
            </c:minus>
            <c:spPr>
              <a:noFill/>
              <a:ln w="9525" cap="flat" cmpd="sng" algn="ctr">
                <a:solidFill>
                  <a:schemeClr val="tx1">
                    <a:lumMod val="65000"/>
                    <a:lumOff val="35000"/>
                  </a:schemeClr>
                </a:solidFill>
                <a:round/>
              </a:ln>
              <a:effectLst/>
            </c:spPr>
          </c:errBars>
          <c:cat>
            <c:strRef>
              <c:f>Summary!$C$130:$H$130</c:f>
              <c:strCache>
                <c:ptCount val="6"/>
                <c:pt idx="0">
                  <c:v>Innoculum</c:v>
                </c:pt>
                <c:pt idx="1">
                  <c:v>0 Day</c:v>
                </c:pt>
                <c:pt idx="2">
                  <c:v>2 Day</c:v>
                </c:pt>
                <c:pt idx="3">
                  <c:v>3 Day</c:v>
                </c:pt>
                <c:pt idx="4">
                  <c:v>4 Day</c:v>
                </c:pt>
                <c:pt idx="5">
                  <c:v>6 Day</c:v>
                </c:pt>
              </c:strCache>
            </c:strRef>
          </c:cat>
          <c:val>
            <c:numRef>
              <c:f>Summary!$C$120:$H$120</c:f>
              <c:numCache>
                <c:formatCode>0.00</c:formatCode>
                <c:ptCount val="6"/>
                <c:pt idx="0">
                  <c:v>4.84</c:v>
                </c:pt>
                <c:pt idx="1">
                  <c:v>2.94</c:v>
                </c:pt>
                <c:pt idx="2">
                  <c:v>1.96</c:v>
                </c:pt>
                <c:pt idx="3">
                  <c:v>1.2</c:v>
                </c:pt>
                <c:pt idx="4">
                  <c:v>0</c:v>
                </c:pt>
                <c:pt idx="5">
                  <c:v>0.52</c:v>
                </c:pt>
              </c:numCache>
            </c:numRef>
          </c:val>
          <c:smooth val="0"/>
          <c:extLst>
            <c:ext xmlns:c16="http://schemas.microsoft.com/office/drawing/2014/chart" uri="{C3380CC4-5D6E-409C-BE32-E72D297353CC}">
              <c16:uniqueId val="{00000001-F3FF-4841-ADC1-BAB8F6ABDB28}"/>
            </c:ext>
          </c:extLst>
        </c:ser>
        <c:ser>
          <c:idx val="2"/>
          <c:order val="2"/>
          <c:tx>
            <c:v>Plastic Protective Cover</c:v>
          </c:tx>
          <c:spPr>
            <a:ln w="12700" cap="rnd">
              <a:solidFill>
                <a:schemeClr val="accent3"/>
              </a:solidFill>
              <a:round/>
            </a:ln>
            <a:effectLst/>
          </c:spPr>
          <c:marker>
            <c:symbol val="none"/>
          </c:marker>
          <c:errBars>
            <c:errDir val="y"/>
            <c:errBarType val="both"/>
            <c:errValType val="cust"/>
            <c:noEndCap val="0"/>
            <c:plus>
              <c:numRef>
                <c:f>Summary!$C$133:$H$133</c:f>
                <c:numCache>
                  <c:formatCode>General</c:formatCode>
                  <c:ptCount val="6"/>
                  <c:pt idx="0">
                    <c:v>0</c:v>
                  </c:pt>
                  <c:pt idx="1">
                    <c:v>0.77400000000000002</c:v>
                  </c:pt>
                  <c:pt idx="2">
                    <c:v>0.29299999999999998</c:v>
                  </c:pt>
                  <c:pt idx="3">
                    <c:v>0.32900000000000001</c:v>
                  </c:pt>
                  <c:pt idx="4">
                    <c:v>0</c:v>
                  </c:pt>
                  <c:pt idx="5">
                    <c:v>0</c:v>
                  </c:pt>
                </c:numCache>
              </c:numRef>
            </c:plus>
            <c:minus>
              <c:numRef>
                <c:f>Summary!$C$133:$H$133</c:f>
                <c:numCache>
                  <c:formatCode>General</c:formatCode>
                  <c:ptCount val="6"/>
                  <c:pt idx="0">
                    <c:v>0</c:v>
                  </c:pt>
                  <c:pt idx="1">
                    <c:v>0.77400000000000002</c:v>
                  </c:pt>
                  <c:pt idx="2">
                    <c:v>0.29299999999999998</c:v>
                  </c:pt>
                  <c:pt idx="3">
                    <c:v>0.32900000000000001</c:v>
                  </c:pt>
                  <c:pt idx="4">
                    <c:v>0</c:v>
                  </c:pt>
                  <c:pt idx="5">
                    <c:v>0</c:v>
                  </c:pt>
                </c:numCache>
              </c:numRef>
            </c:minus>
            <c:spPr>
              <a:noFill/>
              <a:ln w="9525" cap="flat" cmpd="sng" algn="ctr">
                <a:solidFill>
                  <a:schemeClr val="tx1">
                    <a:lumMod val="65000"/>
                    <a:lumOff val="35000"/>
                  </a:schemeClr>
                </a:solidFill>
                <a:round/>
              </a:ln>
              <a:effectLst/>
            </c:spPr>
          </c:errBars>
          <c:cat>
            <c:strRef>
              <c:f>Summary!$C$130:$H$130</c:f>
              <c:strCache>
                <c:ptCount val="6"/>
                <c:pt idx="0">
                  <c:v>Innoculum</c:v>
                </c:pt>
                <c:pt idx="1">
                  <c:v>0 Day</c:v>
                </c:pt>
                <c:pt idx="2">
                  <c:v>2 Day</c:v>
                </c:pt>
                <c:pt idx="3">
                  <c:v>3 Day</c:v>
                </c:pt>
                <c:pt idx="4">
                  <c:v>4 Day</c:v>
                </c:pt>
                <c:pt idx="5">
                  <c:v>6 Day</c:v>
                </c:pt>
              </c:strCache>
            </c:strRef>
          </c:cat>
          <c:val>
            <c:numRef>
              <c:f>Summary!$C$121:$H$121</c:f>
              <c:numCache>
                <c:formatCode>0.00</c:formatCode>
                <c:ptCount val="6"/>
                <c:pt idx="0">
                  <c:v>4.84</c:v>
                </c:pt>
                <c:pt idx="1">
                  <c:v>3.53</c:v>
                </c:pt>
                <c:pt idx="2">
                  <c:v>2.29</c:v>
                </c:pt>
                <c:pt idx="3">
                  <c:v>1.83</c:v>
                </c:pt>
                <c:pt idx="4">
                  <c:v>1.3</c:v>
                </c:pt>
                <c:pt idx="5">
                  <c:v>1.3</c:v>
                </c:pt>
              </c:numCache>
            </c:numRef>
          </c:val>
          <c:smooth val="0"/>
          <c:extLst>
            <c:ext xmlns:c16="http://schemas.microsoft.com/office/drawing/2014/chart" uri="{C3380CC4-5D6E-409C-BE32-E72D297353CC}">
              <c16:uniqueId val="{00000002-F3FF-4841-ADC1-BAB8F6ABDB28}"/>
            </c:ext>
          </c:extLst>
        </c:ser>
        <c:ser>
          <c:idx val="3"/>
          <c:order val="3"/>
          <c:tx>
            <c:v>DVD Case</c:v>
          </c:tx>
          <c:spPr>
            <a:ln w="12700" cap="rnd">
              <a:solidFill>
                <a:schemeClr val="accent4"/>
              </a:solidFill>
              <a:round/>
            </a:ln>
            <a:effectLst/>
          </c:spPr>
          <c:marker>
            <c:symbol val="none"/>
          </c:marker>
          <c:errBars>
            <c:errDir val="y"/>
            <c:errBarType val="both"/>
            <c:errValType val="cust"/>
            <c:noEndCap val="0"/>
            <c:plus>
              <c:numRef>
                <c:f>Summary!$C$134:$H$134</c:f>
                <c:numCache>
                  <c:formatCode>General</c:formatCode>
                  <c:ptCount val="6"/>
                  <c:pt idx="0">
                    <c:v>0</c:v>
                  </c:pt>
                  <c:pt idx="1">
                    <c:v>0.13500000000000001</c:v>
                  </c:pt>
                  <c:pt idx="2">
                    <c:v>0.28899999999999998</c:v>
                  </c:pt>
                  <c:pt idx="3">
                    <c:v>0.13400000000000001</c:v>
                  </c:pt>
                  <c:pt idx="4">
                    <c:v>0.53100000000000003</c:v>
                  </c:pt>
                  <c:pt idx="5">
                    <c:v>0.51</c:v>
                  </c:pt>
                </c:numCache>
              </c:numRef>
            </c:plus>
            <c:minus>
              <c:numRef>
                <c:f>Summary!$C$134:$H$134</c:f>
                <c:numCache>
                  <c:formatCode>General</c:formatCode>
                  <c:ptCount val="6"/>
                  <c:pt idx="0">
                    <c:v>0</c:v>
                  </c:pt>
                  <c:pt idx="1">
                    <c:v>0.13500000000000001</c:v>
                  </c:pt>
                  <c:pt idx="2">
                    <c:v>0.28899999999999998</c:v>
                  </c:pt>
                  <c:pt idx="3">
                    <c:v>0.13400000000000001</c:v>
                  </c:pt>
                  <c:pt idx="4">
                    <c:v>0.53100000000000003</c:v>
                  </c:pt>
                  <c:pt idx="5">
                    <c:v>0.51</c:v>
                  </c:pt>
                </c:numCache>
              </c:numRef>
            </c:minus>
            <c:spPr>
              <a:noFill/>
              <a:ln w="9525" cap="flat" cmpd="sng" algn="ctr">
                <a:solidFill>
                  <a:schemeClr val="tx1">
                    <a:lumMod val="65000"/>
                    <a:lumOff val="35000"/>
                  </a:schemeClr>
                </a:solidFill>
                <a:round/>
              </a:ln>
              <a:effectLst/>
            </c:spPr>
          </c:errBars>
          <c:cat>
            <c:strRef>
              <c:f>Summary!$C$130:$H$130</c:f>
              <c:strCache>
                <c:ptCount val="6"/>
                <c:pt idx="0">
                  <c:v>Innoculum</c:v>
                </c:pt>
                <c:pt idx="1">
                  <c:v>0 Day</c:v>
                </c:pt>
                <c:pt idx="2">
                  <c:v>2 Day</c:v>
                </c:pt>
                <c:pt idx="3">
                  <c:v>3 Day</c:v>
                </c:pt>
                <c:pt idx="4">
                  <c:v>4 Day</c:v>
                </c:pt>
                <c:pt idx="5">
                  <c:v>6 Day</c:v>
                </c:pt>
              </c:strCache>
            </c:strRef>
          </c:cat>
          <c:val>
            <c:numRef>
              <c:f>Summary!$C$122:$H$122</c:f>
              <c:numCache>
                <c:formatCode>0.00</c:formatCode>
                <c:ptCount val="6"/>
                <c:pt idx="0">
                  <c:v>4.84</c:v>
                </c:pt>
                <c:pt idx="1">
                  <c:v>3.36</c:v>
                </c:pt>
                <c:pt idx="2">
                  <c:v>2.72</c:v>
                </c:pt>
                <c:pt idx="3">
                  <c:v>1.79</c:v>
                </c:pt>
                <c:pt idx="4">
                  <c:v>1.08</c:v>
                </c:pt>
                <c:pt idx="5">
                  <c:v>1.04</c:v>
                </c:pt>
              </c:numCache>
            </c:numRef>
          </c:val>
          <c:smooth val="0"/>
          <c:extLst>
            <c:ext xmlns:c16="http://schemas.microsoft.com/office/drawing/2014/chart" uri="{C3380CC4-5D6E-409C-BE32-E72D297353CC}">
              <c16:uniqueId val="{00000003-F3FF-4841-ADC1-BAB8F6ABDB28}"/>
            </c:ext>
          </c:extLst>
        </c:ser>
        <c:ser>
          <c:idx val="4"/>
          <c:order val="4"/>
          <c:tx>
            <c:v>Foam</c:v>
          </c:tx>
          <c:spPr>
            <a:ln w="12700" cap="rnd">
              <a:solidFill>
                <a:schemeClr val="accent5"/>
              </a:solidFill>
              <a:round/>
            </a:ln>
            <a:effectLst/>
          </c:spPr>
          <c:marker>
            <c:symbol val="none"/>
          </c:marker>
          <c:errBars>
            <c:errDir val="y"/>
            <c:errBarType val="both"/>
            <c:errValType val="cust"/>
            <c:noEndCap val="0"/>
            <c:plus>
              <c:numRef>
                <c:f>Summary!$C$135:$H$135</c:f>
                <c:numCache>
                  <c:formatCode>General</c:formatCode>
                  <c:ptCount val="6"/>
                  <c:pt idx="0">
                    <c:v>0</c:v>
                  </c:pt>
                  <c:pt idx="1">
                    <c:v>0.16400000000000001</c:v>
                  </c:pt>
                  <c:pt idx="2">
                    <c:v>0.14000000000000001</c:v>
                  </c:pt>
                  <c:pt idx="3">
                    <c:v>0.313</c:v>
                  </c:pt>
                  <c:pt idx="4">
                    <c:v>0.625</c:v>
                  </c:pt>
                  <c:pt idx="5">
                    <c:v>0.51</c:v>
                  </c:pt>
                </c:numCache>
              </c:numRef>
            </c:plus>
            <c:minus>
              <c:numRef>
                <c:f>Summary!$C$135:$H$135</c:f>
                <c:numCache>
                  <c:formatCode>General</c:formatCode>
                  <c:ptCount val="6"/>
                  <c:pt idx="0">
                    <c:v>0</c:v>
                  </c:pt>
                  <c:pt idx="1">
                    <c:v>0.16400000000000001</c:v>
                  </c:pt>
                  <c:pt idx="2">
                    <c:v>0.14000000000000001</c:v>
                  </c:pt>
                  <c:pt idx="3">
                    <c:v>0.313</c:v>
                  </c:pt>
                  <c:pt idx="4">
                    <c:v>0.625</c:v>
                  </c:pt>
                  <c:pt idx="5">
                    <c:v>0.51</c:v>
                  </c:pt>
                </c:numCache>
              </c:numRef>
            </c:minus>
            <c:spPr>
              <a:noFill/>
              <a:ln w="9525" cap="flat" cmpd="sng" algn="ctr">
                <a:solidFill>
                  <a:schemeClr val="tx1">
                    <a:lumMod val="65000"/>
                    <a:lumOff val="35000"/>
                  </a:schemeClr>
                </a:solidFill>
                <a:round/>
              </a:ln>
              <a:effectLst/>
            </c:spPr>
          </c:errBars>
          <c:cat>
            <c:strRef>
              <c:f>Summary!$C$130:$H$130</c:f>
              <c:strCache>
                <c:ptCount val="6"/>
                <c:pt idx="0">
                  <c:v>Innoculum</c:v>
                </c:pt>
                <c:pt idx="1">
                  <c:v>0 Day</c:v>
                </c:pt>
                <c:pt idx="2">
                  <c:v>2 Day</c:v>
                </c:pt>
                <c:pt idx="3">
                  <c:v>3 Day</c:v>
                </c:pt>
                <c:pt idx="4">
                  <c:v>4 Day</c:v>
                </c:pt>
                <c:pt idx="5">
                  <c:v>6 Day</c:v>
                </c:pt>
              </c:strCache>
            </c:strRef>
          </c:cat>
          <c:val>
            <c:numRef>
              <c:f>Summary!$C$123:$H$123</c:f>
              <c:numCache>
                <c:formatCode>0.00</c:formatCode>
                <c:ptCount val="6"/>
                <c:pt idx="0">
                  <c:v>4.84</c:v>
                </c:pt>
                <c:pt idx="1">
                  <c:v>3.13</c:v>
                </c:pt>
                <c:pt idx="2">
                  <c:v>2.5499999999999998</c:v>
                </c:pt>
                <c:pt idx="3">
                  <c:v>1.79</c:v>
                </c:pt>
                <c:pt idx="4">
                  <c:v>0.52</c:v>
                </c:pt>
                <c:pt idx="5">
                  <c:v>0.26</c:v>
                </c:pt>
              </c:numCache>
            </c:numRef>
          </c:val>
          <c:smooth val="0"/>
          <c:extLst>
            <c:ext xmlns:c16="http://schemas.microsoft.com/office/drawing/2014/chart" uri="{C3380CC4-5D6E-409C-BE32-E72D297353CC}">
              <c16:uniqueId val="{00000004-F3FF-4841-ADC1-BAB8F6ABDB28}"/>
            </c:ext>
          </c:extLst>
        </c:ser>
        <c:ser>
          <c:idx val="5"/>
          <c:order val="5"/>
          <c:tx>
            <c:v>LOQ</c:v>
          </c:tx>
          <c:spPr>
            <a:ln w="12700" cap="rnd">
              <a:solidFill>
                <a:srgbClr val="FF0000"/>
              </a:solidFill>
              <a:prstDash val="sysDash"/>
              <a:round/>
            </a:ln>
            <a:effectLst/>
          </c:spPr>
          <c:marker>
            <c:symbol val="none"/>
          </c:marker>
          <c:cat>
            <c:strRef>
              <c:f>Summary!$C$130:$H$130</c:f>
              <c:strCache>
                <c:ptCount val="6"/>
                <c:pt idx="0">
                  <c:v>Innoculum</c:v>
                </c:pt>
                <c:pt idx="1">
                  <c:v>0 Day</c:v>
                </c:pt>
                <c:pt idx="2">
                  <c:v>2 Day</c:v>
                </c:pt>
                <c:pt idx="3">
                  <c:v>3 Day</c:v>
                </c:pt>
                <c:pt idx="4">
                  <c:v>4 Day</c:v>
                </c:pt>
                <c:pt idx="5">
                  <c:v>6 Day</c:v>
                </c:pt>
              </c:strCache>
            </c:strRef>
          </c:cat>
          <c:val>
            <c:numRef>
              <c:f>Summary!$C$75:$H$75</c:f>
              <c:numCache>
                <c:formatCode>General</c:formatCode>
                <c:ptCount val="6"/>
                <c:pt idx="0">
                  <c:v>1.42</c:v>
                </c:pt>
                <c:pt idx="1">
                  <c:v>1.42</c:v>
                </c:pt>
                <c:pt idx="2">
                  <c:v>1.42</c:v>
                </c:pt>
                <c:pt idx="3">
                  <c:v>1.42</c:v>
                </c:pt>
                <c:pt idx="4">
                  <c:v>1.42</c:v>
                </c:pt>
                <c:pt idx="5">
                  <c:v>1.42</c:v>
                </c:pt>
              </c:numCache>
            </c:numRef>
          </c:val>
          <c:smooth val="0"/>
          <c:extLst>
            <c:ext xmlns:c16="http://schemas.microsoft.com/office/drawing/2014/chart" uri="{C3380CC4-5D6E-409C-BE32-E72D297353CC}">
              <c16:uniqueId val="{00000005-F3FF-4841-ADC1-BAB8F6ABDB28}"/>
            </c:ext>
          </c:extLst>
        </c:ser>
        <c:dLbls>
          <c:showLegendKey val="0"/>
          <c:showVal val="0"/>
          <c:showCatName val="0"/>
          <c:showSerName val="0"/>
          <c:showPercent val="0"/>
          <c:showBubbleSize val="0"/>
        </c:dLbls>
        <c:smooth val="0"/>
        <c:axId val="570890408"/>
        <c:axId val="570884504"/>
      </c:lineChart>
      <c:catAx>
        <c:axId val="57089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84504"/>
        <c:crosses val="autoZero"/>
        <c:auto val="1"/>
        <c:lblAlgn val="ctr"/>
        <c:lblOffset val="100"/>
        <c:noMultiLvlLbl val="0"/>
      </c:catAx>
      <c:valAx>
        <c:axId val="570884504"/>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Viable</a:t>
                </a:r>
                <a:r>
                  <a:rPr lang="en-US" baseline="0"/>
                  <a:t> </a:t>
                </a:r>
                <a:r>
                  <a:rPr lang="en-US"/>
                  <a:t>SARS-CoV-2 Log</a:t>
                </a:r>
                <a:r>
                  <a:rPr lang="en-US" baseline="-25000"/>
                  <a:t>10</a:t>
                </a:r>
                <a:r>
                  <a:rPr lang="en-US"/>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90408"/>
        <c:crosses val="autoZero"/>
        <c:crossBetween val="midCat"/>
        <c:majorUnit val="1"/>
      </c:valAx>
      <c:spPr>
        <a:noFill/>
        <a:ln>
          <a:noFill/>
        </a:ln>
        <a:effectLst/>
      </c:spPr>
    </c:plotArea>
    <c:legend>
      <c:legendPos val="t"/>
      <c:layout>
        <c:manualLayout>
          <c:xMode val="edge"/>
          <c:yMode val="edge"/>
          <c:x val="2.3745401066503028E-3"/>
          <c:y val="1.970644126497767E-2"/>
          <c:w val="0.99195042078763429"/>
          <c:h val="9.9842865699309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65625292907524"/>
          <c:y val="0.1738815683573027"/>
          <c:w val="0.77818160424056837"/>
          <c:h val="0.73426809930008752"/>
        </c:manualLayout>
      </c:layout>
      <c:lineChart>
        <c:grouping val="standard"/>
        <c:varyColors val="0"/>
        <c:ser>
          <c:idx val="0"/>
          <c:order val="0"/>
          <c:tx>
            <c:strRef>
              <c:f>'Test 5 chart'!$A$5</c:f>
              <c:strCache>
                <c:ptCount val="1"/>
                <c:pt idx="0">
                  <c:v>Leather book cover</c:v>
                </c:pt>
              </c:strCache>
            </c:strRef>
          </c:tx>
          <c:spPr>
            <a:ln w="12700" cap="rnd">
              <a:solidFill>
                <a:schemeClr val="accent1"/>
              </a:solidFill>
              <a:round/>
            </a:ln>
            <a:effectLst/>
          </c:spPr>
          <c:marker>
            <c:symbol val="none"/>
          </c:marker>
          <c:errBars>
            <c:errDir val="y"/>
            <c:errBarType val="both"/>
            <c:errValType val="cust"/>
            <c:noEndCap val="0"/>
            <c:plus>
              <c:numRef>
                <c:f>[1]Summary!$C$160:$H$160</c:f>
                <c:numCache>
                  <c:formatCode>General</c:formatCode>
                  <c:ptCount val="6"/>
                  <c:pt idx="0">
                    <c:v>0</c:v>
                  </c:pt>
                  <c:pt idx="1">
                    <c:v>0.31900000000000001</c:v>
                  </c:pt>
                  <c:pt idx="2">
                    <c:v>0.61599999999999999</c:v>
                  </c:pt>
                  <c:pt idx="3">
                    <c:v>0.76</c:v>
                  </c:pt>
                  <c:pt idx="4">
                    <c:v>0.625</c:v>
                  </c:pt>
                  <c:pt idx="5">
                    <c:v>0.625</c:v>
                  </c:pt>
                </c:numCache>
              </c:numRef>
            </c:plus>
            <c:minus>
              <c:numRef>
                <c:f>[1]Summary!$C$160:$H$160</c:f>
                <c:numCache>
                  <c:formatCode>General</c:formatCode>
                  <c:ptCount val="6"/>
                  <c:pt idx="0">
                    <c:v>0</c:v>
                  </c:pt>
                  <c:pt idx="1">
                    <c:v>0.31900000000000001</c:v>
                  </c:pt>
                  <c:pt idx="2">
                    <c:v>0.61599999999999999</c:v>
                  </c:pt>
                  <c:pt idx="3">
                    <c:v>0.76</c:v>
                  </c:pt>
                  <c:pt idx="4">
                    <c:v>0.625</c:v>
                  </c:pt>
                  <c:pt idx="5">
                    <c:v>0.625</c:v>
                  </c:pt>
                </c:numCache>
              </c:numRef>
            </c:minus>
            <c:spPr>
              <a:noFill/>
              <a:ln w="9525" cap="flat" cmpd="sng" algn="ctr">
                <a:solidFill>
                  <a:schemeClr val="tx1">
                    <a:lumMod val="65000"/>
                    <a:lumOff val="35000"/>
                  </a:schemeClr>
                </a:solidFill>
                <a:round/>
              </a:ln>
              <a:effectLst/>
            </c:spPr>
          </c:errBars>
          <c:cat>
            <c:strRef>
              <c:f>'Test 5 chart'!$B$20:$G$20</c:f>
              <c:strCache>
                <c:ptCount val="6"/>
                <c:pt idx="0">
                  <c:v>Inoculum</c:v>
                </c:pt>
                <c:pt idx="1">
                  <c:v>0 Day</c:v>
                </c:pt>
                <c:pt idx="2">
                  <c:v>2 Day</c:v>
                </c:pt>
                <c:pt idx="3">
                  <c:v>4 Day</c:v>
                </c:pt>
                <c:pt idx="4">
                  <c:v>6 Day</c:v>
                </c:pt>
                <c:pt idx="5">
                  <c:v>8 Day</c:v>
                </c:pt>
              </c:strCache>
            </c:strRef>
          </c:cat>
          <c:val>
            <c:numRef>
              <c:f>'Test 5 chart'!$B$5:$G$5</c:f>
              <c:numCache>
                <c:formatCode>0.00</c:formatCode>
                <c:ptCount val="6"/>
                <c:pt idx="0">
                  <c:v>5.4</c:v>
                </c:pt>
                <c:pt idx="1">
                  <c:v>2.99</c:v>
                </c:pt>
                <c:pt idx="2">
                  <c:v>2.02</c:v>
                </c:pt>
                <c:pt idx="3">
                  <c:v>0.91</c:v>
                </c:pt>
                <c:pt idx="4">
                  <c:v>0.78</c:v>
                </c:pt>
                <c:pt idx="5">
                  <c:v>0.78</c:v>
                </c:pt>
              </c:numCache>
            </c:numRef>
          </c:val>
          <c:smooth val="0"/>
          <c:extLst>
            <c:ext xmlns:c16="http://schemas.microsoft.com/office/drawing/2014/chart" uri="{C3380CC4-5D6E-409C-BE32-E72D297353CC}">
              <c16:uniqueId val="{00000000-2B58-49D5-89C3-DD451A326A5E}"/>
            </c:ext>
          </c:extLst>
        </c:ser>
        <c:ser>
          <c:idx val="1"/>
          <c:order val="1"/>
          <c:tx>
            <c:strRef>
              <c:f>'Test 5 chart'!$A$6</c:f>
              <c:strCache>
                <c:ptCount val="1"/>
                <c:pt idx="0">
                  <c:v>Synthetic leather </c:v>
                </c:pt>
              </c:strCache>
            </c:strRef>
          </c:tx>
          <c:spPr>
            <a:ln w="12700" cap="rnd">
              <a:solidFill>
                <a:schemeClr val="accent2"/>
              </a:solidFill>
              <a:round/>
            </a:ln>
            <a:effectLst/>
          </c:spPr>
          <c:marker>
            <c:symbol val="none"/>
          </c:marker>
          <c:errBars>
            <c:errDir val="y"/>
            <c:errBarType val="both"/>
            <c:errValType val="cust"/>
            <c:noEndCap val="0"/>
            <c:plus>
              <c:numRef>
                <c:f>[1]Summary!$C$161:$H$161</c:f>
                <c:numCache>
                  <c:formatCode>General</c:formatCode>
                  <c:ptCount val="6"/>
                  <c:pt idx="0">
                    <c:v>0</c:v>
                  </c:pt>
                  <c:pt idx="1">
                    <c:v>0.23499999999999999</c:v>
                  </c:pt>
                  <c:pt idx="2">
                    <c:v>0.122</c:v>
                  </c:pt>
                  <c:pt idx="3">
                    <c:v>0.19700000000000001</c:v>
                  </c:pt>
                  <c:pt idx="4">
                    <c:v>0.182</c:v>
                  </c:pt>
                  <c:pt idx="5">
                    <c:v>0.625</c:v>
                  </c:pt>
                </c:numCache>
              </c:numRef>
            </c:plus>
            <c:minus>
              <c:numRef>
                <c:f>[1]Summary!$C$161:$H$161</c:f>
                <c:numCache>
                  <c:formatCode>General</c:formatCode>
                  <c:ptCount val="6"/>
                  <c:pt idx="0">
                    <c:v>0</c:v>
                  </c:pt>
                  <c:pt idx="1">
                    <c:v>0.23499999999999999</c:v>
                  </c:pt>
                  <c:pt idx="2">
                    <c:v>0.122</c:v>
                  </c:pt>
                  <c:pt idx="3">
                    <c:v>0.19700000000000001</c:v>
                  </c:pt>
                  <c:pt idx="4">
                    <c:v>0.182</c:v>
                  </c:pt>
                  <c:pt idx="5">
                    <c:v>0.625</c:v>
                  </c:pt>
                </c:numCache>
              </c:numRef>
            </c:minus>
            <c:spPr>
              <a:noFill/>
              <a:ln w="9525" cap="flat" cmpd="sng" algn="ctr">
                <a:solidFill>
                  <a:schemeClr val="tx1">
                    <a:lumMod val="65000"/>
                    <a:lumOff val="35000"/>
                  </a:schemeClr>
                </a:solidFill>
                <a:round/>
              </a:ln>
              <a:effectLst/>
            </c:spPr>
          </c:errBars>
          <c:cat>
            <c:strRef>
              <c:f>'Test 5 chart'!$B$20:$G$20</c:f>
              <c:strCache>
                <c:ptCount val="6"/>
                <c:pt idx="0">
                  <c:v>Inoculum</c:v>
                </c:pt>
                <c:pt idx="1">
                  <c:v>0 Day</c:v>
                </c:pt>
                <c:pt idx="2">
                  <c:v>2 Day</c:v>
                </c:pt>
                <c:pt idx="3">
                  <c:v>4 Day</c:v>
                </c:pt>
                <c:pt idx="4">
                  <c:v>6 Day</c:v>
                </c:pt>
                <c:pt idx="5">
                  <c:v>8 Day</c:v>
                </c:pt>
              </c:strCache>
            </c:strRef>
          </c:cat>
          <c:val>
            <c:numRef>
              <c:f>'Test 5 chart'!$B$6:$G$6</c:f>
              <c:numCache>
                <c:formatCode>0.00</c:formatCode>
                <c:ptCount val="6"/>
                <c:pt idx="0">
                  <c:v>5.4</c:v>
                </c:pt>
                <c:pt idx="1">
                  <c:v>4.42</c:v>
                </c:pt>
                <c:pt idx="2">
                  <c:v>2.88</c:v>
                </c:pt>
                <c:pt idx="3">
                  <c:v>2.4</c:v>
                </c:pt>
                <c:pt idx="4">
                  <c:v>1.76</c:v>
                </c:pt>
                <c:pt idx="5">
                  <c:v>0.52</c:v>
                </c:pt>
              </c:numCache>
            </c:numRef>
          </c:val>
          <c:smooth val="0"/>
          <c:extLst>
            <c:ext xmlns:c16="http://schemas.microsoft.com/office/drawing/2014/chart" uri="{C3380CC4-5D6E-409C-BE32-E72D297353CC}">
              <c16:uniqueId val="{00000001-2B58-49D5-89C3-DD451A326A5E}"/>
            </c:ext>
          </c:extLst>
        </c:ser>
        <c:ser>
          <c:idx val="2"/>
          <c:order val="2"/>
          <c:tx>
            <c:v>100% Polyolefin</c:v>
          </c:tx>
          <c:spPr>
            <a:ln w="12700" cap="rnd">
              <a:solidFill>
                <a:schemeClr val="accent3"/>
              </a:solidFill>
              <a:round/>
            </a:ln>
            <a:effectLst/>
          </c:spPr>
          <c:marker>
            <c:symbol val="none"/>
          </c:marker>
          <c:errBars>
            <c:errDir val="y"/>
            <c:errBarType val="both"/>
            <c:errValType val="cust"/>
            <c:noEndCap val="0"/>
            <c:plus>
              <c:numRef>
                <c:f>[1]Summary!$C$162:$H$162</c:f>
                <c:numCache>
                  <c:formatCode>General</c:formatCode>
                  <c:ptCount val="6"/>
                  <c:pt idx="0">
                    <c:v>0</c:v>
                  </c:pt>
                  <c:pt idx="1">
                    <c:v>0</c:v>
                  </c:pt>
                  <c:pt idx="2">
                    <c:v>0</c:v>
                  </c:pt>
                  <c:pt idx="3">
                    <c:v>0</c:v>
                  </c:pt>
                  <c:pt idx="4">
                    <c:v>0</c:v>
                  </c:pt>
                  <c:pt idx="5">
                    <c:v>0</c:v>
                  </c:pt>
                </c:numCache>
              </c:numRef>
            </c:plus>
            <c:minus>
              <c:numRef>
                <c:f>[1]Summary!$C$162:$H$162</c:f>
                <c:numCache>
                  <c:formatCode>General</c:formatCode>
                  <c:ptCount val="6"/>
                  <c:pt idx="0">
                    <c:v>0</c:v>
                  </c:pt>
                  <c:pt idx="1">
                    <c:v>0</c:v>
                  </c:pt>
                  <c:pt idx="2">
                    <c:v>0</c:v>
                  </c:pt>
                  <c:pt idx="3">
                    <c:v>0</c:v>
                  </c:pt>
                  <c:pt idx="4">
                    <c:v>0</c:v>
                  </c:pt>
                  <c:pt idx="5">
                    <c:v>0</c:v>
                  </c:pt>
                </c:numCache>
              </c:numRef>
            </c:minus>
            <c:spPr>
              <a:noFill/>
              <a:ln w="9525" cap="flat" cmpd="sng" algn="ctr">
                <a:solidFill>
                  <a:schemeClr val="tx1">
                    <a:lumMod val="65000"/>
                    <a:lumOff val="35000"/>
                  </a:schemeClr>
                </a:solidFill>
                <a:round/>
              </a:ln>
              <a:effectLst/>
            </c:spPr>
          </c:errBars>
          <c:cat>
            <c:strRef>
              <c:f>'Test 5 chart'!$B$20:$G$20</c:f>
              <c:strCache>
                <c:ptCount val="6"/>
                <c:pt idx="0">
                  <c:v>Inoculum</c:v>
                </c:pt>
                <c:pt idx="1">
                  <c:v>0 Day</c:v>
                </c:pt>
                <c:pt idx="2">
                  <c:v>2 Day</c:v>
                </c:pt>
                <c:pt idx="3">
                  <c:v>4 Day</c:v>
                </c:pt>
                <c:pt idx="4">
                  <c:v>6 Day</c:v>
                </c:pt>
                <c:pt idx="5">
                  <c:v>8 Day</c:v>
                </c:pt>
              </c:strCache>
            </c:strRef>
          </c:cat>
          <c:val>
            <c:numRef>
              <c:f>'Test 5 chart'!$B$7:$G$7</c:f>
              <c:numCache>
                <c:formatCode>0.00</c:formatCode>
                <c:ptCount val="6"/>
                <c:pt idx="0">
                  <c:v>5.4</c:v>
                </c:pt>
                <c:pt idx="1">
                  <c:v>2.12</c:v>
                </c:pt>
              </c:numCache>
            </c:numRef>
          </c:val>
          <c:smooth val="0"/>
          <c:extLst>
            <c:ext xmlns:c16="http://schemas.microsoft.com/office/drawing/2014/chart" uri="{C3380CC4-5D6E-409C-BE32-E72D297353CC}">
              <c16:uniqueId val="{00000002-2B58-49D5-89C3-DD451A326A5E}"/>
            </c:ext>
          </c:extLst>
        </c:ser>
        <c:ser>
          <c:idx val="4"/>
          <c:order val="4"/>
          <c:tx>
            <c:v>Nylon webbing</c:v>
          </c:tx>
          <c:spPr>
            <a:ln w="12700" cap="rnd">
              <a:solidFill>
                <a:schemeClr val="accent5"/>
              </a:solidFill>
              <a:round/>
            </a:ln>
            <a:effectLst/>
          </c:spPr>
          <c:marker>
            <c:symbol val="none"/>
          </c:marker>
          <c:errBars>
            <c:errDir val="y"/>
            <c:errBarType val="both"/>
            <c:errValType val="cust"/>
            <c:noEndCap val="0"/>
            <c:plus>
              <c:numRef>
                <c:f>[1]Summary!$C$164:$H$164</c:f>
                <c:numCache>
                  <c:formatCode>General</c:formatCode>
                  <c:ptCount val="6"/>
                  <c:pt idx="0">
                    <c:v>0</c:v>
                  </c:pt>
                  <c:pt idx="1">
                    <c:v>0</c:v>
                  </c:pt>
                  <c:pt idx="2">
                    <c:v>0</c:v>
                  </c:pt>
                  <c:pt idx="3">
                    <c:v>0</c:v>
                  </c:pt>
                  <c:pt idx="4">
                    <c:v>0</c:v>
                  </c:pt>
                  <c:pt idx="5">
                    <c:v>0</c:v>
                  </c:pt>
                </c:numCache>
              </c:numRef>
            </c:plus>
            <c:minus>
              <c:numRef>
                <c:f>[1]Summary!$C$164:$H$164</c:f>
                <c:numCache>
                  <c:formatCode>General</c:formatCode>
                  <c:ptCount val="6"/>
                  <c:pt idx="0">
                    <c:v>0</c:v>
                  </c:pt>
                  <c:pt idx="1">
                    <c:v>0</c:v>
                  </c:pt>
                  <c:pt idx="2">
                    <c:v>0</c:v>
                  </c:pt>
                  <c:pt idx="3">
                    <c:v>0</c:v>
                  </c:pt>
                  <c:pt idx="4">
                    <c:v>0</c:v>
                  </c:pt>
                  <c:pt idx="5">
                    <c:v>0</c:v>
                  </c:pt>
                </c:numCache>
              </c:numRef>
            </c:minus>
            <c:spPr>
              <a:noFill/>
              <a:ln w="9525" cap="flat" cmpd="sng" algn="ctr">
                <a:solidFill>
                  <a:schemeClr val="tx1">
                    <a:lumMod val="65000"/>
                    <a:lumOff val="35000"/>
                  </a:schemeClr>
                </a:solidFill>
                <a:round/>
              </a:ln>
              <a:effectLst/>
            </c:spPr>
          </c:errBars>
          <c:cat>
            <c:strRef>
              <c:f>'Test 5 chart'!$B$20:$G$20</c:f>
              <c:strCache>
                <c:ptCount val="6"/>
                <c:pt idx="0">
                  <c:v>Inoculum</c:v>
                </c:pt>
                <c:pt idx="1">
                  <c:v>0 Day</c:v>
                </c:pt>
                <c:pt idx="2">
                  <c:v>2 Day</c:v>
                </c:pt>
                <c:pt idx="3">
                  <c:v>4 Day</c:v>
                </c:pt>
                <c:pt idx="4">
                  <c:v>6 Day</c:v>
                </c:pt>
                <c:pt idx="5">
                  <c:v>8 Day</c:v>
                </c:pt>
              </c:strCache>
            </c:strRef>
          </c:cat>
          <c:val>
            <c:numRef>
              <c:f>'Test 5 chart'!$B$9:$G$9</c:f>
              <c:numCache>
                <c:formatCode>0.00</c:formatCode>
                <c:ptCount val="6"/>
                <c:pt idx="0">
                  <c:v>5.4</c:v>
                </c:pt>
                <c:pt idx="1">
                  <c:v>2.82</c:v>
                </c:pt>
              </c:numCache>
            </c:numRef>
          </c:val>
          <c:smooth val="0"/>
          <c:extLst>
            <c:ext xmlns:c16="http://schemas.microsoft.com/office/drawing/2014/chart" uri="{C3380CC4-5D6E-409C-BE32-E72D297353CC}">
              <c16:uniqueId val="{00000003-2B58-49D5-89C3-DD451A326A5E}"/>
            </c:ext>
          </c:extLst>
        </c:ser>
        <c:ser>
          <c:idx val="5"/>
          <c:order val="5"/>
          <c:tx>
            <c:v>LOQ</c:v>
          </c:tx>
          <c:spPr>
            <a:ln w="12700" cap="rnd">
              <a:solidFill>
                <a:srgbClr val="FF0000"/>
              </a:solidFill>
              <a:prstDash val="sysDash"/>
              <a:round/>
            </a:ln>
            <a:effectLst/>
          </c:spPr>
          <c:marker>
            <c:symbol val="none"/>
          </c:marker>
          <c:cat>
            <c:strRef>
              <c:f>'Test 5 chart'!$B$20:$G$20</c:f>
              <c:strCache>
                <c:ptCount val="6"/>
                <c:pt idx="0">
                  <c:v>Inoculum</c:v>
                </c:pt>
                <c:pt idx="1">
                  <c:v>0 Day</c:v>
                </c:pt>
                <c:pt idx="2">
                  <c:v>2 Day</c:v>
                </c:pt>
                <c:pt idx="3">
                  <c:v>4 Day</c:v>
                </c:pt>
                <c:pt idx="4">
                  <c:v>6 Day</c:v>
                </c:pt>
                <c:pt idx="5">
                  <c:v>8 Day</c:v>
                </c:pt>
              </c:strCache>
            </c:strRef>
          </c:cat>
          <c:val>
            <c:numRef>
              <c:f>'Test 5 chart'!$B$16:$G$16</c:f>
              <c:numCache>
                <c:formatCode>General</c:formatCode>
                <c:ptCount val="6"/>
                <c:pt idx="0">
                  <c:v>1.42</c:v>
                </c:pt>
                <c:pt idx="1">
                  <c:v>1.42</c:v>
                </c:pt>
                <c:pt idx="2">
                  <c:v>1.42</c:v>
                </c:pt>
                <c:pt idx="3">
                  <c:v>1.42</c:v>
                </c:pt>
                <c:pt idx="4">
                  <c:v>1.42</c:v>
                </c:pt>
                <c:pt idx="5">
                  <c:v>1.42</c:v>
                </c:pt>
              </c:numCache>
            </c:numRef>
          </c:val>
          <c:smooth val="0"/>
          <c:extLst>
            <c:ext xmlns:c16="http://schemas.microsoft.com/office/drawing/2014/chart" uri="{C3380CC4-5D6E-409C-BE32-E72D297353CC}">
              <c16:uniqueId val="{00000004-2B58-49D5-89C3-DD451A326A5E}"/>
            </c:ext>
          </c:extLst>
        </c:ser>
        <c:ser>
          <c:idx val="6"/>
          <c:order val="6"/>
          <c:tx>
            <c:v>ALOQ1</c:v>
          </c:tx>
          <c:spPr>
            <a:ln w="12700" cap="rnd">
              <a:solidFill>
                <a:srgbClr val="FF0000"/>
              </a:solidFill>
              <a:prstDash val="dash"/>
              <a:round/>
            </a:ln>
            <a:effectLst/>
          </c:spPr>
          <c:marker>
            <c:symbol val="none"/>
          </c:marker>
          <c:cat>
            <c:strRef>
              <c:f>'Test 5 chart'!$B$20:$G$20</c:f>
              <c:strCache>
                <c:ptCount val="6"/>
                <c:pt idx="0">
                  <c:v>Inoculum</c:v>
                </c:pt>
                <c:pt idx="1">
                  <c:v>0 Day</c:v>
                </c:pt>
                <c:pt idx="2">
                  <c:v>2 Day</c:v>
                </c:pt>
                <c:pt idx="3">
                  <c:v>4 Day</c:v>
                </c:pt>
                <c:pt idx="4">
                  <c:v>6 Day</c:v>
                </c:pt>
                <c:pt idx="5">
                  <c:v>8 Day</c:v>
                </c:pt>
              </c:strCache>
            </c:strRef>
          </c:cat>
          <c:val>
            <c:numRef>
              <c:f>'Test 5 chart'!$B$17:$G$17</c:f>
              <c:numCache>
                <c:formatCode>General</c:formatCode>
                <c:ptCount val="6"/>
                <c:pt idx="0">
                  <c:v>2.12</c:v>
                </c:pt>
                <c:pt idx="1">
                  <c:v>2.12</c:v>
                </c:pt>
                <c:pt idx="2">
                  <c:v>2.12</c:v>
                </c:pt>
                <c:pt idx="3">
                  <c:v>2.12</c:v>
                </c:pt>
                <c:pt idx="4">
                  <c:v>2.12</c:v>
                </c:pt>
                <c:pt idx="5">
                  <c:v>2.12</c:v>
                </c:pt>
              </c:numCache>
            </c:numRef>
          </c:val>
          <c:smooth val="0"/>
          <c:extLst>
            <c:ext xmlns:c16="http://schemas.microsoft.com/office/drawing/2014/chart" uri="{C3380CC4-5D6E-409C-BE32-E72D297353CC}">
              <c16:uniqueId val="{00000005-2B58-49D5-89C3-DD451A326A5E}"/>
            </c:ext>
          </c:extLst>
        </c:ser>
        <c:ser>
          <c:idx val="7"/>
          <c:order val="7"/>
          <c:tx>
            <c:v>ALOQ2</c:v>
          </c:tx>
          <c:spPr>
            <a:ln w="12700" cap="rnd">
              <a:solidFill>
                <a:srgbClr val="FF0000"/>
              </a:solidFill>
              <a:prstDash val="lgDash"/>
              <a:round/>
            </a:ln>
            <a:effectLst/>
          </c:spPr>
          <c:marker>
            <c:symbol val="none"/>
          </c:marker>
          <c:cat>
            <c:strRef>
              <c:f>'Test 5 chart'!$B$20:$G$20</c:f>
              <c:strCache>
                <c:ptCount val="6"/>
                <c:pt idx="0">
                  <c:v>Inoculum</c:v>
                </c:pt>
                <c:pt idx="1">
                  <c:v>0 Day</c:v>
                </c:pt>
                <c:pt idx="2">
                  <c:v>2 Day</c:v>
                </c:pt>
                <c:pt idx="3">
                  <c:v>4 Day</c:v>
                </c:pt>
                <c:pt idx="4">
                  <c:v>6 Day</c:v>
                </c:pt>
                <c:pt idx="5">
                  <c:v>8 Day</c:v>
                </c:pt>
              </c:strCache>
            </c:strRef>
          </c:cat>
          <c:val>
            <c:numRef>
              <c:f>'Test 5 chart'!$B$18:$G$18</c:f>
              <c:numCache>
                <c:formatCode>General</c:formatCode>
                <c:ptCount val="6"/>
                <c:pt idx="0">
                  <c:v>2.82</c:v>
                </c:pt>
                <c:pt idx="1">
                  <c:v>2.82</c:v>
                </c:pt>
                <c:pt idx="2">
                  <c:v>2.82</c:v>
                </c:pt>
                <c:pt idx="3">
                  <c:v>2.82</c:v>
                </c:pt>
                <c:pt idx="4">
                  <c:v>2.82</c:v>
                </c:pt>
                <c:pt idx="5">
                  <c:v>2.82</c:v>
                </c:pt>
              </c:numCache>
            </c:numRef>
          </c:val>
          <c:smooth val="0"/>
          <c:extLst>
            <c:ext xmlns:c16="http://schemas.microsoft.com/office/drawing/2014/chart" uri="{C3380CC4-5D6E-409C-BE32-E72D297353CC}">
              <c16:uniqueId val="{00000006-2B58-49D5-89C3-DD451A326A5E}"/>
            </c:ext>
          </c:extLst>
        </c:ser>
        <c:dLbls>
          <c:showLegendKey val="0"/>
          <c:showVal val="0"/>
          <c:showCatName val="0"/>
          <c:showSerName val="0"/>
          <c:showPercent val="0"/>
          <c:showBubbleSize val="0"/>
        </c:dLbls>
        <c:smooth val="0"/>
        <c:axId val="570890408"/>
        <c:axId val="570884504"/>
        <c:extLst>
          <c:ext xmlns:c15="http://schemas.microsoft.com/office/drawing/2012/chart" uri="{02D57815-91ED-43cb-92C2-25804820EDAC}">
            <c15:filteredLineSeries>
              <c15:ser>
                <c:idx val="3"/>
                <c:order val="3"/>
                <c:tx>
                  <c:v>100% Cotton</c:v>
                </c:tx>
                <c:spPr>
                  <a:ln w="28575" cap="rnd">
                    <a:solidFill>
                      <a:schemeClr val="accent4"/>
                    </a:solidFill>
                    <a:round/>
                  </a:ln>
                  <a:effectLst/>
                </c:spPr>
                <c:marker>
                  <c:symbol val="none"/>
                </c:marker>
                <c:errBars>
                  <c:errDir val="y"/>
                  <c:errBarType val="both"/>
                  <c:errValType val="cust"/>
                  <c:noEndCap val="0"/>
                  <c:plus>
                    <c:numRef>
                      <c:extLst>
                        <c:ext uri="{02D57815-91ED-43cb-92C2-25804820EDAC}">
                          <c15:formulaRef>
                            <c15:sqref>[1]Summary!$C$163:$H$163</c15:sqref>
                          </c15:formulaRef>
                        </c:ext>
                      </c:extLst>
                      <c:numCache>
                        <c:formatCode>General</c:formatCode>
                        <c:ptCount val="6"/>
                        <c:pt idx="0">
                          <c:v>0</c:v>
                        </c:pt>
                        <c:pt idx="1">
                          <c:v>0</c:v>
                        </c:pt>
                        <c:pt idx="2">
                          <c:v>0</c:v>
                        </c:pt>
                        <c:pt idx="3">
                          <c:v>0</c:v>
                        </c:pt>
                        <c:pt idx="4">
                          <c:v>0</c:v>
                        </c:pt>
                        <c:pt idx="5">
                          <c:v>0</c:v>
                        </c:pt>
                      </c:numCache>
                    </c:numRef>
                  </c:plus>
                  <c:minus>
                    <c:numRef>
                      <c:extLst>
                        <c:ext uri="{02D57815-91ED-43cb-92C2-25804820EDAC}">
                          <c15:formulaRef>
                            <c15:sqref>[1]Summary!$C$163:$H$163</c15:sqref>
                          </c15:formulaRef>
                        </c:ext>
                      </c:extLst>
                      <c:numCache>
                        <c:formatCode>General</c:formatCode>
                        <c:ptCount val="6"/>
                        <c:pt idx="0">
                          <c:v>0</c:v>
                        </c:pt>
                        <c:pt idx="1">
                          <c:v>0</c:v>
                        </c:pt>
                        <c:pt idx="2">
                          <c:v>0</c:v>
                        </c:pt>
                        <c:pt idx="3">
                          <c:v>0</c:v>
                        </c:pt>
                        <c:pt idx="4">
                          <c:v>0</c:v>
                        </c:pt>
                        <c:pt idx="5">
                          <c:v>0</c:v>
                        </c:pt>
                      </c:numCache>
                    </c:numRef>
                  </c:minus>
                  <c:spPr>
                    <a:noFill/>
                    <a:ln w="9525" cap="flat" cmpd="sng" algn="ctr">
                      <a:solidFill>
                        <a:schemeClr val="tx1">
                          <a:lumMod val="65000"/>
                          <a:lumOff val="35000"/>
                        </a:schemeClr>
                      </a:solidFill>
                      <a:round/>
                    </a:ln>
                    <a:effectLst/>
                  </c:spPr>
                </c:errBars>
                <c:cat>
                  <c:strRef>
                    <c:extLst>
                      <c:ext uri="{02D57815-91ED-43cb-92C2-25804820EDAC}">
                        <c15:formulaRef>
                          <c15:sqref>'Test 5 chart'!$B$20:$G$20</c15:sqref>
                        </c15:formulaRef>
                      </c:ext>
                    </c:extLst>
                    <c:strCache>
                      <c:ptCount val="6"/>
                      <c:pt idx="0">
                        <c:v>Inoculum</c:v>
                      </c:pt>
                      <c:pt idx="1">
                        <c:v>0 Day</c:v>
                      </c:pt>
                      <c:pt idx="2">
                        <c:v>2 Day</c:v>
                      </c:pt>
                      <c:pt idx="3">
                        <c:v>4 Day</c:v>
                      </c:pt>
                      <c:pt idx="4">
                        <c:v>6 Day</c:v>
                      </c:pt>
                      <c:pt idx="5">
                        <c:v>8 Day</c:v>
                      </c:pt>
                    </c:strCache>
                  </c:strRef>
                </c:cat>
                <c:val>
                  <c:numRef>
                    <c:extLst>
                      <c:ext uri="{02D57815-91ED-43cb-92C2-25804820EDAC}">
                        <c15:formulaRef>
                          <c15:sqref>'Test 5 chart'!$B$8</c15:sqref>
                        </c15:formulaRef>
                      </c:ext>
                    </c:extLst>
                    <c:numCache>
                      <c:formatCode>0.00</c:formatCode>
                      <c:ptCount val="1"/>
                      <c:pt idx="0">
                        <c:v>5.4</c:v>
                      </c:pt>
                    </c:numCache>
                  </c:numRef>
                </c:val>
                <c:smooth val="0"/>
                <c:extLst>
                  <c:ext xmlns:c16="http://schemas.microsoft.com/office/drawing/2014/chart" uri="{C3380CC4-5D6E-409C-BE32-E72D297353CC}">
                    <c16:uniqueId val="{00000007-2B58-49D5-89C3-DD451A326A5E}"/>
                  </c:ext>
                </c:extLst>
              </c15:ser>
            </c15:filteredLineSeries>
          </c:ext>
        </c:extLst>
      </c:lineChart>
      <c:catAx>
        <c:axId val="57089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84504"/>
        <c:crosses val="autoZero"/>
        <c:auto val="1"/>
        <c:lblAlgn val="ctr"/>
        <c:lblOffset val="100"/>
        <c:noMultiLvlLbl val="0"/>
      </c:catAx>
      <c:valAx>
        <c:axId val="570884504"/>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Viable</a:t>
                </a:r>
                <a:r>
                  <a:rPr lang="en-US" baseline="0"/>
                  <a:t> </a:t>
                </a:r>
                <a:r>
                  <a:rPr lang="en-US"/>
                  <a:t>SARS-CoV-2 Log</a:t>
                </a:r>
                <a:r>
                  <a:rPr lang="en-US" baseline="-25000"/>
                  <a:t>10</a:t>
                </a:r>
                <a:r>
                  <a:rPr lang="en-US"/>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0890408"/>
        <c:crosses val="autoZero"/>
        <c:crossBetween val="midCat"/>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95252-4DF8-6548-9528-90C50B13B76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7B8065BD-828E-C042-AA22-C7E551027CDE}">
      <dgm:prSet/>
      <dgm:spPr>
        <a:solidFill>
          <a:schemeClr val="bg1"/>
        </a:solidFill>
      </dgm:spPr>
      <dgm:t>
        <a:bodyPr/>
        <a:lstStyle/>
        <a:p>
          <a:r>
            <a:rPr lang="en-US" b="1"/>
            <a:t>Learning Together</a:t>
          </a:r>
        </a:p>
      </dgm:t>
    </dgm:pt>
    <dgm:pt modelId="{DA720785-0F8F-BB40-AB4E-88FDCD0CDA04}" type="parTrans" cxnId="{20A5CE3C-5F06-A944-8A99-CBAA875E573E}">
      <dgm:prSet/>
      <dgm:spPr/>
      <dgm:t>
        <a:bodyPr/>
        <a:lstStyle/>
        <a:p>
          <a:endParaRPr lang="en-US"/>
        </a:p>
      </dgm:t>
    </dgm:pt>
    <dgm:pt modelId="{20D6BF64-4FDA-9C4A-B01B-490CFDDC9CBC}" type="sibTrans" cxnId="{20A5CE3C-5F06-A944-8A99-CBAA875E573E}">
      <dgm:prSet/>
      <dgm:spPr/>
      <dgm:t>
        <a:bodyPr/>
        <a:lstStyle/>
        <a:p>
          <a:endParaRPr lang="en-US"/>
        </a:p>
      </dgm:t>
    </dgm:pt>
    <dgm:pt modelId="{6720A55F-1CA5-7E4D-9B4E-19FEBB9626FB}">
      <dgm:prSet/>
      <dgm:spPr>
        <a:solidFill>
          <a:schemeClr val="tx2"/>
        </a:solidFill>
      </dgm:spPr>
      <dgm:t>
        <a:bodyPr/>
        <a:lstStyle/>
        <a:p>
          <a:r>
            <a:rPr lang="en-US"/>
            <a:t>Research support</a:t>
          </a:r>
        </a:p>
      </dgm:t>
    </dgm:pt>
    <dgm:pt modelId="{84061753-C141-8544-8E9A-8E403FD7FC9C}" type="parTrans" cxnId="{188E5C5D-3302-9C43-9A4D-1EDA4DBD09AF}">
      <dgm:prSet/>
      <dgm:spPr/>
      <dgm:t>
        <a:bodyPr/>
        <a:lstStyle/>
        <a:p>
          <a:endParaRPr lang="en-US"/>
        </a:p>
      </dgm:t>
    </dgm:pt>
    <dgm:pt modelId="{5F0DE648-D26D-7F49-9D3F-EF7603343988}" type="sibTrans" cxnId="{188E5C5D-3302-9C43-9A4D-1EDA4DBD09AF}">
      <dgm:prSet/>
      <dgm:spPr/>
      <dgm:t>
        <a:bodyPr/>
        <a:lstStyle/>
        <a:p>
          <a:endParaRPr lang="en-US"/>
        </a:p>
      </dgm:t>
    </dgm:pt>
    <dgm:pt modelId="{5D1601EC-B4CE-D34F-BD7B-70BDBD183D06}">
      <dgm:prSet/>
      <dgm:spPr>
        <a:solidFill>
          <a:schemeClr val="tx2"/>
        </a:solidFill>
      </dgm:spPr>
      <dgm:t>
        <a:bodyPr/>
        <a:lstStyle/>
        <a:p>
          <a:r>
            <a:rPr lang="en-US"/>
            <a:t>Unique and distinctive collections</a:t>
          </a:r>
        </a:p>
      </dgm:t>
    </dgm:pt>
    <dgm:pt modelId="{9AE8A660-9D97-8846-B6D2-CD695856BD0B}" type="parTrans" cxnId="{351FAD80-DF5E-024A-957A-6DB0BE991B6E}">
      <dgm:prSet/>
      <dgm:spPr/>
      <dgm:t>
        <a:bodyPr/>
        <a:lstStyle/>
        <a:p>
          <a:endParaRPr lang="en-US"/>
        </a:p>
      </dgm:t>
    </dgm:pt>
    <dgm:pt modelId="{BDE17B22-60E7-D145-943E-0FFB4D3A9E1A}" type="sibTrans" cxnId="{351FAD80-DF5E-024A-957A-6DB0BE991B6E}">
      <dgm:prSet/>
      <dgm:spPr/>
      <dgm:t>
        <a:bodyPr/>
        <a:lstStyle/>
        <a:p>
          <a:endParaRPr lang="en-US"/>
        </a:p>
      </dgm:t>
    </dgm:pt>
    <dgm:pt modelId="{F12122A8-ED04-5049-B30F-5F642D04F7C9}">
      <dgm:prSet/>
      <dgm:spPr>
        <a:solidFill>
          <a:schemeClr val="tx2"/>
        </a:solidFill>
      </dgm:spPr>
      <dgm:t>
        <a:bodyPr/>
        <a:lstStyle/>
        <a:p>
          <a:r>
            <a:rPr lang="en-US"/>
            <a:t>Resource sharing / Collective collections</a:t>
          </a:r>
        </a:p>
      </dgm:t>
    </dgm:pt>
    <dgm:pt modelId="{C9F46940-19F9-924D-8863-4BB9D0920B9D}" type="parTrans" cxnId="{B9A2B565-B93B-A24F-B03A-0E2E5BE2AE38}">
      <dgm:prSet/>
      <dgm:spPr/>
      <dgm:t>
        <a:bodyPr/>
        <a:lstStyle/>
        <a:p>
          <a:endParaRPr lang="en-US"/>
        </a:p>
      </dgm:t>
    </dgm:pt>
    <dgm:pt modelId="{81E551E9-3FAB-5B46-88D8-EDC6A909FA79}" type="sibTrans" cxnId="{B9A2B565-B93B-A24F-B03A-0E2E5BE2AE38}">
      <dgm:prSet/>
      <dgm:spPr/>
      <dgm:t>
        <a:bodyPr/>
        <a:lstStyle/>
        <a:p>
          <a:endParaRPr lang="en-US"/>
        </a:p>
      </dgm:t>
    </dgm:pt>
    <dgm:pt modelId="{59D2C5CE-31BF-48CB-AC48-21537830A3E2}">
      <dgm:prSet/>
      <dgm:spPr>
        <a:solidFill>
          <a:schemeClr val="tx2"/>
        </a:solidFill>
      </dgm:spPr>
      <dgm:t>
        <a:bodyPr/>
        <a:lstStyle/>
        <a:p>
          <a:r>
            <a:rPr lang="en-US"/>
            <a:t>Next generation metadata</a:t>
          </a:r>
        </a:p>
      </dgm:t>
    </dgm:pt>
    <dgm:pt modelId="{015B99C3-05D4-42FE-A736-FCD92F262104}" type="parTrans" cxnId="{C3616E7B-2EB7-424B-8040-E263615C032C}">
      <dgm:prSet/>
      <dgm:spPr/>
      <dgm:t>
        <a:bodyPr/>
        <a:lstStyle/>
        <a:p>
          <a:endParaRPr lang="en-US"/>
        </a:p>
      </dgm:t>
    </dgm:pt>
    <dgm:pt modelId="{74BF4910-2299-465F-961C-33960F427E98}" type="sibTrans" cxnId="{C3616E7B-2EB7-424B-8040-E263615C032C}">
      <dgm:prSet/>
      <dgm:spPr/>
      <dgm:t>
        <a:bodyPr/>
        <a:lstStyle/>
        <a:p>
          <a:endParaRPr lang="en-US"/>
        </a:p>
      </dgm:t>
    </dgm:pt>
    <dgm:pt modelId="{72C66D3D-F4BD-4FCE-8AEC-B54F222686ED}">
      <dgm:prSet/>
      <dgm:spPr/>
      <dgm:t>
        <a:bodyPr/>
        <a:lstStyle/>
        <a:p>
          <a:endParaRPr lang="en-US"/>
        </a:p>
      </dgm:t>
    </dgm:pt>
    <dgm:pt modelId="{39B83E4C-E661-4925-9E2D-2488396131E4}" type="parTrans" cxnId="{57ED1FB3-1A17-42A5-9AEA-E3AA77FD8C29}">
      <dgm:prSet/>
      <dgm:spPr/>
      <dgm:t>
        <a:bodyPr/>
        <a:lstStyle/>
        <a:p>
          <a:endParaRPr lang="en-US"/>
        </a:p>
      </dgm:t>
    </dgm:pt>
    <dgm:pt modelId="{8D5BE1F5-C6F9-4D20-B848-E80D22986C3E}" type="sibTrans" cxnId="{57ED1FB3-1A17-42A5-9AEA-E3AA77FD8C29}">
      <dgm:prSet/>
      <dgm:spPr/>
      <dgm:t>
        <a:bodyPr/>
        <a:lstStyle/>
        <a:p>
          <a:endParaRPr lang="en-US"/>
        </a:p>
      </dgm:t>
    </dgm:pt>
    <dgm:pt modelId="{027A53E4-FCC3-41E6-8E43-D3468C213F0B}" type="pres">
      <dgm:prSet presAssocID="{A9B95252-4DF8-6548-9528-90C50B13B76F}" presName="diagram" presStyleCnt="0">
        <dgm:presLayoutVars>
          <dgm:chMax val="1"/>
          <dgm:dir/>
          <dgm:animLvl val="ctr"/>
          <dgm:resizeHandles val="exact"/>
        </dgm:presLayoutVars>
      </dgm:prSet>
      <dgm:spPr/>
    </dgm:pt>
    <dgm:pt modelId="{FBB4DDDC-5D28-462A-9089-EE05F59936A1}" type="pres">
      <dgm:prSet presAssocID="{A9B95252-4DF8-6548-9528-90C50B13B76F}" presName="matrix" presStyleCnt="0"/>
      <dgm:spPr/>
    </dgm:pt>
    <dgm:pt modelId="{73503059-22F5-4D45-9FC0-B551890F2095}" type="pres">
      <dgm:prSet presAssocID="{A9B95252-4DF8-6548-9528-90C50B13B76F}" presName="tile1" presStyleLbl="node1" presStyleIdx="0" presStyleCnt="4" custLinFactNeighborX="295" custLinFactNeighborY="448"/>
      <dgm:spPr>
        <a:prstGeom prst="rect">
          <a:avLst/>
        </a:prstGeom>
      </dgm:spPr>
    </dgm:pt>
    <dgm:pt modelId="{A499F7C9-35B5-4928-8349-5BD37E78CE5F}" type="pres">
      <dgm:prSet presAssocID="{A9B95252-4DF8-6548-9528-90C50B13B76F}" presName="tile1text" presStyleLbl="node1" presStyleIdx="0" presStyleCnt="4">
        <dgm:presLayoutVars>
          <dgm:chMax val="0"/>
          <dgm:chPref val="0"/>
          <dgm:bulletEnabled val="1"/>
        </dgm:presLayoutVars>
      </dgm:prSet>
      <dgm:spPr/>
    </dgm:pt>
    <dgm:pt modelId="{B07F38B7-5C13-44F7-AEEC-C330C738AB24}" type="pres">
      <dgm:prSet presAssocID="{A9B95252-4DF8-6548-9528-90C50B13B76F}" presName="tile2" presStyleLbl="node1" presStyleIdx="1" presStyleCnt="4"/>
      <dgm:spPr>
        <a:prstGeom prst="rect">
          <a:avLst/>
        </a:prstGeom>
      </dgm:spPr>
    </dgm:pt>
    <dgm:pt modelId="{2BC7A0E6-C6C8-4FF8-AF30-970BF24490FE}" type="pres">
      <dgm:prSet presAssocID="{A9B95252-4DF8-6548-9528-90C50B13B76F}" presName="tile2text" presStyleLbl="node1" presStyleIdx="1" presStyleCnt="4">
        <dgm:presLayoutVars>
          <dgm:chMax val="0"/>
          <dgm:chPref val="0"/>
          <dgm:bulletEnabled val="1"/>
        </dgm:presLayoutVars>
      </dgm:prSet>
      <dgm:spPr/>
    </dgm:pt>
    <dgm:pt modelId="{9AA50AF3-8563-4244-97A7-EAA8B159AD1C}" type="pres">
      <dgm:prSet presAssocID="{A9B95252-4DF8-6548-9528-90C50B13B76F}" presName="tile3" presStyleLbl="node1" presStyleIdx="2" presStyleCnt="4"/>
      <dgm:spPr>
        <a:prstGeom prst="rect">
          <a:avLst/>
        </a:prstGeom>
      </dgm:spPr>
    </dgm:pt>
    <dgm:pt modelId="{97CF08C0-A020-4567-9042-D6C16C3292D9}" type="pres">
      <dgm:prSet presAssocID="{A9B95252-4DF8-6548-9528-90C50B13B76F}" presName="tile3text" presStyleLbl="node1" presStyleIdx="2" presStyleCnt="4">
        <dgm:presLayoutVars>
          <dgm:chMax val="0"/>
          <dgm:chPref val="0"/>
          <dgm:bulletEnabled val="1"/>
        </dgm:presLayoutVars>
      </dgm:prSet>
      <dgm:spPr/>
    </dgm:pt>
    <dgm:pt modelId="{AC4175CE-DD2A-4500-82A8-F043D8F28068}" type="pres">
      <dgm:prSet presAssocID="{A9B95252-4DF8-6548-9528-90C50B13B76F}" presName="tile4" presStyleLbl="node1" presStyleIdx="3" presStyleCnt="4"/>
      <dgm:spPr>
        <a:prstGeom prst="rect">
          <a:avLst/>
        </a:prstGeom>
      </dgm:spPr>
    </dgm:pt>
    <dgm:pt modelId="{0D80173C-9CBB-4ECA-8560-D35BC13755E4}" type="pres">
      <dgm:prSet presAssocID="{A9B95252-4DF8-6548-9528-90C50B13B76F}" presName="tile4text" presStyleLbl="node1" presStyleIdx="3" presStyleCnt="4">
        <dgm:presLayoutVars>
          <dgm:chMax val="0"/>
          <dgm:chPref val="0"/>
          <dgm:bulletEnabled val="1"/>
        </dgm:presLayoutVars>
      </dgm:prSet>
      <dgm:spPr/>
    </dgm:pt>
    <dgm:pt modelId="{07A8493F-8727-4062-B5FE-A889BDAE5297}" type="pres">
      <dgm:prSet presAssocID="{A9B95252-4DF8-6548-9528-90C50B13B76F}" presName="centerTile" presStyleLbl="fgShp" presStyleIdx="0" presStyleCnt="1" custScaleX="150454">
        <dgm:presLayoutVars>
          <dgm:chMax val="0"/>
          <dgm:chPref val="0"/>
        </dgm:presLayoutVars>
      </dgm:prSet>
      <dgm:spPr>
        <a:prstGeom prst="rect">
          <a:avLst/>
        </a:prstGeom>
      </dgm:spPr>
    </dgm:pt>
  </dgm:ptLst>
  <dgm:cxnLst>
    <dgm:cxn modelId="{F427DF08-530B-B340-9B65-960358270FCF}" type="presOf" srcId="{5D1601EC-B4CE-D34F-BD7B-70BDBD183D06}" destId="{B07F38B7-5C13-44F7-AEEC-C330C738AB24}" srcOrd="0" destOrd="0" presId="urn:microsoft.com/office/officeart/2005/8/layout/matrix1"/>
    <dgm:cxn modelId="{C826A128-A0FA-6D43-8C79-4F4A98AB4552}" type="presOf" srcId="{5D1601EC-B4CE-D34F-BD7B-70BDBD183D06}" destId="{2BC7A0E6-C6C8-4FF8-AF30-970BF24490FE}" srcOrd="1" destOrd="0" presId="urn:microsoft.com/office/officeart/2005/8/layout/matrix1"/>
    <dgm:cxn modelId="{05671438-400D-1D4F-BCDF-84A709FFFCCC}" type="presOf" srcId="{59D2C5CE-31BF-48CB-AC48-21537830A3E2}" destId="{73503059-22F5-4D45-9FC0-B551890F2095}" srcOrd="0" destOrd="0" presId="urn:microsoft.com/office/officeart/2005/8/layout/matrix1"/>
    <dgm:cxn modelId="{20A5CE3C-5F06-A944-8A99-CBAA875E573E}" srcId="{A9B95252-4DF8-6548-9528-90C50B13B76F}" destId="{7B8065BD-828E-C042-AA22-C7E551027CDE}" srcOrd="0" destOrd="0" parTransId="{DA720785-0F8F-BB40-AB4E-88FDCD0CDA04}" sibTransId="{20D6BF64-4FDA-9C4A-B01B-490CFDDC9CBC}"/>
    <dgm:cxn modelId="{188E5C5D-3302-9C43-9A4D-1EDA4DBD09AF}" srcId="{7B8065BD-828E-C042-AA22-C7E551027CDE}" destId="{6720A55F-1CA5-7E4D-9B4E-19FEBB9626FB}" srcOrd="3" destOrd="0" parTransId="{84061753-C141-8544-8E9A-8E403FD7FC9C}" sibTransId="{5F0DE648-D26D-7F49-9D3F-EF7603343988}"/>
    <dgm:cxn modelId="{B9A2B565-B93B-A24F-B03A-0E2E5BE2AE38}" srcId="{7B8065BD-828E-C042-AA22-C7E551027CDE}" destId="{F12122A8-ED04-5049-B30F-5F642D04F7C9}" srcOrd="2" destOrd="0" parTransId="{C9F46940-19F9-924D-8863-4BB9D0920B9D}" sibTransId="{81E551E9-3FAB-5B46-88D8-EDC6A909FA79}"/>
    <dgm:cxn modelId="{C3616E7B-2EB7-424B-8040-E263615C032C}" srcId="{7B8065BD-828E-C042-AA22-C7E551027CDE}" destId="{59D2C5CE-31BF-48CB-AC48-21537830A3E2}" srcOrd="0" destOrd="0" parTransId="{015B99C3-05D4-42FE-A736-FCD92F262104}" sibTransId="{74BF4910-2299-465F-961C-33960F427E98}"/>
    <dgm:cxn modelId="{351FAD80-DF5E-024A-957A-6DB0BE991B6E}" srcId="{7B8065BD-828E-C042-AA22-C7E551027CDE}" destId="{5D1601EC-B4CE-D34F-BD7B-70BDBD183D06}" srcOrd="1" destOrd="0" parTransId="{9AE8A660-9D97-8846-B6D2-CD695856BD0B}" sibTransId="{BDE17B22-60E7-D145-943E-0FFB4D3A9E1A}"/>
    <dgm:cxn modelId="{B5B35285-AA08-4AD6-9399-2D5DDE7CDE3D}" type="presOf" srcId="{A9B95252-4DF8-6548-9528-90C50B13B76F}" destId="{027A53E4-FCC3-41E6-8E43-D3468C213F0B}" srcOrd="0" destOrd="0" presId="urn:microsoft.com/office/officeart/2005/8/layout/matrix1"/>
    <dgm:cxn modelId="{D30C7895-B007-0147-B012-6E79C2F306C0}" type="presOf" srcId="{6720A55F-1CA5-7E4D-9B4E-19FEBB9626FB}" destId="{0D80173C-9CBB-4ECA-8560-D35BC13755E4}" srcOrd="1" destOrd="0" presId="urn:microsoft.com/office/officeart/2005/8/layout/matrix1"/>
    <dgm:cxn modelId="{F809EFA7-4F06-EA4D-8A32-D46BBE2EB168}" type="presOf" srcId="{F12122A8-ED04-5049-B30F-5F642D04F7C9}" destId="{9AA50AF3-8563-4244-97A7-EAA8B159AD1C}" srcOrd="0" destOrd="0" presId="urn:microsoft.com/office/officeart/2005/8/layout/matrix1"/>
    <dgm:cxn modelId="{57ED1FB3-1A17-42A5-9AEA-E3AA77FD8C29}" srcId="{7B8065BD-828E-C042-AA22-C7E551027CDE}" destId="{72C66D3D-F4BD-4FCE-8AEC-B54F222686ED}" srcOrd="4" destOrd="0" parTransId="{39B83E4C-E661-4925-9E2D-2488396131E4}" sibTransId="{8D5BE1F5-C6F9-4D20-B848-E80D22986C3E}"/>
    <dgm:cxn modelId="{26938BD0-258E-D849-BC79-384D676E8394}" type="presOf" srcId="{F12122A8-ED04-5049-B30F-5F642D04F7C9}" destId="{97CF08C0-A020-4567-9042-D6C16C3292D9}" srcOrd="1" destOrd="0" presId="urn:microsoft.com/office/officeart/2005/8/layout/matrix1"/>
    <dgm:cxn modelId="{D55067D3-BF0D-2549-8C7D-5B054EFFA60C}" type="presOf" srcId="{6720A55F-1CA5-7E4D-9B4E-19FEBB9626FB}" destId="{AC4175CE-DD2A-4500-82A8-F043D8F28068}" srcOrd="0" destOrd="0" presId="urn:microsoft.com/office/officeart/2005/8/layout/matrix1"/>
    <dgm:cxn modelId="{024B70E4-B24E-2C4C-828E-CB67F8366559}" type="presOf" srcId="{7B8065BD-828E-C042-AA22-C7E551027CDE}" destId="{07A8493F-8727-4062-B5FE-A889BDAE5297}" srcOrd="0" destOrd="0" presId="urn:microsoft.com/office/officeart/2005/8/layout/matrix1"/>
    <dgm:cxn modelId="{AC8D53F5-6424-5044-8992-92BA7BD30D69}" type="presOf" srcId="{59D2C5CE-31BF-48CB-AC48-21537830A3E2}" destId="{A499F7C9-35B5-4928-8349-5BD37E78CE5F}" srcOrd="1" destOrd="0" presId="urn:microsoft.com/office/officeart/2005/8/layout/matrix1"/>
    <dgm:cxn modelId="{1D112131-0013-8D44-BE94-67377644E0A7}" type="presParOf" srcId="{027A53E4-FCC3-41E6-8E43-D3468C213F0B}" destId="{FBB4DDDC-5D28-462A-9089-EE05F59936A1}" srcOrd="0" destOrd="0" presId="urn:microsoft.com/office/officeart/2005/8/layout/matrix1"/>
    <dgm:cxn modelId="{E15AA049-6C2A-7347-A3C0-655CEC90B883}" type="presParOf" srcId="{FBB4DDDC-5D28-462A-9089-EE05F59936A1}" destId="{73503059-22F5-4D45-9FC0-B551890F2095}" srcOrd="0" destOrd="0" presId="urn:microsoft.com/office/officeart/2005/8/layout/matrix1"/>
    <dgm:cxn modelId="{D06CDB0F-3617-E24E-93A9-99BC8F1FC1E0}" type="presParOf" srcId="{FBB4DDDC-5D28-462A-9089-EE05F59936A1}" destId="{A499F7C9-35B5-4928-8349-5BD37E78CE5F}" srcOrd="1" destOrd="0" presId="urn:microsoft.com/office/officeart/2005/8/layout/matrix1"/>
    <dgm:cxn modelId="{D9193CA5-2F23-BD46-95C0-AD1C8E182D66}" type="presParOf" srcId="{FBB4DDDC-5D28-462A-9089-EE05F59936A1}" destId="{B07F38B7-5C13-44F7-AEEC-C330C738AB24}" srcOrd="2" destOrd="0" presId="urn:microsoft.com/office/officeart/2005/8/layout/matrix1"/>
    <dgm:cxn modelId="{07C3D476-3269-084F-A954-244BB588E963}" type="presParOf" srcId="{FBB4DDDC-5D28-462A-9089-EE05F59936A1}" destId="{2BC7A0E6-C6C8-4FF8-AF30-970BF24490FE}" srcOrd="3" destOrd="0" presId="urn:microsoft.com/office/officeart/2005/8/layout/matrix1"/>
    <dgm:cxn modelId="{C0CF2CD6-4024-ED43-A7E8-C5BC57BE9A1F}" type="presParOf" srcId="{FBB4DDDC-5D28-462A-9089-EE05F59936A1}" destId="{9AA50AF3-8563-4244-97A7-EAA8B159AD1C}" srcOrd="4" destOrd="0" presId="urn:microsoft.com/office/officeart/2005/8/layout/matrix1"/>
    <dgm:cxn modelId="{72D95AE1-351F-AC44-8651-25DA61C63E81}" type="presParOf" srcId="{FBB4DDDC-5D28-462A-9089-EE05F59936A1}" destId="{97CF08C0-A020-4567-9042-D6C16C3292D9}" srcOrd="5" destOrd="0" presId="urn:microsoft.com/office/officeart/2005/8/layout/matrix1"/>
    <dgm:cxn modelId="{F02A2D39-C8CC-064F-B77A-56C7EE1A87A0}" type="presParOf" srcId="{FBB4DDDC-5D28-462A-9089-EE05F59936A1}" destId="{AC4175CE-DD2A-4500-82A8-F043D8F28068}" srcOrd="6" destOrd="0" presId="urn:microsoft.com/office/officeart/2005/8/layout/matrix1"/>
    <dgm:cxn modelId="{C9E81631-7C2E-F443-A5AD-4C45F879CC00}" type="presParOf" srcId="{FBB4DDDC-5D28-462A-9089-EE05F59936A1}" destId="{0D80173C-9CBB-4ECA-8560-D35BC13755E4}" srcOrd="7" destOrd="0" presId="urn:microsoft.com/office/officeart/2005/8/layout/matrix1"/>
    <dgm:cxn modelId="{E029608D-5EA6-3946-B6A5-5F3A0F535AFA}" type="presParOf" srcId="{027A53E4-FCC3-41E6-8E43-D3468C213F0B}" destId="{07A8493F-8727-4062-B5FE-A889BDAE529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A926F-E52A-4C9B-B731-9B036A57401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B33C2137-8CF5-45AB-8BC9-DC2316B47169}">
      <dgm:prSet/>
      <dgm:spPr/>
      <dgm:t>
        <a:bodyPr/>
        <a:lstStyle/>
        <a:p>
          <a:r>
            <a:rPr lang="en-US"/>
            <a:t>IMLS</a:t>
          </a:r>
        </a:p>
      </dgm:t>
    </dgm:pt>
    <dgm:pt modelId="{1A59C0B5-2EED-415D-9BBD-3A96CF0D051F}" type="parTrans" cxnId="{3272DF5D-7C83-4A24-AA8C-6613E1DD245E}">
      <dgm:prSet/>
      <dgm:spPr/>
      <dgm:t>
        <a:bodyPr/>
        <a:lstStyle/>
        <a:p>
          <a:endParaRPr lang="en-US"/>
        </a:p>
      </dgm:t>
    </dgm:pt>
    <dgm:pt modelId="{1E684266-EC3E-4290-8015-D0A383B917B5}" type="sibTrans" cxnId="{3272DF5D-7C83-4A24-AA8C-6613E1DD245E}">
      <dgm:prSet/>
      <dgm:spPr/>
      <dgm:t>
        <a:bodyPr/>
        <a:lstStyle/>
        <a:p>
          <a:endParaRPr lang="en-US"/>
        </a:p>
      </dgm:t>
    </dgm:pt>
    <dgm:pt modelId="{99A31DCF-8ED8-4100-A808-E2ABE55BB9E4}">
      <dgm:prSet/>
      <dgm:spPr/>
      <dgm:t>
        <a:bodyPr/>
        <a:lstStyle/>
        <a:p>
          <a:r>
            <a:rPr lang="en-US"/>
            <a:t>Battelle</a:t>
          </a:r>
        </a:p>
      </dgm:t>
    </dgm:pt>
    <dgm:pt modelId="{36DC1F7E-B47B-43FC-BB6D-712282F8A73D}" type="parTrans" cxnId="{380A0129-7AD8-4D8F-B03C-33166342526D}">
      <dgm:prSet/>
      <dgm:spPr/>
      <dgm:t>
        <a:bodyPr/>
        <a:lstStyle/>
        <a:p>
          <a:endParaRPr lang="en-US"/>
        </a:p>
      </dgm:t>
    </dgm:pt>
    <dgm:pt modelId="{15A9A3F1-CD5E-4195-964F-4B62AA723F90}" type="sibTrans" cxnId="{380A0129-7AD8-4D8F-B03C-33166342526D}">
      <dgm:prSet/>
      <dgm:spPr/>
      <dgm:t>
        <a:bodyPr/>
        <a:lstStyle/>
        <a:p>
          <a:endParaRPr lang="en-US"/>
        </a:p>
      </dgm:t>
    </dgm:pt>
    <dgm:pt modelId="{E11960CF-7C95-48BA-9951-5F9D130A6345}">
      <dgm:prSet/>
      <dgm:spPr/>
      <dgm:t>
        <a:bodyPr/>
        <a:lstStyle/>
        <a:p>
          <a:r>
            <a:rPr lang="en-US"/>
            <a:t>OCLC</a:t>
          </a:r>
        </a:p>
      </dgm:t>
    </dgm:pt>
    <dgm:pt modelId="{B196581A-7530-4507-B243-B2D2C90D4B21}" type="parTrans" cxnId="{40B868DE-2E4E-49D8-937E-B38FE9BC7344}">
      <dgm:prSet/>
      <dgm:spPr/>
      <dgm:t>
        <a:bodyPr/>
        <a:lstStyle/>
        <a:p>
          <a:endParaRPr lang="en-US"/>
        </a:p>
      </dgm:t>
    </dgm:pt>
    <dgm:pt modelId="{BBD3D8D2-D5BB-49F0-9E6B-13A4047059D9}" type="sibTrans" cxnId="{40B868DE-2E4E-49D8-937E-B38FE9BC7344}">
      <dgm:prSet/>
      <dgm:spPr/>
      <dgm:t>
        <a:bodyPr/>
        <a:lstStyle/>
        <a:p>
          <a:endParaRPr lang="en-US"/>
        </a:p>
      </dgm:t>
    </dgm:pt>
    <dgm:pt modelId="{31E78B92-F8A1-4438-9634-64AF2E045FFA}">
      <dgm:prSet/>
      <dgm:spPr/>
      <dgm:t>
        <a:bodyPr/>
        <a:lstStyle/>
        <a:p>
          <a:r>
            <a:rPr lang="en-US"/>
            <a:t>Project funder</a:t>
          </a:r>
        </a:p>
      </dgm:t>
    </dgm:pt>
    <dgm:pt modelId="{3A0EDA6B-05AA-424B-8174-27B20A2AFB6E}" type="parTrans" cxnId="{C2A1E797-F880-4A79-9B09-323A1FF33F67}">
      <dgm:prSet/>
      <dgm:spPr/>
      <dgm:t>
        <a:bodyPr/>
        <a:lstStyle/>
        <a:p>
          <a:endParaRPr lang="en-US"/>
        </a:p>
      </dgm:t>
    </dgm:pt>
    <dgm:pt modelId="{0A7FDE3B-032A-4CCD-88BF-D81EC6D66FD4}" type="sibTrans" cxnId="{C2A1E797-F880-4A79-9B09-323A1FF33F67}">
      <dgm:prSet/>
      <dgm:spPr/>
      <dgm:t>
        <a:bodyPr/>
        <a:lstStyle/>
        <a:p>
          <a:endParaRPr lang="en-US"/>
        </a:p>
      </dgm:t>
    </dgm:pt>
    <dgm:pt modelId="{1C0FAB81-4B2D-4A0F-80D6-21B5D64BD243}">
      <dgm:prSet/>
      <dgm:spPr/>
      <dgm:t>
        <a:bodyPr/>
        <a:lstStyle/>
        <a:p>
          <a:r>
            <a:rPr lang="en-US"/>
            <a:t>Convenes steering committee and working groups</a:t>
          </a:r>
        </a:p>
      </dgm:t>
    </dgm:pt>
    <dgm:pt modelId="{EF5A5965-392F-402F-9FFF-FE83A56AD321}" type="parTrans" cxnId="{999923BC-4457-4487-997C-27FF42306701}">
      <dgm:prSet/>
      <dgm:spPr/>
      <dgm:t>
        <a:bodyPr/>
        <a:lstStyle/>
        <a:p>
          <a:endParaRPr lang="en-US"/>
        </a:p>
      </dgm:t>
    </dgm:pt>
    <dgm:pt modelId="{FEE9EF04-A2A3-4426-B01B-423E36769F18}" type="sibTrans" cxnId="{999923BC-4457-4487-997C-27FF42306701}">
      <dgm:prSet/>
      <dgm:spPr/>
      <dgm:t>
        <a:bodyPr/>
        <a:lstStyle/>
        <a:p>
          <a:endParaRPr lang="en-US"/>
        </a:p>
      </dgm:t>
    </dgm:pt>
    <dgm:pt modelId="{DD840B12-659F-4A0D-A24D-BAFDBCBF58AF}">
      <dgm:prSet/>
      <dgm:spPr/>
      <dgm:t>
        <a:bodyPr/>
        <a:lstStyle/>
        <a:p>
          <a:r>
            <a:rPr lang="en-US"/>
            <a:t>Conduct literature review</a:t>
          </a:r>
        </a:p>
      </dgm:t>
    </dgm:pt>
    <dgm:pt modelId="{B37DE76C-6DAC-4FF9-93FF-F5242422E45D}" type="parTrans" cxnId="{86241393-897E-4D59-A8EE-B0542624E760}">
      <dgm:prSet/>
      <dgm:spPr/>
      <dgm:t>
        <a:bodyPr/>
        <a:lstStyle/>
        <a:p>
          <a:endParaRPr lang="en-US"/>
        </a:p>
      </dgm:t>
    </dgm:pt>
    <dgm:pt modelId="{C0A6DDCF-213E-4C4A-9282-2367281143B1}" type="sibTrans" cxnId="{86241393-897E-4D59-A8EE-B0542624E760}">
      <dgm:prSet/>
      <dgm:spPr/>
      <dgm:t>
        <a:bodyPr/>
        <a:lstStyle/>
        <a:p>
          <a:endParaRPr lang="en-US"/>
        </a:p>
      </dgm:t>
    </dgm:pt>
    <dgm:pt modelId="{D45EDC96-C3AF-4261-B032-D12DF82F7665}">
      <dgm:prSet/>
      <dgm:spPr/>
      <dgm:t>
        <a:bodyPr/>
        <a:lstStyle/>
        <a:p>
          <a:r>
            <a:rPr lang="en-US"/>
            <a:t>Conduct research on materials</a:t>
          </a:r>
        </a:p>
      </dgm:t>
    </dgm:pt>
    <dgm:pt modelId="{2A93AAAA-BF98-47AF-9C14-B7987CF34CD5}" type="parTrans" cxnId="{BA8C4193-0F6E-4B63-B5D9-87CCE14A6542}">
      <dgm:prSet/>
      <dgm:spPr/>
      <dgm:t>
        <a:bodyPr/>
        <a:lstStyle/>
        <a:p>
          <a:endParaRPr lang="en-US"/>
        </a:p>
      </dgm:t>
    </dgm:pt>
    <dgm:pt modelId="{EABB7604-EA8B-41FC-85CF-E7F783252801}" type="sibTrans" cxnId="{BA8C4193-0F6E-4B63-B5D9-87CCE14A6542}">
      <dgm:prSet/>
      <dgm:spPr/>
      <dgm:t>
        <a:bodyPr/>
        <a:lstStyle/>
        <a:p>
          <a:endParaRPr lang="en-US"/>
        </a:p>
      </dgm:t>
    </dgm:pt>
    <dgm:pt modelId="{63E62A28-D63A-4677-B934-5D3703A5B97C}">
      <dgm:prSet/>
      <dgm:spPr/>
      <dgm:t>
        <a:bodyPr/>
        <a:lstStyle/>
        <a:p>
          <a:pPr>
            <a:buFont typeface="Arial"/>
            <a:buChar char="•"/>
          </a:pPr>
          <a:r>
            <a:rPr lang="en-US">
              <a:cs typeface="Arial"/>
            </a:rPr>
            <a:t>Lead and manage execution of project deliverables</a:t>
          </a:r>
          <a:endParaRPr lang="en-US"/>
        </a:p>
      </dgm:t>
    </dgm:pt>
    <dgm:pt modelId="{0BCF6313-5D32-44EF-ABE2-889D3FE9644D}" type="parTrans" cxnId="{0723AF0A-A6EE-4982-93D3-AA9BEC96177E}">
      <dgm:prSet/>
      <dgm:spPr/>
      <dgm:t>
        <a:bodyPr/>
        <a:lstStyle/>
        <a:p>
          <a:endParaRPr lang="en-US"/>
        </a:p>
      </dgm:t>
    </dgm:pt>
    <dgm:pt modelId="{659FBACE-84D1-4564-B60A-8FDF4F2068D8}" type="sibTrans" cxnId="{0723AF0A-A6EE-4982-93D3-AA9BEC96177E}">
      <dgm:prSet/>
      <dgm:spPr/>
      <dgm:t>
        <a:bodyPr/>
        <a:lstStyle/>
        <a:p>
          <a:endParaRPr lang="en-US"/>
        </a:p>
      </dgm:t>
    </dgm:pt>
    <dgm:pt modelId="{278A370F-E5E1-40FD-B753-BE1C530BE07F}">
      <dgm:prSet/>
      <dgm:spPr/>
      <dgm:t>
        <a:bodyPr/>
        <a:lstStyle/>
        <a:p>
          <a:pPr>
            <a:buFont typeface="Arial"/>
            <a:buChar char="•"/>
          </a:pPr>
          <a:r>
            <a:rPr lang="en-US">
              <a:cs typeface="Arial"/>
            </a:rPr>
            <a:t>Publish and distribute research and information to the archives, libraries and museums communities</a:t>
          </a:r>
          <a:endParaRPr lang="en-US"/>
        </a:p>
      </dgm:t>
    </dgm:pt>
    <dgm:pt modelId="{97A498A4-DFBD-4E88-A66F-AA4AB946780D}" type="parTrans" cxnId="{FBE12264-9FFD-444A-88B3-0FDB7C6A7DD2}">
      <dgm:prSet/>
      <dgm:spPr/>
    </dgm:pt>
    <dgm:pt modelId="{828DE960-B9D9-4224-A3EE-0DC72331EA34}" type="sibTrans" cxnId="{FBE12264-9FFD-444A-88B3-0FDB7C6A7DD2}">
      <dgm:prSet/>
      <dgm:spPr/>
    </dgm:pt>
    <dgm:pt modelId="{B8F555E8-EC3B-43A4-92B6-EEDC5471DC8F}">
      <dgm:prSet/>
      <dgm:spPr/>
      <dgm:t>
        <a:bodyPr/>
        <a:lstStyle/>
        <a:p>
          <a:pPr>
            <a:buFont typeface="Arial"/>
            <a:buChar char="•"/>
          </a:pPr>
          <a:r>
            <a:rPr lang="en-US">
              <a:cs typeface="Arial"/>
            </a:rPr>
            <a:t>Consult on project goals and activities</a:t>
          </a:r>
          <a:endParaRPr lang="en-US"/>
        </a:p>
      </dgm:t>
    </dgm:pt>
    <dgm:pt modelId="{24BAD5FB-F30C-4996-95E3-68C418224244}" type="parTrans" cxnId="{A759B0FB-6EB4-4AAA-A495-225CEDA71B6A}">
      <dgm:prSet/>
      <dgm:spPr/>
    </dgm:pt>
    <dgm:pt modelId="{2D7BE5E0-4097-4804-9429-99A0339D9777}" type="sibTrans" cxnId="{A759B0FB-6EB4-4AAA-A495-225CEDA71B6A}">
      <dgm:prSet/>
      <dgm:spPr/>
    </dgm:pt>
    <dgm:pt modelId="{3521388F-D00A-474C-8052-57FA013D8909}">
      <dgm:prSet/>
      <dgm:spPr/>
      <dgm:t>
        <a:bodyPr/>
        <a:lstStyle/>
        <a:p>
          <a:pPr>
            <a:buFont typeface="Arial"/>
            <a:buChar char="•"/>
          </a:pPr>
          <a:r>
            <a:rPr lang="en-US">
              <a:cs typeface="Arial"/>
            </a:rPr>
            <a:t>Collect, synthesize stakeholder input to inform decisions</a:t>
          </a:r>
          <a:endParaRPr lang="en-US"/>
        </a:p>
      </dgm:t>
    </dgm:pt>
    <dgm:pt modelId="{43ABA271-8ABA-4C25-9ECF-FD63E46CA780}" type="parTrans" cxnId="{F04C08B9-A824-478C-9A8C-F80B16762CFA}">
      <dgm:prSet/>
      <dgm:spPr/>
    </dgm:pt>
    <dgm:pt modelId="{B44A0D94-C41D-4130-A05D-E09ABB41FC98}" type="sibTrans" cxnId="{F04C08B9-A824-478C-9A8C-F80B16762CFA}">
      <dgm:prSet/>
      <dgm:spPr/>
    </dgm:pt>
    <dgm:pt modelId="{F965DE65-6823-4805-8305-11A128004031}" type="pres">
      <dgm:prSet presAssocID="{C3AA926F-E52A-4C9B-B731-9B036A57401F}" presName="linear" presStyleCnt="0">
        <dgm:presLayoutVars>
          <dgm:dir/>
          <dgm:animLvl val="lvl"/>
          <dgm:resizeHandles val="exact"/>
        </dgm:presLayoutVars>
      </dgm:prSet>
      <dgm:spPr/>
    </dgm:pt>
    <dgm:pt modelId="{F6541918-3253-41A9-9AF0-342D7303B169}" type="pres">
      <dgm:prSet presAssocID="{B33C2137-8CF5-45AB-8BC9-DC2316B47169}" presName="parentLin" presStyleCnt="0"/>
      <dgm:spPr/>
    </dgm:pt>
    <dgm:pt modelId="{3481F779-BC3D-4504-8051-0DDD9A479B1D}" type="pres">
      <dgm:prSet presAssocID="{B33C2137-8CF5-45AB-8BC9-DC2316B47169}" presName="parentLeftMargin" presStyleLbl="node1" presStyleIdx="0" presStyleCnt="3"/>
      <dgm:spPr/>
    </dgm:pt>
    <dgm:pt modelId="{CCB58F14-D71C-42FA-9BF6-E1BEA0CC0BAF}" type="pres">
      <dgm:prSet presAssocID="{B33C2137-8CF5-45AB-8BC9-DC2316B47169}" presName="parentText" presStyleLbl="node1" presStyleIdx="0" presStyleCnt="3">
        <dgm:presLayoutVars>
          <dgm:chMax val="0"/>
          <dgm:bulletEnabled val="1"/>
        </dgm:presLayoutVars>
      </dgm:prSet>
      <dgm:spPr/>
    </dgm:pt>
    <dgm:pt modelId="{D98375B3-2835-434A-9E1C-669B997191D3}" type="pres">
      <dgm:prSet presAssocID="{B33C2137-8CF5-45AB-8BC9-DC2316B47169}" presName="negativeSpace" presStyleCnt="0"/>
      <dgm:spPr/>
    </dgm:pt>
    <dgm:pt modelId="{0B33F749-16B7-44D0-B78D-6FA082DFCD02}" type="pres">
      <dgm:prSet presAssocID="{B33C2137-8CF5-45AB-8BC9-DC2316B47169}" presName="childText" presStyleLbl="conFgAcc1" presStyleIdx="0" presStyleCnt="3">
        <dgm:presLayoutVars>
          <dgm:bulletEnabled val="1"/>
        </dgm:presLayoutVars>
      </dgm:prSet>
      <dgm:spPr/>
    </dgm:pt>
    <dgm:pt modelId="{9841518C-0ED1-41DD-9FA6-4B3FA6639F52}" type="pres">
      <dgm:prSet presAssocID="{1E684266-EC3E-4290-8015-D0A383B917B5}" presName="spaceBetweenRectangles" presStyleCnt="0"/>
      <dgm:spPr/>
    </dgm:pt>
    <dgm:pt modelId="{406497D5-EB83-4C4E-B91F-5048A2E391BC}" type="pres">
      <dgm:prSet presAssocID="{99A31DCF-8ED8-4100-A808-E2ABE55BB9E4}" presName="parentLin" presStyleCnt="0"/>
      <dgm:spPr/>
    </dgm:pt>
    <dgm:pt modelId="{1F835018-FED7-4A3D-9232-1A609034411F}" type="pres">
      <dgm:prSet presAssocID="{99A31DCF-8ED8-4100-A808-E2ABE55BB9E4}" presName="parentLeftMargin" presStyleLbl="node1" presStyleIdx="0" presStyleCnt="3"/>
      <dgm:spPr/>
    </dgm:pt>
    <dgm:pt modelId="{5CD9484E-20F9-475C-A675-37BAE248764E}" type="pres">
      <dgm:prSet presAssocID="{99A31DCF-8ED8-4100-A808-E2ABE55BB9E4}" presName="parentText" presStyleLbl="node1" presStyleIdx="1" presStyleCnt="3">
        <dgm:presLayoutVars>
          <dgm:chMax val="0"/>
          <dgm:bulletEnabled val="1"/>
        </dgm:presLayoutVars>
      </dgm:prSet>
      <dgm:spPr/>
    </dgm:pt>
    <dgm:pt modelId="{154C0135-08DB-4290-8531-4D71E0F7361B}" type="pres">
      <dgm:prSet presAssocID="{99A31DCF-8ED8-4100-A808-E2ABE55BB9E4}" presName="negativeSpace" presStyleCnt="0"/>
      <dgm:spPr/>
    </dgm:pt>
    <dgm:pt modelId="{AC091B0A-ACB6-4BBF-BF1E-E1E7ECA0AFD7}" type="pres">
      <dgm:prSet presAssocID="{99A31DCF-8ED8-4100-A808-E2ABE55BB9E4}" presName="childText" presStyleLbl="conFgAcc1" presStyleIdx="1" presStyleCnt="3">
        <dgm:presLayoutVars>
          <dgm:bulletEnabled val="1"/>
        </dgm:presLayoutVars>
      </dgm:prSet>
      <dgm:spPr/>
    </dgm:pt>
    <dgm:pt modelId="{88561961-806C-4E4C-9A6D-B8C6BB3AC138}" type="pres">
      <dgm:prSet presAssocID="{15A9A3F1-CD5E-4195-964F-4B62AA723F90}" presName="spaceBetweenRectangles" presStyleCnt="0"/>
      <dgm:spPr/>
    </dgm:pt>
    <dgm:pt modelId="{B95840C9-5126-4AE9-A7BE-6E14593D9BB0}" type="pres">
      <dgm:prSet presAssocID="{E11960CF-7C95-48BA-9951-5F9D130A6345}" presName="parentLin" presStyleCnt="0"/>
      <dgm:spPr/>
    </dgm:pt>
    <dgm:pt modelId="{B30A5703-8C8F-4D05-85F0-0B37479A1A8A}" type="pres">
      <dgm:prSet presAssocID="{E11960CF-7C95-48BA-9951-5F9D130A6345}" presName="parentLeftMargin" presStyleLbl="node1" presStyleIdx="1" presStyleCnt="3"/>
      <dgm:spPr/>
    </dgm:pt>
    <dgm:pt modelId="{7974D2AC-D45D-48B5-97DA-021F1DC0789B}" type="pres">
      <dgm:prSet presAssocID="{E11960CF-7C95-48BA-9951-5F9D130A6345}" presName="parentText" presStyleLbl="node1" presStyleIdx="2" presStyleCnt="3">
        <dgm:presLayoutVars>
          <dgm:chMax val="0"/>
          <dgm:bulletEnabled val="1"/>
        </dgm:presLayoutVars>
      </dgm:prSet>
      <dgm:spPr/>
    </dgm:pt>
    <dgm:pt modelId="{E3614E2A-EF23-4BB3-A6CB-6F97AC74D343}" type="pres">
      <dgm:prSet presAssocID="{E11960CF-7C95-48BA-9951-5F9D130A6345}" presName="negativeSpace" presStyleCnt="0"/>
      <dgm:spPr/>
    </dgm:pt>
    <dgm:pt modelId="{AC2D7251-01AD-41CC-AA0B-AD010FC042E8}" type="pres">
      <dgm:prSet presAssocID="{E11960CF-7C95-48BA-9951-5F9D130A6345}" presName="childText" presStyleLbl="conFgAcc1" presStyleIdx="2" presStyleCnt="3">
        <dgm:presLayoutVars>
          <dgm:bulletEnabled val="1"/>
        </dgm:presLayoutVars>
      </dgm:prSet>
      <dgm:spPr/>
    </dgm:pt>
  </dgm:ptLst>
  <dgm:cxnLst>
    <dgm:cxn modelId="{6DF98205-8AE6-4919-AAA2-7C6266DC7FE1}" type="presOf" srcId="{B8F555E8-EC3B-43A4-92B6-EEDC5471DC8F}" destId="{0B33F749-16B7-44D0-B78D-6FA082DFCD02}" srcOrd="0" destOrd="1" presId="urn:microsoft.com/office/officeart/2005/8/layout/list1"/>
    <dgm:cxn modelId="{0723AF0A-A6EE-4982-93D3-AA9BEC96177E}" srcId="{E11960CF-7C95-48BA-9951-5F9D130A6345}" destId="{63E62A28-D63A-4677-B934-5D3703A5B97C}" srcOrd="0" destOrd="0" parTransId="{0BCF6313-5D32-44EF-ABE2-889D3FE9644D}" sibTransId="{659FBACE-84D1-4564-B60A-8FDF4F2068D8}"/>
    <dgm:cxn modelId="{F5A40315-5717-4639-B83B-3BAA7AE4FC24}" type="presOf" srcId="{B33C2137-8CF5-45AB-8BC9-DC2316B47169}" destId="{3481F779-BC3D-4504-8051-0DDD9A479B1D}" srcOrd="0" destOrd="0" presId="urn:microsoft.com/office/officeart/2005/8/layout/list1"/>
    <dgm:cxn modelId="{A0517023-C570-42D5-9B97-99E7D7FCEFFF}" type="presOf" srcId="{63E62A28-D63A-4677-B934-5D3703A5B97C}" destId="{AC2D7251-01AD-41CC-AA0B-AD010FC042E8}" srcOrd="0" destOrd="0" presId="urn:microsoft.com/office/officeart/2005/8/layout/list1"/>
    <dgm:cxn modelId="{380A0129-7AD8-4D8F-B03C-33166342526D}" srcId="{C3AA926F-E52A-4C9B-B731-9B036A57401F}" destId="{99A31DCF-8ED8-4100-A808-E2ABE55BB9E4}" srcOrd="1" destOrd="0" parTransId="{36DC1F7E-B47B-43FC-BB6D-712282F8A73D}" sibTransId="{15A9A3F1-CD5E-4195-964F-4B62AA723F90}"/>
    <dgm:cxn modelId="{BA1BA639-3576-478E-A434-E5334D820BA0}" type="presOf" srcId="{E11960CF-7C95-48BA-9951-5F9D130A6345}" destId="{B30A5703-8C8F-4D05-85F0-0B37479A1A8A}" srcOrd="0" destOrd="0" presId="urn:microsoft.com/office/officeart/2005/8/layout/list1"/>
    <dgm:cxn modelId="{3272DF5D-7C83-4A24-AA8C-6613E1DD245E}" srcId="{C3AA926F-E52A-4C9B-B731-9B036A57401F}" destId="{B33C2137-8CF5-45AB-8BC9-DC2316B47169}" srcOrd="0" destOrd="0" parTransId="{1A59C0B5-2EED-415D-9BBD-3A96CF0D051F}" sibTransId="{1E684266-EC3E-4290-8015-D0A383B917B5}"/>
    <dgm:cxn modelId="{FBE12264-9FFD-444A-88B3-0FDB7C6A7DD2}" srcId="{E11960CF-7C95-48BA-9951-5F9D130A6345}" destId="{278A370F-E5E1-40FD-B753-BE1C530BE07F}" srcOrd="2" destOrd="0" parTransId="{97A498A4-DFBD-4E88-A66F-AA4AB946780D}" sibTransId="{828DE960-B9D9-4224-A3EE-0DC72331EA34}"/>
    <dgm:cxn modelId="{E3510C68-CB69-433E-AFB1-E9A39F468E3F}" type="presOf" srcId="{C3AA926F-E52A-4C9B-B731-9B036A57401F}" destId="{F965DE65-6823-4805-8305-11A128004031}" srcOrd="0" destOrd="0" presId="urn:microsoft.com/office/officeart/2005/8/layout/list1"/>
    <dgm:cxn modelId="{1C73978A-3978-4EEB-9B88-5779DFAF7CF9}" type="presOf" srcId="{3521388F-D00A-474C-8052-57FA013D8909}" destId="{AC2D7251-01AD-41CC-AA0B-AD010FC042E8}" srcOrd="0" destOrd="1" presId="urn:microsoft.com/office/officeart/2005/8/layout/list1"/>
    <dgm:cxn modelId="{86241393-897E-4D59-A8EE-B0542624E760}" srcId="{99A31DCF-8ED8-4100-A808-E2ABE55BB9E4}" destId="{DD840B12-659F-4A0D-A24D-BAFDBCBF58AF}" srcOrd="0" destOrd="0" parTransId="{B37DE76C-6DAC-4FF9-93FF-F5242422E45D}" sibTransId="{C0A6DDCF-213E-4C4A-9282-2367281143B1}"/>
    <dgm:cxn modelId="{BA8C4193-0F6E-4B63-B5D9-87CCE14A6542}" srcId="{99A31DCF-8ED8-4100-A808-E2ABE55BB9E4}" destId="{D45EDC96-C3AF-4261-B032-D12DF82F7665}" srcOrd="1" destOrd="0" parTransId="{2A93AAAA-BF98-47AF-9C14-B7987CF34CD5}" sibTransId="{EABB7604-EA8B-41FC-85CF-E7F783252801}"/>
    <dgm:cxn modelId="{C2A1E797-F880-4A79-9B09-323A1FF33F67}" srcId="{B33C2137-8CF5-45AB-8BC9-DC2316B47169}" destId="{31E78B92-F8A1-4438-9634-64AF2E045FFA}" srcOrd="0" destOrd="0" parTransId="{3A0EDA6B-05AA-424B-8174-27B20A2AFB6E}" sibTransId="{0A7FDE3B-032A-4CCD-88BF-D81EC6D66FD4}"/>
    <dgm:cxn modelId="{F7E66FA3-AEAD-432B-A89F-1EEF2A48A375}" type="presOf" srcId="{DD840B12-659F-4A0D-A24D-BAFDBCBF58AF}" destId="{AC091B0A-ACB6-4BBF-BF1E-E1E7ECA0AFD7}" srcOrd="0" destOrd="0" presId="urn:microsoft.com/office/officeart/2005/8/layout/list1"/>
    <dgm:cxn modelId="{902448B2-6F74-4DC6-AD13-1DE5B469BAF6}" type="presOf" srcId="{278A370F-E5E1-40FD-B753-BE1C530BE07F}" destId="{AC2D7251-01AD-41CC-AA0B-AD010FC042E8}" srcOrd="0" destOrd="2" presId="urn:microsoft.com/office/officeart/2005/8/layout/list1"/>
    <dgm:cxn modelId="{F04C08B9-A824-478C-9A8C-F80B16762CFA}" srcId="{E11960CF-7C95-48BA-9951-5F9D130A6345}" destId="{3521388F-D00A-474C-8052-57FA013D8909}" srcOrd="1" destOrd="0" parTransId="{43ABA271-8ABA-4C25-9ECF-FD63E46CA780}" sibTransId="{B44A0D94-C41D-4130-A05D-E09ABB41FC98}"/>
    <dgm:cxn modelId="{AB07AFBA-3D47-4821-A9D5-413C1446EF15}" type="presOf" srcId="{99A31DCF-8ED8-4100-A808-E2ABE55BB9E4}" destId="{1F835018-FED7-4A3D-9232-1A609034411F}" srcOrd="0" destOrd="0" presId="urn:microsoft.com/office/officeart/2005/8/layout/list1"/>
    <dgm:cxn modelId="{999923BC-4457-4487-997C-27FF42306701}" srcId="{B33C2137-8CF5-45AB-8BC9-DC2316B47169}" destId="{1C0FAB81-4B2D-4A0F-80D6-21B5D64BD243}" srcOrd="2" destOrd="0" parTransId="{EF5A5965-392F-402F-9FFF-FE83A56AD321}" sibTransId="{FEE9EF04-A2A3-4426-B01B-423E36769F18}"/>
    <dgm:cxn modelId="{9C98F1C3-ED9F-4CF7-8279-EC6B5EBA3D83}" type="presOf" srcId="{31E78B92-F8A1-4438-9634-64AF2E045FFA}" destId="{0B33F749-16B7-44D0-B78D-6FA082DFCD02}" srcOrd="0" destOrd="0" presId="urn:microsoft.com/office/officeart/2005/8/layout/list1"/>
    <dgm:cxn modelId="{98EBF0D1-6B0C-4554-B9C9-54C9306C71C2}" type="presOf" srcId="{1C0FAB81-4B2D-4A0F-80D6-21B5D64BD243}" destId="{0B33F749-16B7-44D0-B78D-6FA082DFCD02}" srcOrd="0" destOrd="2" presId="urn:microsoft.com/office/officeart/2005/8/layout/list1"/>
    <dgm:cxn modelId="{33F1A8D9-84DD-44AA-812E-74E1E49A86C1}" type="presOf" srcId="{D45EDC96-C3AF-4261-B032-D12DF82F7665}" destId="{AC091B0A-ACB6-4BBF-BF1E-E1E7ECA0AFD7}" srcOrd="0" destOrd="1" presId="urn:microsoft.com/office/officeart/2005/8/layout/list1"/>
    <dgm:cxn modelId="{40B868DE-2E4E-49D8-937E-B38FE9BC7344}" srcId="{C3AA926F-E52A-4C9B-B731-9B036A57401F}" destId="{E11960CF-7C95-48BA-9951-5F9D130A6345}" srcOrd="2" destOrd="0" parTransId="{B196581A-7530-4507-B243-B2D2C90D4B21}" sibTransId="{BBD3D8D2-D5BB-49F0-9E6B-13A4047059D9}"/>
    <dgm:cxn modelId="{FF9FEADE-CECE-403B-97B0-5FBF3DAA6CDB}" type="presOf" srcId="{B33C2137-8CF5-45AB-8BC9-DC2316B47169}" destId="{CCB58F14-D71C-42FA-9BF6-E1BEA0CC0BAF}" srcOrd="1" destOrd="0" presId="urn:microsoft.com/office/officeart/2005/8/layout/list1"/>
    <dgm:cxn modelId="{A7336ADF-AD52-4D32-827D-A220CBFC0AFD}" type="presOf" srcId="{99A31DCF-8ED8-4100-A808-E2ABE55BB9E4}" destId="{5CD9484E-20F9-475C-A675-37BAE248764E}" srcOrd="1" destOrd="0" presId="urn:microsoft.com/office/officeart/2005/8/layout/list1"/>
    <dgm:cxn modelId="{D5CE33F7-62ED-461B-8C27-DAB3EE66D8D9}" type="presOf" srcId="{E11960CF-7C95-48BA-9951-5F9D130A6345}" destId="{7974D2AC-D45D-48B5-97DA-021F1DC0789B}" srcOrd="1" destOrd="0" presId="urn:microsoft.com/office/officeart/2005/8/layout/list1"/>
    <dgm:cxn modelId="{A759B0FB-6EB4-4AAA-A495-225CEDA71B6A}" srcId="{B33C2137-8CF5-45AB-8BC9-DC2316B47169}" destId="{B8F555E8-EC3B-43A4-92B6-EEDC5471DC8F}" srcOrd="1" destOrd="0" parTransId="{24BAD5FB-F30C-4996-95E3-68C418224244}" sibTransId="{2D7BE5E0-4097-4804-9429-99A0339D9777}"/>
    <dgm:cxn modelId="{48082075-4C64-4BAE-AD53-BA56C78CC688}" type="presParOf" srcId="{F965DE65-6823-4805-8305-11A128004031}" destId="{F6541918-3253-41A9-9AF0-342D7303B169}" srcOrd="0" destOrd="0" presId="urn:microsoft.com/office/officeart/2005/8/layout/list1"/>
    <dgm:cxn modelId="{056B8B8E-962C-4277-8124-6069F4ECD8DA}" type="presParOf" srcId="{F6541918-3253-41A9-9AF0-342D7303B169}" destId="{3481F779-BC3D-4504-8051-0DDD9A479B1D}" srcOrd="0" destOrd="0" presId="urn:microsoft.com/office/officeart/2005/8/layout/list1"/>
    <dgm:cxn modelId="{70F1AC1E-2A63-4022-9A87-F6DB08F30C30}" type="presParOf" srcId="{F6541918-3253-41A9-9AF0-342D7303B169}" destId="{CCB58F14-D71C-42FA-9BF6-E1BEA0CC0BAF}" srcOrd="1" destOrd="0" presId="urn:microsoft.com/office/officeart/2005/8/layout/list1"/>
    <dgm:cxn modelId="{8EDAFA44-2692-494C-A888-1AC8FB848064}" type="presParOf" srcId="{F965DE65-6823-4805-8305-11A128004031}" destId="{D98375B3-2835-434A-9E1C-669B997191D3}" srcOrd="1" destOrd="0" presId="urn:microsoft.com/office/officeart/2005/8/layout/list1"/>
    <dgm:cxn modelId="{AF57B5B1-0BD5-4928-9EAA-CFFA547B22E4}" type="presParOf" srcId="{F965DE65-6823-4805-8305-11A128004031}" destId="{0B33F749-16B7-44D0-B78D-6FA082DFCD02}" srcOrd="2" destOrd="0" presId="urn:microsoft.com/office/officeart/2005/8/layout/list1"/>
    <dgm:cxn modelId="{CAAAB502-7ADA-4DE9-BECA-8174454816FE}" type="presParOf" srcId="{F965DE65-6823-4805-8305-11A128004031}" destId="{9841518C-0ED1-41DD-9FA6-4B3FA6639F52}" srcOrd="3" destOrd="0" presId="urn:microsoft.com/office/officeart/2005/8/layout/list1"/>
    <dgm:cxn modelId="{CCEBF65D-498E-4367-924C-86F6A5FCFDDE}" type="presParOf" srcId="{F965DE65-6823-4805-8305-11A128004031}" destId="{406497D5-EB83-4C4E-B91F-5048A2E391BC}" srcOrd="4" destOrd="0" presId="urn:microsoft.com/office/officeart/2005/8/layout/list1"/>
    <dgm:cxn modelId="{CD2DF3DC-8420-4AE2-AEC5-BB0AE561F0CE}" type="presParOf" srcId="{406497D5-EB83-4C4E-B91F-5048A2E391BC}" destId="{1F835018-FED7-4A3D-9232-1A609034411F}" srcOrd="0" destOrd="0" presId="urn:microsoft.com/office/officeart/2005/8/layout/list1"/>
    <dgm:cxn modelId="{B71D2110-FD9D-4857-80F0-431BC7343624}" type="presParOf" srcId="{406497D5-EB83-4C4E-B91F-5048A2E391BC}" destId="{5CD9484E-20F9-475C-A675-37BAE248764E}" srcOrd="1" destOrd="0" presId="urn:microsoft.com/office/officeart/2005/8/layout/list1"/>
    <dgm:cxn modelId="{6C1F7AA2-73F2-4F1F-8893-138CA843334C}" type="presParOf" srcId="{F965DE65-6823-4805-8305-11A128004031}" destId="{154C0135-08DB-4290-8531-4D71E0F7361B}" srcOrd="5" destOrd="0" presId="urn:microsoft.com/office/officeart/2005/8/layout/list1"/>
    <dgm:cxn modelId="{28C69783-16F4-4E8A-8366-CFEE86485014}" type="presParOf" srcId="{F965DE65-6823-4805-8305-11A128004031}" destId="{AC091B0A-ACB6-4BBF-BF1E-E1E7ECA0AFD7}" srcOrd="6" destOrd="0" presId="urn:microsoft.com/office/officeart/2005/8/layout/list1"/>
    <dgm:cxn modelId="{0D586539-8DF5-4824-9A6D-2D327FB51C22}" type="presParOf" srcId="{F965DE65-6823-4805-8305-11A128004031}" destId="{88561961-806C-4E4C-9A6D-B8C6BB3AC138}" srcOrd="7" destOrd="0" presId="urn:microsoft.com/office/officeart/2005/8/layout/list1"/>
    <dgm:cxn modelId="{9283792E-51C5-42F4-8CAC-D91A5931DD58}" type="presParOf" srcId="{F965DE65-6823-4805-8305-11A128004031}" destId="{B95840C9-5126-4AE9-A7BE-6E14593D9BB0}" srcOrd="8" destOrd="0" presId="urn:microsoft.com/office/officeart/2005/8/layout/list1"/>
    <dgm:cxn modelId="{5ADE99D7-3C4A-4258-9348-BF2DF0757885}" type="presParOf" srcId="{B95840C9-5126-4AE9-A7BE-6E14593D9BB0}" destId="{B30A5703-8C8F-4D05-85F0-0B37479A1A8A}" srcOrd="0" destOrd="0" presId="urn:microsoft.com/office/officeart/2005/8/layout/list1"/>
    <dgm:cxn modelId="{AE23A666-8BF7-41FF-B45A-D24D0D780BB9}" type="presParOf" srcId="{B95840C9-5126-4AE9-A7BE-6E14593D9BB0}" destId="{7974D2AC-D45D-48B5-97DA-021F1DC0789B}" srcOrd="1" destOrd="0" presId="urn:microsoft.com/office/officeart/2005/8/layout/list1"/>
    <dgm:cxn modelId="{BC613061-492A-4473-B195-E875C87622B5}" type="presParOf" srcId="{F965DE65-6823-4805-8305-11A128004031}" destId="{E3614E2A-EF23-4BB3-A6CB-6F97AC74D343}" srcOrd="9" destOrd="0" presId="urn:microsoft.com/office/officeart/2005/8/layout/list1"/>
    <dgm:cxn modelId="{3B0D3C9C-E4E6-448F-838F-9410C4F90F48}" type="presParOf" srcId="{F965DE65-6823-4805-8305-11A128004031}" destId="{AC2D7251-01AD-41CC-AA0B-AD010FC042E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237F67-0D98-004E-9FF6-AABB3B12E343}" type="doc">
      <dgm:prSet loTypeId="urn:microsoft.com/office/officeart/2005/8/layout/process2" loCatId="icon" qsTypeId="urn:microsoft.com/office/officeart/2005/8/quickstyle/simple1" qsCatId="simple" csTypeId="urn:microsoft.com/office/officeart/2005/8/colors/accent1_2" csCatId="accent1" phldr="1"/>
      <dgm:spPr/>
      <dgm:t>
        <a:bodyPr/>
        <a:lstStyle/>
        <a:p>
          <a:endParaRPr lang="en-US"/>
        </a:p>
      </dgm:t>
    </dgm:pt>
    <dgm:pt modelId="{F54BC74A-31CB-9445-96A5-45258F11977E}">
      <dgm:prSet phldrT="[Text]"/>
      <dgm:spPr>
        <a:solidFill>
          <a:schemeClr val="bg2"/>
        </a:solidFill>
      </dgm:spPr>
      <dgm:t>
        <a:bodyPr/>
        <a:lstStyle/>
        <a:p>
          <a:r>
            <a:rPr lang="en-US"/>
            <a:t>REALM data</a:t>
          </a:r>
        </a:p>
      </dgm:t>
    </dgm:pt>
    <dgm:pt modelId="{5975E086-35F2-924C-A688-710F44C6D389}" type="parTrans" cxnId="{502A9340-68FD-6442-B069-8FBDD573E11B}">
      <dgm:prSet/>
      <dgm:spPr/>
      <dgm:t>
        <a:bodyPr/>
        <a:lstStyle/>
        <a:p>
          <a:endParaRPr lang="en-US"/>
        </a:p>
      </dgm:t>
    </dgm:pt>
    <dgm:pt modelId="{C6746279-F7CC-AF41-853A-657BC2CB831D}" type="sibTrans" cxnId="{502A9340-68FD-6442-B069-8FBDD573E11B}">
      <dgm:prSet/>
      <dgm:spPr/>
      <dgm:t>
        <a:bodyPr/>
        <a:lstStyle/>
        <a:p>
          <a:endParaRPr lang="en-US"/>
        </a:p>
      </dgm:t>
    </dgm:pt>
    <dgm:pt modelId="{6D155E53-9C01-DF46-90A3-FED9F8EE17D4}">
      <dgm:prSet phldrT="[Text]"/>
      <dgm:spPr>
        <a:solidFill>
          <a:schemeClr val="accent1"/>
        </a:solidFill>
      </dgm:spPr>
      <dgm:t>
        <a:bodyPr/>
        <a:lstStyle/>
        <a:p>
          <a:r>
            <a:rPr lang="en-US"/>
            <a:t>Your institution</a:t>
          </a:r>
        </a:p>
      </dgm:t>
    </dgm:pt>
    <dgm:pt modelId="{8E0E50A1-8AA0-8146-B48E-AD5740F61CCD}" type="parTrans" cxnId="{67A3E51A-8865-E541-AD18-94F5EA9A9FA4}">
      <dgm:prSet/>
      <dgm:spPr/>
      <dgm:t>
        <a:bodyPr/>
        <a:lstStyle/>
        <a:p>
          <a:endParaRPr lang="en-US"/>
        </a:p>
      </dgm:t>
    </dgm:pt>
    <dgm:pt modelId="{4D4792AC-CD81-DF4C-B2D7-9182C87B2BB9}" type="sibTrans" cxnId="{67A3E51A-8865-E541-AD18-94F5EA9A9FA4}">
      <dgm:prSet/>
      <dgm:spPr/>
      <dgm:t>
        <a:bodyPr/>
        <a:lstStyle/>
        <a:p>
          <a:endParaRPr lang="en-US"/>
        </a:p>
      </dgm:t>
    </dgm:pt>
    <dgm:pt modelId="{F76591C2-3928-E149-A65A-CA4D23A75424}">
      <dgm:prSet phldrT="[Text]"/>
      <dgm:spPr>
        <a:solidFill>
          <a:schemeClr val="tx2"/>
        </a:solidFill>
      </dgm:spPr>
      <dgm:t>
        <a:bodyPr/>
        <a:lstStyle/>
        <a:p>
          <a:r>
            <a:rPr lang="en-US"/>
            <a:t>Local policies</a:t>
          </a:r>
        </a:p>
      </dgm:t>
    </dgm:pt>
    <dgm:pt modelId="{FB1ACE04-185A-1948-9F7E-66C72AB58645}" type="parTrans" cxnId="{63DAB3F4-F54C-DC46-8892-33060C1CA103}">
      <dgm:prSet/>
      <dgm:spPr/>
      <dgm:t>
        <a:bodyPr/>
        <a:lstStyle/>
        <a:p>
          <a:endParaRPr lang="en-US"/>
        </a:p>
      </dgm:t>
    </dgm:pt>
    <dgm:pt modelId="{77BDEF7A-D6A5-084A-8280-D95F7865A6F4}" type="sibTrans" cxnId="{63DAB3F4-F54C-DC46-8892-33060C1CA103}">
      <dgm:prSet/>
      <dgm:spPr/>
      <dgm:t>
        <a:bodyPr/>
        <a:lstStyle/>
        <a:p>
          <a:endParaRPr lang="en-US"/>
        </a:p>
      </dgm:t>
    </dgm:pt>
    <dgm:pt modelId="{5C78349D-612B-334F-A72B-9D20590B6164}" type="pres">
      <dgm:prSet presAssocID="{EC237F67-0D98-004E-9FF6-AABB3B12E343}" presName="linearFlow" presStyleCnt="0">
        <dgm:presLayoutVars>
          <dgm:resizeHandles val="exact"/>
        </dgm:presLayoutVars>
      </dgm:prSet>
      <dgm:spPr/>
    </dgm:pt>
    <dgm:pt modelId="{0EDCD6EF-37BA-4848-8F95-CDC0DC0E705D}" type="pres">
      <dgm:prSet presAssocID="{F54BC74A-31CB-9445-96A5-45258F11977E}" presName="node" presStyleLbl="node1" presStyleIdx="0" presStyleCnt="3">
        <dgm:presLayoutVars>
          <dgm:bulletEnabled val="1"/>
        </dgm:presLayoutVars>
      </dgm:prSet>
      <dgm:spPr/>
    </dgm:pt>
    <dgm:pt modelId="{D43A336F-A054-1548-AB40-F68D49C0CDAD}" type="pres">
      <dgm:prSet presAssocID="{C6746279-F7CC-AF41-853A-657BC2CB831D}" presName="sibTrans" presStyleLbl="sibTrans2D1" presStyleIdx="0" presStyleCnt="2"/>
      <dgm:spPr/>
    </dgm:pt>
    <dgm:pt modelId="{F504A317-47E1-3045-9C49-548410A436B9}" type="pres">
      <dgm:prSet presAssocID="{C6746279-F7CC-AF41-853A-657BC2CB831D}" presName="connectorText" presStyleLbl="sibTrans2D1" presStyleIdx="0" presStyleCnt="2"/>
      <dgm:spPr/>
    </dgm:pt>
    <dgm:pt modelId="{9BAB9C70-8274-1547-8B44-6D883CF9EF08}" type="pres">
      <dgm:prSet presAssocID="{6D155E53-9C01-DF46-90A3-FED9F8EE17D4}" presName="node" presStyleLbl="node1" presStyleIdx="1" presStyleCnt="3">
        <dgm:presLayoutVars>
          <dgm:bulletEnabled val="1"/>
        </dgm:presLayoutVars>
      </dgm:prSet>
      <dgm:spPr/>
    </dgm:pt>
    <dgm:pt modelId="{69A3BF46-DE33-1943-9187-EA3C664477A6}" type="pres">
      <dgm:prSet presAssocID="{4D4792AC-CD81-DF4C-B2D7-9182C87B2BB9}" presName="sibTrans" presStyleLbl="sibTrans2D1" presStyleIdx="1" presStyleCnt="2"/>
      <dgm:spPr/>
    </dgm:pt>
    <dgm:pt modelId="{24DA705E-4B4D-3A46-BF46-FF4EE997D1BB}" type="pres">
      <dgm:prSet presAssocID="{4D4792AC-CD81-DF4C-B2D7-9182C87B2BB9}" presName="connectorText" presStyleLbl="sibTrans2D1" presStyleIdx="1" presStyleCnt="2"/>
      <dgm:spPr/>
    </dgm:pt>
    <dgm:pt modelId="{1DC1B1BB-2F03-814F-9DF7-B1A72CCADFAD}" type="pres">
      <dgm:prSet presAssocID="{F76591C2-3928-E149-A65A-CA4D23A75424}" presName="node" presStyleLbl="node1" presStyleIdx="2" presStyleCnt="3">
        <dgm:presLayoutVars>
          <dgm:bulletEnabled val="1"/>
        </dgm:presLayoutVars>
      </dgm:prSet>
      <dgm:spPr/>
    </dgm:pt>
  </dgm:ptLst>
  <dgm:cxnLst>
    <dgm:cxn modelId="{52C2AE12-5015-654A-879F-2B9466A1BEB4}" type="presOf" srcId="{C6746279-F7CC-AF41-853A-657BC2CB831D}" destId="{D43A336F-A054-1548-AB40-F68D49C0CDAD}" srcOrd="0" destOrd="0" presId="urn:microsoft.com/office/officeart/2005/8/layout/process2"/>
    <dgm:cxn modelId="{67A3E51A-8865-E541-AD18-94F5EA9A9FA4}" srcId="{EC237F67-0D98-004E-9FF6-AABB3B12E343}" destId="{6D155E53-9C01-DF46-90A3-FED9F8EE17D4}" srcOrd="1" destOrd="0" parTransId="{8E0E50A1-8AA0-8146-B48E-AD5740F61CCD}" sibTransId="{4D4792AC-CD81-DF4C-B2D7-9182C87B2BB9}"/>
    <dgm:cxn modelId="{5A926035-AA65-4E40-8896-8546BF17E757}" type="presOf" srcId="{F54BC74A-31CB-9445-96A5-45258F11977E}" destId="{0EDCD6EF-37BA-4848-8F95-CDC0DC0E705D}" srcOrd="0" destOrd="0" presId="urn:microsoft.com/office/officeart/2005/8/layout/process2"/>
    <dgm:cxn modelId="{502A9340-68FD-6442-B069-8FBDD573E11B}" srcId="{EC237F67-0D98-004E-9FF6-AABB3B12E343}" destId="{F54BC74A-31CB-9445-96A5-45258F11977E}" srcOrd="0" destOrd="0" parTransId="{5975E086-35F2-924C-A688-710F44C6D389}" sibTransId="{C6746279-F7CC-AF41-853A-657BC2CB831D}"/>
    <dgm:cxn modelId="{5523346E-F0D6-874E-98F4-E4E4190888DB}" type="presOf" srcId="{F76591C2-3928-E149-A65A-CA4D23A75424}" destId="{1DC1B1BB-2F03-814F-9DF7-B1A72CCADFAD}" srcOrd="0" destOrd="0" presId="urn:microsoft.com/office/officeart/2005/8/layout/process2"/>
    <dgm:cxn modelId="{9E4C7A7A-549A-4341-B2D5-DA55F5279FEC}" type="presOf" srcId="{6D155E53-9C01-DF46-90A3-FED9F8EE17D4}" destId="{9BAB9C70-8274-1547-8B44-6D883CF9EF08}" srcOrd="0" destOrd="0" presId="urn:microsoft.com/office/officeart/2005/8/layout/process2"/>
    <dgm:cxn modelId="{0763D38A-D3FD-9D4E-A8C9-359912134CC6}" type="presOf" srcId="{C6746279-F7CC-AF41-853A-657BC2CB831D}" destId="{F504A317-47E1-3045-9C49-548410A436B9}" srcOrd="1" destOrd="0" presId="urn:microsoft.com/office/officeart/2005/8/layout/process2"/>
    <dgm:cxn modelId="{40FA31A9-3884-EE44-B3A1-34C56CBD89D6}" type="presOf" srcId="{4D4792AC-CD81-DF4C-B2D7-9182C87B2BB9}" destId="{24DA705E-4B4D-3A46-BF46-FF4EE997D1BB}" srcOrd="1" destOrd="0" presId="urn:microsoft.com/office/officeart/2005/8/layout/process2"/>
    <dgm:cxn modelId="{4F7E25AF-C702-0A42-9625-FA85BEC30809}" type="presOf" srcId="{4D4792AC-CD81-DF4C-B2D7-9182C87B2BB9}" destId="{69A3BF46-DE33-1943-9187-EA3C664477A6}" srcOrd="0" destOrd="0" presId="urn:microsoft.com/office/officeart/2005/8/layout/process2"/>
    <dgm:cxn modelId="{3182C6C3-829B-9844-A2BB-1831D810AD87}" type="presOf" srcId="{EC237F67-0D98-004E-9FF6-AABB3B12E343}" destId="{5C78349D-612B-334F-A72B-9D20590B6164}" srcOrd="0" destOrd="0" presId="urn:microsoft.com/office/officeart/2005/8/layout/process2"/>
    <dgm:cxn modelId="{63DAB3F4-F54C-DC46-8892-33060C1CA103}" srcId="{EC237F67-0D98-004E-9FF6-AABB3B12E343}" destId="{F76591C2-3928-E149-A65A-CA4D23A75424}" srcOrd="2" destOrd="0" parTransId="{FB1ACE04-185A-1948-9F7E-66C72AB58645}" sibTransId="{77BDEF7A-D6A5-084A-8280-D95F7865A6F4}"/>
    <dgm:cxn modelId="{94409591-2EE5-E048-B105-A311BE37037C}" type="presParOf" srcId="{5C78349D-612B-334F-A72B-9D20590B6164}" destId="{0EDCD6EF-37BA-4848-8F95-CDC0DC0E705D}" srcOrd="0" destOrd="0" presId="urn:microsoft.com/office/officeart/2005/8/layout/process2"/>
    <dgm:cxn modelId="{6B1078B5-2272-7A43-A59A-9149E25C39BD}" type="presParOf" srcId="{5C78349D-612B-334F-A72B-9D20590B6164}" destId="{D43A336F-A054-1548-AB40-F68D49C0CDAD}" srcOrd="1" destOrd="0" presId="urn:microsoft.com/office/officeart/2005/8/layout/process2"/>
    <dgm:cxn modelId="{2C664A70-DBFA-694A-8AD9-54AE66D80B9E}" type="presParOf" srcId="{D43A336F-A054-1548-AB40-F68D49C0CDAD}" destId="{F504A317-47E1-3045-9C49-548410A436B9}" srcOrd="0" destOrd="0" presId="urn:microsoft.com/office/officeart/2005/8/layout/process2"/>
    <dgm:cxn modelId="{D5EF79DF-42D7-AC4F-B6B3-2B7C2A55322D}" type="presParOf" srcId="{5C78349D-612B-334F-A72B-9D20590B6164}" destId="{9BAB9C70-8274-1547-8B44-6D883CF9EF08}" srcOrd="2" destOrd="0" presId="urn:microsoft.com/office/officeart/2005/8/layout/process2"/>
    <dgm:cxn modelId="{422983A4-F7BE-C14E-A968-EF1F1FFC1E7C}" type="presParOf" srcId="{5C78349D-612B-334F-A72B-9D20590B6164}" destId="{69A3BF46-DE33-1943-9187-EA3C664477A6}" srcOrd="3" destOrd="0" presId="urn:microsoft.com/office/officeart/2005/8/layout/process2"/>
    <dgm:cxn modelId="{4C7F1510-FF6F-804D-8760-3E1916D8E1CA}" type="presParOf" srcId="{69A3BF46-DE33-1943-9187-EA3C664477A6}" destId="{24DA705E-4B4D-3A46-BF46-FF4EE997D1BB}" srcOrd="0" destOrd="0" presId="urn:microsoft.com/office/officeart/2005/8/layout/process2"/>
    <dgm:cxn modelId="{097266B6-A574-BC4B-B4A5-D3A0456CFBC8}" type="presParOf" srcId="{5C78349D-612B-334F-A72B-9D20590B6164}" destId="{1DC1B1BB-2F03-814F-9DF7-B1A72CCADFAD}"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03059-22F5-4D45-9FC0-B551890F2095}">
      <dsp:nvSpPr>
        <dsp:cNvPr id="0" name=""/>
        <dsp:cNvSpPr/>
      </dsp:nvSpPr>
      <dsp:spPr>
        <a:xfrm rot="16200000">
          <a:off x="1213760" y="-1195188"/>
          <a:ext cx="1544992" cy="394921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Next generation metadata</a:t>
          </a:r>
        </a:p>
      </dsp:txBody>
      <dsp:txXfrm rot="5400000">
        <a:off x="11650" y="6922"/>
        <a:ext cx="3949213" cy="1158744"/>
      </dsp:txXfrm>
    </dsp:sp>
    <dsp:sp modelId="{B07F38B7-5C13-44F7-AEEC-C330C738AB24}">
      <dsp:nvSpPr>
        <dsp:cNvPr id="0" name=""/>
        <dsp:cNvSpPr/>
      </dsp:nvSpPr>
      <dsp:spPr>
        <a:xfrm>
          <a:off x="3949213" y="0"/>
          <a:ext cx="3949213" cy="154499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Unique and distinctive collections</a:t>
          </a:r>
        </a:p>
      </dsp:txBody>
      <dsp:txXfrm>
        <a:off x="3949213" y="0"/>
        <a:ext cx="3949213" cy="1158744"/>
      </dsp:txXfrm>
    </dsp:sp>
    <dsp:sp modelId="{9AA50AF3-8563-4244-97A7-EAA8B159AD1C}">
      <dsp:nvSpPr>
        <dsp:cNvPr id="0" name=""/>
        <dsp:cNvSpPr/>
      </dsp:nvSpPr>
      <dsp:spPr>
        <a:xfrm rot="10800000">
          <a:off x="0" y="1544992"/>
          <a:ext cx="3949213" cy="154499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Resource sharing / Collective collections</a:t>
          </a:r>
        </a:p>
      </dsp:txBody>
      <dsp:txXfrm rot="10800000">
        <a:off x="0" y="1931240"/>
        <a:ext cx="3949213" cy="1158744"/>
      </dsp:txXfrm>
    </dsp:sp>
    <dsp:sp modelId="{AC4175CE-DD2A-4500-82A8-F043D8F28068}">
      <dsp:nvSpPr>
        <dsp:cNvPr id="0" name=""/>
        <dsp:cNvSpPr/>
      </dsp:nvSpPr>
      <dsp:spPr>
        <a:xfrm rot="5400000">
          <a:off x="5151324" y="342881"/>
          <a:ext cx="1544992" cy="394921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Research support</a:t>
          </a:r>
        </a:p>
      </dsp:txBody>
      <dsp:txXfrm rot="-5400000">
        <a:off x="3949214" y="1931240"/>
        <a:ext cx="3949213" cy="1158744"/>
      </dsp:txXfrm>
    </dsp:sp>
    <dsp:sp modelId="{07A8493F-8727-4062-B5FE-A889BDAE5297}">
      <dsp:nvSpPr>
        <dsp:cNvPr id="0" name=""/>
        <dsp:cNvSpPr/>
      </dsp:nvSpPr>
      <dsp:spPr>
        <a:xfrm>
          <a:off x="2166688" y="1158744"/>
          <a:ext cx="3565049" cy="772496"/>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Learning Together</a:t>
          </a:r>
        </a:p>
      </dsp:txBody>
      <dsp:txXfrm>
        <a:off x="2166688" y="1158744"/>
        <a:ext cx="3565049" cy="772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3F749-16B7-44D0-B78D-6FA082DFCD02}">
      <dsp:nvSpPr>
        <dsp:cNvPr id="0" name=""/>
        <dsp:cNvSpPr/>
      </dsp:nvSpPr>
      <dsp:spPr>
        <a:xfrm>
          <a:off x="0" y="281065"/>
          <a:ext cx="7927450" cy="10867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258" tIns="312420" rIns="61525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Project funder</a:t>
          </a:r>
        </a:p>
        <a:p>
          <a:pPr marL="114300" lvl="1" indent="-114300" algn="l" defTabSz="666750">
            <a:lnSpc>
              <a:spcPct val="90000"/>
            </a:lnSpc>
            <a:spcBef>
              <a:spcPct val="0"/>
            </a:spcBef>
            <a:spcAft>
              <a:spcPct val="15000"/>
            </a:spcAft>
            <a:buFont typeface="Arial"/>
            <a:buChar char="•"/>
          </a:pPr>
          <a:r>
            <a:rPr lang="en-US" sz="1500" kern="1200">
              <a:cs typeface="Arial"/>
            </a:rPr>
            <a:t>Consult on project goals and activities</a:t>
          </a:r>
          <a:endParaRPr lang="en-US" sz="1500" kern="1200"/>
        </a:p>
        <a:p>
          <a:pPr marL="114300" lvl="1" indent="-114300" algn="l" defTabSz="666750">
            <a:lnSpc>
              <a:spcPct val="90000"/>
            </a:lnSpc>
            <a:spcBef>
              <a:spcPct val="0"/>
            </a:spcBef>
            <a:spcAft>
              <a:spcPct val="15000"/>
            </a:spcAft>
            <a:buChar char="•"/>
          </a:pPr>
          <a:r>
            <a:rPr lang="en-US" sz="1500" kern="1200"/>
            <a:t>Convenes steering committee and working groups</a:t>
          </a:r>
        </a:p>
      </dsp:txBody>
      <dsp:txXfrm>
        <a:off x="0" y="281065"/>
        <a:ext cx="7927450" cy="1086750"/>
      </dsp:txXfrm>
    </dsp:sp>
    <dsp:sp modelId="{CCB58F14-D71C-42FA-9BF6-E1BEA0CC0BAF}">
      <dsp:nvSpPr>
        <dsp:cNvPr id="0" name=""/>
        <dsp:cNvSpPr/>
      </dsp:nvSpPr>
      <dsp:spPr>
        <a:xfrm>
          <a:off x="396372" y="59665"/>
          <a:ext cx="5549215"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747" tIns="0" rIns="209747" bIns="0" numCol="1" spcCol="1270" anchor="ctr" anchorCtr="0">
          <a:noAutofit/>
        </a:bodyPr>
        <a:lstStyle/>
        <a:p>
          <a:pPr marL="0" lvl="0" indent="0" algn="l" defTabSz="666750">
            <a:lnSpc>
              <a:spcPct val="90000"/>
            </a:lnSpc>
            <a:spcBef>
              <a:spcPct val="0"/>
            </a:spcBef>
            <a:spcAft>
              <a:spcPct val="35000"/>
            </a:spcAft>
            <a:buNone/>
          </a:pPr>
          <a:r>
            <a:rPr lang="en-US" sz="1500" kern="1200"/>
            <a:t>IMLS</a:t>
          </a:r>
        </a:p>
      </dsp:txBody>
      <dsp:txXfrm>
        <a:off x="417988" y="81281"/>
        <a:ext cx="5505983" cy="399568"/>
      </dsp:txXfrm>
    </dsp:sp>
    <dsp:sp modelId="{AC091B0A-ACB6-4BBF-BF1E-E1E7ECA0AFD7}">
      <dsp:nvSpPr>
        <dsp:cNvPr id="0" name=""/>
        <dsp:cNvSpPr/>
      </dsp:nvSpPr>
      <dsp:spPr>
        <a:xfrm>
          <a:off x="0" y="1670215"/>
          <a:ext cx="7927450" cy="8505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258" tIns="312420" rIns="61525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Conduct literature review</a:t>
          </a:r>
        </a:p>
        <a:p>
          <a:pPr marL="114300" lvl="1" indent="-114300" algn="l" defTabSz="666750">
            <a:lnSpc>
              <a:spcPct val="90000"/>
            </a:lnSpc>
            <a:spcBef>
              <a:spcPct val="0"/>
            </a:spcBef>
            <a:spcAft>
              <a:spcPct val="15000"/>
            </a:spcAft>
            <a:buChar char="•"/>
          </a:pPr>
          <a:r>
            <a:rPr lang="en-US" sz="1500" kern="1200"/>
            <a:t>Conduct research on materials</a:t>
          </a:r>
        </a:p>
      </dsp:txBody>
      <dsp:txXfrm>
        <a:off x="0" y="1670215"/>
        <a:ext cx="7927450" cy="850500"/>
      </dsp:txXfrm>
    </dsp:sp>
    <dsp:sp modelId="{5CD9484E-20F9-475C-A675-37BAE248764E}">
      <dsp:nvSpPr>
        <dsp:cNvPr id="0" name=""/>
        <dsp:cNvSpPr/>
      </dsp:nvSpPr>
      <dsp:spPr>
        <a:xfrm>
          <a:off x="396372" y="1448816"/>
          <a:ext cx="5549215"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747" tIns="0" rIns="209747" bIns="0" numCol="1" spcCol="1270" anchor="ctr" anchorCtr="0">
          <a:noAutofit/>
        </a:bodyPr>
        <a:lstStyle/>
        <a:p>
          <a:pPr marL="0" lvl="0" indent="0" algn="l" defTabSz="666750">
            <a:lnSpc>
              <a:spcPct val="90000"/>
            </a:lnSpc>
            <a:spcBef>
              <a:spcPct val="0"/>
            </a:spcBef>
            <a:spcAft>
              <a:spcPct val="35000"/>
            </a:spcAft>
            <a:buNone/>
          </a:pPr>
          <a:r>
            <a:rPr lang="en-US" sz="1500" kern="1200"/>
            <a:t>Battelle</a:t>
          </a:r>
        </a:p>
      </dsp:txBody>
      <dsp:txXfrm>
        <a:off x="417988" y="1470432"/>
        <a:ext cx="5505983" cy="399568"/>
      </dsp:txXfrm>
    </dsp:sp>
    <dsp:sp modelId="{AC2D7251-01AD-41CC-AA0B-AD010FC042E8}">
      <dsp:nvSpPr>
        <dsp:cNvPr id="0" name=""/>
        <dsp:cNvSpPr/>
      </dsp:nvSpPr>
      <dsp:spPr>
        <a:xfrm>
          <a:off x="0" y="2823116"/>
          <a:ext cx="7927450" cy="12757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258" tIns="312420" rIns="615258" bIns="106680" numCol="1" spcCol="1270" anchor="t" anchorCtr="0">
          <a:noAutofit/>
        </a:bodyPr>
        <a:lstStyle/>
        <a:p>
          <a:pPr marL="114300" lvl="1" indent="-114300" algn="l" defTabSz="666750">
            <a:lnSpc>
              <a:spcPct val="90000"/>
            </a:lnSpc>
            <a:spcBef>
              <a:spcPct val="0"/>
            </a:spcBef>
            <a:spcAft>
              <a:spcPct val="15000"/>
            </a:spcAft>
            <a:buFont typeface="Arial"/>
            <a:buChar char="•"/>
          </a:pPr>
          <a:r>
            <a:rPr lang="en-US" sz="1500" kern="1200">
              <a:cs typeface="Arial"/>
            </a:rPr>
            <a:t>Lead and manage execution of project deliverables</a:t>
          </a:r>
          <a:endParaRPr lang="en-US" sz="1500" kern="1200"/>
        </a:p>
        <a:p>
          <a:pPr marL="114300" lvl="1" indent="-114300" algn="l" defTabSz="666750">
            <a:lnSpc>
              <a:spcPct val="90000"/>
            </a:lnSpc>
            <a:spcBef>
              <a:spcPct val="0"/>
            </a:spcBef>
            <a:spcAft>
              <a:spcPct val="15000"/>
            </a:spcAft>
            <a:buFont typeface="Arial"/>
            <a:buChar char="•"/>
          </a:pPr>
          <a:r>
            <a:rPr lang="en-US" sz="1500" kern="1200">
              <a:cs typeface="Arial"/>
            </a:rPr>
            <a:t>Collect, synthesize stakeholder input to inform decisions</a:t>
          </a:r>
          <a:endParaRPr lang="en-US" sz="1500" kern="1200"/>
        </a:p>
        <a:p>
          <a:pPr marL="114300" lvl="1" indent="-114300" algn="l" defTabSz="666750">
            <a:lnSpc>
              <a:spcPct val="90000"/>
            </a:lnSpc>
            <a:spcBef>
              <a:spcPct val="0"/>
            </a:spcBef>
            <a:spcAft>
              <a:spcPct val="15000"/>
            </a:spcAft>
            <a:buFont typeface="Arial"/>
            <a:buChar char="•"/>
          </a:pPr>
          <a:r>
            <a:rPr lang="en-US" sz="1500" kern="1200">
              <a:cs typeface="Arial"/>
            </a:rPr>
            <a:t>Publish and distribute research and information to the archives, libraries and museums communities</a:t>
          </a:r>
          <a:endParaRPr lang="en-US" sz="1500" kern="1200"/>
        </a:p>
      </dsp:txBody>
      <dsp:txXfrm>
        <a:off x="0" y="2823116"/>
        <a:ext cx="7927450" cy="1275750"/>
      </dsp:txXfrm>
    </dsp:sp>
    <dsp:sp modelId="{7974D2AC-D45D-48B5-97DA-021F1DC0789B}">
      <dsp:nvSpPr>
        <dsp:cNvPr id="0" name=""/>
        <dsp:cNvSpPr/>
      </dsp:nvSpPr>
      <dsp:spPr>
        <a:xfrm>
          <a:off x="396372" y="2601716"/>
          <a:ext cx="5549215"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747" tIns="0" rIns="209747" bIns="0" numCol="1" spcCol="1270" anchor="ctr" anchorCtr="0">
          <a:noAutofit/>
        </a:bodyPr>
        <a:lstStyle/>
        <a:p>
          <a:pPr marL="0" lvl="0" indent="0" algn="l" defTabSz="666750">
            <a:lnSpc>
              <a:spcPct val="90000"/>
            </a:lnSpc>
            <a:spcBef>
              <a:spcPct val="0"/>
            </a:spcBef>
            <a:spcAft>
              <a:spcPct val="35000"/>
            </a:spcAft>
            <a:buNone/>
          </a:pPr>
          <a:r>
            <a:rPr lang="en-US" sz="1500" kern="1200"/>
            <a:t>OCLC</a:t>
          </a:r>
        </a:p>
      </dsp:txBody>
      <dsp:txXfrm>
        <a:off x="417988" y="2623332"/>
        <a:ext cx="5505983"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CD6EF-37BA-4848-8F95-CDC0DC0E705D}">
      <dsp:nvSpPr>
        <dsp:cNvPr id="0" name=""/>
        <dsp:cNvSpPr/>
      </dsp:nvSpPr>
      <dsp:spPr>
        <a:xfrm>
          <a:off x="1480456" y="0"/>
          <a:ext cx="1828800" cy="1016000"/>
        </a:xfrm>
        <a:prstGeom prst="roundRect">
          <a:avLst>
            <a:gd name="adj" fmla="val 1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REALM data</a:t>
          </a:r>
        </a:p>
      </dsp:txBody>
      <dsp:txXfrm>
        <a:off x="1510214" y="29758"/>
        <a:ext cx="1769284" cy="956484"/>
      </dsp:txXfrm>
    </dsp:sp>
    <dsp:sp modelId="{D43A336F-A054-1548-AB40-F68D49C0CDAD}">
      <dsp:nvSpPr>
        <dsp:cNvPr id="0" name=""/>
        <dsp:cNvSpPr/>
      </dsp:nvSpPr>
      <dsp:spPr>
        <a:xfrm rot="5400000">
          <a:off x="2204357"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2257697" y="1079499"/>
        <a:ext cx="274320" cy="266699"/>
      </dsp:txXfrm>
    </dsp:sp>
    <dsp:sp modelId="{9BAB9C70-8274-1547-8B44-6D883CF9EF08}">
      <dsp:nvSpPr>
        <dsp:cNvPr id="0" name=""/>
        <dsp:cNvSpPr/>
      </dsp:nvSpPr>
      <dsp:spPr>
        <a:xfrm>
          <a:off x="1480456" y="1523999"/>
          <a:ext cx="1828800" cy="1016000"/>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Your institution</a:t>
          </a:r>
        </a:p>
      </dsp:txBody>
      <dsp:txXfrm>
        <a:off x="1510214" y="1553757"/>
        <a:ext cx="1769284" cy="956484"/>
      </dsp:txXfrm>
    </dsp:sp>
    <dsp:sp modelId="{69A3BF46-DE33-1943-9187-EA3C664477A6}">
      <dsp:nvSpPr>
        <dsp:cNvPr id="0" name=""/>
        <dsp:cNvSpPr/>
      </dsp:nvSpPr>
      <dsp:spPr>
        <a:xfrm rot="5400000">
          <a:off x="2204356"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2257696" y="2603499"/>
        <a:ext cx="274320" cy="266700"/>
      </dsp:txXfrm>
    </dsp:sp>
    <dsp:sp modelId="{1DC1B1BB-2F03-814F-9DF7-B1A72CCADFAD}">
      <dsp:nvSpPr>
        <dsp:cNvPr id="0" name=""/>
        <dsp:cNvSpPr/>
      </dsp:nvSpPr>
      <dsp:spPr>
        <a:xfrm>
          <a:off x="1480456" y="3047999"/>
          <a:ext cx="1828800" cy="1016000"/>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Local policies</a:t>
          </a:r>
        </a:p>
      </dsp:txBody>
      <dsp:txXfrm>
        <a:off x="1510214"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0.8944</cdr:x>
      <cdr:y>0.07671</cdr:y>
    </cdr:from>
    <cdr:to>
      <cdr:x>1</cdr:x>
      <cdr:y>0.14299</cdr:y>
    </cdr:to>
    <cdr:sp macro="" textlink="">
      <cdr:nvSpPr>
        <cdr:cNvPr id="2" name="TextBox 1">
          <a:extLst xmlns:a="http://schemas.openxmlformats.org/drawingml/2006/main">
            <a:ext uri="{FF2B5EF4-FFF2-40B4-BE49-F238E27FC236}">
              <a16:creationId xmlns:a16="http://schemas.microsoft.com/office/drawing/2014/main" id="{2A84D938-2F39-4815-8C4E-ADA0554BEFBE}"/>
            </a:ext>
          </a:extLst>
        </cdr:cNvPr>
        <cdr:cNvSpPr txBox="1"/>
      </cdr:nvSpPr>
      <cdr:spPr>
        <a:xfrm xmlns:a="http://schemas.openxmlformats.org/drawingml/2006/main">
          <a:off x="6951672" y="296633"/>
          <a:ext cx="820728"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1,000,000</a:t>
          </a:r>
        </a:p>
      </cdr:txBody>
    </cdr:sp>
  </cdr:relSizeAnchor>
  <cdr:relSizeAnchor xmlns:cdr="http://schemas.openxmlformats.org/drawingml/2006/chartDrawing">
    <cdr:from>
      <cdr:x>0.8944</cdr:x>
      <cdr:y>0.21351</cdr:y>
    </cdr:from>
    <cdr:to>
      <cdr:x>1</cdr:x>
      <cdr:y>0.27979</cdr:y>
    </cdr:to>
    <cdr:sp macro="" textlink="">
      <cdr:nvSpPr>
        <cdr:cNvPr id="3" name="TextBox 1">
          <a:extLst xmlns:a="http://schemas.openxmlformats.org/drawingml/2006/main">
            <a:ext uri="{FF2B5EF4-FFF2-40B4-BE49-F238E27FC236}">
              <a16:creationId xmlns:a16="http://schemas.microsoft.com/office/drawing/2014/main" id="{ABAFAB8A-5CB6-4A67-8FD9-9C99FCC02A2A}"/>
            </a:ext>
          </a:extLst>
        </cdr:cNvPr>
        <cdr:cNvSpPr txBox="1"/>
      </cdr:nvSpPr>
      <cdr:spPr>
        <a:xfrm xmlns:a="http://schemas.openxmlformats.org/drawingml/2006/main">
          <a:off x="6951671" y="825586"/>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100,000</a:t>
          </a:r>
        </a:p>
      </cdr:txBody>
    </cdr:sp>
  </cdr:relSizeAnchor>
  <cdr:relSizeAnchor xmlns:cdr="http://schemas.openxmlformats.org/drawingml/2006/chartDrawing">
    <cdr:from>
      <cdr:x>0.8944</cdr:x>
      <cdr:y>0.35925</cdr:y>
    </cdr:from>
    <cdr:to>
      <cdr:x>1</cdr:x>
      <cdr:y>0.42553</cdr:y>
    </cdr:to>
    <cdr:sp macro="" textlink="">
      <cdr:nvSpPr>
        <cdr:cNvPr id="4" name="TextBox 1">
          <a:extLst xmlns:a="http://schemas.openxmlformats.org/drawingml/2006/main">
            <a:ext uri="{FF2B5EF4-FFF2-40B4-BE49-F238E27FC236}">
              <a16:creationId xmlns:a16="http://schemas.microsoft.com/office/drawing/2014/main" id="{6D4A923D-3377-4C08-83A5-CAF164A2838D}"/>
            </a:ext>
          </a:extLst>
        </cdr:cNvPr>
        <cdr:cNvSpPr txBox="1"/>
      </cdr:nvSpPr>
      <cdr:spPr>
        <a:xfrm xmlns:a="http://schemas.openxmlformats.org/drawingml/2006/main">
          <a:off x="6951671" y="1389121"/>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a:t>
          </a:r>
        </a:p>
      </cdr:txBody>
    </cdr:sp>
  </cdr:relSizeAnchor>
  <cdr:relSizeAnchor xmlns:cdr="http://schemas.openxmlformats.org/drawingml/2006/chartDrawing">
    <cdr:from>
      <cdr:x>0.89594</cdr:x>
      <cdr:y>0.5</cdr:y>
    </cdr:from>
    <cdr:to>
      <cdr:x>0.97825</cdr:x>
      <cdr:y>0.56628</cdr:y>
    </cdr:to>
    <cdr:sp macro="" textlink="">
      <cdr:nvSpPr>
        <cdr:cNvPr id="5" name="TextBox 1">
          <a:extLst xmlns:a="http://schemas.openxmlformats.org/drawingml/2006/main">
            <a:ext uri="{FF2B5EF4-FFF2-40B4-BE49-F238E27FC236}">
              <a16:creationId xmlns:a16="http://schemas.microsoft.com/office/drawing/2014/main" id="{936B224D-3597-4B23-8C06-299EED2A38DF}"/>
            </a:ext>
          </a:extLst>
        </cdr:cNvPr>
        <cdr:cNvSpPr txBox="1"/>
      </cdr:nvSpPr>
      <cdr:spPr>
        <a:xfrm xmlns:a="http://schemas.openxmlformats.org/drawingml/2006/main">
          <a:off x="6963610" y="1933378"/>
          <a:ext cx="639742"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a:t>
          </a:r>
        </a:p>
      </cdr:txBody>
    </cdr:sp>
  </cdr:relSizeAnchor>
  <cdr:relSizeAnchor xmlns:cdr="http://schemas.openxmlformats.org/drawingml/2006/chartDrawing">
    <cdr:from>
      <cdr:x>0.89527</cdr:x>
      <cdr:y>0.62466</cdr:y>
    </cdr:from>
    <cdr:to>
      <cdr:x>0.95532</cdr:x>
      <cdr:y>0.67417</cdr:y>
    </cdr:to>
    <cdr:sp macro="" textlink="">
      <cdr:nvSpPr>
        <cdr:cNvPr id="6" name="TextBox 1">
          <a:extLst xmlns:a="http://schemas.openxmlformats.org/drawingml/2006/main">
            <a:ext uri="{FF2B5EF4-FFF2-40B4-BE49-F238E27FC236}">
              <a16:creationId xmlns:a16="http://schemas.microsoft.com/office/drawing/2014/main" id="{99C06583-E96F-4BA5-86C2-ACDE5F72D207}"/>
            </a:ext>
          </a:extLst>
        </cdr:cNvPr>
        <cdr:cNvSpPr txBox="1"/>
      </cdr:nvSpPr>
      <cdr:spPr>
        <a:xfrm xmlns:a="http://schemas.openxmlformats.org/drawingml/2006/main" rot="10800000" flipV="1">
          <a:off x="6958417" y="2415414"/>
          <a:ext cx="466680" cy="1914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a:t>
          </a:r>
        </a:p>
      </cdr:txBody>
    </cdr:sp>
  </cdr:relSizeAnchor>
  <cdr:relSizeAnchor xmlns:cdr="http://schemas.openxmlformats.org/drawingml/2006/chartDrawing">
    <cdr:from>
      <cdr:x>0.89547</cdr:x>
      <cdr:y>0.77155</cdr:y>
    </cdr:from>
    <cdr:to>
      <cdr:x>0.95553</cdr:x>
      <cdr:y>0.83782</cdr:y>
    </cdr:to>
    <cdr:sp macro="" textlink="">
      <cdr:nvSpPr>
        <cdr:cNvPr id="7" name="TextBox 1">
          <a:extLst xmlns:a="http://schemas.openxmlformats.org/drawingml/2006/main">
            <a:ext uri="{FF2B5EF4-FFF2-40B4-BE49-F238E27FC236}">
              <a16:creationId xmlns:a16="http://schemas.microsoft.com/office/drawing/2014/main" id="{AC7A6CEF-5C6A-47E5-A42B-23941A8AA14C}"/>
            </a:ext>
          </a:extLst>
        </cdr:cNvPr>
        <cdr:cNvSpPr txBox="1"/>
      </cdr:nvSpPr>
      <cdr:spPr>
        <a:xfrm xmlns:a="http://schemas.openxmlformats.org/drawingml/2006/main">
          <a:off x="6959971" y="2983397"/>
          <a:ext cx="466757" cy="256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a:t>
          </a:r>
        </a:p>
      </cdr:txBody>
    </cdr:sp>
  </cdr:relSizeAnchor>
  <cdr:relSizeAnchor xmlns:cdr="http://schemas.openxmlformats.org/drawingml/2006/chartDrawing">
    <cdr:from>
      <cdr:x>0.90219</cdr:x>
      <cdr:y>0.90059</cdr:y>
    </cdr:from>
    <cdr:to>
      <cdr:x>0.96224</cdr:x>
      <cdr:y>0.96686</cdr:y>
    </cdr:to>
    <cdr:sp macro="" textlink="">
      <cdr:nvSpPr>
        <cdr:cNvPr id="8" name="TextBox 1">
          <a:extLst xmlns:a="http://schemas.openxmlformats.org/drawingml/2006/main">
            <a:ext uri="{FF2B5EF4-FFF2-40B4-BE49-F238E27FC236}">
              <a16:creationId xmlns:a16="http://schemas.microsoft.com/office/drawing/2014/main" id="{3650DFCA-D6D4-4128-9F68-AEA0E1BD7B40}"/>
            </a:ext>
          </a:extLst>
        </cdr:cNvPr>
        <cdr:cNvSpPr txBox="1"/>
      </cdr:nvSpPr>
      <cdr:spPr>
        <a:xfrm xmlns:a="http://schemas.openxmlformats.org/drawingml/2006/main">
          <a:off x="7012206" y="3482381"/>
          <a:ext cx="466680" cy="2562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0</a:t>
          </a:r>
        </a:p>
      </cdr:txBody>
    </cdr:sp>
  </cdr:relSizeAnchor>
  <cdr:relSizeAnchor xmlns:cdr="http://schemas.openxmlformats.org/drawingml/2006/chartDrawing">
    <cdr:from>
      <cdr:x>0.96784</cdr:x>
      <cdr:y>0.20526</cdr:y>
    </cdr:from>
    <cdr:to>
      <cdr:x>1</cdr:x>
      <cdr:y>0.68929</cdr:y>
    </cdr:to>
    <cdr:pic>
      <cdr:nvPicPr>
        <cdr:cNvPr id="10" name="chart">
          <a:extLst xmlns:a="http://schemas.openxmlformats.org/drawingml/2006/main">
            <a:ext uri="{FF2B5EF4-FFF2-40B4-BE49-F238E27FC236}">
              <a16:creationId xmlns:a16="http://schemas.microsoft.com/office/drawing/2014/main" id="{9E96A4D3-1A13-4F07-8802-EAC8E0DC6D9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6711607" y="1604535"/>
          <a:ext cx="1871626" cy="24996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0.8786</cdr:x>
      <cdr:y>0.74716</cdr:y>
    </cdr:from>
    <cdr:to>
      <cdr:x>0.93869</cdr:x>
      <cdr:y>0.81722</cdr:y>
    </cdr:to>
    <cdr:sp macro="" textlink="">
      <cdr:nvSpPr>
        <cdr:cNvPr id="2" name="TextBox 1">
          <a:extLst xmlns:a="http://schemas.openxmlformats.org/drawingml/2006/main">
            <a:ext uri="{FF2B5EF4-FFF2-40B4-BE49-F238E27FC236}">
              <a16:creationId xmlns:a16="http://schemas.microsoft.com/office/drawing/2014/main" id="{74891C13-2B84-420E-8703-5E4EB79B3A1B}"/>
            </a:ext>
          </a:extLst>
        </cdr:cNvPr>
        <cdr:cNvSpPr txBox="1"/>
      </cdr:nvSpPr>
      <cdr:spPr>
        <a:xfrm xmlns:a="http://schemas.openxmlformats.org/drawingml/2006/main">
          <a:off x="6824637" y="2732819"/>
          <a:ext cx="466757" cy="2562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t>10</a:t>
          </a:r>
        </a:p>
      </cdr:txBody>
    </cdr:sp>
  </cdr:relSizeAnchor>
  <cdr:relSizeAnchor xmlns:cdr="http://schemas.openxmlformats.org/drawingml/2006/chartDrawing">
    <cdr:from>
      <cdr:x>0.8784</cdr:x>
      <cdr:y>0.63809</cdr:y>
    </cdr:from>
    <cdr:to>
      <cdr:x>0.93848</cdr:x>
      <cdr:y>0.65059</cdr:y>
    </cdr:to>
    <cdr:sp macro="" textlink="">
      <cdr:nvSpPr>
        <cdr:cNvPr id="3" name="TextBox 1">
          <a:extLst xmlns:a="http://schemas.openxmlformats.org/drawingml/2006/main">
            <a:ext uri="{FF2B5EF4-FFF2-40B4-BE49-F238E27FC236}">
              <a16:creationId xmlns:a16="http://schemas.microsoft.com/office/drawing/2014/main" id="{9AB77628-012F-4EF2-8FAB-303A0F9074BC}"/>
            </a:ext>
          </a:extLst>
        </cdr:cNvPr>
        <cdr:cNvSpPr txBox="1"/>
      </cdr:nvSpPr>
      <cdr:spPr>
        <a:xfrm xmlns:a="http://schemas.openxmlformats.org/drawingml/2006/main" rot="10800000" flipV="1">
          <a:off x="6823083" y="2333886"/>
          <a:ext cx="466680" cy="457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a:t>
          </a:r>
        </a:p>
      </cdr:txBody>
    </cdr:sp>
  </cdr:relSizeAnchor>
  <cdr:relSizeAnchor xmlns:cdr="http://schemas.openxmlformats.org/drawingml/2006/chartDrawing">
    <cdr:from>
      <cdr:x>0.87595</cdr:x>
      <cdr:y>0.50948</cdr:y>
    </cdr:from>
    <cdr:to>
      <cdr:x>0.95831</cdr:x>
      <cdr:y>0.57955</cdr:y>
    </cdr:to>
    <cdr:sp macro="" textlink="">
      <cdr:nvSpPr>
        <cdr:cNvPr id="4" name="TextBox 1">
          <a:extLst xmlns:a="http://schemas.openxmlformats.org/drawingml/2006/main">
            <a:ext uri="{FF2B5EF4-FFF2-40B4-BE49-F238E27FC236}">
              <a16:creationId xmlns:a16="http://schemas.microsoft.com/office/drawing/2014/main" id="{84E606F8-111C-4CA4-98D0-F42FE050DDB0}"/>
            </a:ext>
          </a:extLst>
        </cdr:cNvPr>
        <cdr:cNvSpPr txBox="1"/>
      </cdr:nvSpPr>
      <cdr:spPr>
        <a:xfrm xmlns:a="http://schemas.openxmlformats.org/drawingml/2006/main">
          <a:off x="6804063" y="1863462"/>
          <a:ext cx="639742"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a:t>
          </a:r>
        </a:p>
      </cdr:txBody>
    </cdr:sp>
  </cdr:relSizeAnchor>
  <cdr:relSizeAnchor xmlns:cdr="http://schemas.openxmlformats.org/drawingml/2006/chartDrawing">
    <cdr:from>
      <cdr:x>0.8784</cdr:x>
      <cdr:y>0.38691</cdr:y>
    </cdr:from>
    <cdr:to>
      <cdr:x>0.98406</cdr:x>
      <cdr:y>0.45698</cdr:y>
    </cdr:to>
    <cdr:sp macro="" textlink="">
      <cdr:nvSpPr>
        <cdr:cNvPr id="5" name="TextBox 1">
          <a:extLst xmlns:a="http://schemas.openxmlformats.org/drawingml/2006/main">
            <a:ext uri="{FF2B5EF4-FFF2-40B4-BE49-F238E27FC236}">
              <a16:creationId xmlns:a16="http://schemas.microsoft.com/office/drawing/2014/main" id="{84E606F8-111C-4CA4-98D0-F42FE050DDB0}"/>
            </a:ext>
          </a:extLst>
        </cdr:cNvPr>
        <cdr:cNvSpPr txBox="1"/>
      </cdr:nvSpPr>
      <cdr:spPr>
        <a:xfrm xmlns:a="http://schemas.openxmlformats.org/drawingml/2006/main">
          <a:off x="6823113" y="1415180"/>
          <a:ext cx="820728"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a:t>
          </a:r>
        </a:p>
      </cdr:txBody>
    </cdr:sp>
  </cdr:relSizeAnchor>
  <cdr:relSizeAnchor xmlns:cdr="http://schemas.openxmlformats.org/drawingml/2006/chartDrawing">
    <cdr:from>
      <cdr:x>0.87717</cdr:x>
      <cdr:y>0.26435</cdr:y>
    </cdr:from>
    <cdr:to>
      <cdr:x>0.98283</cdr:x>
      <cdr:y>0.33442</cdr:y>
    </cdr:to>
    <cdr:sp macro="" textlink="">
      <cdr:nvSpPr>
        <cdr:cNvPr id="6" name="TextBox 1">
          <a:extLst xmlns:a="http://schemas.openxmlformats.org/drawingml/2006/main">
            <a:ext uri="{FF2B5EF4-FFF2-40B4-BE49-F238E27FC236}">
              <a16:creationId xmlns:a16="http://schemas.microsoft.com/office/drawing/2014/main" id="{01C103DF-5ECE-4557-B6C5-6502AAF9450B}"/>
            </a:ext>
          </a:extLst>
        </cdr:cNvPr>
        <cdr:cNvSpPr txBox="1"/>
      </cdr:nvSpPr>
      <cdr:spPr>
        <a:xfrm xmlns:a="http://schemas.openxmlformats.org/drawingml/2006/main">
          <a:off x="6813558" y="966899"/>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100,000</a:t>
          </a:r>
        </a:p>
      </cdr:txBody>
    </cdr:sp>
  </cdr:relSizeAnchor>
  <cdr:relSizeAnchor xmlns:cdr="http://schemas.openxmlformats.org/drawingml/2006/chartDrawing">
    <cdr:from>
      <cdr:x>0.87595</cdr:x>
      <cdr:y>0.13864</cdr:y>
    </cdr:from>
    <cdr:to>
      <cdr:x>0.98161</cdr:x>
      <cdr:y>0.20871</cdr:y>
    </cdr:to>
    <cdr:sp macro="" textlink="">
      <cdr:nvSpPr>
        <cdr:cNvPr id="7" name="TextBox 1">
          <a:extLst xmlns:a="http://schemas.openxmlformats.org/drawingml/2006/main">
            <a:ext uri="{FF2B5EF4-FFF2-40B4-BE49-F238E27FC236}">
              <a16:creationId xmlns:a16="http://schemas.microsoft.com/office/drawing/2014/main" id="{9092BC63-BD5B-49D6-9235-9AA13C75FC2E}"/>
            </a:ext>
          </a:extLst>
        </cdr:cNvPr>
        <cdr:cNvSpPr txBox="1"/>
      </cdr:nvSpPr>
      <cdr:spPr>
        <a:xfrm xmlns:a="http://schemas.openxmlformats.org/drawingml/2006/main">
          <a:off x="6804033" y="507102"/>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1,000,000</a:t>
          </a:r>
        </a:p>
      </cdr:txBody>
    </cdr:sp>
  </cdr:relSizeAnchor>
  <cdr:relSizeAnchor xmlns:cdr="http://schemas.openxmlformats.org/drawingml/2006/chartDrawing">
    <cdr:from>
      <cdr:x>0.95993</cdr:x>
      <cdr:y>0.14716</cdr:y>
    </cdr:from>
    <cdr:to>
      <cdr:x>0.98568</cdr:x>
      <cdr:y>0.67531</cdr:y>
    </cdr:to>
    <cdr:sp macro="" textlink="">
      <cdr:nvSpPr>
        <cdr:cNvPr id="14" name="TextBox 13">
          <a:extLst xmlns:a="http://schemas.openxmlformats.org/drawingml/2006/main">
            <a:ext uri="{FF2B5EF4-FFF2-40B4-BE49-F238E27FC236}">
              <a16:creationId xmlns:a16="http://schemas.microsoft.com/office/drawing/2014/main" id="{FBA0A53A-AB4F-4024-956C-70E70BD32B9E}"/>
            </a:ext>
          </a:extLst>
        </cdr:cNvPr>
        <cdr:cNvSpPr txBox="1"/>
      </cdr:nvSpPr>
      <cdr:spPr>
        <a:xfrm xmlns:a="http://schemas.openxmlformats.org/drawingml/2006/main" rot="16200000">
          <a:off x="6465418" y="1491073"/>
          <a:ext cx="2042228" cy="198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t>Viable SARS-CoV-2 Raw Number</a:t>
          </a:r>
        </a:p>
      </cdr:txBody>
    </cdr:sp>
  </cdr:relSizeAnchor>
  <cdr:relSizeAnchor xmlns:cdr="http://schemas.openxmlformats.org/drawingml/2006/chartDrawing">
    <cdr:from>
      <cdr:x>0.8784</cdr:x>
      <cdr:y>0.87359</cdr:y>
    </cdr:from>
    <cdr:to>
      <cdr:x>0.93848</cdr:x>
      <cdr:y>0.94365</cdr:y>
    </cdr:to>
    <cdr:sp macro="" textlink="">
      <cdr:nvSpPr>
        <cdr:cNvPr id="15" name="TextBox 1">
          <a:extLst xmlns:a="http://schemas.openxmlformats.org/drawingml/2006/main">
            <a:ext uri="{FF2B5EF4-FFF2-40B4-BE49-F238E27FC236}">
              <a16:creationId xmlns:a16="http://schemas.microsoft.com/office/drawing/2014/main" id="{75CB9F43-F0B1-4BFE-9027-5715807E76BB}"/>
            </a:ext>
          </a:extLst>
        </cdr:cNvPr>
        <cdr:cNvSpPr txBox="1"/>
      </cdr:nvSpPr>
      <cdr:spPr>
        <a:xfrm xmlns:a="http://schemas.openxmlformats.org/drawingml/2006/main">
          <a:off x="6823113" y="3195228"/>
          <a:ext cx="466679" cy="2562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0</a:t>
          </a:r>
        </a:p>
      </cdr:txBody>
    </cdr:sp>
  </cdr:relSizeAnchor>
  <cdr:relSizeAnchor xmlns:cdr="http://schemas.openxmlformats.org/drawingml/2006/chartDrawing">
    <cdr:from>
      <cdr:x>0.90468</cdr:x>
      <cdr:y>0.69752</cdr:y>
    </cdr:from>
    <cdr:to>
      <cdr:x>1</cdr:x>
      <cdr:y>0.77711</cdr:y>
    </cdr:to>
    <cdr:sp macro="" textlink="">
      <cdr:nvSpPr>
        <cdr:cNvPr id="10" name="TextBox 1">
          <a:extLst xmlns:a="http://schemas.openxmlformats.org/drawingml/2006/main">
            <a:ext uri="{FF2B5EF4-FFF2-40B4-BE49-F238E27FC236}">
              <a16:creationId xmlns:a16="http://schemas.microsoft.com/office/drawing/2014/main" id="{662F2629-270E-433D-B75B-A93ABC5562E2}"/>
            </a:ext>
          </a:extLst>
        </cdr:cNvPr>
        <cdr:cNvSpPr txBox="1"/>
      </cdr:nvSpPr>
      <cdr:spPr>
        <a:xfrm xmlns:a="http://schemas.openxmlformats.org/drawingml/2006/main">
          <a:off x="6962268" y="2697131"/>
          <a:ext cx="73353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rgbClr val="FF0000"/>
              </a:solidFill>
            </a:rPr>
            <a:t>LOQ</a:t>
          </a:r>
        </a:p>
      </cdr:txBody>
    </cdr:sp>
  </cdr:relSizeAnchor>
  <cdr:relSizeAnchor xmlns:cdr="http://schemas.openxmlformats.org/drawingml/2006/chartDrawing">
    <cdr:from>
      <cdr:x>0.90468</cdr:x>
      <cdr:y>0.87476</cdr:y>
    </cdr:from>
    <cdr:to>
      <cdr:x>1</cdr:x>
      <cdr:y>0.95436</cdr:y>
    </cdr:to>
    <cdr:sp macro="" textlink="">
      <cdr:nvSpPr>
        <cdr:cNvPr id="11" name="TextBox 4">
          <a:extLst xmlns:a="http://schemas.openxmlformats.org/drawingml/2006/main">
            <a:ext uri="{FF2B5EF4-FFF2-40B4-BE49-F238E27FC236}">
              <a16:creationId xmlns:a16="http://schemas.microsoft.com/office/drawing/2014/main" id="{D767765A-95DC-411B-9805-BA6460C7F21F}"/>
            </a:ext>
          </a:extLst>
        </cdr:cNvPr>
        <cdr:cNvSpPr txBox="1"/>
      </cdr:nvSpPr>
      <cdr:spPr>
        <a:xfrm xmlns:a="http://schemas.openxmlformats.org/drawingml/2006/main">
          <a:off x="6962268" y="3382500"/>
          <a:ext cx="73353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lumMod val="50000"/>
                </a:schemeClr>
              </a:solidFill>
            </a:rPr>
            <a:t>LOD</a:t>
          </a:r>
        </a:p>
      </cdr:txBody>
    </cdr:sp>
  </cdr:relSizeAnchor>
</c:userShapes>
</file>

<file path=ppt/drawings/drawing3.xml><?xml version="1.0" encoding="utf-8"?>
<c:userShapes xmlns:c="http://schemas.openxmlformats.org/drawingml/2006/chart">
  <cdr:relSizeAnchor xmlns:cdr="http://schemas.openxmlformats.org/drawingml/2006/chartDrawing">
    <cdr:from>
      <cdr:x>0.8786</cdr:x>
      <cdr:y>0.76619</cdr:y>
    </cdr:from>
    <cdr:to>
      <cdr:x>0.93869</cdr:x>
      <cdr:y>0.83625</cdr:y>
    </cdr:to>
    <cdr:sp macro="" textlink="">
      <cdr:nvSpPr>
        <cdr:cNvPr id="2" name="TextBox 1">
          <a:extLst xmlns:a="http://schemas.openxmlformats.org/drawingml/2006/main">
            <a:ext uri="{FF2B5EF4-FFF2-40B4-BE49-F238E27FC236}">
              <a16:creationId xmlns:a16="http://schemas.microsoft.com/office/drawing/2014/main" id="{74891C13-2B84-420E-8703-5E4EB79B3A1B}"/>
            </a:ext>
          </a:extLst>
        </cdr:cNvPr>
        <cdr:cNvSpPr txBox="1"/>
      </cdr:nvSpPr>
      <cdr:spPr>
        <a:xfrm xmlns:a="http://schemas.openxmlformats.org/drawingml/2006/main">
          <a:off x="6824647" y="3451924"/>
          <a:ext cx="466757" cy="3156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t>10</a:t>
          </a:r>
        </a:p>
      </cdr:txBody>
    </cdr:sp>
  </cdr:relSizeAnchor>
  <cdr:relSizeAnchor xmlns:cdr="http://schemas.openxmlformats.org/drawingml/2006/chartDrawing">
    <cdr:from>
      <cdr:x>0.8784</cdr:x>
      <cdr:y>0.63809</cdr:y>
    </cdr:from>
    <cdr:to>
      <cdr:x>0.93848</cdr:x>
      <cdr:y>0.65059</cdr:y>
    </cdr:to>
    <cdr:sp macro="" textlink="">
      <cdr:nvSpPr>
        <cdr:cNvPr id="3" name="TextBox 1">
          <a:extLst xmlns:a="http://schemas.openxmlformats.org/drawingml/2006/main">
            <a:ext uri="{FF2B5EF4-FFF2-40B4-BE49-F238E27FC236}">
              <a16:creationId xmlns:a16="http://schemas.microsoft.com/office/drawing/2014/main" id="{9AB77628-012F-4EF2-8FAB-303A0F9074BC}"/>
            </a:ext>
          </a:extLst>
        </cdr:cNvPr>
        <cdr:cNvSpPr txBox="1"/>
      </cdr:nvSpPr>
      <cdr:spPr>
        <a:xfrm xmlns:a="http://schemas.openxmlformats.org/drawingml/2006/main" rot="10800000" flipV="1">
          <a:off x="6823083" y="2333886"/>
          <a:ext cx="466680" cy="457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100</a:t>
          </a:r>
        </a:p>
      </cdr:txBody>
    </cdr:sp>
  </cdr:relSizeAnchor>
  <cdr:relSizeAnchor xmlns:cdr="http://schemas.openxmlformats.org/drawingml/2006/chartDrawing">
    <cdr:from>
      <cdr:x>0.87595</cdr:x>
      <cdr:y>0.50948</cdr:y>
    </cdr:from>
    <cdr:to>
      <cdr:x>0.95831</cdr:x>
      <cdr:y>0.57955</cdr:y>
    </cdr:to>
    <cdr:sp macro="" textlink="">
      <cdr:nvSpPr>
        <cdr:cNvPr id="4" name="TextBox 1">
          <a:extLst xmlns:a="http://schemas.openxmlformats.org/drawingml/2006/main">
            <a:ext uri="{FF2B5EF4-FFF2-40B4-BE49-F238E27FC236}">
              <a16:creationId xmlns:a16="http://schemas.microsoft.com/office/drawing/2014/main" id="{84E606F8-111C-4CA4-98D0-F42FE050DDB0}"/>
            </a:ext>
          </a:extLst>
        </cdr:cNvPr>
        <cdr:cNvSpPr txBox="1"/>
      </cdr:nvSpPr>
      <cdr:spPr>
        <a:xfrm xmlns:a="http://schemas.openxmlformats.org/drawingml/2006/main">
          <a:off x="6804063" y="1863462"/>
          <a:ext cx="639742"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1,000</a:t>
          </a:r>
        </a:p>
      </cdr:txBody>
    </cdr:sp>
  </cdr:relSizeAnchor>
  <cdr:relSizeAnchor xmlns:cdr="http://schemas.openxmlformats.org/drawingml/2006/chartDrawing">
    <cdr:from>
      <cdr:x>0.8784</cdr:x>
      <cdr:y>0.38691</cdr:y>
    </cdr:from>
    <cdr:to>
      <cdr:x>0.98406</cdr:x>
      <cdr:y>0.45698</cdr:y>
    </cdr:to>
    <cdr:sp macro="" textlink="">
      <cdr:nvSpPr>
        <cdr:cNvPr id="5" name="TextBox 1">
          <a:extLst xmlns:a="http://schemas.openxmlformats.org/drawingml/2006/main">
            <a:ext uri="{FF2B5EF4-FFF2-40B4-BE49-F238E27FC236}">
              <a16:creationId xmlns:a16="http://schemas.microsoft.com/office/drawing/2014/main" id="{84E606F8-111C-4CA4-98D0-F42FE050DDB0}"/>
            </a:ext>
          </a:extLst>
        </cdr:cNvPr>
        <cdr:cNvSpPr txBox="1"/>
      </cdr:nvSpPr>
      <cdr:spPr>
        <a:xfrm xmlns:a="http://schemas.openxmlformats.org/drawingml/2006/main">
          <a:off x="6823113" y="1415180"/>
          <a:ext cx="820728"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10,000</a:t>
          </a:r>
        </a:p>
      </cdr:txBody>
    </cdr:sp>
  </cdr:relSizeAnchor>
  <cdr:relSizeAnchor xmlns:cdr="http://schemas.openxmlformats.org/drawingml/2006/chartDrawing">
    <cdr:from>
      <cdr:x>0.87717</cdr:x>
      <cdr:y>0.26435</cdr:y>
    </cdr:from>
    <cdr:to>
      <cdr:x>0.98283</cdr:x>
      <cdr:y>0.33442</cdr:y>
    </cdr:to>
    <cdr:sp macro="" textlink="">
      <cdr:nvSpPr>
        <cdr:cNvPr id="6" name="TextBox 1">
          <a:extLst xmlns:a="http://schemas.openxmlformats.org/drawingml/2006/main">
            <a:ext uri="{FF2B5EF4-FFF2-40B4-BE49-F238E27FC236}">
              <a16:creationId xmlns:a16="http://schemas.microsoft.com/office/drawing/2014/main" id="{01C103DF-5ECE-4557-B6C5-6502AAF9450B}"/>
            </a:ext>
          </a:extLst>
        </cdr:cNvPr>
        <cdr:cNvSpPr txBox="1"/>
      </cdr:nvSpPr>
      <cdr:spPr>
        <a:xfrm xmlns:a="http://schemas.openxmlformats.org/drawingml/2006/main">
          <a:off x="6813558" y="966899"/>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100,000</a:t>
          </a:r>
        </a:p>
      </cdr:txBody>
    </cdr:sp>
  </cdr:relSizeAnchor>
  <cdr:relSizeAnchor xmlns:cdr="http://schemas.openxmlformats.org/drawingml/2006/chartDrawing">
    <cdr:from>
      <cdr:x>0.87595</cdr:x>
      <cdr:y>0.13864</cdr:y>
    </cdr:from>
    <cdr:to>
      <cdr:x>0.98161</cdr:x>
      <cdr:y>0.20871</cdr:y>
    </cdr:to>
    <cdr:sp macro="" textlink="">
      <cdr:nvSpPr>
        <cdr:cNvPr id="7" name="TextBox 1">
          <a:extLst xmlns:a="http://schemas.openxmlformats.org/drawingml/2006/main">
            <a:ext uri="{FF2B5EF4-FFF2-40B4-BE49-F238E27FC236}">
              <a16:creationId xmlns:a16="http://schemas.microsoft.com/office/drawing/2014/main" id="{9092BC63-BD5B-49D6-9235-9AA13C75FC2E}"/>
            </a:ext>
          </a:extLst>
        </cdr:cNvPr>
        <cdr:cNvSpPr txBox="1"/>
      </cdr:nvSpPr>
      <cdr:spPr>
        <a:xfrm xmlns:a="http://schemas.openxmlformats.org/drawingml/2006/main">
          <a:off x="6804033" y="507102"/>
          <a:ext cx="820729" cy="256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1,000,000</a:t>
          </a:r>
        </a:p>
      </cdr:txBody>
    </cdr:sp>
  </cdr:relSizeAnchor>
  <cdr:relSizeAnchor xmlns:cdr="http://schemas.openxmlformats.org/drawingml/2006/chartDrawing">
    <cdr:from>
      <cdr:x>0.93808</cdr:x>
      <cdr:y>0.30654</cdr:y>
    </cdr:from>
    <cdr:to>
      <cdr:x>0.96383</cdr:x>
      <cdr:y>0.71458</cdr:y>
    </cdr:to>
    <cdr:sp macro="" textlink="">
      <cdr:nvSpPr>
        <cdr:cNvPr id="14" name="TextBox 13">
          <a:extLst xmlns:a="http://schemas.openxmlformats.org/drawingml/2006/main">
            <a:ext uri="{FF2B5EF4-FFF2-40B4-BE49-F238E27FC236}">
              <a16:creationId xmlns:a16="http://schemas.microsoft.com/office/drawing/2014/main" id="{FBA0A53A-AB4F-4024-956C-70E70BD32B9E}"/>
            </a:ext>
          </a:extLst>
        </cdr:cNvPr>
        <cdr:cNvSpPr txBox="1"/>
      </cdr:nvSpPr>
      <cdr:spPr>
        <a:xfrm xmlns:a="http://schemas.openxmlformats.org/drawingml/2006/main" rot="16200000">
          <a:off x="6443666" y="2259808"/>
          <a:ext cx="1885950"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t>Viable SARS-CoV-2 Raw Number</a:t>
          </a:r>
        </a:p>
      </cdr:txBody>
    </cdr:sp>
  </cdr:relSizeAnchor>
  <cdr:relSizeAnchor xmlns:cdr="http://schemas.openxmlformats.org/drawingml/2006/chartDrawing">
    <cdr:from>
      <cdr:x>0.8784</cdr:x>
      <cdr:y>0.87359</cdr:y>
    </cdr:from>
    <cdr:to>
      <cdr:x>0.93848</cdr:x>
      <cdr:y>0.94365</cdr:y>
    </cdr:to>
    <cdr:sp macro="" textlink="">
      <cdr:nvSpPr>
        <cdr:cNvPr id="15" name="TextBox 1">
          <a:extLst xmlns:a="http://schemas.openxmlformats.org/drawingml/2006/main">
            <a:ext uri="{FF2B5EF4-FFF2-40B4-BE49-F238E27FC236}">
              <a16:creationId xmlns:a16="http://schemas.microsoft.com/office/drawing/2014/main" id="{75CB9F43-F0B1-4BFE-9027-5715807E76BB}"/>
            </a:ext>
          </a:extLst>
        </cdr:cNvPr>
        <cdr:cNvSpPr txBox="1"/>
      </cdr:nvSpPr>
      <cdr:spPr>
        <a:xfrm xmlns:a="http://schemas.openxmlformats.org/drawingml/2006/main">
          <a:off x="6823113" y="3195228"/>
          <a:ext cx="466679" cy="2562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11/25/2020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8EE8EF7-1EB6-524B-B433-3FAF0FC8B1C0}" type="datetimeFigureOut">
              <a:rPr lang="en-US" smtClean="0"/>
              <a:t>11/25/2020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3EB0D60-56CF-5240-81F6-E99199CA072D}" type="slidenum">
              <a:rPr lang="en-US" smtClean="0"/>
              <a:t>‹#›</a:t>
            </a:fld>
            <a:endParaRPr lang="en-US"/>
          </a:p>
        </p:txBody>
      </p:sp>
    </p:spTree>
    <p:extLst>
      <p:ext uri="{BB962C8B-B14F-4D97-AF65-F5344CB8AC3E}">
        <p14:creationId xmlns:p14="http://schemas.microsoft.com/office/powerpoint/2010/main" val="36706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ebjunction.org/events/webjunction/realm-collections-facilitie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bjunction.org/content/dam/WebJunction/Documents/webJunction/realm/test-plan.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rotect-us.mimecast.com/s/FL5kCQWXq6HkMGposARQpg?domain=oclc.org" TargetMode="External"/><Relationship Id="rId3" Type="http://schemas.openxmlformats.org/officeDocument/2006/relationships/hyperlink" Target="https://protect-us.mimecast.com/s/bMqrCL9GlvFRyxrQhBb_XJ?domain=oclc.org" TargetMode="External"/><Relationship Id="rId7" Type="http://schemas.openxmlformats.org/officeDocument/2006/relationships/hyperlink" Target="https://protect-us.mimecast.com/s/IMJkCPNGpzIK8YR3c6LrR2?domain=oclc.or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protect-us.mimecast.com/s/ok3LCOYGoPupzVjvirX2If?domain=oclc.org" TargetMode="External"/><Relationship Id="rId5" Type="http://schemas.openxmlformats.org/officeDocument/2006/relationships/hyperlink" Target="https://protect-us.mimecast.com/s/HWPXCNkGnYt0DK8jcjxY2q?domain=oclc.org" TargetMode="External"/><Relationship Id="rId4" Type="http://schemas.openxmlformats.org/officeDocument/2006/relationships/hyperlink" Target="https://protect-us.mimecast.com/s/q5OzCM8XmJFqMK1zskC2hS?domain=oclc.org" TargetMode="External"/><Relationship Id="rId9" Type="http://schemas.openxmlformats.org/officeDocument/2006/relationships/hyperlink" Target="https://protect-us.mimecast.com/s/ET7YCR6XrPhvj915CQ5HJ-?domain=oclc.or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058186-BDE4-EB4F-BA50-64F9ACD24ACF}" type="slidenum">
              <a:rPr lang="en-US"/>
              <a:pPr/>
              <a:t>1</a:t>
            </a:fld>
            <a:endParaRPr lang="en-US"/>
          </a:p>
        </p:txBody>
      </p:sp>
      <p:sp>
        <p:nvSpPr>
          <p:cNvPr id="7" name="Folienbildplatzhalter 6">
            <a:extLst>
              <a:ext uri="{FF2B5EF4-FFF2-40B4-BE49-F238E27FC236}">
                <a16:creationId xmlns:a16="http://schemas.microsoft.com/office/drawing/2014/main" id="{18E013D6-5C8E-4023-A89E-8B809FA1C78B}"/>
              </a:ext>
            </a:extLst>
          </p:cNvPr>
          <p:cNvSpPr>
            <a:spLocks noGrp="1" noRot="1" noChangeAspect="1"/>
          </p:cNvSpPr>
          <p:nvPr>
            <p:ph type="sldImg"/>
          </p:nvPr>
        </p:nvSpPr>
        <p:spPr/>
      </p:sp>
    </p:spTree>
    <p:extLst>
      <p:ext uri="{BB962C8B-B14F-4D97-AF65-F5344CB8AC3E}">
        <p14:creationId xmlns:p14="http://schemas.microsoft.com/office/powerpoint/2010/main" val="105418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key activities for this project – and I’ll speak to each as we go through this session. One is to conduct literature reviews of published science to see what is emerging about COVID-19 that can be applicable to libraries, archives, and museums. We also continually engage with subject matter experts and representatives from the field. This informs the project planning processes and the laboratory testing of materials – which is really a key deliverable for this project, and one that was of high interest to the library, archives and museum communities here in the United States. </a:t>
            </a:r>
          </a:p>
          <a:p>
            <a:endParaRPr lang="en-US" dirty="0"/>
          </a:p>
          <a:p>
            <a:r>
              <a:rPr lang="en-US" dirty="0"/>
              <a:t>We are taking all of these inputs and synthesizing them into what we call toolkit resources. These are resources that apply the science to the real-world practices and operations of libraries and museums, and like the project research, these are published as they are available and we learn more about the needs of the project’s constituents.</a:t>
            </a:r>
          </a:p>
        </p:txBody>
      </p:sp>
      <p:sp>
        <p:nvSpPr>
          <p:cNvPr id="4" name="Slide Number Placeholder 3"/>
          <p:cNvSpPr>
            <a:spLocks noGrp="1"/>
          </p:cNvSpPr>
          <p:nvPr>
            <p:ph type="sldNum" sz="quarter" idx="5"/>
          </p:nvPr>
        </p:nvSpPr>
        <p:spPr/>
        <p:txBody>
          <a:bodyPr/>
          <a:lstStyle/>
          <a:p>
            <a:fld id="{E3EB0D60-56CF-5240-81F6-E99199CA072D}" type="slidenum">
              <a:rPr lang="en-US" smtClean="0"/>
              <a:t>16</a:t>
            </a:fld>
            <a:endParaRPr lang="en-US"/>
          </a:p>
        </p:txBody>
      </p:sp>
    </p:spTree>
    <p:extLst>
      <p:ext uri="{BB962C8B-B14F-4D97-AF65-F5344CB8AC3E}">
        <p14:creationId xmlns:p14="http://schemas.microsoft.com/office/powerpoint/2010/main" val="148293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scope of the REALM project is to provide information to better understand the SARS-CoV-2 virus with the goal of informing local decision making in the development of operational practices and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understand the enormous strain that the staff of your organizations are under, and the REALM project is listening, learning, and adapting along the way. We recognize that i</a:t>
            </a:r>
            <a:r>
              <a:rPr lang="en-US" dirty="0"/>
              <a:t>t is a universal human trait to want to know what is best and how to mitigate the spread of COVID-19. And for many our institutions, this applies to how we work with staff, the public and our physical buildings and collections. </a:t>
            </a:r>
            <a:endParaRPr lang="en-US"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cs typeface="Calibri" panose="020F0502020204030204"/>
            </a:endParaRPr>
          </a:p>
          <a:p>
            <a:r>
              <a:rPr lang="en-US" dirty="0"/>
              <a:t>It’s important to note that REALM is not making recommendations. With significant variability among libraries and museums across the globe, each institution will need to develop policies that work along with their local, community needs.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18</a:t>
            </a:fld>
            <a:endParaRPr lang="en-US"/>
          </a:p>
        </p:txBody>
      </p:sp>
    </p:spTree>
    <p:extLst>
      <p:ext uri="{BB962C8B-B14F-4D97-AF65-F5344CB8AC3E}">
        <p14:creationId xmlns:p14="http://schemas.microsoft.com/office/powerpoint/2010/main" val="1526778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19</a:t>
            </a:fld>
            <a:endParaRPr lang="en-US"/>
          </a:p>
        </p:txBody>
      </p:sp>
    </p:spTree>
    <p:extLst>
      <p:ext uri="{BB962C8B-B14F-4D97-AF65-F5344CB8AC3E}">
        <p14:creationId xmlns:p14="http://schemas.microsoft.com/office/powerpoint/2010/main" val="78670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20</a:t>
            </a:fld>
            <a:endParaRPr lang="en-US"/>
          </a:p>
        </p:txBody>
      </p:sp>
    </p:spTree>
    <p:extLst>
      <p:ext uri="{BB962C8B-B14F-4D97-AF65-F5344CB8AC3E}">
        <p14:creationId xmlns:p14="http://schemas.microsoft.com/office/powerpoint/2010/main" val="408130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several things we still don’t know about SARS-CoV-2, and this is important to acknowledge when having this conversation.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is that we don't know how many virus cells an infected person leaves behind on an object, through sneezing, coughing. There has been lots of research, but there is no definitive answer. The next unknown is how many virus cells you can pick up from an object. So when you are touching something, what is likely to be transferred? And then finally, </a:t>
            </a:r>
            <a:r>
              <a:rPr lang="en-US" b="1" dirty="0"/>
              <a:t>The human infectious dose for COVID-19 is still unknown</a:t>
            </a:r>
            <a:r>
              <a:rPr lang="en-US" dirty="0"/>
              <a:t>. We don't know what it takes to get someone infected and to become sick. Studies of other viruses (e.g. SARS-</a:t>
            </a:r>
            <a:r>
              <a:rPr lang="en-US" dirty="0" err="1"/>
              <a:t>CoV</a:t>
            </a:r>
            <a:r>
              <a:rPr lang="en-US" dirty="0"/>
              <a:t>, MERS, influenza) have shown a wide range and scientists are continuing to explore this issue.</a:t>
            </a:r>
          </a:p>
          <a:p>
            <a:endParaRPr lang="en-US" dirty="0"/>
          </a:p>
          <a:p>
            <a:r>
              <a:rPr lang="en-US" dirty="0"/>
              <a:t>This is relatively new pandemic. It is going take a lot of time and effort in order to be able to answer these questions. But, sharing these unknowns with your stakeholders, including staff, can be helpful in understanding why policies and procedures may need to change. We are continuing to learn as a global community and will need to adapt as more information becomes available. </a:t>
            </a:r>
          </a:p>
        </p:txBody>
      </p:sp>
      <p:sp>
        <p:nvSpPr>
          <p:cNvPr id="4" name="Slide Number Placeholder 3"/>
          <p:cNvSpPr>
            <a:spLocks noGrp="1"/>
          </p:cNvSpPr>
          <p:nvPr>
            <p:ph type="sldNum" sz="quarter" idx="5"/>
          </p:nvPr>
        </p:nvSpPr>
        <p:spPr/>
        <p:txBody>
          <a:bodyPr/>
          <a:lstStyle/>
          <a:p>
            <a:fld id="{E3EB0D60-56CF-5240-81F6-E99199CA072D}" type="slidenum">
              <a:rPr lang="en-US" smtClean="0"/>
              <a:t>21</a:t>
            </a:fld>
            <a:endParaRPr lang="en-US"/>
          </a:p>
        </p:txBody>
      </p:sp>
    </p:spTree>
    <p:extLst>
      <p:ext uri="{BB962C8B-B14F-4D97-AF65-F5344CB8AC3E}">
        <p14:creationId xmlns:p14="http://schemas.microsoft.com/office/powerpoint/2010/main" val="336748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SARS-CoV-2 is generally understood to spread primarily through virus-containing water droplets expelled from infected persons (from sneezes, coughing, speaking,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Evidence has also suggested that other potential pathways for spreading the virus include </a:t>
            </a:r>
          </a:p>
          <a:p>
            <a:pPr>
              <a:defRPr/>
            </a:pPr>
            <a:r>
              <a:rPr lang="en-US"/>
              <a:t>- </a:t>
            </a:r>
            <a:r>
              <a:rPr lang="en-US" sz="1200" kern="1200">
                <a:solidFill>
                  <a:schemeClr val="tx1"/>
                </a:solidFill>
                <a:effectLst/>
                <a:latin typeface="+mn-lt"/>
                <a:ea typeface="+mn-ea"/>
                <a:cs typeface="+mn-cs"/>
              </a:rPr>
              <a:t>breathing air that the virus is suspended in (i.e., after some sort of aerosolization event, such as a sneeze)</a:t>
            </a:r>
            <a:r>
              <a:rPr lang="en-US"/>
              <a:t> </a:t>
            </a:r>
            <a:endParaRPr lang="en-US" sz="1200" kern="1200">
              <a:solidFill>
                <a:schemeClr val="tx1"/>
              </a:solidFill>
              <a:effectLst/>
              <a:latin typeface="+mn-lt"/>
              <a:cs typeface="Calibri"/>
            </a:endParaRPr>
          </a:p>
          <a:p>
            <a:pPr>
              <a:defRPr/>
            </a:pPr>
            <a:r>
              <a:rPr lang="en-US"/>
              <a:t>- </a:t>
            </a:r>
            <a:r>
              <a:rPr lang="en-US" sz="1200" kern="1200">
                <a:solidFill>
                  <a:schemeClr val="tx1"/>
                </a:solidFill>
                <a:effectLst/>
                <a:latin typeface="+mn-lt"/>
                <a:ea typeface="+mn-ea"/>
                <a:cs typeface="+mn-cs"/>
              </a:rPr>
              <a:t>touching surfaces of objects (sometimes called fomites) where the virus has been deposited (e.g., through exhaled virus-containing droplets).</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B0D60-56CF-5240-81F6-E99199CA072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823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SARS-CoV-2 is generally understood to spread primarily through virus-containing water droplets expelled from infected persons (from sneezes, coughing, speaking,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Evidence has also suggested that other potential pathways for spreading the virus include </a:t>
            </a:r>
          </a:p>
          <a:p>
            <a:pPr>
              <a:defRPr/>
            </a:pPr>
            <a:r>
              <a:rPr lang="en-US" dirty="0"/>
              <a:t>- </a:t>
            </a:r>
            <a:r>
              <a:rPr lang="en-US" sz="1200" kern="1200" dirty="0">
                <a:solidFill>
                  <a:schemeClr val="tx1"/>
                </a:solidFill>
                <a:effectLst/>
                <a:latin typeface="+mn-lt"/>
                <a:ea typeface="+mn-ea"/>
                <a:cs typeface="+mn-cs"/>
              </a:rPr>
              <a:t>breathing air that the virus is suspended in (i.e., after some sort of aerosolization event, such as a sneeze)</a:t>
            </a:r>
            <a:r>
              <a:rPr lang="en-US" dirty="0"/>
              <a:t> </a:t>
            </a:r>
            <a:endParaRPr lang="en-US" sz="1200" kern="1200" dirty="0">
              <a:solidFill>
                <a:schemeClr val="tx1"/>
              </a:solidFill>
              <a:effectLst/>
              <a:latin typeface="+mn-lt"/>
              <a:cs typeface="Calibri"/>
            </a:endParaRPr>
          </a:p>
          <a:p>
            <a:pPr>
              <a:defRPr/>
            </a:pPr>
            <a:r>
              <a:rPr lang="en-US" dirty="0"/>
              <a:t>- </a:t>
            </a:r>
            <a:r>
              <a:rPr lang="en-US" sz="1200" kern="1200" dirty="0">
                <a:solidFill>
                  <a:schemeClr val="tx1"/>
                </a:solidFill>
                <a:effectLst/>
                <a:latin typeface="+mn-lt"/>
                <a:ea typeface="+mn-ea"/>
                <a:cs typeface="+mn-cs"/>
              </a:rPr>
              <a:t>touching surfaces of objects (sometimes called fomites) where the virus has been deposited (e.g., through exhaled virus-containing droplets).</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23</a:t>
            </a:fld>
            <a:endParaRPr lang="en-US"/>
          </a:p>
        </p:txBody>
      </p:sp>
    </p:spTree>
    <p:extLst>
      <p:ext uri="{BB962C8B-B14F-4D97-AF65-F5344CB8AC3E}">
        <p14:creationId xmlns:p14="http://schemas.microsoft.com/office/powerpoint/2010/main" val="78022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Environmental factors such as humidity, temperature, and air quality have been identified as influential in the spread of the SARS-CoV-2, though additional research is needed to understand the complexities of these variables’ impact on people contracting the virus.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Some evidence has suggested that HVAC systems and other air circulation mechanisms can contribute to the spread of the virus through the air. However, until further research identifies the risk of people contracting COVID-19 through airborne virus, it is unclear what level of risk these systems contribute. </a:t>
            </a:r>
          </a:p>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24</a:t>
            </a:fld>
            <a:endParaRPr lang="en-US"/>
          </a:p>
        </p:txBody>
      </p:sp>
    </p:spTree>
    <p:extLst>
      <p:ext uri="{BB962C8B-B14F-4D97-AF65-F5344CB8AC3E}">
        <p14:creationId xmlns:p14="http://schemas.microsoft.com/office/powerpoint/2010/main" val="397840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Tactics showing efficacy included handwashing/hand sanitizing, wearing personal protective equipment (PPE) including masks, air ventilation and open spaces, applications of ultraviolet (UV) light and/or increased heat, applying disinfectants to clean surfaces, and social distancing to prevent distribution of respiratory droplets from one person to another</a:t>
            </a:r>
            <a:r>
              <a:rPr lang="en-US" dirty="0">
                <a:effectLst/>
              </a:rPr>
              <a:t> </a:t>
            </a:r>
            <a:r>
              <a:rPr lang="en-US" sz="1200" kern="1200" dirty="0">
                <a:solidFill>
                  <a:schemeClr val="tx1"/>
                </a:solidFill>
                <a:effectLst/>
                <a:latin typeface="+mn-lt"/>
                <a:ea typeface="+mn-ea"/>
                <a:cs typeface="+mn-cs"/>
              </a:rPr>
              <a:t> </a:t>
            </a:r>
            <a:endParaRPr lang="en-US" dirty="0"/>
          </a:p>
          <a:p>
            <a:endParaRPr lang="en-US" dirty="0"/>
          </a:p>
          <a:p>
            <a:r>
              <a:rPr lang="en-US" dirty="0"/>
              <a:t>There are important considerations about the type of agent and treatment, so as not to harm the materials and collections or the people using them. I recommend that you follow the NEDCC –Northeast Document Conservation Center -- for their excellent guidance on how to care for collection items so as not to damage the materials or the staff handling them. </a:t>
            </a:r>
          </a:p>
          <a:p>
            <a:endParaRPr lang="en-US" dirty="0"/>
          </a:p>
          <a:p>
            <a:r>
              <a:rPr lang="en-US" dirty="0"/>
              <a:t>If you’d like to learn more, WebJunction hosted a webinar last month that featured NEDCC director of book conservation, </a:t>
            </a:r>
            <a:r>
              <a:rPr lang="en-US" sz="1200" b="0" kern="1200" dirty="0">
                <a:solidFill>
                  <a:schemeClr val="tx1"/>
                </a:solidFill>
                <a:effectLst/>
                <a:latin typeface="+mn-lt"/>
                <a:ea typeface="+mn-ea"/>
                <a:cs typeface="+mn-cs"/>
              </a:rPr>
              <a:t>Bexx Caswell-Olson, discussing this. Links to the NEDCC resources and the webinar recording are included at the end of the presentation.</a:t>
            </a:r>
          </a:p>
          <a:p>
            <a:endParaRPr lang="en-US" sz="1200" b="0" kern="1200" dirty="0">
              <a:solidFill>
                <a:schemeClr val="tx1"/>
              </a:solidFill>
              <a:effectLst/>
              <a:latin typeface="+mn-lt"/>
              <a:ea typeface="+mn-ea"/>
              <a:cs typeface="+mn-cs"/>
            </a:endParaRPr>
          </a:p>
          <a:p>
            <a:r>
              <a:rPr lang="en-US" dirty="0"/>
              <a:t>https://www.nedcc.org/free-resources/preservation-leaflets/3.-emergency-management/3.5-disinfecting-books </a:t>
            </a:r>
          </a:p>
          <a:p>
            <a:endParaRPr lang="en-US" dirty="0"/>
          </a:p>
          <a:p>
            <a:r>
              <a:rPr lang="en-US" u="sng" dirty="0">
                <a:hlinkClick r:id="rId3"/>
              </a:rPr>
              <a:t>https://www.webjunction.org/events/webjunction/realm-collections-facilities.html</a:t>
            </a:r>
            <a:endParaRPr lang="en-US" dirty="0"/>
          </a:p>
          <a:p>
            <a:endParaRPr lang="en-US" dirty="0"/>
          </a:p>
          <a:p>
            <a:endParaRPr lang="en-US" b="0" dirty="0"/>
          </a:p>
        </p:txBody>
      </p:sp>
      <p:sp>
        <p:nvSpPr>
          <p:cNvPr id="4" name="Slide Number Placeholder 3"/>
          <p:cNvSpPr>
            <a:spLocks noGrp="1"/>
          </p:cNvSpPr>
          <p:nvPr>
            <p:ph type="sldNum" sz="quarter" idx="5"/>
          </p:nvPr>
        </p:nvSpPr>
        <p:spPr/>
        <p:txBody>
          <a:bodyPr/>
          <a:lstStyle/>
          <a:p>
            <a:fld id="{E3EB0D60-56CF-5240-81F6-E99199CA072D}" type="slidenum">
              <a:rPr lang="en-US" smtClean="0"/>
              <a:t>25</a:t>
            </a:fld>
            <a:endParaRPr lang="en-US"/>
          </a:p>
        </p:txBody>
      </p:sp>
    </p:spTree>
    <p:extLst>
      <p:ext uri="{BB962C8B-B14F-4D97-AF65-F5344CB8AC3E}">
        <p14:creationId xmlns:p14="http://schemas.microsoft.com/office/powerpoint/2010/main" val="144519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81">
              <a:defRPr/>
            </a:pPr>
            <a:r>
              <a:rPr lang="en-US" dirty="0">
                <a:solidFill>
                  <a:srgbClr val="FF0000"/>
                </a:solidFill>
                <a:cs typeface="Calibri"/>
              </a:rPr>
              <a:t>Six tests</a:t>
            </a:r>
            <a:r>
              <a:rPr lang="en-US" dirty="0">
                <a:solidFill>
                  <a:srgbClr val="FF0000"/>
                </a:solidFill>
              </a:rPr>
              <a:t> have been conducted and their reports have been published, with the sixth released last week.</a:t>
            </a:r>
            <a:endParaRPr lang="en-US" dirty="0">
              <a:solidFill>
                <a:srgbClr val="FF0000"/>
              </a:solidFill>
              <a:cs typeface="Calibri"/>
            </a:endParaRPr>
          </a:p>
          <a:p>
            <a:pPr defTabSz="932781">
              <a:defRPr/>
            </a:pPr>
            <a:endParaRPr lang="en-US" dirty="0"/>
          </a:p>
          <a:p>
            <a:pPr defTabSz="932781">
              <a:defRPr/>
            </a:pPr>
            <a:r>
              <a:rPr lang="en-US" dirty="0"/>
              <a:t>Those who have been following the project research may know that in very basic terms there are two types of tests: one is a test that detects presence of viral matter but does not distinguish between active and inactive particles. The other is focused on measuring infectious viral particles only. The Battelle research for the REALM project is using the latter method.  </a:t>
            </a:r>
          </a:p>
          <a:p>
            <a:pPr defTabSz="932781">
              <a:defRPr/>
            </a:pPr>
            <a:endParaRPr lang="en-US" dirty="0"/>
          </a:p>
          <a:p>
            <a:pPr marL="0" marR="0" lvl="0" indent="0" algn="l" defTabSz="932781" rtl="0" eaLnBrk="1" fontAlgn="auto" latinLnBrk="0" hangingPunct="1">
              <a:lnSpc>
                <a:spcPct val="100000"/>
              </a:lnSpc>
              <a:spcBef>
                <a:spcPts val="0"/>
              </a:spcBef>
              <a:spcAft>
                <a:spcPts val="0"/>
              </a:spcAft>
              <a:buClrTx/>
              <a:buSzTx/>
              <a:buFontTx/>
              <a:buNone/>
              <a:tabLst/>
              <a:defRPr/>
            </a:pPr>
            <a:r>
              <a:rPr lang="en-US" dirty="0"/>
              <a:t>https://www.oclc.org/realm/research.html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B0D60-56CF-5240-81F6-E99199CA07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194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2E32C32-3DEF-4296-9050-E8453EDE040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1pPr>
            <a:lvl2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2pPr>
            <a:lvl3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3pPr>
            <a:lvl4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4pPr>
            <a:lvl5pPr eaLnBrk="0" hangingPunct="0">
              <a:spcBef>
                <a:spcPct val="30000"/>
              </a:spcBef>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1EB238E-6AF2-40C3-B7A1-7FF34783E06A}"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endParaRPr>
          </a:p>
        </p:txBody>
      </p:sp>
      <p:sp>
        <p:nvSpPr>
          <p:cNvPr id="91139" name="Rectangle 1">
            <a:extLst>
              <a:ext uri="{FF2B5EF4-FFF2-40B4-BE49-F238E27FC236}">
                <a16:creationId xmlns:a16="http://schemas.microsoft.com/office/drawing/2014/main" id="{5BA4665D-0FC5-46D3-A34D-2C3C7BD886CB}"/>
              </a:ext>
            </a:extLst>
          </p:cNvPr>
          <p:cNvSpPr>
            <a:spLocks noGrp="1" noRot="1" noChangeAspect="1" noChangeArrowheads="1" noTextEdit="1"/>
          </p:cNvSpPr>
          <p:nvPr>
            <p:ph type="sldImg"/>
          </p:nvPr>
        </p:nvSpPr>
        <p:spPr>
          <a:xfrm>
            <a:off x="90488" y="744538"/>
            <a:ext cx="6616700"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a:extLst>
              <a:ext uri="{FF2B5EF4-FFF2-40B4-BE49-F238E27FC236}">
                <a16:creationId xmlns:a16="http://schemas.microsoft.com/office/drawing/2014/main" id="{1317C342-4093-44FF-9256-1A785C680D92}"/>
              </a:ext>
            </a:extLst>
          </p:cNvPr>
          <p:cNvSpPr>
            <a:spLocks noGrp="1" noChangeArrowheads="1"/>
          </p:cNvSpPr>
          <p:nvPr>
            <p:ph type="body" idx="1"/>
          </p:nvPr>
        </p:nvSpPr>
        <p:spPr>
          <a:xfrm>
            <a:off x="679450" y="4714875"/>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is iterative and cumulative, with findings from earlier tests informing successive testing. There continue to be refinements and shifts to our understanding over the course of the project.</a:t>
            </a:r>
            <a:endParaRPr lang="en-US" dirty="0">
              <a:cs typeface="Calibri"/>
            </a:endParaRPr>
          </a:p>
          <a:p>
            <a:endParaRPr lang="en-US" dirty="0">
              <a:cs typeface="Calibri"/>
            </a:endParaRPr>
          </a:p>
          <a:p>
            <a:r>
              <a:rPr lang="en-US" dirty="0">
                <a:cs typeface="Calibri"/>
              </a:rPr>
              <a:t>Walk through of testing process</a:t>
            </a:r>
          </a:p>
          <a:p>
            <a:endParaRPr lang="en-US" dirty="0"/>
          </a:p>
          <a:p>
            <a:pPr marL="171450" indent="-171450">
              <a:buFont typeface="Arial" panose="020B0604020202020204" pitchFamily="34" charset="0"/>
              <a:buChar char="•"/>
            </a:pPr>
            <a:r>
              <a:rPr lang="en-US" sz="900" dirty="0"/>
              <a:t>The lab c</a:t>
            </a:r>
            <a:r>
              <a:rPr lang="en-US" sz="1200" dirty="0"/>
              <a:t>uts each material into rectangular coupons and applies drops of infectious virus with a known starting concentration of virus to the surface of the material via “fake spit” </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Battelle scientists put the test coupons, in stacked or unstacked configurations, into a chamber where the humidity and the temperature are constant. </a:t>
            </a:r>
            <a:endParaRPr lang="en-US" sz="1200" dirty="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each preselected timepoint – of which there are four - they measure the quantity of viable virus on the coupons to document the attenuation (drop) in total virus.</a:t>
            </a:r>
          </a:p>
          <a:p>
            <a:endParaRPr lang="en-US" sz="900" dirty="0"/>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27</a:t>
            </a:fld>
            <a:endParaRPr lang="en-US"/>
          </a:p>
        </p:txBody>
      </p:sp>
    </p:spTree>
    <p:extLst>
      <p:ext uri="{BB962C8B-B14F-4D97-AF65-F5344CB8AC3E}">
        <p14:creationId xmlns:p14="http://schemas.microsoft.com/office/powerpoint/2010/main" val="123624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hlinkClick r:id="rId3"/>
              </a:rPr>
              <a:t>https://www.webjunction.org/content/dam/WebJunction/Documents/webJunction/realm/test-plan.pdf</a:t>
            </a:r>
            <a:endParaRPr lang="en-US" dirty="0"/>
          </a:p>
          <a:p>
            <a:endParaRPr lang="en-US" dirty="0"/>
          </a:p>
          <a:p>
            <a:r>
              <a:rPr lang="en-US" sz="1200" dirty="0"/>
              <a:t>The experimental design includes </a:t>
            </a:r>
            <a:r>
              <a:rPr lang="en-US" dirty="0"/>
              <a:t>10 </a:t>
            </a:r>
            <a:r>
              <a:rPr lang="en-US" sz="1200" dirty="0"/>
              <a:t>test rounds, 5 material types per round.</a:t>
            </a:r>
            <a:endParaRPr lang="en-US" sz="1200" dirty="0">
              <a:cs typeface="Calibri"/>
            </a:endParaRPr>
          </a:p>
          <a:p>
            <a:endParaRPr lang="en-US" sz="1200" dirty="0"/>
          </a:p>
          <a:p>
            <a:r>
              <a:rPr lang="en-US" dirty="0"/>
              <a:t>There are several key points that we look at. The first is the limit of quantitation. We start off with roughly 100,000 virus particles. So 100,000 pieces of virus are applied in each droplet that goes onto the materials. Once the virus count is below 26 (a drop from 100,000) it has dropped below what is called the limit of quantitation. Battelle cannot see anything using their testing system and they have to now look using a microscope. Below the limit of quantitation, the researchers do qualitative assessment, noting only the presence/absence of virus per coupon. When they look with their microscope, if they are not able to see any virus, then we have reached the limit of detection—when they cannot find virus on any of the coupons.</a:t>
            </a:r>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28</a:t>
            </a:fld>
            <a:endParaRPr lang="en-US"/>
          </a:p>
        </p:txBody>
      </p:sp>
    </p:spTree>
    <p:extLst>
      <p:ext uri="{BB962C8B-B14F-4D97-AF65-F5344CB8AC3E}">
        <p14:creationId xmlns:p14="http://schemas.microsoft.com/office/powerpoint/2010/main" val="29178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plain paper coupons, after drying, were placed back into the book from which they were collected, and the entire book was placed into the environmentally controlled chamber for testing</a:t>
            </a:r>
          </a:p>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29</a:t>
            </a:fld>
            <a:endParaRPr lang="en-US"/>
          </a:p>
        </p:txBody>
      </p:sp>
    </p:spTree>
    <p:extLst>
      <p:ext uri="{BB962C8B-B14F-4D97-AF65-F5344CB8AC3E}">
        <p14:creationId xmlns:p14="http://schemas.microsoft.com/office/powerpoint/2010/main" val="1916926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EB0D60-56CF-5240-81F6-E99199CA072D}" type="slidenum">
              <a:rPr lang="en-US" smtClean="0"/>
              <a:t>30</a:t>
            </a:fld>
            <a:endParaRPr lang="en-US"/>
          </a:p>
        </p:txBody>
      </p:sp>
    </p:spTree>
    <p:extLst>
      <p:ext uri="{BB962C8B-B14F-4D97-AF65-F5344CB8AC3E}">
        <p14:creationId xmlns:p14="http://schemas.microsoft.com/office/powerpoint/2010/main" val="384839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Samples from each item were inoculated, allowed to dry, and were then inverted and placed on top of a larger piece of the same material type (to create stacking effect).</a:t>
            </a:r>
            <a:endParaRPr lang="en-US" dirty="0">
              <a:cs typeface="Calibri"/>
            </a:endParaRPr>
          </a:p>
        </p:txBody>
      </p:sp>
      <p:sp>
        <p:nvSpPr>
          <p:cNvPr id="4" name="Slide Number Placeholder 3"/>
          <p:cNvSpPr>
            <a:spLocks noGrp="1"/>
          </p:cNvSpPr>
          <p:nvPr>
            <p:ph type="sldNum" sz="quarter" idx="5"/>
          </p:nvPr>
        </p:nvSpPr>
        <p:spPr/>
        <p:txBody>
          <a:bodyPr/>
          <a:lstStyle/>
          <a:p>
            <a:fld id="{E3EB0D60-56CF-5240-81F6-E99199CA072D}" type="slidenum">
              <a:rPr lang="en-US" smtClean="0"/>
              <a:t>31</a:t>
            </a:fld>
            <a:endParaRPr lang="en-US"/>
          </a:p>
        </p:txBody>
      </p:sp>
    </p:spTree>
    <p:extLst>
      <p:ext uri="{BB962C8B-B14F-4D97-AF65-F5344CB8AC3E}">
        <p14:creationId xmlns:p14="http://schemas.microsoft.com/office/powerpoint/2010/main" val="226475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32</a:t>
            </a:fld>
            <a:endParaRPr lang="en-US"/>
          </a:p>
        </p:txBody>
      </p:sp>
    </p:spTree>
    <p:extLst>
      <p:ext uri="{BB962C8B-B14F-4D97-AF65-F5344CB8AC3E}">
        <p14:creationId xmlns:p14="http://schemas.microsoft.com/office/powerpoint/2010/main" val="307652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33</a:t>
            </a:fld>
            <a:endParaRPr lang="en-US"/>
          </a:p>
        </p:txBody>
      </p:sp>
    </p:spTree>
    <p:extLst>
      <p:ext uri="{BB962C8B-B14F-4D97-AF65-F5344CB8AC3E}">
        <p14:creationId xmlns:p14="http://schemas.microsoft.com/office/powerpoint/2010/main" val="3695091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show that after eight days of quarantine, SARS-CoV-2 virus was still detected on leather materials. For the leather book cover, the virus had dropped below the LOQ (1.42 log10, or 26.2 virus particles) by day 4, but the presence of virus was found on three of the five test coupons on day 8. </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EB0D60-56CF-5240-81F6-E99199CA072D}" type="slidenum">
              <a:rPr lang="en-US" smtClean="0"/>
              <a:t>34</a:t>
            </a:fld>
            <a:endParaRPr lang="en-US"/>
          </a:p>
        </p:txBody>
      </p:sp>
    </p:spTree>
    <p:extLst>
      <p:ext uri="{BB962C8B-B14F-4D97-AF65-F5344CB8AC3E}">
        <p14:creationId xmlns:p14="http://schemas.microsoft.com/office/powerpoint/2010/main" val="487668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overview of items we have tested so far. </a:t>
            </a:r>
          </a:p>
          <a:p>
            <a:endParaRPr lang="en-US" dirty="0"/>
          </a:p>
          <a:p>
            <a:r>
              <a:rPr lang="en-US" dirty="0"/>
              <a:t>We have released the results of six tests. We are continuing to test items and plan future tests. But you can find information about all of these materials, including these charts, and the items that have been tested so far on the REALM website.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3EB0D60-56CF-5240-81F6-E99199CA072D}" type="slidenum">
              <a:rPr lang="en-US" smtClean="0"/>
              <a:t>35</a:t>
            </a:fld>
            <a:endParaRPr lang="en-US"/>
          </a:p>
        </p:txBody>
      </p:sp>
    </p:spTree>
    <p:extLst>
      <p:ext uri="{BB962C8B-B14F-4D97-AF65-F5344CB8AC3E}">
        <p14:creationId xmlns:p14="http://schemas.microsoft.com/office/powerpoint/2010/main" val="2504932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solidFill>
                <a:srgbClr val="FF0000"/>
              </a:solidFill>
              <a:cs typeface="Calibri" panose="020F0502020204030204"/>
            </a:endParaRPr>
          </a:p>
          <a:p>
            <a:pPr marL="174625" indent="-174625">
              <a:buFont typeface="Arial" panose="020B0604020202020204" pitchFamily="34" charset="0"/>
              <a:buChar char="•"/>
            </a:pPr>
            <a:endParaRPr lang="en-US" sz="1300" dirty="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EB0D60-56CF-5240-81F6-E99199CA072D}" type="slidenum">
              <a:rPr lang="en-US" smtClean="0"/>
              <a:t>36</a:t>
            </a:fld>
            <a:endParaRPr lang="en-US"/>
          </a:p>
        </p:txBody>
      </p:sp>
    </p:spTree>
    <p:extLst>
      <p:ext uri="{BB962C8B-B14F-4D97-AF65-F5344CB8AC3E}">
        <p14:creationId xmlns:p14="http://schemas.microsoft.com/office/powerpoint/2010/main" val="328486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3</a:t>
            </a:fld>
            <a:endParaRPr lang="en-US"/>
          </a:p>
        </p:txBody>
      </p:sp>
    </p:spTree>
    <p:extLst>
      <p:ext uri="{BB962C8B-B14F-4D97-AF65-F5344CB8AC3E}">
        <p14:creationId xmlns:p14="http://schemas.microsoft.com/office/powerpoint/2010/main" val="2083782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B0D60-56CF-5240-81F6-E99199CA072D}" type="slidenum">
              <a:rPr lang="en-US" smtClean="0"/>
              <a:t>37</a:t>
            </a:fld>
            <a:endParaRPr lang="en-US"/>
          </a:p>
        </p:txBody>
      </p:sp>
    </p:spTree>
    <p:extLst>
      <p:ext uri="{BB962C8B-B14F-4D97-AF65-F5344CB8AC3E}">
        <p14:creationId xmlns:p14="http://schemas.microsoft.com/office/powerpoint/2010/main" val="405368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911E4-7CD8-4F9C-B647-4242FE4D1061}" type="slidenum">
              <a:rPr lang="de-DE" smtClean="0"/>
              <a:pPr/>
              <a:t>9</a:t>
            </a:fld>
            <a:endParaRPr lang="de-DE"/>
          </a:p>
        </p:txBody>
      </p:sp>
    </p:spTree>
    <p:extLst>
      <p:ext uri="{BB962C8B-B14F-4D97-AF65-F5344CB8AC3E}">
        <p14:creationId xmlns:p14="http://schemas.microsoft.com/office/powerpoint/2010/main" val="20222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Research support activities</a:t>
            </a:r>
            <a:r>
              <a:rPr lang="en-US" sz="1200" dirty="0"/>
              <a:t>: </a:t>
            </a:r>
            <a:r>
              <a:rPr lang="en-US" sz="1200" u="sng" dirty="0">
                <a:hlinkClick r:id="rId3"/>
              </a:rPr>
              <a:t>Research Data Management</a:t>
            </a:r>
            <a:r>
              <a:rPr lang="en-US" sz="1200" dirty="0"/>
              <a:t> and </a:t>
            </a:r>
            <a:r>
              <a:rPr lang="en-US" sz="1200" u="sng" dirty="0">
                <a:hlinkClick r:id="rId4"/>
              </a:rPr>
              <a:t>Research Information Management</a:t>
            </a:r>
            <a:r>
              <a:rPr lang="en-US" sz="1200" dirty="0"/>
              <a:t> have emerged as areas of focus where RLP institutions can learn and evolve best practices with one another. </a:t>
            </a:r>
          </a:p>
          <a:p>
            <a:pPr lvl="0"/>
            <a:r>
              <a:rPr lang="en-US" sz="1200" b="1" dirty="0"/>
              <a:t>Unique and distinctive collection</a:t>
            </a:r>
            <a:r>
              <a:rPr lang="en-US" sz="1200" dirty="0"/>
              <a:t>: Our </a:t>
            </a:r>
            <a:r>
              <a:rPr lang="en-US" sz="1200" u="sng" dirty="0">
                <a:hlinkClick r:id="rId5"/>
              </a:rPr>
              <a:t>Research and Learning Agenda</a:t>
            </a:r>
            <a:r>
              <a:rPr lang="en-US" sz="1200" dirty="0"/>
              <a:t> outlines additional challenges for the profession. As an example of the new work we are leading, we have a working group on </a:t>
            </a:r>
            <a:r>
              <a:rPr lang="en-US" sz="1200" u="sng" dirty="0">
                <a:hlinkClick r:id="rId6"/>
              </a:rPr>
              <a:t>Collection Building and Operational Impacts</a:t>
            </a:r>
            <a:r>
              <a:rPr lang="en-US" sz="1200" dirty="0"/>
              <a:t>.  </a:t>
            </a:r>
          </a:p>
          <a:p>
            <a:pPr lvl="0"/>
            <a:r>
              <a:rPr lang="en-US" sz="1200" b="1" dirty="0"/>
              <a:t>Resource sharing</a:t>
            </a:r>
            <a:r>
              <a:rPr lang="en-US" sz="1200" dirty="0"/>
              <a:t>: </a:t>
            </a:r>
            <a:r>
              <a:rPr lang="en-US" sz="1200" u="sng" dirty="0">
                <a:hlinkClick r:id="rId7"/>
              </a:rPr>
              <a:t>SHARES</a:t>
            </a:r>
            <a:r>
              <a:rPr lang="en-US" sz="1200" dirty="0"/>
              <a:t>, the resource sharing arm of the RLP, is a generous resource sharing program, which provides access to libraries’ strong, rich, diverse, and unique collections. SHARES also supports active collaboration to innovate and support best practices for resource sharing. </a:t>
            </a:r>
          </a:p>
          <a:p>
            <a:pPr lvl="0"/>
            <a:r>
              <a:rPr lang="en-US" sz="1200" b="1" dirty="0"/>
              <a:t>Making metadata work harder and smarter</a:t>
            </a:r>
            <a:r>
              <a:rPr lang="en-US" sz="1200" dirty="0"/>
              <a:t>: OCLC and institutions in the RLP lead by developing innovative approaches to </a:t>
            </a:r>
            <a:r>
              <a:rPr lang="en-US" sz="1200" u="sng" dirty="0">
                <a:hlinkClick r:id="rId8"/>
              </a:rPr>
              <a:t>linked data</a:t>
            </a:r>
            <a:r>
              <a:rPr lang="en-US" sz="1200" dirty="0"/>
              <a:t> and collaborating around other topics related to </a:t>
            </a:r>
            <a:r>
              <a:rPr lang="en-US" sz="1200" u="sng" dirty="0">
                <a:hlinkClick r:id="rId9"/>
              </a:rPr>
              <a:t>metadata management</a:t>
            </a:r>
            <a:r>
              <a:rPr lang="en-US" sz="1200" dirty="0"/>
              <a:t>. </a:t>
            </a:r>
          </a:p>
          <a:p>
            <a:endParaRPr lang="en-US" dirty="0"/>
          </a:p>
        </p:txBody>
      </p:sp>
      <p:sp>
        <p:nvSpPr>
          <p:cNvPr id="4" name="Slide Number Placeholder 3"/>
          <p:cNvSpPr>
            <a:spLocks noGrp="1"/>
          </p:cNvSpPr>
          <p:nvPr>
            <p:ph type="sldNum" sz="quarter" idx="10"/>
          </p:nvPr>
        </p:nvSpPr>
        <p:spPr/>
        <p:txBody>
          <a:bodyPr/>
          <a:lstStyle/>
          <a:p>
            <a:fld id="{C7E911E4-7CD8-4F9C-B647-4242FE4D1061}" type="slidenum">
              <a:rPr lang="de-DE" smtClean="0"/>
              <a:t>10</a:t>
            </a:fld>
            <a:endParaRPr lang="de-DE"/>
          </a:p>
        </p:txBody>
      </p:sp>
    </p:spTree>
    <p:extLst>
      <p:ext uri="{BB962C8B-B14F-4D97-AF65-F5344CB8AC3E}">
        <p14:creationId xmlns:p14="http://schemas.microsoft.com/office/powerpoint/2010/main" val="369474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Research &amp; Learning Agenda for Archives, Special, and Distinctive Collections. </a:t>
            </a:r>
          </a:p>
          <a:p>
            <a:pPr marL="400050" indent="-171450">
              <a:buFont typeface="Arial" panose="020B0604020202020204" pitchFamily="34" charset="0"/>
              <a:buChar char="•"/>
            </a:pPr>
            <a:r>
              <a:rPr lang="en-US" dirty="0"/>
              <a:t>articulates the shared challenges and opportunities research libraries are facing in this sphere and suggests approaches for working on them together. </a:t>
            </a:r>
          </a:p>
          <a:p>
            <a:pPr marL="400050" indent="-171450">
              <a:buFont typeface="Arial" panose="020B0604020202020204" pitchFamily="34" charset="0"/>
              <a:buChar char="•"/>
            </a:pPr>
            <a:r>
              <a:rPr lang="en-US" dirty="0"/>
              <a:t>The agenda will guide OCLC Research work in this area in the future, and we hope it will also serve </a:t>
            </a:r>
            <a:r>
              <a:rPr lang="en-US" sz="1200" b="0" i="0" u="none" strike="noStrike" cap="none" dirty="0">
                <a:solidFill>
                  <a:schemeClr val="dk1"/>
                </a:solidFill>
                <a:effectLst/>
                <a:latin typeface="+mn-lt"/>
                <a:ea typeface="Calibri"/>
                <a:cs typeface="Calibri"/>
                <a:sym typeface="Calibri"/>
              </a:rPr>
              <a:t>to frame larger conversations and spur action across the field</a:t>
            </a: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cap="none" dirty="0">
              <a:solidFill>
                <a:schemeClr val="dk1"/>
              </a:solidFill>
              <a:effectLst/>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AD2DB-6206-6849-8A28-45575CC1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50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RE</a:t>
            </a:r>
            <a:r>
              <a:rPr lang="en-US" sz="1200" b="0" i="0" u="none" strike="noStrike" kern="1200" dirty="0" err="1">
                <a:solidFill>
                  <a:schemeClr val="tx1"/>
                </a:solidFill>
                <a:effectLst/>
                <a:latin typeface="+mn-lt"/>
                <a:ea typeface="+mn-ea"/>
                <a:cs typeface="+mn-cs"/>
              </a:rPr>
              <a:t>opening</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rchives,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ibraries, and </a:t>
            </a:r>
            <a:r>
              <a:rPr lang="en-US" sz="1200" b="1" i="0"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useums (REALM) </a:t>
            </a:r>
            <a:r>
              <a:rPr lang="en-US" dirty="0"/>
              <a:t>is a research partnership between OCLC, the Institute of Museum and Library Services, and Battelle. Its aim is to conduct research on how long the COVID-19 virus survives on materials that are prevalent in libraries and museums, and how materials can be handled to mitigate exposure to staff and visitors. </a:t>
            </a:r>
          </a:p>
          <a:p>
            <a:endParaRPr lang="en-US" dirty="0"/>
          </a:p>
          <a:p>
            <a:r>
              <a:rPr lang="en-US" sz="1200" b="0" i="0" u="none" strike="noStrike" kern="1200" dirty="0">
                <a:solidFill>
                  <a:schemeClr val="tx1"/>
                </a:solidFill>
                <a:effectLst/>
                <a:latin typeface="+mn-lt"/>
                <a:ea typeface="+mn-ea"/>
                <a:cs typeface="+mn-cs"/>
              </a:rPr>
              <a:t>Visit this website for more information on the project including the research timeline. Project updates and resources will be added to this site as they become available.</a:t>
            </a:r>
            <a:endParaRPr lang="en-US" dirty="0">
              <a:ea typeface="+mn-ea"/>
              <a:cs typeface="+mn-cs"/>
            </a:endParaRP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 </a:t>
            </a:r>
          </a:p>
          <a:p>
            <a:r>
              <a:rPr lang="en-US" b="1" dirty="0"/>
              <a:t>https://</a:t>
            </a:r>
            <a:r>
              <a:rPr lang="en-US" b="1" dirty="0">
                <a:cs typeface="Calibri" panose="020F0502020204030204"/>
              </a:rPr>
              <a:t>oc.lc/realm-project</a:t>
            </a:r>
            <a:endParaRPr lang="en-US" b="1" dirty="0"/>
          </a:p>
        </p:txBody>
      </p:sp>
      <p:sp>
        <p:nvSpPr>
          <p:cNvPr id="4" name="Slide Number Placeholder 3"/>
          <p:cNvSpPr>
            <a:spLocks noGrp="1"/>
          </p:cNvSpPr>
          <p:nvPr>
            <p:ph type="sldNum" sz="quarter" idx="5"/>
          </p:nvPr>
        </p:nvSpPr>
        <p:spPr/>
        <p:txBody>
          <a:bodyPr/>
          <a:lstStyle/>
          <a:p>
            <a:fld id="{F51F4D9F-420C-409A-AA17-CFFBE996DED3}" type="slidenum">
              <a:rPr lang="en-US" smtClean="0"/>
              <a:t>13</a:t>
            </a:fld>
            <a:endParaRPr lang="en-US"/>
          </a:p>
        </p:txBody>
      </p:sp>
    </p:spTree>
    <p:extLst>
      <p:ext uri="{BB962C8B-B14F-4D97-AF65-F5344CB8AC3E}">
        <p14:creationId xmlns:p14="http://schemas.microsoft.com/office/powerpoint/2010/main" val="2328486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3EB0D60-56CF-5240-81F6-E99199CA072D}" type="slidenum">
              <a:rPr lang="en-US" smtClean="0"/>
              <a:t>14</a:t>
            </a:fld>
            <a:endParaRPr lang="en-US"/>
          </a:p>
        </p:txBody>
      </p:sp>
    </p:spTree>
    <p:extLst>
      <p:ext uri="{BB962C8B-B14F-4D97-AF65-F5344CB8AC3E}">
        <p14:creationId xmlns:p14="http://schemas.microsoft.com/office/powerpoint/2010/main" val="253361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project that is a partnership of three organizations.</a:t>
            </a:r>
          </a:p>
          <a:p>
            <a:endParaRPr lang="en-US" dirty="0"/>
          </a:p>
          <a:p>
            <a:r>
              <a:rPr lang="en-US" sz="1200" b="0" i="0" kern="1200" dirty="0">
                <a:solidFill>
                  <a:schemeClr val="tx1"/>
                </a:solidFill>
                <a:effectLst/>
                <a:latin typeface="+mn-lt"/>
                <a:ea typeface="+mn-ea"/>
                <a:cs typeface="+mn-cs"/>
              </a:rPr>
              <a:t>The Institute of Museum and Library Services is the primary source of federal support for US libraries and museums. Its mission is to advance, support, and empower America's museums, libraries, and related organizations through grantmaking, research, and policy development.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IMLS is the project funder </a:t>
            </a:r>
            <a:r>
              <a:rPr lang="en-US" dirty="0"/>
              <a:t>and catalyzed this research partnership. Their ongoing role is to consult on project goals and activities. They also </a:t>
            </a:r>
            <a:r>
              <a:rPr lang="en-US" sz="1200" b="0" i="0" kern="1200" dirty="0">
                <a:solidFill>
                  <a:schemeClr val="tx1"/>
                </a:solidFill>
                <a:effectLst/>
                <a:latin typeface="+mn-lt"/>
                <a:ea typeface="+mn-ea"/>
                <a:cs typeface="+mn-cs"/>
              </a:rPr>
              <a:t>convene the steering committee and working groups </a:t>
            </a:r>
            <a:r>
              <a:rPr lang="en-US" dirty="0"/>
              <a:t>that are advising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organization is Battelle. It is a scientific research Institute that is headquartered in Columbus, Ohio. They have done extensive research in public health, consumer, industrial, and national security sectors. They have an extensive history doing research on emerging and infectious diseases.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OCLC was brought into the project to lead and manage the execution of the deliverables. So we are coordinating Battelle's scientific research; and we collect and synthesize the input from those two working groups, the steering committee, as well as other subject matter experts in the collective fields. We have established a cross sector communication network that has dozens of associations and organizations that support libraries, archives and museums that get information from the project and can pass it on to their constituents, and likewise bring information back to us. The final task is to distribute the research and information coming out of the project to a constituent communities.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B0D60-56CF-5240-81F6-E99199CA072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311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2.wdp"/><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3.wdp"/><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 Id="rId6" Type="http://schemas.openxmlformats.org/officeDocument/2006/relationships/image" Target="../media/image8.tiff"/><Relationship Id="rId5" Type="http://schemas.openxmlformats.org/officeDocument/2006/relationships/image" Target="../media/image2.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3.wdp"/><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 Id="rId6" Type="http://schemas.openxmlformats.org/officeDocument/2006/relationships/image" Target="../media/image8.tiff"/><Relationship Id="rId5" Type="http://schemas.openxmlformats.org/officeDocument/2006/relationships/image" Target="../media/image2.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4.emf"/><Relationship Id="rId5" Type="http://schemas.microsoft.com/office/2007/relationships/hdphoto" Target="../media/hdphoto3.wdp"/><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2.xml"/><Relationship Id="rId6" Type="http://schemas.openxmlformats.org/officeDocument/2006/relationships/image" Target="../media/image8.tiff"/><Relationship Id="rId5" Type="http://schemas.openxmlformats.org/officeDocument/2006/relationships/image" Target="../media/image2.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tif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 Id="rId6" Type="http://schemas.openxmlformats.org/officeDocument/2006/relationships/image" Target="../media/image8.tiff"/><Relationship Id="rId5" Type="http://schemas.openxmlformats.org/officeDocument/2006/relationships/image" Target="../media/image2.emf"/><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tif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FF0A7-B8AE-614A-8DDE-58AA98E4D2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4563" y="1"/>
            <a:ext cx="4039437" cy="943365"/>
          </a:xfrm>
          <a:prstGeom prst="rect">
            <a:avLst/>
          </a:prstGeom>
        </p:spPr>
      </p:pic>
      <p:sp>
        <p:nvSpPr>
          <p:cNvPr id="6" name="Rectangle 5">
            <a:extLst>
              <a:ext uri="{FF2B5EF4-FFF2-40B4-BE49-F238E27FC236}">
                <a16:creationId xmlns:a16="http://schemas.microsoft.com/office/drawing/2014/main" id="{8DD05492-6E9E-7A4B-8FCB-B3B8D452AFC2}"/>
              </a:ext>
            </a:extLst>
          </p:cNvPr>
          <p:cNvSpPr/>
          <p:nvPr userDrawn="1"/>
        </p:nvSpPr>
        <p:spPr>
          <a:xfrm>
            <a:off x="0" y="0"/>
            <a:ext cx="5536641" cy="947650"/>
          </a:xfrm>
          <a:prstGeom prst="rect">
            <a:avLst/>
          </a:prstGeom>
          <a:gradFill>
            <a:gsLst>
              <a:gs pos="96000">
                <a:schemeClr val="bg1"/>
              </a:gs>
              <a:gs pos="10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46A1958-0491-154F-B5D6-3A1D4BBB761A}"/>
              </a:ext>
            </a:extLst>
          </p:cNvPr>
          <p:cNvSpPr>
            <a:spLocks noGrp="1"/>
          </p:cNvSpPr>
          <p:nvPr>
            <p:ph type="body" sz="quarter" idx="17" hasCustomPrompt="1"/>
          </p:nvPr>
        </p:nvSpPr>
        <p:spPr>
          <a:xfrm>
            <a:off x="252291" y="3729895"/>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20" name="Text Placeholder 2">
            <a:extLst>
              <a:ext uri="{FF2B5EF4-FFF2-40B4-BE49-F238E27FC236}">
                <a16:creationId xmlns:a16="http://schemas.microsoft.com/office/drawing/2014/main" id="{1219A69F-C627-7A4A-BD97-3927DDB163B7}"/>
              </a:ext>
            </a:extLst>
          </p:cNvPr>
          <p:cNvSpPr>
            <a:spLocks noGrp="1"/>
          </p:cNvSpPr>
          <p:nvPr>
            <p:ph type="body" sz="quarter" idx="18" hasCustomPrompt="1"/>
          </p:nvPr>
        </p:nvSpPr>
        <p:spPr>
          <a:xfrm>
            <a:off x="252293" y="4136762"/>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21" name="Text Placeholder 6">
            <a:extLst>
              <a:ext uri="{FF2B5EF4-FFF2-40B4-BE49-F238E27FC236}">
                <a16:creationId xmlns:a16="http://schemas.microsoft.com/office/drawing/2014/main" id="{18031105-3E21-0A41-BC52-B658A49B3555}"/>
              </a:ext>
            </a:extLst>
          </p:cNvPr>
          <p:cNvSpPr>
            <a:spLocks noGrp="1"/>
          </p:cNvSpPr>
          <p:nvPr>
            <p:ph type="body" sz="quarter" idx="19" hasCustomPrompt="1"/>
          </p:nvPr>
        </p:nvSpPr>
        <p:spPr>
          <a:xfrm>
            <a:off x="243559" y="1886952"/>
            <a:ext cx="8598076" cy="1745083"/>
          </a:xfrm>
          <a:prstGeom prst="rect">
            <a:avLst/>
          </a:prstGeom>
        </p:spPr>
        <p:txBody>
          <a:bodyPr/>
          <a:lstStyle>
            <a:lvl1pPr marL="0" indent="0">
              <a:buFont typeface="Arial" charset="0"/>
              <a:buNone/>
              <a:defRPr sz="4500" b="1" baseline="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Title goes here</a:t>
            </a:r>
          </a:p>
        </p:txBody>
      </p:sp>
      <p:sp>
        <p:nvSpPr>
          <p:cNvPr id="25" name="Text Placeholder 8">
            <a:extLst>
              <a:ext uri="{FF2B5EF4-FFF2-40B4-BE49-F238E27FC236}">
                <a16:creationId xmlns:a16="http://schemas.microsoft.com/office/drawing/2014/main" id="{A6030815-0229-B04D-A640-C9C467CC3B37}"/>
              </a:ext>
            </a:extLst>
          </p:cNvPr>
          <p:cNvSpPr>
            <a:spLocks noGrp="1"/>
          </p:cNvSpPr>
          <p:nvPr>
            <p:ph type="body" sz="quarter" idx="20" hasCustomPrompt="1"/>
          </p:nvPr>
        </p:nvSpPr>
        <p:spPr>
          <a:xfrm>
            <a:off x="243083" y="1133603"/>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DATE (EXAMPLE 6.10.2020)</a:t>
            </a:r>
          </a:p>
        </p:txBody>
      </p:sp>
      <p:sp>
        <p:nvSpPr>
          <p:cNvPr id="26" name="Text Placeholder 8">
            <a:extLst>
              <a:ext uri="{FF2B5EF4-FFF2-40B4-BE49-F238E27FC236}">
                <a16:creationId xmlns:a16="http://schemas.microsoft.com/office/drawing/2014/main" id="{DD673C61-0064-1542-861F-3A116D542DC7}"/>
              </a:ext>
            </a:extLst>
          </p:cNvPr>
          <p:cNvSpPr>
            <a:spLocks noGrp="1"/>
          </p:cNvSpPr>
          <p:nvPr>
            <p:ph type="body" sz="quarter" idx="21" hasCustomPrompt="1"/>
          </p:nvPr>
        </p:nvSpPr>
        <p:spPr>
          <a:xfrm>
            <a:off x="243083" y="1415159"/>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LOCATION</a:t>
            </a:r>
          </a:p>
        </p:txBody>
      </p:sp>
      <p:cxnSp>
        <p:nvCxnSpPr>
          <p:cNvPr id="27" name="Straight Connector 26">
            <a:extLst>
              <a:ext uri="{FF2B5EF4-FFF2-40B4-BE49-F238E27FC236}">
                <a16:creationId xmlns:a16="http://schemas.microsoft.com/office/drawing/2014/main" id="{5F5658B5-E4EE-C443-A7DE-0D5F026EA617}"/>
              </a:ext>
            </a:extLst>
          </p:cNvPr>
          <p:cNvCxnSpPr/>
          <p:nvPr userDrawn="1"/>
        </p:nvCxnSpPr>
        <p:spPr>
          <a:xfrm>
            <a:off x="252413" y="1795939"/>
            <a:ext cx="8598552" cy="0"/>
          </a:xfrm>
          <a:prstGeom prst="line">
            <a:avLst/>
          </a:prstGeom>
          <a:ln>
            <a:solidFill>
              <a:srgbClr val="39AFD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71F642-F14F-6D43-9AFE-1905E104C3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C165B310-3BC4-514B-BB5C-5898C7C105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31" name="Picture 26" descr="OCLC_H_PMS.eps">
            <a:extLst>
              <a:ext uri="{FF2B5EF4-FFF2-40B4-BE49-F238E27FC236}">
                <a16:creationId xmlns:a16="http://schemas.microsoft.com/office/drawing/2014/main" id="{3B3220DF-9DEA-9D4F-8A3F-4ABF0AE99FC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A80BBC4-9294-2F4F-AA4D-8AAB2D8341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2291" y="176530"/>
            <a:ext cx="2681119" cy="617871"/>
          </a:xfrm>
          <a:prstGeom prst="rect">
            <a:avLst/>
          </a:prstGeom>
        </p:spPr>
      </p:pic>
      <p:sp>
        <p:nvSpPr>
          <p:cNvPr id="32" name="Rectangle 31">
            <a:extLst>
              <a:ext uri="{FF2B5EF4-FFF2-40B4-BE49-F238E27FC236}">
                <a16:creationId xmlns:a16="http://schemas.microsoft.com/office/drawing/2014/main" id="{FE0D3742-2E60-B14F-A6D4-45134D6E6461}"/>
              </a:ext>
            </a:extLst>
          </p:cNvPr>
          <p:cNvSpPr/>
          <p:nvPr userDrawn="1"/>
        </p:nvSpPr>
        <p:spPr>
          <a:xfrm>
            <a:off x="172979" y="4583092"/>
            <a:ext cx="4625264" cy="461665"/>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2D9C329-4DA0-7E40-A474-692246CEAC35}"/>
              </a:ext>
            </a:extLst>
          </p:cNvPr>
          <p:cNvSpPr/>
          <p:nvPr userDrawn="1"/>
        </p:nvSpPr>
        <p:spPr>
          <a:xfrm rot="10800000">
            <a:off x="11338" y="94834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4686300"/>
            <a:ext cx="2209799" cy="457200"/>
          </a:xfrm>
          <a:prstGeom prst="rect">
            <a:avLst/>
          </a:prstGeom>
          <a:solidFill>
            <a:srgbClr val="236192"/>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rgbClr val="3D527F"/>
              </a:solidFill>
              <a:latin typeface="Arial"/>
              <a:ea typeface="Arial"/>
              <a:cs typeface="Arial"/>
              <a:sym typeface="Arial"/>
            </a:endParaRPr>
          </a:p>
        </p:txBody>
      </p:sp>
      <p:sp>
        <p:nvSpPr>
          <p:cNvPr id="146" name="Shape 146"/>
          <p:cNvSpPr/>
          <p:nvPr/>
        </p:nvSpPr>
        <p:spPr>
          <a:xfrm>
            <a:off x="2209802" y="4686300"/>
            <a:ext cx="1060449" cy="457200"/>
          </a:xfrm>
          <a:prstGeom prst="rect">
            <a:avLst/>
          </a:prstGeom>
          <a:solidFill>
            <a:srgbClr val="007DBA"/>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rgbClr val="3D527F"/>
              </a:solidFill>
              <a:latin typeface="Arial"/>
              <a:ea typeface="Arial"/>
              <a:cs typeface="Arial"/>
              <a:sym typeface="Arial"/>
            </a:endParaRPr>
          </a:p>
        </p:txBody>
      </p:sp>
      <p:sp>
        <p:nvSpPr>
          <p:cNvPr id="147" name="Shape 147"/>
          <p:cNvSpPr/>
          <p:nvPr/>
        </p:nvSpPr>
        <p:spPr>
          <a:xfrm>
            <a:off x="3270252" y="4686300"/>
            <a:ext cx="5873749" cy="457200"/>
          </a:xfrm>
          <a:prstGeom prst="rect">
            <a:avLst/>
          </a:prstGeom>
          <a:solidFill>
            <a:srgbClr val="00AFD7"/>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a:solidFill>
                <a:srgbClr val="3D527F"/>
              </a:solidFill>
              <a:latin typeface="Arial"/>
              <a:ea typeface="Arial"/>
              <a:cs typeface="Arial"/>
              <a:sym typeface="Arial"/>
            </a:endParaRPr>
          </a:p>
        </p:txBody>
      </p:sp>
      <p:pic>
        <p:nvPicPr>
          <p:cNvPr id="148" name="Shape 1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310054" y="4817244"/>
            <a:ext cx="687170" cy="218718"/>
          </a:xfrm>
          <a:prstGeom prst="rect">
            <a:avLst/>
          </a:prstGeom>
          <a:noFill/>
          <a:ln>
            <a:noFill/>
          </a:ln>
        </p:spPr>
      </p:pic>
      <p:sp>
        <p:nvSpPr>
          <p:cNvPr id="149" name="Shape 149"/>
          <p:cNvSpPr txBox="1">
            <a:spLocks noGrp="1"/>
          </p:cNvSpPr>
          <p:nvPr>
            <p:ph type="dt" idx="10"/>
          </p:nvPr>
        </p:nvSpPr>
        <p:spPr>
          <a:xfrm>
            <a:off x="628650" y="4767263"/>
            <a:ext cx="2057398" cy="273843"/>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3028952" y="4767263"/>
            <a:ext cx="3086099" cy="273843"/>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6457952" y="4767263"/>
            <a:ext cx="2057398" cy="27384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2063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0" y="4664313"/>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Full page image">
  <p:cSld name="1_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2"/>
            <a:ext cx="9144000" cy="5143499"/>
          </a:xfrm>
          <a:prstGeom prst="rect">
            <a:avLst/>
          </a:prstGeom>
          <a:noFill/>
          <a:ln>
            <a:noFill/>
          </a:ln>
        </p:spPr>
        <p:txBody>
          <a:bodyPr spcFirstLastPara="1" wrap="square" lIns="91425" tIns="91425" rIns="91425" bIns="91425" anchor="ctr" anchorCtr="0"/>
          <a:lstStyle>
            <a:lvl1pPr marR="0" lvl="0" algn="l" rtl="0">
              <a:lnSpc>
                <a:spcPct val="100000"/>
              </a:lnSpc>
              <a:spcBef>
                <a:spcPts val="285"/>
              </a:spcBef>
              <a:spcAft>
                <a:spcPts val="0"/>
              </a:spcAft>
              <a:buClr>
                <a:schemeClr val="dk1"/>
              </a:buClr>
              <a:buSzPts val="1900"/>
              <a:buFont typeface="Arial"/>
              <a:buNone/>
              <a:defRPr sz="1425" b="0" i="0" u="none" strike="noStrike" cap="none">
                <a:solidFill>
                  <a:schemeClr val="dk1"/>
                </a:solidFill>
                <a:latin typeface="Arial"/>
                <a:ea typeface="Arial"/>
                <a:cs typeface="Arial"/>
                <a:sym typeface="Arial"/>
              </a:defRPr>
            </a:lvl1pPr>
            <a:lvl2pPr marR="0" lvl="1"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7583490" y="-15478"/>
            <a:ext cx="433386" cy="5174456"/>
          </a:xfrm>
          <a:prstGeom prst="rect">
            <a:avLst/>
          </a:prstGeom>
          <a:solidFill>
            <a:schemeClr val="accent1">
              <a:alpha val="77254"/>
            </a:schemeClr>
          </a:solidFill>
          <a:ln>
            <a:noFill/>
          </a:ln>
        </p:spPr>
        <p:txBody>
          <a:bodyPr spcFirstLastPara="1" wrap="square" lIns="91425" tIns="91425" rIns="91425" bIns="91425" anchor="t" anchorCtr="0"/>
          <a:lstStyle>
            <a:lvl1pPr marL="342900" marR="0" lvl="0" indent="-171450" algn="l" rtl="0">
              <a:lnSpc>
                <a:spcPct val="100000"/>
              </a:lnSpc>
              <a:spcBef>
                <a:spcPts val="480"/>
              </a:spcBef>
              <a:spcAft>
                <a:spcPts val="0"/>
              </a:spcAft>
              <a:buClr>
                <a:schemeClr val="accent1"/>
              </a:buClr>
              <a:buSzPts val="3200"/>
              <a:buFont typeface="Arial"/>
              <a:buNone/>
              <a:defRPr sz="2400" b="0" i="0" u="none" strike="noStrike" cap="none">
                <a:solidFill>
                  <a:schemeClr val="accent1"/>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8016880" y="-15478"/>
            <a:ext cx="1127125" cy="5174456"/>
          </a:xfrm>
          <a:prstGeom prst="rect">
            <a:avLst/>
          </a:prstGeom>
          <a:solidFill>
            <a:schemeClr val="accent1"/>
          </a:solidFill>
          <a:ln>
            <a:noFill/>
          </a:ln>
        </p:spPr>
        <p:txBody>
          <a:bodyPr spcFirstLastPara="1" wrap="square" lIns="91425" tIns="91425" rIns="91425" bIns="91425" anchor="t" anchorCtr="0"/>
          <a:lstStyle>
            <a:lvl1pPr marL="342900" marR="0" lvl="0" indent="-171450" algn="l" rtl="0">
              <a:lnSpc>
                <a:spcPct val="100000"/>
              </a:lnSpc>
              <a:spcBef>
                <a:spcPts val="480"/>
              </a:spcBef>
              <a:spcAft>
                <a:spcPts val="0"/>
              </a:spcAft>
              <a:buClr>
                <a:schemeClr val="accent1"/>
              </a:buClr>
              <a:buSzPts val="3200"/>
              <a:buFont typeface="Arial"/>
              <a:buNone/>
              <a:defRPr sz="2400" b="0" i="0" u="none" strike="noStrike" cap="none">
                <a:solidFill>
                  <a:schemeClr val="accent1"/>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4110" y="3748283"/>
            <a:ext cx="6153149" cy="715580"/>
          </a:xfrm>
          <a:prstGeom prst="rect">
            <a:avLst/>
          </a:prstGeom>
          <a:solidFill>
            <a:schemeClr val="lt1"/>
          </a:solidFill>
          <a:ln>
            <a:noFill/>
          </a:ln>
        </p:spPr>
        <p:txBody>
          <a:bodyPr spcFirstLastPara="1" wrap="square" lIns="91425" tIns="91425" rIns="91425" bIns="91425" anchor="t" anchorCtr="0"/>
          <a:lstStyle>
            <a:lvl1pPr marL="342900" marR="0" lvl="0" indent="-171450" algn="l" rtl="0">
              <a:lnSpc>
                <a:spcPct val="100000"/>
              </a:lnSpc>
              <a:spcBef>
                <a:spcPts val="360"/>
              </a:spcBef>
              <a:spcAft>
                <a:spcPts val="0"/>
              </a:spcAft>
              <a:buClr>
                <a:srgbClr val="236192"/>
              </a:buClr>
              <a:buSzPts val="2400"/>
              <a:buFont typeface="Arial"/>
              <a:buNone/>
              <a:defRPr sz="1800" b="1" i="0" u="none" strike="noStrike" cap="none">
                <a:solidFill>
                  <a:srgbClr val="236192"/>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534916" y="4085466"/>
            <a:ext cx="5610224" cy="264319"/>
          </a:xfrm>
          <a:prstGeom prst="rect">
            <a:avLst/>
          </a:prstGeom>
          <a:noFill/>
          <a:ln>
            <a:noFill/>
          </a:ln>
        </p:spPr>
        <p:txBody>
          <a:bodyPr spcFirstLastPara="1" wrap="square" lIns="91425" tIns="91425" rIns="91425" bIns="91425" anchor="t" anchorCtr="0"/>
          <a:lstStyle>
            <a:lvl1pPr marL="342900" marR="0" lvl="0" indent="-171450" algn="l"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310054" y="4817244"/>
            <a:ext cx="687170" cy="218718"/>
          </a:xfrm>
          <a:prstGeom prst="rect">
            <a:avLst/>
          </a:prstGeom>
          <a:noFill/>
          <a:ln>
            <a:noFill/>
          </a:ln>
        </p:spPr>
      </p:pic>
    </p:spTree>
    <p:extLst>
      <p:ext uri="{BB962C8B-B14F-4D97-AF65-F5344CB8AC3E}">
        <p14:creationId xmlns:p14="http://schemas.microsoft.com/office/powerpoint/2010/main" val="1576435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7419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242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2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58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44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AF551-C687-2440-8E73-9814130B0F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1" name="Picture 10">
            <a:extLst>
              <a:ext uri="{FF2B5EF4-FFF2-40B4-BE49-F238E27FC236}">
                <a16:creationId xmlns:a16="http://schemas.microsoft.com/office/drawing/2014/main" id="{49856C53-D4C8-D044-BC6C-F46BB2510A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F9832585-8D4F-B94B-AA98-25D180D2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3" name="Picture 26" descr="OCLC_H_PMS.eps">
            <a:extLst>
              <a:ext uri="{FF2B5EF4-FFF2-40B4-BE49-F238E27FC236}">
                <a16:creationId xmlns:a16="http://schemas.microsoft.com/office/drawing/2014/main" id="{66DA0E8A-D7D6-6F46-8CC6-CC4BB5BA8E1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70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A06B8-290F-FB44-8098-0067CE66E3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8" name="Picture 7">
            <a:extLst>
              <a:ext uri="{FF2B5EF4-FFF2-40B4-BE49-F238E27FC236}">
                <a16:creationId xmlns:a16="http://schemas.microsoft.com/office/drawing/2014/main" id="{3E6879C4-FB22-E84E-9360-5027958195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9" name="Picture 8">
            <a:extLst>
              <a:ext uri="{FF2B5EF4-FFF2-40B4-BE49-F238E27FC236}">
                <a16:creationId xmlns:a16="http://schemas.microsoft.com/office/drawing/2014/main" id="{441CC5A8-6125-F840-AF99-998E9241AB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0" name="Picture 26" descr="OCLC_H_PMS.eps">
            <a:extLst>
              <a:ext uri="{FF2B5EF4-FFF2-40B4-BE49-F238E27FC236}">
                <a16:creationId xmlns:a16="http://schemas.microsoft.com/office/drawing/2014/main" id="{91D0D68F-80EF-5B43-B038-27EE6E8030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300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39AFD7"/>
                </a:solidFill>
              </a:defRPr>
            </a:lvl1pPr>
          </a:lstStyle>
          <a:p>
            <a:pPr lvl="0"/>
            <a:r>
              <a:rPr lang="en-US"/>
              <a:t>Closing Message</a:t>
            </a:r>
          </a:p>
        </p:txBody>
      </p:sp>
      <p:sp>
        <p:nvSpPr>
          <p:cNvPr id="9" name="Rectangle 8"/>
          <p:cNvSpPr/>
          <p:nvPr userDrawn="1"/>
        </p:nvSpPr>
        <p:spPr>
          <a:xfrm rot="10800000">
            <a:off x="11338" y="438799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39AFD7"/>
                </a:solidFill>
              </a:defRPr>
            </a:lvl1pPr>
          </a:lstStyle>
          <a:p>
            <a:pPr lvl="0"/>
            <a:r>
              <a:rPr lang="en-US"/>
              <a:t>Speaker Contact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pic>
        <p:nvPicPr>
          <p:cNvPr id="11" name="Picture 10">
            <a:extLst>
              <a:ext uri="{FF2B5EF4-FFF2-40B4-BE49-F238E27FC236}">
                <a16:creationId xmlns:a16="http://schemas.microsoft.com/office/drawing/2014/main" id="{CEBE031B-F9FC-1D44-A0DC-15FC62816A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64212" y="0"/>
            <a:ext cx="4579788" cy="4388000"/>
          </a:xfrm>
          <a:prstGeom prst="rect">
            <a:avLst/>
          </a:prstGeom>
        </p:spPr>
      </p:pic>
      <p:pic>
        <p:nvPicPr>
          <p:cNvPr id="15" name="Picture 14">
            <a:extLst>
              <a:ext uri="{FF2B5EF4-FFF2-40B4-BE49-F238E27FC236}">
                <a16:creationId xmlns:a16="http://schemas.microsoft.com/office/drawing/2014/main" id="{90DC1335-371E-E147-B458-723C836AA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sp>
        <p:nvSpPr>
          <p:cNvPr id="16" name="Rectangle 15">
            <a:extLst>
              <a:ext uri="{FF2B5EF4-FFF2-40B4-BE49-F238E27FC236}">
                <a16:creationId xmlns:a16="http://schemas.microsoft.com/office/drawing/2014/main" id="{1B4F336A-E1B0-4C43-AC4E-3F2856571F62}"/>
              </a:ext>
            </a:extLst>
          </p:cNvPr>
          <p:cNvSpPr/>
          <p:nvPr userDrawn="1"/>
        </p:nvSpPr>
        <p:spPr>
          <a:xfrm>
            <a:off x="1342096" y="4517877"/>
            <a:ext cx="3874338" cy="553998"/>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5E18ADA-417A-1347-A37B-6F95D4FA51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8" name="Picture 17">
            <a:extLst>
              <a:ext uri="{FF2B5EF4-FFF2-40B4-BE49-F238E27FC236}">
                <a16:creationId xmlns:a16="http://schemas.microsoft.com/office/drawing/2014/main" id="{BE918F1A-D552-B14B-ABE5-62211FE33E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20" name="Picture 26" descr="OCLC_H_PMS.eps">
            <a:extLst>
              <a:ext uri="{FF2B5EF4-FFF2-40B4-BE49-F238E27FC236}">
                <a16:creationId xmlns:a16="http://schemas.microsoft.com/office/drawing/2014/main" id="{69A6A2DB-F37A-9144-AC4B-94B14A62DD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9EC0ABA-0738-2A4F-8FD0-0794D32E913D}"/>
              </a:ext>
            </a:extLst>
          </p:cNvPr>
          <p:cNvSpPr/>
          <p:nvPr userDrawn="1"/>
        </p:nvSpPr>
        <p:spPr>
          <a:xfrm>
            <a:off x="11338" y="3992055"/>
            <a:ext cx="2075972" cy="307777"/>
          </a:xfrm>
          <a:prstGeom prst="rect">
            <a:avLst/>
          </a:prstGeom>
        </p:spPr>
        <p:txBody>
          <a:bodyPr wrap="square">
            <a:spAutoFit/>
          </a:bodyPr>
          <a:lstStyle/>
          <a:p>
            <a:pPr algn="l"/>
            <a:r>
              <a:rPr lang="en-US" sz="1400" b="0" i="0" kern="1200">
                <a:solidFill>
                  <a:srgbClr val="39AFD7"/>
                </a:solidFill>
                <a:effectLst/>
                <a:latin typeface="+mn-lt"/>
                <a:ea typeface="+mn-ea"/>
                <a:cs typeface="+mn-cs"/>
              </a:rPr>
              <a:t> </a:t>
            </a:r>
            <a:r>
              <a:rPr lang="en-US" sz="1400" b="1" i="0" kern="1200">
                <a:solidFill>
                  <a:srgbClr val="39AFD7"/>
                </a:solidFill>
                <a:effectLst/>
                <a:latin typeface="+mn-lt"/>
                <a:ea typeface="+mn-ea"/>
                <a:cs typeface="+mn-cs"/>
              </a:rPr>
              <a:t>#</a:t>
            </a:r>
            <a:r>
              <a:rPr lang="en-US" sz="1400" b="1" i="0" kern="1200" err="1">
                <a:solidFill>
                  <a:srgbClr val="39AFD7"/>
                </a:solidFill>
                <a:effectLst/>
                <a:latin typeface="+mn-lt"/>
                <a:ea typeface="+mn-ea"/>
                <a:cs typeface="+mn-cs"/>
              </a:rPr>
              <a:t>REALMproject</a:t>
            </a:r>
            <a:endParaRPr lang="en-US" sz="400">
              <a:solidFill>
                <a:srgbClr val="39AFD7"/>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49B9B29-5A2C-CB48-B033-99DA0B1FCDC4}"/>
              </a:ext>
            </a:extLst>
          </p:cNvPr>
          <p:cNvSpPr/>
          <p:nvPr userDrawn="1"/>
        </p:nvSpPr>
        <p:spPr>
          <a:xfrm>
            <a:off x="1564291" y="3992055"/>
            <a:ext cx="2075972" cy="307777"/>
          </a:xfrm>
          <a:prstGeom prst="rect">
            <a:avLst/>
          </a:prstGeom>
        </p:spPr>
        <p:txBody>
          <a:bodyPr wrap="square">
            <a:spAutoFit/>
          </a:bodyPr>
          <a:lstStyle/>
          <a:p>
            <a:pPr algn="l"/>
            <a:r>
              <a:rPr lang="en-US" sz="1400" b="1" i="0" kern="1200" err="1">
                <a:solidFill>
                  <a:srgbClr val="39AFD7"/>
                </a:solidFill>
                <a:effectLst/>
                <a:latin typeface="+mn-lt"/>
                <a:ea typeface="+mn-ea"/>
                <a:cs typeface="+mn-cs"/>
              </a:rPr>
              <a:t>oc.lc</a:t>
            </a:r>
            <a:r>
              <a:rPr lang="en-US" sz="1400" b="1" i="0" kern="1200">
                <a:solidFill>
                  <a:srgbClr val="39AFD7"/>
                </a:solidFill>
                <a:effectLst/>
                <a:latin typeface="+mn-lt"/>
                <a:ea typeface="+mn-ea"/>
                <a:cs typeface="+mn-cs"/>
              </a:rPr>
              <a:t>/realm-project</a:t>
            </a:r>
            <a:r>
              <a:rPr lang="en-US" sz="1400" b="0" i="0" kern="1200">
                <a:solidFill>
                  <a:srgbClr val="39AFD7"/>
                </a:solidFill>
                <a:effectLst/>
                <a:latin typeface="+mn-lt"/>
                <a:ea typeface="+mn-ea"/>
                <a:cs typeface="+mn-cs"/>
              </a:rPr>
              <a:t> </a:t>
            </a:r>
            <a:endParaRPr lang="en-US" sz="400">
              <a:solidFill>
                <a:srgbClr val="39AF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4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AF551-C687-2440-8E73-9814130B0F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1" name="Picture 10">
            <a:extLst>
              <a:ext uri="{FF2B5EF4-FFF2-40B4-BE49-F238E27FC236}">
                <a16:creationId xmlns:a16="http://schemas.microsoft.com/office/drawing/2014/main" id="{49856C53-D4C8-D044-BC6C-F46BB2510A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F9832585-8D4F-B94B-AA98-25D180D2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3" name="Picture 26" descr="OCLC_H_PMS.eps">
            <a:extLst>
              <a:ext uri="{FF2B5EF4-FFF2-40B4-BE49-F238E27FC236}">
                <a16:creationId xmlns:a16="http://schemas.microsoft.com/office/drawing/2014/main" id="{66DA0E8A-D7D6-6F46-8CC6-CC4BB5BA8E1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A06B8-290F-FB44-8098-0067CE66E3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8" name="Picture 7">
            <a:extLst>
              <a:ext uri="{FF2B5EF4-FFF2-40B4-BE49-F238E27FC236}">
                <a16:creationId xmlns:a16="http://schemas.microsoft.com/office/drawing/2014/main" id="{3E6879C4-FB22-E84E-9360-5027958195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9" name="Picture 8">
            <a:extLst>
              <a:ext uri="{FF2B5EF4-FFF2-40B4-BE49-F238E27FC236}">
                <a16:creationId xmlns:a16="http://schemas.microsoft.com/office/drawing/2014/main" id="{441CC5A8-6125-F840-AF99-998E9241AB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0" name="Picture 26" descr="OCLC_H_PMS.eps">
            <a:extLst>
              <a:ext uri="{FF2B5EF4-FFF2-40B4-BE49-F238E27FC236}">
                <a16:creationId xmlns:a16="http://schemas.microsoft.com/office/drawing/2014/main" id="{91D0D68F-80EF-5B43-B038-27EE6E8030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39AFD7"/>
                </a:solidFill>
              </a:defRPr>
            </a:lvl1pPr>
          </a:lstStyle>
          <a:p>
            <a:pPr lvl="0"/>
            <a:r>
              <a:rPr lang="en-US"/>
              <a:t>Closing Message</a:t>
            </a:r>
          </a:p>
        </p:txBody>
      </p:sp>
      <p:sp>
        <p:nvSpPr>
          <p:cNvPr id="9" name="Rectangle 8"/>
          <p:cNvSpPr/>
          <p:nvPr userDrawn="1"/>
        </p:nvSpPr>
        <p:spPr>
          <a:xfrm rot="10800000">
            <a:off x="11338" y="438799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39AFD7"/>
                </a:solidFill>
              </a:defRPr>
            </a:lvl1pPr>
          </a:lstStyle>
          <a:p>
            <a:pPr lvl="0"/>
            <a:r>
              <a:rPr lang="en-US"/>
              <a:t>Speaker Contact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pic>
        <p:nvPicPr>
          <p:cNvPr id="11" name="Picture 10">
            <a:extLst>
              <a:ext uri="{FF2B5EF4-FFF2-40B4-BE49-F238E27FC236}">
                <a16:creationId xmlns:a16="http://schemas.microsoft.com/office/drawing/2014/main" id="{CEBE031B-F9FC-1D44-A0DC-15FC62816A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64212" y="0"/>
            <a:ext cx="4579788" cy="4388000"/>
          </a:xfrm>
          <a:prstGeom prst="rect">
            <a:avLst/>
          </a:prstGeom>
        </p:spPr>
      </p:pic>
      <p:pic>
        <p:nvPicPr>
          <p:cNvPr id="15" name="Picture 14">
            <a:extLst>
              <a:ext uri="{FF2B5EF4-FFF2-40B4-BE49-F238E27FC236}">
                <a16:creationId xmlns:a16="http://schemas.microsoft.com/office/drawing/2014/main" id="{90DC1335-371E-E147-B458-723C836AA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sp>
        <p:nvSpPr>
          <p:cNvPr id="16" name="Rectangle 15">
            <a:extLst>
              <a:ext uri="{FF2B5EF4-FFF2-40B4-BE49-F238E27FC236}">
                <a16:creationId xmlns:a16="http://schemas.microsoft.com/office/drawing/2014/main" id="{1B4F336A-E1B0-4C43-AC4E-3F2856571F62}"/>
              </a:ext>
            </a:extLst>
          </p:cNvPr>
          <p:cNvSpPr/>
          <p:nvPr userDrawn="1"/>
        </p:nvSpPr>
        <p:spPr>
          <a:xfrm>
            <a:off x="1342096" y="4517877"/>
            <a:ext cx="3874338" cy="553998"/>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5E18ADA-417A-1347-A37B-6F95D4FA51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8" name="Picture 17">
            <a:extLst>
              <a:ext uri="{FF2B5EF4-FFF2-40B4-BE49-F238E27FC236}">
                <a16:creationId xmlns:a16="http://schemas.microsoft.com/office/drawing/2014/main" id="{BE918F1A-D552-B14B-ABE5-62211FE33E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20" name="Picture 26" descr="OCLC_H_PMS.eps">
            <a:extLst>
              <a:ext uri="{FF2B5EF4-FFF2-40B4-BE49-F238E27FC236}">
                <a16:creationId xmlns:a16="http://schemas.microsoft.com/office/drawing/2014/main" id="{69A6A2DB-F37A-9144-AC4B-94B14A62DD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9EC0ABA-0738-2A4F-8FD0-0794D32E913D}"/>
              </a:ext>
            </a:extLst>
          </p:cNvPr>
          <p:cNvSpPr/>
          <p:nvPr userDrawn="1"/>
        </p:nvSpPr>
        <p:spPr>
          <a:xfrm>
            <a:off x="11338" y="3992055"/>
            <a:ext cx="2075972" cy="307777"/>
          </a:xfrm>
          <a:prstGeom prst="rect">
            <a:avLst/>
          </a:prstGeom>
        </p:spPr>
        <p:txBody>
          <a:bodyPr wrap="square">
            <a:spAutoFit/>
          </a:bodyPr>
          <a:lstStyle/>
          <a:p>
            <a:pPr algn="l"/>
            <a:r>
              <a:rPr lang="en-US" sz="1400" b="0" i="0" kern="1200">
                <a:solidFill>
                  <a:srgbClr val="39AFD7"/>
                </a:solidFill>
                <a:effectLst/>
                <a:latin typeface="+mn-lt"/>
                <a:ea typeface="+mn-ea"/>
                <a:cs typeface="+mn-cs"/>
              </a:rPr>
              <a:t> </a:t>
            </a:r>
            <a:r>
              <a:rPr lang="en-US" sz="1400" b="1" i="0" kern="1200">
                <a:solidFill>
                  <a:srgbClr val="39AFD7"/>
                </a:solidFill>
                <a:effectLst/>
                <a:latin typeface="+mn-lt"/>
                <a:ea typeface="+mn-ea"/>
                <a:cs typeface="+mn-cs"/>
              </a:rPr>
              <a:t>#</a:t>
            </a:r>
            <a:r>
              <a:rPr lang="en-US" sz="1400" b="1" i="0" kern="1200" err="1">
                <a:solidFill>
                  <a:srgbClr val="39AFD7"/>
                </a:solidFill>
                <a:effectLst/>
                <a:latin typeface="+mn-lt"/>
                <a:ea typeface="+mn-ea"/>
                <a:cs typeface="+mn-cs"/>
              </a:rPr>
              <a:t>REALMproject</a:t>
            </a:r>
            <a:endParaRPr lang="en-US" sz="400">
              <a:solidFill>
                <a:srgbClr val="39AFD7"/>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49B9B29-5A2C-CB48-B033-99DA0B1FCDC4}"/>
              </a:ext>
            </a:extLst>
          </p:cNvPr>
          <p:cNvSpPr/>
          <p:nvPr userDrawn="1"/>
        </p:nvSpPr>
        <p:spPr>
          <a:xfrm>
            <a:off x="1564291" y="3992055"/>
            <a:ext cx="2075972" cy="307777"/>
          </a:xfrm>
          <a:prstGeom prst="rect">
            <a:avLst/>
          </a:prstGeom>
        </p:spPr>
        <p:txBody>
          <a:bodyPr wrap="square">
            <a:spAutoFit/>
          </a:bodyPr>
          <a:lstStyle/>
          <a:p>
            <a:pPr algn="l"/>
            <a:r>
              <a:rPr lang="en-US" sz="1400" b="1" i="0" kern="1200" err="1">
                <a:solidFill>
                  <a:srgbClr val="39AFD7"/>
                </a:solidFill>
                <a:effectLst/>
                <a:latin typeface="+mn-lt"/>
                <a:ea typeface="+mn-ea"/>
                <a:cs typeface="+mn-cs"/>
              </a:rPr>
              <a:t>oc.lc</a:t>
            </a:r>
            <a:r>
              <a:rPr lang="en-US" sz="1400" b="1" i="0" kern="1200">
                <a:solidFill>
                  <a:srgbClr val="39AFD7"/>
                </a:solidFill>
                <a:effectLst/>
                <a:latin typeface="+mn-lt"/>
                <a:ea typeface="+mn-ea"/>
                <a:cs typeface="+mn-cs"/>
              </a:rPr>
              <a:t>/realm-project</a:t>
            </a:r>
            <a:r>
              <a:rPr lang="en-US" sz="1400" b="0" i="0" kern="1200">
                <a:solidFill>
                  <a:srgbClr val="39AFD7"/>
                </a:solidFill>
                <a:effectLst/>
                <a:latin typeface="+mn-lt"/>
                <a:ea typeface="+mn-ea"/>
                <a:cs typeface="+mn-cs"/>
              </a:rPr>
              <a:t> </a:t>
            </a:r>
            <a:endParaRPr lang="en-US" sz="400">
              <a:solidFill>
                <a:srgbClr val="39AF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9623-B98A-4C8C-8BB1-D677D00CB4A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ECC1A6-34B4-479F-928E-1BDF2BB48F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AA3B21-CA75-4941-A2C2-AEF557CB8A5D}"/>
              </a:ext>
            </a:extLst>
          </p:cNvPr>
          <p:cNvSpPr>
            <a:spLocks noGrp="1"/>
          </p:cNvSpPr>
          <p:nvPr>
            <p:ph type="dt" sz="half" idx="10"/>
          </p:nvPr>
        </p:nvSpPr>
        <p:spPr/>
        <p:txBody>
          <a:bodyPr/>
          <a:lstStyle/>
          <a:p>
            <a:fld id="{746F717C-408A-4293-89DD-607776869AB9}" type="datetimeFigureOut">
              <a:rPr lang="en-US" smtClean="0"/>
              <a:t>11/25/2020</a:t>
            </a:fld>
            <a:endParaRPr lang="en-US"/>
          </a:p>
        </p:txBody>
      </p:sp>
      <p:sp>
        <p:nvSpPr>
          <p:cNvPr id="5" name="Footer Placeholder 4">
            <a:extLst>
              <a:ext uri="{FF2B5EF4-FFF2-40B4-BE49-F238E27FC236}">
                <a16:creationId xmlns:a16="http://schemas.microsoft.com/office/drawing/2014/main" id="{CE46D496-D82F-4428-986F-F2D8FE765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71D5-3990-486F-9F94-E4C4BF06A9FA}"/>
              </a:ext>
            </a:extLst>
          </p:cNvPr>
          <p:cNvSpPr>
            <a:spLocks noGrp="1"/>
          </p:cNvSpPr>
          <p:nvPr>
            <p:ph type="sldNum" sz="quarter" idx="12"/>
          </p:nvPr>
        </p:nvSpPr>
        <p:spPr/>
        <p:txBody>
          <a:bodyPr/>
          <a:lstStyle/>
          <a:p>
            <a:fld id="{4C799D91-C833-46C9-842B-E4F67647DA08}" type="slidenum">
              <a:rPr lang="en-US" smtClean="0"/>
              <a:t>‹#›</a:t>
            </a:fld>
            <a:endParaRPr lang="en-US"/>
          </a:p>
        </p:txBody>
      </p:sp>
    </p:spTree>
    <p:extLst>
      <p:ext uri="{BB962C8B-B14F-4D97-AF65-F5344CB8AC3E}">
        <p14:creationId xmlns:p14="http://schemas.microsoft.com/office/powerpoint/2010/main" val="2910653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8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05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82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59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FF0A7-B8AE-614A-8DDE-58AA98E4D2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4563" y="1"/>
            <a:ext cx="4039437" cy="943365"/>
          </a:xfrm>
          <a:prstGeom prst="rect">
            <a:avLst/>
          </a:prstGeom>
        </p:spPr>
      </p:pic>
      <p:sp>
        <p:nvSpPr>
          <p:cNvPr id="6" name="Rectangle 5">
            <a:extLst>
              <a:ext uri="{FF2B5EF4-FFF2-40B4-BE49-F238E27FC236}">
                <a16:creationId xmlns:a16="http://schemas.microsoft.com/office/drawing/2014/main" id="{8DD05492-6E9E-7A4B-8FCB-B3B8D452AFC2}"/>
              </a:ext>
            </a:extLst>
          </p:cNvPr>
          <p:cNvSpPr/>
          <p:nvPr userDrawn="1"/>
        </p:nvSpPr>
        <p:spPr>
          <a:xfrm>
            <a:off x="0" y="0"/>
            <a:ext cx="5536641" cy="947650"/>
          </a:xfrm>
          <a:prstGeom prst="rect">
            <a:avLst/>
          </a:prstGeom>
          <a:gradFill>
            <a:gsLst>
              <a:gs pos="96000">
                <a:schemeClr val="bg1"/>
              </a:gs>
              <a:gs pos="10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46A1958-0491-154F-B5D6-3A1D4BBB761A}"/>
              </a:ext>
            </a:extLst>
          </p:cNvPr>
          <p:cNvSpPr>
            <a:spLocks noGrp="1"/>
          </p:cNvSpPr>
          <p:nvPr>
            <p:ph type="body" sz="quarter" idx="17" hasCustomPrompt="1"/>
          </p:nvPr>
        </p:nvSpPr>
        <p:spPr>
          <a:xfrm>
            <a:off x="252291" y="3729895"/>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20" name="Text Placeholder 2">
            <a:extLst>
              <a:ext uri="{FF2B5EF4-FFF2-40B4-BE49-F238E27FC236}">
                <a16:creationId xmlns:a16="http://schemas.microsoft.com/office/drawing/2014/main" id="{1219A69F-C627-7A4A-BD97-3927DDB163B7}"/>
              </a:ext>
            </a:extLst>
          </p:cNvPr>
          <p:cNvSpPr>
            <a:spLocks noGrp="1"/>
          </p:cNvSpPr>
          <p:nvPr>
            <p:ph type="body" sz="quarter" idx="18" hasCustomPrompt="1"/>
          </p:nvPr>
        </p:nvSpPr>
        <p:spPr>
          <a:xfrm>
            <a:off x="252293" y="4136762"/>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21" name="Text Placeholder 6">
            <a:extLst>
              <a:ext uri="{FF2B5EF4-FFF2-40B4-BE49-F238E27FC236}">
                <a16:creationId xmlns:a16="http://schemas.microsoft.com/office/drawing/2014/main" id="{18031105-3E21-0A41-BC52-B658A49B3555}"/>
              </a:ext>
            </a:extLst>
          </p:cNvPr>
          <p:cNvSpPr>
            <a:spLocks noGrp="1"/>
          </p:cNvSpPr>
          <p:nvPr>
            <p:ph type="body" sz="quarter" idx="19" hasCustomPrompt="1"/>
          </p:nvPr>
        </p:nvSpPr>
        <p:spPr>
          <a:xfrm>
            <a:off x="243559" y="1886952"/>
            <a:ext cx="8598076" cy="1745083"/>
          </a:xfrm>
          <a:prstGeom prst="rect">
            <a:avLst/>
          </a:prstGeom>
        </p:spPr>
        <p:txBody>
          <a:bodyPr/>
          <a:lstStyle>
            <a:lvl1pPr marL="0" indent="0">
              <a:buFont typeface="Arial" charset="0"/>
              <a:buNone/>
              <a:defRPr sz="4500" b="1" baseline="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Title goes here</a:t>
            </a:r>
          </a:p>
        </p:txBody>
      </p:sp>
      <p:sp>
        <p:nvSpPr>
          <p:cNvPr id="25" name="Text Placeholder 8">
            <a:extLst>
              <a:ext uri="{FF2B5EF4-FFF2-40B4-BE49-F238E27FC236}">
                <a16:creationId xmlns:a16="http://schemas.microsoft.com/office/drawing/2014/main" id="{A6030815-0229-B04D-A640-C9C467CC3B37}"/>
              </a:ext>
            </a:extLst>
          </p:cNvPr>
          <p:cNvSpPr>
            <a:spLocks noGrp="1"/>
          </p:cNvSpPr>
          <p:nvPr>
            <p:ph type="body" sz="quarter" idx="20" hasCustomPrompt="1"/>
          </p:nvPr>
        </p:nvSpPr>
        <p:spPr>
          <a:xfrm>
            <a:off x="243083" y="1133603"/>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DATE (EXAMPLE 6.10.2020)</a:t>
            </a:r>
          </a:p>
        </p:txBody>
      </p:sp>
      <p:sp>
        <p:nvSpPr>
          <p:cNvPr id="26" name="Text Placeholder 8">
            <a:extLst>
              <a:ext uri="{FF2B5EF4-FFF2-40B4-BE49-F238E27FC236}">
                <a16:creationId xmlns:a16="http://schemas.microsoft.com/office/drawing/2014/main" id="{DD673C61-0064-1542-861F-3A116D542DC7}"/>
              </a:ext>
            </a:extLst>
          </p:cNvPr>
          <p:cNvSpPr>
            <a:spLocks noGrp="1"/>
          </p:cNvSpPr>
          <p:nvPr>
            <p:ph type="body" sz="quarter" idx="21" hasCustomPrompt="1"/>
          </p:nvPr>
        </p:nvSpPr>
        <p:spPr>
          <a:xfrm>
            <a:off x="243083" y="1415159"/>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LOCATION</a:t>
            </a:r>
          </a:p>
        </p:txBody>
      </p:sp>
      <p:cxnSp>
        <p:nvCxnSpPr>
          <p:cNvPr id="27" name="Straight Connector 26">
            <a:extLst>
              <a:ext uri="{FF2B5EF4-FFF2-40B4-BE49-F238E27FC236}">
                <a16:creationId xmlns:a16="http://schemas.microsoft.com/office/drawing/2014/main" id="{5F5658B5-E4EE-C443-A7DE-0D5F026EA617}"/>
              </a:ext>
            </a:extLst>
          </p:cNvPr>
          <p:cNvCxnSpPr/>
          <p:nvPr userDrawn="1"/>
        </p:nvCxnSpPr>
        <p:spPr>
          <a:xfrm>
            <a:off x="252413" y="1795939"/>
            <a:ext cx="8598552" cy="0"/>
          </a:xfrm>
          <a:prstGeom prst="line">
            <a:avLst/>
          </a:prstGeom>
          <a:ln>
            <a:solidFill>
              <a:srgbClr val="39AFD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71F642-F14F-6D43-9AFE-1905E104C3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C165B310-3BC4-514B-BB5C-5898C7C105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31" name="Picture 26" descr="OCLC_H_PMS.eps">
            <a:extLst>
              <a:ext uri="{FF2B5EF4-FFF2-40B4-BE49-F238E27FC236}">
                <a16:creationId xmlns:a16="http://schemas.microsoft.com/office/drawing/2014/main" id="{3B3220DF-9DEA-9D4F-8A3F-4ABF0AE99FC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A80BBC4-9294-2F4F-AA4D-8AAB2D8341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2291" y="176530"/>
            <a:ext cx="2681119" cy="617871"/>
          </a:xfrm>
          <a:prstGeom prst="rect">
            <a:avLst/>
          </a:prstGeom>
        </p:spPr>
      </p:pic>
      <p:sp>
        <p:nvSpPr>
          <p:cNvPr id="32" name="Rectangle 31">
            <a:extLst>
              <a:ext uri="{FF2B5EF4-FFF2-40B4-BE49-F238E27FC236}">
                <a16:creationId xmlns:a16="http://schemas.microsoft.com/office/drawing/2014/main" id="{FE0D3742-2E60-B14F-A6D4-45134D6E6461}"/>
              </a:ext>
            </a:extLst>
          </p:cNvPr>
          <p:cNvSpPr/>
          <p:nvPr userDrawn="1"/>
        </p:nvSpPr>
        <p:spPr>
          <a:xfrm>
            <a:off x="172979" y="4583092"/>
            <a:ext cx="4625264" cy="461665"/>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2D9C329-4DA0-7E40-A474-692246CEAC35}"/>
              </a:ext>
            </a:extLst>
          </p:cNvPr>
          <p:cNvSpPr/>
          <p:nvPr userDrawn="1"/>
        </p:nvSpPr>
        <p:spPr>
          <a:xfrm rot="10800000">
            <a:off x="11338" y="94834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Tree>
    <p:extLst>
      <p:ext uri="{BB962C8B-B14F-4D97-AF65-F5344CB8AC3E}">
        <p14:creationId xmlns:p14="http://schemas.microsoft.com/office/powerpoint/2010/main" val="376612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11323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39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39AFD7"/>
                </a:solidFill>
              </a:defRPr>
            </a:lvl1pPr>
          </a:lstStyle>
          <a:p>
            <a:pPr lvl="0"/>
            <a:r>
              <a:rPr lang="en-US"/>
              <a:t>Speaker Name</a:t>
            </a:r>
          </a:p>
        </p:txBody>
      </p:sp>
    </p:spTree>
    <p:extLst>
      <p:ext uri="{BB962C8B-B14F-4D97-AF65-F5344CB8AC3E}">
        <p14:creationId xmlns:p14="http://schemas.microsoft.com/office/powerpoint/2010/main" val="10211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39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2248584"/>
            <a:ext cx="8174038" cy="646331"/>
          </a:xfrm>
          <a:prstGeom prst="rect">
            <a:avLst/>
          </a:prstGeom>
          <a:ln w="28575" cmpd="sng">
            <a:noFill/>
          </a:ln>
        </p:spPr>
        <p:txBody>
          <a:bodyPr vert="horz" lIns="274320" tIns="45720" rIns="274320" bIns="4572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9" name="Picture 8">
            <a:extLst>
              <a:ext uri="{FF2B5EF4-FFF2-40B4-BE49-F238E27FC236}">
                <a16:creationId xmlns:a16="http://schemas.microsoft.com/office/drawing/2014/main" id="{D667B8FB-D3E2-5547-B5E8-4603AAF3AF8D}"/>
              </a:ext>
            </a:extLst>
          </p:cNvPr>
          <p:cNvPicPr>
            <a:picLocks noChangeAspect="1"/>
          </p:cNvPicPr>
          <p:nvPr userDrawn="1"/>
        </p:nvPicPr>
        <p:blipFill>
          <a:blip r:embed="rId2" cstate="screen">
            <a:lum bright="100000" contrast="100000"/>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5" name="Picture 14">
            <a:extLst>
              <a:ext uri="{FF2B5EF4-FFF2-40B4-BE49-F238E27FC236}">
                <a16:creationId xmlns:a16="http://schemas.microsoft.com/office/drawing/2014/main" id="{21B62B11-51A5-1D49-9006-57CD88742C20}"/>
              </a:ext>
            </a:extLst>
          </p:cNvPr>
          <p:cNvPicPr>
            <a:picLocks noChangeAspect="1"/>
          </p:cNvPicPr>
          <p:nvPr userDrawn="1"/>
        </p:nvPicPr>
        <p:blipFill>
          <a:blip r:embed="rId3" cstate="screen">
            <a:lum bright="100000" contrast="100000"/>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6" name="Picture 15">
            <a:extLst>
              <a:ext uri="{FF2B5EF4-FFF2-40B4-BE49-F238E27FC236}">
                <a16:creationId xmlns:a16="http://schemas.microsoft.com/office/drawing/2014/main" id="{C1563560-5556-DA43-B371-50EF90B199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7" name="Picture 26" descr="OCLC_H_PMS.eps">
            <a:extLst>
              <a:ext uri="{FF2B5EF4-FFF2-40B4-BE49-F238E27FC236}">
                <a16:creationId xmlns:a16="http://schemas.microsoft.com/office/drawing/2014/main" id="{B1EBF58E-FBA4-A845-9613-BA6A4FC17568}"/>
              </a:ext>
            </a:extLst>
          </p:cNvPr>
          <p:cNvPicPr>
            <a:picLocks noChangeAspect="1"/>
          </p:cNvPicPr>
          <p:nvPr userDrawn="1"/>
        </p:nvPicPr>
        <p:blipFill>
          <a:blip r:embed="rId6" cstate="screen">
            <a:lum bright="100000" contrast="100000"/>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7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13" name="Picture 12">
            <a:extLst>
              <a:ext uri="{FF2B5EF4-FFF2-40B4-BE49-F238E27FC236}">
                <a16:creationId xmlns:a16="http://schemas.microsoft.com/office/drawing/2014/main" id="{3DDDE75E-F8DA-9545-8690-52D56407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4" name="Picture 13">
            <a:extLst>
              <a:ext uri="{FF2B5EF4-FFF2-40B4-BE49-F238E27FC236}">
                <a16:creationId xmlns:a16="http://schemas.microsoft.com/office/drawing/2014/main" id="{0C6C44D0-2F6C-2B42-A5EB-5727FC482D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5" name="Picture 14">
            <a:extLst>
              <a:ext uri="{FF2B5EF4-FFF2-40B4-BE49-F238E27FC236}">
                <a16:creationId xmlns:a16="http://schemas.microsoft.com/office/drawing/2014/main" id="{B57956C9-DED2-0246-BECC-A4A5837BF5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6" name="Picture 26" descr="OCLC_H_PMS.eps">
            <a:extLst>
              <a:ext uri="{FF2B5EF4-FFF2-40B4-BE49-F238E27FC236}">
                <a16:creationId xmlns:a16="http://schemas.microsoft.com/office/drawing/2014/main" id="{10076C31-B5B8-1047-B26D-53E529A826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303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60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AF551-C687-2440-8E73-9814130B0F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1" name="Picture 10">
            <a:extLst>
              <a:ext uri="{FF2B5EF4-FFF2-40B4-BE49-F238E27FC236}">
                <a16:creationId xmlns:a16="http://schemas.microsoft.com/office/drawing/2014/main" id="{49856C53-D4C8-D044-BC6C-F46BB2510A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F9832585-8D4F-B94B-AA98-25D180D2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3" name="Picture 26" descr="OCLC_H_PMS.eps">
            <a:extLst>
              <a:ext uri="{FF2B5EF4-FFF2-40B4-BE49-F238E27FC236}">
                <a16:creationId xmlns:a16="http://schemas.microsoft.com/office/drawing/2014/main" id="{66DA0E8A-D7D6-6F46-8CC6-CC4BB5BA8E1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83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A06B8-290F-FB44-8098-0067CE66E3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8" name="Picture 7">
            <a:extLst>
              <a:ext uri="{FF2B5EF4-FFF2-40B4-BE49-F238E27FC236}">
                <a16:creationId xmlns:a16="http://schemas.microsoft.com/office/drawing/2014/main" id="{3E6879C4-FB22-E84E-9360-5027958195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9" name="Picture 8">
            <a:extLst>
              <a:ext uri="{FF2B5EF4-FFF2-40B4-BE49-F238E27FC236}">
                <a16:creationId xmlns:a16="http://schemas.microsoft.com/office/drawing/2014/main" id="{441CC5A8-6125-F840-AF99-998E9241AB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0" name="Picture 26" descr="OCLC_H_PMS.eps">
            <a:extLst>
              <a:ext uri="{FF2B5EF4-FFF2-40B4-BE49-F238E27FC236}">
                <a16:creationId xmlns:a16="http://schemas.microsoft.com/office/drawing/2014/main" id="{91D0D68F-80EF-5B43-B038-27EE6E8030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82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39AFD7"/>
                </a:solidFill>
              </a:defRPr>
            </a:lvl1pPr>
          </a:lstStyle>
          <a:p>
            <a:pPr lvl="0"/>
            <a:r>
              <a:rPr lang="en-US"/>
              <a:t>Closing Message</a:t>
            </a:r>
          </a:p>
        </p:txBody>
      </p:sp>
      <p:sp>
        <p:nvSpPr>
          <p:cNvPr id="9" name="Rectangle 8"/>
          <p:cNvSpPr/>
          <p:nvPr userDrawn="1"/>
        </p:nvSpPr>
        <p:spPr>
          <a:xfrm rot="10800000">
            <a:off x="11338" y="438799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39AFD7"/>
                </a:solidFill>
              </a:defRPr>
            </a:lvl1pPr>
          </a:lstStyle>
          <a:p>
            <a:pPr lvl="0"/>
            <a:r>
              <a:rPr lang="en-US"/>
              <a:t>Speaker Contact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pic>
        <p:nvPicPr>
          <p:cNvPr id="11" name="Picture 10">
            <a:extLst>
              <a:ext uri="{FF2B5EF4-FFF2-40B4-BE49-F238E27FC236}">
                <a16:creationId xmlns:a16="http://schemas.microsoft.com/office/drawing/2014/main" id="{CEBE031B-F9FC-1D44-A0DC-15FC62816A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64212" y="0"/>
            <a:ext cx="4579788" cy="4388000"/>
          </a:xfrm>
          <a:prstGeom prst="rect">
            <a:avLst/>
          </a:prstGeom>
        </p:spPr>
      </p:pic>
      <p:pic>
        <p:nvPicPr>
          <p:cNvPr id="15" name="Picture 14">
            <a:extLst>
              <a:ext uri="{FF2B5EF4-FFF2-40B4-BE49-F238E27FC236}">
                <a16:creationId xmlns:a16="http://schemas.microsoft.com/office/drawing/2014/main" id="{90DC1335-371E-E147-B458-723C836AA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sp>
        <p:nvSpPr>
          <p:cNvPr id="16" name="Rectangle 15">
            <a:extLst>
              <a:ext uri="{FF2B5EF4-FFF2-40B4-BE49-F238E27FC236}">
                <a16:creationId xmlns:a16="http://schemas.microsoft.com/office/drawing/2014/main" id="{1B4F336A-E1B0-4C43-AC4E-3F2856571F62}"/>
              </a:ext>
            </a:extLst>
          </p:cNvPr>
          <p:cNvSpPr/>
          <p:nvPr userDrawn="1"/>
        </p:nvSpPr>
        <p:spPr>
          <a:xfrm>
            <a:off x="1342096" y="4517877"/>
            <a:ext cx="3874338" cy="553998"/>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5E18ADA-417A-1347-A37B-6F95D4FA51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8" name="Picture 17">
            <a:extLst>
              <a:ext uri="{FF2B5EF4-FFF2-40B4-BE49-F238E27FC236}">
                <a16:creationId xmlns:a16="http://schemas.microsoft.com/office/drawing/2014/main" id="{BE918F1A-D552-B14B-ABE5-62211FE33E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20" name="Picture 26" descr="OCLC_H_PMS.eps">
            <a:extLst>
              <a:ext uri="{FF2B5EF4-FFF2-40B4-BE49-F238E27FC236}">
                <a16:creationId xmlns:a16="http://schemas.microsoft.com/office/drawing/2014/main" id="{69A6A2DB-F37A-9144-AC4B-94B14A62DD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9EC0ABA-0738-2A4F-8FD0-0794D32E913D}"/>
              </a:ext>
            </a:extLst>
          </p:cNvPr>
          <p:cNvSpPr/>
          <p:nvPr userDrawn="1"/>
        </p:nvSpPr>
        <p:spPr>
          <a:xfrm>
            <a:off x="11338" y="3992055"/>
            <a:ext cx="2075972" cy="307777"/>
          </a:xfrm>
          <a:prstGeom prst="rect">
            <a:avLst/>
          </a:prstGeom>
        </p:spPr>
        <p:txBody>
          <a:bodyPr wrap="square">
            <a:spAutoFit/>
          </a:bodyPr>
          <a:lstStyle/>
          <a:p>
            <a:pPr algn="l"/>
            <a:r>
              <a:rPr lang="en-US" sz="1400" b="0" i="0" kern="1200">
                <a:solidFill>
                  <a:srgbClr val="39AFD7"/>
                </a:solidFill>
                <a:effectLst/>
                <a:latin typeface="+mn-lt"/>
                <a:ea typeface="+mn-ea"/>
                <a:cs typeface="+mn-cs"/>
              </a:rPr>
              <a:t> </a:t>
            </a:r>
            <a:r>
              <a:rPr lang="en-US" sz="1400" b="1" i="0" kern="1200">
                <a:solidFill>
                  <a:srgbClr val="39AFD7"/>
                </a:solidFill>
                <a:effectLst/>
                <a:latin typeface="+mn-lt"/>
                <a:ea typeface="+mn-ea"/>
                <a:cs typeface="+mn-cs"/>
              </a:rPr>
              <a:t>#</a:t>
            </a:r>
            <a:r>
              <a:rPr lang="en-US" sz="1400" b="1" i="0" kern="1200" err="1">
                <a:solidFill>
                  <a:srgbClr val="39AFD7"/>
                </a:solidFill>
                <a:effectLst/>
                <a:latin typeface="+mn-lt"/>
                <a:ea typeface="+mn-ea"/>
                <a:cs typeface="+mn-cs"/>
              </a:rPr>
              <a:t>REALMproject</a:t>
            </a:r>
            <a:endParaRPr lang="en-US" sz="400">
              <a:solidFill>
                <a:srgbClr val="39AFD7"/>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49B9B29-5A2C-CB48-B033-99DA0B1FCDC4}"/>
              </a:ext>
            </a:extLst>
          </p:cNvPr>
          <p:cNvSpPr/>
          <p:nvPr userDrawn="1"/>
        </p:nvSpPr>
        <p:spPr>
          <a:xfrm>
            <a:off x="1564291" y="3992055"/>
            <a:ext cx="2075972" cy="307777"/>
          </a:xfrm>
          <a:prstGeom prst="rect">
            <a:avLst/>
          </a:prstGeom>
        </p:spPr>
        <p:txBody>
          <a:bodyPr wrap="square">
            <a:spAutoFit/>
          </a:bodyPr>
          <a:lstStyle/>
          <a:p>
            <a:pPr algn="l"/>
            <a:r>
              <a:rPr lang="en-US" sz="1400" b="1" i="0" kern="1200" err="1">
                <a:solidFill>
                  <a:srgbClr val="39AFD7"/>
                </a:solidFill>
                <a:effectLst/>
                <a:latin typeface="+mn-lt"/>
                <a:ea typeface="+mn-ea"/>
                <a:cs typeface="+mn-cs"/>
              </a:rPr>
              <a:t>oc.lc</a:t>
            </a:r>
            <a:r>
              <a:rPr lang="en-US" sz="1400" b="1" i="0" kern="1200">
                <a:solidFill>
                  <a:srgbClr val="39AFD7"/>
                </a:solidFill>
                <a:effectLst/>
                <a:latin typeface="+mn-lt"/>
                <a:ea typeface="+mn-ea"/>
                <a:cs typeface="+mn-cs"/>
              </a:rPr>
              <a:t>/realm-project</a:t>
            </a:r>
            <a:r>
              <a:rPr lang="en-US" sz="1400" b="0" i="0" kern="1200">
                <a:solidFill>
                  <a:srgbClr val="39AFD7"/>
                </a:solidFill>
                <a:effectLst/>
                <a:latin typeface="+mn-lt"/>
                <a:ea typeface="+mn-ea"/>
                <a:cs typeface="+mn-cs"/>
              </a:rPr>
              <a:t> </a:t>
            </a:r>
            <a:endParaRPr lang="en-US" sz="400">
              <a:solidFill>
                <a:srgbClr val="39AF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65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11" name="Picture 10">
            <a:extLst>
              <a:ext uri="{FF2B5EF4-FFF2-40B4-BE49-F238E27FC236}">
                <a16:creationId xmlns:a16="http://schemas.microsoft.com/office/drawing/2014/main" id="{A0E81B51-0285-774E-AF34-23AE2C7BB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2" name="Picture 11">
            <a:extLst>
              <a:ext uri="{FF2B5EF4-FFF2-40B4-BE49-F238E27FC236}">
                <a16:creationId xmlns:a16="http://schemas.microsoft.com/office/drawing/2014/main" id="{30D6126D-88AC-674E-AF0A-DBE29C97B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3" name="Picture 12">
            <a:extLst>
              <a:ext uri="{FF2B5EF4-FFF2-40B4-BE49-F238E27FC236}">
                <a16:creationId xmlns:a16="http://schemas.microsoft.com/office/drawing/2014/main" id="{9FE5959D-B512-1D44-8285-2D5EAFB77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4" name="Picture 26" descr="OCLC_H_PMS.eps">
            <a:extLst>
              <a:ext uri="{FF2B5EF4-FFF2-40B4-BE49-F238E27FC236}">
                <a16:creationId xmlns:a16="http://schemas.microsoft.com/office/drawing/2014/main" id="{1B26549E-25AE-D244-8D96-5C5CE6E9651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9623-B98A-4C8C-8BB1-D677D00CB4A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ECC1A6-34B4-479F-928E-1BDF2BB48F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AA3B21-CA75-4941-A2C2-AEF557CB8A5D}"/>
              </a:ext>
            </a:extLst>
          </p:cNvPr>
          <p:cNvSpPr>
            <a:spLocks noGrp="1"/>
          </p:cNvSpPr>
          <p:nvPr>
            <p:ph type="dt" sz="half" idx="10"/>
          </p:nvPr>
        </p:nvSpPr>
        <p:spPr/>
        <p:txBody>
          <a:bodyPr/>
          <a:lstStyle/>
          <a:p>
            <a:fld id="{746F717C-408A-4293-89DD-607776869AB9}" type="datetimeFigureOut">
              <a:rPr lang="en-US" smtClean="0"/>
              <a:t>11/25/2020</a:t>
            </a:fld>
            <a:endParaRPr lang="en-US"/>
          </a:p>
        </p:txBody>
      </p:sp>
      <p:sp>
        <p:nvSpPr>
          <p:cNvPr id="5" name="Footer Placeholder 4">
            <a:extLst>
              <a:ext uri="{FF2B5EF4-FFF2-40B4-BE49-F238E27FC236}">
                <a16:creationId xmlns:a16="http://schemas.microsoft.com/office/drawing/2014/main" id="{CE46D496-D82F-4428-986F-F2D8FE765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71D5-3990-486F-9F94-E4C4BF06A9FA}"/>
              </a:ext>
            </a:extLst>
          </p:cNvPr>
          <p:cNvSpPr>
            <a:spLocks noGrp="1"/>
          </p:cNvSpPr>
          <p:nvPr>
            <p:ph type="sldNum" sz="quarter" idx="12"/>
          </p:nvPr>
        </p:nvSpPr>
        <p:spPr/>
        <p:txBody>
          <a:bodyPr/>
          <a:lstStyle/>
          <a:p>
            <a:fld id="{4C799D91-C833-46C9-842B-E4F67647DA08}" type="slidenum">
              <a:rPr lang="en-US" smtClean="0"/>
              <a:t>‹#›</a:t>
            </a:fld>
            <a:endParaRPr lang="en-US"/>
          </a:p>
        </p:txBody>
      </p:sp>
    </p:spTree>
    <p:extLst>
      <p:ext uri="{BB962C8B-B14F-4D97-AF65-F5344CB8AC3E}">
        <p14:creationId xmlns:p14="http://schemas.microsoft.com/office/powerpoint/2010/main" val="15460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EF4852E5-D30D-496C-8303-FCC49D513396}"/>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5" name="Rectangle 5">
            <a:extLst>
              <a:ext uri="{FF2B5EF4-FFF2-40B4-BE49-F238E27FC236}">
                <a16:creationId xmlns:a16="http://schemas.microsoft.com/office/drawing/2014/main" id="{994EE1C2-6CC2-4CB2-88AB-775642A5D0B8}"/>
              </a:ext>
            </a:extLst>
          </p:cNvPr>
          <p:cNvSpPr>
            <a:spLocks noGrp="1" noChangeArrowheads="1"/>
          </p:cNvSpPr>
          <p:nvPr>
            <p:ph type="sldNum" idx="11"/>
          </p:nvPr>
        </p:nvSpPr>
        <p:spPr>
          <a:ln/>
        </p:spPr>
        <p:txBody>
          <a:bodyPr/>
          <a:lstStyle>
            <a:lvl1pPr>
              <a:defRPr/>
            </a:lvl1pPr>
          </a:lstStyle>
          <a:p>
            <a:fld id="{1A7EDE74-669A-42A4-B9AE-3E23CBA7EA74}" type="slidenum">
              <a:rPr lang="en-GB" altLang="en-US"/>
              <a:pPr/>
              <a:t>‹#›</a:t>
            </a:fld>
            <a:endParaRPr lang="en-GB" altLang="en-US"/>
          </a:p>
        </p:txBody>
      </p:sp>
    </p:spTree>
    <p:extLst>
      <p:ext uri="{BB962C8B-B14F-4D97-AF65-F5344CB8AC3E}">
        <p14:creationId xmlns:p14="http://schemas.microsoft.com/office/powerpoint/2010/main" val="1509576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8073F715-8729-4267-B44B-5A9EDC37A71C}"/>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5" name="Rectangle 5">
            <a:extLst>
              <a:ext uri="{FF2B5EF4-FFF2-40B4-BE49-F238E27FC236}">
                <a16:creationId xmlns:a16="http://schemas.microsoft.com/office/drawing/2014/main" id="{B7D291A0-24ED-4010-8E66-FC84795AD2F5}"/>
              </a:ext>
            </a:extLst>
          </p:cNvPr>
          <p:cNvSpPr>
            <a:spLocks noGrp="1" noChangeArrowheads="1"/>
          </p:cNvSpPr>
          <p:nvPr>
            <p:ph type="sldNum" idx="11"/>
          </p:nvPr>
        </p:nvSpPr>
        <p:spPr>
          <a:ln/>
        </p:spPr>
        <p:txBody>
          <a:bodyPr/>
          <a:lstStyle>
            <a:lvl1pPr>
              <a:defRPr/>
            </a:lvl1pPr>
          </a:lstStyle>
          <a:p>
            <a:fld id="{3FE1FFEA-036C-4E61-A947-BF356574AF76}" type="slidenum">
              <a:rPr lang="en-GB" altLang="en-US"/>
              <a:pPr/>
              <a:t>‹#›</a:t>
            </a:fld>
            <a:endParaRPr lang="en-GB" altLang="en-US"/>
          </a:p>
        </p:txBody>
      </p:sp>
    </p:spTree>
    <p:extLst>
      <p:ext uri="{BB962C8B-B14F-4D97-AF65-F5344CB8AC3E}">
        <p14:creationId xmlns:p14="http://schemas.microsoft.com/office/powerpoint/2010/main" val="88214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a:extLst>
              <a:ext uri="{FF2B5EF4-FFF2-40B4-BE49-F238E27FC236}">
                <a16:creationId xmlns:a16="http://schemas.microsoft.com/office/drawing/2014/main" id="{301C7B94-4830-490D-B2B5-A67F595FE805}"/>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5" name="Rectangle 5">
            <a:extLst>
              <a:ext uri="{FF2B5EF4-FFF2-40B4-BE49-F238E27FC236}">
                <a16:creationId xmlns:a16="http://schemas.microsoft.com/office/drawing/2014/main" id="{3C446027-1D76-43A7-9D0E-DA3EFF133CD1}"/>
              </a:ext>
            </a:extLst>
          </p:cNvPr>
          <p:cNvSpPr>
            <a:spLocks noGrp="1" noChangeArrowheads="1"/>
          </p:cNvSpPr>
          <p:nvPr>
            <p:ph type="sldNum" idx="11"/>
          </p:nvPr>
        </p:nvSpPr>
        <p:spPr>
          <a:ln/>
        </p:spPr>
        <p:txBody>
          <a:bodyPr/>
          <a:lstStyle>
            <a:lvl1pPr>
              <a:defRPr/>
            </a:lvl1pPr>
          </a:lstStyle>
          <a:p>
            <a:fld id="{F44C1A32-97B7-451A-B177-39830B837267}" type="slidenum">
              <a:rPr lang="en-GB" altLang="en-US"/>
              <a:pPr/>
              <a:t>‹#›</a:t>
            </a:fld>
            <a:endParaRPr lang="en-GB" altLang="en-US"/>
          </a:p>
        </p:txBody>
      </p:sp>
    </p:spTree>
    <p:extLst>
      <p:ext uri="{BB962C8B-B14F-4D97-AF65-F5344CB8AC3E}">
        <p14:creationId xmlns:p14="http://schemas.microsoft.com/office/powerpoint/2010/main" val="546108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533526" y="1671637"/>
            <a:ext cx="3413125" cy="2976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99051" y="1671637"/>
            <a:ext cx="3414713" cy="2976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
            <a:extLst>
              <a:ext uri="{FF2B5EF4-FFF2-40B4-BE49-F238E27FC236}">
                <a16:creationId xmlns:a16="http://schemas.microsoft.com/office/drawing/2014/main" id="{A75A1063-A57D-46BE-A5F9-24F49E8CA984}"/>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6" name="Rectangle 5">
            <a:extLst>
              <a:ext uri="{FF2B5EF4-FFF2-40B4-BE49-F238E27FC236}">
                <a16:creationId xmlns:a16="http://schemas.microsoft.com/office/drawing/2014/main" id="{0735A4ED-F8B5-491B-8CD9-445B58A07A06}"/>
              </a:ext>
            </a:extLst>
          </p:cNvPr>
          <p:cNvSpPr>
            <a:spLocks noGrp="1" noChangeArrowheads="1"/>
          </p:cNvSpPr>
          <p:nvPr>
            <p:ph type="sldNum" idx="11"/>
          </p:nvPr>
        </p:nvSpPr>
        <p:spPr>
          <a:ln/>
        </p:spPr>
        <p:txBody>
          <a:bodyPr/>
          <a:lstStyle>
            <a:lvl1pPr>
              <a:defRPr/>
            </a:lvl1pPr>
          </a:lstStyle>
          <a:p>
            <a:fld id="{5E908EA2-3985-42FD-A9E9-1EA4F8FC6EEA}" type="slidenum">
              <a:rPr lang="en-GB" altLang="en-US"/>
              <a:pPr/>
              <a:t>‹#›</a:t>
            </a:fld>
            <a:endParaRPr lang="en-GB" altLang="en-US"/>
          </a:p>
        </p:txBody>
      </p:sp>
    </p:spTree>
    <p:extLst>
      <p:ext uri="{BB962C8B-B14F-4D97-AF65-F5344CB8AC3E}">
        <p14:creationId xmlns:p14="http://schemas.microsoft.com/office/powerpoint/2010/main" val="1928288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3">
            <a:extLst>
              <a:ext uri="{FF2B5EF4-FFF2-40B4-BE49-F238E27FC236}">
                <a16:creationId xmlns:a16="http://schemas.microsoft.com/office/drawing/2014/main" id="{192F7FF9-47DD-4B91-901E-015AA4F07A98}"/>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8" name="Rectangle 5">
            <a:extLst>
              <a:ext uri="{FF2B5EF4-FFF2-40B4-BE49-F238E27FC236}">
                <a16:creationId xmlns:a16="http://schemas.microsoft.com/office/drawing/2014/main" id="{8C4CFDC3-0234-4564-B780-DFEFD73E5D92}"/>
              </a:ext>
            </a:extLst>
          </p:cNvPr>
          <p:cNvSpPr>
            <a:spLocks noGrp="1" noChangeArrowheads="1"/>
          </p:cNvSpPr>
          <p:nvPr>
            <p:ph type="sldNum" idx="11"/>
          </p:nvPr>
        </p:nvSpPr>
        <p:spPr>
          <a:ln/>
        </p:spPr>
        <p:txBody>
          <a:bodyPr/>
          <a:lstStyle>
            <a:lvl1pPr>
              <a:defRPr/>
            </a:lvl1pPr>
          </a:lstStyle>
          <a:p>
            <a:fld id="{60973478-25D9-4D77-9402-49EA0072D229}" type="slidenum">
              <a:rPr lang="en-GB" altLang="en-US"/>
              <a:pPr/>
              <a:t>‹#›</a:t>
            </a:fld>
            <a:endParaRPr lang="en-GB" altLang="en-US"/>
          </a:p>
        </p:txBody>
      </p:sp>
    </p:spTree>
    <p:extLst>
      <p:ext uri="{BB962C8B-B14F-4D97-AF65-F5344CB8AC3E}">
        <p14:creationId xmlns:p14="http://schemas.microsoft.com/office/powerpoint/2010/main" val="3094159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
            <a:extLst>
              <a:ext uri="{FF2B5EF4-FFF2-40B4-BE49-F238E27FC236}">
                <a16:creationId xmlns:a16="http://schemas.microsoft.com/office/drawing/2014/main" id="{427EC518-0628-4593-BB83-014198B3705F}"/>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4" name="Rectangle 5">
            <a:extLst>
              <a:ext uri="{FF2B5EF4-FFF2-40B4-BE49-F238E27FC236}">
                <a16:creationId xmlns:a16="http://schemas.microsoft.com/office/drawing/2014/main" id="{19B43C72-1B09-4A3D-AB02-586656146B7B}"/>
              </a:ext>
            </a:extLst>
          </p:cNvPr>
          <p:cNvSpPr>
            <a:spLocks noGrp="1" noChangeArrowheads="1"/>
          </p:cNvSpPr>
          <p:nvPr>
            <p:ph type="sldNum" idx="11"/>
          </p:nvPr>
        </p:nvSpPr>
        <p:spPr>
          <a:ln/>
        </p:spPr>
        <p:txBody>
          <a:bodyPr/>
          <a:lstStyle>
            <a:lvl1pPr>
              <a:defRPr/>
            </a:lvl1pPr>
          </a:lstStyle>
          <a:p>
            <a:fld id="{128E2C8A-1FB7-48FA-B4A8-5233F3261C01}" type="slidenum">
              <a:rPr lang="en-GB" altLang="en-US"/>
              <a:pPr/>
              <a:t>‹#›</a:t>
            </a:fld>
            <a:endParaRPr lang="en-GB" altLang="en-US"/>
          </a:p>
        </p:txBody>
      </p:sp>
    </p:spTree>
    <p:extLst>
      <p:ext uri="{BB962C8B-B14F-4D97-AF65-F5344CB8AC3E}">
        <p14:creationId xmlns:p14="http://schemas.microsoft.com/office/powerpoint/2010/main" val="3819903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A356699-11DC-4675-8E46-DDF2006BBF97}"/>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3" name="Rectangle 5">
            <a:extLst>
              <a:ext uri="{FF2B5EF4-FFF2-40B4-BE49-F238E27FC236}">
                <a16:creationId xmlns:a16="http://schemas.microsoft.com/office/drawing/2014/main" id="{5C6C07DB-77D7-43F7-986A-46B4B196BD94}"/>
              </a:ext>
            </a:extLst>
          </p:cNvPr>
          <p:cNvSpPr>
            <a:spLocks noGrp="1" noChangeArrowheads="1"/>
          </p:cNvSpPr>
          <p:nvPr>
            <p:ph type="sldNum" idx="11"/>
          </p:nvPr>
        </p:nvSpPr>
        <p:spPr>
          <a:ln/>
        </p:spPr>
        <p:txBody>
          <a:bodyPr/>
          <a:lstStyle>
            <a:lvl1pPr>
              <a:defRPr/>
            </a:lvl1pPr>
          </a:lstStyle>
          <a:p>
            <a:fld id="{A8D53459-41E4-4637-8B66-F9F7B53DDEFD}" type="slidenum">
              <a:rPr lang="en-GB" altLang="en-US"/>
              <a:pPr/>
              <a:t>‹#›</a:t>
            </a:fld>
            <a:endParaRPr lang="en-GB" altLang="en-US"/>
          </a:p>
        </p:txBody>
      </p:sp>
    </p:spTree>
    <p:extLst>
      <p:ext uri="{BB962C8B-B14F-4D97-AF65-F5344CB8AC3E}">
        <p14:creationId xmlns:p14="http://schemas.microsoft.com/office/powerpoint/2010/main" val="122220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9AF551-C687-2440-8E73-9814130B0F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11" name="Picture 10">
            <a:extLst>
              <a:ext uri="{FF2B5EF4-FFF2-40B4-BE49-F238E27FC236}">
                <a16:creationId xmlns:a16="http://schemas.microsoft.com/office/drawing/2014/main" id="{49856C53-D4C8-D044-BC6C-F46BB2510A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F9832585-8D4F-B94B-AA98-25D180D2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3" name="Picture 26" descr="OCLC_H_PMS.eps">
            <a:extLst>
              <a:ext uri="{FF2B5EF4-FFF2-40B4-BE49-F238E27FC236}">
                <a16:creationId xmlns:a16="http://schemas.microsoft.com/office/drawing/2014/main" id="{66DA0E8A-D7D6-6F46-8CC6-CC4BB5BA8E1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
            <a:extLst>
              <a:ext uri="{FF2B5EF4-FFF2-40B4-BE49-F238E27FC236}">
                <a16:creationId xmlns:a16="http://schemas.microsoft.com/office/drawing/2014/main" id="{5998D693-D1E3-4F49-988A-E4B11E3429A5}"/>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6" name="Rectangle 5">
            <a:extLst>
              <a:ext uri="{FF2B5EF4-FFF2-40B4-BE49-F238E27FC236}">
                <a16:creationId xmlns:a16="http://schemas.microsoft.com/office/drawing/2014/main" id="{3BC39FA4-BBB2-445D-8622-1BD06303689F}"/>
              </a:ext>
            </a:extLst>
          </p:cNvPr>
          <p:cNvSpPr>
            <a:spLocks noGrp="1" noChangeArrowheads="1"/>
          </p:cNvSpPr>
          <p:nvPr>
            <p:ph type="sldNum" idx="11"/>
          </p:nvPr>
        </p:nvSpPr>
        <p:spPr>
          <a:ln/>
        </p:spPr>
        <p:txBody>
          <a:bodyPr/>
          <a:lstStyle>
            <a:lvl1pPr>
              <a:defRPr/>
            </a:lvl1pPr>
          </a:lstStyle>
          <a:p>
            <a:fld id="{A4E7D974-9A35-4E92-9156-61F428225215}" type="slidenum">
              <a:rPr lang="en-GB" altLang="en-US"/>
              <a:pPr/>
              <a:t>‹#›</a:t>
            </a:fld>
            <a:endParaRPr lang="en-GB" altLang="en-US"/>
          </a:p>
        </p:txBody>
      </p:sp>
    </p:spTree>
    <p:extLst>
      <p:ext uri="{BB962C8B-B14F-4D97-AF65-F5344CB8AC3E}">
        <p14:creationId xmlns:p14="http://schemas.microsoft.com/office/powerpoint/2010/main" val="3394796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
            <a:extLst>
              <a:ext uri="{FF2B5EF4-FFF2-40B4-BE49-F238E27FC236}">
                <a16:creationId xmlns:a16="http://schemas.microsoft.com/office/drawing/2014/main" id="{C3458BF7-29E8-4D76-8AA4-A4D2C9E3965E}"/>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6" name="Rectangle 5">
            <a:extLst>
              <a:ext uri="{FF2B5EF4-FFF2-40B4-BE49-F238E27FC236}">
                <a16:creationId xmlns:a16="http://schemas.microsoft.com/office/drawing/2014/main" id="{4CDFCA90-359A-4211-B615-E026519AC118}"/>
              </a:ext>
            </a:extLst>
          </p:cNvPr>
          <p:cNvSpPr>
            <a:spLocks noGrp="1" noChangeArrowheads="1"/>
          </p:cNvSpPr>
          <p:nvPr>
            <p:ph type="sldNum" idx="11"/>
          </p:nvPr>
        </p:nvSpPr>
        <p:spPr>
          <a:ln/>
        </p:spPr>
        <p:txBody>
          <a:bodyPr/>
          <a:lstStyle>
            <a:lvl1pPr>
              <a:defRPr/>
            </a:lvl1pPr>
          </a:lstStyle>
          <a:p>
            <a:fld id="{31DFCD99-9CF3-4F72-BCDF-6968459D4F09}" type="slidenum">
              <a:rPr lang="en-GB" altLang="en-US"/>
              <a:pPr/>
              <a:t>‹#›</a:t>
            </a:fld>
            <a:endParaRPr lang="en-GB" altLang="en-US"/>
          </a:p>
        </p:txBody>
      </p:sp>
    </p:spTree>
    <p:extLst>
      <p:ext uri="{BB962C8B-B14F-4D97-AF65-F5344CB8AC3E}">
        <p14:creationId xmlns:p14="http://schemas.microsoft.com/office/powerpoint/2010/main" val="53242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34099619-C6E8-4CE5-9AF5-865659D051F4}"/>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5" name="Rectangle 5">
            <a:extLst>
              <a:ext uri="{FF2B5EF4-FFF2-40B4-BE49-F238E27FC236}">
                <a16:creationId xmlns:a16="http://schemas.microsoft.com/office/drawing/2014/main" id="{6821DFAE-6E4B-40EB-8385-1EDDE49D2AEA}"/>
              </a:ext>
            </a:extLst>
          </p:cNvPr>
          <p:cNvSpPr>
            <a:spLocks noGrp="1" noChangeArrowheads="1"/>
          </p:cNvSpPr>
          <p:nvPr>
            <p:ph type="sldNum" idx="11"/>
          </p:nvPr>
        </p:nvSpPr>
        <p:spPr>
          <a:ln/>
        </p:spPr>
        <p:txBody>
          <a:bodyPr/>
          <a:lstStyle>
            <a:lvl1pPr>
              <a:defRPr/>
            </a:lvl1pPr>
          </a:lstStyle>
          <a:p>
            <a:fld id="{05868EA5-2C0D-411E-AD73-A18F7B0EBE44}" type="slidenum">
              <a:rPr lang="en-GB" altLang="en-US"/>
              <a:pPr/>
              <a:t>‹#›</a:t>
            </a:fld>
            <a:endParaRPr lang="en-GB" altLang="en-US"/>
          </a:p>
        </p:txBody>
      </p:sp>
    </p:spTree>
    <p:extLst>
      <p:ext uri="{BB962C8B-B14F-4D97-AF65-F5344CB8AC3E}">
        <p14:creationId xmlns:p14="http://schemas.microsoft.com/office/powerpoint/2010/main" val="3159991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1" y="821532"/>
            <a:ext cx="1744663" cy="382666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533526" y="821532"/>
            <a:ext cx="5083175" cy="38266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0CAFDF94-D926-47D1-BD32-B34F537C3A49}"/>
              </a:ext>
            </a:extLst>
          </p:cNvPr>
          <p:cNvSpPr>
            <a:spLocks noGrp="1" noChangeArrowheads="1"/>
          </p:cNvSpPr>
          <p:nvPr>
            <p:ph type="dt" idx="10"/>
          </p:nvPr>
        </p:nvSpPr>
        <p:spPr>
          <a:ln/>
        </p:spPr>
        <p:txBody>
          <a:bodyPr/>
          <a:lstStyle>
            <a:lvl1pPr>
              <a:defRPr/>
            </a:lvl1pPr>
          </a:lstStyle>
          <a:p>
            <a:pPr>
              <a:defRPr/>
            </a:pPr>
            <a:r>
              <a:rPr lang="en-GB" altLang="en-US"/>
              <a:t>15/04/16</a:t>
            </a:r>
          </a:p>
        </p:txBody>
      </p:sp>
      <p:sp>
        <p:nvSpPr>
          <p:cNvPr id="5" name="Rectangle 5">
            <a:extLst>
              <a:ext uri="{FF2B5EF4-FFF2-40B4-BE49-F238E27FC236}">
                <a16:creationId xmlns:a16="http://schemas.microsoft.com/office/drawing/2014/main" id="{A9D2291D-42C4-4DD7-8DBF-6F3CF057D72F}"/>
              </a:ext>
            </a:extLst>
          </p:cNvPr>
          <p:cNvSpPr>
            <a:spLocks noGrp="1" noChangeArrowheads="1"/>
          </p:cNvSpPr>
          <p:nvPr>
            <p:ph type="sldNum" idx="11"/>
          </p:nvPr>
        </p:nvSpPr>
        <p:spPr>
          <a:ln/>
        </p:spPr>
        <p:txBody>
          <a:bodyPr/>
          <a:lstStyle>
            <a:lvl1pPr>
              <a:defRPr/>
            </a:lvl1pPr>
          </a:lstStyle>
          <a:p>
            <a:fld id="{FBB3AF64-8CBB-4ED5-A6F5-AD4BB9B1F760}" type="slidenum">
              <a:rPr lang="en-GB" altLang="en-US"/>
              <a:pPr/>
              <a:t>‹#›</a:t>
            </a:fld>
            <a:endParaRPr lang="en-GB" altLang="en-US"/>
          </a:p>
        </p:txBody>
      </p:sp>
    </p:spTree>
    <p:extLst>
      <p:ext uri="{BB962C8B-B14F-4D97-AF65-F5344CB8AC3E}">
        <p14:creationId xmlns:p14="http://schemas.microsoft.com/office/powerpoint/2010/main" val="1084276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23FFF4-FEDB-45AF-8471-0FF1ED9E5786}"/>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21BF19E7-5092-41B4-BF1F-CE896A677DB8}" type="datetimeFigureOut">
              <a:rPr lang="en-GB"/>
              <a:pPr>
                <a:defRPr/>
              </a:pPr>
              <a:t>25/11/2020</a:t>
            </a:fld>
            <a:endParaRPr lang="en-GB"/>
          </a:p>
        </p:txBody>
      </p:sp>
      <p:sp>
        <p:nvSpPr>
          <p:cNvPr id="3" name="Footer Placeholder 4">
            <a:extLst>
              <a:ext uri="{FF2B5EF4-FFF2-40B4-BE49-F238E27FC236}">
                <a16:creationId xmlns:a16="http://schemas.microsoft.com/office/drawing/2014/main" id="{685D8DB9-51A0-47C1-8620-4097C13CE05E}"/>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4" name="Slide Number Placeholder 5">
            <a:extLst>
              <a:ext uri="{FF2B5EF4-FFF2-40B4-BE49-F238E27FC236}">
                <a16:creationId xmlns:a16="http://schemas.microsoft.com/office/drawing/2014/main" id="{CE14CAFC-87F4-4234-B608-8F2E33299F9E}"/>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92112253-4F56-45E9-8BA1-7C5DBFDC33BE}" type="slidenum">
              <a:rPr lang="en-GB" altLang="nl-NL"/>
              <a:pPr/>
              <a:t>‹#›</a:t>
            </a:fld>
            <a:endParaRPr lang="en-GB" altLang="nl-NL"/>
          </a:p>
        </p:txBody>
      </p:sp>
    </p:spTree>
    <p:extLst>
      <p:ext uri="{BB962C8B-B14F-4D97-AF65-F5344CB8AC3E}">
        <p14:creationId xmlns:p14="http://schemas.microsoft.com/office/powerpoint/2010/main" val="4002104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2000" y="648000"/>
            <a:ext cx="7200000" cy="1566000"/>
          </a:xfrm>
        </p:spPr>
        <p:txBody>
          <a:bodyPr anchor="t"/>
          <a:lstStyle>
            <a:lvl1pPr algn="ctr">
              <a:lnSpc>
                <a:spcPts val="3600"/>
              </a:lnSpc>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972000" y="2310974"/>
            <a:ext cx="7200000" cy="216000"/>
          </a:xfrm>
        </p:spPr>
        <p:txBody>
          <a:bodyPr/>
          <a:lstStyle>
            <a:lvl1pPr marL="0" indent="0" algn="ctr">
              <a:lnSpc>
                <a:spcPts val="1500"/>
              </a:lnSpc>
              <a:spcBef>
                <a:spcPts val="0"/>
              </a:spcBef>
              <a:buNone/>
              <a:defRPr sz="1200" b="1">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B36D9D8-88DF-4433-A239-C3D792F480A9}"/>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6740A0B0-1DB3-4EF6-8520-046FD82E6355}" type="datetimeFigureOut">
              <a:rPr lang="en-GB"/>
              <a:pPr>
                <a:defRPr/>
              </a:pPr>
              <a:t>25/11/2020</a:t>
            </a:fld>
            <a:endParaRPr lang="en-GB"/>
          </a:p>
        </p:txBody>
      </p:sp>
      <p:sp>
        <p:nvSpPr>
          <p:cNvPr id="5" name="Footer Placeholder 4">
            <a:extLst>
              <a:ext uri="{FF2B5EF4-FFF2-40B4-BE49-F238E27FC236}">
                <a16:creationId xmlns:a16="http://schemas.microsoft.com/office/drawing/2014/main" id="{4C3B8C5B-7614-40D6-9F21-8C29F03D67CB}"/>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5D47C595-EF68-4FFA-9651-9C50450142CB}"/>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A5729C28-97C6-451D-A4D9-730562843E9F}" type="slidenum">
              <a:rPr lang="en-GB" altLang="nl-NL"/>
              <a:pPr/>
              <a:t>‹#›</a:t>
            </a:fld>
            <a:endParaRPr lang="en-GB" altLang="nl-NL"/>
          </a:p>
        </p:txBody>
      </p:sp>
    </p:spTree>
    <p:extLst>
      <p:ext uri="{BB962C8B-B14F-4D97-AF65-F5344CB8AC3E}">
        <p14:creationId xmlns:p14="http://schemas.microsoft.com/office/powerpoint/2010/main" val="18050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E96D7-CA71-48DD-85DE-DB908EF2DCBA}"/>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311C286A-6487-46E1-A208-B2FF52D87CAD}" type="datetimeFigureOut">
              <a:rPr lang="en-GB"/>
              <a:pPr>
                <a:defRPr/>
              </a:pPr>
              <a:t>25/11/2020</a:t>
            </a:fld>
            <a:endParaRPr lang="en-GB"/>
          </a:p>
        </p:txBody>
      </p:sp>
      <p:sp>
        <p:nvSpPr>
          <p:cNvPr id="5" name="Footer Placeholder 4">
            <a:extLst>
              <a:ext uri="{FF2B5EF4-FFF2-40B4-BE49-F238E27FC236}">
                <a16:creationId xmlns:a16="http://schemas.microsoft.com/office/drawing/2014/main" id="{E2FEC01E-62A2-4F4F-ACB9-4F855F364B7C}"/>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0AE7EF33-3810-4E27-9888-4165081C4C22}"/>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6720780F-2367-4CD7-9C33-3E07CBF0EECF}" type="slidenum">
              <a:rPr lang="en-GB" altLang="nl-NL"/>
              <a:pPr/>
              <a:t>‹#›</a:t>
            </a:fld>
            <a:endParaRPr lang="en-GB" altLang="nl-NL"/>
          </a:p>
        </p:txBody>
      </p:sp>
    </p:spTree>
    <p:extLst>
      <p:ext uri="{BB962C8B-B14F-4D97-AF65-F5344CB8AC3E}">
        <p14:creationId xmlns:p14="http://schemas.microsoft.com/office/powerpoint/2010/main" val="2409352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27141-E4D7-44BA-84BC-EF458D74CE5A}"/>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66B377D7-E9CA-444C-89B2-34BEC30D52CC}" type="datetimeFigureOut">
              <a:rPr lang="en-GB"/>
              <a:pPr>
                <a:defRPr/>
              </a:pPr>
              <a:t>25/11/2020</a:t>
            </a:fld>
            <a:endParaRPr lang="en-GB"/>
          </a:p>
        </p:txBody>
      </p:sp>
      <p:sp>
        <p:nvSpPr>
          <p:cNvPr id="5" name="Footer Placeholder 4">
            <a:extLst>
              <a:ext uri="{FF2B5EF4-FFF2-40B4-BE49-F238E27FC236}">
                <a16:creationId xmlns:a16="http://schemas.microsoft.com/office/drawing/2014/main" id="{C6EE2344-7A64-4ACB-BD60-D0F7938925C1}"/>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321D0F9E-0503-43D1-8A49-9C2B2B19B7E5}"/>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09EAF2E9-F4B7-4082-9DB9-2F6AD4C73E5F}" type="slidenum">
              <a:rPr lang="en-GB" altLang="nl-NL"/>
              <a:pPr/>
              <a:t>‹#›</a:t>
            </a:fld>
            <a:endParaRPr lang="en-GB" altLang="nl-NL"/>
          </a:p>
        </p:txBody>
      </p:sp>
    </p:spTree>
    <p:extLst>
      <p:ext uri="{BB962C8B-B14F-4D97-AF65-F5344CB8AC3E}">
        <p14:creationId xmlns:p14="http://schemas.microsoft.com/office/powerpoint/2010/main" val="3566044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DCA9D8A3-0E43-41EB-9ECB-4D457B5E847B}"/>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MEI</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3792879-2729-48C8-83EF-117A467A454E}"/>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BDA93683-6DAB-4DD7-B8C0-F86630318B6F}" type="datetimeFigureOut">
              <a:rPr lang="en-GB"/>
              <a:pPr>
                <a:defRPr/>
              </a:pPr>
              <a:t>25/11/2020</a:t>
            </a:fld>
            <a:endParaRPr lang="en-GB"/>
          </a:p>
        </p:txBody>
      </p:sp>
      <p:sp>
        <p:nvSpPr>
          <p:cNvPr id="6" name="Footer Placeholder 4">
            <a:extLst>
              <a:ext uri="{FF2B5EF4-FFF2-40B4-BE49-F238E27FC236}">
                <a16:creationId xmlns:a16="http://schemas.microsoft.com/office/drawing/2014/main" id="{3F4A2861-C68E-44F3-9E21-3C7EF23FC9AC}"/>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23976423-335B-4481-81E6-53B6B5B2DF96}"/>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9B45BF26-E7A4-4403-9F9F-858701C460BA}" type="slidenum">
              <a:rPr lang="en-GB" altLang="nl-NL"/>
              <a:pPr/>
              <a:t>‹#›</a:t>
            </a:fld>
            <a:endParaRPr lang="en-GB" altLang="nl-NL"/>
          </a:p>
        </p:txBody>
      </p:sp>
    </p:spTree>
    <p:extLst>
      <p:ext uri="{BB962C8B-B14F-4D97-AF65-F5344CB8AC3E}">
        <p14:creationId xmlns:p14="http://schemas.microsoft.com/office/powerpoint/2010/main" val="3522712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C8AE56A-D81E-4EEA-8702-6ACC8F5AF1F9}"/>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HPB DATABASE</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08EBBE2-624A-4AC1-AA68-B0695FAA62E5}"/>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7F98C0A1-49D2-43FD-B3D6-DC8903CD499F}" type="datetimeFigureOut">
              <a:rPr lang="en-GB"/>
              <a:pPr>
                <a:defRPr/>
              </a:pPr>
              <a:t>25/11/2020</a:t>
            </a:fld>
            <a:endParaRPr lang="en-GB"/>
          </a:p>
        </p:txBody>
      </p:sp>
      <p:sp>
        <p:nvSpPr>
          <p:cNvPr id="6" name="Footer Placeholder 4">
            <a:extLst>
              <a:ext uri="{FF2B5EF4-FFF2-40B4-BE49-F238E27FC236}">
                <a16:creationId xmlns:a16="http://schemas.microsoft.com/office/drawing/2014/main" id="{CE99A3B9-FF13-45BD-81FB-A389DF3C7B17}"/>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5505F097-5498-4DE8-907C-8916C18F7356}"/>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8D1EF6CD-4B22-4A14-A14E-51EEDF00BF3D}" type="slidenum">
              <a:rPr lang="en-GB" altLang="nl-NL"/>
              <a:pPr/>
              <a:t>‹#›</a:t>
            </a:fld>
            <a:endParaRPr lang="en-GB" altLang="nl-NL"/>
          </a:p>
        </p:txBody>
      </p:sp>
    </p:spTree>
    <p:extLst>
      <p:ext uri="{BB962C8B-B14F-4D97-AF65-F5344CB8AC3E}">
        <p14:creationId xmlns:p14="http://schemas.microsoft.com/office/powerpoint/2010/main" val="95364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A06B8-290F-FB44-8098-0067CE66E3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pic>
        <p:nvPicPr>
          <p:cNvPr id="8" name="Picture 7">
            <a:extLst>
              <a:ext uri="{FF2B5EF4-FFF2-40B4-BE49-F238E27FC236}">
                <a16:creationId xmlns:a16="http://schemas.microsoft.com/office/drawing/2014/main" id="{3E6879C4-FB22-E84E-9360-5027958195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9" name="Picture 8">
            <a:extLst>
              <a:ext uri="{FF2B5EF4-FFF2-40B4-BE49-F238E27FC236}">
                <a16:creationId xmlns:a16="http://schemas.microsoft.com/office/drawing/2014/main" id="{441CC5A8-6125-F840-AF99-998E9241AB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10" name="Picture 26" descr="OCLC_H_PMS.eps">
            <a:extLst>
              <a:ext uri="{FF2B5EF4-FFF2-40B4-BE49-F238E27FC236}">
                <a16:creationId xmlns:a16="http://schemas.microsoft.com/office/drawing/2014/main" id="{91D0D68F-80EF-5B43-B038-27EE6E8030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6095F1B8-2445-4403-8BFF-E6B684114CAC}"/>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CERL THESAURUS</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809E7B4-82A3-4894-A5E4-08BD2ACAEFCA}"/>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13FC865B-90A1-407E-9EFA-2977FDA3492A}" type="datetimeFigureOut">
              <a:rPr lang="en-GB"/>
              <a:pPr>
                <a:defRPr/>
              </a:pPr>
              <a:t>25/11/2020</a:t>
            </a:fld>
            <a:endParaRPr lang="en-GB"/>
          </a:p>
        </p:txBody>
      </p:sp>
      <p:sp>
        <p:nvSpPr>
          <p:cNvPr id="6" name="Footer Placeholder 4">
            <a:extLst>
              <a:ext uri="{FF2B5EF4-FFF2-40B4-BE49-F238E27FC236}">
                <a16:creationId xmlns:a16="http://schemas.microsoft.com/office/drawing/2014/main" id="{B60D0F65-BABB-436E-9ED3-71D9F00E8FA9}"/>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0B1184E6-8E5D-46B1-8FA3-B2FD575268E5}"/>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EEB54995-5098-4196-BEF3-E4004F536827}" type="slidenum">
              <a:rPr lang="en-GB" altLang="nl-NL"/>
              <a:pPr/>
              <a:t>‹#›</a:t>
            </a:fld>
            <a:endParaRPr lang="en-GB" altLang="nl-NL"/>
          </a:p>
        </p:txBody>
      </p:sp>
    </p:spTree>
    <p:extLst>
      <p:ext uri="{BB962C8B-B14F-4D97-AF65-F5344CB8AC3E}">
        <p14:creationId xmlns:p14="http://schemas.microsoft.com/office/powerpoint/2010/main" val="64423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DB605E44-0786-423C-A356-886B57AFDBA3}"/>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PROVENANCE</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2744DB-9FA8-49AE-992A-5EE5DD1CBC12}"/>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2B54F13C-9ABE-484C-A333-8CC1CF6EEDD7}" type="datetimeFigureOut">
              <a:rPr lang="en-GB"/>
              <a:pPr>
                <a:defRPr/>
              </a:pPr>
              <a:t>25/11/2020</a:t>
            </a:fld>
            <a:endParaRPr lang="en-GB"/>
          </a:p>
        </p:txBody>
      </p:sp>
      <p:sp>
        <p:nvSpPr>
          <p:cNvPr id="6" name="Footer Placeholder 4">
            <a:extLst>
              <a:ext uri="{FF2B5EF4-FFF2-40B4-BE49-F238E27FC236}">
                <a16:creationId xmlns:a16="http://schemas.microsoft.com/office/drawing/2014/main" id="{4BD832DF-A5F1-46A7-8FF3-A25B079784A0}"/>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22412066-E821-4AF8-897C-5120E6B20CE9}"/>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E88D7942-1AE7-4186-8DAE-9A0808D3E66B}" type="slidenum">
              <a:rPr lang="en-GB" altLang="nl-NL"/>
              <a:pPr/>
              <a:t>‹#›</a:t>
            </a:fld>
            <a:endParaRPr lang="en-GB" altLang="nl-NL"/>
          </a:p>
        </p:txBody>
      </p:sp>
    </p:spTree>
    <p:extLst>
      <p:ext uri="{BB962C8B-B14F-4D97-AF65-F5344CB8AC3E}">
        <p14:creationId xmlns:p14="http://schemas.microsoft.com/office/powerpoint/2010/main" val="575908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ABD7C10-9F06-45F8-A59F-5404D936B7B4}"/>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MANUSCRIPTS</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16ACAA-8240-47D9-96C4-E211D235E512}"/>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61EE2A79-766E-4FE6-91E2-6833EC562D62}" type="datetimeFigureOut">
              <a:rPr lang="en-GB"/>
              <a:pPr>
                <a:defRPr/>
              </a:pPr>
              <a:t>25/11/2020</a:t>
            </a:fld>
            <a:endParaRPr lang="en-GB"/>
          </a:p>
        </p:txBody>
      </p:sp>
      <p:sp>
        <p:nvSpPr>
          <p:cNvPr id="6" name="Footer Placeholder 4">
            <a:extLst>
              <a:ext uri="{FF2B5EF4-FFF2-40B4-BE49-F238E27FC236}">
                <a16:creationId xmlns:a16="http://schemas.microsoft.com/office/drawing/2014/main" id="{C5C3C8DB-2F7A-4BCD-B7B4-B6E36E60899C}"/>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08092E17-4660-4D5E-AADD-762BFD769D4B}"/>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278339D0-C52D-46E7-9821-47C32CC22ED1}" type="slidenum">
              <a:rPr lang="en-GB" altLang="nl-NL"/>
              <a:pPr/>
              <a:t>‹#›</a:t>
            </a:fld>
            <a:endParaRPr lang="en-GB" altLang="nl-NL"/>
          </a:p>
        </p:txBody>
      </p:sp>
    </p:spTree>
    <p:extLst>
      <p:ext uri="{BB962C8B-B14F-4D97-AF65-F5344CB8AC3E}">
        <p14:creationId xmlns:p14="http://schemas.microsoft.com/office/powerpoint/2010/main" val="2850963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DA96406-136C-44C5-A5A0-E88B2AAF54F3}"/>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defTabSz="685800" eaLnBrk="1" hangingPunct="1">
              <a:buClrTx/>
              <a:buSzTx/>
              <a:buFontTx/>
              <a:buNone/>
            </a:pPr>
            <a:r>
              <a:rPr lang="nl-NL" altLang="nl-NL" sz="1350" b="1">
                <a:solidFill>
                  <a:srgbClr val="004165"/>
                </a:solidFill>
              </a:rPr>
              <a:t>SECURITY NETWORK</a:t>
            </a:r>
            <a:endParaRPr lang="en-GB" altLang="nl-NL" sz="1350" b="1">
              <a:solidFill>
                <a:srgbClr val="004165"/>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4EFC0F0-7929-4A4D-BB65-2472205CD4FD}"/>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019DAED4-63BC-4643-B4B2-572B575C7995}" type="datetimeFigureOut">
              <a:rPr lang="en-GB"/>
              <a:pPr>
                <a:defRPr/>
              </a:pPr>
              <a:t>25/11/2020</a:t>
            </a:fld>
            <a:endParaRPr lang="en-GB"/>
          </a:p>
        </p:txBody>
      </p:sp>
      <p:sp>
        <p:nvSpPr>
          <p:cNvPr id="6" name="Footer Placeholder 4">
            <a:extLst>
              <a:ext uri="{FF2B5EF4-FFF2-40B4-BE49-F238E27FC236}">
                <a16:creationId xmlns:a16="http://schemas.microsoft.com/office/drawing/2014/main" id="{236BAE91-5B34-47F5-B6B6-F69B49F86466}"/>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77E7474F-B090-4208-A762-9DE1DA50C557}"/>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9977D351-F75A-4D0F-B1F5-47E719BEEE6D}" type="slidenum">
              <a:rPr lang="en-GB" altLang="nl-NL"/>
              <a:pPr/>
              <a:t>‹#›</a:t>
            </a:fld>
            <a:endParaRPr lang="en-GB" altLang="nl-NL"/>
          </a:p>
        </p:txBody>
      </p:sp>
    </p:spTree>
    <p:extLst>
      <p:ext uri="{BB962C8B-B14F-4D97-AF65-F5344CB8AC3E}">
        <p14:creationId xmlns:p14="http://schemas.microsoft.com/office/powerpoint/2010/main" val="1532879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2000" y="648000"/>
            <a:ext cx="7200000" cy="1566000"/>
          </a:xfrm>
        </p:spPr>
        <p:txBody>
          <a:bodyPr anchor="t"/>
          <a:lstStyle>
            <a:lvl1pPr algn="ctr">
              <a:lnSpc>
                <a:spcPts val="2850"/>
              </a:lnSpc>
              <a:defRPr sz="2850"/>
            </a:lvl1pPr>
          </a:lstStyle>
          <a:p>
            <a:r>
              <a:rPr lang="en-US"/>
              <a:t>Click to edit Master title style</a:t>
            </a:r>
          </a:p>
        </p:txBody>
      </p:sp>
      <p:sp>
        <p:nvSpPr>
          <p:cNvPr id="3" name="Text Placeholder 2"/>
          <p:cNvSpPr>
            <a:spLocks noGrp="1"/>
          </p:cNvSpPr>
          <p:nvPr>
            <p:ph type="body" idx="1"/>
          </p:nvPr>
        </p:nvSpPr>
        <p:spPr>
          <a:xfrm>
            <a:off x="972000" y="2311200"/>
            <a:ext cx="7200000" cy="216000"/>
          </a:xfrm>
        </p:spPr>
        <p:txBody>
          <a:bodyPr/>
          <a:lstStyle>
            <a:lvl1pPr marL="0" indent="0" algn="ctr">
              <a:lnSpc>
                <a:spcPts val="1500"/>
              </a:lnSpc>
              <a:spcBef>
                <a:spcPts val="0"/>
              </a:spcBef>
              <a:buNone/>
              <a:defRPr sz="12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B746B-E2A7-4436-BAAF-BA9FE05BEA24}"/>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1CF288C0-6B95-49D3-9279-72AAF8C0851C}" type="datetimeFigureOut">
              <a:rPr lang="en-GB"/>
              <a:pPr>
                <a:defRPr/>
              </a:pPr>
              <a:t>25/11/2020</a:t>
            </a:fld>
            <a:endParaRPr lang="en-GB"/>
          </a:p>
        </p:txBody>
      </p:sp>
      <p:sp>
        <p:nvSpPr>
          <p:cNvPr id="5" name="Footer Placeholder 4">
            <a:extLst>
              <a:ext uri="{FF2B5EF4-FFF2-40B4-BE49-F238E27FC236}">
                <a16:creationId xmlns:a16="http://schemas.microsoft.com/office/drawing/2014/main" id="{04D8DF9A-8D99-4BCA-89A5-4D1A247E1A21}"/>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90E34ACA-7E0F-4799-A5A3-B44BAC8C7976}"/>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AB46EBCE-647A-4CBF-A7C7-C7C05CA7ABE1}" type="slidenum">
              <a:rPr lang="en-GB" altLang="nl-NL"/>
              <a:pPr/>
              <a:t>‹#›</a:t>
            </a:fld>
            <a:endParaRPr lang="en-GB" altLang="nl-NL"/>
          </a:p>
        </p:txBody>
      </p:sp>
    </p:spTree>
    <p:extLst>
      <p:ext uri="{BB962C8B-B14F-4D97-AF65-F5344CB8AC3E}">
        <p14:creationId xmlns:p14="http://schemas.microsoft.com/office/powerpoint/2010/main" val="1631648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34076" y="1671300"/>
            <a:ext cx="3373200" cy="3051000"/>
          </a:xfrm>
        </p:spPr>
        <p:txBody>
          <a:bodyPr/>
          <a:lstStyle>
            <a:lvl1pPr marL="216000" indent="-216000">
              <a:spcBef>
                <a:spcPts val="0"/>
              </a:spcBef>
              <a:defRPr/>
            </a:lvl1pPr>
            <a:lvl2pPr marL="432000" indent="-216000">
              <a:spcBef>
                <a:spcPts val="0"/>
              </a:spcBef>
              <a:defRPr/>
            </a:lvl2pPr>
            <a:lvl3pPr marL="648000" indent="-216000">
              <a:spcBef>
                <a:spcPts val="0"/>
              </a:spcBef>
              <a:defRPr/>
            </a:lvl3pPr>
            <a:lvl4pPr marL="864000" indent="-216000">
              <a:spcBef>
                <a:spcPts val="0"/>
              </a:spcBef>
              <a:defRPr/>
            </a:lvl4pPr>
            <a:lvl5pPr marL="1080000" indent="-21600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0618" y="1671300"/>
            <a:ext cx="3374732" cy="3051001"/>
          </a:xfrm>
        </p:spPr>
        <p:txBody>
          <a:bodyPr/>
          <a:lstStyle>
            <a:lvl1pPr marL="216000" indent="-216000">
              <a:spcBef>
                <a:spcPts val="0"/>
              </a:spcBef>
              <a:defRPr/>
            </a:lvl1pPr>
            <a:lvl2pPr marL="432000" indent="-216000">
              <a:spcBef>
                <a:spcPts val="0"/>
              </a:spcBef>
              <a:defRPr/>
            </a:lvl2pPr>
            <a:lvl3pPr marL="648000" indent="-216000">
              <a:spcBef>
                <a:spcPts val="0"/>
              </a:spcBef>
              <a:defRPr/>
            </a:lvl3pPr>
            <a:lvl4pPr marL="864000" indent="-216000">
              <a:spcBef>
                <a:spcPts val="0"/>
              </a:spcBef>
              <a:defRPr/>
            </a:lvl4pPr>
            <a:lvl5pPr marL="1080000" indent="-21600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F1C39A-B5F0-42A4-B0EA-8D1D33EFCAE0}"/>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245FBBD5-304B-48FD-BB1E-CBAA0DDBDEB0}" type="datetimeFigureOut">
              <a:rPr lang="en-GB"/>
              <a:pPr>
                <a:defRPr/>
              </a:pPr>
              <a:t>25/11/2020</a:t>
            </a:fld>
            <a:endParaRPr lang="en-GB"/>
          </a:p>
        </p:txBody>
      </p:sp>
      <p:sp>
        <p:nvSpPr>
          <p:cNvPr id="6" name="Footer Placeholder 5">
            <a:extLst>
              <a:ext uri="{FF2B5EF4-FFF2-40B4-BE49-F238E27FC236}">
                <a16:creationId xmlns:a16="http://schemas.microsoft.com/office/drawing/2014/main" id="{89E156CA-485A-4F3F-8FC8-D176EC7270DE}"/>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6">
            <a:extLst>
              <a:ext uri="{FF2B5EF4-FFF2-40B4-BE49-F238E27FC236}">
                <a16:creationId xmlns:a16="http://schemas.microsoft.com/office/drawing/2014/main" id="{EA00C6F0-F199-4DFD-9B1B-35A54EEBF6B4}"/>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5DB41009-F866-49C7-B60B-444D443199BB}" type="slidenum">
              <a:rPr lang="en-GB" altLang="nl-NL"/>
              <a:pPr/>
              <a:t>‹#›</a:t>
            </a:fld>
            <a:endParaRPr lang="en-GB" altLang="nl-NL"/>
          </a:p>
        </p:txBody>
      </p:sp>
    </p:spTree>
    <p:extLst>
      <p:ext uri="{BB962C8B-B14F-4D97-AF65-F5344CB8AC3E}">
        <p14:creationId xmlns:p14="http://schemas.microsoft.com/office/powerpoint/2010/main" val="2331720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E5675-13F8-4498-948A-003E75A19D83}"/>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65F202B7-350A-4762-827F-74B2BF322EF6}" type="datetimeFigureOut">
              <a:rPr lang="en-GB"/>
              <a:pPr>
                <a:defRPr/>
              </a:pPr>
              <a:t>25/11/2020</a:t>
            </a:fld>
            <a:endParaRPr lang="en-GB"/>
          </a:p>
        </p:txBody>
      </p:sp>
      <p:sp>
        <p:nvSpPr>
          <p:cNvPr id="4" name="Footer Placeholder 3">
            <a:extLst>
              <a:ext uri="{FF2B5EF4-FFF2-40B4-BE49-F238E27FC236}">
                <a16:creationId xmlns:a16="http://schemas.microsoft.com/office/drawing/2014/main" id="{D3684F12-43D6-4A9B-B038-A6A79B3FE0E2}"/>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5" name="Slide Number Placeholder 4">
            <a:extLst>
              <a:ext uri="{FF2B5EF4-FFF2-40B4-BE49-F238E27FC236}">
                <a16:creationId xmlns:a16="http://schemas.microsoft.com/office/drawing/2014/main" id="{1B1EBA11-1051-4CAB-BB69-03C619F60F3A}"/>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077B66E2-FCB4-4133-A0F2-5DC6EFF03223}" type="slidenum">
              <a:rPr lang="en-GB" altLang="nl-NL"/>
              <a:pPr/>
              <a:t>‹#›</a:t>
            </a:fld>
            <a:endParaRPr lang="en-GB" altLang="nl-NL"/>
          </a:p>
        </p:txBody>
      </p:sp>
    </p:spTree>
    <p:extLst>
      <p:ext uri="{BB962C8B-B14F-4D97-AF65-F5344CB8AC3E}">
        <p14:creationId xmlns:p14="http://schemas.microsoft.com/office/powerpoint/2010/main" val="108379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89D9B-D1B0-4331-B645-A75B668ADA11}"/>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D1BD1559-99E7-40CA-BCEF-57A314CB285B}" type="datetimeFigureOut">
              <a:rPr lang="en-GB"/>
              <a:pPr>
                <a:defRPr/>
              </a:pPr>
              <a:t>25/11/2020</a:t>
            </a:fld>
            <a:endParaRPr lang="en-GB"/>
          </a:p>
        </p:txBody>
      </p:sp>
      <p:sp>
        <p:nvSpPr>
          <p:cNvPr id="3" name="Footer Placeholder 2">
            <a:extLst>
              <a:ext uri="{FF2B5EF4-FFF2-40B4-BE49-F238E27FC236}">
                <a16:creationId xmlns:a16="http://schemas.microsoft.com/office/drawing/2014/main" id="{4E09BE9B-7CDA-4C53-8488-9F402861FF6A}"/>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4" name="Slide Number Placeholder 3">
            <a:extLst>
              <a:ext uri="{FF2B5EF4-FFF2-40B4-BE49-F238E27FC236}">
                <a16:creationId xmlns:a16="http://schemas.microsoft.com/office/drawing/2014/main" id="{16CD9F8E-CA91-4B3F-8A0D-5D333A4BD906}"/>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19D8CD0F-7CAC-4CE0-B679-692097A4A37A}" type="slidenum">
              <a:rPr lang="en-GB" altLang="nl-NL"/>
              <a:pPr/>
              <a:t>‹#›</a:t>
            </a:fld>
            <a:endParaRPr lang="en-GB" altLang="nl-NL"/>
          </a:p>
        </p:txBody>
      </p:sp>
    </p:spTree>
    <p:extLst>
      <p:ext uri="{BB962C8B-B14F-4D97-AF65-F5344CB8AC3E}">
        <p14:creationId xmlns:p14="http://schemas.microsoft.com/office/powerpoint/2010/main" val="1086096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735" y="839961"/>
            <a:ext cx="3648615" cy="3828089"/>
          </a:xfrm>
        </p:spPr>
        <p:txBody>
          <a:bodyPr anchor="t"/>
          <a:lstStyle>
            <a:lvl1pPr>
              <a:lnSpc>
                <a:spcPts val="3000"/>
              </a:lnSpc>
              <a:defRPr sz="2625">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4320000" cy="5136234"/>
          </a:xfrm>
          <a:solidFill>
            <a:schemeClr val="bg2"/>
          </a:solidFill>
        </p:spPr>
        <p:txBody>
          <a:bodyPr tIns="360000" rtlCol="0">
            <a:noAutofit/>
          </a:bodyPr>
          <a:lstStyle>
            <a:lvl1pPr marL="0" indent="0" algn="ctr">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4866735" y="96531"/>
            <a:ext cx="2949178" cy="28382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812249-7B1F-4C98-9359-5F999351669F}"/>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smtClean="0">
                <a:solidFill>
                  <a:prstClr val="white"/>
                </a:solidFill>
                <a:latin typeface="Gill Sans MT" pitchFamily="34" charset="0"/>
                <a:ea typeface="Microsoft YaHei" pitchFamily="34" charset="-122"/>
              </a:defRPr>
            </a:lvl1pPr>
          </a:lstStyle>
          <a:p>
            <a:pPr>
              <a:defRPr/>
            </a:pPr>
            <a:fld id="{ABFA6305-4168-4D49-8A1F-0172B2F9CF13}" type="datetimeFigureOut">
              <a:rPr lang="en-GB"/>
              <a:pPr>
                <a:defRPr/>
              </a:pPr>
              <a:t>25/11/2020</a:t>
            </a:fld>
            <a:endParaRPr lang="en-GB"/>
          </a:p>
        </p:txBody>
      </p:sp>
      <p:sp>
        <p:nvSpPr>
          <p:cNvPr id="6" name="Footer Placeholder 5">
            <a:extLst>
              <a:ext uri="{FF2B5EF4-FFF2-40B4-BE49-F238E27FC236}">
                <a16:creationId xmlns:a16="http://schemas.microsoft.com/office/drawing/2014/main" id="{F8240747-613D-4DF2-8026-4A8FF8A89B92}"/>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7" name="Slide Number Placeholder 6">
            <a:extLst>
              <a:ext uri="{FF2B5EF4-FFF2-40B4-BE49-F238E27FC236}">
                <a16:creationId xmlns:a16="http://schemas.microsoft.com/office/drawing/2014/main" id="{B6AC6F1B-1FB3-472E-9267-973A76E6CDDC}"/>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ADACE190-E862-4519-AE2E-2AB78353C8D7}" type="slidenum">
              <a:rPr lang="en-GB" altLang="nl-NL"/>
              <a:pPr/>
              <a:t>‹#›</a:t>
            </a:fld>
            <a:endParaRPr lang="en-GB" altLang="nl-NL"/>
          </a:p>
        </p:txBody>
      </p:sp>
    </p:spTree>
    <p:extLst>
      <p:ext uri="{BB962C8B-B14F-4D97-AF65-F5344CB8AC3E}">
        <p14:creationId xmlns:p14="http://schemas.microsoft.com/office/powerpoint/2010/main" val="2745238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74274"/>
            <a:ext cx="9144000" cy="3793500"/>
          </a:xfrm>
          <a:solidFill>
            <a:schemeClr val="bg2"/>
          </a:solidFill>
        </p:spPr>
        <p:txBody>
          <a:bodyPr tIns="360000" rtlCol="0">
            <a:noAutofit/>
          </a:bodyPr>
          <a:lstStyle>
            <a:lvl1pPr marL="0" indent="0" algn="ctr">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Date Placeholder 4">
            <a:extLst>
              <a:ext uri="{FF2B5EF4-FFF2-40B4-BE49-F238E27FC236}">
                <a16:creationId xmlns:a16="http://schemas.microsoft.com/office/drawing/2014/main" id="{6E32CCF0-3825-4A48-A6F9-767562A01392}"/>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smtClean="0">
                <a:solidFill>
                  <a:srgbClr val="A4B3C9"/>
                </a:solidFill>
                <a:latin typeface="Gill Sans MT" pitchFamily="34" charset="0"/>
                <a:ea typeface="Microsoft YaHei" pitchFamily="34" charset="-122"/>
              </a:defRPr>
            </a:lvl1pPr>
          </a:lstStyle>
          <a:p>
            <a:pPr>
              <a:defRPr/>
            </a:pPr>
            <a:fld id="{333090C2-2165-43DE-82D9-429C313B76A2}" type="datetimeFigureOut">
              <a:rPr lang="en-GB"/>
              <a:pPr>
                <a:defRPr/>
              </a:pPr>
              <a:t>25/11/2020</a:t>
            </a:fld>
            <a:endParaRPr lang="en-GB"/>
          </a:p>
        </p:txBody>
      </p:sp>
      <p:sp>
        <p:nvSpPr>
          <p:cNvPr id="5" name="Footer Placeholder 5">
            <a:extLst>
              <a:ext uri="{FF2B5EF4-FFF2-40B4-BE49-F238E27FC236}">
                <a16:creationId xmlns:a16="http://schemas.microsoft.com/office/drawing/2014/main" id="{414F8E05-9F88-41CC-9F37-3C6E3371555C}"/>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6" name="Slide Number Placeholder 6">
            <a:extLst>
              <a:ext uri="{FF2B5EF4-FFF2-40B4-BE49-F238E27FC236}">
                <a16:creationId xmlns:a16="http://schemas.microsoft.com/office/drawing/2014/main" id="{B2AAB444-5167-4B01-9777-5973D5534CDD}"/>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26A778D0-DA72-4362-8370-74812EA7097E}" type="slidenum">
              <a:rPr lang="en-GB" altLang="nl-NL"/>
              <a:pPr/>
              <a:t>‹#›</a:t>
            </a:fld>
            <a:endParaRPr lang="en-GB" altLang="nl-NL"/>
          </a:p>
        </p:txBody>
      </p:sp>
    </p:spTree>
    <p:extLst>
      <p:ext uri="{BB962C8B-B14F-4D97-AF65-F5344CB8AC3E}">
        <p14:creationId xmlns:p14="http://schemas.microsoft.com/office/powerpoint/2010/main" val="361654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39AFD7"/>
                </a:solidFill>
              </a:defRPr>
            </a:lvl1pPr>
          </a:lstStyle>
          <a:p>
            <a:pPr lvl="0"/>
            <a:r>
              <a:rPr lang="en-US"/>
              <a:t>Closing Message</a:t>
            </a:r>
          </a:p>
        </p:txBody>
      </p:sp>
      <p:sp>
        <p:nvSpPr>
          <p:cNvPr id="9" name="Rectangle 8"/>
          <p:cNvSpPr/>
          <p:nvPr userDrawn="1"/>
        </p:nvSpPr>
        <p:spPr>
          <a:xfrm rot="10800000">
            <a:off x="11338" y="438799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39AFD7"/>
                </a:solidFill>
              </a:defRPr>
            </a:lvl1pPr>
          </a:lstStyle>
          <a:p>
            <a:pPr lvl="0"/>
            <a:r>
              <a:rPr lang="en-US"/>
              <a:t>Speaker Contact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pic>
        <p:nvPicPr>
          <p:cNvPr id="11" name="Picture 10">
            <a:extLst>
              <a:ext uri="{FF2B5EF4-FFF2-40B4-BE49-F238E27FC236}">
                <a16:creationId xmlns:a16="http://schemas.microsoft.com/office/drawing/2014/main" id="{CEBE031B-F9FC-1D44-A0DC-15FC62816A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64212" y="0"/>
            <a:ext cx="4579788" cy="4388000"/>
          </a:xfrm>
          <a:prstGeom prst="rect">
            <a:avLst/>
          </a:prstGeom>
        </p:spPr>
      </p:pic>
      <p:pic>
        <p:nvPicPr>
          <p:cNvPr id="15" name="Picture 14">
            <a:extLst>
              <a:ext uri="{FF2B5EF4-FFF2-40B4-BE49-F238E27FC236}">
                <a16:creationId xmlns:a16="http://schemas.microsoft.com/office/drawing/2014/main" id="{90DC1335-371E-E147-B458-723C836AA5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833" y="4618800"/>
            <a:ext cx="1001255" cy="389377"/>
          </a:xfrm>
          <a:prstGeom prst="rect">
            <a:avLst/>
          </a:prstGeom>
        </p:spPr>
      </p:pic>
      <p:sp>
        <p:nvSpPr>
          <p:cNvPr id="16" name="Rectangle 15">
            <a:extLst>
              <a:ext uri="{FF2B5EF4-FFF2-40B4-BE49-F238E27FC236}">
                <a16:creationId xmlns:a16="http://schemas.microsoft.com/office/drawing/2014/main" id="{1B4F336A-E1B0-4C43-AC4E-3F2856571F62}"/>
              </a:ext>
            </a:extLst>
          </p:cNvPr>
          <p:cNvSpPr/>
          <p:nvPr userDrawn="1"/>
        </p:nvSpPr>
        <p:spPr>
          <a:xfrm>
            <a:off x="1342096" y="4517877"/>
            <a:ext cx="3874338" cy="553998"/>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5E18ADA-417A-1347-A37B-6F95D4FA51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8" name="Picture 17">
            <a:extLst>
              <a:ext uri="{FF2B5EF4-FFF2-40B4-BE49-F238E27FC236}">
                <a16:creationId xmlns:a16="http://schemas.microsoft.com/office/drawing/2014/main" id="{BE918F1A-D552-B14B-ABE5-62211FE33E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20" name="Picture 26" descr="OCLC_H_PMS.eps">
            <a:extLst>
              <a:ext uri="{FF2B5EF4-FFF2-40B4-BE49-F238E27FC236}">
                <a16:creationId xmlns:a16="http://schemas.microsoft.com/office/drawing/2014/main" id="{69A6A2DB-F37A-9144-AC4B-94B14A62DD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9EC0ABA-0738-2A4F-8FD0-0794D32E913D}"/>
              </a:ext>
            </a:extLst>
          </p:cNvPr>
          <p:cNvSpPr/>
          <p:nvPr userDrawn="1"/>
        </p:nvSpPr>
        <p:spPr>
          <a:xfrm>
            <a:off x="11338" y="3992055"/>
            <a:ext cx="2075972" cy="307777"/>
          </a:xfrm>
          <a:prstGeom prst="rect">
            <a:avLst/>
          </a:prstGeom>
        </p:spPr>
        <p:txBody>
          <a:bodyPr wrap="square">
            <a:spAutoFit/>
          </a:bodyPr>
          <a:lstStyle/>
          <a:p>
            <a:pPr algn="l"/>
            <a:r>
              <a:rPr lang="en-US" sz="1400" b="0" i="0" kern="1200">
                <a:solidFill>
                  <a:srgbClr val="39AFD7"/>
                </a:solidFill>
                <a:effectLst/>
                <a:latin typeface="+mn-lt"/>
                <a:ea typeface="+mn-ea"/>
                <a:cs typeface="+mn-cs"/>
              </a:rPr>
              <a:t> </a:t>
            </a:r>
            <a:r>
              <a:rPr lang="en-US" sz="1400" b="1" i="0" kern="1200">
                <a:solidFill>
                  <a:srgbClr val="39AFD7"/>
                </a:solidFill>
                <a:effectLst/>
                <a:latin typeface="+mn-lt"/>
                <a:ea typeface="+mn-ea"/>
                <a:cs typeface="+mn-cs"/>
              </a:rPr>
              <a:t>#</a:t>
            </a:r>
            <a:r>
              <a:rPr lang="en-US" sz="1400" b="1" i="0" kern="1200" err="1">
                <a:solidFill>
                  <a:srgbClr val="39AFD7"/>
                </a:solidFill>
                <a:effectLst/>
                <a:latin typeface="+mn-lt"/>
                <a:ea typeface="+mn-ea"/>
                <a:cs typeface="+mn-cs"/>
              </a:rPr>
              <a:t>REALMproject</a:t>
            </a:r>
            <a:endParaRPr lang="en-US" sz="400">
              <a:solidFill>
                <a:srgbClr val="39AFD7"/>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49B9B29-5A2C-CB48-B033-99DA0B1FCDC4}"/>
              </a:ext>
            </a:extLst>
          </p:cNvPr>
          <p:cNvSpPr/>
          <p:nvPr userDrawn="1"/>
        </p:nvSpPr>
        <p:spPr>
          <a:xfrm>
            <a:off x="1564291" y="3992055"/>
            <a:ext cx="2075972" cy="307777"/>
          </a:xfrm>
          <a:prstGeom prst="rect">
            <a:avLst/>
          </a:prstGeom>
        </p:spPr>
        <p:txBody>
          <a:bodyPr wrap="square">
            <a:spAutoFit/>
          </a:bodyPr>
          <a:lstStyle/>
          <a:p>
            <a:pPr algn="l"/>
            <a:r>
              <a:rPr lang="en-US" sz="1400" b="1" i="0" kern="1200" err="1">
                <a:solidFill>
                  <a:srgbClr val="39AFD7"/>
                </a:solidFill>
                <a:effectLst/>
                <a:latin typeface="+mn-lt"/>
                <a:ea typeface="+mn-ea"/>
                <a:cs typeface="+mn-cs"/>
              </a:rPr>
              <a:t>oc.lc</a:t>
            </a:r>
            <a:r>
              <a:rPr lang="en-US" sz="1400" b="1" i="0" kern="1200">
                <a:solidFill>
                  <a:srgbClr val="39AFD7"/>
                </a:solidFill>
                <a:effectLst/>
                <a:latin typeface="+mn-lt"/>
                <a:ea typeface="+mn-ea"/>
                <a:cs typeface="+mn-cs"/>
              </a:rPr>
              <a:t>/realm-project</a:t>
            </a:r>
            <a:r>
              <a:rPr lang="en-US" sz="1400" b="0" i="0" kern="1200">
                <a:solidFill>
                  <a:srgbClr val="39AFD7"/>
                </a:solidFill>
                <a:effectLst/>
                <a:latin typeface="+mn-lt"/>
                <a:ea typeface="+mn-ea"/>
                <a:cs typeface="+mn-cs"/>
              </a:rPr>
              <a:t> </a:t>
            </a:r>
            <a:endParaRPr lang="en-US" sz="400">
              <a:solidFill>
                <a:srgbClr val="39AF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6540CC3-F28B-4B82-8C2A-71D303E5DE58}"/>
              </a:ext>
            </a:extLst>
          </p:cNvPr>
          <p:cNvSpPr txBox="1">
            <a:spLocks noChangeArrowheads="1"/>
          </p:cNvSpPr>
          <p:nvPr userDrawn="1"/>
        </p:nvSpPr>
        <p:spPr bwMode="auto">
          <a:xfrm>
            <a:off x="971550" y="2103835"/>
            <a:ext cx="7200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bg1"/>
                </a:solidFill>
                <a:latin typeface="Gill Sans MT" panose="020B0502020104020203" pitchFamily="34" charset="0"/>
                <a:ea typeface="Microsoft YaHei" panose="020B0503020204020204" pitchFamily="34" charset="-122"/>
              </a:defRPr>
            </a:lvl1pPr>
            <a:lvl2pPr eaLnBrk="0" hangingPunct="0">
              <a:defRPr>
                <a:solidFill>
                  <a:schemeClr val="bg1"/>
                </a:solidFill>
                <a:latin typeface="Gill Sans MT" panose="020B0502020104020203" pitchFamily="34" charset="0"/>
                <a:ea typeface="Microsoft YaHei" panose="020B0503020204020204" pitchFamily="34" charset="-122"/>
              </a:defRPr>
            </a:lvl2pPr>
            <a:lvl3pPr eaLnBrk="0" hangingPunct="0">
              <a:defRPr>
                <a:solidFill>
                  <a:schemeClr val="bg1"/>
                </a:solidFill>
                <a:latin typeface="Gill Sans MT" panose="020B0502020104020203" pitchFamily="34" charset="0"/>
                <a:ea typeface="Microsoft YaHei" panose="020B0503020204020204" pitchFamily="34" charset="-122"/>
              </a:defRPr>
            </a:lvl3pPr>
            <a:lvl4pPr eaLnBrk="0" hangingPunct="0">
              <a:defRPr>
                <a:solidFill>
                  <a:schemeClr val="bg1"/>
                </a:solidFill>
                <a:latin typeface="Gill Sans MT" panose="020B0502020104020203" pitchFamily="34" charset="0"/>
                <a:ea typeface="Microsoft YaHei" panose="020B0503020204020204" pitchFamily="34" charset="-122"/>
              </a:defRPr>
            </a:lvl4pPr>
            <a:lvl5pPr eaLnBrk="0" hangingPunct="0">
              <a:defRPr>
                <a:solidFill>
                  <a:schemeClr val="bg1"/>
                </a:solidFill>
                <a:latin typeface="Gill Sans MT" panose="020B0502020104020203" pitchFamily="34" charset="0"/>
                <a:ea typeface="Microsoft YaHei" panose="020B0503020204020204" pitchFamily="34"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Gill Sans MT" panose="020B0502020104020203" pitchFamily="34" charset="0"/>
                <a:ea typeface="Microsoft YaHei" panose="020B0503020204020204" pitchFamily="34" charset="-122"/>
              </a:defRPr>
            </a:lvl9pPr>
          </a:lstStyle>
          <a:p>
            <a:pPr algn="ctr" defTabSz="685800" eaLnBrk="1" hangingPunct="1">
              <a:lnSpc>
                <a:spcPts val="1425"/>
              </a:lnSpc>
              <a:buClrTx/>
              <a:buSzTx/>
              <a:buFontTx/>
              <a:buNone/>
            </a:pPr>
            <a:r>
              <a:rPr lang="nl-NL" altLang="nl-NL" sz="1200" b="1">
                <a:solidFill>
                  <a:srgbClr val="FFFFFF"/>
                </a:solidFill>
              </a:rPr>
              <a:t>www.cerl.org</a:t>
            </a:r>
            <a:endParaRPr lang="en-GB" altLang="nl-NL" sz="1200" b="1">
              <a:solidFill>
                <a:srgbClr val="FFFFFF"/>
              </a:solidFill>
            </a:endParaRPr>
          </a:p>
        </p:txBody>
      </p:sp>
      <p:sp>
        <p:nvSpPr>
          <p:cNvPr id="2" name="Title 1"/>
          <p:cNvSpPr>
            <a:spLocks noGrp="1"/>
          </p:cNvSpPr>
          <p:nvPr>
            <p:ph type="title"/>
          </p:nvPr>
        </p:nvSpPr>
        <p:spPr>
          <a:xfrm>
            <a:off x="972000" y="1167012"/>
            <a:ext cx="7200000" cy="810000"/>
          </a:xfrm>
        </p:spPr>
        <p:txBody>
          <a:bodyPr anchor="t"/>
          <a:lstStyle>
            <a:lvl1pPr algn="ctr">
              <a:lnSpc>
                <a:spcPts val="4650"/>
              </a:lnSpc>
              <a:defRPr sz="4650"/>
            </a:lvl1pPr>
          </a:lstStyle>
          <a:p>
            <a:r>
              <a:rPr lang="en-US"/>
              <a:t>Click to edit</a:t>
            </a:r>
          </a:p>
        </p:txBody>
      </p:sp>
      <p:sp>
        <p:nvSpPr>
          <p:cNvPr id="4" name="Text Placeholder 3"/>
          <p:cNvSpPr>
            <a:spLocks noGrp="1"/>
          </p:cNvSpPr>
          <p:nvPr>
            <p:ph type="body" sz="half" idx="2"/>
          </p:nvPr>
        </p:nvSpPr>
        <p:spPr>
          <a:xfrm>
            <a:off x="972000" y="2311200"/>
            <a:ext cx="7200000" cy="216000"/>
          </a:xfrm>
        </p:spPr>
        <p:txBody>
          <a:bodyPr/>
          <a:lstStyle>
            <a:lvl1pPr marL="0" indent="0" algn="ctr">
              <a:lnSpc>
                <a:spcPts val="1200"/>
              </a:lnSpc>
              <a:spcBef>
                <a:spcPts val="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0FAC4ED5-AE32-46AC-A160-1F50DAB27ACE}"/>
              </a:ext>
            </a:extLst>
          </p:cNvPr>
          <p:cNvSpPr>
            <a:spLocks noGrp="1"/>
          </p:cNvSpPr>
          <p:nvPr>
            <p:ph type="dt" sz="half" idx="10"/>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fld id="{3B959B68-8847-46B5-8D84-592C61E44076}" type="datetimeFigureOut">
              <a:rPr lang="en-GB"/>
              <a:pPr>
                <a:defRPr/>
              </a:pPr>
              <a:t>25/11/2020</a:t>
            </a:fld>
            <a:endParaRPr lang="en-GB"/>
          </a:p>
        </p:txBody>
      </p:sp>
      <p:sp>
        <p:nvSpPr>
          <p:cNvPr id="7" name="Footer Placeholder 5">
            <a:extLst>
              <a:ext uri="{FF2B5EF4-FFF2-40B4-BE49-F238E27FC236}">
                <a16:creationId xmlns:a16="http://schemas.microsoft.com/office/drawing/2014/main" id="{C76EAE6E-6885-4743-99A3-D9C1B7030AEA}"/>
              </a:ext>
            </a:extLst>
          </p:cNvPr>
          <p:cNvSpPr>
            <a:spLocks noGrp="1"/>
          </p:cNvSpPr>
          <p:nvPr>
            <p:ph type="ftr" sz="quarter" idx="11"/>
          </p:nvPr>
        </p:nvSpPr>
        <p:spPr/>
        <p:txBody>
          <a:bodyPr/>
          <a:lstStyle>
            <a:lvl1pPr defTabSz="336947" fontAlgn="base">
              <a:spcBef>
                <a:spcPct val="0"/>
              </a:spcBef>
              <a:spcAft>
                <a:spcPct val="0"/>
              </a:spcAft>
              <a:buClr>
                <a:srgbClr val="000000"/>
              </a:buClr>
              <a:buSzPct val="100000"/>
              <a:buFont typeface="Times New Roman" pitchFamily="18" charset="0"/>
              <a:buNone/>
              <a:defRPr>
                <a:latin typeface="Gill Sans MT" pitchFamily="34" charset="0"/>
                <a:ea typeface="Microsoft YaHei" pitchFamily="34" charset="-122"/>
              </a:defRPr>
            </a:lvl1pPr>
          </a:lstStyle>
          <a:p>
            <a:pPr>
              <a:defRPr/>
            </a:pPr>
            <a:endParaRPr lang="en-GB"/>
          </a:p>
        </p:txBody>
      </p:sp>
      <p:sp>
        <p:nvSpPr>
          <p:cNvPr id="8" name="Slide Number Placeholder 6">
            <a:extLst>
              <a:ext uri="{FF2B5EF4-FFF2-40B4-BE49-F238E27FC236}">
                <a16:creationId xmlns:a16="http://schemas.microsoft.com/office/drawing/2014/main" id="{98B65815-4E97-455D-8701-8B66C4072848}"/>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0DCEE0EF-4DFD-4A3E-885C-C10E54F08231}" type="slidenum">
              <a:rPr lang="en-GB" altLang="nl-NL"/>
              <a:pPr/>
              <a:t>‹#›</a:t>
            </a:fld>
            <a:endParaRPr lang="en-GB" altLang="nl-NL"/>
          </a:p>
        </p:txBody>
      </p:sp>
    </p:spTree>
    <p:extLst>
      <p:ext uri="{BB962C8B-B14F-4D97-AF65-F5344CB8AC3E}">
        <p14:creationId xmlns:p14="http://schemas.microsoft.com/office/powerpoint/2010/main" val="955274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9D5CD86-FA4E-4102-AB15-BCAA0B39AB48}"/>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AF0DF9F8-C3A3-4967-9150-23B15233DCDC}" type="datetime1">
              <a:rPr lang="en-GB"/>
              <a:pPr>
                <a:defRPr/>
              </a:pPr>
              <a:t>25/11/2020</a:t>
            </a:fld>
            <a:endParaRPr lang="en-GB"/>
          </a:p>
        </p:txBody>
      </p:sp>
      <p:sp>
        <p:nvSpPr>
          <p:cNvPr id="3" name="Footer Placeholder 4">
            <a:extLst>
              <a:ext uri="{FF2B5EF4-FFF2-40B4-BE49-F238E27FC236}">
                <a16:creationId xmlns:a16="http://schemas.microsoft.com/office/drawing/2014/main" id="{CFF85EB1-7AA2-4493-ADB1-59C5F8238F84}"/>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4" name="Slide Number Placeholder 5">
            <a:extLst>
              <a:ext uri="{FF2B5EF4-FFF2-40B4-BE49-F238E27FC236}">
                <a16:creationId xmlns:a16="http://schemas.microsoft.com/office/drawing/2014/main" id="{8E4B04B4-6EA8-46B7-9CF9-5B0621E7B79E}"/>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D58F6F7D-6A9C-4323-BA0F-9573DD8F16FB}" type="slidenum">
              <a:rPr lang="en-GB" altLang="nl-NL"/>
              <a:pPr/>
              <a:t>‹#›</a:t>
            </a:fld>
            <a:endParaRPr lang="en-GB" altLang="nl-NL"/>
          </a:p>
        </p:txBody>
      </p:sp>
    </p:spTree>
    <p:extLst>
      <p:ext uri="{BB962C8B-B14F-4D97-AF65-F5344CB8AC3E}">
        <p14:creationId xmlns:p14="http://schemas.microsoft.com/office/powerpoint/2010/main" val="20689093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2000" y="648000"/>
            <a:ext cx="7200000" cy="1566000"/>
          </a:xfrm>
        </p:spPr>
        <p:txBody>
          <a:bodyPr anchor="t"/>
          <a:lstStyle>
            <a:lvl1pPr algn="ctr">
              <a:lnSpc>
                <a:spcPts val="3600"/>
              </a:lnSpc>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972000" y="2310974"/>
            <a:ext cx="7200000" cy="216000"/>
          </a:xfrm>
        </p:spPr>
        <p:txBody>
          <a:bodyPr/>
          <a:lstStyle>
            <a:lvl1pPr marL="0" indent="0" algn="ctr">
              <a:lnSpc>
                <a:spcPts val="1500"/>
              </a:lnSpc>
              <a:spcBef>
                <a:spcPts val="0"/>
              </a:spcBef>
              <a:buNone/>
              <a:defRPr sz="1200" b="1">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6AEE04-8D8F-4A3B-8E90-DD983BC126DE}"/>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C63137E7-EBE7-4684-BEEF-9E0AA47209B1}" type="datetime1">
              <a:rPr lang="en-GB"/>
              <a:pPr>
                <a:defRPr/>
              </a:pPr>
              <a:t>25/11/2020</a:t>
            </a:fld>
            <a:endParaRPr lang="en-GB"/>
          </a:p>
        </p:txBody>
      </p:sp>
      <p:sp>
        <p:nvSpPr>
          <p:cNvPr id="5" name="Footer Placeholder 4">
            <a:extLst>
              <a:ext uri="{FF2B5EF4-FFF2-40B4-BE49-F238E27FC236}">
                <a16:creationId xmlns:a16="http://schemas.microsoft.com/office/drawing/2014/main" id="{BC6C8C20-5F04-4408-A5A3-1DF67135CEF7}"/>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6C3C2278-6620-4715-81A5-5AB110750DBC}"/>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88C9A958-EDA6-443B-BB0B-12C862E1C2E5}" type="slidenum">
              <a:rPr lang="en-GB" altLang="nl-NL"/>
              <a:pPr/>
              <a:t>‹#›</a:t>
            </a:fld>
            <a:endParaRPr lang="en-GB" altLang="nl-NL"/>
          </a:p>
        </p:txBody>
      </p:sp>
    </p:spTree>
    <p:extLst>
      <p:ext uri="{BB962C8B-B14F-4D97-AF65-F5344CB8AC3E}">
        <p14:creationId xmlns:p14="http://schemas.microsoft.com/office/powerpoint/2010/main" val="2592161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DBBC4-387A-4F00-99DC-B98BC1EB00A5}"/>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6DDA0444-B3AA-469B-8CBE-23783C2F6842}" type="datetime1">
              <a:rPr lang="en-GB"/>
              <a:pPr>
                <a:defRPr/>
              </a:pPr>
              <a:t>25/11/2020</a:t>
            </a:fld>
            <a:endParaRPr lang="en-GB"/>
          </a:p>
        </p:txBody>
      </p:sp>
      <p:sp>
        <p:nvSpPr>
          <p:cNvPr id="5" name="Footer Placeholder 4">
            <a:extLst>
              <a:ext uri="{FF2B5EF4-FFF2-40B4-BE49-F238E27FC236}">
                <a16:creationId xmlns:a16="http://schemas.microsoft.com/office/drawing/2014/main" id="{E4647E7A-B7B6-4775-A09C-121527884670}"/>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34EFF876-08AB-4112-BCE9-E1BB90C68C1F}"/>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F51D2F72-5881-4C25-ABC0-F3000ABD6D88}" type="slidenum">
              <a:rPr lang="en-GB" altLang="nl-NL"/>
              <a:pPr/>
              <a:t>‹#›</a:t>
            </a:fld>
            <a:endParaRPr lang="en-GB" altLang="nl-NL"/>
          </a:p>
        </p:txBody>
      </p:sp>
    </p:spTree>
    <p:extLst>
      <p:ext uri="{BB962C8B-B14F-4D97-AF65-F5344CB8AC3E}">
        <p14:creationId xmlns:p14="http://schemas.microsoft.com/office/powerpoint/2010/main" val="3234710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0573A-C266-4E83-90EE-B71774A6064F}"/>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4656805B-7735-4084-A545-044E1B761DCA}" type="datetime1">
              <a:rPr lang="en-GB"/>
              <a:pPr>
                <a:defRPr/>
              </a:pPr>
              <a:t>25/11/2020</a:t>
            </a:fld>
            <a:endParaRPr lang="en-GB"/>
          </a:p>
        </p:txBody>
      </p:sp>
      <p:sp>
        <p:nvSpPr>
          <p:cNvPr id="5" name="Footer Placeholder 4">
            <a:extLst>
              <a:ext uri="{FF2B5EF4-FFF2-40B4-BE49-F238E27FC236}">
                <a16:creationId xmlns:a16="http://schemas.microsoft.com/office/drawing/2014/main" id="{471DD236-279A-454A-93E9-A7EF871F3F9F}"/>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03E6416F-7511-408C-9BFA-BA6A8FF55B0A}"/>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A4DB172C-56D4-46BE-803C-723867E4D0A3}" type="slidenum">
              <a:rPr lang="en-GB" altLang="nl-NL"/>
              <a:pPr/>
              <a:t>‹#›</a:t>
            </a:fld>
            <a:endParaRPr lang="en-GB" altLang="nl-NL"/>
          </a:p>
        </p:txBody>
      </p:sp>
    </p:spTree>
    <p:extLst>
      <p:ext uri="{BB962C8B-B14F-4D97-AF65-F5344CB8AC3E}">
        <p14:creationId xmlns:p14="http://schemas.microsoft.com/office/powerpoint/2010/main" val="149912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3FF7F9A-7C3D-456D-B541-B66D43B6D51F}"/>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MEI</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66144CF-5B03-4433-8614-7272CEA7B007}"/>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313A2B9E-5AF2-48EA-B0C5-4E91A3D5193B}" type="datetime1">
              <a:rPr lang="en-GB"/>
              <a:pPr>
                <a:defRPr/>
              </a:pPr>
              <a:t>25/11/2020</a:t>
            </a:fld>
            <a:endParaRPr lang="en-GB"/>
          </a:p>
        </p:txBody>
      </p:sp>
      <p:sp>
        <p:nvSpPr>
          <p:cNvPr id="6" name="Footer Placeholder 4">
            <a:extLst>
              <a:ext uri="{FF2B5EF4-FFF2-40B4-BE49-F238E27FC236}">
                <a16:creationId xmlns:a16="http://schemas.microsoft.com/office/drawing/2014/main" id="{6B476605-F9BB-4FE0-AB5A-A2369A17F036}"/>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72D1E42D-CA5E-471A-A340-817B72226539}"/>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6DD25B43-DF27-4E7D-9F5F-98575444E436}" type="slidenum">
              <a:rPr lang="en-GB" altLang="nl-NL"/>
              <a:pPr/>
              <a:t>‹#›</a:t>
            </a:fld>
            <a:endParaRPr lang="en-GB" altLang="nl-NL"/>
          </a:p>
        </p:txBody>
      </p:sp>
    </p:spTree>
    <p:extLst>
      <p:ext uri="{BB962C8B-B14F-4D97-AF65-F5344CB8AC3E}">
        <p14:creationId xmlns:p14="http://schemas.microsoft.com/office/powerpoint/2010/main" val="370428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9C422F6-F29A-4A60-8FCB-94A8BE986C68}"/>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HPB DATABASE</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18025DF-04F3-48C5-92FB-B837078746BC}"/>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C9B58F10-F5B5-4DB2-84B5-79C5DEEC27B0}" type="datetime1">
              <a:rPr lang="en-GB"/>
              <a:pPr>
                <a:defRPr/>
              </a:pPr>
              <a:t>25/11/2020</a:t>
            </a:fld>
            <a:endParaRPr lang="en-GB"/>
          </a:p>
        </p:txBody>
      </p:sp>
      <p:sp>
        <p:nvSpPr>
          <p:cNvPr id="6" name="Footer Placeholder 4">
            <a:extLst>
              <a:ext uri="{FF2B5EF4-FFF2-40B4-BE49-F238E27FC236}">
                <a16:creationId xmlns:a16="http://schemas.microsoft.com/office/drawing/2014/main" id="{7A217520-4D30-4261-B4AE-F6E1BA4F8E97}"/>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329C97E3-8CBA-443C-90D8-EDD6F46D8EF1}"/>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75FE6E79-6A42-45CA-8281-792B1B81E61D}" type="slidenum">
              <a:rPr lang="en-GB" altLang="nl-NL"/>
              <a:pPr/>
              <a:t>‹#›</a:t>
            </a:fld>
            <a:endParaRPr lang="en-GB" altLang="nl-NL"/>
          </a:p>
        </p:txBody>
      </p:sp>
    </p:spTree>
    <p:extLst>
      <p:ext uri="{BB962C8B-B14F-4D97-AF65-F5344CB8AC3E}">
        <p14:creationId xmlns:p14="http://schemas.microsoft.com/office/powerpoint/2010/main" val="4132992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B9D0E0A-E1BA-4B7E-A2AF-2B3900A9DFC0}"/>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CERL THESAURUS</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0999C51-9F41-4E6A-9142-ACF5D8D9623D}"/>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09ED0551-A14B-4225-A15D-3F0BFEF8EBEF}" type="datetime1">
              <a:rPr lang="en-GB"/>
              <a:pPr>
                <a:defRPr/>
              </a:pPr>
              <a:t>25/11/2020</a:t>
            </a:fld>
            <a:endParaRPr lang="en-GB"/>
          </a:p>
        </p:txBody>
      </p:sp>
      <p:sp>
        <p:nvSpPr>
          <p:cNvPr id="6" name="Footer Placeholder 4">
            <a:extLst>
              <a:ext uri="{FF2B5EF4-FFF2-40B4-BE49-F238E27FC236}">
                <a16:creationId xmlns:a16="http://schemas.microsoft.com/office/drawing/2014/main" id="{54FE19A2-5BA7-4C16-88C7-78301C697792}"/>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97A74C0D-52C9-4DC1-BB5C-A3A15303B390}"/>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9330609E-E0CE-493B-A1BA-CDA037650072}" type="slidenum">
              <a:rPr lang="en-GB" altLang="nl-NL"/>
              <a:pPr/>
              <a:t>‹#›</a:t>
            </a:fld>
            <a:endParaRPr lang="en-GB" altLang="nl-NL"/>
          </a:p>
        </p:txBody>
      </p:sp>
    </p:spTree>
    <p:extLst>
      <p:ext uri="{BB962C8B-B14F-4D97-AF65-F5344CB8AC3E}">
        <p14:creationId xmlns:p14="http://schemas.microsoft.com/office/powerpoint/2010/main" val="1082685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A29C756-F2F0-4732-A85A-5390845328AF}"/>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PROVENANCE</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E86C915-27D1-46EF-A647-DB397DF797D0}"/>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6DAC8084-6FF0-4A24-9CEB-CD1F025D2FAF}" type="datetime1">
              <a:rPr lang="en-GB"/>
              <a:pPr>
                <a:defRPr/>
              </a:pPr>
              <a:t>25/11/2020</a:t>
            </a:fld>
            <a:endParaRPr lang="en-GB"/>
          </a:p>
        </p:txBody>
      </p:sp>
      <p:sp>
        <p:nvSpPr>
          <p:cNvPr id="6" name="Footer Placeholder 4">
            <a:extLst>
              <a:ext uri="{FF2B5EF4-FFF2-40B4-BE49-F238E27FC236}">
                <a16:creationId xmlns:a16="http://schemas.microsoft.com/office/drawing/2014/main" id="{FCA26E38-3349-4A9D-8406-EE221FC78102}"/>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F7CD32F8-1892-48CB-9CF1-790C4AEF4829}"/>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FF4B0429-1BB9-4435-B4F7-689681F9F712}" type="slidenum">
              <a:rPr lang="en-GB" altLang="nl-NL"/>
              <a:pPr/>
              <a:t>‹#›</a:t>
            </a:fld>
            <a:endParaRPr lang="en-GB" altLang="nl-NL"/>
          </a:p>
        </p:txBody>
      </p:sp>
    </p:spTree>
    <p:extLst>
      <p:ext uri="{BB962C8B-B14F-4D97-AF65-F5344CB8AC3E}">
        <p14:creationId xmlns:p14="http://schemas.microsoft.com/office/powerpoint/2010/main" val="884714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7DBF08A-1B77-499B-AA6F-CDDE651E2624}"/>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MANUSCRIPTS</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87D33B-84BE-478F-A484-B716412E768F}"/>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2785852F-089D-4761-A4EC-229BC85B9239}" type="datetime1">
              <a:rPr lang="en-GB"/>
              <a:pPr>
                <a:defRPr/>
              </a:pPr>
              <a:t>25/11/2020</a:t>
            </a:fld>
            <a:endParaRPr lang="en-GB"/>
          </a:p>
        </p:txBody>
      </p:sp>
      <p:sp>
        <p:nvSpPr>
          <p:cNvPr id="6" name="Footer Placeholder 4">
            <a:extLst>
              <a:ext uri="{FF2B5EF4-FFF2-40B4-BE49-F238E27FC236}">
                <a16:creationId xmlns:a16="http://schemas.microsoft.com/office/drawing/2014/main" id="{9CDB1434-27F6-448C-A4D6-73777EAE013E}"/>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184F28AD-0EBE-43F3-A25A-BF9DE55984F2}"/>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B8E19380-67AF-4E1C-8F85-F4024D1B256D}" type="slidenum">
              <a:rPr lang="en-GB" altLang="nl-NL"/>
              <a:pPr/>
              <a:t>‹#›</a:t>
            </a:fld>
            <a:endParaRPr lang="en-GB" altLang="nl-NL"/>
          </a:p>
        </p:txBody>
      </p:sp>
    </p:spTree>
    <p:extLst>
      <p:ext uri="{BB962C8B-B14F-4D97-AF65-F5344CB8AC3E}">
        <p14:creationId xmlns:p14="http://schemas.microsoft.com/office/powerpoint/2010/main" val="218280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FF0A7-B8AE-614A-8DDE-58AA98E4D2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4563" y="1"/>
            <a:ext cx="4039437" cy="943365"/>
          </a:xfrm>
          <a:prstGeom prst="rect">
            <a:avLst/>
          </a:prstGeom>
        </p:spPr>
      </p:pic>
      <p:sp>
        <p:nvSpPr>
          <p:cNvPr id="6" name="Rectangle 5">
            <a:extLst>
              <a:ext uri="{FF2B5EF4-FFF2-40B4-BE49-F238E27FC236}">
                <a16:creationId xmlns:a16="http://schemas.microsoft.com/office/drawing/2014/main" id="{8DD05492-6E9E-7A4B-8FCB-B3B8D452AFC2}"/>
              </a:ext>
            </a:extLst>
          </p:cNvPr>
          <p:cNvSpPr/>
          <p:nvPr userDrawn="1"/>
        </p:nvSpPr>
        <p:spPr>
          <a:xfrm>
            <a:off x="0" y="0"/>
            <a:ext cx="5536641" cy="947650"/>
          </a:xfrm>
          <a:prstGeom prst="rect">
            <a:avLst/>
          </a:prstGeom>
          <a:gradFill>
            <a:gsLst>
              <a:gs pos="96000">
                <a:schemeClr val="bg1"/>
              </a:gs>
              <a:gs pos="10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46A1958-0491-154F-B5D6-3A1D4BBB761A}"/>
              </a:ext>
            </a:extLst>
          </p:cNvPr>
          <p:cNvSpPr>
            <a:spLocks noGrp="1"/>
          </p:cNvSpPr>
          <p:nvPr>
            <p:ph type="body" sz="quarter" idx="17" hasCustomPrompt="1"/>
          </p:nvPr>
        </p:nvSpPr>
        <p:spPr>
          <a:xfrm>
            <a:off x="252291" y="3729895"/>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20" name="Text Placeholder 2">
            <a:extLst>
              <a:ext uri="{FF2B5EF4-FFF2-40B4-BE49-F238E27FC236}">
                <a16:creationId xmlns:a16="http://schemas.microsoft.com/office/drawing/2014/main" id="{1219A69F-C627-7A4A-BD97-3927DDB163B7}"/>
              </a:ext>
            </a:extLst>
          </p:cNvPr>
          <p:cNvSpPr>
            <a:spLocks noGrp="1"/>
          </p:cNvSpPr>
          <p:nvPr>
            <p:ph type="body" sz="quarter" idx="18" hasCustomPrompt="1"/>
          </p:nvPr>
        </p:nvSpPr>
        <p:spPr>
          <a:xfrm>
            <a:off x="252293" y="4136762"/>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21" name="Text Placeholder 6">
            <a:extLst>
              <a:ext uri="{FF2B5EF4-FFF2-40B4-BE49-F238E27FC236}">
                <a16:creationId xmlns:a16="http://schemas.microsoft.com/office/drawing/2014/main" id="{18031105-3E21-0A41-BC52-B658A49B3555}"/>
              </a:ext>
            </a:extLst>
          </p:cNvPr>
          <p:cNvSpPr>
            <a:spLocks noGrp="1"/>
          </p:cNvSpPr>
          <p:nvPr>
            <p:ph type="body" sz="quarter" idx="19" hasCustomPrompt="1"/>
          </p:nvPr>
        </p:nvSpPr>
        <p:spPr>
          <a:xfrm>
            <a:off x="243559" y="1886952"/>
            <a:ext cx="8598076" cy="1745083"/>
          </a:xfrm>
          <a:prstGeom prst="rect">
            <a:avLst/>
          </a:prstGeom>
        </p:spPr>
        <p:txBody>
          <a:bodyPr/>
          <a:lstStyle>
            <a:lvl1pPr marL="0" indent="0">
              <a:buFont typeface="Arial" charset="0"/>
              <a:buNone/>
              <a:defRPr sz="4500" b="1" baseline="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Title goes here</a:t>
            </a:r>
          </a:p>
        </p:txBody>
      </p:sp>
      <p:sp>
        <p:nvSpPr>
          <p:cNvPr id="25" name="Text Placeholder 8">
            <a:extLst>
              <a:ext uri="{FF2B5EF4-FFF2-40B4-BE49-F238E27FC236}">
                <a16:creationId xmlns:a16="http://schemas.microsoft.com/office/drawing/2014/main" id="{A6030815-0229-B04D-A640-C9C467CC3B37}"/>
              </a:ext>
            </a:extLst>
          </p:cNvPr>
          <p:cNvSpPr>
            <a:spLocks noGrp="1"/>
          </p:cNvSpPr>
          <p:nvPr>
            <p:ph type="body" sz="quarter" idx="20" hasCustomPrompt="1"/>
          </p:nvPr>
        </p:nvSpPr>
        <p:spPr>
          <a:xfrm>
            <a:off x="243083" y="1133603"/>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DATE (EXAMPLE 6.10.2020)</a:t>
            </a:r>
          </a:p>
        </p:txBody>
      </p:sp>
      <p:sp>
        <p:nvSpPr>
          <p:cNvPr id="26" name="Text Placeholder 8">
            <a:extLst>
              <a:ext uri="{FF2B5EF4-FFF2-40B4-BE49-F238E27FC236}">
                <a16:creationId xmlns:a16="http://schemas.microsoft.com/office/drawing/2014/main" id="{DD673C61-0064-1542-861F-3A116D542DC7}"/>
              </a:ext>
            </a:extLst>
          </p:cNvPr>
          <p:cNvSpPr>
            <a:spLocks noGrp="1"/>
          </p:cNvSpPr>
          <p:nvPr>
            <p:ph type="body" sz="quarter" idx="21" hasCustomPrompt="1"/>
          </p:nvPr>
        </p:nvSpPr>
        <p:spPr>
          <a:xfrm>
            <a:off x="243083" y="1415159"/>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LOCATION</a:t>
            </a:r>
          </a:p>
        </p:txBody>
      </p:sp>
      <p:cxnSp>
        <p:nvCxnSpPr>
          <p:cNvPr id="27" name="Straight Connector 26">
            <a:extLst>
              <a:ext uri="{FF2B5EF4-FFF2-40B4-BE49-F238E27FC236}">
                <a16:creationId xmlns:a16="http://schemas.microsoft.com/office/drawing/2014/main" id="{5F5658B5-E4EE-C443-A7DE-0D5F026EA617}"/>
              </a:ext>
            </a:extLst>
          </p:cNvPr>
          <p:cNvCxnSpPr/>
          <p:nvPr userDrawn="1"/>
        </p:nvCxnSpPr>
        <p:spPr>
          <a:xfrm>
            <a:off x="252413" y="1795939"/>
            <a:ext cx="8598552" cy="0"/>
          </a:xfrm>
          <a:prstGeom prst="line">
            <a:avLst/>
          </a:prstGeom>
          <a:ln>
            <a:solidFill>
              <a:srgbClr val="39AFD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71F642-F14F-6D43-9AFE-1905E104C3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C165B310-3BC4-514B-BB5C-5898C7C105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31" name="Picture 26" descr="OCLC_H_PMS.eps">
            <a:extLst>
              <a:ext uri="{FF2B5EF4-FFF2-40B4-BE49-F238E27FC236}">
                <a16:creationId xmlns:a16="http://schemas.microsoft.com/office/drawing/2014/main" id="{3B3220DF-9DEA-9D4F-8A3F-4ABF0AE99FC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A80BBC4-9294-2F4F-AA4D-8AAB2D8341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2291" y="176530"/>
            <a:ext cx="2681119" cy="617871"/>
          </a:xfrm>
          <a:prstGeom prst="rect">
            <a:avLst/>
          </a:prstGeom>
        </p:spPr>
      </p:pic>
      <p:sp>
        <p:nvSpPr>
          <p:cNvPr id="32" name="Rectangle 31">
            <a:extLst>
              <a:ext uri="{FF2B5EF4-FFF2-40B4-BE49-F238E27FC236}">
                <a16:creationId xmlns:a16="http://schemas.microsoft.com/office/drawing/2014/main" id="{FE0D3742-2E60-B14F-A6D4-45134D6E6461}"/>
              </a:ext>
            </a:extLst>
          </p:cNvPr>
          <p:cNvSpPr/>
          <p:nvPr userDrawn="1"/>
        </p:nvSpPr>
        <p:spPr>
          <a:xfrm>
            <a:off x="172979" y="4583092"/>
            <a:ext cx="4625264" cy="461665"/>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2D9C329-4DA0-7E40-A474-692246CEAC35}"/>
              </a:ext>
            </a:extLst>
          </p:cNvPr>
          <p:cNvSpPr/>
          <p:nvPr userDrawn="1"/>
        </p:nvSpPr>
        <p:spPr>
          <a:xfrm rot="10800000">
            <a:off x="11338" y="94834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Tree>
    <p:extLst>
      <p:ext uri="{BB962C8B-B14F-4D97-AF65-F5344CB8AC3E}">
        <p14:creationId xmlns:p14="http://schemas.microsoft.com/office/powerpoint/2010/main" val="10359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8D80061-A363-4571-9C75-7275457B73FF}"/>
              </a:ext>
            </a:extLst>
          </p:cNvPr>
          <p:cNvSpPr txBox="1">
            <a:spLocks noChangeArrowheads="1"/>
          </p:cNvSpPr>
          <p:nvPr userDrawn="1"/>
        </p:nvSpPr>
        <p:spPr bwMode="auto">
          <a:xfrm>
            <a:off x="730251" y="219075"/>
            <a:ext cx="265112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defTabSz="685800">
              <a:buClrTx/>
              <a:buSzTx/>
              <a:buFontTx/>
              <a:buNone/>
              <a:defRPr/>
            </a:pPr>
            <a:r>
              <a:rPr lang="nl-NL" altLang="en-US" sz="1350" b="1">
                <a:solidFill>
                  <a:srgbClr val="004165"/>
                </a:solidFill>
                <a:ea typeface="+mn-ea"/>
                <a:cs typeface="Arial" charset="0"/>
              </a:rPr>
              <a:t>SECURITY NETWORK</a:t>
            </a:r>
            <a:endParaRPr lang="en-GB" altLang="en-US" sz="1350" b="1">
              <a:solidFill>
                <a:srgbClr val="004165"/>
              </a:solidFill>
              <a:ea typeface="+mn-ea"/>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16000" indent="-216000">
              <a:spcAft>
                <a:spcPts val="0"/>
              </a:spcAft>
              <a:defRPr/>
            </a:lvl1pPr>
            <a:lvl2pPr marL="432000" indent="-216000">
              <a:spcAft>
                <a:spcPts val="0"/>
              </a:spcAft>
              <a:defRPr/>
            </a:lvl2pPr>
            <a:lvl3pPr marL="648000" indent="-216000">
              <a:spcAft>
                <a:spcPts val="0"/>
              </a:spcAft>
              <a:defRPr/>
            </a:lvl3pPr>
            <a:lvl4pPr marL="864000" indent="-216000">
              <a:spcAft>
                <a:spcPts val="0"/>
              </a:spcAft>
              <a:defRPr/>
            </a:lvl4pPr>
            <a:lvl5pPr marL="1080000" indent="-216000">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4333A6-F848-443D-ABF4-17C5FF1846E5}"/>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52AD9511-D185-423C-834A-01536F1353FE}" type="datetime1">
              <a:rPr lang="en-GB"/>
              <a:pPr>
                <a:defRPr/>
              </a:pPr>
              <a:t>25/11/2020</a:t>
            </a:fld>
            <a:endParaRPr lang="en-GB"/>
          </a:p>
        </p:txBody>
      </p:sp>
      <p:sp>
        <p:nvSpPr>
          <p:cNvPr id="6" name="Footer Placeholder 4">
            <a:extLst>
              <a:ext uri="{FF2B5EF4-FFF2-40B4-BE49-F238E27FC236}">
                <a16:creationId xmlns:a16="http://schemas.microsoft.com/office/drawing/2014/main" id="{66AF1495-9C36-4AB9-AF8D-BC2EC1469D3A}"/>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53090C45-1D37-44F1-9DA7-8E8A5A8E0B65}"/>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662DC7A1-EC0C-4096-B54C-A5484ED019D0}" type="slidenum">
              <a:rPr lang="en-GB" altLang="nl-NL"/>
              <a:pPr/>
              <a:t>‹#›</a:t>
            </a:fld>
            <a:endParaRPr lang="en-GB" altLang="nl-NL"/>
          </a:p>
        </p:txBody>
      </p:sp>
    </p:spTree>
    <p:extLst>
      <p:ext uri="{BB962C8B-B14F-4D97-AF65-F5344CB8AC3E}">
        <p14:creationId xmlns:p14="http://schemas.microsoft.com/office/powerpoint/2010/main" val="2901016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2000" y="648000"/>
            <a:ext cx="7200000" cy="1566000"/>
          </a:xfrm>
        </p:spPr>
        <p:txBody>
          <a:bodyPr anchor="t"/>
          <a:lstStyle>
            <a:lvl1pPr algn="ctr">
              <a:lnSpc>
                <a:spcPts val="2850"/>
              </a:lnSpc>
              <a:defRPr sz="2850"/>
            </a:lvl1pPr>
          </a:lstStyle>
          <a:p>
            <a:r>
              <a:rPr lang="en-US"/>
              <a:t>Click to edit Master title style</a:t>
            </a:r>
          </a:p>
        </p:txBody>
      </p:sp>
      <p:sp>
        <p:nvSpPr>
          <p:cNvPr id="3" name="Text Placeholder 2"/>
          <p:cNvSpPr>
            <a:spLocks noGrp="1"/>
          </p:cNvSpPr>
          <p:nvPr>
            <p:ph type="body" idx="1"/>
          </p:nvPr>
        </p:nvSpPr>
        <p:spPr>
          <a:xfrm>
            <a:off x="972000" y="2311200"/>
            <a:ext cx="7200000" cy="216000"/>
          </a:xfrm>
        </p:spPr>
        <p:txBody>
          <a:bodyPr/>
          <a:lstStyle>
            <a:lvl1pPr marL="0" indent="0" algn="ctr">
              <a:lnSpc>
                <a:spcPts val="1500"/>
              </a:lnSpc>
              <a:spcBef>
                <a:spcPts val="0"/>
              </a:spcBef>
              <a:buNone/>
              <a:defRPr sz="12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1B51E2-364E-4826-8C70-17A3E8A9320C}"/>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F01910D1-D441-45F9-8722-E2286B1D84B9}" type="datetime1">
              <a:rPr lang="en-GB"/>
              <a:pPr>
                <a:defRPr/>
              </a:pPr>
              <a:t>25/11/2020</a:t>
            </a:fld>
            <a:endParaRPr lang="en-GB"/>
          </a:p>
        </p:txBody>
      </p:sp>
      <p:sp>
        <p:nvSpPr>
          <p:cNvPr id="5" name="Footer Placeholder 4">
            <a:extLst>
              <a:ext uri="{FF2B5EF4-FFF2-40B4-BE49-F238E27FC236}">
                <a16:creationId xmlns:a16="http://schemas.microsoft.com/office/drawing/2014/main" id="{CF1AEDBC-BE69-4290-B6C6-555563BBA070}"/>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E6309396-507D-414E-9CF3-891E86CA12EE}"/>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39E254D6-3B2A-440F-A991-5B6F33FC6C0B}" type="slidenum">
              <a:rPr lang="en-GB" altLang="nl-NL"/>
              <a:pPr/>
              <a:t>‹#›</a:t>
            </a:fld>
            <a:endParaRPr lang="en-GB" altLang="nl-NL"/>
          </a:p>
        </p:txBody>
      </p:sp>
    </p:spTree>
    <p:extLst>
      <p:ext uri="{BB962C8B-B14F-4D97-AF65-F5344CB8AC3E}">
        <p14:creationId xmlns:p14="http://schemas.microsoft.com/office/powerpoint/2010/main" val="1886209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34076" y="1671300"/>
            <a:ext cx="3373200" cy="3051000"/>
          </a:xfrm>
        </p:spPr>
        <p:txBody>
          <a:bodyPr/>
          <a:lstStyle>
            <a:lvl1pPr marL="216000" indent="-216000">
              <a:spcBef>
                <a:spcPts val="0"/>
              </a:spcBef>
              <a:defRPr/>
            </a:lvl1pPr>
            <a:lvl2pPr marL="432000" indent="-216000">
              <a:spcBef>
                <a:spcPts val="0"/>
              </a:spcBef>
              <a:defRPr/>
            </a:lvl2pPr>
            <a:lvl3pPr marL="648000" indent="-216000">
              <a:spcBef>
                <a:spcPts val="0"/>
              </a:spcBef>
              <a:defRPr/>
            </a:lvl3pPr>
            <a:lvl4pPr marL="864000" indent="-216000">
              <a:spcBef>
                <a:spcPts val="0"/>
              </a:spcBef>
              <a:defRPr/>
            </a:lvl4pPr>
            <a:lvl5pPr marL="1080000" indent="-21600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0618" y="1671300"/>
            <a:ext cx="3374732" cy="3051001"/>
          </a:xfrm>
        </p:spPr>
        <p:txBody>
          <a:bodyPr/>
          <a:lstStyle>
            <a:lvl1pPr marL="216000" indent="-216000">
              <a:spcBef>
                <a:spcPts val="0"/>
              </a:spcBef>
              <a:defRPr/>
            </a:lvl1pPr>
            <a:lvl2pPr marL="432000" indent="-216000">
              <a:spcBef>
                <a:spcPts val="0"/>
              </a:spcBef>
              <a:defRPr/>
            </a:lvl2pPr>
            <a:lvl3pPr marL="648000" indent="-216000">
              <a:spcBef>
                <a:spcPts val="0"/>
              </a:spcBef>
              <a:defRPr/>
            </a:lvl3pPr>
            <a:lvl4pPr marL="864000" indent="-216000">
              <a:spcBef>
                <a:spcPts val="0"/>
              </a:spcBef>
              <a:defRPr/>
            </a:lvl4pPr>
            <a:lvl5pPr marL="1080000" indent="-21600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AD6B57-3E99-4542-9579-C7B7EB334827}"/>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8035C194-6337-4E4A-B47E-DDF15D29EFC1}" type="datetime1">
              <a:rPr lang="en-GB"/>
              <a:pPr>
                <a:defRPr/>
              </a:pPr>
              <a:t>25/11/2020</a:t>
            </a:fld>
            <a:endParaRPr lang="en-GB"/>
          </a:p>
        </p:txBody>
      </p:sp>
      <p:sp>
        <p:nvSpPr>
          <p:cNvPr id="6" name="Footer Placeholder 4">
            <a:extLst>
              <a:ext uri="{FF2B5EF4-FFF2-40B4-BE49-F238E27FC236}">
                <a16:creationId xmlns:a16="http://schemas.microsoft.com/office/drawing/2014/main" id="{DDD8313F-7DDA-43C0-A832-E53C73EFD3CD}"/>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5">
            <a:extLst>
              <a:ext uri="{FF2B5EF4-FFF2-40B4-BE49-F238E27FC236}">
                <a16:creationId xmlns:a16="http://schemas.microsoft.com/office/drawing/2014/main" id="{E3135245-2ECB-48E2-A585-0E9FE80694C7}"/>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19D62E31-5794-4F81-A0DE-0F9C2848049E}" type="slidenum">
              <a:rPr lang="en-GB" altLang="nl-NL"/>
              <a:pPr/>
              <a:t>‹#›</a:t>
            </a:fld>
            <a:endParaRPr lang="en-GB" altLang="nl-NL"/>
          </a:p>
        </p:txBody>
      </p:sp>
    </p:spTree>
    <p:extLst>
      <p:ext uri="{BB962C8B-B14F-4D97-AF65-F5344CB8AC3E}">
        <p14:creationId xmlns:p14="http://schemas.microsoft.com/office/powerpoint/2010/main" val="629480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295266-1817-4B58-9D31-7721F13C1888}"/>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1135E77E-5AB5-443F-8E2A-B6719E923999}" type="datetime1">
              <a:rPr lang="en-GB"/>
              <a:pPr>
                <a:defRPr/>
              </a:pPr>
              <a:t>25/11/2020</a:t>
            </a:fld>
            <a:endParaRPr lang="en-GB"/>
          </a:p>
        </p:txBody>
      </p:sp>
      <p:sp>
        <p:nvSpPr>
          <p:cNvPr id="4" name="Footer Placeholder 4">
            <a:extLst>
              <a:ext uri="{FF2B5EF4-FFF2-40B4-BE49-F238E27FC236}">
                <a16:creationId xmlns:a16="http://schemas.microsoft.com/office/drawing/2014/main" id="{4DD27F92-D826-490A-A753-457E5334CD15}"/>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5" name="Slide Number Placeholder 5">
            <a:extLst>
              <a:ext uri="{FF2B5EF4-FFF2-40B4-BE49-F238E27FC236}">
                <a16:creationId xmlns:a16="http://schemas.microsoft.com/office/drawing/2014/main" id="{E9A6A2EF-CF2C-4F81-9414-52DD043E9F7A}"/>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EE01B09C-0F93-4777-84F8-130395C7FFB1}" type="slidenum">
              <a:rPr lang="en-GB" altLang="nl-NL"/>
              <a:pPr/>
              <a:t>‹#›</a:t>
            </a:fld>
            <a:endParaRPr lang="en-GB" altLang="nl-NL"/>
          </a:p>
        </p:txBody>
      </p:sp>
    </p:spTree>
    <p:extLst>
      <p:ext uri="{BB962C8B-B14F-4D97-AF65-F5344CB8AC3E}">
        <p14:creationId xmlns:p14="http://schemas.microsoft.com/office/powerpoint/2010/main" val="2815397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DC34F-5B77-4523-8058-D43B3FED0246}"/>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5FB1B69A-591E-43B2-AC7D-AEE31C0CB78E}" type="datetime1">
              <a:rPr lang="en-GB"/>
              <a:pPr>
                <a:defRPr/>
              </a:pPr>
              <a:t>25/11/2020</a:t>
            </a:fld>
            <a:endParaRPr lang="en-GB"/>
          </a:p>
        </p:txBody>
      </p:sp>
      <p:sp>
        <p:nvSpPr>
          <p:cNvPr id="3" name="Footer Placeholder 2">
            <a:extLst>
              <a:ext uri="{FF2B5EF4-FFF2-40B4-BE49-F238E27FC236}">
                <a16:creationId xmlns:a16="http://schemas.microsoft.com/office/drawing/2014/main" id="{C6491AA3-CBF9-4A2C-8886-685E31E1C583}"/>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4" name="Slide Number Placeholder 3">
            <a:extLst>
              <a:ext uri="{FF2B5EF4-FFF2-40B4-BE49-F238E27FC236}">
                <a16:creationId xmlns:a16="http://schemas.microsoft.com/office/drawing/2014/main" id="{A9012A4B-52D1-413D-907A-C17FA1A49E60}"/>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5A3B94DA-FC98-4910-80B0-D3E91EBB388E}" type="slidenum">
              <a:rPr lang="en-GB" altLang="nl-NL"/>
              <a:pPr/>
              <a:t>‹#›</a:t>
            </a:fld>
            <a:endParaRPr lang="en-GB" altLang="nl-NL"/>
          </a:p>
        </p:txBody>
      </p:sp>
    </p:spTree>
    <p:extLst>
      <p:ext uri="{BB962C8B-B14F-4D97-AF65-F5344CB8AC3E}">
        <p14:creationId xmlns:p14="http://schemas.microsoft.com/office/powerpoint/2010/main" val="121102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735" y="839961"/>
            <a:ext cx="3648615" cy="3828089"/>
          </a:xfrm>
        </p:spPr>
        <p:txBody>
          <a:bodyPr anchor="t"/>
          <a:lstStyle>
            <a:lvl1pPr>
              <a:lnSpc>
                <a:spcPts val="3000"/>
              </a:lnSpc>
              <a:defRPr sz="2625">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4320000" cy="5136234"/>
          </a:xfrm>
          <a:solidFill>
            <a:schemeClr val="bg2"/>
          </a:solidFill>
        </p:spPr>
        <p:txBody>
          <a:bodyPr tIns="360000" rtlCol="0">
            <a:noAutofit/>
          </a:bodyPr>
          <a:lstStyle>
            <a:lvl1pPr marL="0" indent="0" algn="ctr">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4866735" y="96531"/>
            <a:ext cx="2949178" cy="28382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558DCD-145C-46DB-B12D-D39A59F3C1C3}"/>
              </a:ext>
            </a:extLst>
          </p:cNvPr>
          <p:cNvSpPr>
            <a:spLocks noGrp="1"/>
          </p:cNvSpPr>
          <p:nvPr>
            <p:ph type="dt" sz="half" idx="10"/>
          </p:nvPr>
        </p:nvSpPr>
        <p:spPr/>
        <p:txBody>
          <a:bodyPr/>
          <a:lstStyle>
            <a:lvl1pPr defTabSz="336947">
              <a:buClr>
                <a:srgbClr val="000000"/>
              </a:buClr>
              <a:buSzPct val="100000"/>
              <a:buFont typeface="Times New Roman" pitchFamily="18" charset="0"/>
              <a:buNone/>
              <a:defRPr>
                <a:solidFill>
                  <a:prstClr val="white"/>
                </a:solidFill>
                <a:ea typeface="Microsoft YaHei" pitchFamily="34" charset="-122"/>
              </a:defRPr>
            </a:lvl1pPr>
          </a:lstStyle>
          <a:p>
            <a:pPr>
              <a:defRPr/>
            </a:pPr>
            <a:fld id="{BFB100E0-8A6D-4D98-B2D9-EC28B7CDBC65}" type="datetime1">
              <a:rPr lang="en-GB"/>
              <a:pPr>
                <a:defRPr/>
              </a:pPr>
              <a:t>25/11/2020</a:t>
            </a:fld>
            <a:endParaRPr lang="en-GB"/>
          </a:p>
        </p:txBody>
      </p:sp>
      <p:sp>
        <p:nvSpPr>
          <p:cNvPr id="6" name="Footer Placeholder 5">
            <a:extLst>
              <a:ext uri="{FF2B5EF4-FFF2-40B4-BE49-F238E27FC236}">
                <a16:creationId xmlns:a16="http://schemas.microsoft.com/office/drawing/2014/main" id="{68F4F7B5-AB24-4475-B5E5-70C67535E1BF}"/>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7" name="Slide Number Placeholder 6">
            <a:extLst>
              <a:ext uri="{FF2B5EF4-FFF2-40B4-BE49-F238E27FC236}">
                <a16:creationId xmlns:a16="http://schemas.microsoft.com/office/drawing/2014/main" id="{FF1515CC-DF02-46B1-A64A-FB68AD78F0DC}"/>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CE994C7E-8681-4B7E-8A90-FFD198AC1987}" type="slidenum">
              <a:rPr lang="en-GB" altLang="nl-NL"/>
              <a:pPr/>
              <a:t>‹#›</a:t>
            </a:fld>
            <a:endParaRPr lang="en-GB" altLang="nl-NL"/>
          </a:p>
        </p:txBody>
      </p:sp>
    </p:spTree>
    <p:extLst>
      <p:ext uri="{BB962C8B-B14F-4D97-AF65-F5344CB8AC3E}">
        <p14:creationId xmlns:p14="http://schemas.microsoft.com/office/powerpoint/2010/main" val="132703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74274"/>
            <a:ext cx="9144000" cy="3793500"/>
          </a:xfrm>
          <a:solidFill>
            <a:schemeClr val="bg2"/>
          </a:solidFill>
        </p:spPr>
        <p:txBody>
          <a:bodyPr tIns="360000" rtlCol="0">
            <a:noAutofit/>
          </a:bodyPr>
          <a:lstStyle>
            <a:lvl1pPr marL="0" indent="0" algn="ctr">
              <a:buNone/>
              <a:defRPr sz="1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Date Placeholder 4">
            <a:extLst>
              <a:ext uri="{FF2B5EF4-FFF2-40B4-BE49-F238E27FC236}">
                <a16:creationId xmlns:a16="http://schemas.microsoft.com/office/drawing/2014/main" id="{6E4C1D0A-4318-4673-BE6B-2E8AA51B454B}"/>
              </a:ext>
            </a:extLst>
          </p:cNvPr>
          <p:cNvSpPr>
            <a:spLocks noGrp="1"/>
          </p:cNvSpPr>
          <p:nvPr>
            <p:ph type="dt" sz="half" idx="10"/>
          </p:nvPr>
        </p:nvSpPr>
        <p:spPr/>
        <p:txBody>
          <a:bodyPr/>
          <a:lstStyle>
            <a:lvl1pPr defTabSz="336947">
              <a:buClr>
                <a:srgbClr val="000000"/>
              </a:buClr>
              <a:buSzPct val="100000"/>
              <a:buFont typeface="Times New Roman" pitchFamily="18" charset="0"/>
              <a:buNone/>
              <a:defRPr>
                <a:solidFill>
                  <a:srgbClr val="A4B3C9"/>
                </a:solidFill>
                <a:ea typeface="Microsoft YaHei" pitchFamily="34" charset="-122"/>
              </a:defRPr>
            </a:lvl1pPr>
          </a:lstStyle>
          <a:p>
            <a:pPr>
              <a:defRPr/>
            </a:pPr>
            <a:fld id="{EC319697-6DF6-412A-AC6E-B57B9602AEB7}" type="datetime1">
              <a:rPr lang="en-GB"/>
              <a:pPr>
                <a:defRPr/>
              </a:pPr>
              <a:t>25/11/2020</a:t>
            </a:fld>
            <a:endParaRPr lang="en-GB"/>
          </a:p>
        </p:txBody>
      </p:sp>
      <p:sp>
        <p:nvSpPr>
          <p:cNvPr id="5" name="Footer Placeholder 5">
            <a:extLst>
              <a:ext uri="{FF2B5EF4-FFF2-40B4-BE49-F238E27FC236}">
                <a16:creationId xmlns:a16="http://schemas.microsoft.com/office/drawing/2014/main" id="{9877F68E-F083-4DB1-BDF8-E7FC1586D7FF}"/>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6" name="Slide Number Placeholder 6">
            <a:extLst>
              <a:ext uri="{FF2B5EF4-FFF2-40B4-BE49-F238E27FC236}">
                <a16:creationId xmlns:a16="http://schemas.microsoft.com/office/drawing/2014/main" id="{24A882F4-FC2B-4490-A0E8-3C6EB9CD68E9}"/>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lvl1pPr>
          </a:lstStyle>
          <a:p>
            <a:fld id="{30EBAE30-65D7-4F6F-9639-08CC50096CBB}" type="slidenum">
              <a:rPr lang="en-GB" altLang="nl-NL"/>
              <a:pPr/>
              <a:t>‹#›</a:t>
            </a:fld>
            <a:endParaRPr lang="en-GB" altLang="nl-NL"/>
          </a:p>
        </p:txBody>
      </p:sp>
    </p:spTree>
    <p:extLst>
      <p:ext uri="{BB962C8B-B14F-4D97-AF65-F5344CB8AC3E}">
        <p14:creationId xmlns:p14="http://schemas.microsoft.com/office/powerpoint/2010/main" val="3180649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5096652F-3D39-40C5-8DC1-BC26B04F52FB}"/>
              </a:ext>
            </a:extLst>
          </p:cNvPr>
          <p:cNvSpPr txBox="1">
            <a:spLocks noChangeArrowheads="1"/>
          </p:cNvSpPr>
          <p:nvPr userDrawn="1"/>
        </p:nvSpPr>
        <p:spPr bwMode="auto">
          <a:xfrm>
            <a:off x="971550" y="2103835"/>
            <a:ext cx="7200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defTabSz="685800">
              <a:lnSpc>
                <a:spcPts val="1425"/>
              </a:lnSpc>
              <a:buClrTx/>
              <a:buSzTx/>
              <a:buFontTx/>
              <a:buNone/>
              <a:defRPr/>
            </a:pPr>
            <a:r>
              <a:rPr lang="nl-NL" altLang="en-US" sz="1200" b="1">
                <a:solidFill>
                  <a:prstClr val="white"/>
                </a:solidFill>
                <a:ea typeface="+mn-ea"/>
                <a:cs typeface="Arial" charset="0"/>
              </a:rPr>
              <a:t>www.cerl.org</a:t>
            </a:r>
            <a:endParaRPr lang="en-GB" altLang="en-US" sz="1200" b="1">
              <a:solidFill>
                <a:prstClr val="white"/>
              </a:solidFill>
              <a:ea typeface="+mn-ea"/>
              <a:cs typeface="Arial" charset="0"/>
            </a:endParaRPr>
          </a:p>
        </p:txBody>
      </p:sp>
      <p:sp>
        <p:nvSpPr>
          <p:cNvPr id="2" name="Title 1"/>
          <p:cNvSpPr>
            <a:spLocks noGrp="1"/>
          </p:cNvSpPr>
          <p:nvPr>
            <p:ph type="title"/>
          </p:nvPr>
        </p:nvSpPr>
        <p:spPr>
          <a:xfrm>
            <a:off x="972000" y="1167012"/>
            <a:ext cx="7200000" cy="810000"/>
          </a:xfrm>
        </p:spPr>
        <p:txBody>
          <a:bodyPr anchor="t"/>
          <a:lstStyle>
            <a:lvl1pPr algn="ctr">
              <a:lnSpc>
                <a:spcPts val="4650"/>
              </a:lnSpc>
              <a:defRPr sz="4650"/>
            </a:lvl1pPr>
          </a:lstStyle>
          <a:p>
            <a:r>
              <a:rPr lang="en-US"/>
              <a:t>Click to edit Master title style</a:t>
            </a:r>
          </a:p>
        </p:txBody>
      </p:sp>
      <p:sp>
        <p:nvSpPr>
          <p:cNvPr id="4" name="Text Placeholder 3"/>
          <p:cNvSpPr>
            <a:spLocks noGrp="1"/>
          </p:cNvSpPr>
          <p:nvPr>
            <p:ph type="body" sz="half" idx="2"/>
          </p:nvPr>
        </p:nvSpPr>
        <p:spPr>
          <a:xfrm>
            <a:off x="972000" y="2311200"/>
            <a:ext cx="7200000" cy="216000"/>
          </a:xfrm>
        </p:spPr>
        <p:txBody>
          <a:bodyPr/>
          <a:lstStyle>
            <a:lvl1pPr marL="0" indent="0" algn="ctr">
              <a:lnSpc>
                <a:spcPts val="1200"/>
              </a:lnSpc>
              <a:spcBef>
                <a:spcPts val="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59CAC85E-9EDD-4D80-8C05-D2088CE012BE}"/>
              </a:ext>
            </a:extLst>
          </p:cNvPr>
          <p:cNvSpPr>
            <a:spLocks noGrp="1"/>
          </p:cNvSpPr>
          <p:nvPr>
            <p:ph type="dt" sz="half" idx="10"/>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fld id="{7CF384E8-FE50-4355-B689-321BC2F01DCC}" type="datetime1">
              <a:rPr lang="en-GB"/>
              <a:pPr>
                <a:defRPr/>
              </a:pPr>
              <a:t>25/11/2020</a:t>
            </a:fld>
            <a:endParaRPr lang="en-GB"/>
          </a:p>
        </p:txBody>
      </p:sp>
      <p:sp>
        <p:nvSpPr>
          <p:cNvPr id="7" name="Footer Placeholder 5">
            <a:extLst>
              <a:ext uri="{FF2B5EF4-FFF2-40B4-BE49-F238E27FC236}">
                <a16:creationId xmlns:a16="http://schemas.microsoft.com/office/drawing/2014/main" id="{2C9ED47C-5A0D-45D7-A49C-EBD5816117BF}"/>
              </a:ext>
            </a:extLst>
          </p:cNvPr>
          <p:cNvSpPr>
            <a:spLocks noGrp="1"/>
          </p:cNvSpPr>
          <p:nvPr>
            <p:ph type="ftr" sz="quarter" idx="11"/>
          </p:nvPr>
        </p:nvSpPr>
        <p:spPr/>
        <p:txBody>
          <a:bodyPr/>
          <a:lstStyle>
            <a:lvl1pPr defTabSz="336947">
              <a:buClr>
                <a:srgbClr val="000000"/>
              </a:buClr>
              <a:buSzPct val="100000"/>
              <a:buFont typeface="Times New Roman" pitchFamily="18" charset="0"/>
              <a:buNone/>
              <a:defRPr>
                <a:ea typeface="Microsoft YaHei" pitchFamily="34" charset="-122"/>
              </a:defRPr>
            </a:lvl1pPr>
          </a:lstStyle>
          <a:p>
            <a:pPr>
              <a:defRPr/>
            </a:pPr>
            <a:endParaRPr lang="en-GB"/>
          </a:p>
        </p:txBody>
      </p:sp>
      <p:sp>
        <p:nvSpPr>
          <p:cNvPr id="8" name="Slide Number Placeholder 6">
            <a:extLst>
              <a:ext uri="{FF2B5EF4-FFF2-40B4-BE49-F238E27FC236}">
                <a16:creationId xmlns:a16="http://schemas.microsoft.com/office/drawing/2014/main" id="{50649ED1-04AA-46BC-81E7-C09A54BF2B29}"/>
              </a:ext>
            </a:extLst>
          </p:cNvPr>
          <p:cNvSpPr>
            <a:spLocks noGrp="1"/>
          </p:cNvSpPr>
          <p:nvPr>
            <p:ph type="sldNum" sz="quarter" idx="12"/>
          </p:nvPr>
        </p:nvSpPr>
        <p:spPr/>
        <p:txBody>
          <a:bodyPr/>
          <a:lstStyle>
            <a:lvl1pPr defTabSz="336947">
              <a:buClr>
                <a:srgbClr val="000000"/>
              </a:buClr>
              <a:buSzPct val="100000"/>
              <a:buFont typeface="Times New Roman" panose="02020603050405020304" pitchFamily="18" charset="0"/>
              <a:buNone/>
              <a:defRPr>
                <a:solidFill>
                  <a:srgbClr val="A4B3C9"/>
                </a:solidFill>
              </a:defRPr>
            </a:lvl1pPr>
          </a:lstStyle>
          <a:p>
            <a:fld id="{A5361A7A-0A02-40CC-AF73-6A11BCFBAA9A}" type="slidenum">
              <a:rPr lang="en-GB" altLang="nl-NL"/>
              <a:pPr/>
              <a:t>‹#›</a:t>
            </a:fld>
            <a:endParaRPr lang="en-GB" altLang="nl-NL"/>
          </a:p>
        </p:txBody>
      </p:sp>
    </p:spTree>
    <p:extLst>
      <p:ext uri="{BB962C8B-B14F-4D97-AF65-F5344CB8AC3E}">
        <p14:creationId xmlns:p14="http://schemas.microsoft.com/office/powerpoint/2010/main" val="1590181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C0EA-D9AB-E945-92E5-48AC75197A3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5D024B4-12C2-C042-BBB2-21FD961F23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B1FDB0-CA9D-C842-9CC4-15947EE6A416}"/>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695096F1-B414-7E48-B8E2-20EFD1738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9CAFC-69DA-0F45-86FA-65F667D07FA8}"/>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0301137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228-E623-234D-83C4-192C93903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B804B-69CC-724D-A2AC-0B68CC4A3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4836F-41C9-B248-86A7-8024597E92B0}"/>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771C4BCA-41ED-CB4C-994D-EE25C2C02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B3EBC-5C4A-C348-90A6-4CF01F0B71B7}"/>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7094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FF0A7-B8AE-614A-8DDE-58AA98E4D2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4563" y="1"/>
            <a:ext cx="4039437" cy="943365"/>
          </a:xfrm>
          <a:prstGeom prst="rect">
            <a:avLst/>
          </a:prstGeom>
        </p:spPr>
      </p:pic>
      <p:sp>
        <p:nvSpPr>
          <p:cNvPr id="6" name="Rectangle 5">
            <a:extLst>
              <a:ext uri="{FF2B5EF4-FFF2-40B4-BE49-F238E27FC236}">
                <a16:creationId xmlns:a16="http://schemas.microsoft.com/office/drawing/2014/main" id="{8DD05492-6E9E-7A4B-8FCB-B3B8D452AFC2}"/>
              </a:ext>
            </a:extLst>
          </p:cNvPr>
          <p:cNvSpPr/>
          <p:nvPr userDrawn="1"/>
        </p:nvSpPr>
        <p:spPr>
          <a:xfrm>
            <a:off x="0" y="0"/>
            <a:ext cx="5536641" cy="947650"/>
          </a:xfrm>
          <a:prstGeom prst="rect">
            <a:avLst/>
          </a:prstGeom>
          <a:gradFill>
            <a:gsLst>
              <a:gs pos="96000">
                <a:schemeClr val="bg1"/>
              </a:gs>
              <a:gs pos="10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46A1958-0491-154F-B5D6-3A1D4BBB761A}"/>
              </a:ext>
            </a:extLst>
          </p:cNvPr>
          <p:cNvSpPr>
            <a:spLocks noGrp="1"/>
          </p:cNvSpPr>
          <p:nvPr>
            <p:ph type="body" sz="quarter" idx="17" hasCustomPrompt="1"/>
          </p:nvPr>
        </p:nvSpPr>
        <p:spPr>
          <a:xfrm>
            <a:off x="252291" y="3729895"/>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20" name="Text Placeholder 2">
            <a:extLst>
              <a:ext uri="{FF2B5EF4-FFF2-40B4-BE49-F238E27FC236}">
                <a16:creationId xmlns:a16="http://schemas.microsoft.com/office/drawing/2014/main" id="{1219A69F-C627-7A4A-BD97-3927DDB163B7}"/>
              </a:ext>
            </a:extLst>
          </p:cNvPr>
          <p:cNvSpPr>
            <a:spLocks noGrp="1"/>
          </p:cNvSpPr>
          <p:nvPr>
            <p:ph type="body" sz="quarter" idx="18" hasCustomPrompt="1"/>
          </p:nvPr>
        </p:nvSpPr>
        <p:spPr>
          <a:xfrm>
            <a:off x="252293" y="4136762"/>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21" name="Text Placeholder 6">
            <a:extLst>
              <a:ext uri="{FF2B5EF4-FFF2-40B4-BE49-F238E27FC236}">
                <a16:creationId xmlns:a16="http://schemas.microsoft.com/office/drawing/2014/main" id="{18031105-3E21-0A41-BC52-B658A49B3555}"/>
              </a:ext>
            </a:extLst>
          </p:cNvPr>
          <p:cNvSpPr>
            <a:spLocks noGrp="1"/>
          </p:cNvSpPr>
          <p:nvPr>
            <p:ph type="body" sz="quarter" idx="19" hasCustomPrompt="1"/>
          </p:nvPr>
        </p:nvSpPr>
        <p:spPr>
          <a:xfrm>
            <a:off x="243559" y="1886952"/>
            <a:ext cx="8598076" cy="1745083"/>
          </a:xfrm>
          <a:prstGeom prst="rect">
            <a:avLst/>
          </a:prstGeom>
        </p:spPr>
        <p:txBody>
          <a:bodyPr/>
          <a:lstStyle>
            <a:lvl1pPr marL="0" indent="0">
              <a:buFont typeface="Arial" charset="0"/>
              <a:buNone/>
              <a:defRPr sz="4500" b="1" baseline="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Title goes here</a:t>
            </a:r>
          </a:p>
        </p:txBody>
      </p:sp>
      <p:sp>
        <p:nvSpPr>
          <p:cNvPr id="25" name="Text Placeholder 8">
            <a:extLst>
              <a:ext uri="{FF2B5EF4-FFF2-40B4-BE49-F238E27FC236}">
                <a16:creationId xmlns:a16="http://schemas.microsoft.com/office/drawing/2014/main" id="{A6030815-0229-B04D-A640-C9C467CC3B37}"/>
              </a:ext>
            </a:extLst>
          </p:cNvPr>
          <p:cNvSpPr>
            <a:spLocks noGrp="1"/>
          </p:cNvSpPr>
          <p:nvPr>
            <p:ph type="body" sz="quarter" idx="20" hasCustomPrompt="1"/>
          </p:nvPr>
        </p:nvSpPr>
        <p:spPr>
          <a:xfrm>
            <a:off x="243083" y="1133603"/>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DATE (EXAMPLE 6.10.2020)</a:t>
            </a:r>
          </a:p>
        </p:txBody>
      </p:sp>
      <p:sp>
        <p:nvSpPr>
          <p:cNvPr id="26" name="Text Placeholder 8">
            <a:extLst>
              <a:ext uri="{FF2B5EF4-FFF2-40B4-BE49-F238E27FC236}">
                <a16:creationId xmlns:a16="http://schemas.microsoft.com/office/drawing/2014/main" id="{DD673C61-0064-1542-861F-3A116D542DC7}"/>
              </a:ext>
            </a:extLst>
          </p:cNvPr>
          <p:cNvSpPr>
            <a:spLocks noGrp="1"/>
          </p:cNvSpPr>
          <p:nvPr>
            <p:ph type="body" sz="quarter" idx="21" hasCustomPrompt="1"/>
          </p:nvPr>
        </p:nvSpPr>
        <p:spPr>
          <a:xfrm>
            <a:off x="243083" y="1415159"/>
            <a:ext cx="8598552" cy="281556"/>
          </a:xfrm>
          <a:prstGeom prst="rect">
            <a:avLst/>
          </a:prstGeom>
        </p:spPr>
        <p:txBody>
          <a:bodyPr/>
          <a:lstStyle>
            <a:lvl1pPr marL="0" indent="0">
              <a:buFont typeface="Arial" charset="0"/>
              <a:buNone/>
              <a:defRPr sz="1350"/>
            </a:lvl1pPr>
          </a:lstStyle>
          <a:p>
            <a:pPr marL="342892" marR="0" lvl="0" indent="-342892" algn="l" defTabSz="457189" rtl="0" eaLnBrk="1" fontAlgn="auto" latinLnBrk="0" hangingPunct="1">
              <a:lnSpc>
                <a:spcPct val="100000"/>
              </a:lnSpc>
              <a:spcBef>
                <a:spcPct val="20000"/>
              </a:spcBef>
              <a:spcAft>
                <a:spcPts val="0"/>
              </a:spcAft>
              <a:buClrTx/>
              <a:buSzTx/>
              <a:tabLst/>
              <a:defRPr/>
            </a:pPr>
            <a:r>
              <a:rPr lang="en-US"/>
              <a:t>LOCATION</a:t>
            </a:r>
          </a:p>
        </p:txBody>
      </p:sp>
      <p:cxnSp>
        <p:nvCxnSpPr>
          <p:cNvPr id="27" name="Straight Connector 26">
            <a:extLst>
              <a:ext uri="{FF2B5EF4-FFF2-40B4-BE49-F238E27FC236}">
                <a16:creationId xmlns:a16="http://schemas.microsoft.com/office/drawing/2014/main" id="{5F5658B5-E4EE-C443-A7DE-0D5F026EA617}"/>
              </a:ext>
            </a:extLst>
          </p:cNvPr>
          <p:cNvCxnSpPr/>
          <p:nvPr userDrawn="1"/>
        </p:nvCxnSpPr>
        <p:spPr>
          <a:xfrm>
            <a:off x="252413" y="1795939"/>
            <a:ext cx="8598552" cy="0"/>
          </a:xfrm>
          <a:prstGeom prst="line">
            <a:avLst/>
          </a:prstGeom>
          <a:ln>
            <a:solidFill>
              <a:srgbClr val="39AFD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971F642-F14F-6D43-9AFE-1905E104C3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66360" y="4561728"/>
            <a:ext cx="1201311" cy="446203"/>
          </a:xfrm>
          <a:prstGeom prst="rect">
            <a:avLst/>
          </a:prstGeom>
        </p:spPr>
      </p:pic>
      <p:pic>
        <p:nvPicPr>
          <p:cNvPr id="12" name="Picture 11">
            <a:extLst>
              <a:ext uri="{FF2B5EF4-FFF2-40B4-BE49-F238E27FC236}">
                <a16:creationId xmlns:a16="http://schemas.microsoft.com/office/drawing/2014/main" id="{C165B310-3BC4-514B-BB5C-5898C7C105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80700" y="4618800"/>
            <a:ext cx="1235634" cy="352155"/>
          </a:xfrm>
          <a:prstGeom prst="rect">
            <a:avLst/>
          </a:prstGeom>
        </p:spPr>
      </p:pic>
      <p:pic>
        <p:nvPicPr>
          <p:cNvPr id="31" name="Picture 26" descr="OCLC_H_PMS.eps">
            <a:extLst>
              <a:ext uri="{FF2B5EF4-FFF2-40B4-BE49-F238E27FC236}">
                <a16:creationId xmlns:a16="http://schemas.microsoft.com/office/drawing/2014/main" id="{3B3220DF-9DEA-9D4F-8A3F-4ABF0AE99FC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29269" y="4662499"/>
            <a:ext cx="795781" cy="26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A80BBC4-9294-2F4F-AA4D-8AAB2D8341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2291" y="176530"/>
            <a:ext cx="2681119" cy="617871"/>
          </a:xfrm>
          <a:prstGeom prst="rect">
            <a:avLst/>
          </a:prstGeom>
        </p:spPr>
      </p:pic>
      <p:sp>
        <p:nvSpPr>
          <p:cNvPr id="32" name="Rectangle 31">
            <a:extLst>
              <a:ext uri="{FF2B5EF4-FFF2-40B4-BE49-F238E27FC236}">
                <a16:creationId xmlns:a16="http://schemas.microsoft.com/office/drawing/2014/main" id="{FE0D3742-2E60-B14F-A6D4-45134D6E6461}"/>
              </a:ext>
            </a:extLst>
          </p:cNvPr>
          <p:cNvSpPr/>
          <p:nvPr userDrawn="1"/>
        </p:nvSpPr>
        <p:spPr>
          <a:xfrm>
            <a:off x="172979" y="4583092"/>
            <a:ext cx="4625264" cy="461665"/>
          </a:xfrm>
          <a:prstGeom prst="rect">
            <a:avLst/>
          </a:prstGeom>
        </p:spPr>
        <p:txBody>
          <a:bodyPr wrap="square">
            <a:spAutoFit/>
          </a:bodyPr>
          <a:lstStyle/>
          <a:p>
            <a:r>
              <a:rPr lang="en-US" sz="600" b="0" i="0">
                <a:solidFill>
                  <a:srgbClr val="283C46"/>
                </a:solidFill>
                <a:effectLst/>
                <a:latin typeface="Arial" panose="020B0604020202020204" pitchFamily="34" charset="0"/>
                <a:cs typeface="Arial" panose="020B0604020202020204" pitchFamily="34" charset="0"/>
              </a:rPr>
              <a:t>This document synthesizes various studies and data; however, the scientific understanding regarding COVID-19 is continuously evolving. This material is being provided for informational purposes only, and readers are encouraged to review federal, state, tribal, territorial, and local guidance. The authors, sponsors, and researchers are not liable for any damages resulting from use, misuse, or reliance upon this information, or any errors or omissions herein.</a:t>
            </a:r>
            <a:endParaRPr lang="en-US" sz="6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2D9C329-4DA0-7E40-A474-692246CEAC35}"/>
              </a:ext>
            </a:extLst>
          </p:cNvPr>
          <p:cNvSpPr/>
          <p:nvPr userDrawn="1"/>
        </p:nvSpPr>
        <p:spPr>
          <a:xfrm rot="10800000">
            <a:off x="11338" y="948348"/>
            <a:ext cx="9144000" cy="45719"/>
          </a:xfrm>
          <a:prstGeom prst="rect">
            <a:avLst/>
          </a:prstGeom>
          <a:solidFill>
            <a:srgbClr val="39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2CB2-965E-F441-8F0D-02D2AC725F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DB63C8-0C39-FC4F-A17F-714050AF45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6B1CA-4438-0843-B95E-67E7519FC573}"/>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0E7D32A6-1297-E449-8DDC-327F10921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C349B-1AA9-2B4F-B369-D864F016531D}"/>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1851624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D025-A52B-BE4C-9459-0592CDB14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305B5-C55E-8B46-A827-365815D2215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2CFD0C-F1E8-3347-88A2-9FD33382186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705B03-66D7-E74F-9135-8DBD07403630}"/>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6" name="Footer Placeholder 5">
            <a:extLst>
              <a:ext uri="{FF2B5EF4-FFF2-40B4-BE49-F238E27FC236}">
                <a16:creationId xmlns:a16="http://schemas.microsoft.com/office/drawing/2014/main" id="{B9740870-8513-DD49-8522-3AD712FE6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A60E5-3ECB-984F-9080-CE142C751CE3}"/>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4218347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CE3B-BE0F-6E4F-A557-69D03223ED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EA73E6-B27D-E749-9968-CF8A92BDE39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B62E4E1-B218-224D-9635-0D7EA197D91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FD58-B9A0-F347-8670-E11BC7CC6E1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DE258C2-B1DE-5642-9AFD-FE989523514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21CEF-8824-DE46-8D66-693D984928C6}"/>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8" name="Footer Placeholder 7">
            <a:extLst>
              <a:ext uri="{FF2B5EF4-FFF2-40B4-BE49-F238E27FC236}">
                <a16:creationId xmlns:a16="http://schemas.microsoft.com/office/drawing/2014/main" id="{AA8CDA36-2097-4340-87F0-8DDE5E91F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713B5-F3F0-274A-A797-956925EE4306}"/>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3753401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B68B-F1BA-9640-A1B0-2E0B8604C5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F7CDE2-9995-FE41-B2D9-37A1A1BBA18D}"/>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4" name="Footer Placeholder 3">
            <a:extLst>
              <a:ext uri="{FF2B5EF4-FFF2-40B4-BE49-F238E27FC236}">
                <a16:creationId xmlns:a16="http://schemas.microsoft.com/office/drawing/2014/main" id="{F02F6B2D-DCE4-1C43-A326-39D55C66C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76C76-7E76-BE42-9AA3-9D507922A489}"/>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42807452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AE012-AE46-4F44-A8FA-E942732FA223}"/>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3" name="Footer Placeholder 2">
            <a:extLst>
              <a:ext uri="{FF2B5EF4-FFF2-40B4-BE49-F238E27FC236}">
                <a16:creationId xmlns:a16="http://schemas.microsoft.com/office/drawing/2014/main" id="{EE6DDB08-A54A-0240-B2C5-1AACCAAC9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DF6B4-EA96-804E-8138-E2D4C3DA4F3E}"/>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7200091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2765-4922-5D49-B66F-991AA39E15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E933A7-3B59-5244-865D-4861C41C1A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48D8B2-1398-3B4E-8D26-6EEEE9EF58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54E3EF-DEB3-3C40-804C-095B704FD7BA}"/>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6" name="Footer Placeholder 5">
            <a:extLst>
              <a:ext uri="{FF2B5EF4-FFF2-40B4-BE49-F238E27FC236}">
                <a16:creationId xmlns:a16="http://schemas.microsoft.com/office/drawing/2014/main" id="{9A4D0E31-6402-7E48-AA65-61FC8E15A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42B97-21D8-C449-9F8A-0DED9FCD018C}"/>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880488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CA55-62D1-7140-B5B2-41642561B3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968613-1AF4-1C4A-B401-A541ED0D2A2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8071CC-C710-B54F-B725-A00E619E6F4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437682-8523-D044-A986-F7F4A9851FB1}"/>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6" name="Footer Placeholder 5">
            <a:extLst>
              <a:ext uri="{FF2B5EF4-FFF2-40B4-BE49-F238E27FC236}">
                <a16:creationId xmlns:a16="http://schemas.microsoft.com/office/drawing/2014/main" id="{F43DC33C-0F00-8E43-897F-1647BCD87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E2124-3C78-274A-A22A-E21EF479B997}"/>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2323071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F804-9457-E542-ACD0-F216C0F58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FD2E4-ADD1-3B4B-BD48-06C14A8DC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AF21F-C33C-504E-8AAD-67A5B159BECB}"/>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AC73A84C-194F-7B4E-BBE0-2041109C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D14BC-B96B-4A4B-91BE-F2945458F3AC}"/>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3555364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F9501-F2F4-1545-AE06-601C974DEC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9F1CE-7B07-B94B-A092-699F5B47E99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615E9-C902-374E-87F6-B03FBB7AB045}"/>
              </a:ext>
            </a:extLst>
          </p:cNvPr>
          <p:cNvSpPr>
            <a:spLocks noGrp="1"/>
          </p:cNvSpPr>
          <p:nvPr>
            <p:ph type="dt" sz="half" idx="10"/>
          </p:nvPr>
        </p:nvSpPr>
        <p:spPr/>
        <p:txBody>
          <a:body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8A315D2C-6621-1044-B1A2-16AC17E7F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11D3E-DD8D-DE41-BFDC-9605DED264A4}"/>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17226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4686300"/>
            <a:ext cx="2209799" cy="457200"/>
          </a:xfrm>
          <a:prstGeom prst="rect">
            <a:avLst/>
          </a:prstGeom>
          <a:solidFill>
            <a:srgbClr val="236192"/>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b="0" i="0" u="none" strike="noStrike" cap="none">
              <a:solidFill>
                <a:srgbClr val="3D527F"/>
              </a:solidFill>
              <a:latin typeface="Arial"/>
              <a:ea typeface="Arial"/>
              <a:cs typeface="Arial"/>
              <a:sym typeface="Arial"/>
            </a:endParaRPr>
          </a:p>
        </p:txBody>
      </p:sp>
      <p:sp>
        <p:nvSpPr>
          <p:cNvPr id="107" name="Shape 107"/>
          <p:cNvSpPr/>
          <p:nvPr/>
        </p:nvSpPr>
        <p:spPr>
          <a:xfrm>
            <a:off x="2209802" y="4686300"/>
            <a:ext cx="1060449" cy="457200"/>
          </a:xfrm>
          <a:prstGeom prst="rect">
            <a:avLst/>
          </a:prstGeom>
          <a:solidFill>
            <a:srgbClr val="007DBA"/>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b="0" i="0" u="none" strike="noStrike" cap="none">
              <a:solidFill>
                <a:srgbClr val="3D527F"/>
              </a:solidFill>
              <a:latin typeface="Arial"/>
              <a:ea typeface="Arial"/>
              <a:cs typeface="Arial"/>
              <a:sym typeface="Arial"/>
            </a:endParaRPr>
          </a:p>
        </p:txBody>
      </p:sp>
      <p:sp>
        <p:nvSpPr>
          <p:cNvPr id="108" name="Shape 108"/>
          <p:cNvSpPr/>
          <p:nvPr/>
        </p:nvSpPr>
        <p:spPr>
          <a:xfrm>
            <a:off x="3270252" y="4686300"/>
            <a:ext cx="5873749" cy="457200"/>
          </a:xfrm>
          <a:prstGeom prst="rect">
            <a:avLst/>
          </a:prstGeom>
          <a:solidFill>
            <a:srgbClr val="00AFD7"/>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Arial"/>
              <a:buNone/>
            </a:pPr>
            <a:endParaRPr sz="135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340787" y="1029747"/>
            <a:ext cx="8439147" cy="3356377"/>
          </a:xfrm>
          <a:prstGeom prst="rect">
            <a:avLst/>
          </a:prstGeom>
          <a:noFill/>
          <a:ln>
            <a:noFill/>
          </a:ln>
        </p:spPr>
        <p:txBody>
          <a:bodyPr spcFirstLastPara="1" wrap="square" lIns="91425" tIns="91425" rIns="91425" bIns="91425" anchor="t" anchorCtr="0"/>
          <a:lstStyle>
            <a:lvl1pPr marL="342900" marR="0" lvl="0"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340787" y="343304"/>
            <a:ext cx="8439147" cy="686442"/>
          </a:xfrm>
          <a:prstGeom prst="rect">
            <a:avLst/>
          </a:prstGeom>
          <a:noFill/>
          <a:ln>
            <a:noFill/>
          </a:ln>
        </p:spPr>
        <p:txBody>
          <a:bodyPr spcFirstLastPara="1" wrap="square" lIns="91425" tIns="91425" rIns="91425" bIns="91425" anchor="t" anchorCtr="0"/>
          <a:lstStyle>
            <a:lvl1pPr marL="342900" marR="0" lvl="0" indent="-171450" algn="l" rtl="0">
              <a:lnSpc>
                <a:spcPct val="100000"/>
              </a:lnSpc>
              <a:spcBef>
                <a:spcPts val="375"/>
              </a:spcBef>
              <a:spcAft>
                <a:spcPts val="0"/>
              </a:spcAft>
              <a:buClr>
                <a:schemeClr val="dk2"/>
              </a:buClr>
              <a:buSzPts val="2500"/>
              <a:buFont typeface="Arial"/>
              <a:buNone/>
              <a:defRPr sz="1875" b="1" i="0" u="none" strike="noStrike" cap="none">
                <a:solidFill>
                  <a:schemeClr val="dk2"/>
                </a:solidFill>
                <a:latin typeface="Arial"/>
                <a:ea typeface="Arial"/>
                <a:cs typeface="Arial"/>
                <a:sym typeface="Arial"/>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310054" y="4817244"/>
            <a:ext cx="687170" cy="218718"/>
          </a:xfrm>
          <a:prstGeom prst="rect">
            <a:avLst/>
          </a:prstGeom>
          <a:noFill/>
          <a:ln>
            <a:noFill/>
          </a:ln>
        </p:spPr>
      </p:pic>
    </p:spTree>
    <p:extLst>
      <p:ext uri="{BB962C8B-B14F-4D97-AF65-F5344CB8AC3E}">
        <p14:creationId xmlns:p14="http://schemas.microsoft.com/office/powerpoint/2010/main" val="339188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21" Type="http://schemas.openxmlformats.org/officeDocument/2006/relationships/image" Target="../media/image16.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15.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4.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21" Type="http://schemas.openxmlformats.org/officeDocument/2006/relationships/image" Target="../media/image16.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15.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14.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77" r:id="rId1"/>
    <p:sldLayoutId id="2147483715" r:id="rId2"/>
    <p:sldLayoutId id="2147483676" r:id="rId3"/>
    <p:sldLayoutId id="2147483679" r:id="rId4"/>
    <p:sldLayoutId id="2147483680" r:id="rId5"/>
    <p:sldLayoutId id="2147483681" r:id="rId6"/>
    <p:sldLayoutId id="2147483682" r:id="rId7"/>
    <p:sldLayoutId id="2147483686" r:id="rId8"/>
    <p:sldLayoutId id="2147483663" r:id="rId9"/>
    <p:sldLayoutId id="2147483664" r:id="rId10"/>
    <p:sldLayoutId id="2147483665" r:id="rId11"/>
    <p:sldLayoutId id="2147483678" r:id="rId12"/>
    <p:sldLayoutId id="2147483690" r:id="rId13"/>
    <p:sldLayoutId id="2147483691" r:id="rId14"/>
    <p:sldLayoutId id="2147483692" r:id="rId15"/>
    <p:sldLayoutId id="2147483803" r:id="rId16"/>
    <p:sldLayoutId id="2147483694" r:id="rId17"/>
    <p:sldLayoutId id="2147483695" r:id="rId18"/>
    <p:sldLayoutId id="2147483666" r:id="rId19"/>
    <p:sldLayoutId id="2147483667" r:id="rId20"/>
    <p:sldLayoutId id="2147483668" r:id="rId21"/>
    <p:sldLayoutId id="2147483669" r:id="rId22"/>
    <p:sldLayoutId id="2147483670" r:id="rId23"/>
    <p:sldLayoutId id="2147483672" r:id="rId24"/>
    <p:sldLayoutId id="2147483673" r:id="rId25"/>
    <p:sldLayoutId id="2147483674" r:id="rId26"/>
    <p:sldLayoutId id="214748367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2516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16" r:id="rId3"/>
    <p:sldLayoutId id="2147483687" r:id="rId4"/>
    <p:sldLayoutId id="2147483688" r:id="rId5"/>
    <p:sldLayoutId id="2147483689" r:id="rId6"/>
    <p:sldLayoutId id="2147483717" r:id="rId7"/>
    <p:sldLayoutId id="2147483718" r:id="rId8"/>
    <p:sldLayoutId id="2147483719" r:id="rId9"/>
    <p:sldLayoutId id="2147483720" r:id="rId10"/>
    <p:sldLayoutId id="2147483721" r:id="rId11"/>
    <p:sldLayoutId id="2147483722" r:id="rId12"/>
    <p:sldLayoutId id="2147483723" r:id="rId13"/>
    <p:sldLayoutId id="2147483697" r:id="rId14"/>
    <p:sldLayoutId id="214748369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691857D6-39E9-4B51-BECC-E26B29EE7D51}"/>
              </a:ext>
            </a:extLst>
          </p:cNvPr>
          <p:cNvSpPr>
            <a:spLocks noGrp="1" noChangeArrowheads="1"/>
          </p:cNvSpPr>
          <p:nvPr>
            <p:ph type="title"/>
          </p:nvPr>
        </p:nvSpPr>
        <p:spPr bwMode="auto">
          <a:xfrm>
            <a:off x="1533525" y="821531"/>
            <a:ext cx="69802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075" name="Rectangle 2">
            <a:extLst>
              <a:ext uri="{FF2B5EF4-FFF2-40B4-BE49-F238E27FC236}">
                <a16:creationId xmlns:a16="http://schemas.microsoft.com/office/drawing/2014/main" id="{6141E283-00C8-4A64-BA28-50BA6CCC26E3}"/>
              </a:ext>
            </a:extLst>
          </p:cNvPr>
          <p:cNvSpPr>
            <a:spLocks noGrp="1" noChangeArrowheads="1"/>
          </p:cNvSpPr>
          <p:nvPr>
            <p:ph type="body" idx="1"/>
          </p:nvPr>
        </p:nvSpPr>
        <p:spPr bwMode="auto">
          <a:xfrm>
            <a:off x="1533525" y="1671637"/>
            <a:ext cx="6980238" cy="297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B2A4F89A-0342-47E1-A2D0-40958CA27A73}"/>
              </a:ext>
            </a:extLst>
          </p:cNvPr>
          <p:cNvSpPr>
            <a:spLocks noGrp="1" noChangeArrowheads="1"/>
          </p:cNvSpPr>
          <p:nvPr>
            <p:ph type="dt"/>
          </p:nvPr>
        </p:nvSpPr>
        <p:spPr bwMode="auto">
          <a:xfrm>
            <a:off x="1828800" y="4864894"/>
            <a:ext cx="3309938"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542925" algn="l"/>
                <a:tab pos="1085850" algn="l"/>
                <a:tab pos="1628775" algn="l"/>
                <a:tab pos="2171700" algn="l"/>
              </a:tabLst>
              <a:defRPr sz="975" b="1">
                <a:solidFill>
                  <a:srgbClr val="A4B3C9"/>
                </a:solidFill>
                <a:latin typeface="Times New Roman" pitchFamily="16" charset="0"/>
                <a:ea typeface="+mn-ea"/>
                <a:cs typeface="Arial" charset="0"/>
              </a:defRPr>
            </a:lvl1pPr>
          </a:lstStyle>
          <a:p>
            <a:pPr>
              <a:defRPr/>
            </a:pPr>
            <a:r>
              <a:rPr lang="en-GB" altLang="en-US"/>
              <a:t>15/04/16</a:t>
            </a:r>
          </a:p>
        </p:txBody>
      </p:sp>
      <p:sp>
        <p:nvSpPr>
          <p:cNvPr id="3077" name="Text Box 4">
            <a:extLst>
              <a:ext uri="{FF2B5EF4-FFF2-40B4-BE49-F238E27FC236}">
                <a16:creationId xmlns:a16="http://schemas.microsoft.com/office/drawing/2014/main" id="{74FD9205-BB07-4A6B-9D40-15AF302EBA97}"/>
              </a:ext>
            </a:extLst>
          </p:cNvPr>
          <p:cNvSpPr txBox="1">
            <a:spLocks noChangeArrowheads="1"/>
          </p:cNvSpPr>
          <p:nvPr/>
        </p:nvSpPr>
        <p:spPr bwMode="auto">
          <a:xfrm>
            <a:off x="5140326" y="4864894"/>
            <a:ext cx="3375025" cy="175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z="1350"/>
          </a:p>
        </p:txBody>
      </p:sp>
      <p:sp>
        <p:nvSpPr>
          <p:cNvPr id="3" name="Rectangle 5">
            <a:extLst>
              <a:ext uri="{FF2B5EF4-FFF2-40B4-BE49-F238E27FC236}">
                <a16:creationId xmlns:a16="http://schemas.microsoft.com/office/drawing/2014/main" id="{4D33557F-1B80-4E75-8912-2CF4FE63E4B1}"/>
              </a:ext>
            </a:extLst>
          </p:cNvPr>
          <p:cNvSpPr>
            <a:spLocks noGrp="1" noChangeArrowheads="1"/>
          </p:cNvSpPr>
          <p:nvPr>
            <p:ph type="sldNum"/>
          </p:nvPr>
        </p:nvSpPr>
        <p:spPr bwMode="auto">
          <a:xfrm>
            <a:off x="1222376" y="4867276"/>
            <a:ext cx="390525"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defRPr sz="975" b="1">
                <a:solidFill>
                  <a:srgbClr val="A4B3C9"/>
                </a:solidFill>
                <a:latin typeface="Times New Roman" panose="02020603050405020304" pitchFamily="18" charset="0"/>
              </a:defRPr>
            </a:lvl1pPr>
          </a:lstStyle>
          <a:p>
            <a:fld id="{401E9B64-8EC7-4AF7-B6EB-BBB74A6620D0}" type="slidenum">
              <a:rPr lang="en-GB" altLang="en-US"/>
              <a:pPr/>
              <a:t>‹#›</a:t>
            </a:fld>
            <a:endParaRPr lang="en-GB" altLang="en-US"/>
          </a:p>
        </p:txBody>
      </p:sp>
    </p:spTree>
    <p:extLst>
      <p:ext uri="{BB962C8B-B14F-4D97-AF65-F5344CB8AC3E}">
        <p14:creationId xmlns:p14="http://schemas.microsoft.com/office/powerpoint/2010/main" val="783866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p:txStyles>
    <p:titleStyle>
      <a:lvl1pPr algn="l" defTabSz="336947" rtl="0" eaLnBrk="0" fontAlgn="base" hangingPunct="0">
        <a:lnSpc>
          <a:spcPts val="3141"/>
        </a:lnSpc>
        <a:spcBef>
          <a:spcPct val="0"/>
        </a:spcBef>
        <a:spcAft>
          <a:spcPct val="0"/>
        </a:spcAft>
        <a:buClr>
          <a:srgbClr val="000000"/>
        </a:buClr>
        <a:buSzPct val="100000"/>
        <a:buFont typeface="Times New Roman" panose="02020603050405020304" pitchFamily="18" charset="0"/>
        <a:defRPr sz="2850" b="1">
          <a:solidFill>
            <a:srgbClr val="A4B3C9"/>
          </a:solidFill>
          <a:latin typeface="+mj-lt"/>
          <a:ea typeface="+mj-ea"/>
          <a:cs typeface="+mj-cs"/>
        </a:defRPr>
      </a:lvl1pPr>
      <a:lvl2pPr algn="l" defTabSz="336947" rtl="0" eaLnBrk="0" fontAlgn="base" hangingPunct="0">
        <a:lnSpc>
          <a:spcPts val="3141"/>
        </a:lnSpc>
        <a:spcBef>
          <a:spcPct val="0"/>
        </a:spcBef>
        <a:spcAft>
          <a:spcPct val="0"/>
        </a:spcAft>
        <a:buClr>
          <a:srgbClr val="000000"/>
        </a:buClr>
        <a:buSzPct val="100000"/>
        <a:buFont typeface="Times New Roman" panose="02020603050405020304" pitchFamily="18" charset="0"/>
        <a:defRPr sz="2850" b="1">
          <a:solidFill>
            <a:srgbClr val="A4B3C9"/>
          </a:solidFill>
          <a:latin typeface="Gill Sans MT" pitchFamily="32" charset="0"/>
          <a:ea typeface="Microsoft YaHei" charset="-122"/>
        </a:defRPr>
      </a:lvl2pPr>
      <a:lvl3pPr algn="l" defTabSz="336947" rtl="0" eaLnBrk="0" fontAlgn="base" hangingPunct="0">
        <a:lnSpc>
          <a:spcPts val="3141"/>
        </a:lnSpc>
        <a:spcBef>
          <a:spcPct val="0"/>
        </a:spcBef>
        <a:spcAft>
          <a:spcPct val="0"/>
        </a:spcAft>
        <a:buClr>
          <a:srgbClr val="000000"/>
        </a:buClr>
        <a:buSzPct val="100000"/>
        <a:buFont typeface="Times New Roman" panose="02020603050405020304" pitchFamily="18" charset="0"/>
        <a:defRPr sz="2850" b="1">
          <a:solidFill>
            <a:srgbClr val="A4B3C9"/>
          </a:solidFill>
          <a:latin typeface="Gill Sans MT" pitchFamily="32" charset="0"/>
          <a:ea typeface="Microsoft YaHei" charset="-122"/>
        </a:defRPr>
      </a:lvl3pPr>
      <a:lvl4pPr algn="l" defTabSz="336947" rtl="0" eaLnBrk="0" fontAlgn="base" hangingPunct="0">
        <a:lnSpc>
          <a:spcPts val="3141"/>
        </a:lnSpc>
        <a:spcBef>
          <a:spcPct val="0"/>
        </a:spcBef>
        <a:spcAft>
          <a:spcPct val="0"/>
        </a:spcAft>
        <a:buClr>
          <a:srgbClr val="000000"/>
        </a:buClr>
        <a:buSzPct val="100000"/>
        <a:buFont typeface="Times New Roman" panose="02020603050405020304" pitchFamily="18" charset="0"/>
        <a:defRPr sz="2850" b="1">
          <a:solidFill>
            <a:srgbClr val="A4B3C9"/>
          </a:solidFill>
          <a:latin typeface="Gill Sans MT" pitchFamily="32" charset="0"/>
          <a:ea typeface="Microsoft YaHei" charset="-122"/>
        </a:defRPr>
      </a:lvl4pPr>
      <a:lvl5pPr algn="l" defTabSz="336947" rtl="0" eaLnBrk="0" fontAlgn="base" hangingPunct="0">
        <a:lnSpc>
          <a:spcPts val="3141"/>
        </a:lnSpc>
        <a:spcBef>
          <a:spcPct val="0"/>
        </a:spcBef>
        <a:spcAft>
          <a:spcPct val="0"/>
        </a:spcAft>
        <a:buClr>
          <a:srgbClr val="000000"/>
        </a:buClr>
        <a:buSzPct val="100000"/>
        <a:buFont typeface="Times New Roman" panose="02020603050405020304" pitchFamily="18" charset="0"/>
        <a:defRPr sz="2850" b="1">
          <a:solidFill>
            <a:srgbClr val="A4B3C9"/>
          </a:solidFill>
          <a:latin typeface="Gill Sans MT" pitchFamily="32" charset="0"/>
          <a:ea typeface="Microsoft YaHei" charset="-122"/>
        </a:defRPr>
      </a:lvl5pPr>
      <a:lvl6pPr marL="1885950" indent="-171450" algn="l" defTabSz="336947" rtl="0" eaLnBrk="0" fontAlgn="base" hangingPunct="0">
        <a:lnSpc>
          <a:spcPts val="3141"/>
        </a:lnSpc>
        <a:spcBef>
          <a:spcPct val="0"/>
        </a:spcBef>
        <a:spcAft>
          <a:spcPct val="0"/>
        </a:spcAft>
        <a:buClr>
          <a:srgbClr val="000000"/>
        </a:buClr>
        <a:buSzPct val="100000"/>
        <a:buFont typeface="Times New Roman" pitchFamily="16" charset="0"/>
        <a:defRPr sz="2850" b="1">
          <a:solidFill>
            <a:srgbClr val="A4B3C9"/>
          </a:solidFill>
          <a:latin typeface="Gill Sans MT" pitchFamily="32" charset="0"/>
          <a:ea typeface="Microsoft YaHei" charset="-122"/>
        </a:defRPr>
      </a:lvl6pPr>
      <a:lvl7pPr marL="2228850" indent="-171450" algn="l" defTabSz="336947" rtl="0" eaLnBrk="0" fontAlgn="base" hangingPunct="0">
        <a:lnSpc>
          <a:spcPts val="3141"/>
        </a:lnSpc>
        <a:spcBef>
          <a:spcPct val="0"/>
        </a:spcBef>
        <a:spcAft>
          <a:spcPct val="0"/>
        </a:spcAft>
        <a:buClr>
          <a:srgbClr val="000000"/>
        </a:buClr>
        <a:buSzPct val="100000"/>
        <a:buFont typeface="Times New Roman" pitchFamily="16" charset="0"/>
        <a:defRPr sz="2850" b="1">
          <a:solidFill>
            <a:srgbClr val="A4B3C9"/>
          </a:solidFill>
          <a:latin typeface="Gill Sans MT" pitchFamily="32" charset="0"/>
          <a:ea typeface="Microsoft YaHei" charset="-122"/>
        </a:defRPr>
      </a:lvl7pPr>
      <a:lvl8pPr marL="2571750" indent="-171450" algn="l" defTabSz="336947" rtl="0" eaLnBrk="0" fontAlgn="base" hangingPunct="0">
        <a:lnSpc>
          <a:spcPts val="3141"/>
        </a:lnSpc>
        <a:spcBef>
          <a:spcPct val="0"/>
        </a:spcBef>
        <a:spcAft>
          <a:spcPct val="0"/>
        </a:spcAft>
        <a:buClr>
          <a:srgbClr val="000000"/>
        </a:buClr>
        <a:buSzPct val="100000"/>
        <a:buFont typeface="Times New Roman" pitchFamily="16" charset="0"/>
        <a:defRPr sz="2850" b="1">
          <a:solidFill>
            <a:srgbClr val="A4B3C9"/>
          </a:solidFill>
          <a:latin typeface="Gill Sans MT" pitchFamily="32" charset="0"/>
          <a:ea typeface="Microsoft YaHei" charset="-122"/>
        </a:defRPr>
      </a:lvl8pPr>
      <a:lvl9pPr marL="2914650" indent="-171450" algn="l" defTabSz="336947" rtl="0" eaLnBrk="0" fontAlgn="base" hangingPunct="0">
        <a:lnSpc>
          <a:spcPts val="3141"/>
        </a:lnSpc>
        <a:spcBef>
          <a:spcPct val="0"/>
        </a:spcBef>
        <a:spcAft>
          <a:spcPct val="0"/>
        </a:spcAft>
        <a:buClr>
          <a:srgbClr val="000000"/>
        </a:buClr>
        <a:buSzPct val="100000"/>
        <a:buFont typeface="Times New Roman" pitchFamily="16" charset="0"/>
        <a:defRPr sz="2850" b="1">
          <a:solidFill>
            <a:srgbClr val="A4B3C9"/>
          </a:solidFill>
          <a:latin typeface="Gill Sans MT" pitchFamily="32" charset="0"/>
          <a:ea typeface="Microsoft YaHei" charset="-122"/>
        </a:defRPr>
      </a:lvl9pPr>
    </p:titleStyle>
    <p:bodyStyle>
      <a:lvl1pPr marL="257175" indent="-257175" algn="l" defTabSz="336947" rtl="0" eaLnBrk="0" fontAlgn="base" hangingPunct="0">
        <a:lnSpc>
          <a:spcPts val="1791"/>
        </a:lnSpc>
        <a:spcBef>
          <a:spcPts val="750"/>
        </a:spcBef>
        <a:spcAft>
          <a:spcPct val="0"/>
        </a:spcAft>
        <a:buClr>
          <a:srgbClr val="000000"/>
        </a:buClr>
        <a:buSzPct val="100000"/>
        <a:buFont typeface="Times New Roman" panose="02020603050405020304" pitchFamily="18" charset="0"/>
        <a:defRPr sz="1500">
          <a:solidFill>
            <a:srgbClr val="FFFFFF"/>
          </a:solidFill>
          <a:latin typeface="+mn-lt"/>
          <a:ea typeface="+mn-ea"/>
          <a:cs typeface="+mn-cs"/>
        </a:defRPr>
      </a:lvl1pPr>
      <a:lvl2pPr marL="557213" indent="-214313" algn="l" defTabSz="336947" rtl="0" eaLnBrk="0" fontAlgn="base" hangingPunct="0">
        <a:lnSpc>
          <a:spcPts val="1791"/>
        </a:lnSpc>
        <a:spcBef>
          <a:spcPts val="375"/>
        </a:spcBef>
        <a:spcAft>
          <a:spcPct val="0"/>
        </a:spcAft>
        <a:buClr>
          <a:srgbClr val="000000"/>
        </a:buClr>
        <a:buSzPct val="100000"/>
        <a:buFont typeface="Times New Roman" panose="02020603050405020304" pitchFamily="18" charset="0"/>
        <a:defRPr sz="1500">
          <a:solidFill>
            <a:srgbClr val="FFFFFF"/>
          </a:solidFill>
          <a:latin typeface="+mn-lt"/>
          <a:ea typeface="+mn-ea"/>
        </a:defRPr>
      </a:lvl2pPr>
      <a:lvl3pPr marL="857250" indent="-171450" algn="l" defTabSz="336947" rtl="0" eaLnBrk="0" fontAlgn="base" hangingPunct="0">
        <a:lnSpc>
          <a:spcPts val="1791"/>
        </a:lnSpc>
        <a:spcBef>
          <a:spcPts val="375"/>
        </a:spcBef>
        <a:spcAft>
          <a:spcPct val="0"/>
        </a:spcAft>
        <a:buClr>
          <a:srgbClr val="000000"/>
        </a:buClr>
        <a:buSzPct val="100000"/>
        <a:buFont typeface="Times New Roman" panose="02020603050405020304" pitchFamily="18" charset="0"/>
        <a:defRPr sz="1500">
          <a:solidFill>
            <a:srgbClr val="FFFFFF"/>
          </a:solidFill>
          <a:latin typeface="+mn-lt"/>
          <a:ea typeface="+mn-ea"/>
        </a:defRPr>
      </a:lvl3pPr>
      <a:lvl4pPr marL="1200150" indent="-171450" algn="l" defTabSz="336947" rtl="0" eaLnBrk="0" fontAlgn="base" hangingPunct="0">
        <a:lnSpc>
          <a:spcPts val="1791"/>
        </a:lnSpc>
        <a:spcBef>
          <a:spcPts val="375"/>
        </a:spcBef>
        <a:spcAft>
          <a:spcPct val="0"/>
        </a:spcAft>
        <a:buClr>
          <a:srgbClr val="000000"/>
        </a:buClr>
        <a:buSzPct val="100000"/>
        <a:buFont typeface="Times New Roman" panose="02020603050405020304" pitchFamily="18" charset="0"/>
        <a:defRPr sz="1500">
          <a:solidFill>
            <a:srgbClr val="FFFFFF"/>
          </a:solidFill>
          <a:latin typeface="+mn-lt"/>
          <a:ea typeface="+mn-ea"/>
        </a:defRPr>
      </a:lvl4pPr>
      <a:lvl5pPr marL="1543050" indent="-171450" algn="l" defTabSz="336947" rtl="0" eaLnBrk="0" fontAlgn="base" hangingPunct="0">
        <a:lnSpc>
          <a:spcPts val="1791"/>
        </a:lnSpc>
        <a:spcBef>
          <a:spcPts val="375"/>
        </a:spcBef>
        <a:spcAft>
          <a:spcPct val="0"/>
        </a:spcAft>
        <a:buClr>
          <a:srgbClr val="000000"/>
        </a:buClr>
        <a:buSzPct val="100000"/>
        <a:buFont typeface="Times New Roman" panose="02020603050405020304" pitchFamily="18" charset="0"/>
        <a:defRPr sz="1500">
          <a:solidFill>
            <a:srgbClr val="FFFFFF"/>
          </a:solidFill>
          <a:latin typeface="+mn-lt"/>
          <a:ea typeface="+mn-ea"/>
        </a:defRPr>
      </a:lvl5pPr>
      <a:lvl6pPr marL="1885950" indent="-171450" algn="l" defTabSz="336947" rtl="0" eaLnBrk="0" fontAlgn="base" hangingPunct="0">
        <a:lnSpc>
          <a:spcPts val="1791"/>
        </a:lnSpc>
        <a:spcBef>
          <a:spcPts val="375"/>
        </a:spcBef>
        <a:spcAft>
          <a:spcPct val="0"/>
        </a:spcAft>
        <a:buClr>
          <a:srgbClr val="000000"/>
        </a:buClr>
        <a:buSzPct val="100000"/>
        <a:buFont typeface="Times New Roman" pitchFamily="16" charset="0"/>
        <a:defRPr sz="1500">
          <a:solidFill>
            <a:srgbClr val="FFFFFF"/>
          </a:solidFill>
          <a:latin typeface="+mn-lt"/>
          <a:ea typeface="+mn-ea"/>
        </a:defRPr>
      </a:lvl6pPr>
      <a:lvl7pPr marL="2228850" indent="-171450" algn="l" defTabSz="336947" rtl="0" eaLnBrk="0" fontAlgn="base" hangingPunct="0">
        <a:lnSpc>
          <a:spcPts val="1791"/>
        </a:lnSpc>
        <a:spcBef>
          <a:spcPts val="375"/>
        </a:spcBef>
        <a:spcAft>
          <a:spcPct val="0"/>
        </a:spcAft>
        <a:buClr>
          <a:srgbClr val="000000"/>
        </a:buClr>
        <a:buSzPct val="100000"/>
        <a:buFont typeface="Times New Roman" pitchFamily="16" charset="0"/>
        <a:defRPr sz="1500">
          <a:solidFill>
            <a:srgbClr val="FFFFFF"/>
          </a:solidFill>
          <a:latin typeface="+mn-lt"/>
          <a:ea typeface="+mn-ea"/>
        </a:defRPr>
      </a:lvl7pPr>
      <a:lvl8pPr marL="2571750" indent="-171450" algn="l" defTabSz="336947" rtl="0" eaLnBrk="0" fontAlgn="base" hangingPunct="0">
        <a:lnSpc>
          <a:spcPts val="1791"/>
        </a:lnSpc>
        <a:spcBef>
          <a:spcPts val="375"/>
        </a:spcBef>
        <a:spcAft>
          <a:spcPct val="0"/>
        </a:spcAft>
        <a:buClr>
          <a:srgbClr val="000000"/>
        </a:buClr>
        <a:buSzPct val="100000"/>
        <a:buFont typeface="Times New Roman" pitchFamily="16" charset="0"/>
        <a:defRPr sz="1500">
          <a:solidFill>
            <a:srgbClr val="FFFFFF"/>
          </a:solidFill>
          <a:latin typeface="+mn-lt"/>
          <a:ea typeface="+mn-ea"/>
        </a:defRPr>
      </a:lvl8pPr>
      <a:lvl9pPr marL="2914650" indent="-171450" algn="l" defTabSz="336947" rtl="0" eaLnBrk="0" fontAlgn="base" hangingPunct="0">
        <a:lnSpc>
          <a:spcPts val="1791"/>
        </a:lnSpc>
        <a:spcBef>
          <a:spcPts val="375"/>
        </a:spcBef>
        <a:spcAft>
          <a:spcPct val="0"/>
        </a:spcAft>
        <a:buClr>
          <a:srgbClr val="000000"/>
        </a:buClr>
        <a:buSzPct val="100000"/>
        <a:buFont typeface="Times New Roman" pitchFamily="16" charset="0"/>
        <a:defRPr sz="1500">
          <a:solidFill>
            <a:srgbClr val="FFFFFF"/>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C97BF7C5-E38A-41F6-B3A4-0B56DE30039C}"/>
              </a:ext>
            </a:extLst>
          </p:cNvPr>
          <p:cNvSpPr>
            <a:spLocks noGrp="1"/>
          </p:cNvSpPr>
          <p:nvPr>
            <p:ph type="title"/>
          </p:nvPr>
        </p:nvSpPr>
        <p:spPr bwMode="auto">
          <a:xfrm>
            <a:off x="1533526" y="821531"/>
            <a:ext cx="6981825" cy="72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nl-NL"/>
              <a:t>Click to edit Master title style</a:t>
            </a:r>
          </a:p>
        </p:txBody>
      </p:sp>
      <p:sp>
        <p:nvSpPr>
          <p:cNvPr id="14339" name="Text Placeholder 2">
            <a:extLst>
              <a:ext uri="{FF2B5EF4-FFF2-40B4-BE49-F238E27FC236}">
                <a16:creationId xmlns:a16="http://schemas.microsoft.com/office/drawing/2014/main" id="{C01871FE-1A8F-432F-835B-4BFD892F7327}"/>
              </a:ext>
            </a:extLst>
          </p:cNvPr>
          <p:cNvSpPr>
            <a:spLocks noGrp="1"/>
          </p:cNvSpPr>
          <p:nvPr>
            <p:ph type="body" idx="1"/>
          </p:nvPr>
        </p:nvSpPr>
        <p:spPr bwMode="auto">
          <a:xfrm>
            <a:off x="1533526" y="1671637"/>
            <a:ext cx="6981825" cy="297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47FADA23-1C3A-4CFC-A9B2-90379CA1D471}"/>
              </a:ext>
            </a:extLst>
          </p:cNvPr>
          <p:cNvSpPr>
            <a:spLocks noGrp="1"/>
          </p:cNvSpPr>
          <p:nvPr>
            <p:ph type="dt" sz="half" idx="2"/>
          </p:nvPr>
        </p:nvSpPr>
        <p:spPr>
          <a:xfrm>
            <a:off x="1828800" y="4864894"/>
            <a:ext cx="3311525" cy="175022"/>
          </a:xfrm>
          <a:prstGeom prst="rect">
            <a:avLst/>
          </a:prstGeom>
        </p:spPr>
        <p:txBody>
          <a:bodyPr vert="horz" lIns="0" tIns="0" rIns="0" bIns="0" rtlCol="0" anchor="t" anchorCtr="0">
            <a:noAutofit/>
          </a:bodyPr>
          <a:lstStyle>
            <a:lvl1pPr algn="l" defTabSz="685800" fontAlgn="auto">
              <a:spcBef>
                <a:spcPts val="0"/>
              </a:spcBef>
              <a:spcAft>
                <a:spcPts val="0"/>
              </a:spcAft>
              <a:buClrTx/>
              <a:buSzTx/>
              <a:buFontTx/>
              <a:buNone/>
              <a:defRPr sz="975" b="1" baseline="0" smtClean="0">
                <a:solidFill>
                  <a:srgbClr val="A4B3C9"/>
                </a:solidFill>
                <a:latin typeface="Gill Sans MT"/>
                <a:ea typeface="+mn-ea"/>
                <a:cs typeface="+mn-cs"/>
              </a:defRPr>
            </a:lvl1pPr>
          </a:lstStyle>
          <a:p>
            <a:pPr>
              <a:defRPr/>
            </a:pPr>
            <a:fld id="{BBF6B9EB-38BD-4E1E-9ACE-E6309E7885CB}" type="datetimeFigureOut">
              <a:rPr lang="en-GB"/>
              <a:pPr>
                <a:defRPr/>
              </a:pPr>
              <a:t>25/11/2020</a:t>
            </a:fld>
            <a:endParaRPr lang="en-GB"/>
          </a:p>
        </p:txBody>
      </p:sp>
      <p:sp>
        <p:nvSpPr>
          <p:cNvPr id="5" name="Footer Placeholder 4">
            <a:extLst>
              <a:ext uri="{FF2B5EF4-FFF2-40B4-BE49-F238E27FC236}">
                <a16:creationId xmlns:a16="http://schemas.microsoft.com/office/drawing/2014/main" id="{F502B22F-3F7E-4D84-86A9-23C2685D6969}"/>
              </a:ext>
            </a:extLst>
          </p:cNvPr>
          <p:cNvSpPr>
            <a:spLocks noGrp="1"/>
          </p:cNvSpPr>
          <p:nvPr>
            <p:ph type="ftr" sz="quarter" idx="3"/>
          </p:nvPr>
        </p:nvSpPr>
        <p:spPr>
          <a:xfrm>
            <a:off x="5140326" y="4864894"/>
            <a:ext cx="3375025" cy="175022"/>
          </a:xfrm>
          <a:prstGeom prst="rect">
            <a:avLst/>
          </a:prstGeom>
        </p:spPr>
        <p:txBody>
          <a:bodyPr vert="horz" lIns="0" tIns="0" rIns="0" bIns="0" rtlCol="0" anchor="t" anchorCtr="0">
            <a:noAutofit/>
          </a:bodyPr>
          <a:lstStyle>
            <a:lvl1pPr algn="r" defTabSz="685800" fontAlgn="auto">
              <a:spcBef>
                <a:spcPts val="0"/>
              </a:spcBef>
              <a:spcAft>
                <a:spcPts val="0"/>
              </a:spcAft>
              <a:buClrTx/>
              <a:buSzTx/>
              <a:buFontTx/>
              <a:buNone/>
              <a:defRPr sz="975" b="1" baseline="0" dirty="0">
                <a:solidFill>
                  <a:srgbClr val="A4B3C9"/>
                </a:solidFill>
                <a:latin typeface="Gill Sans M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35DA4A96-7D04-43D7-A1B2-858E0080CE0B}"/>
              </a:ext>
            </a:extLst>
          </p:cNvPr>
          <p:cNvSpPr>
            <a:spLocks noGrp="1"/>
          </p:cNvSpPr>
          <p:nvPr>
            <p:ph type="sldNum" sz="quarter" idx="4"/>
          </p:nvPr>
        </p:nvSpPr>
        <p:spPr>
          <a:xfrm>
            <a:off x="1222376" y="4867276"/>
            <a:ext cx="392113" cy="175022"/>
          </a:xfrm>
          <a:prstGeom prst="rect">
            <a:avLst/>
          </a:prstGeom>
        </p:spPr>
        <p:txBody>
          <a:bodyPr vert="horz" wrap="square" lIns="0" tIns="0" rIns="0" bIns="0" numCol="1" anchor="t" anchorCtr="0" compatLnSpc="1">
            <a:prstTxWarp prst="textNoShape">
              <a:avLst/>
            </a:prstTxWarp>
            <a:noAutofit/>
          </a:bodyPr>
          <a:lstStyle>
            <a:lvl1pPr algn="r" defTabSz="685800">
              <a:buClrTx/>
              <a:buSzTx/>
              <a:buFontTx/>
              <a:buNone/>
              <a:defRPr sz="975" b="1">
                <a:solidFill>
                  <a:srgbClr val="FFFFFF"/>
                </a:solidFill>
              </a:defRPr>
            </a:lvl1pPr>
          </a:lstStyle>
          <a:p>
            <a:fld id="{926B1CC1-0F70-45C2-8DFC-A62B94A46148}" type="slidenum">
              <a:rPr lang="en-GB" altLang="nl-NL"/>
              <a:pPr/>
              <a:t>‹#›</a:t>
            </a:fld>
            <a:endParaRPr lang="en-GB" altLang="nl-NL"/>
          </a:p>
        </p:txBody>
      </p:sp>
    </p:spTree>
    <p:extLst>
      <p:ext uri="{BB962C8B-B14F-4D97-AF65-F5344CB8AC3E}">
        <p14:creationId xmlns:p14="http://schemas.microsoft.com/office/powerpoint/2010/main" val="422857251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rtl="0" fontAlgn="base">
        <a:lnSpc>
          <a:spcPts val="3150"/>
        </a:lnSpc>
        <a:spcBef>
          <a:spcPct val="0"/>
        </a:spcBef>
        <a:spcAft>
          <a:spcPct val="0"/>
        </a:spcAft>
        <a:defRPr sz="2850" b="1" kern="1200">
          <a:solidFill>
            <a:schemeClr val="bg2"/>
          </a:solidFill>
          <a:latin typeface="+mj-lt"/>
          <a:ea typeface="+mj-ea"/>
          <a:cs typeface="+mj-cs"/>
        </a:defRPr>
      </a:lvl1pPr>
      <a:lvl2pPr algn="l" rtl="0" fontAlgn="base">
        <a:lnSpc>
          <a:spcPts val="3150"/>
        </a:lnSpc>
        <a:spcBef>
          <a:spcPct val="0"/>
        </a:spcBef>
        <a:spcAft>
          <a:spcPct val="0"/>
        </a:spcAft>
        <a:defRPr sz="2850" b="1">
          <a:solidFill>
            <a:schemeClr val="bg2"/>
          </a:solidFill>
          <a:latin typeface="Gill Sans MT" panose="020B0502020104020203" pitchFamily="34" charset="0"/>
        </a:defRPr>
      </a:lvl2pPr>
      <a:lvl3pPr algn="l" rtl="0" fontAlgn="base">
        <a:lnSpc>
          <a:spcPts val="3150"/>
        </a:lnSpc>
        <a:spcBef>
          <a:spcPct val="0"/>
        </a:spcBef>
        <a:spcAft>
          <a:spcPct val="0"/>
        </a:spcAft>
        <a:defRPr sz="2850" b="1">
          <a:solidFill>
            <a:schemeClr val="bg2"/>
          </a:solidFill>
          <a:latin typeface="Gill Sans MT" panose="020B0502020104020203" pitchFamily="34" charset="0"/>
        </a:defRPr>
      </a:lvl3pPr>
      <a:lvl4pPr algn="l" rtl="0" fontAlgn="base">
        <a:lnSpc>
          <a:spcPts val="3150"/>
        </a:lnSpc>
        <a:spcBef>
          <a:spcPct val="0"/>
        </a:spcBef>
        <a:spcAft>
          <a:spcPct val="0"/>
        </a:spcAft>
        <a:defRPr sz="2850" b="1">
          <a:solidFill>
            <a:schemeClr val="bg2"/>
          </a:solidFill>
          <a:latin typeface="Gill Sans MT" panose="020B0502020104020203" pitchFamily="34" charset="0"/>
        </a:defRPr>
      </a:lvl4pPr>
      <a:lvl5pPr algn="l" rtl="0" fontAlgn="base">
        <a:lnSpc>
          <a:spcPts val="3150"/>
        </a:lnSpc>
        <a:spcBef>
          <a:spcPct val="0"/>
        </a:spcBef>
        <a:spcAft>
          <a:spcPct val="0"/>
        </a:spcAft>
        <a:defRPr sz="2850" b="1">
          <a:solidFill>
            <a:schemeClr val="bg2"/>
          </a:solidFill>
          <a:latin typeface="Gill Sans MT" panose="020B0502020104020203" pitchFamily="34" charset="0"/>
        </a:defRPr>
      </a:lvl5pPr>
      <a:lvl6pPr marL="342900" algn="l" rtl="0" fontAlgn="base">
        <a:lnSpc>
          <a:spcPts val="3150"/>
        </a:lnSpc>
        <a:spcBef>
          <a:spcPct val="0"/>
        </a:spcBef>
        <a:spcAft>
          <a:spcPct val="0"/>
        </a:spcAft>
        <a:defRPr sz="2850" b="1">
          <a:solidFill>
            <a:schemeClr val="bg2"/>
          </a:solidFill>
          <a:latin typeface="Gill Sans MT" panose="020B0502020104020203" pitchFamily="34" charset="0"/>
        </a:defRPr>
      </a:lvl6pPr>
      <a:lvl7pPr marL="685800" algn="l" rtl="0" fontAlgn="base">
        <a:lnSpc>
          <a:spcPts val="3150"/>
        </a:lnSpc>
        <a:spcBef>
          <a:spcPct val="0"/>
        </a:spcBef>
        <a:spcAft>
          <a:spcPct val="0"/>
        </a:spcAft>
        <a:defRPr sz="2850" b="1">
          <a:solidFill>
            <a:schemeClr val="bg2"/>
          </a:solidFill>
          <a:latin typeface="Gill Sans MT" panose="020B0502020104020203" pitchFamily="34" charset="0"/>
        </a:defRPr>
      </a:lvl7pPr>
      <a:lvl8pPr marL="1028700" algn="l" rtl="0" fontAlgn="base">
        <a:lnSpc>
          <a:spcPts val="3150"/>
        </a:lnSpc>
        <a:spcBef>
          <a:spcPct val="0"/>
        </a:spcBef>
        <a:spcAft>
          <a:spcPct val="0"/>
        </a:spcAft>
        <a:defRPr sz="2850" b="1">
          <a:solidFill>
            <a:schemeClr val="bg2"/>
          </a:solidFill>
          <a:latin typeface="Gill Sans MT" panose="020B0502020104020203" pitchFamily="34" charset="0"/>
        </a:defRPr>
      </a:lvl8pPr>
      <a:lvl9pPr marL="1371600" algn="l" rtl="0" fontAlgn="base">
        <a:lnSpc>
          <a:spcPts val="3150"/>
        </a:lnSpc>
        <a:spcBef>
          <a:spcPct val="0"/>
        </a:spcBef>
        <a:spcAft>
          <a:spcPct val="0"/>
        </a:spcAft>
        <a:defRPr sz="2850" b="1">
          <a:solidFill>
            <a:schemeClr val="bg2"/>
          </a:solidFill>
          <a:latin typeface="Gill Sans MT" panose="020B0502020104020203" pitchFamily="34" charset="0"/>
        </a:defRPr>
      </a:lvl9pPr>
    </p:titleStyle>
    <p:bodyStyle>
      <a:lvl1pPr marL="269081" indent="-269081" algn="l" rtl="0" fontAlgn="base">
        <a:lnSpc>
          <a:spcPts val="1800"/>
        </a:lnSpc>
        <a:spcBef>
          <a:spcPts val="750"/>
        </a:spcBef>
        <a:spcAft>
          <a:spcPct val="0"/>
        </a:spcAft>
        <a:buBlip>
          <a:blip r:embed="rId20"/>
        </a:buBlip>
        <a:defRPr sz="1500" kern="1200">
          <a:solidFill>
            <a:schemeClr val="bg1"/>
          </a:solidFill>
          <a:latin typeface="+mn-lt"/>
          <a:ea typeface="+mn-ea"/>
          <a:cs typeface="+mn-cs"/>
        </a:defRPr>
      </a:lvl1pPr>
      <a:lvl2pPr marL="539354" indent="-269081" algn="l" rtl="0" fontAlgn="base">
        <a:lnSpc>
          <a:spcPts val="1800"/>
        </a:lnSpc>
        <a:spcBef>
          <a:spcPts val="375"/>
        </a:spcBef>
        <a:spcAft>
          <a:spcPct val="0"/>
        </a:spcAft>
        <a:buBlip>
          <a:blip r:embed="rId21"/>
        </a:buBlip>
        <a:defRPr sz="1500" kern="1200">
          <a:solidFill>
            <a:schemeClr val="bg1"/>
          </a:solidFill>
          <a:latin typeface="+mn-lt"/>
          <a:ea typeface="+mn-ea"/>
          <a:cs typeface="+mn-cs"/>
        </a:defRPr>
      </a:lvl2pPr>
      <a:lvl3pPr marL="809625" indent="-269081" algn="l" rtl="0" fontAlgn="base">
        <a:lnSpc>
          <a:spcPts val="1800"/>
        </a:lnSpc>
        <a:spcBef>
          <a:spcPts val="375"/>
        </a:spcBef>
        <a:spcAft>
          <a:spcPct val="0"/>
        </a:spcAft>
        <a:buBlip>
          <a:blip r:embed="rId21"/>
        </a:buBlip>
        <a:defRPr sz="1500" kern="1200">
          <a:solidFill>
            <a:schemeClr val="bg1"/>
          </a:solidFill>
          <a:latin typeface="+mn-lt"/>
          <a:ea typeface="+mn-ea"/>
          <a:cs typeface="+mn-cs"/>
        </a:defRPr>
      </a:lvl3pPr>
      <a:lvl4pPr marL="1079897" indent="-269081" algn="l" rtl="0" fontAlgn="base">
        <a:lnSpc>
          <a:spcPts val="1800"/>
        </a:lnSpc>
        <a:spcBef>
          <a:spcPts val="375"/>
        </a:spcBef>
        <a:spcAft>
          <a:spcPct val="0"/>
        </a:spcAft>
        <a:buBlip>
          <a:blip r:embed="rId21"/>
        </a:buBlip>
        <a:defRPr sz="1500" kern="1200">
          <a:solidFill>
            <a:schemeClr val="bg1"/>
          </a:solidFill>
          <a:latin typeface="+mn-lt"/>
          <a:ea typeface="+mn-ea"/>
          <a:cs typeface="+mn-cs"/>
        </a:defRPr>
      </a:lvl4pPr>
      <a:lvl5pPr marL="1348979" indent="-269081" algn="l" rtl="0" fontAlgn="base">
        <a:lnSpc>
          <a:spcPts val="1800"/>
        </a:lnSpc>
        <a:spcBef>
          <a:spcPts val="375"/>
        </a:spcBef>
        <a:spcAft>
          <a:spcPct val="0"/>
        </a:spcAft>
        <a:buBlip>
          <a:blip r:embed="rId21"/>
        </a:buBlip>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CD6DB045-5925-4EDF-9C78-6085BE8F6EDD}"/>
              </a:ext>
            </a:extLst>
          </p:cNvPr>
          <p:cNvSpPr>
            <a:spLocks noGrp="1"/>
          </p:cNvSpPr>
          <p:nvPr>
            <p:ph type="title"/>
          </p:nvPr>
        </p:nvSpPr>
        <p:spPr bwMode="auto">
          <a:xfrm>
            <a:off x="1533526" y="821531"/>
            <a:ext cx="6981825" cy="72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9A0A6B52-5A46-4F40-B0B3-3D2FA7726D90}"/>
              </a:ext>
            </a:extLst>
          </p:cNvPr>
          <p:cNvSpPr>
            <a:spLocks noGrp="1"/>
          </p:cNvSpPr>
          <p:nvPr>
            <p:ph type="body" idx="1"/>
          </p:nvPr>
        </p:nvSpPr>
        <p:spPr bwMode="auto">
          <a:xfrm>
            <a:off x="1533526" y="1671637"/>
            <a:ext cx="6981825" cy="297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533B2A-7112-4192-8DE4-9F6666C3867C}"/>
              </a:ext>
            </a:extLst>
          </p:cNvPr>
          <p:cNvSpPr>
            <a:spLocks noGrp="1"/>
          </p:cNvSpPr>
          <p:nvPr>
            <p:ph type="dt" sz="half" idx="2"/>
          </p:nvPr>
        </p:nvSpPr>
        <p:spPr>
          <a:xfrm>
            <a:off x="1828800" y="4864894"/>
            <a:ext cx="3311525" cy="175022"/>
          </a:xfrm>
          <a:prstGeom prst="rect">
            <a:avLst/>
          </a:prstGeom>
        </p:spPr>
        <p:txBody>
          <a:bodyPr vert="horz" lIns="0" tIns="0" rIns="0" bIns="0" rtlCol="0" anchor="t" anchorCtr="0">
            <a:noAutofit/>
          </a:bodyPr>
          <a:lstStyle>
            <a:lvl1pPr algn="l" defTabSz="685800" fontAlgn="auto">
              <a:spcBef>
                <a:spcPts val="0"/>
              </a:spcBef>
              <a:spcAft>
                <a:spcPts val="0"/>
              </a:spcAft>
              <a:buClrTx/>
              <a:buSzTx/>
              <a:buFontTx/>
              <a:buNone/>
              <a:defRPr sz="975" b="1" baseline="0">
                <a:solidFill>
                  <a:srgbClr val="A4B3C9"/>
                </a:solidFill>
                <a:latin typeface="+mn-lt"/>
                <a:ea typeface="+mn-ea"/>
                <a:cs typeface="+mn-cs"/>
              </a:defRPr>
            </a:lvl1pPr>
          </a:lstStyle>
          <a:p>
            <a:pPr>
              <a:defRPr/>
            </a:pPr>
            <a:fld id="{A4C812CF-13D7-4854-B731-1A56209AD338}" type="datetime1">
              <a:rPr lang="en-GB"/>
              <a:pPr>
                <a:defRPr/>
              </a:pPr>
              <a:t>25/11/2020</a:t>
            </a:fld>
            <a:endParaRPr lang="en-GB"/>
          </a:p>
        </p:txBody>
      </p:sp>
      <p:sp>
        <p:nvSpPr>
          <p:cNvPr id="5" name="Footer Placeholder 4">
            <a:extLst>
              <a:ext uri="{FF2B5EF4-FFF2-40B4-BE49-F238E27FC236}">
                <a16:creationId xmlns:a16="http://schemas.microsoft.com/office/drawing/2014/main" id="{16F6A047-7A81-4556-B457-DF5A06AE40CB}"/>
              </a:ext>
            </a:extLst>
          </p:cNvPr>
          <p:cNvSpPr>
            <a:spLocks noGrp="1"/>
          </p:cNvSpPr>
          <p:nvPr>
            <p:ph type="ftr" sz="quarter" idx="3"/>
          </p:nvPr>
        </p:nvSpPr>
        <p:spPr>
          <a:xfrm>
            <a:off x="5140326" y="4864894"/>
            <a:ext cx="3375025" cy="175022"/>
          </a:xfrm>
          <a:prstGeom prst="rect">
            <a:avLst/>
          </a:prstGeom>
        </p:spPr>
        <p:txBody>
          <a:bodyPr vert="horz" lIns="0" tIns="0" rIns="0" bIns="0" rtlCol="0" anchor="t" anchorCtr="0">
            <a:noAutofit/>
          </a:bodyPr>
          <a:lstStyle>
            <a:lvl1pPr algn="r" defTabSz="685800" fontAlgn="auto">
              <a:spcBef>
                <a:spcPts val="0"/>
              </a:spcBef>
              <a:spcAft>
                <a:spcPts val="0"/>
              </a:spcAft>
              <a:buClrTx/>
              <a:buSzTx/>
              <a:buFontTx/>
              <a:buNone/>
              <a:defRPr sz="975" b="1" baseline="0">
                <a:solidFill>
                  <a:srgbClr val="A4B3C9"/>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F5465631-1267-4BDE-AA2A-4E1D73F185D9}"/>
              </a:ext>
            </a:extLst>
          </p:cNvPr>
          <p:cNvSpPr>
            <a:spLocks noGrp="1"/>
          </p:cNvSpPr>
          <p:nvPr>
            <p:ph type="sldNum" sz="quarter" idx="4"/>
          </p:nvPr>
        </p:nvSpPr>
        <p:spPr>
          <a:xfrm>
            <a:off x="1222376" y="4867276"/>
            <a:ext cx="392113" cy="175022"/>
          </a:xfrm>
          <a:prstGeom prst="rect">
            <a:avLst/>
          </a:prstGeom>
        </p:spPr>
        <p:txBody>
          <a:bodyPr vert="horz" wrap="square" lIns="0" tIns="0" rIns="0" bIns="0" numCol="1" anchor="t" anchorCtr="0" compatLnSpc="1">
            <a:prstTxWarp prst="textNoShape">
              <a:avLst/>
            </a:prstTxWarp>
            <a:noAutofit/>
          </a:bodyPr>
          <a:lstStyle>
            <a:lvl1pPr algn="r" defTabSz="685800">
              <a:buClrTx/>
              <a:buSzTx/>
              <a:buFontTx/>
              <a:buNone/>
              <a:defRPr sz="975" b="1">
                <a:solidFill>
                  <a:srgbClr val="FFFFFF"/>
                </a:solidFill>
              </a:defRPr>
            </a:lvl1pPr>
          </a:lstStyle>
          <a:p>
            <a:fld id="{3EBE356D-2B6E-45CA-9C91-3FB807965542}" type="slidenum">
              <a:rPr lang="en-GB" altLang="nl-NL"/>
              <a:pPr/>
              <a:t>‹#›</a:t>
            </a:fld>
            <a:endParaRPr lang="en-GB" altLang="nl-NL"/>
          </a:p>
        </p:txBody>
      </p:sp>
    </p:spTree>
    <p:extLst>
      <p:ext uri="{BB962C8B-B14F-4D97-AF65-F5344CB8AC3E}">
        <p14:creationId xmlns:p14="http://schemas.microsoft.com/office/powerpoint/2010/main" val="136613274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Lst>
  <p:hf hdr="0" ftr="0" dt="0"/>
  <p:txStyles>
    <p:titleStyle>
      <a:lvl1pPr algn="l" rtl="0" eaLnBrk="0" fontAlgn="base" hangingPunct="0">
        <a:lnSpc>
          <a:spcPts val="3150"/>
        </a:lnSpc>
        <a:spcBef>
          <a:spcPct val="0"/>
        </a:spcBef>
        <a:spcAft>
          <a:spcPct val="0"/>
        </a:spcAft>
        <a:defRPr sz="2850" b="1" kern="1200">
          <a:solidFill>
            <a:schemeClr val="bg2"/>
          </a:solidFill>
          <a:latin typeface="+mj-lt"/>
          <a:ea typeface="+mj-ea"/>
          <a:cs typeface="+mj-cs"/>
        </a:defRPr>
      </a:lvl1pPr>
      <a:lvl2pPr algn="l" rtl="0" eaLnBrk="0" fontAlgn="base" hangingPunct="0">
        <a:lnSpc>
          <a:spcPts val="3150"/>
        </a:lnSpc>
        <a:spcBef>
          <a:spcPct val="0"/>
        </a:spcBef>
        <a:spcAft>
          <a:spcPct val="0"/>
        </a:spcAft>
        <a:defRPr sz="2850" b="1">
          <a:solidFill>
            <a:schemeClr val="bg2"/>
          </a:solidFill>
          <a:latin typeface="Gill Sans MT" pitchFamily="34" charset="0"/>
        </a:defRPr>
      </a:lvl2pPr>
      <a:lvl3pPr algn="l" rtl="0" eaLnBrk="0" fontAlgn="base" hangingPunct="0">
        <a:lnSpc>
          <a:spcPts val="3150"/>
        </a:lnSpc>
        <a:spcBef>
          <a:spcPct val="0"/>
        </a:spcBef>
        <a:spcAft>
          <a:spcPct val="0"/>
        </a:spcAft>
        <a:defRPr sz="2850" b="1">
          <a:solidFill>
            <a:schemeClr val="bg2"/>
          </a:solidFill>
          <a:latin typeface="Gill Sans MT" pitchFamily="34" charset="0"/>
        </a:defRPr>
      </a:lvl3pPr>
      <a:lvl4pPr algn="l" rtl="0" eaLnBrk="0" fontAlgn="base" hangingPunct="0">
        <a:lnSpc>
          <a:spcPts val="3150"/>
        </a:lnSpc>
        <a:spcBef>
          <a:spcPct val="0"/>
        </a:spcBef>
        <a:spcAft>
          <a:spcPct val="0"/>
        </a:spcAft>
        <a:defRPr sz="2850" b="1">
          <a:solidFill>
            <a:schemeClr val="bg2"/>
          </a:solidFill>
          <a:latin typeface="Gill Sans MT" pitchFamily="34" charset="0"/>
        </a:defRPr>
      </a:lvl4pPr>
      <a:lvl5pPr algn="l" rtl="0" eaLnBrk="0" fontAlgn="base" hangingPunct="0">
        <a:lnSpc>
          <a:spcPts val="3150"/>
        </a:lnSpc>
        <a:spcBef>
          <a:spcPct val="0"/>
        </a:spcBef>
        <a:spcAft>
          <a:spcPct val="0"/>
        </a:spcAft>
        <a:defRPr sz="2850" b="1">
          <a:solidFill>
            <a:schemeClr val="bg2"/>
          </a:solidFill>
          <a:latin typeface="Gill Sans MT" pitchFamily="34" charset="0"/>
        </a:defRPr>
      </a:lvl5pPr>
      <a:lvl6pPr marL="342900" algn="l" rtl="0" fontAlgn="base">
        <a:lnSpc>
          <a:spcPts val="3150"/>
        </a:lnSpc>
        <a:spcBef>
          <a:spcPct val="0"/>
        </a:spcBef>
        <a:spcAft>
          <a:spcPct val="0"/>
        </a:spcAft>
        <a:defRPr sz="2850" b="1">
          <a:solidFill>
            <a:schemeClr val="bg2"/>
          </a:solidFill>
          <a:latin typeface="Gill Sans MT" pitchFamily="34" charset="0"/>
        </a:defRPr>
      </a:lvl6pPr>
      <a:lvl7pPr marL="685800" algn="l" rtl="0" fontAlgn="base">
        <a:lnSpc>
          <a:spcPts val="3150"/>
        </a:lnSpc>
        <a:spcBef>
          <a:spcPct val="0"/>
        </a:spcBef>
        <a:spcAft>
          <a:spcPct val="0"/>
        </a:spcAft>
        <a:defRPr sz="2850" b="1">
          <a:solidFill>
            <a:schemeClr val="bg2"/>
          </a:solidFill>
          <a:latin typeface="Gill Sans MT" pitchFamily="34" charset="0"/>
        </a:defRPr>
      </a:lvl7pPr>
      <a:lvl8pPr marL="1028700" algn="l" rtl="0" fontAlgn="base">
        <a:lnSpc>
          <a:spcPts val="3150"/>
        </a:lnSpc>
        <a:spcBef>
          <a:spcPct val="0"/>
        </a:spcBef>
        <a:spcAft>
          <a:spcPct val="0"/>
        </a:spcAft>
        <a:defRPr sz="2850" b="1">
          <a:solidFill>
            <a:schemeClr val="bg2"/>
          </a:solidFill>
          <a:latin typeface="Gill Sans MT" pitchFamily="34" charset="0"/>
        </a:defRPr>
      </a:lvl8pPr>
      <a:lvl9pPr marL="1371600" algn="l" rtl="0" fontAlgn="base">
        <a:lnSpc>
          <a:spcPts val="3150"/>
        </a:lnSpc>
        <a:spcBef>
          <a:spcPct val="0"/>
        </a:spcBef>
        <a:spcAft>
          <a:spcPct val="0"/>
        </a:spcAft>
        <a:defRPr sz="2850" b="1">
          <a:solidFill>
            <a:schemeClr val="bg2"/>
          </a:solidFill>
          <a:latin typeface="Gill Sans MT" pitchFamily="34" charset="0"/>
        </a:defRPr>
      </a:lvl9pPr>
    </p:titleStyle>
    <p:bodyStyle>
      <a:lvl1pPr marL="269081" indent="-269081" algn="l" rtl="0" eaLnBrk="0" fontAlgn="base" hangingPunct="0">
        <a:lnSpc>
          <a:spcPts val="1800"/>
        </a:lnSpc>
        <a:spcBef>
          <a:spcPts val="750"/>
        </a:spcBef>
        <a:spcAft>
          <a:spcPct val="0"/>
        </a:spcAft>
        <a:buBlip>
          <a:blip r:embed="rId20"/>
        </a:buBlip>
        <a:defRPr sz="1500" kern="1200">
          <a:solidFill>
            <a:schemeClr val="bg1"/>
          </a:solidFill>
          <a:latin typeface="+mn-lt"/>
          <a:ea typeface="+mn-ea"/>
          <a:cs typeface="+mn-cs"/>
        </a:defRPr>
      </a:lvl1pPr>
      <a:lvl2pPr marL="539354" indent="-269081" algn="l" rtl="0" eaLnBrk="0" fontAlgn="base" hangingPunct="0">
        <a:lnSpc>
          <a:spcPts val="1800"/>
        </a:lnSpc>
        <a:spcBef>
          <a:spcPts val="375"/>
        </a:spcBef>
        <a:spcAft>
          <a:spcPct val="0"/>
        </a:spcAft>
        <a:buBlip>
          <a:blip r:embed="rId21"/>
        </a:buBlip>
        <a:defRPr sz="1500" kern="1200">
          <a:solidFill>
            <a:schemeClr val="bg1"/>
          </a:solidFill>
          <a:latin typeface="+mn-lt"/>
          <a:ea typeface="+mn-ea"/>
          <a:cs typeface="+mn-cs"/>
        </a:defRPr>
      </a:lvl2pPr>
      <a:lvl3pPr marL="809625" indent="-269081" algn="l" rtl="0" eaLnBrk="0" fontAlgn="base" hangingPunct="0">
        <a:lnSpc>
          <a:spcPts val="1800"/>
        </a:lnSpc>
        <a:spcBef>
          <a:spcPts val="375"/>
        </a:spcBef>
        <a:spcAft>
          <a:spcPct val="0"/>
        </a:spcAft>
        <a:buBlip>
          <a:blip r:embed="rId21"/>
        </a:buBlip>
        <a:defRPr sz="1500" kern="1200">
          <a:solidFill>
            <a:schemeClr val="bg1"/>
          </a:solidFill>
          <a:latin typeface="+mn-lt"/>
          <a:ea typeface="+mn-ea"/>
          <a:cs typeface="+mn-cs"/>
        </a:defRPr>
      </a:lvl3pPr>
      <a:lvl4pPr marL="1079897" indent="-269081" algn="l" rtl="0" eaLnBrk="0" fontAlgn="base" hangingPunct="0">
        <a:lnSpc>
          <a:spcPts val="1800"/>
        </a:lnSpc>
        <a:spcBef>
          <a:spcPts val="375"/>
        </a:spcBef>
        <a:spcAft>
          <a:spcPct val="0"/>
        </a:spcAft>
        <a:buBlip>
          <a:blip r:embed="rId21"/>
        </a:buBlip>
        <a:defRPr sz="1500" kern="1200">
          <a:solidFill>
            <a:schemeClr val="bg1"/>
          </a:solidFill>
          <a:latin typeface="+mn-lt"/>
          <a:ea typeface="+mn-ea"/>
          <a:cs typeface="+mn-cs"/>
        </a:defRPr>
      </a:lvl4pPr>
      <a:lvl5pPr marL="1348979" indent="-269081" algn="l" rtl="0" eaLnBrk="0" fontAlgn="base" hangingPunct="0">
        <a:lnSpc>
          <a:spcPts val="1800"/>
        </a:lnSpc>
        <a:spcBef>
          <a:spcPts val="375"/>
        </a:spcBef>
        <a:spcAft>
          <a:spcPct val="0"/>
        </a:spcAft>
        <a:buBlip>
          <a:blip r:embed="rId21"/>
        </a:buBlip>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6DF58-4F2E-914B-BBC6-42500FA254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9F1D6-2966-0545-96A7-7597894BAFD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319C1-EC80-1848-8C88-87439E34AA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3F427C2-51CD-CF4B-8250-A98AE02B08C1}" type="datetimeFigureOut">
              <a:rPr lang="en-US" smtClean="0"/>
              <a:t>11/25/2020</a:t>
            </a:fld>
            <a:endParaRPr lang="en-US"/>
          </a:p>
        </p:txBody>
      </p:sp>
      <p:sp>
        <p:nvSpPr>
          <p:cNvPr id="5" name="Footer Placeholder 4">
            <a:extLst>
              <a:ext uri="{FF2B5EF4-FFF2-40B4-BE49-F238E27FC236}">
                <a16:creationId xmlns:a16="http://schemas.microsoft.com/office/drawing/2014/main" id="{4271C760-8E42-704B-A4C2-8E617CA5EC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76EF7-BE06-A64D-A826-93002C8D4D7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DD724FB-14EC-4141-92F4-AC6BFD33DB68}" type="slidenum">
              <a:rPr lang="en-US" smtClean="0"/>
              <a:t>‹#›</a:t>
            </a:fld>
            <a:endParaRPr lang="en-US"/>
          </a:p>
        </p:txBody>
      </p:sp>
    </p:spTree>
    <p:extLst>
      <p:ext uri="{BB962C8B-B14F-4D97-AF65-F5344CB8AC3E}">
        <p14:creationId xmlns:p14="http://schemas.microsoft.com/office/powerpoint/2010/main" val="270700016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693" r:id="rId5"/>
    <p:sldLayoutId id="2147483704" r:id="rId6"/>
    <p:sldLayoutId id="214748380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100.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hyperlink" Target="https://unsplash.com/s/photos/droplets?utm_source=unsplash&amp;utm_medium=referral&amp;utm_content=creditCopyText" TargetMode="External"/><Relationship Id="rId4" Type="http://schemas.openxmlformats.org/officeDocument/2006/relationships/hyperlink" Target="https://unsplash.com/@blakecheekk?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hyperlink" Target="https://unsplash.com/s/photos/library-interior?utm_source=unsplash&amp;utm_medium=referral&amp;utm_content=creditCopyText" TargetMode="External"/><Relationship Id="rId4" Type="http://schemas.openxmlformats.org/officeDocument/2006/relationships/hyperlink" Target="https://unsplash.com/@philhearing?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hyperlink" Target="mailto:cerl_information@lists.gbv.de" TargetMode="External"/><Relationship Id="rId2" Type="http://schemas.openxmlformats.org/officeDocument/2006/relationships/hyperlink" Target="http://www.cerl.org/" TargetMode="Externa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2482731" cy="569387"/>
          </a:xfrm>
        </p:spPr>
        <p:txBody>
          <a:bodyPr vert="horz" wrap="none" lIns="457200" tIns="137160" rIns="274320" bIns="182880" anchor="t">
            <a:spAutoFit/>
          </a:bodyPr>
          <a:lstStyle/>
          <a:p>
            <a:r>
              <a:rPr lang="en-US"/>
              <a:t>24 November 2020</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46991"/>
            <a:ext cx="7022689" cy="1848483"/>
          </a:xfrm>
        </p:spPr>
        <p:txBody>
          <a:bodyPr vert="horz" wrap="square" lIns="457200" tIns="274320" rIns="457200" bIns="274320" anchor="t">
            <a:noAutofit/>
          </a:bodyPr>
          <a:lstStyle/>
          <a:p>
            <a:r>
              <a:rPr lang="en-US" sz="2800"/>
              <a:t>REALM project </a:t>
            </a:r>
          </a:p>
          <a:p>
            <a:r>
              <a:rPr lang="en-US" sz="2400" b="0"/>
              <a:t>Supporting the reopening of archives, libraries, and museums</a:t>
            </a:r>
            <a:endParaRPr lang="en-US" sz="2400">
              <a:cs typeface="Arial"/>
            </a:endParaRPr>
          </a:p>
        </p:txBody>
      </p:sp>
      <p:sp>
        <p:nvSpPr>
          <p:cNvPr id="8" name="Oval 7">
            <a:extLst>
              <a:ext uri="{FF2B5EF4-FFF2-40B4-BE49-F238E27FC236}">
                <a16:creationId xmlns:a16="http://schemas.microsoft.com/office/drawing/2014/main" id="{DB43245F-45AE-8B4C-8BE6-5857BA9A59EA}"/>
              </a:ext>
            </a:extLst>
          </p:cNvPr>
          <p:cNvSpPr>
            <a:spLocks noChangeAspect="1"/>
          </p:cNvSpPr>
          <p:nvPr/>
        </p:nvSpPr>
        <p:spPr>
          <a:xfrm>
            <a:off x="8969229" y="110455"/>
            <a:ext cx="45720" cy="45720"/>
          </a:xfrm>
          <a:prstGeom prst="ellipse">
            <a:avLst/>
          </a:prstGeom>
          <a:solidFill>
            <a:schemeClr val="accent4"/>
          </a:solidFill>
          <a:ln>
            <a:solidFill>
              <a:schemeClr val="accent4"/>
            </a:solidFill>
          </a:ln>
          <a:effectLst>
            <a:outerShdw blurRad="40000" dist="20000" dir="5400000" rotWithShape="0">
              <a:schemeClr val="bg1">
                <a:alpha val="38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D97CF3E-09A6-A542-BBC6-2FEB1130D802}"/>
              </a:ext>
            </a:extLst>
          </p:cNvPr>
          <p:cNvSpPr txBox="1"/>
          <p:nvPr/>
        </p:nvSpPr>
        <p:spPr>
          <a:xfrm>
            <a:off x="721268" y="3727727"/>
            <a:ext cx="4739780" cy="1015663"/>
          </a:xfrm>
          <a:prstGeom prst="rect">
            <a:avLst/>
          </a:prstGeom>
          <a:noFill/>
        </p:spPr>
        <p:txBody>
          <a:bodyPr wrap="square" lIns="91440" tIns="45720" rIns="91440" bIns="45720" rtlCol="0" anchor="t">
            <a:spAutoFit/>
          </a:bodyPr>
          <a:lstStyle/>
          <a:p>
            <a:r>
              <a:rPr lang="en-US" sz="1600">
                <a:ea typeface="+mn-lt"/>
                <a:cs typeface="+mn-lt"/>
              </a:rPr>
              <a:t>CERL Consortium of European Research Libraries</a:t>
            </a:r>
          </a:p>
          <a:p>
            <a:r>
              <a:rPr lang="en-US" sz="1600">
                <a:ea typeface="+mn-lt"/>
                <a:cs typeface="+mn-lt"/>
              </a:rPr>
              <a:t>OCLC RLP Research Library Partnership</a:t>
            </a:r>
            <a:endParaRPr lang="en-US" sz="1600"/>
          </a:p>
          <a:p>
            <a:endParaRPr lang="en-US" sz="1400">
              <a:cs typeface="Arial"/>
            </a:endParaRPr>
          </a:p>
          <a:p>
            <a:endParaRPr lang="en-US" sz="1400"/>
          </a:p>
        </p:txBody>
      </p:sp>
    </p:spTree>
    <p:extLst>
      <p:ext uri="{BB962C8B-B14F-4D97-AF65-F5344CB8AC3E}">
        <p14:creationId xmlns:p14="http://schemas.microsoft.com/office/powerpoint/2010/main" val="5815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BF679F8-39F5-6342-91AE-EE7022D17E35}"/>
              </a:ext>
            </a:extLst>
          </p:cNvPr>
          <p:cNvGraphicFramePr/>
          <p:nvPr>
            <p:extLst>
              <p:ext uri="{D42A27DB-BD31-4B8C-83A1-F6EECF244321}">
                <p14:modId xmlns:p14="http://schemas.microsoft.com/office/powerpoint/2010/main" val="3752900460"/>
              </p:ext>
            </p:extLst>
          </p:nvPr>
        </p:nvGraphicFramePr>
        <p:xfrm>
          <a:off x="495300" y="1180326"/>
          <a:ext cx="7898427" cy="308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1F0D9E7D-DADD-1E41-AACC-8BE77374EB06}"/>
              </a:ext>
            </a:extLst>
          </p:cNvPr>
          <p:cNvSpPr/>
          <p:nvPr/>
        </p:nvSpPr>
        <p:spPr>
          <a:xfrm>
            <a:off x="4481110" y="2433250"/>
            <a:ext cx="232756" cy="300082"/>
          </a:xfrm>
          <a:prstGeom prst="rect">
            <a:avLst/>
          </a:prstGeom>
        </p:spPr>
        <p:txBody>
          <a:bodyPr wrap="none">
            <a:spAutoFit/>
          </a:bodyPr>
          <a:lstStyle/>
          <a:p>
            <a:r>
              <a:rPr lang="en-US" sz="1350">
                <a:solidFill>
                  <a:srgbClr val="000000"/>
                </a:solidFill>
                <a:latin typeface="Arial" panose="020B0604020202020204" pitchFamily="34" charset="0"/>
              </a:rPr>
              <a:t> </a:t>
            </a:r>
            <a:endParaRPr lang="en-US" sz="1350"/>
          </a:p>
        </p:txBody>
      </p:sp>
      <p:sp>
        <p:nvSpPr>
          <p:cNvPr id="3" name="Rectangle 2">
            <a:extLst>
              <a:ext uri="{FF2B5EF4-FFF2-40B4-BE49-F238E27FC236}">
                <a16:creationId xmlns:a16="http://schemas.microsoft.com/office/drawing/2014/main" id="{92481B24-D370-8A46-9710-CA1B0268AFE2}"/>
              </a:ext>
            </a:extLst>
          </p:cNvPr>
          <p:cNvSpPr/>
          <p:nvPr/>
        </p:nvSpPr>
        <p:spPr>
          <a:xfrm>
            <a:off x="4481110" y="2433250"/>
            <a:ext cx="232756" cy="300082"/>
          </a:xfrm>
          <a:prstGeom prst="rect">
            <a:avLst/>
          </a:prstGeom>
        </p:spPr>
        <p:txBody>
          <a:bodyPr wrap="none">
            <a:spAutoFit/>
          </a:bodyPr>
          <a:lstStyle/>
          <a:p>
            <a:r>
              <a:rPr lang="en-US" sz="1350">
                <a:solidFill>
                  <a:srgbClr val="000000"/>
                </a:solidFill>
                <a:latin typeface="Arial" panose="020B0604020202020204" pitchFamily="34" charset="0"/>
              </a:rPr>
              <a:t> </a:t>
            </a:r>
            <a:endParaRPr lang="en-US" sz="1350"/>
          </a:p>
        </p:txBody>
      </p:sp>
      <p:sp>
        <p:nvSpPr>
          <p:cNvPr id="7" name="Text Placeholder 6">
            <a:extLst>
              <a:ext uri="{FF2B5EF4-FFF2-40B4-BE49-F238E27FC236}">
                <a16:creationId xmlns:a16="http://schemas.microsoft.com/office/drawing/2014/main" id="{53351FC3-9348-4BB4-8C27-8006045B0ABE}"/>
              </a:ext>
            </a:extLst>
          </p:cNvPr>
          <p:cNvSpPr>
            <a:spLocks noGrp="1"/>
          </p:cNvSpPr>
          <p:nvPr>
            <p:ph type="body" sz="quarter" idx="13"/>
          </p:nvPr>
        </p:nvSpPr>
        <p:spPr>
          <a:xfrm>
            <a:off x="396291" y="343304"/>
            <a:ext cx="8439148" cy="686442"/>
          </a:xfrm>
        </p:spPr>
        <p:txBody>
          <a:bodyPr/>
          <a:lstStyle/>
          <a:p>
            <a:r>
              <a:rPr lang="en-US"/>
              <a:t>OCLC RLP Activities</a:t>
            </a:r>
          </a:p>
        </p:txBody>
      </p:sp>
    </p:spTree>
    <p:extLst>
      <p:ext uri="{BB962C8B-B14F-4D97-AF65-F5344CB8AC3E}">
        <p14:creationId xmlns:p14="http://schemas.microsoft.com/office/powerpoint/2010/main" val="27814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255903" y="209575"/>
            <a:ext cx="8184482" cy="1315745"/>
          </a:xfrm>
          <a:prstGeom prst="rect">
            <a:avLst/>
          </a:prstGeom>
          <a:noFill/>
        </p:spPr>
        <p:txBody>
          <a:bodyPr wrap="square" rtlCol="0">
            <a:spAutoFit/>
          </a:bodyPr>
          <a:lstStyle/>
          <a:p>
            <a:pPr defTabSz="685800"/>
            <a:r>
              <a:rPr lang="en-US" sz="3300">
                <a:solidFill>
                  <a:prstClr val="black"/>
                </a:solidFill>
                <a:latin typeface="Arial" panose="020B0604020202020204" pitchFamily="34" charset="0"/>
                <a:cs typeface="Arial" panose="020B0604020202020204" pitchFamily="34" charset="0"/>
              </a:rPr>
              <a:t>Our Work in Archives, Special, and</a:t>
            </a:r>
          </a:p>
          <a:p>
            <a:pPr defTabSz="685800"/>
            <a:r>
              <a:rPr lang="en-US" sz="3300">
                <a:solidFill>
                  <a:prstClr val="black"/>
                </a:solidFill>
                <a:latin typeface="Arial" panose="020B0604020202020204" pitchFamily="34" charset="0"/>
                <a:cs typeface="Arial" panose="020B0604020202020204" pitchFamily="34" charset="0"/>
              </a:rPr>
              <a:t>Distinctive Collections: </a:t>
            </a:r>
          </a:p>
          <a:p>
            <a:pPr defTabSz="685800"/>
            <a:endParaRPr lang="en-US" sz="1350">
              <a:solidFill>
                <a:prstClr val="black"/>
              </a:solidFill>
              <a:latin typeface="Calibri" panose="020F0502020204030204"/>
            </a:endParaRPr>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555295" y="1343403"/>
            <a:ext cx="5389574" cy="3345331"/>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664" y="855906"/>
            <a:ext cx="2174168" cy="28773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6354368" y="3860259"/>
            <a:ext cx="2619337" cy="427336"/>
          </a:xfrm>
          <a:prstGeom prst="rect">
            <a:avLst/>
          </a:prstGeom>
          <a:solidFill>
            <a:srgbClr val="A9306F"/>
          </a:solidFill>
          <a:ln>
            <a:noFill/>
          </a:ln>
        </p:spPr>
        <p:txBody>
          <a:bodyPr spcFirstLastPara="1" wrap="square" lIns="68569" tIns="34275" rIns="68569" bIns="34275" anchor="t" anchorCtr="0">
            <a:noAutofit/>
          </a:bodyPr>
          <a:lstStyle/>
          <a:p>
            <a:pPr algn="ctr" defTabSz="685800">
              <a:buClr>
                <a:srgbClr val="000000"/>
              </a:buClr>
              <a:defRPr/>
            </a:pPr>
            <a:r>
              <a:rPr lang="en-US" sz="2100" kern="0">
                <a:solidFill>
                  <a:srgbClr val="FFFFFF"/>
                </a:solidFill>
                <a:latin typeface="Calibri"/>
                <a:ea typeface="Calibri"/>
                <a:cs typeface="Calibri"/>
                <a:sym typeface="Calibri"/>
              </a:rPr>
              <a:t>oc.lc/rlp-agenda</a:t>
            </a:r>
            <a:endParaRPr lang="en-US" sz="2100" kern="0">
              <a:solidFill>
                <a:srgbClr val="000000"/>
              </a:solidFill>
              <a:latin typeface="Arial"/>
              <a:cs typeface="Arial"/>
              <a:sym typeface="Arial"/>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4475" y="798756"/>
            <a:ext cx="2423623" cy="2990750"/>
          </a:xfrm>
          <a:prstGeom prst="rect">
            <a:avLst/>
          </a:prstGeom>
          <a:solidFill>
            <a:schemeClr val="bg1"/>
          </a:solidFill>
          <a:ln>
            <a:solidFill>
              <a:schemeClr val="accent3"/>
            </a:solidFill>
          </a:ln>
        </p:spPr>
      </p:pic>
    </p:spTree>
    <p:extLst>
      <p:ext uri="{BB962C8B-B14F-4D97-AF65-F5344CB8AC3E}">
        <p14:creationId xmlns:p14="http://schemas.microsoft.com/office/powerpoint/2010/main" val="9828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8B12BD-997A-46D3-93AA-D3E73AA98820}"/>
              </a:ext>
            </a:extLst>
          </p:cNvPr>
          <p:cNvSpPr>
            <a:spLocks noGrp="1"/>
          </p:cNvSpPr>
          <p:nvPr>
            <p:ph type="body" sz="quarter" idx="13"/>
          </p:nvPr>
        </p:nvSpPr>
        <p:spPr/>
        <p:txBody>
          <a:bodyPr/>
          <a:lstStyle/>
          <a:p>
            <a:r>
              <a:rPr lang="en-US" sz="2400" dirty="0"/>
              <a:t>Poll #2 results</a:t>
            </a:r>
          </a:p>
        </p:txBody>
      </p:sp>
      <p:pic>
        <p:nvPicPr>
          <p:cNvPr id="3" name="Picture 2">
            <a:extLst>
              <a:ext uri="{FF2B5EF4-FFF2-40B4-BE49-F238E27FC236}">
                <a16:creationId xmlns:a16="http://schemas.microsoft.com/office/drawing/2014/main" id="{AA51D9EF-7ED0-4E05-9B2F-E21B99EDF6A2}"/>
              </a:ext>
            </a:extLst>
          </p:cNvPr>
          <p:cNvPicPr>
            <a:picLocks noChangeAspect="1"/>
          </p:cNvPicPr>
          <p:nvPr/>
        </p:nvPicPr>
        <p:blipFill rotWithShape="1">
          <a:blip r:embed="rId2"/>
          <a:srcRect b="8679"/>
          <a:stretch/>
        </p:blipFill>
        <p:spPr>
          <a:xfrm>
            <a:off x="176949" y="1029746"/>
            <a:ext cx="8790101" cy="3627314"/>
          </a:xfrm>
          <a:prstGeom prst="rect">
            <a:avLst/>
          </a:prstGeom>
        </p:spPr>
      </p:pic>
    </p:spTree>
    <p:extLst>
      <p:ext uri="{BB962C8B-B14F-4D97-AF65-F5344CB8AC3E}">
        <p14:creationId xmlns:p14="http://schemas.microsoft.com/office/powerpoint/2010/main" val="90701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blue, table, sign&#10;&#10;Description automatically generated">
            <a:extLst>
              <a:ext uri="{FF2B5EF4-FFF2-40B4-BE49-F238E27FC236}">
                <a16:creationId xmlns:a16="http://schemas.microsoft.com/office/drawing/2014/main" id="{7785F29D-5F7F-1048-BD2F-C19D404C29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4185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9ADF70-437E-4B17-90AD-ABE67B97C0FD}"/>
              </a:ext>
            </a:extLst>
          </p:cNvPr>
          <p:cNvSpPr/>
          <p:nvPr/>
        </p:nvSpPr>
        <p:spPr>
          <a:xfrm>
            <a:off x="0" y="1493044"/>
            <a:ext cx="882651" cy="19288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A7ABF8B8-AF1D-46C3-9590-EDDC3D742DCD}"/>
              </a:ext>
            </a:extLst>
          </p:cNvPr>
          <p:cNvSpPr txBox="1">
            <a:spLocks/>
          </p:cNvSpPr>
          <p:nvPr/>
        </p:nvSpPr>
        <p:spPr>
          <a:xfrm>
            <a:off x="3416308" y="2073399"/>
            <a:ext cx="5727699" cy="639129"/>
          </a:xfrm>
          <a:prstGeom prst="rect">
            <a:avLst/>
          </a:prstGeom>
        </p:spPr>
        <p:txBody>
          <a:bodyPr lIns="91440" tIns="45720" rIns="91440" bIns="45720" anchor="t">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Senior Program Manager ​</a:t>
            </a:r>
            <a:br>
              <a:rPr lang="en-US"/>
            </a:br>
            <a:r>
              <a:rPr lang="en-US"/>
              <a:t>OCLC</a:t>
            </a:r>
            <a:endParaRPr lang="en-US">
              <a:cs typeface="Arial"/>
            </a:endParaRPr>
          </a:p>
        </p:txBody>
      </p:sp>
      <p:sp>
        <p:nvSpPr>
          <p:cNvPr id="5" name="Text Placeholder 3">
            <a:extLst>
              <a:ext uri="{FF2B5EF4-FFF2-40B4-BE49-F238E27FC236}">
                <a16:creationId xmlns:a16="http://schemas.microsoft.com/office/drawing/2014/main" id="{8AE45451-62FC-4690-9D45-09E7B10BE0BF}"/>
              </a:ext>
            </a:extLst>
          </p:cNvPr>
          <p:cNvSpPr txBox="1">
            <a:spLocks/>
          </p:cNvSpPr>
          <p:nvPr/>
        </p:nvSpPr>
        <p:spPr>
          <a:xfrm>
            <a:off x="3416300" y="1490664"/>
            <a:ext cx="5727700" cy="4881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a:solidFill>
                  <a:schemeClr val="accent1"/>
                </a:solidFill>
              </a:rPr>
              <a:t>Kendra Morgan</a:t>
            </a:r>
          </a:p>
        </p:txBody>
      </p:sp>
      <p:pic>
        <p:nvPicPr>
          <p:cNvPr id="1026" name="Picture 2">
            <a:extLst>
              <a:ext uri="{FF2B5EF4-FFF2-40B4-BE49-F238E27FC236}">
                <a16:creationId xmlns:a16="http://schemas.microsoft.com/office/drawing/2014/main" id="{6CBE74F7-A3EF-49B1-991A-9A3FF4314A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943" y="1493044"/>
            <a:ext cx="1568768" cy="19288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68D325BA-9ED1-4BBF-B723-A0AD12BF2B08}"/>
              </a:ext>
            </a:extLst>
          </p:cNvPr>
          <p:cNvCxnSpPr>
            <a:cxnSpLocks/>
          </p:cNvCxnSpPr>
          <p:nvPr/>
        </p:nvCxnSpPr>
        <p:spPr>
          <a:xfrm>
            <a:off x="3416308" y="2712528"/>
            <a:ext cx="5727692" cy="0"/>
          </a:xfrm>
          <a:prstGeom prst="line">
            <a:avLst/>
          </a:prstGeom>
          <a:ln w="19050"/>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8609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8E51A12-7DD0-4117-B2C5-2BE25B9F9936}"/>
              </a:ext>
            </a:extLst>
          </p:cNvPr>
          <p:cNvGraphicFramePr/>
          <p:nvPr/>
        </p:nvGraphicFramePr>
        <p:xfrm>
          <a:off x="469127" y="357809"/>
          <a:ext cx="7927450" cy="4158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9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B0979-42E8-4DCB-BA75-D90D51A8A9CF}"/>
              </a:ext>
            </a:extLst>
          </p:cNvPr>
          <p:cNvSpPr>
            <a:spLocks noGrp="1"/>
          </p:cNvSpPr>
          <p:nvPr>
            <p:ph type="body" sz="quarter" idx="13"/>
          </p:nvPr>
        </p:nvSpPr>
        <p:spPr/>
        <p:txBody>
          <a:bodyPr/>
          <a:lstStyle/>
          <a:p>
            <a:r>
              <a:rPr lang="en-US"/>
              <a:t>Project activities</a:t>
            </a:r>
          </a:p>
        </p:txBody>
      </p:sp>
      <p:sp>
        <p:nvSpPr>
          <p:cNvPr id="3" name="Text Placeholder 2">
            <a:extLst>
              <a:ext uri="{FF2B5EF4-FFF2-40B4-BE49-F238E27FC236}">
                <a16:creationId xmlns:a16="http://schemas.microsoft.com/office/drawing/2014/main" id="{BBE7E7C3-A38E-4B36-B4C9-0E073A7824BE}"/>
              </a:ext>
            </a:extLst>
          </p:cNvPr>
          <p:cNvSpPr>
            <a:spLocks noGrp="1"/>
          </p:cNvSpPr>
          <p:nvPr>
            <p:ph type="body" sz="quarter" idx="12"/>
          </p:nvPr>
        </p:nvSpPr>
        <p:spPr/>
        <p:txBody>
          <a:bodyPr vert="horz" lIns="91440" tIns="45720" rIns="91440" bIns="45720" anchor="t"/>
          <a:lstStyle/>
          <a:p>
            <a:pPr fontAlgn="base"/>
            <a:r>
              <a:rPr lang="en-US"/>
              <a:t>Review and summarize relevant authoritative research </a:t>
            </a:r>
          </a:p>
          <a:p>
            <a:pPr fontAlgn="base"/>
            <a:r>
              <a:rPr lang="en-US"/>
              <a:t>Ongoing engagement with representatives and subject matter experts from archives, libraries, and museums</a:t>
            </a:r>
          </a:p>
          <a:p>
            <a:pPr fontAlgn="base"/>
            <a:r>
              <a:rPr lang="en-US"/>
              <a:t>Laboratory testing of materials</a:t>
            </a:r>
          </a:p>
          <a:p>
            <a:pPr fontAlgn="base"/>
            <a:r>
              <a:rPr lang="en-US"/>
              <a:t>Synthesize the above inputs into toolkit resources</a:t>
            </a:r>
          </a:p>
          <a:p>
            <a:pPr fontAlgn="base"/>
            <a:r>
              <a:rPr lang="en-US"/>
              <a:t>Share project information and toolkit resources</a:t>
            </a:r>
          </a:p>
          <a:p>
            <a:r>
              <a:rPr lang="en-US">
                <a:cs typeface="Arial"/>
              </a:rPr>
              <a:t>Currently in Phase 3 – project began in May</a:t>
            </a:r>
          </a:p>
          <a:p>
            <a:endParaRPr lang="en-US">
              <a:cs typeface="Arial"/>
            </a:endParaRPr>
          </a:p>
        </p:txBody>
      </p:sp>
    </p:spTree>
    <p:extLst>
      <p:ext uri="{BB962C8B-B14F-4D97-AF65-F5344CB8AC3E}">
        <p14:creationId xmlns:p14="http://schemas.microsoft.com/office/powerpoint/2010/main" val="4123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43734-B02A-4599-93AA-42B7E991B3CC}"/>
              </a:ext>
            </a:extLst>
          </p:cNvPr>
          <p:cNvSpPr>
            <a:spLocks noGrp="1"/>
          </p:cNvSpPr>
          <p:nvPr>
            <p:ph type="body" sz="quarter" idx="13"/>
          </p:nvPr>
        </p:nvSpPr>
        <p:spPr/>
        <p:txBody>
          <a:bodyPr/>
          <a:lstStyle/>
          <a:p>
            <a:r>
              <a:rPr lang="en-US" sz="2400" dirty="0"/>
              <a:t>Poll #3 results</a:t>
            </a:r>
          </a:p>
          <a:p>
            <a:endParaRPr lang="en-US" dirty="0"/>
          </a:p>
        </p:txBody>
      </p:sp>
      <p:pic>
        <p:nvPicPr>
          <p:cNvPr id="3" name="Picture 2">
            <a:extLst>
              <a:ext uri="{FF2B5EF4-FFF2-40B4-BE49-F238E27FC236}">
                <a16:creationId xmlns:a16="http://schemas.microsoft.com/office/drawing/2014/main" id="{6AE389F7-5705-4DF6-AC68-064864B3FF2C}"/>
              </a:ext>
            </a:extLst>
          </p:cNvPr>
          <p:cNvPicPr>
            <a:picLocks noChangeAspect="1"/>
          </p:cNvPicPr>
          <p:nvPr/>
        </p:nvPicPr>
        <p:blipFill rotWithShape="1">
          <a:blip r:embed="rId2"/>
          <a:srcRect b="7856"/>
          <a:stretch/>
        </p:blipFill>
        <p:spPr>
          <a:xfrm>
            <a:off x="243815" y="859826"/>
            <a:ext cx="8633092" cy="3812779"/>
          </a:xfrm>
          <a:prstGeom prst="rect">
            <a:avLst/>
          </a:prstGeom>
        </p:spPr>
      </p:pic>
    </p:spTree>
    <p:extLst>
      <p:ext uri="{BB962C8B-B14F-4D97-AF65-F5344CB8AC3E}">
        <p14:creationId xmlns:p14="http://schemas.microsoft.com/office/powerpoint/2010/main" val="75846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body" sz="quarter" idx="13"/>
          </p:nvPr>
        </p:nvSpPr>
        <p:spPr>
          <a:xfrm>
            <a:off x="340786" y="299530"/>
            <a:ext cx="8439148" cy="686442"/>
          </a:xfrm>
        </p:spPr>
        <p:txBody>
          <a:bodyPr vert="horz" lIns="91440" tIns="45720" rIns="91440" bIns="45720" anchor="t"/>
          <a:lstStyle/>
          <a:p>
            <a:r>
              <a:rPr lang="en-US"/>
              <a:t>REALM project research</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340786" y="1038109"/>
            <a:ext cx="5885843" cy="3067282"/>
          </a:xfrm>
        </p:spPr>
        <p:txBody>
          <a:bodyPr vert="horz" lIns="91440" tIns="45720" rIns="91440" bIns="45720" anchor="t"/>
          <a:lstStyle/>
          <a:p>
            <a:pPr marL="0" indent="0">
              <a:buNone/>
            </a:pPr>
            <a:endParaRPr lang="en-US" sz="1400">
              <a:solidFill>
                <a:schemeClr val="accent2"/>
              </a:solidFill>
            </a:endParaRPr>
          </a:p>
          <a:p>
            <a:pPr marL="0" indent="0">
              <a:buNone/>
            </a:pPr>
            <a:r>
              <a:rPr lang="en-US" sz="2000">
                <a:solidFill>
                  <a:schemeClr val="accent2"/>
                </a:solidFill>
              </a:rPr>
              <a:t>... is providing data that helps us better understand the virus. You can use that data to inform your practices and policies.</a:t>
            </a:r>
            <a:endParaRPr lang="en-US" sz="2000">
              <a:solidFill>
                <a:schemeClr val="accent2"/>
              </a:solidFill>
              <a:cs typeface="Arial"/>
            </a:endParaRPr>
          </a:p>
          <a:p>
            <a:pPr marL="0" indent="0">
              <a:buNone/>
            </a:pPr>
            <a:endParaRPr lang="en-US" sz="1400">
              <a:solidFill>
                <a:schemeClr val="accent2"/>
              </a:solidFill>
            </a:endParaRPr>
          </a:p>
          <a:p>
            <a:pPr marL="0" indent="0">
              <a:buNone/>
            </a:pPr>
            <a:r>
              <a:rPr lang="en-US" sz="2000">
                <a:solidFill>
                  <a:schemeClr val="accent2"/>
                </a:solidFill>
              </a:rPr>
              <a:t>The project is NOT making recommendations. Every institution is different and will need to develop policies that work for them and their community.</a:t>
            </a:r>
            <a:endParaRPr lang="en-US" sz="2000">
              <a:solidFill>
                <a:schemeClr val="accent2"/>
              </a:solidFill>
              <a:cs typeface="Arial"/>
            </a:endParaRPr>
          </a:p>
        </p:txBody>
      </p:sp>
      <p:graphicFrame>
        <p:nvGraphicFramePr>
          <p:cNvPr id="4" name="Diagram 3">
            <a:extLst>
              <a:ext uri="{FF2B5EF4-FFF2-40B4-BE49-F238E27FC236}">
                <a16:creationId xmlns:a16="http://schemas.microsoft.com/office/drawing/2014/main" id="{C449B356-A877-3740-88C7-02C494F4C267}"/>
              </a:ext>
            </a:extLst>
          </p:cNvPr>
          <p:cNvGraphicFramePr/>
          <p:nvPr>
            <p:extLst>
              <p:ext uri="{D42A27DB-BD31-4B8C-83A1-F6EECF244321}">
                <p14:modId xmlns:p14="http://schemas.microsoft.com/office/powerpoint/2010/main" val="1383022418"/>
              </p:ext>
            </p:extLst>
          </p:nvPr>
        </p:nvGraphicFramePr>
        <p:xfrm>
          <a:off x="5080000" y="299530"/>
          <a:ext cx="478971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932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C47840-34A7-445D-9D8B-2315275FED21}"/>
              </a:ext>
            </a:extLst>
          </p:cNvPr>
          <p:cNvSpPr>
            <a:spLocks noGrp="1"/>
          </p:cNvSpPr>
          <p:nvPr>
            <p:ph type="body" sz="quarter" idx="10"/>
          </p:nvPr>
        </p:nvSpPr>
        <p:spPr/>
        <p:txBody>
          <a:bodyPr/>
          <a:lstStyle/>
          <a:p>
            <a:r>
              <a:rPr lang="en-US"/>
              <a:t>STATUS of COVID-19 RESEARCH</a:t>
            </a:r>
          </a:p>
        </p:txBody>
      </p:sp>
    </p:spTree>
    <p:extLst>
      <p:ext uri="{BB962C8B-B14F-4D97-AF65-F5344CB8AC3E}">
        <p14:creationId xmlns:p14="http://schemas.microsoft.com/office/powerpoint/2010/main" val="99373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EC36F7F1-B017-4FFB-8A63-FFF4929A64E2}"/>
              </a:ext>
            </a:extLst>
          </p:cNvPr>
          <p:cNvSpPr txBox="1">
            <a:spLocks noChangeArrowheads="1"/>
          </p:cNvSpPr>
          <p:nvPr/>
        </p:nvSpPr>
        <p:spPr bwMode="auto">
          <a:xfrm>
            <a:off x="1871663" y="647700"/>
            <a:ext cx="5400675" cy="156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lnSpc>
                <a:spcPts val="2388"/>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1pPr>
            <a:lvl2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2pPr>
            <a:lvl3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3pPr>
            <a:lvl4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4pPr>
            <a:lvl5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5pPr>
            <a:lvl6pPr marL="25146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6pPr>
            <a:lvl7pPr marL="29718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7pPr>
            <a:lvl8pPr marL="34290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8pPr>
            <a:lvl9pPr marL="38862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9pPr>
          </a:lstStyle>
          <a:p>
            <a:pPr algn="ctr" defTabSz="336947" eaLnBrk="1" fontAlgn="base" hangingPunct="1">
              <a:lnSpc>
                <a:spcPct val="100000"/>
              </a:lnSpc>
              <a:spcBef>
                <a:spcPct val="0"/>
              </a:spcBef>
              <a:spcAft>
                <a:spcPct val="0"/>
              </a:spcAft>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nl-NL" altLang="en-US" sz="3600" b="1">
                <a:cs typeface="Arial" panose="020B0604020202020204" pitchFamily="34" charset="0"/>
              </a:rPr>
              <a:t>CERL</a:t>
            </a:r>
          </a:p>
          <a:p>
            <a:pPr algn="ctr" defTabSz="336947" eaLnBrk="1" fontAlgn="base" hangingPunct="1">
              <a:lnSpc>
                <a:spcPct val="100000"/>
              </a:lnSpc>
              <a:spcBef>
                <a:spcPct val="0"/>
              </a:spcBef>
              <a:spcAft>
                <a:spcPct val="0"/>
              </a:spcAft>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nl-NL" altLang="en-US" sz="3600" b="1">
                <a:cs typeface="Arial" panose="020B0604020202020204" pitchFamily="34" charset="0"/>
              </a:rPr>
              <a:t>Consortium of European Research Libraries</a:t>
            </a:r>
          </a:p>
        </p:txBody>
      </p:sp>
      <p:sp>
        <p:nvSpPr>
          <p:cNvPr id="68611" name="Text Box 2">
            <a:extLst>
              <a:ext uri="{FF2B5EF4-FFF2-40B4-BE49-F238E27FC236}">
                <a16:creationId xmlns:a16="http://schemas.microsoft.com/office/drawing/2014/main" id="{28555DC9-9A0B-4C64-A0DA-A9A554FBAF1B}"/>
              </a:ext>
            </a:extLst>
          </p:cNvPr>
          <p:cNvSpPr txBox="1">
            <a:spLocks noChangeArrowheads="1"/>
          </p:cNvSpPr>
          <p:nvPr/>
        </p:nvSpPr>
        <p:spPr bwMode="auto">
          <a:xfrm>
            <a:off x="1871663" y="2311004"/>
            <a:ext cx="5400675" cy="215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lnSpc>
                <a:spcPts val="2388"/>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1pPr>
            <a:lvl2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2pPr>
            <a:lvl3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3pPr>
            <a:lvl4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4pPr>
            <a:lvl5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5pPr>
            <a:lvl6pPr marL="25146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6pPr>
            <a:lvl7pPr marL="29718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7pPr>
            <a:lvl8pPr marL="34290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8pPr>
            <a:lvl9pPr marL="38862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9pPr>
          </a:lstStyle>
          <a:p>
            <a:pPr algn="ctr" defTabSz="336947" eaLnBrk="1" fontAlgn="base" hangingPunct="1">
              <a:lnSpc>
                <a:spcPts val="1491"/>
              </a:lnSpc>
              <a:spcBef>
                <a:spcPct val="0"/>
              </a:spcBef>
              <a:spcAft>
                <a:spcPct val="0"/>
              </a:spcAft>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nl-NL" altLang="en-US" sz="1200" b="1">
                <a:solidFill>
                  <a:srgbClr val="A4B3C9"/>
                </a:solidFill>
                <a:cs typeface="Arial" panose="020B0604020202020204" pitchFamily="34" charset="0"/>
              </a:rPr>
              <a:t>Marian Lefferts, Executive Manager</a:t>
            </a:r>
          </a:p>
        </p:txBody>
      </p:sp>
      <p:sp>
        <p:nvSpPr>
          <p:cNvPr id="68612" name="Text Box 3">
            <a:extLst>
              <a:ext uri="{FF2B5EF4-FFF2-40B4-BE49-F238E27FC236}">
                <a16:creationId xmlns:a16="http://schemas.microsoft.com/office/drawing/2014/main" id="{67EEA64B-4486-49F8-BA29-0EDD6E19E67E}"/>
              </a:ext>
            </a:extLst>
          </p:cNvPr>
          <p:cNvSpPr txBox="1">
            <a:spLocks noChangeArrowheads="1"/>
          </p:cNvSpPr>
          <p:nvPr/>
        </p:nvSpPr>
        <p:spPr bwMode="auto">
          <a:xfrm>
            <a:off x="2059782" y="4867276"/>
            <a:ext cx="294085" cy="175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lnSpc>
                <a:spcPts val="2388"/>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1pPr>
            <a:lvl2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2pPr>
            <a:lvl3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3pPr>
            <a:lvl4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4pPr>
            <a:lvl5pPr eaLnBrk="0" hangingPunct="0">
              <a:lnSpc>
                <a:spcPts val="2388"/>
              </a:lnSpc>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5pPr>
            <a:lvl6pPr marL="25146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6pPr>
            <a:lvl7pPr marL="29718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7pPr>
            <a:lvl8pPr marL="34290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8pPr>
            <a:lvl9pPr marL="3886200" indent="-228600" defTabSz="449263" eaLnBrk="0" fontAlgn="base" hangingPunct="0">
              <a:lnSpc>
                <a:spcPts val="2388"/>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Gill Sans MT" panose="020B0502020104020203" pitchFamily="34" charset="0"/>
                <a:ea typeface="Microsoft YaHei" panose="020B0503020204020204" pitchFamily="34" charset="-122"/>
              </a:defRPr>
            </a:lvl9pPr>
          </a:lstStyle>
          <a:p>
            <a:pPr algn="r" defTabSz="336947" eaLnBrk="1" fontAlgn="base" hangingPunct="1">
              <a:lnSpc>
                <a:spcPct val="100000"/>
              </a:lnSpc>
              <a:spcBef>
                <a:spcPct val="0"/>
              </a:spcBef>
              <a:spcAft>
                <a:spcPct val="0"/>
              </a:spcAft>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fld id="{D0FB9391-B306-4B11-A2BB-D440523AE83F}" type="slidenum">
              <a:rPr lang="en-GB" altLang="en-US" sz="975" b="1">
                <a:solidFill>
                  <a:srgbClr val="A4B3C9"/>
                </a:solidFill>
                <a:cs typeface="Arial" panose="020B0604020202020204" pitchFamily="34" charset="0"/>
              </a:rPr>
              <a:pPr algn="r" defTabSz="336947" eaLnBrk="1" fontAlgn="base" hangingPunct="1">
                <a:lnSpc>
                  <a:spcPct val="100000"/>
                </a:lnSpc>
                <a:spcBef>
                  <a:spcPct val="0"/>
                </a:spcBef>
                <a:spcAft>
                  <a:spcPct val="0"/>
                </a:spcAft>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t>2</a:t>
            </a:fld>
            <a:endParaRPr lang="en-GB" altLang="en-US" sz="975" b="1">
              <a:solidFill>
                <a:srgbClr val="A4B3C9"/>
              </a:solidFill>
              <a:cs typeface="Arial" panose="020B0604020202020204" pitchFamily="34" charset="0"/>
            </a:endParaRPr>
          </a:p>
        </p:txBody>
      </p:sp>
      <p:pic>
        <p:nvPicPr>
          <p:cNvPr id="2" name="Afbeelding 1">
            <a:extLst>
              <a:ext uri="{FF2B5EF4-FFF2-40B4-BE49-F238E27FC236}">
                <a16:creationId xmlns:a16="http://schemas.microsoft.com/office/drawing/2014/main" id="{D1A14EF4-B387-4BAA-975B-25583F472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6216" y="2566416"/>
            <a:ext cx="1484784" cy="263961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CA7A38-49CE-45CE-9C19-FBDC1B8969F9}"/>
              </a:ext>
            </a:extLst>
          </p:cNvPr>
          <p:cNvSpPr>
            <a:spLocks noGrp="1"/>
          </p:cNvSpPr>
          <p:nvPr>
            <p:ph type="body" sz="quarter" idx="13"/>
          </p:nvPr>
        </p:nvSpPr>
        <p:spPr>
          <a:xfrm>
            <a:off x="1944414" y="1169279"/>
            <a:ext cx="6640786" cy="3183802"/>
          </a:xfrm>
          <a:prstGeom prst="rect">
            <a:avLst/>
          </a:prstGeom>
        </p:spPr>
        <p:txBody>
          <a:bodyPr vert="horz" lIns="91440" tIns="45720" rIns="91440" bIns="45720" anchor="t"/>
          <a:lstStyle/>
          <a:p>
            <a:pPr marL="0" indent="0">
              <a:buNone/>
            </a:pPr>
            <a:endParaRPr lang="en-US" sz="1800">
              <a:solidFill>
                <a:schemeClr val="tx1"/>
              </a:solidFill>
            </a:endParaRPr>
          </a:p>
          <a:p>
            <a:pPr marL="0" indent="0">
              <a:buNone/>
            </a:pPr>
            <a:r>
              <a:rPr lang="en-US" sz="1800">
                <a:solidFill>
                  <a:schemeClr val="tx1"/>
                </a:solidFill>
              </a:rPr>
              <a:t>How might the virus spread through general operations?</a:t>
            </a:r>
          </a:p>
          <a:p>
            <a:pPr marL="0" indent="0">
              <a:buNone/>
            </a:pPr>
            <a:endParaRPr lang="en-US" sz="2400">
              <a:solidFill>
                <a:schemeClr val="tx1"/>
              </a:solidFill>
            </a:endParaRPr>
          </a:p>
          <a:p>
            <a:r>
              <a:rPr lang="en-US" sz="1800">
                <a:solidFill>
                  <a:schemeClr val="tx1"/>
                </a:solidFill>
              </a:rPr>
              <a:t>How long does the virus survive on material surfaces through environmental attenuation? (Virus dying naturally, without intervention.)</a:t>
            </a:r>
            <a:br>
              <a:rPr lang="en-US" sz="1800">
                <a:solidFill>
                  <a:schemeClr val="tx1"/>
                </a:solidFill>
              </a:rPr>
            </a:br>
            <a:endParaRPr lang="en-US" sz="1100">
              <a:solidFill>
                <a:schemeClr val="tx1"/>
              </a:solidFill>
              <a:cs typeface="Arial"/>
            </a:endParaRPr>
          </a:p>
          <a:p>
            <a:r>
              <a:rPr lang="en-US" sz="1800">
                <a:solidFill>
                  <a:schemeClr val="tx1"/>
                </a:solidFill>
              </a:rPr>
              <a:t>How effective are various prevention and decontamination measures available in the near term? (Cleaning agents, PPE, shields, etc.)</a:t>
            </a:r>
          </a:p>
          <a:p>
            <a:pPr marL="0" indent="0">
              <a:buNone/>
            </a:pPr>
            <a:endParaRPr lang="en-US"/>
          </a:p>
        </p:txBody>
      </p:sp>
      <p:sp>
        <p:nvSpPr>
          <p:cNvPr id="3" name="Text Placeholder 2">
            <a:extLst>
              <a:ext uri="{FF2B5EF4-FFF2-40B4-BE49-F238E27FC236}">
                <a16:creationId xmlns:a16="http://schemas.microsoft.com/office/drawing/2014/main" id="{51701552-0C66-4D8F-969C-A5D28F8FD106}"/>
              </a:ext>
            </a:extLst>
          </p:cNvPr>
          <p:cNvSpPr>
            <a:spLocks noGrp="1"/>
          </p:cNvSpPr>
          <p:nvPr>
            <p:ph type="body" sz="quarter" idx="12"/>
          </p:nvPr>
        </p:nvSpPr>
        <p:spPr>
          <a:xfrm>
            <a:off x="290946" y="241436"/>
            <a:ext cx="8055537" cy="748145"/>
          </a:xfrm>
          <a:prstGeom prst="rect">
            <a:avLst/>
          </a:prstGeom>
        </p:spPr>
        <p:txBody>
          <a:bodyPr vert="horz" lIns="91440" tIns="45720" rIns="91440" bIns="45720" anchor="t"/>
          <a:lstStyle/>
          <a:p>
            <a:pPr marL="0" indent="0">
              <a:buNone/>
            </a:pPr>
            <a:r>
              <a:rPr lang="en-US" sz="3600" b="1">
                <a:solidFill>
                  <a:schemeClr val="tx2"/>
                </a:solidFill>
              </a:rPr>
              <a:t>Literature research questions</a:t>
            </a:r>
          </a:p>
        </p:txBody>
      </p:sp>
      <p:grpSp>
        <p:nvGrpSpPr>
          <p:cNvPr id="6" name="Group 5">
            <a:extLst>
              <a:ext uri="{FF2B5EF4-FFF2-40B4-BE49-F238E27FC236}">
                <a16:creationId xmlns:a16="http://schemas.microsoft.com/office/drawing/2014/main" id="{87C8E92F-830D-4156-98FE-233D96401E2A}"/>
              </a:ext>
            </a:extLst>
          </p:cNvPr>
          <p:cNvGrpSpPr/>
          <p:nvPr/>
        </p:nvGrpSpPr>
        <p:grpSpPr>
          <a:xfrm>
            <a:off x="942588" y="1250322"/>
            <a:ext cx="748145" cy="2922285"/>
            <a:chOff x="290946" y="1160940"/>
            <a:chExt cx="748145" cy="2922285"/>
          </a:xfrm>
        </p:grpSpPr>
        <p:grpSp>
          <p:nvGrpSpPr>
            <p:cNvPr id="5" name="Group 4">
              <a:extLst>
                <a:ext uri="{FF2B5EF4-FFF2-40B4-BE49-F238E27FC236}">
                  <a16:creationId xmlns:a16="http://schemas.microsoft.com/office/drawing/2014/main" id="{A95CC7CE-E5EE-4A2F-99B3-10A6DA59AAB7}"/>
                </a:ext>
              </a:extLst>
            </p:cNvPr>
            <p:cNvGrpSpPr/>
            <p:nvPr/>
          </p:nvGrpSpPr>
          <p:grpSpPr>
            <a:xfrm>
              <a:off x="290946" y="1160940"/>
              <a:ext cx="748145" cy="2922285"/>
              <a:chOff x="290946" y="1160940"/>
              <a:chExt cx="748145" cy="2922285"/>
            </a:xfrm>
          </p:grpSpPr>
          <p:sp>
            <p:nvSpPr>
              <p:cNvPr id="12" name="Rectangle 11">
                <a:extLst>
                  <a:ext uri="{FF2B5EF4-FFF2-40B4-BE49-F238E27FC236}">
                    <a16:creationId xmlns:a16="http://schemas.microsoft.com/office/drawing/2014/main" id="{F44DC24D-8BE0-FA44-AF8E-54B61456F9E0}"/>
                  </a:ext>
                </a:extLst>
              </p:cNvPr>
              <p:cNvSpPr/>
              <p:nvPr/>
            </p:nvSpPr>
            <p:spPr>
              <a:xfrm>
                <a:off x="290946" y="1160940"/>
                <a:ext cx="748145" cy="74814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highlight>
                    <a:srgbClr val="39AFD7"/>
                  </a:highlight>
                </a:endParaRPr>
              </a:p>
            </p:txBody>
          </p:sp>
          <p:sp>
            <p:nvSpPr>
              <p:cNvPr id="13" name="Rectangle 12">
                <a:extLst>
                  <a:ext uri="{FF2B5EF4-FFF2-40B4-BE49-F238E27FC236}">
                    <a16:creationId xmlns:a16="http://schemas.microsoft.com/office/drawing/2014/main" id="{5521D198-AC6B-5242-B629-133AF0DE1F98}"/>
                  </a:ext>
                </a:extLst>
              </p:cNvPr>
              <p:cNvSpPr/>
              <p:nvPr/>
            </p:nvSpPr>
            <p:spPr>
              <a:xfrm>
                <a:off x="290946" y="2248010"/>
                <a:ext cx="748145" cy="7481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415F6E-0852-8447-B398-C7D76EC157DD}"/>
                  </a:ext>
                </a:extLst>
              </p:cNvPr>
              <p:cNvSpPr/>
              <p:nvPr/>
            </p:nvSpPr>
            <p:spPr>
              <a:xfrm>
                <a:off x="290946" y="3335080"/>
                <a:ext cx="748145" cy="748145"/>
              </a:xfrm>
              <a:prstGeom prst="rect">
                <a:avLst/>
              </a:prstGeom>
              <a:solidFill>
                <a:srgbClr val="38B0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7D5150-6927-0242-B3FD-1D91B83DAC1A}"/>
                  </a:ext>
                </a:extLst>
              </p:cNvPr>
              <p:cNvSpPr txBox="1"/>
              <p:nvPr/>
            </p:nvSpPr>
            <p:spPr>
              <a:xfrm>
                <a:off x="447651" y="1242624"/>
                <a:ext cx="434734" cy="584775"/>
              </a:xfrm>
              <a:prstGeom prst="rect">
                <a:avLst/>
              </a:prstGeom>
              <a:noFill/>
            </p:spPr>
            <p:txBody>
              <a:bodyPr wrap="none" rtlCol="0">
                <a:spAutoFit/>
              </a:bodyPr>
              <a:lstStyle/>
              <a:p>
                <a:r>
                  <a:rPr lang="en-US" sz="3200" b="1">
                    <a:solidFill>
                      <a:schemeClr val="bg1"/>
                    </a:solidFill>
                  </a:rPr>
                  <a:t>?</a:t>
                </a:r>
              </a:p>
            </p:txBody>
          </p:sp>
          <p:sp>
            <p:nvSpPr>
              <p:cNvPr id="17" name="TextBox 16">
                <a:extLst>
                  <a:ext uri="{FF2B5EF4-FFF2-40B4-BE49-F238E27FC236}">
                    <a16:creationId xmlns:a16="http://schemas.microsoft.com/office/drawing/2014/main" id="{2C7CD4EF-9B1A-9543-9A70-997A77E3F092}"/>
                  </a:ext>
                </a:extLst>
              </p:cNvPr>
              <p:cNvSpPr txBox="1"/>
              <p:nvPr/>
            </p:nvSpPr>
            <p:spPr>
              <a:xfrm>
                <a:off x="447651" y="2323400"/>
                <a:ext cx="434734" cy="584775"/>
              </a:xfrm>
              <a:prstGeom prst="rect">
                <a:avLst/>
              </a:prstGeom>
              <a:noFill/>
            </p:spPr>
            <p:txBody>
              <a:bodyPr wrap="none" rtlCol="0">
                <a:spAutoFit/>
              </a:bodyPr>
              <a:lstStyle/>
              <a:p>
                <a:r>
                  <a:rPr lang="en-US" sz="3200" b="1">
                    <a:solidFill>
                      <a:schemeClr val="bg1"/>
                    </a:solidFill>
                  </a:rPr>
                  <a:t>?</a:t>
                </a:r>
              </a:p>
            </p:txBody>
          </p:sp>
        </p:grpSp>
        <p:sp>
          <p:nvSpPr>
            <p:cNvPr id="18" name="TextBox 17">
              <a:extLst>
                <a:ext uri="{FF2B5EF4-FFF2-40B4-BE49-F238E27FC236}">
                  <a16:creationId xmlns:a16="http://schemas.microsoft.com/office/drawing/2014/main" id="{00CEB0A1-EDF7-3241-807D-F6E4AAE48C4F}"/>
                </a:ext>
              </a:extLst>
            </p:cNvPr>
            <p:cNvSpPr txBox="1"/>
            <p:nvPr/>
          </p:nvSpPr>
          <p:spPr>
            <a:xfrm>
              <a:off x="447651" y="3406174"/>
              <a:ext cx="434734" cy="584775"/>
            </a:xfrm>
            <a:prstGeom prst="rect">
              <a:avLst/>
            </a:prstGeom>
            <a:noFill/>
          </p:spPr>
          <p:txBody>
            <a:bodyPr wrap="none" rtlCol="0">
              <a:spAutoFit/>
            </a:bodyPr>
            <a:lstStyle/>
            <a:p>
              <a:r>
                <a:rPr lang="en-US" sz="3200" b="1">
                  <a:solidFill>
                    <a:schemeClr val="bg1"/>
                  </a:solidFill>
                </a:rPr>
                <a:t>?</a:t>
              </a:r>
            </a:p>
          </p:txBody>
        </p:sp>
      </p:grpSp>
    </p:spTree>
    <p:extLst>
      <p:ext uri="{BB962C8B-B14F-4D97-AF65-F5344CB8AC3E}">
        <p14:creationId xmlns:p14="http://schemas.microsoft.com/office/powerpoint/2010/main" val="343038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9CA17-340C-4F6A-8307-E068888DFFC4}"/>
              </a:ext>
            </a:extLst>
          </p:cNvPr>
          <p:cNvSpPr>
            <a:spLocks noGrp="1"/>
          </p:cNvSpPr>
          <p:nvPr>
            <p:ph type="body" sz="quarter" idx="13"/>
          </p:nvPr>
        </p:nvSpPr>
        <p:spPr/>
        <p:txBody>
          <a:bodyPr/>
          <a:lstStyle/>
          <a:p>
            <a:r>
              <a:rPr lang="en-US"/>
              <a:t>Known unknowns</a:t>
            </a:r>
          </a:p>
        </p:txBody>
      </p:sp>
      <p:pic>
        <p:nvPicPr>
          <p:cNvPr id="6" name="Picture 5">
            <a:extLst>
              <a:ext uri="{FF2B5EF4-FFF2-40B4-BE49-F238E27FC236}">
                <a16:creationId xmlns:a16="http://schemas.microsoft.com/office/drawing/2014/main" id="{E89B4FBD-444D-46D0-A9C8-47182DD45A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429" y="921826"/>
            <a:ext cx="7006169" cy="3596286"/>
          </a:xfrm>
          <a:prstGeom prst="rect">
            <a:avLst/>
          </a:prstGeom>
        </p:spPr>
      </p:pic>
    </p:spTree>
    <p:extLst>
      <p:ext uri="{BB962C8B-B14F-4D97-AF65-F5344CB8AC3E}">
        <p14:creationId xmlns:p14="http://schemas.microsoft.com/office/powerpoint/2010/main" val="328679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BED6C-19CA-4CD6-B17C-F7C3C972E293}"/>
              </a:ext>
            </a:extLst>
          </p:cNvPr>
          <p:cNvSpPr>
            <a:spLocks noGrp="1"/>
          </p:cNvSpPr>
          <p:nvPr>
            <p:ph type="body" sz="quarter" idx="13"/>
          </p:nvPr>
        </p:nvSpPr>
        <p:spPr/>
        <p:txBody>
          <a:bodyPr/>
          <a:lstStyle/>
          <a:p>
            <a:r>
              <a:rPr lang="en-US"/>
              <a:t>Key points in the findings</a:t>
            </a:r>
          </a:p>
        </p:txBody>
      </p:sp>
      <p:sp>
        <p:nvSpPr>
          <p:cNvPr id="3" name="Text Placeholder 2">
            <a:extLst>
              <a:ext uri="{FF2B5EF4-FFF2-40B4-BE49-F238E27FC236}">
                <a16:creationId xmlns:a16="http://schemas.microsoft.com/office/drawing/2014/main" id="{958A45A2-450E-404F-9E70-9A72A05747B4}"/>
              </a:ext>
            </a:extLst>
          </p:cNvPr>
          <p:cNvSpPr>
            <a:spLocks noGrp="1"/>
          </p:cNvSpPr>
          <p:nvPr>
            <p:ph type="body" sz="quarter" idx="12"/>
          </p:nvPr>
        </p:nvSpPr>
        <p:spPr/>
        <p:txBody>
          <a:bodyPr/>
          <a:lstStyle/>
          <a:p>
            <a:r>
              <a:rPr lang="en-US" sz="2200"/>
              <a:t>The human infectious dose is still unknown. Studies of other viruses (e.g. SARS-</a:t>
            </a:r>
            <a:r>
              <a:rPr lang="en-US" sz="2200" err="1"/>
              <a:t>CoV</a:t>
            </a:r>
            <a:r>
              <a:rPr lang="en-US" sz="2200"/>
              <a:t>, MERS, influenza) have shown a wide range.</a:t>
            </a:r>
          </a:p>
          <a:p>
            <a:r>
              <a:rPr lang="en-US" sz="2200"/>
              <a:t>Other areas that require more exploration are aerosol particle transmission and human matter (in solid and aerosol)</a:t>
            </a:r>
            <a:endParaRPr lang="en-US" sz="2200">
              <a:cs typeface="Arial"/>
            </a:endParaRPr>
          </a:p>
          <a:p>
            <a:r>
              <a:rPr lang="en-US" sz="2200"/>
              <a:t>Environmental factors such as humidity, temperature, ventilation/air flow, and air conditioning may also affect the spread of SARS-CoV-2 </a:t>
            </a:r>
            <a:endParaRPr lang="en-US" sz="2200">
              <a:cs typeface="Arial"/>
            </a:endParaRPr>
          </a:p>
          <a:p>
            <a:endParaRPr lang="en-US"/>
          </a:p>
          <a:p>
            <a:endParaRPr lang="en-US"/>
          </a:p>
        </p:txBody>
      </p:sp>
    </p:spTree>
    <p:extLst>
      <p:ext uri="{BB962C8B-B14F-4D97-AF65-F5344CB8AC3E}">
        <p14:creationId xmlns:p14="http://schemas.microsoft.com/office/powerpoint/2010/main" val="379611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5263BC-84AB-4026-8158-FD1485C3C1DC}"/>
              </a:ext>
            </a:extLst>
          </p:cNvPr>
          <p:cNvSpPr txBox="1"/>
          <p:nvPr/>
        </p:nvSpPr>
        <p:spPr>
          <a:xfrm>
            <a:off x="5002306" y="4364531"/>
            <a:ext cx="4049486" cy="602398"/>
          </a:xfrm>
          <a:prstGeom prst="rect">
            <a:avLst/>
          </a:prstGeom>
          <a:solidFill>
            <a:schemeClr val="bg1"/>
          </a:solidFill>
        </p:spPr>
        <p:txBody>
          <a:bodyPr wrap="square" rtlCol="0">
            <a:spAutoFit/>
          </a:bodyPr>
          <a:lstStyle/>
          <a:p>
            <a:endParaRPr lang="en-US"/>
          </a:p>
        </p:txBody>
      </p:sp>
      <p:sp>
        <p:nvSpPr>
          <p:cNvPr id="2" name="Text Placeholder 1">
            <a:extLst>
              <a:ext uri="{FF2B5EF4-FFF2-40B4-BE49-F238E27FC236}">
                <a16:creationId xmlns:a16="http://schemas.microsoft.com/office/drawing/2014/main" id="{A13B8F02-041C-47B0-A589-2E381E196BDE}"/>
              </a:ext>
            </a:extLst>
          </p:cNvPr>
          <p:cNvSpPr>
            <a:spLocks noGrp="1"/>
          </p:cNvSpPr>
          <p:nvPr>
            <p:ph type="body" sz="quarter" idx="13"/>
          </p:nvPr>
        </p:nvSpPr>
        <p:spPr>
          <a:xfrm>
            <a:off x="233210" y="176571"/>
            <a:ext cx="8439148" cy="686442"/>
          </a:xfrm>
        </p:spPr>
        <p:txBody>
          <a:bodyPr/>
          <a:lstStyle/>
          <a:p>
            <a:r>
              <a:rPr lang="en-US"/>
              <a:t>How the virus spreads</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340786" y="925643"/>
            <a:ext cx="4968881" cy="3239103"/>
          </a:xfrm>
        </p:spPr>
        <p:txBody>
          <a:bodyPr vert="horz" anchor="t">
            <a:normAutofit/>
          </a:bodyPr>
          <a:lstStyle/>
          <a:p>
            <a:pPr marL="0" lvl="0" indent="0">
              <a:buNone/>
            </a:pPr>
            <a:r>
              <a:rPr lang="en-US" sz="2000" b="1"/>
              <a:t>Most likely</a:t>
            </a:r>
          </a:p>
          <a:p>
            <a:pPr lvl="0"/>
            <a:r>
              <a:rPr lang="en-US" sz="2000"/>
              <a:t>Direct contact between people</a:t>
            </a:r>
          </a:p>
          <a:p>
            <a:pPr lvl="0"/>
            <a:r>
              <a:rPr lang="en-US" sz="2000"/>
              <a:t>Droplets passed between people</a:t>
            </a:r>
          </a:p>
          <a:p>
            <a:pPr lvl="0"/>
            <a:endParaRPr lang="en-US" sz="2000"/>
          </a:p>
          <a:p>
            <a:pPr marL="0" indent="0">
              <a:buNone/>
            </a:pPr>
            <a:r>
              <a:rPr lang="en-US" sz="2000" b="1"/>
              <a:t>Possibly</a:t>
            </a:r>
          </a:p>
          <a:p>
            <a:r>
              <a:rPr lang="en-US" sz="2000"/>
              <a:t>Aerosol particles</a:t>
            </a:r>
          </a:p>
          <a:p>
            <a:r>
              <a:rPr lang="en-US" sz="2000">
                <a:cs typeface="Arial"/>
              </a:rPr>
              <a:t>Contaminated objects (</a:t>
            </a:r>
            <a:r>
              <a:rPr lang="en-US" sz="2000" i="1">
                <a:cs typeface="Arial"/>
              </a:rPr>
              <a:t>fomites</a:t>
            </a:r>
            <a:r>
              <a:rPr lang="en-US" sz="2000">
                <a:cs typeface="Arial"/>
              </a:rPr>
              <a:t>)</a:t>
            </a:r>
          </a:p>
          <a:p>
            <a:r>
              <a:rPr lang="en-US" sz="2000">
                <a:cs typeface="Arial"/>
              </a:rPr>
              <a:t>Other body fluids, excretions</a:t>
            </a:r>
          </a:p>
        </p:txBody>
      </p:sp>
      <p:pic>
        <p:nvPicPr>
          <p:cNvPr id="6" name="Picture 5" descr="A picture containing rain, nature, large, view&#10;&#10;Description automatically generated">
            <a:extLst>
              <a:ext uri="{FF2B5EF4-FFF2-40B4-BE49-F238E27FC236}">
                <a16:creationId xmlns:a16="http://schemas.microsoft.com/office/drawing/2014/main" id="{06085766-3CD3-4B78-86EC-6D7DD5B63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9744" y="123390"/>
            <a:ext cx="3274967" cy="4843539"/>
          </a:xfrm>
          <a:prstGeom prst="rect">
            <a:avLst/>
          </a:prstGeom>
        </p:spPr>
      </p:pic>
      <p:sp>
        <p:nvSpPr>
          <p:cNvPr id="7" name="Rectangle 6">
            <a:extLst>
              <a:ext uri="{FF2B5EF4-FFF2-40B4-BE49-F238E27FC236}">
                <a16:creationId xmlns:a16="http://schemas.microsoft.com/office/drawing/2014/main" id="{7D715FE9-48A1-455E-AAA7-7746C9EE3973}"/>
              </a:ext>
            </a:extLst>
          </p:cNvPr>
          <p:cNvSpPr/>
          <p:nvPr/>
        </p:nvSpPr>
        <p:spPr>
          <a:xfrm>
            <a:off x="7086067" y="4935882"/>
            <a:ext cx="1999265" cy="230832"/>
          </a:xfrm>
          <a:prstGeom prst="rect">
            <a:avLst/>
          </a:prstGeom>
        </p:spPr>
        <p:txBody>
          <a:bodyPr wrap="none">
            <a:spAutoFit/>
          </a:bodyPr>
          <a:lstStyle/>
          <a:p>
            <a:r>
              <a:rPr lang="en-US" sz="900"/>
              <a:t>Photo by </a:t>
            </a:r>
            <a:r>
              <a:rPr lang="en-US" sz="900">
                <a:hlinkClick r:id="rId4"/>
              </a:rPr>
              <a:t>Blake Cheek</a:t>
            </a:r>
            <a:r>
              <a:rPr lang="en-US" sz="900"/>
              <a:t> on </a:t>
            </a:r>
            <a:r>
              <a:rPr lang="en-US" sz="900" err="1">
                <a:hlinkClick r:id="rId5"/>
              </a:rPr>
              <a:t>Unsplash</a:t>
            </a:r>
            <a:endParaRPr lang="en-US" sz="900"/>
          </a:p>
        </p:txBody>
      </p:sp>
    </p:spTree>
    <p:extLst>
      <p:ext uri="{BB962C8B-B14F-4D97-AF65-F5344CB8AC3E}">
        <p14:creationId xmlns:p14="http://schemas.microsoft.com/office/powerpoint/2010/main" val="3552200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810A7E-CB43-4762-A451-9E7C0F71D102}"/>
              </a:ext>
            </a:extLst>
          </p:cNvPr>
          <p:cNvSpPr>
            <a:spLocks noGrp="1"/>
          </p:cNvSpPr>
          <p:nvPr>
            <p:ph type="body" sz="quarter" idx="13"/>
          </p:nvPr>
        </p:nvSpPr>
        <p:spPr>
          <a:xfrm>
            <a:off x="340785" y="268801"/>
            <a:ext cx="8439148" cy="686442"/>
          </a:xfrm>
        </p:spPr>
        <p:txBody>
          <a:bodyPr/>
          <a:lstStyle/>
          <a:p>
            <a:r>
              <a:rPr lang="en-US"/>
              <a:t>Environmental conditions are a factor</a:t>
            </a:r>
          </a:p>
        </p:txBody>
      </p:sp>
      <p:sp>
        <p:nvSpPr>
          <p:cNvPr id="3" name="Text Placeholder 2">
            <a:extLst>
              <a:ext uri="{FF2B5EF4-FFF2-40B4-BE49-F238E27FC236}">
                <a16:creationId xmlns:a16="http://schemas.microsoft.com/office/drawing/2014/main" id="{63AA64F8-8F1A-465D-9FCD-32D929F32C52}"/>
              </a:ext>
            </a:extLst>
          </p:cNvPr>
          <p:cNvSpPr>
            <a:spLocks noGrp="1"/>
          </p:cNvSpPr>
          <p:nvPr>
            <p:ph type="body" sz="quarter" idx="12"/>
          </p:nvPr>
        </p:nvSpPr>
        <p:spPr>
          <a:xfrm>
            <a:off x="490903" y="1316666"/>
            <a:ext cx="8138911" cy="3356378"/>
          </a:xfrm>
        </p:spPr>
        <p:txBody>
          <a:bodyPr/>
          <a:lstStyle/>
          <a:p>
            <a:r>
              <a:rPr lang="en-US"/>
              <a:t>Temperature</a:t>
            </a:r>
          </a:p>
          <a:p>
            <a:r>
              <a:rPr lang="en-US"/>
              <a:t>Relative humidity</a:t>
            </a:r>
          </a:p>
          <a:p>
            <a:r>
              <a:rPr lang="en-US"/>
              <a:t>Air quality</a:t>
            </a:r>
          </a:p>
          <a:p>
            <a:r>
              <a:rPr lang="en-US"/>
              <a:t>Air flow</a:t>
            </a:r>
          </a:p>
        </p:txBody>
      </p:sp>
      <p:pic>
        <p:nvPicPr>
          <p:cNvPr id="5" name="Picture 4" descr="A store in a library&#10;&#10;Description automatically generated">
            <a:extLst>
              <a:ext uri="{FF2B5EF4-FFF2-40B4-BE49-F238E27FC236}">
                <a16:creationId xmlns:a16="http://schemas.microsoft.com/office/drawing/2014/main" id="{32D8C0A5-1800-4E17-90BA-974AAFA1A4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8019" y="886989"/>
            <a:ext cx="5054283" cy="3369522"/>
          </a:xfrm>
          <a:prstGeom prst="rect">
            <a:avLst/>
          </a:prstGeom>
        </p:spPr>
      </p:pic>
      <p:sp>
        <p:nvSpPr>
          <p:cNvPr id="7" name="Rectangle 6">
            <a:extLst>
              <a:ext uri="{FF2B5EF4-FFF2-40B4-BE49-F238E27FC236}">
                <a16:creationId xmlns:a16="http://schemas.microsoft.com/office/drawing/2014/main" id="{17B994D0-420D-49A0-9678-6A600EDAD94C}"/>
              </a:ext>
            </a:extLst>
          </p:cNvPr>
          <p:cNvSpPr/>
          <p:nvPr/>
        </p:nvSpPr>
        <p:spPr>
          <a:xfrm>
            <a:off x="6791133" y="4218556"/>
            <a:ext cx="2161169" cy="246221"/>
          </a:xfrm>
          <a:prstGeom prst="rect">
            <a:avLst/>
          </a:prstGeom>
        </p:spPr>
        <p:txBody>
          <a:bodyPr wrap="none">
            <a:spAutoFit/>
          </a:bodyPr>
          <a:lstStyle/>
          <a:p>
            <a:r>
              <a:rPr lang="en-US" sz="1000"/>
              <a:t>Photo by </a:t>
            </a:r>
            <a:r>
              <a:rPr lang="en-US" sz="1000">
                <a:hlinkClick r:id="rId4"/>
              </a:rPr>
              <a:t>Phil Hearing</a:t>
            </a:r>
            <a:r>
              <a:rPr lang="en-US" sz="1000"/>
              <a:t> on </a:t>
            </a:r>
            <a:r>
              <a:rPr lang="en-US" sz="1000" err="1">
                <a:hlinkClick r:id="rId5"/>
              </a:rPr>
              <a:t>Unsplash</a:t>
            </a:r>
            <a:endParaRPr lang="en-US" sz="1000"/>
          </a:p>
        </p:txBody>
      </p:sp>
    </p:spTree>
    <p:extLst>
      <p:ext uri="{BB962C8B-B14F-4D97-AF65-F5344CB8AC3E}">
        <p14:creationId xmlns:p14="http://schemas.microsoft.com/office/powerpoint/2010/main" val="99740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B8F02-041C-47B0-A589-2E381E196BDE}"/>
              </a:ext>
            </a:extLst>
          </p:cNvPr>
          <p:cNvSpPr>
            <a:spLocks noGrp="1"/>
          </p:cNvSpPr>
          <p:nvPr>
            <p:ph type="body" sz="quarter" idx="13"/>
          </p:nvPr>
        </p:nvSpPr>
        <p:spPr>
          <a:xfrm>
            <a:off x="352426" y="227829"/>
            <a:ext cx="8439148" cy="686442"/>
          </a:xfrm>
        </p:spPr>
        <p:txBody>
          <a:bodyPr/>
          <a:lstStyle/>
          <a:p>
            <a:r>
              <a:rPr lang="en-US" sz="3200"/>
              <a:t>Prevention and decontamination tactics</a:t>
            </a:r>
          </a:p>
        </p:txBody>
      </p:sp>
      <p:sp>
        <p:nvSpPr>
          <p:cNvPr id="3" name="Text Placeholder 2">
            <a:extLst>
              <a:ext uri="{FF2B5EF4-FFF2-40B4-BE49-F238E27FC236}">
                <a16:creationId xmlns:a16="http://schemas.microsoft.com/office/drawing/2014/main" id="{894819F6-6AF1-4500-8CB9-CA0A82AFAA3F}"/>
              </a:ext>
            </a:extLst>
          </p:cNvPr>
          <p:cNvSpPr>
            <a:spLocks noGrp="1"/>
          </p:cNvSpPr>
          <p:nvPr>
            <p:ph type="body" sz="quarter" idx="12"/>
          </p:nvPr>
        </p:nvSpPr>
        <p:spPr>
          <a:xfrm>
            <a:off x="550049" y="914271"/>
            <a:ext cx="6510627" cy="3540391"/>
          </a:xfrm>
        </p:spPr>
        <p:txBody>
          <a:bodyPr vert="horz" anchor="t">
            <a:normAutofit/>
          </a:bodyPr>
          <a:lstStyle/>
          <a:p>
            <a:r>
              <a:rPr lang="en-US"/>
              <a:t>Social distancing</a:t>
            </a:r>
          </a:p>
          <a:p>
            <a:r>
              <a:rPr lang="en-US"/>
              <a:t>Hand washing and toilet hygiene </a:t>
            </a:r>
          </a:p>
          <a:p>
            <a:r>
              <a:rPr lang="en-US"/>
              <a:t>Masks/PPE</a:t>
            </a:r>
          </a:p>
          <a:p>
            <a:r>
              <a:rPr lang="en-US"/>
              <a:t>Fresh air and open spaces</a:t>
            </a:r>
          </a:p>
          <a:p>
            <a:r>
              <a:rPr lang="en-US"/>
              <a:t>Surface cleaners and disinfectants*</a:t>
            </a:r>
          </a:p>
          <a:p>
            <a:r>
              <a:rPr lang="en-US"/>
              <a:t>UVA/UVC treatment*</a:t>
            </a:r>
          </a:p>
        </p:txBody>
      </p:sp>
      <p:grpSp>
        <p:nvGrpSpPr>
          <p:cNvPr id="6" name="Group 5">
            <a:extLst>
              <a:ext uri="{FF2B5EF4-FFF2-40B4-BE49-F238E27FC236}">
                <a16:creationId xmlns:a16="http://schemas.microsoft.com/office/drawing/2014/main" id="{E7B015FB-9971-4043-A116-B7FE814A3937}"/>
              </a:ext>
            </a:extLst>
          </p:cNvPr>
          <p:cNvGrpSpPr/>
          <p:nvPr/>
        </p:nvGrpSpPr>
        <p:grpSpPr>
          <a:xfrm>
            <a:off x="5955002" y="2571750"/>
            <a:ext cx="2016287" cy="1082565"/>
            <a:chOff x="6705600" y="2984938"/>
            <a:chExt cx="2016287" cy="1082565"/>
          </a:xfrm>
        </p:grpSpPr>
        <p:sp>
          <p:nvSpPr>
            <p:cNvPr id="4" name="Right Brace 3">
              <a:extLst>
                <a:ext uri="{FF2B5EF4-FFF2-40B4-BE49-F238E27FC236}">
                  <a16:creationId xmlns:a16="http://schemas.microsoft.com/office/drawing/2014/main" id="{59D4008A-20BA-4A5E-8F34-C0682BF34483}"/>
                </a:ext>
              </a:extLst>
            </p:cNvPr>
            <p:cNvSpPr/>
            <p:nvPr/>
          </p:nvSpPr>
          <p:spPr>
            <a:xfrm>
              <a:off x="6705600" y="2984938"/>
              <a:ext cx="355076" cy="108256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ED02DBBD-9BC0-427B-AE63-A005916FBD9A}"/>
                </a:ext>
              </a:extLst>
            </p:cNvPr>
            <p:cNvSpPr txBox="1"/>
            <p:nvPr/>
          </p:nvSpPr>
          <p:spPr>
            <a:xfrm>
              <a:off x="7109455" y="3331779"/>
              <a:ext cx="1612432" cy="369332"/>
            </a:xfrm>
            <a:prstGeom prst="rect">
              <a:avLst/>
            </a:prstGeom>
            <a:noFill/>
          </p:spPr>
          <p:txBody>
            <a:bodyPr wrap="square" rtlCol="0">
              <a:spAutoFit/>
            </a:bodyPr>
            <a:lstStyle/>
            <a:p>
              <a:r>
                <a:rPr lang="en-US" b="1">
                  <a:solidFill>
                    <a:schemeClr val="accent1"/>
                  </a:solidFill>
                </a:rPr>
                <a:t>NEDCC </a:t>
              </a:r>
            </a:p>
          </p:txBody>
        </p:sp>
      </p:grpSp>
      <p:pic>
        <p:nvPicPr>
          <p:cNvPr id="1026" name="Picture 2">
            <a:extLst>
              <a:ext uri="{FF2B5EF4-FFF2-40B4-BE49-F238E27FC236}">
                <a16:creationId xmlns:a16="http://schemas.microsoft.com/office/drawing/2014/main" id="{D9C3E21D-FBB8-4719-ABC5-12A40047AD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920" y="2431191"/>
            <a:ext cx="988737" cy="122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4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40016B-1FBB-413A-AD9D-644B5460DC6F}"/>
              </a:ext>
            </a:extLst>
          </p:cNvPr>
          <p:cNvSpPr>
            <a:spLocks noGrp="1"/>
          </p:cNvSpPr>
          <p:nvPr>
            <p:ph type="body" sz="quarter" idx="10"/>
          </p:nvPr>
        </p:nvSpPr>
        <p:spPr>
          <a:xfrm>
            <a:off x="397846" y="469302"/>
            <a:ext cx="8174038" cy="646331"/>
          </a:xfrm>
        </p:spPr>
        <p:txBody>
          <a:bodyPr/>
          <a:lstStyle/>
          <a:p>
            <a:r>
              <a:rPr lang="en-US"/>
              <a:t>LAB TESTING</a:t>
            </a:r>
          </a:p>
        </p:txBody>
      </p:sp>
      <p:sp>
        <p:nvSpPr>
          <p:cNvPr id="5" name="Text Placeholder 2">
            <a:extLst>
              <a:ext uri="{FF2B5EF4-FFF2-40B4-BE49-F238E27FC236}">
                <a16:creationId xmlns:a16="http://schemas.microsoft.com/office/drawing/2014/main" id="{EE1AD219-85ED-49A4-A940-E650117B593C}"/>
              </a:ext>
            </a:extLst>
          </p:cNvPr>
          <p:cNvSpPr txBox="1">
            <a:spLocks/>
          </p:cNvSpPr>
          <p:nvPr/>
        </p:nvSpPr>
        <p:spPr>
          <a:xfrm>
            <a:off x="572116" y="1181922"/>
            <a:ext cx="3797628" cy="2286492"/>
          </a:xfrm>
          <a:prstGeom prst="rect">
            <a:avLst/>
          </a:prstGeom>
        </p:spPr>
        <p:txBody>
          <a:bodyPr vert="horz"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How long does the virus remain active on materials commonly found in libraries, archives, and museums?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Active…</a:t>
            </a:r>
            <a:r>
              <a:rPr kumimoji="0" lang="en-US" sz="1600" b="1" i="1" u="none" strike="noStrike" kern="1200" cap="none" spc="0" normalizeH="0" baseline="0" noProof="0">
                <a:ln>
                  <a:noFill/>
                </a:ln>
                <a:solidFill>
                  <a:srgbClr val="FFFFFF"/>
                </a:solidFill>
                <a:effectLst/>
                <a:uLnTx/>
                <a:uFillTx/>
                <a:latin typeface="Arial"/>
                <a:ea typeface="+mn-ea"/>
                <a:cs typeface="+mn-cs"/>
              </a:rPr>
              <a:t>viable</a:t>
            </a:r>
            <a:r>
              <a:rPr kumimoji="0" lang="en-US" sz="1600" b="1" i="0" u="none" strike="noStrike" kern="1200" cap="none" spc="0" normalizeH="0" baseline="0" noProof="0">
                <a:ln>
                  <a:noFill/>
                </a:ln>
                <a:solidFill>
                  <a:srgbClr val="FFFFFF"/>
                </a:solidFill>
                <a:effectLst/>
                <a:uLnTx/>
                <a:uFillTx/>
                <a:latin typeface="Arial"/>
                <a:ea typeface="+mn-ea"/>
                <a:cs typeface="+mn-cs"/>
              </a:rPr>
              <a:t>...</a:t>
            </a:r>
            <a:r>
              <a:rPr kumimoji="0" lang="en-US" sz="1600" b="1" i="1" u="none" strike="noStrike" kern="1200" cap="none" spc="0" normalizeH="0" baseline="0" noProof="0">
                <a:ln>
                  <a:noFill/>
                </a:ln>
                <a:solidFill>
                  <a:srgbClr val="FFFFFF"/>
                </a:solidFill>
                <a:effectLst/>
                <a:uLnTx/>
                <a:uFillTx/>
                <a:latin typeface="Arial"/>
                <a:ea typeface="+mn-ea"/>
                <a:cs typeface="+mn-cs"/>
              </a:rPr>
              <a:t>infectious</a:t>
            </a:r>
            <a:r>
              <a:rPr kumimoji="0" lang="en-US" sz="1600" b="1" i="0" u="none" strike="noStrike" kern="1200" cap="none" spc="0" normalizeH="0" baseline="0" noProof="0">
                <a:ln>
                  <a:noFill/>
                </a:ln>
                <a:solidFill>
                  <a:srgbClr val="FFFFFF"/>
                </a:solidFill>
                <a:effectLst/>
                <a:uLnTx/>
                <a:uFillTx/>
                <a:latin typeface="Arial"/>
                <a:ea typeface="+mn-ea"/>
                <a:cs typeface="+mn-cs"/>
              </a:rPr>
              <a:t>…“</a:t>
            </a:r>
            <a:r>
              <a:rPr kumimoji="0" lang="en-US" sz="1600" b="1" i="1" u="none" strike="noStrike" kern="1200" cap="none" spc="0" normalizeH="0" baseline="0" noProof="0">
                <a:ln>
                  <a:noFill/>
                </a:ln>
                <a:solidFill>
                  <a:srgbClr val="FFFFFF"/>
                </a:solidFill>
                <a:effectLst/>
                <a:uLnTx/>
                <a:uFillTx/>
                <a:latin typeface="Arial"/>
                <a:ea typeface="+mn-ea"/>
                <a:cs typeface="+mn-cs"/>
              </a:rPr>
              <a:t>alive</a:t>
            </a:r>
            <a:r>
              <a:rPr kumimoji="0" lang="en-US" sz="1600" b="1" i="0" u="none" strike="noStrike" kern="1200" cap="none" spc="0" normalizeH="0" baseline="0" noProof="0">
                <a:ln>
                  <a:noFill/>
                </a:ln>
                <a:solidFill>
                  <a:srgbClr val="FFFFFF"/>
                </a:solidFill>
                <a:effectLst/>
                <a:uLnTx/>
                <a:uFillTx/>
                <a:latin typeface="Arial"/>
                <a:ea typeface="+mn-ea"/>
                <a:cs typeface="+mn-cs"/>
              </a:rPr>
              <a:t>”</a:t>
            </a:r>
          </a:p>
        </p:txBody>
      </p:sp>
      <p:pic>
        <p:nvPicPr>
          <p:cNvPr id="7" name="Picture 6">
            <a:extLst>
              <a:ext uri="{FF2B5EF4-FFF2-40B4-BE49-F238E27FC236}">
                <a16:creationId xmlns:a16="http://schemas.microsoft.com/office/drawing/2014/main" id="{6FFC73BB-076C-4564-9850-9DA0B2DFC47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5000" contrast="26000"/>
                    </a14:imgEffect>
                  </a14:imgLayer>
                </a14:imgProps>
              </a:ext>
              <a:ext uri="{28A0092B-C50C-407E-A947-70E740481C1C}">
                <a14:useLocalDpi xmlns:a14="http://schemas.microsoft.com/office/drawing/2010/main"/>
              </a:ext>
            </a:extLst>
          </a:blip>
          <a:stretch>
            <a:fillRect/>
          </a:stretch>
        </p:blipFill>
        <p:spPr>
          <a:xfrm>
            <a:off x="4774258" y="856599"/>
            <a:ext cx="3905060" cy="2937138"/>
          </a:xfrm>
          <a:prstGeom prst="rect">
            <a:avLst/>
          </a:prstGeom>
        </p:spPr>
      </p:pic>
    </p:spTree>
    <p:extLst>
      <p:ext uri="{BB962C8B-B14F-4D97-AF65-F5344CB8AC3E}">
        <p14:creationId xmlns:p14="http://schemas.microsoft.com/office/powerpoint/2010/main" val="334158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42E34-22B6-48C4-9A82-A8B33181064F}"/>
              </a:ext>
            </a:extLst>
          </p:cNvPr>
          <p:cNvSpPr>
            <a:spLocks noGrp="1"/>
          </p:cNvSpPr>
          <p:nvPr>
            <p:ph type="body" sz="quarter" idx="13"/>
          </p:nvPr>
        </p:nvSpPr>
        <p:spPr/>
        <p:txBody>
          <a:bodyPr/>
          <a:lstStyle/>
          <a:p>
            <a:r>
              <a:rPr lang="en-US"/>
              <a:t>Testing overview</a:t>
            </a:r>
          </a:p>
        </p:txBody>
      </p:sp>
      <p:sp>
        <p:nvSpPr>
          <p:cNvPr id="3" name="Text Placeholder 2">
            <a:extLst>
              <a:ext uri="{FF2B5EF4-FFF2-40B4-BE49-F238E27FC236}">
                <a16:creationId xmlns:a16="http://schemas.microsoft.com/office/drawing/2014/main" id="{2719F267-6479-472B-81E5-5491753D5563}"/>
              </a:ext>
            </a:extLst>
          </p:cNvPr>
          <p:cNvSpPr>
            <a:spLocks noGrp="1"/>
          </p:cNvSpPr>
          <p:nvPr>
            <p:ph type="body" sz="quarter" idx="12"/>
          </p:nvPr>
        </p:nvSpPr>
        <p:spPr>
          <a:xfrm>
            <a:off x="302039" y="1029746"/>
            <a:ext cx="8070435" cy="3413667"/>
          </a:xfrm>
        </p:spPr>
        <p:txBody>
          <a:bodyPr vert="horz" anchor="t">
            <a:noAutofit/>
          </a:bodyPr>
          <a:lstStyle/>
          <a:p>
            <a:pPr marL="0" indent="0">
              <a:buNone/>
            </a:pPr>
            <a:r>
              <a:rPr lang="en-US" sz="1600" b="1"/>
              <a:t>Objectives</a:t>
            </a:r>
            <a:endParaRPr lang="en-US" sz="1600" b="1">
              <a:cs typeface="Arial"/>
            </a:endParaRPr>
          </a:p>
          <a:p>
            <a:pPr marL="112713" indent="-112713"/>
            <a:r>
              <a:rPr lang="en-US" sz="1600"/>
              <a:t>Determine the effect of ambient environmental conditions on the SARS-CoV-2 virus when applied to common materials found in libraries, archives, and museums</a:t>
            </a:r>
            <a:endParaRPr lang="en-US" sz="1600">
              <a:cs typeface="Arial"/>
            </a:endParaRPr>
          </a:p>
          <a:p>
            <a:pPr marL="112713" indent="-112713"/>
            <a:r>
              <a:rPr lang="en-US" sz="1600"/>
              <a:t>Provide data to consider for selecting potential quarantine durations before materials can return to public circulation</a:t>
            </a:r>
            <a:endParaRPr lang="en-US" sz="1600">
              <a:cs typeface="Arial"/>
            </a:endParaRPr>
          </a:p>
          <a:p>
            <a:pPr marL="0" indent="0">
              <a:buNone/>
            </a:pPr>
            <a:endParaRPr lang="en-US" sz="1600">
              <a:cs typeface="Arial"/>
            </a:endParaRPr>
          </a:p>
          <a:p>
            <a:pPr marL="0" indent="0">
              <a:buNone/>
            </a:pPr>
            <a:r>
              <a:rPr lang="en-US" sz="1600" b="1"/>
              <a:t>Experimental design</a:t>
            </a:r>
            <a:endParaRPr lang="en-US" sz="1600" b="1">
              <a:cs typeface="Arial"/>
            </a:endParaRPr>
          </a:p>
          <a:p>
            <a:pPr marL="112713" indent="-112713"/>
            <a:r>
              <a:rPr lang="en-US" sz="1600"/>
              <a:t>10 test rounds (6 completed), 5 material types per round</a:t>
            </a:r>
            <a:endParaRPr lang="en-US" sz="1600">
              <a:cs typeface="Arial"/>
            </a:endParaRPr>
          </a:p>
          <a:p>
            <a:pPr marL="112713" indent="-112713"/>
            <a:r>
              <a:rPr lang="en-US" sz="1600"/>
              <a:t>Droplets of live virus applied to material surface via ‘fake spit’</a:t>
            </a:r>
            <a:endParaRPr lang="en-US" sz="1600">
              <a:cs typeface="Arial"/>
            </a:endParaRPr>
          </a:p>
          <a:p>
            <a:pPr marL="112713" indent="-112713"/>
            <a:r>
              <a:rPr lang="en-US" sz="1600"/>
              <a:t>Materials stored in stacked or unstacked configurations</a:t>
            </a:r>
            <a:endParaRPr lang="en-US" sz="1600">
              <a:cs typeface="Arial"/>
            </a:endParaRPr>
          </a:p>
          <a:p>
            <a:pPr marL="112713" indent="-112713"/>
            <a:r>
              <a:rPr lang="en-US" sz="1600"/>
              <a:t>Measure quantity of viable virus at selected time points to capture the attenuation (drop) in total virus </a:t>
            </a:r>
            <a:endParaRPr lang="en-US" sz="1600">
              <a:cs typeface="Arial"/>
            </a:endParaRPr>
          </a:p>
          <a:p>
            <a:pPr lvl="1"/>
            <a:endParaRPr lang="en-US"/>
          </a:p>
          <a:p>
            <a:pPr lvl="1"/>
            <a:endParaRPr lang="en-US"/>
          </a:p>
          <a:p>
            <a:endParaRPr lang="en-US"/>
          </a:p>
        </p:txBody>
      </p:sp>
      <p:pic>
        <p:nvPicPr>
          <p:cNvPr id="5" name="Picture 4" descr="Icon&#10;&#10;Description automatically generated">
            <a:extLst>
              <a:ext uri="{FF2B5EF4-FFF2-40B4-BE49-F238E27FC236}">
                <a16:creationId xmlns:a16="http://schemas.microsoft.com/office/drawing/2014/main" id="{ADCE95BC-756D-4262-9459-DB22D4D260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7750" y="2311525"/>
            <a:ext cx="1377699" cy="1377699"/>
          </a:xfrm>
          <a:prstGeom prst="rect">
            <a:avLst/>
          </a:prstGeom>
        </p:spPr>
      </p:pic>
    </p:spTree>
    <p:extLst>
      <p:ext uri="{BB962C8B-B14F-4D97-AF65-F5344CB8AC3E}">
        <p14:creationId xmlns:p14="http://schemas.microsoft.com/office/powerpoint/2010/main" val="90395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4143F-69E1-471F-A34A-9E6113D6DFE0}"/>
              </a:ext>
            </a:extLst>
          </p:cNvPr>
          <p:cNvSpPr>
            <a:spLocks noGrp="1"/>
          </p:cNvSpPr>
          <p:nvPr>
            <p:ph type="body" sz="quarter" idx="13"/>
          </p:nvPr>
        </p:nvSpPr>
        <p:spPr/>
        <p:txBody>
          <a:bodyPr/>
          <a:lstStyle/>
          <a:p>
            <a:r>
              <a:rPr lang="en-US"/>
              <a:t>Testing: TCID50 cell-based assay</a:t>
            </a:r>
          </a:p>
        </p:txBody>
      </p:sp>
      <p:sp>
        <p:nvSpPr>
          <p:cNvPr id="3" name="Text Placeholder 2">
            <a:extLst>
              <a:ext uri="{FF2B5EF4-FFF2-40B4-BE49-F238E27FC236}">
                <a16:creationId xmlns:a16="http://schemas.microsoft.com/office/drawing/2014/main" id="{525760E1-55F7-4FBD-8557-B959928BD2A5}"/>
              </a:ext>
            </a:extLst>
          </p:cNvPr>
          <p:cNvSpPr>
            <a:spLocks noGrp="1"/>
          </p:cNvSpPr>
          <p:nvPr>
            <p:ph type="body" sz="quarter" idx="12"/>
          </p:nvPr>
        </p:nvSpPr>
        <p:spPr>
          <a:xfrm>
            <a:off x="340787" y="1315497"/>
            <a:ext cx="5331352" cy="2699291"/>
          </a:xfrm>
        </p:spPr>
        <p:txBody>
          <a:bodyPr vert="horz" anchor="t">
            <a:normAutofit/>
          </a:bodyPr>
          <a:lstStyle/>
          <a:p>
            <a:pPr marL="457200">
              <a:lnSpc>
                <a:spcPct val="110000"/>
              </a:lnSpc>
            </a:pPr>
            <a:r>
              <a:rPr lang="en-US" sz="2100"/>
              <a:t>Starting virus amount</a:t>
            </a:r>
          </a:p>
          <a:p>
            <a:pPr marL="857250" lvl="1" indent="-342900">
              <a:lnSpc>
                <a:spcPct val="110000"/>
              </a:lnSpc>
            </a:pPr>
            <a:r>
              <a:rPr lang="en-US" sz="1700"/>
              <a:t>Log scale (e.g., 5 Log = 100,000 virus particles)</a:t>
            </a:r>
          </a:p>
          <a:p>
            <a:pPr marL="400050">
              <a:lnSpc>
                <a:spcPct val="110000"/>
              </a:lnSpc>
            </a:pPr>
            <a:r>
              <a:rPr lang="en-US" sz="2000"/>
              <a:t>Limit of quantitation (LOQ): Only presence/absence of virus per coupon</a:t>
            </a:r>
          </a:p>
          <a:p>
            <a:pPr marL="400050">
              <a:lnSpc>
                <a:spcPct val="110000"/>
              </a:lnSpc>
            </a:pPr>
            <a:r>
              <a:rPr lang="en-US" sz="2000"/>
              <a:t>Limit of detection (LOD): Cannot find virus on any coupon</a:t>
            </a:r>
            <a:endParaRPr lang="en-US"/>
          </a:p>
          <a:p>
            <a:endParaRPr lang="en-US"/>
          </a:p>
          <a:p>
            <a:endParaRPr lang="en-US"/>
          </a:p>
        </p:txBody>
      </p:sp>
      <p:pic>
        <p:nvPicPr>
          <p:cNvPr id="4" name="Picture 3">
            <a:extLst>
              <a:ext uri="{FF2B5EF4-FFF2-40B4-BE49-F238E27FC236}">
                <a16:creationId xmlns:a16="http://schemas.microsoft.com/office/drawing/2014/main" id="{3C1EAD95-15E7-4D74-B2ED-6DA91ABEFB41}"/>
              </a:ext>
            </a:extLst>
          </p:cNvPr>
          <p:cNvPicPr>
            <a:picLocks noChangeAspect="1"/>
          </p:cNvPicPr>
          <p:nvPr/>
        </p:nvPicPr>
        <p:blipFill>
          <a:blip r:embed="rId3"/>
          <a:stretch>
            <a:fillRect/>
          </a:stretch>
        </p:blipFill>
        <p:spPr>
          <a:xfrm>
            <a:off x="5672139" y="1128712"/>
            <a:ext cx="3235038" cy="2829784"/>
          </a:xfrm>
          <a:prstGeom prst="rect">
            <a:avLst/>
          </a:prstGeom>
        </p:spPr>
      </p:pic>
    </p:spTree>
    <p:extLst>
      <p:ext uri="{BB962C8B-B14F-4D97-AF65-F5344CB8AC3E}">
        <p14:creationId xmlns:p14="http://schemas.microsoft.com/office/powerpoint/2010/main" val="181744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3581C2-19B9-4946-9455-DB119C1ED3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673" b="-961"/>
          <a:stretch/>
        </p:blipFill>
        <p:spPr>
          <a:xfrm>
            <a:off x="170580" y="1021586"/>
            <a:ext cx="2792626" cy="2299928"/>
          </a:xfrm>
          <a:prstGeom prst="rect">
            <a:avLst/>
          </a:prstGeom>
        </p:spPr>
      </p:pic>
      <p:pic>
        <p:nvPicPr>
          <p:cNvPr id="8" name="Picture 7">
            <a:extLst>
              <a:ext uri="{FF2B5EF4-FFF2-40B4-BE49-F238E27FC236}">
                <a16:creationId xmlns:a16="http://schemas.microsoft.com/office/drawing/2014/main" id="{59DE10B8-F86F-4D69-946B-65F8569EA5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3021692" y="1004219"/>
            <a:ext cx="2590880" cy="2291767"/>
          </a:xfrm>
          <a:prstGeom prst="rect">
            <a:avLst/>
          </a:prstGeom>
        </p:spPr>
      </p:pic>
      <p:pic>
        <p:nvPicPr>
          <p:cNvPr id="9" name="Picture 8">
            <a:extLst>
              <a:ext uri="{FF2B5EF4-FFF2-40B4-BE49-F238E27FC236}">
                <a16:creationId xmlns:a16="http://schemas.microsoft.com/office/drawing/2014/main" id="{71FE2832-07FA-47DC-A6D2-7C6B02DD6B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2366" r="2100" b="4003"/>
          <a:stretch/>
        </p:blipFill>
        <p:spPr>
          <a:xfrm>
            <a:off x="5865895" y="1021586"/>
            <a:ext cx="3107525" cy="2274400"/>
          </a:xfrm>
          <a:prstGeom prst="rect">
            <a:avLst/>
          </a:prstGeom>
        </p:spPr>
      </p:pic>
      <p:sp>
        <p:nvSpPr>
          <p:cNvPr id="7" name="TextBox 6">
            <a:extLst>
              <a:ext uri="{FF2B5EF4-FFF2-40B4-BE49-F238E27FC236}">
                <a16:creationId xmlns:a16="http://schemas.microsoft.com/office/drawing/2014/main" id="{77C9DFB5-CB62-4EE0-A930-968F75D8E425}"/>
              </a:ext>
            </a:extLst>
          </p:cNvPr>
          <p:cNvSpPr txBox="1"/>
          <p:nvPr/>
        </p:nvSpPr>
        <p:spPr>
          <a:xfrm>
            <a:off x="6306207" y="3774482"/>
            <a:ext cx="1797270" cy="369332"/>
          </a:xfrm>
          <a:prstGeom prst="rect">
            <a:avLst/>
          </a:prstGeom>
          <a:noFill/>
          <a:ln w="19050">
            <a:solidFill>
              <a:srgbClr val="C00000"/>
            </a:solidFill>
          </a:ln>
        </p:spPr>
        <p:txBody>
          <a:bodyPr wrap="square" rtlCol="0">
            <a:spAutoFit/>
          </a:bodyPr>
          <a:lstStyle/>
          <a:p>
            <a:r>
              <a:rPr lang="en-US">
                <a:solidFill>
                  <a:srgbClr val="C00000"/>
                </a:solidFill>
              </a:rPr>
              <a:t>Stacked books</a:t>
            </a:r>
            <a:endParaRPr lang="en-US"/>
          </a:p>
        </p:txBody>
      </p:sp>
      <p:cxnSp>
        <p:nvCxnSpPr>
          <p:cNvPr id="11" name="Straight Arrow Connector 10">
            <a:extLst>
              <a:ext uri="{FF2B5EF4-FFF2-40B4-BE49-F238E27FC236}">
                <a16:creationId xmlns:a16="http://schemas.microsoft.com/office/drawing/2014/main" id="{C15C9920-C52B-4E77-A5D8-62E295CE0199}"/>
              </a:ext>
            </a:extLst>
          </p:cNvPr>
          <p:cNvCxnSpPr/>
          <p:nvPr/>
        </p:nvCxnSpPr>
        <p:spPr>
          <a:xfrm flipV="1">
            <a:off x="7168055" y="3321514"/>
            <a:ext cx="0" cy="430679"/>
          </a:xfrm>
          <a:prstGeom prst="straightConnector1">
            <a:avLst/>
          </a:prstGeom>
          <a:ln w="28575">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12" name="Rectangle 11">
            <a:extLst>
              <a:ext uri="{FF2B5EF4-FFF2-40B4-BE49-F238E27FC236}">
                <a16:creationId xmlns:a16="http://schemas.microsoft.com/office/drawing/2014/main" id="{5952222D-84DD-4D42-8761-65100A2A170C}"/>
              </a:ext>
            </a:extLst>
          </p:cNvPr>
          <p:cNvSpPr/>
          <p:nvPr/>
        </p:nvSpPr>
        <p:spPr>
          <a:xfrm>
            <a:off x="89500" y="3351574"/>
            <a:ext cx="1859805" cy="261610"/>
          </a:xfrm>
          <a:prstGeom prst="rect">
            <a:avLst/>
          </a:prstGeom>
        </p:spPr>
        <p:txBody>
          <a:bodyPr wrap="none">
            <a:spAutoFit/>
          </a:bodyPr>
          <a:lstStyle/>
          <a:p>
            <a:r>
              <a:rPr lang="en-US" sz="1100"/>
              <a:t>Photos courtesy of Battelle</a:t>
            </a:r>
          </a:p>
        </p:txBody>
      </p:sp>
    </p:spTree>
    <p:extLst>
      <p:ext uri="{BB962C8B-B14F-4D97-AF65-F5344CB8AC3E}">
        <p14:creationId xmlns:p14="http://schemas.microsoft.com/office/powerpoint/2010/main" val="546420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CBD26EFC-5BFD-42B3-873C-42C0E8523892}"/>
              </a:ext>
            </a:extLst>
          </p:cNvPr>
          <p:cNvSpPr>
            <a:spLocks noGrp="1"/>
          </p:cNvSpPr>
          <p:nvPr>
            <p:ph type="title"/>
          </p:nvPr>
        </p:nvSpPr>
        <p:spPr/>
        <p:txBody>
          <a:bodyPr/>
          <a:lstStyle/>
          <a:p>
            <a:r>
              <a:rPr lang="nl-NL" altLang="nl-NL"/>
              <a:t>CERL Services</a:t>
            </a:r>
            <a:endParaRPr lang="en-GB" altLang="nl-NL"/>
          </a:p>
        </p:txBody>
      </p:sp>
      <p:sp>
        <p:nvSpPr>
          <p:cNvPr id="74755" name="Content Placeholder 2">
            <a:extLst>
              <a:ext uri="{FF2B5EF4-FFF2-40B4-BE49-F238E27FC236}">
                <a16:creationId xmlns:a16="http://schemas.microsoft.com/office/drawing/2014/main" id="{81069B4D-6C75-4E0A-8E4D-CBB7E8A23124}"/>
              </a:ext>
            </a:extLst>
          </p:cNvPr>
          <p:cNvSpPr>
            <a:spLocks noGrp="1"/>
          </p:cNvSpPr>
          <p:nvPr>
            <p:ph idx="1"/>
          </p:nvPr>
        </p:nvSpPr>
        <p:spPr/>
        <p:txBody>
          <a:bodyPr/>
          <a:lstStyle/>
          <a:p>
            <a:pPr marL="215265" indent="-215265">
              <a:spcAft>
                <a:spcPct val="0"/>
              </a:spcAft>
            </a:pPr>
            <a:r>
              <a:rPr lang="nl-NL" altLang="nl-NL"/>
              <a:t>Heritage of the Printed Book database		1997-</a:t>
            </a:r>
            <a:endParaRPr lang="en-US"/>
          </a:p>
          <a:p>
            <a:pPr marL="215265" indent="-215265">
              <a:spcAft>
                <a:spcPct val="0"/>
              </a:spcAft>
            </a:pPr>
            <a:r>
              <a:rPr lang="nl-NL" altLang="nl-NL"/>
              <a:t>CERL Thesaurus				2000-</a:t>
            </a:r>
          </a:p>
          <a:p>
            <a:pPr marL="215265" indent="-215265">
              <a:spcAft>
                <a:spcPct val="0"/>
              </a:spcAft>
            </a:pPr>
            <a:r>
              <a:rPr lang="nl-NL" altLang="nl-NL"/>
              <a:t>CERL Portal for Manuscripts and Early Printed Books	2005-2020</a:t>
            </a:r>
          </a:p>
          <a:p>
            <a:pPr marL="215265" indent="-215265">
              <a:spcAft>
                <a:spcPct val="0"/>
              </a:spcAft>
            </a:pPr>
            <a:r>
              <a:rPr lang="nl-NL" altLang="nl-NL" err="1"/>
              <a:t>Can</a:t>
            </a:r>
            <a:r>
              <a:rPr lang="nl-NL" altLang="nl-NL"/>
              <a:t>-</a:t>
            </a:r>
            <a:r>
              <a:rPr lang="nl-NL" altLang="nl-NL" err="1"/>
              <a:t>you</a:t>
            </a:r>
            <a:r>
              <a:rPr lang="nl-NL" altLang="nl-NL"/>
              <a:t>-help? database			2006-2016</a:t>
            </a:r>
          </a:p>
          <a:p>
            <a:pPr marL="215265" indent="-215265">
              <a:spcAft>
                <a:spcPct val="0"/>
              </a:spcAft>
            </a:pPr>
            <a:r>
              <a:rPr lang="nl-NL" altLang="nl-NL" err="1"/>
              <a:t>Material</a:t>
            </a:r>
            <a:r>
              <a:rPr lang="nl-NL" altLang="nl-NL"/>
              <a:t> </a:t>
            </a:r>
            <a:r>
              <a:rPr lang="nl-NL" altLang="nl-NL" err="1"/>
              <a:t>Evidence</a:t>
            </a:r>
            <a:r>
              <a:rPr lang="nl-NL" altLang="nl-NL"/>
              <a:t> in </a:t>
            </a:r>
            <a:r>
              <a:rPr lang="nl-NL" altLang="nl-NL" err="1"/>
              <a:t>Incunabula</a:t>
            </a:r>
            <a:r>
              <a:rPr lang="nl-NL" altLang="nl-NL"/>
              <a:t> (MEI)		2010-</a:t>
            </a:r>
          </a:p>
          <a:p>
            <a:pPr marL="215265" indent="-215265">
              <a:spcAft>
                <a:spcPct val="0"/>
              </a:spcAft>
            </a:pPr>
            <a:r>
              <a:rPr lang="nl-NL" altLang="nl-NL"/>
              <a:t>Hosting 3rd party databases			2016-</a:t>
            </a:r>
            <a:endParaRPr lang="en-GB" altLang="nl-NL"/>
          </a:p>
          <a:p>
            <a:pPr marL="215265" indent="-215265">
              <a:spcAft>
                <a:spcPct val="0"/>
              </a:spcAft>
            </a:pPr>
            <a:r>
              <a:rPr lang="nl-NL" altLang="nl-NL"/>
              <a:t>CERL </a:t>
            </a:r>
            <a:r>
              <a:rPr lang="nl-NL" altLang="nl-NL" err="1"/>
              <a:t>Provenance</a:t>
            </a:r>
            <a:r>
              <a:rPr lang="nl-NL" altLang="nl-NL"/>
              <a:t> Digital </a:t>
            </a:r>
            <a:r>
              <a:rPr lang="nl-NL" altLang="nl-NL" err="1"/>
              <a:t>Archive</a:t>
            </a:r>
            <a:r>
              <a:rPr lang="nl-NL" altLang="nl-NL"/>
              <a:t>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6ADD1BED-A650-4434-94F9-8AF04538D07F}"/>
              </a:ext>
            </a:extLst>
          </p:cNvPr>
          <p:cNvSpPr txBox="1">
            <a:spLocks/>
          </p:cNvSpPr>
          <p:nvPr/>
        </p:nvSpPr>
        <p:spPr>
          <a:xfrm>
            <a:off x="352426" y="295151"/>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tx2"/>
                </a:solidFill>
              </a:rPr>
              <a:t>Test 1 Unstacked library materials</a:t>
            </a:r>
          </a:p>
        </p:txBody>
      </p:sp>
      <p:graphicFrame>
        <p:nvGraphicFramePr>
          <p:cNvPr id="4" name="Chart 3">
            <a:extLst>
              <a:ext uri="{FF2B5EF4-FFF2-40B4-BE49-F238E27FC236}">
                <a16:creationId xmlns:a16="http://schemas.microsoft.com/office/drawing/2014/main" id="{B1CA8BF5-88BC-4B60-88A8-D4CCF2EE9A54}"/>
              </a:ext>
            </a:extLst>
          </p:cNvPr>
          <p:cNvGraphicFramePr>
            <a:graphicFrameLocks/>
          </p:cNvGraphicFramePr>
          <p:nvPr>
            <p:extLst>
              <p:ext uri="{D42A27DB-BD31-4B8C-83A1-F6EECF244321}">
                <p14:modId xmlns:p14="http://schemas.microsoft.com/office/powerpoint/2010/main" val="3164671051"/>
              </p:ext>
            </p:extLst>
          </p:nvPr>
        </p:nvGraphicFramePr>
        <p:xfrm>
          <a:off x="770324" y="981592"/>
          <a:ext cx="7772400" cy="386675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62F2629-270E-433D-B75B-A93ABC5562E2}"/>
              </a:ext>
            </a:extLst>
          </p:cNvPr>
          <p:cNvSpPr txBox="1"/>
          <p:nvPr/>
        </p:nvSpPr>
        <p:spPr>
          <a:xfrm>
            <a:off x="7851228" y="3678621"/>
            <a:ext cx="733538" cy="307777"/>
          </a:xfrm>
          <a:prstGeom prst="rect">
            <a:avLst/>
          </a:prstGeom>
          <a:noFill/>
        </p:spPr>
        <p:txBody>
          <a:bodyPr wrap="square" rtlCol="0">
            <a:spAutoFit/>
          </a:bodyPr>
          <a:lstStyle/>
          <a:p>
            <a:r>
              <a:rPr lang="en-US" sz="1400">
                <a:solidFill>
                  <a:srgbClr val="FF0000"/>
                </a:solidFill>
              </a:rPr>
              <a:t>LOQ</a:t>
            </a:r>
          </a:p>
        </p:txBody>
      </p:sp>
      <p:sp>
        <p:nvSpPr>
          <p:cNvPr id="5" name="TextBox 4">
            <a:extLst>
              <a:ext uri="{FF2B5EF4-FFF2-40B4-BE49-F238E27FC236}">
                <a16:creationId xmlns:a16="http://schemas.microsoft.com/office/drawing/2014/main" id="{D767765A-95DC-411B-9805-BA6460C7F21F}"/>
              </a:ext>
            </a:extLst>
          </p:cNvPr>
          <p:cNvSpPr txBox="1"/>
          <p:nvPr/>
        </p:nvSpPr>
        <p:spPr>
          <a:xfrm>
            <a:off x="7898525" y="4440621"/>
            <a:ext cx="733538" cy="307777"/>
          </a:xfrm>
          <a:prstGeom prst="rect">
            <a:avLst/>
          </a:prstGeom>
          <a:noFill/>
        </p:spPr>
        <p:txBody>
          <a:bodyPr wrap="square" rtlCol="0">
            <a:spAutoFit/>
          </a:bodyPr>
          <a:lstStyle/>
          <a:p>
            <a:r>
              <a:rPr lang="en-US" sz="1400">
                <a:solidFill>
                  <a:schemeClr val="bg1">
                    <a:lumMod val="50000"/>
                  </a:schemeClr>
                </a:solidFill>
              </a:rPr>
              <a:t>LOD</a:t>
            </a:r>
          </a:p>
        </p:txBody>
      </p:sp>
    </p:spTree>
    <p:extLst>
      <p:ext uri="{BB962C8B-B14F-4D97-AF65-F5344CB8AC3E}">
        <p14:creationId xmlns:p14="http://schemas.microsoft.com/office/powerpoint/2010/main" val="319215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F6EC471F-2D00-423D-B385-715A35B46970}"/>
              </a:ext>
            </a:extLst>
          </p:cNvPr>
          <p:cNvSpPr txBox="1">
            <a:spLocks/>
          </p:cNvSpPr>
          <p:nvPr/>
        </p:nvSpPr>
        <p:spPr>
          <a:xfrm>
            <a:off x="352426" y="295151"/>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tx2"/>
                </a:solidFill>
              </a:rPr>
              <a:t>Test 4 Stacked library materials</a:t>
            </a:r>
          </a:p>
        </p:txBody>
      </p:sp>
      <p:graphicFrame>
        <p:nvGraphicFramePr>
          <p:cNvPr id="4" name="Chart 3">
            <a:extLst>
              <a:ext uri="{FF2B5EF4-FFF2-40B4-BE49-F238E27FC236}">
                <a16:creationId xmlns:a16="http://schemas.microsoft.com/office/drawing/2014/main" id="{E729E586-922F-4FFE-8070-FBCDAA092876}"/>
              </a:ext>
            </a:extLst>
          </p:cNvPr>
          <p:cNvGraphicFramePr>
            <a:graphicFrameLocks/>
          </p:cNvGraphicFramePr>
          <p:nvPr>
            <p:extLst>
              <p:ext uri="{D42A27DB-BD31-4B8C-83A1-F6EECF244321}">
                <p14:modId xmlns:p14="http://schemas.microsoft.com/office/powerpoint/2010/main" val="2822429568"/>
              </p:ext>
            </p:extLst>
          </p:nvPr>
        </p:nvGraphicFramePr>
        <p:xfrm>
          <a:off x="609600" y="871538"/>
          <a:ext cx="7891463" cy="4271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279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graphical user interface&#10;&#10;Description automatically generated">
            <a:extLst>
              <a:ext uri="{FF2B5EF4-FFF2-40B4-BE49-F238E27FC236}">
                <a16:creationId xmlns:a16="http://schemas.microsoft.com/office/drawing/2014/main" id="{273EF91F-68E1-4BE0-A6CE-D5A65CF80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3984" y="680826"/>
            <a:ext cx="5844116" cy="3744808"/>
          </a:xfrm>
          <a:prstGeom prst="rect">
            <a:avLst/>
          </a:prstGeom>
        </p:spPr>
      </p:pic>
      <p:pic>
        <p:nvPicPr>
          <p:cNvPr id="12" name="Picture 12" descr="Logo&#10;&#10;Description automatically generated">
            <a:extLst>
              <a:ext uri="{FF2B5EF4-FFF2-40B4-BE49-F238E27FC236}">
                <a16:creationId xmlns:a16="http://schemas.microsoft.com/office/drawing/2014/main" id="{AEC9ED45-8953-44B1-830C-569AC1C26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2150" y="388602"/>
            <a:ext cx="2743200" cy="249382"/>
          </a:xfrm>
          <a:prstGeom prst="rect">
            <a:avLst/>
          </a:prstGeom>
        </p:spPr>
      </p:pic>
      <p:pic>
        <p:nvPicPr>
          <p:cNvPr id="14" name="Picture 4" descr="A picture containing table&#10;&#10;Description automatically generated">
            <a:extLst>
              <a:ext uri="{FF2B5EF4-FFF2-40B4-BE49-F238E27FC236}">
                <a16:creationId xmlns:a16="http://schemas.microsoft.com/office/drawing/2014/main" id="{545DD71B-A810-453C-BD81-143D509D4C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469" y="1570763"/>
            <a:ext cx="2828825" cy="2294316"/>
          </a:xfrm>
          <a:prstGeom prst="rect">
            <a:avLst/>
          </a:prstGeom>
        </p:spPr>
      </p:pic>
      <p:pic>
        <p:nvPicPr>
          <p:cNvPr id="16" name="Picture 4" descr="A picture containing table&#10;&#10;Description automatically generated">
            <a:extLst>
              <a:ext uri="{FF2B5EF4-FFF2-40B4-BE49-F238E27FC236}">
                <a16:creationId xmlns:a16="http://schemas.microsoft.com/office/drawing/2014/main" id="{783B34CF-D1FD-427B-8DB9-66F22FD02B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8828" y="387466"/>
            <a:ext cx="2828825" cy="1033542"/>
          </a:xfrm>
          <a:prstGeom prst="rect">
            <a:avLst/>
          </a:prstGeom>
        </p:spPr>
      </p:pic>
    </p:spTree>
    <p:extLst>
      <p:ext uri="{BB962C8B-B14F-4D97-AF65-F5344CB8AC3E}">
        <p14:creationId xmlns:p14="http://schemas.microsoft.com/office/powerpoint/2010/main" val="29625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12D84-48BE-4C0C-AA2B-8BCE8665C7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629" y="125076"/>
            <a:ext cx="5782742" cy="4341735"/>
          </a:xfrm>
          <a:prstGeom prst="rect">
            <a:avLst/>
          </a:prstGeom>
        </p:spPr>
      </p:pic>
      <p:sp>
        <p:nvSpPr>
          <p:cNvPr id="2" name="Text Placeholder 1">
            <a:extLst>
              <a:ext uri="{FF2B5EF4-FFF2-40B4-BE49-F238E27FC236}">
                <a16:creationId xmlns:a16="http://schemas.microsoft.com/office/drawing/2014/main" id="{6BC4EDD7-8414-461B-BDE9-221EA678EE4D}"/>
              </a:ext>
            </a:extLst>
          </p:cNvPr>
          <p:cNvSpPr>
            <a:spLocks noGrp="1"/>
          </p:cNvSpPr>
          <p:nvPr>
            <p:ph type="body" sz="quarter" idx="13"/>
          </p:nvPr>
        </p:nvSpPr>
        <p:spPr>
          <a:xfrm>
            <a:off x="1809217" y="1952722"/>
            <a:ext cx="8439148" cy="686442"/>
          </a:xfrm>
        </p:spPr>
        <p:txBody>
          <a:bodyPr/>
          <a:lstStyle/>
          <a:p>
            <a:r>
              <a:rPr lang="en-US" sz="2400">
                <a:solidFill>
                  <a:schemeClr val="bg1"/>
                </a:solidFill>
              </a:rPr>
              <a:t>Test 5 test coupons</a:t>
            </a:r>
          </a:p>
        </p:txBody>
      </p:sp>
    </p:spTree>
    <p:extLst>
      <p:ext uri="{BB962C8B-B14F-4D97-AF65-F5344CB8AC3E}">
        <p14:creationId xmlns:p14="http://schemas.microsoft.com/office/powerpoint/2010/main" val="10374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059CAEBB-0EB2-41B1-8E92-B569C1B4F2B8}"/>
              </a:ext>
            </a:extLst>
          </p:cNvPr>
          <p:cNvSpPr txBox="1">
            <a:spLocks/>
          </p:cNvSpPr>
          <p:nvPr/>
        </p:nvSpPr>
        <p:spPr>
          <a:xfrm>
            <a:off x="352426" y="295151"/>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tx2"/>
                </a:solidFill>
              </a:rPr>
              <a:t>Test 5 materials</a:t>
            </a:r>
          </a:p>
        </p:txBody>
      </p:sp>
      <p:graphicFrame>
        <p:nvGraphicFramePr>
          <p:cNvPr id="5" name="Chart 4">
            <a:extLst>
              <a:ext uri="{FF2B5EF4-FFF2-40B4-BE49-F238E27FC236}">
                <a16:creationId xmlns:a16="http://schemas.microsoft.com/office/drawing/2014/main" id="{9859005B-6E50-4D2A-BBC5-ADCFA4E1E487}"/>
              </a:ext>
            </a:extLst>
          </p:cNvPr>
          <p:cNvGraphicFramePr>
            <a:graphicFrameLocks/>
          </p:cNvGraphicFramePr>
          <p:nvPr>
            <p:extLst>
              <p:ext uri="{D42A27DB-BD31-4B8C-83A1-F6EECF244321}">
                <p14:modId xmlns:p14="http://schemas.microsoft.com/office/powerpoint/2010/main" val="2818766301"/>
              </p:ext>
            </p:extLst>
          </p:nvPr>
        </p:nvGraphicFramePr>
        <p:xfrm>
          <a:off x="214311" y="981592"/>
          <a:ext cx="8439147" cy="41619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854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icture containing table&#10;&#10;Description automatically generated">
            <a:extLst>
              <a:ext uri="{FF2B5EF4-FFF2-40B4-BE49-F238E27FC236}">
                <a16:creationId xmlns:a16="http://schemas.microsoft.com/office/drawing/2014/main" id="{7BB203BE-444D-4DFB-AEEF-2274063D42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310" y="1485717"/>
            <a:ext cx="2828825" cy="2294316"/>
          </a:xfrm>
          <a:prstGeom prst="rect">
            <a:avLst/>
          </a:prstGeom>
        </p:spPr>
      </p:pic>
      <p:sp>
        <p:nvSpPr>
          <p:cNvPr id="2" name="Rectangle 1">
            <a:extLst>
              <a:ext uri="{FF2B5EF4-FFF2-40B4-BE49-F238E27FC236}">
                <a16:creationId xmlns:a16="http://schemas.microsoft.com/office/drawing/2014/main" id="{8626C751-A249-416A-AAA4-0DC9DE4BC3C5}"/>
              </a:ext>
            </a:extLst>
          </p:cNvPr>
          <p:cNvSpPr/>
          <p:nvPr/>
        </p:nvSpPr>
        <p:spPr>
          <a:xfrm>
            <a:off x="576072" y="4233672"/>
            <a:ext cx="3739896" cy="3291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descr="A picture containing table&#10;&#10;Description automatically generated">
            <a:extLst>
              <a:ext uri="{FF2B5EF4-FFF2-40B4-BE49-F238E27FC236}">
                <a16:creationId xmlns:a16="http://schemas.microsoft.com/office/drawing/2014/main" id="{80C73FC6-148A-4266-BC51-C9F64E0FEC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953" y="382174"/>
            <a:ext cx="2828825" cy="1033542"/>
          </a:xfrm>
          <a:prstGeom prst="rect">
            <a:avLst/>
          </a:prstGeom>
        </p:spPr>
      </p:pic>
      <p:pic>
        <p:nvPicPr>
          <p:cNvPr id="7" name="Picture 6">
            <a:extLst>
              <a:ext uri="{FF2B5EF4-FFF2-40B4-BE49-F238E27FC236}">
                <a16:creationId xmlns:a16="http://schemas.microsoft.com/office/drawing/2014/main" id="{57BF2CCD-6441-402E-A0D5-10A206029DB2}"/>
              </a:ext>
            </a:extLst>
          </p:cNvPr>
          <p:cNvPicPr>
            <a:picLocks noChangeAspect="1"/>
          </p:cNvPicPr>
          <p:nvPr/>
        </p:nvPicPr>
        <p:blipFill>
          <a:blip r:embed="rId5"/>
          <a:stretch>
            <a:fillRect/>
          </a:stretch>
        </p:blipFill>
        <p:spPr>
          <a:xfrm>
            <a:off x="3085135" y="0"/>
            <a:ext cx="6049242" cy="5029200"/>
          </a:xfrm>
          <a:prstGeom prst="rect">
            <a:avLst/>
          </a:prstGeom>
        </p:spPr>
      </p:pic>
    </p:spTree>
    <p:extLst>
      <p:ext uri="{BB962C8B-B14F-4D97-AF65-F5344CB8AC3E}">
        <p14:creationId xmlns:p14="http://schemas.microsoft.com/office/powerpoint/2010/main" val="111315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18B5B-1080-8A42-B34F-F346E873D017}"/>
              </a:ext>
            </a:extLst>
          </p:cNvPr>
          <p:cNvSpPr>
            <a:spLocks noGrp="1"/>
          </p:cNvSpPr>
          <p:nvPr>
            <p:ph type="body" sz="quarter" idx="13"/>
          </p:nvPr>
        </p:nvSpPr>
        <p:spPr/>
        <p:txBody>
          <a:bodyPr vert="horz" lIns="91440" tIns="45720" rIns="91440" bIns="45720" anchor="t"/>
          <a:lstStyle/>
          <a:p>
            <a:r>
              <a:rPr lang="en-US"/>
              <a:t>For more information</a:t>
            </a:r>
          </a:p>
        </p:txBody>
      </p:sp>
      <p:pic>
        <p:nvPicPr>
          <p:cNvPr id="4" name="Picture 3" descr="A group of people sitting at a table&#10;&#10;Description automatically generated">
            <a:extLst>
              <a:ext uri="{FF2B5EF4-FFF2-40B4-BE49-F238E27FC236}">
                <a16:creationId xmlns:a16="http://schemas.microsoft.com/office/drawing/2014/main" id="{BA521E1C-0CDF-B249-AC30-E582D013D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506" y="791907"/>
            <a:ext cx="3042839" cy="3224980"/>
          </a:xfrm>
          <a:prstGeom prst="rect">
            <a:avLst/>
          </a:prstGeom>
        </p:spPr>
      </p:pic>
      <p:sp>
        <p:nvSpPr>
          <p:cNvPr id="6" name="Text Placeholder 2">
            <a:extLst>
              <a:ext uri="{FF2B5EF4-FFF2-40B4-BE49-F238E27FC236}">
                <a16:creationId xmlns:a16="http://schemas.microsoft.com/office/drawing/2014/main" id="{F51911C6-0565-C941-A38F-FCAF1CFA5990}"/>
              </a:ext>
            </a:extLst>
          </p:cNvPr>
          <p:cNvSpPr>
            <a:spLocks noGrp="1"/>
          </p:cNvSpPr>
          <p:nvPr>
            <p:ph type="body" sz="quarter" idx="12"/>
          </p:nvPr>
        </p:nvSpPr>
        <p:spPr>
          <a:xfrm>
            <a:off x="340786" y="1163100"/>
            <a:ext cx="4750503" cy="2827649"/>
          </a:xfrm>
        </p:spPr>
        <p:txBody>
          <a:bodyPr vert="horz" lIns="91440" tIns="45720" rIns="91440" bIns="45720" anchor="t"/>
          <a:lstStyle/>
          <a:p>
            <a:pPr marL="0" indent="0">
              <a:buNone/>
            </a:pPr>
            <a:r>
              <a:rPr lang="en-US" sz="2000">
                <a:ea typeface="+mn-lt"/>
                <a:cs typeface="+mn-lt"/>
              </a:rPr>
              <a:t>Visit project website </a:t>
            </a:r>
            <a:r>
              <a:rPr lang="en-US" sz="2000" b="1">
                <a:cs typeface="Arial"/>
              </a:rPr>
              <a:t>oclc.org/realm:</a:t>
            </a:r>
            <a:endParaRPr lang="en-US" sz="2000">
              <a:cs typeface="Arial"/>
            </a:endParaRPr>
          </a:p>
          <a:p>
            <a:r>
              <a:rPr lang="en-US" sz="2000">
                <a:ea typeface="+mn-lt"/>
                <a:cs typeface="+mn-lt"/>
              </a:rPr>
              <a:t>Toolkit resources</a:t>
            </a:r>
          </a:p>
          <a:p>
            <a:r>
              <a:rPr lang="en-US" sz="2000">
                <a:ea typeface="+mn-lt"/>
                <a:cs typeface="+mn-lt"/>
              </a:rPr>
              <a:t>Project research, test results</a:t>
            </a:r>
          </a:p>
          <a:p>
            <a:r>
              <a:rPr lang="en-US" sz="2000">
                <a:ea typeface="+mn-lt"/>
                <a:cs typeface="+mn-lt"/>
              </a:rPr>
              <a:t>Frequently Asked Questions</a:t>
            </a:r>
          </a:p>
          <a:p>
            <a:r>
              <a:rPr lang="en-US" sz="2000">
                <a:ea typeface="+mn-lt"/>
                <a:cs typeface="+mn-lt"/>
              </a:rPr>
              <a:t>Submit a question to the project team</a:t>
            </a:r>
          </a:p>
          <a:p>
            <a:r>
              <a:rPr lang="en-US" sz="2000">
                <a:ea typeface="+mn-lt"/>
                <a:cs typeface="+mn-lt"/>
              </a:rPr>
              <a:t>Sign up for email updates</a:t>
            </a:r>
            <a:endParaRPr lang="en-US" sz="2000">
              <a:cs typeface="Arial"/>
            </a:endParaRPr>
          </a:p>
          <a:p>
            <a:endParaRPr lang="en-US" sz="1700">
              <a:cs typeface="Arial"/>
            </a:endParaRPr>
          </a:p>
          <a:p>
            <a:endParaRPr lang="en-US" sz="1700" b="1">
              <a:ea typeface="+mn-lt"/>
              <a:cs typeface="+mn-lt"/>
            </a:endParaRPr>
          </a:p>
          <a:p>
            <a:endParaRPr lang="en-US" sz="1700">
              <a:cs typeface="Arial"/>
            </a:endParaRPr>
          </a:p>
          <a:p>
            <a:pPr marL="0" indent="0">
              <a:buNone/>
            </a:pPr>
            <a:br>
              <a:rPr lang="en-US" sz="1600"/>
            </a:br>
            <a:endParaRPr lang="en-US" sz="1600">
              <a:cs typeface="Arial"/>
            </a:endParaRPr>
          </a:p>
          <a:p>
            <a:endParaRPr lang="en-US" sz="1600"/>
          </a:p>
        </p:txBody>
      </p:sp>
    </p:spTree>
    <p:extLst>
      <p:ext uri="{BB962C8B-B14F-4D97-AF65-F5344CB8AC3E}">
        <p14:creationId xmlns:p14="http://schemas.microsoft.com/office/powerpoint/2010/main" val="3566497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6268" y="2181406"/>
            <a:ext cx="3980966" cy="781050"/>
          </a:xfrm>
        </p:spPr>
        <p:txBody>
          <a:bodyPr/>
          <a:lstStyle/>
          <a:p>
            <a:r>
              <a:rPr lang="en-US"/>
              <a:t>Questions? </a:t>
            </a:r>
          </a:p>
        </p:txBody>
      </p:sp>
      <p:sp>
        <p:nvSpPr>
          <p:cNvPr id="4" name="Rectangle 3">
            <a:extLst>
              <a:ext uri="{FF2B5EF4-FFF2-40B4-BE49-F238E27FC236}">
                <a16:creationId xmlns:a16="http://schemas.microsoft.com/office/drawing/2014/main" id="{9C9F0746-4AD5-4435-9C49-86080124915E}"/>
              </a:ext>
            </a:extLst>
          </p:cNvPr>
          <p:cNvSpPr/>
          <p:nvPr/>
        </p:nvSpPr>
        <p:spPr>
          <a:xfrm>
            <a:off x="0" y="4987"/>
            <a:ext cx="613076" cy="13465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A person smiling for the camera&#10;&#10;Description automatically generated">
            <a:extLst>
              <a:ext uri="{FF2B5EF4-FFF2-40B4-BE49-F238E27FC236}">
                <a16:creationId xmlns:a16="http://schemas.microsoft.com/office/drawing/2014/main" id="{7D4659C0-6875-4E9B-8D41-D8C040CDEC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151" y="4987"/>
            <a:ext cx="1094316" cy="13465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F6F45246-8CD0-4F1D-8CF2-97C0DB2D7B13}"/>
              </a:ext>
            </a:extLst>
          </p:cNvPr>
          <p:cNvSpPr txBox="1">
            <a:spLocks/>
          </p:cNvSpPr>
          <p:nvPr/>
        </p:nvSpPr>
        <p:spPr>
          <a:xfrm>
            <a:off x="1755723" y="606908"/>
            <a:ext cx="5727699" cy="639129"/>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Senior Program Manager ​</a:t>
            </a:r>
            <a:br>
              <a:rPr lang="en-US" sz="1400"/>
            </a:br>
            <a:r>
              <a:rPr lang="en-US" sz="1400"/>
              <a:t>OCLC</a:t>
            </a:r>
            <a:endParaRPr lang="en-US" sz="1400">
              <a:cs typeface="Arial"/>
            </a:endParaRPr>
          </a:p>
        </p:txBody>
      </p:sp>
      <p:sp>
        <p:nvSpPr>
          <p:cNvPr id="10" name="Text Placeholder 3">
            <a:extLst>
              <a:ext uri="{FF2B5EF4-FFF2-40B4-BE49-F238E27FC236}">
                <a16:creationId xmlns:a16="http://schemas.microsoft.com/office/drawing/2014/main" id="{86470256-BE20-4C4F-ADBA-CCB6AC914467}"/>
              </a:ext>
            </a:extLst>
          </p:cNvPr>
          <p:cNvSpPr txBox="1">
            <a:spLocks/>
          </p:cNvSpPr>
          <p:nvPr/>
        </p:nvSpPr>
        <p:spPr>
          <a:xfrm>
            <a:off x="1755715" y="218268"/>
            <a:ext cx="5727700" cy="488156"/>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chemeClr val="accent1"/>
                </a:solidFill>
              </a:rPr>
              <a:t>Kendra Morgan</a:t>
            </a:r>
          </a:p>
        </p:txBody>
      </p:sp>
    </p:spTree>
    <p:extLst>
      <p:ext uri="{BB962C8B-B14F-4D97-AF65-F5344CB8AC3E}">
        <p14:creationId xmlns:p14="http://schemas.microsoft.com/office/powerpoint/2010/main" val="6441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061E1-D649-4C0F-9EA4-31FD340997CF}"/>
              </a:ext>
            </a:extLst>
          </p:cNvPr>
          <p:cNvSpPr>
            <a:spLocks noGrp="1"/>
          </p:cNvSpPr>
          <p:nvPr>
            <p:ph type="title"/>
          </p:nvPr>
        </p:nvSpPr>
        <p:spPr/>
        <p:txBody>
          <a:bodyPr/>
          <a:lstStyle/>
          <a:p>
            <a:r>
              <a:rPr lang="nl-NL"/>
              <a:t>CERL Network</a:t>
            </a:r>
          </a:p>
        </p:txBody>
      </p:sp>
      <p:sp>
        <p:nvSpPr>
          <p:cNvPr id="3" name="Tijdelijke aanduiding voor inhoud 2">
            <a:extLst>
              <a:ext uri="{FF2B5EF4-FFF2-40B4-BE49-F238E27FC236}">
                <a16:creationId xmlns:a16="http://schemas.microsoft.com/office/drawing/2014/main" id="{8A57988E-43EE-458C-8811-CF3D694D9E15}"/>
              </a:ext>
            </a:extLst>
          </p:cNvPr>
          <p:cNvSpPr>
            <a:spLocks noGrp="1"/>
          </p:cNvSpPr>
          <p:nvPr>
            <p:ph idx="1"/>
          </p:nvPr>
        </p:nvSpPr>
        <p:spPr/>
        <p:txBody>
          <a:bodyPr/>
          <a:lstStyle/>
          <a:p>
            <a:r>
              <a:rPr lang="nl-NL"/>
              <a:t>HPB, CERL Thesaurus, </a:t>
            </a:r>
            <a:r>
              <a:rPr lang="nl-NL" err="1"/>
              <a:t>Manuscripts</a:t>
            </a:r>
            <a:r>
              <a:rPr lang="nl-NL"/>
              <a:t> </a:t>
            </a:r>
            <a:r>
              <a:rPr lang="nl-NL" err="1"/>
              <a:t>and</a:t>
            </a:r>
            <a:r>
              <a:rPr lang="nl-NL"/>
              <a:t> </a:t>
            </a:r>
            <a:r>
              <a:rPr lang="nl-NL" err="1"/>
              <a:t>Incunabula</a:t>
            </a:r>
            <a:r>
              <a:rPr lang="nl-NL"/>
              <a:t> </a:t>
            </a:r>
            <a:r>
              <a:rPr lang="nl-NL" err="1"/>
              <a:t>Working</a:t>
            </a:r>
            <a:r>
              <a:rPr lang="nl-NL"/>
              <a:t> </a:t>
            </a:r>
            <a:r>
              <a:rPr lang="nl-NL" err="1"/>
              <a:t>Groups</a:t>
            </a:r>
            <a:endParaRPr lang="nl-NL"/>
          </a:p>
          <a:p>
            <a:r>
              <a:rPr lang="nl-NL"/>
              <a:t>Engagement </a:t>
            </a:r>
            <a:r>
              <a:rPr lang="nl-NL" err="1"/>
              <a:t>and</a:t>
            </a:r>
            <a:r>
              <a:rPr lang="nl-NL"/>
              <a:t> Promotion </a:t>
            </a:r>
            <a:r>
              <a:rPr lang="nl-NL" err="1"/>
              <a:t>Working</a:t>
            </a:r>
            <a:r>
              <a:rPr lang="nl-NL"/>
              <a:t> Group</a:t>
            </a:r>
          </a:p>
          <a:p>
            <a:r>
              <a:rPr lang="nl-NL" err="1"/>
              <a:t>Provenance</a:t>
            </a:r>
            <a:r>
              <a:rPr lang="nl-NL"/>
              <a:t> </a:t>
            </a:r>
            <a:r>
              <a:rPr lang="nl-NL" err="1"/>
              <a:t>Working</a:t>
            </a:r>
            <a:r>
              <a:rPr lang="nl-NL"/>
              <a:t> Group</a:t>
            </a:r>
          </a:p>
          <a:p>
            <a:r>
              <a:rPr lang="nl-NL"/>
              <a:t>Digital </a:t>
            </a:r>
            <a:r>
              <a:rPr lang="nl-NL" err="1"/>
              <a:t>Humanities</a:t>
            </a:r>
            <a:r>
              <a:rPr lang="nl-NL"/>
              <a:t> </a:t>
            </a:r>
            <a:r>
              <a:rPr lang="nl-NL" err="1"/>
              <a:t>Working</a:t>
            </a:r>
            <a:r>
              <a:rPr lang="nl-NL"/>
              <a:t> Group</a:t>
            </a:r>
          </a:p>
          <a:p>
            <a:r>
              <a:rPr lang="nl-NL" err="1"/>
              <a:t>Book</a:t>
            </a:r>
            <a:r>
              <a:rPr lang="nl-NL"/>
              <a:t> Binding </a:t>
            </a:r>
            <a:r>
              <a:rPr lang="nl-NL" err="1"/>
              <a:t>Working</a:t>
            </a:r>
            <a:r>
              <a:rPr lang="nl-NL"/>
              <a:t> Group</a:t>
            </a:r>
          </a:p>
          <a:p>
            <a:r>
              <a:rPr lang="nl-NL"/>
              <a:t>Security Network </a:t>
            </a:r>
            <a:r>
              <a:rPr lang="nl-NL" err="1"/>
              <a:t>Working</a:t>
            </a:r>
            <a:r>
              <a:rPr lang="nl-NL"/>
              <a:t> Group</a:t>
            </a:r>
          </a:p>
          <a:p>
            <a:endParaRPr lang="nl-NL"/>
          </a:p>
          <a:p>
            <a:r>
              <a:rPr lang="nl-NL" err="1"/>
              <a:t>About</a:t>
            </a:r>
            <a:r>
              <a:rPr lang="nl-NL"/>
              <a:t> </a:t>
            </a:r>
            <a:r>
              <a:rPr lang="nl-NL" err="1"/>
              <a:t>to</a:t>
            </a:r>
            <a:r>
              <a:rPr lang="nl-NL"/>
              <a:t> </a:t>
            </a:r>
            <a:r>
              <a:rPr lang="nl-NL" err="1"/>
              <a:t>be</a:t>
            </a:r>
            <a:r>
              <a:rPr lang="nl-NL"/>
              <a:t> </a:t>
            </a:r>
            <a:r>
              <a:rPr lang="nl-NL" err="1"/>
              <a:t>launched</a:t>
            </a:r>
            <a:r>
              <a:rPr lang="nl-NL"/>
              <a:t>: </a:t>
            </a:r>
            <a:r>
              <a:rPr lang="nl-NL" err="1"/>
              <a:t>Cultural</a:t>
            </a:r>
            <a:r>
              <a:rPr lang="nl-NL"/>
              <a:t> Property </a:t>
            </a:r>
            <a:r>
              <a:rPr lang="nl-NL" err="1"/>
              <a:t>Working</a:t>
            </a:r>
            <a:r>
              <a:rPr lang="nl-NL"/>
              <a:t> Group</a:t>
            </a:r>
          </a:p>
        </p:txBody>
      </p:sp>
    </p:spTree>
    <p:extLst>
      <p:ext uri="{BB962C8B-B14F-4D97-AF65-F5344CB8AC3E}">
        <p14:creationId xmlns:p14="http://schemas.microsoft.com/office/powerpoint/2010/main" val="110086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CE521-E40F-40AC-9A72-370F18264ACE}"/>
              </a:ext>
            </a:extLst>
          </p:cNvPr>
          <p:cNvSpPr>
            <a:spLocks noGrp="1"/>
          </p:cNvSpPr>
          <p:nvPr>
            <p:ph type="title"/>
          </p:nvPr>
        </p:nvSpPr>
        <p:spPr/>
        <p:txBody>
          <a:bodyPr/>
          <a:lstStyle/>
          <a:p>
            <a:r>
              <a:rPr lang="nl-NL"/>
              <a:t>CERL (</a:t>
            </a:r>
            <a:r>
              <a:rPr lang="nl-NL" err="1"/>
              <a:t>and</a:t>
            </a:r>
            <a:r>
              <a:rPr lang="nl-NL"/>
              <a:t> members’) News</a:t>
            </a:r>
          </a:p>
        </p:txBody>
      </p:sp>
      <p:sp>
        <p:nvSpPr>
          <p:cNvPr id="3" name="Tijdelijke aanduiding voor inhoud 2">
            <a:extLst>
              <a:ext uri="{FF2B5EF4-FFF2-40B4-BE49-F238E27FC236}">
                <a16:creationId xmlns:a16="http://schemas.microsoft.com/office/drawing/2014/main" id="{AA00BD1F-C709-4817-BC12-AC9B0A14F1FA}"/>
              </a:ext>
            </a:extLst>
          </p:cNvPr>
          <p:cNvSpPr>
            <a:spLocks noGrp="1"/>
          </p:cNvSpPr>
          <p:nvPr>
            <p:ph idx="1"/>
          </p:nvPr>
        </p:nvSpPr>
        <p:spPr/>
        <p:txBody>
          <a:bodyPr/>
          <a:lstStyle/>
          <a:p>
            <a:r>
              <a:rPr lang="nl-NL" sz="1800"/>
              <a:t>Website: </a:t>
            </a:r>
            <a:r>
              <a:rPr lang="nl-NL" sz="1800">
                <a:hlinkClick r:id="rId2"/>
              </a:rPr>
              <a:t>www.cerl.org</a:t>
            </a:r>
            <a:endParaRPr lang="nl-NL" sz="1800"/>
          </a:p>
          <a:p>
            <a:r>
              <a:rPr lang="nl-NL" sz="1800"/>
              <a:t>Blog </a:t>
            </a:r>
            <a:r>
              <a:rPr lang="nl-NL" sz="1800" err="1"/>
              <a:t>posts</a:t>
            </a:r>
            <a:r>
              <a:rPr lang="nl-NL" sz="1800"/>
              <a:t>: cerlblog.wordpress.com  </a:t>
            </a:r>
          </a:p>
          <a:p>
            <a:r>
              <a:rPr lang="nl-NL" sz="1800"/>
              <a:t>Mailing list: </a:t>
            </a:r>
            <a:r>
              <a:rPr lang="nl-NL" sz="1800">
                <a:hlinkClick r:id="rId3"/>
              </a:rPr>
              <a:t>cerl_information@lists.gbv.de</a:t>
            </a:r>
            <a:endParaRPr lang="nl-NL" sz="1800"/>
          </a:p>
          <a:p>
            <a:r>
              <a:rPr lang="nl-NL" sz="1800"/>
              <a:t>Twitter: </a:t>
            </a:r>
            <a:r>
              <a:rPr lang="nl-NL" sz="1800" err="1"/>
              <a:t>CERL_org</a:t>
            </a:r>
            <a:endParaRPr lang="nl-NL" sz="1800"/>
          </a:p>
        </p:txBody>
      </p:sp>
      <p:pic>
        <p:nvPicPr>
          <p:cNvPr id="5" name="Afbeelding 4">
            <a:extLst>
              <a:ext uri="{FF2B5EF4-FFF2-40B4-BE49-F238E27FC236}">
                <a16:creationId xmlns:a16="http://schemas.microsoft.com/office/drawing/2014/main" id="{E319D6AB-9510-47F4-8443-4BCA31C585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700" y="3145556"/>
            <a:ext cx="5940660" cy="2352474"/>
          </a:xfrm>
          <a:prstGeom prst="rect">
            <a:avLst/>
          </a:prstGeom>
        </p:spPr>
      </p:pic>
    </p:spTree>
    <p:extLst>
      <p:ext uri="{BB962C8B-B14F-4D97-AF65-F5344CB8AC3E}">
        <p14:creationId xmlns:p14="http://schemas.microsoft.com/office/powerpoint/2010/main" val="410073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861171BC-D259-47FB-B387-9FF0ED3F7B2A}"/>
              </a:ext>
            </a:extLst>
          </p:cNvPr>
          <p:cNvSpPr>
            <a:spLocks noGrp="1"/>
          </p:cNvSpPr>
          <p:nvPr>
            <p:ph type="title"/>
          </p:nvPr>
        </p:nvSpPr>
        <p:spPr>
          <a:xfrm>
            <a:off x="1871663" y="1166813"/>
            <a:ext cx="5400675" cy="809625"/>
          </a:xfrm>
        </p:spPr>
        <p:txBody>
          <a:bodyPr/>
          <a:lstStyle/>
          <a:p>
            <a:pPr eaLnBrk="1" hangingPunct="1"/>
            <a:r>
              <a:rPr lang="en-GB" altLang="en-US"/>
              <a:t>Thank you</a:t>
            </a:r>
          </a:p>
        </p:txBody>
      </p:sp>
      <p:sp>
        <p:nvSpPr>
          <p:cNvPr id="88067" name="Text Placeholder 2">
            <a:extLst>
              <a:ext uri="{FF2B5EF4-FFF2-40B4-BE49-F238E27FC236}">
                <a16:creationId xmlns:a16="http://schemas.microsoft.com/office/drawing/2014/main" id="{77909787-E98F-435D-8803-5AF9B90C46D3}"/>
              </a:ext>
            </a:extLst>
          </p:cNvPr>
          <p:cNvSpPr>
            <a:spLocks noGrp="1"/>
          </p:cNvSpPr>
          <p:nvPr>
            <p:ph type="body" sz="half" idx="2"/>
          </p:nvPr>
        </p:nvSpPr>
        <p:spPr>
          <a:xfrm>
            <a:off x="1871663" y="2311004"/>
            <a:ext cx="5400675" cy="216694"/>
          </a:xfrm>
        </p:spPr>
        <p:txBody>
          <a:bodyPr/>
          <a:lstStyle/>
          <a:p>
            <a:pPr eaLnBrk="1" hangingPunct="1">
              <a:spcBef>
                <a:spcPct val="0"/>
              </a:spcBef>
            </a:pPr>
            <a:r>
              <a:rPr lang="nl-NL" altLang="en-US"/>
              <a:t>marian.lefferts@cerl.org  (    @MRL57)</a:t>
            </a:r>
            <a:endParaRPr lang="en-GB" altLang="en-US"/>
          </a:p>
        </p:txBody>
      </p:sp>
      <p:pic>
        <p:nvPicPr>
          <p:cNvPr id="88068" name="Afbeelding 4">
            <a:extLst>
              <a:ext uri="{FF2B5EF4-FFF2-40B4-BE49-F238E27FC236}">
                <a16:creationId xmlns:a16="http://schemas.microsoft.com/office/drawing/2014/main" id="{D908069C-A5C9-4B9D-92E2-E631BE7292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01816" y="2347913"/>
            <a:ext cx="133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Slide Number Placeholder 5">
            <a:extLst>
              <a:ext uri="{FF2B5EF4-FFF2-40B4-BE49-F238E27FC236}">
                <a16:creationId xmlns:a16="http://schemas.microsoft.com/office/drawing/2014/main" id="{C7B0D5FD-8283-4DCE-B245-2C7B45E264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fld id="{556A1D45-F344-4198-9906-3705E8EF8360}" type="slidenum">
              <a:rPr lang="en-GB" altLang="en-US">
                <a:latin typeface="Gill Sans MT" panose="020B0502020104020203" pitchFamily="34" charset="0"/>
                <a:ea typeface="Microsoft YaHei" panose="020B0503020204020204" pitchFamily="34" charset="-122"/>
                <a:cs typeface="Arial" panose="020B0604020202020204" pitchFamily="34" charset="0"/>
              </a:rPr>
              <a:pPr fontAlgn="base">
                <a:spcBef>
                  <a:spcPct val="0"/>
                </a:spcBef>
                <a:spcAft>
                  <a:spcPct val="0"/>
                </a:spcAft>
              </a:pPr>
              <a:t>6</a:t>
            </a:fld>
            <a:endParaRPr lang="en-GB" altLang="en-US">
              <a:latin typeface="Gill Sans MT" panose="020B0502020104020203" pitchFamily="34" charset="0"/>
              <a:ea typeface="Microsoft YaHei" panose="020B0503020204020204" pitchFamily="34" charset="-122"/>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C4AA93-3EBD-44E1-9160-30C0F6B97EAF}"/>
              </a:ext>
            </a:extLst>
          </p:cNvPr>
          <p:cNvSpPr>
            <a:spLocks noGrp="1"/>
          </p:cNvSpPr>
          <p:nvPr>
            <p:ph type="body" sz="quarter" idx="13"/>
          </p:nvPr>
        </p:nvSpPr>
        <p:spPr>
          <a:xfrm>
            <a:off x="352425" y="290139"/>
            <a:ext cx="8439148" cy="686442"/>
          </a:xfrm>
        </p:spPr>
        <p:txBody>
          <a:bodyPr/>
          <a:lstStyle/>
          <a:p>
            <a:pPr algn="ctr"/>
            <a:r>
              <a:rPr lang="en-US" sz="2400" dirty="0"/>
              <a:t>Poll #1 results: Where are you joining from today?</a:t>
            </a:r>
          </a:p>
        </p:txBody>
      </p:sp>
      <p:pic>
        <p:nvPicPr>
          <p:cNvPr id="3" name="Picture 2">
            <a:extLst>
              <a:ext uri="{FF2B5EF4-FFF2-40B4-BE49-F238E27FC236}">
                <a16:creationId xmlns:a16="http://schemas.microsoft.com/office/drawing/2014/main" id="{0BDB513B-9291-436B-8193-76EC52ECEAF5}"/>
              </a:ext>
            </a:extLst>
          </p:cNvPr>
          <p:cNvPicPr>
            <a:picLocks noChangeAspect="1"/>
          </p:cNvPicPr>
          <p:nvPr/>
        </p:nvPicPr>
        <p:blipFill rotWithShape="1">
          <a:blip r:embed="rId2"/>
          <a:srcRect t="14155" b="13031"/>
          <a:stretch/>
        </p:blipFill>
        <p:spPr>
          <a:xfrm>
            <a:off x="133337" y="738560"/>
            <a:ext cx="8877325" cy="3886604"/>
          </a:xfrm>
          <a:prstGeom prst="rect">
            <a:avLst/>
          </a:prstGeom>
        </p:spPr>
      </p:pic>
    </p:spTree>
    <p:extLst>
      <p:ext uri="{BB962C8B-B14F-4D97-AF65-F5344CB8AC3E}">
        <p14:creationId xmlns:p14="http://schemas.microsoft.com/office/powerpoint/2010/main" val="70645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posing for the camera&#10;&#10;Description automatically generated">
            <a:extLst>
              <a:ext uri="{FF2B5EF4-FFF2-40B4-BE49-F238E27FC236}">
                <a16:creationId xmlns:a16="http://schemas.microsoft.com/office/drawing/2014/main" id="{F1C23DD0-1D06-5A4D-BC3E-B1EAF76ECAF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882652" y="1490665"/>
            <a:ext cx="2016125" cy="1928813"/>
          </a:xfrm>
        </p:spPr>
      </p:pic>
      <p:sp>
        <p:nvSpPr>
          <p:cNvPr id="3" name="Text Placeholder 2">
            <a:extLst>
              <a:ext uri="{FF2B5EF4-FFF2-40B4-BE49-F238E27FC236}">
                <a16:creationId xmlns:a16="http://schemas.microsoft.com/office/drawing/2014/main" id="{395D95DF-9A09-394F-BC38-9F51B2209FAE}"/>
              </a:ext>
            </a:extLst>
          </p:cNvPr>
          <p:cNvSpPr>
            <a:spLocks noGrp="1"/>
          </p:cNvSpPr>
          <p:nvPr>
            <p:ph type="body" sz="quarter" idx="12"/>
          </p:nvPr>
        </p:nvSpPr>
        <p:spPr/>
        <p:txBody>
          <a:bodyPr vert="horz" lIns="91440" tIns="45720" rIns="91440" bIns="45720" anchor="t">
            <a:noAutofit/>
          </a:bodyPr>
          <a:lstStyle/>
          <a:p>
            <a:r>
              <a:rPr lang="en-US" sz="1950"/>
              <a:t>Sr. Program Officer, </a:t>
            </a:r>
            <a:endParaRPr lang="en-US"/>
          </a:p>
          <a:p>
            <a:r>
              <a:rPr lang="en-US" sz="1950"/>
              <a:t>OCLC Research Library Partnership</a:t>
            </a:r>
            <a:endParaRPr lang="en-US"/>
          </a:p>
        </p:txBody>
      </p:sp>
      <p:sp>
        <p:nvSpPr>
          <p:cNvPr id="4" name="Text Placeholder 3">
            <a:extLst>
              <a:ext uri="{FF2B5EF4-FFF2-40B4-BE49-F238E27FC236}">
                <a16:creationId xmlns:a16="http://schemas.microsoft.com/office/drawing/2014/main" id="{CF5AFDDC-AEFA-5F4E-97C2-75526DDBFF7A}"/>
              </a:ext>
            </a:extLst>
          </p:cNvPr>
          <p:cNvSpPr>
            <a:spLocks noGrp="1"/>
          </p:cNvSpPr>
          <p:nvPr>
            <p:ph type="body" sz="quarter" idx="13"/>
          </p:nvPr>
        </p:nvSpPr>
        <p:spPr/>
        <p:txBody>
          <a:bodyPr>
            <a:normAutofit fontScale="85000" lnSpcReduction="20000"/>
          </a:bodyPr>
          <a:lstStyle/>
          <a:p>
            <a:r>
              <a:rPr lang="en-US"/>
              <a:t>Chela Scott Weber</a:t>
            </a:r>
          </a:p>
        </p:txBody>
      </p:sp>
      <p:sp>
        <p:nvSpPr>
          <p:cNvPr id="5" name="Text Placeholder 4">
            <a:extLst>
              <a:ext uri="{FF2B5EF4-FFF2-40B4-BE49-F238E27FC236}">
                <a16:creationId xmlns:a16="http://schemas.microsoft.com/office/drawing/2014/main" id="{E348BC01-5FCA-9C40-8509-4EF2050360C1}"/>
              </a:ext>
            </a:extLst>
          </p:cNvPr>
          <p:cNvSpPr>
            <a:spLocks noGrp="1"/>
          </p:cNvSpPr>
          <p:nvPr>
            <p:ph type="body" sz="quarter" idx="15"/>
          </p:nvPr>
        </p:nvSpPr>
        <p:spPr>
          <a:ln>
            <a:noFill/>
          </a:ln>
        </p:spPr>
        <p:txBody>
          <a:bodyPr/>
          <a:lstStyle/>
          <a:p>
            <a:endParaRPr lang="en-US"/>
          </a:p>
        </p:txBody>
      </p:sp>
    </p:spTree>
    <p:extLst>
      <p:ext uri="{BB962C8B-B14F-4D97-AF65-F5344CB8AC3E}">
        <p14:creationId xmlns:p14="http://schemas.microsoft.com/office/powerpoint/2010/main" val="32125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91389C-5A2F-4603-B1C3-E6F70DDDB985}"/>
              </a:ext>
            </a:extLst>
          </p:cNvPr>
          <p:cNvSpPr>
            <a:spLocks noGrp="1"/>
          </p:cNvSpPr>
          <p:nvPr>
            <p:ph type="body" sz="quarter" idx="13"/>
          </p:nvPr>
        </p:nvSpPr>
        <p:spPr>
          <a:xfrm>
            <a:off x="395650" y="288440"/>
            <a:ext cx="8439148" cy="686442"/>
          </a:xfrm>
        </p:spPr>
        <p:txBody>
          <a:bodyPr/>
          <a:lstStyle/>
          <a:p>
            <a:r>
              <a:rPr lang="en-US"/>
              <a:t>OCLC Research Library Partnership	</a:t>
            </a:r>
          </a:p>
          <a:p>
            <a:endParaRPr lang="en-US"/>
          </a:p>
        </p:txBody>
      </p:sp>
      <p:sp>
        <p:nvSpPr>
          <p:cNvPr id="2" name="Text Placeholder 1">
            <a:extLst>
              <a:ext uri="{FF2B5EF4-FFF2-40B4-BE49-F238E27FC236}">
                <a16:creationId xmlns:a16="http://schemas.microsoft.com/office/drawing/2014/main" id="{7297D786-F093-4161-9E8D-FD3D7CE07050}"/>
              </a:ext>
            </a:extLst>
          </p:cNvPr>
          <p:cNvSpPr>
            <a:spLocks noGrp="1"/>
          </p:cNvSpPr>
          <p:nvPr>
            <p:ph type="body" sz="quarter" idx="12"/>
          </p:nvPr>
        </p:nvSpPr>
        <p:spPr>
          <a:xfrm>
            <a:off x="395650" y="1029747"/>
            <a:ext cx="8439148" cy="3356378"/>
          </a:xfrm>
        </p:spPr>
        <p:txBody>
          <a:bodyPr vert="horz" anchor="t"/>
          <a:lstStyle/>
          <a:p>
            <a:r>
              <a:rPr lang="en-US"/>
              <a:t>Transnational network of research libraries (130+)</a:t>
            </a:r>
          </a:p>
          <a:p>
            <a:r>
              <a:rPr lang="en-US"/>
              <a:t>Supported by partnership dues and co-investment from OCLC</a:t>
            </a:r>
          </a:p>
          <a:p>
            <a:r>
              <a:rPr lang="en-US"/>
              <a:t>The RLP supports libraries as they evolve to meet 21st century challenges, providing the </a:t>
            </a:r>
            <a:r>
              <a:rPr lang="en-US" i="1"/>
              <a:t>connections</a:t>
            </a:r>
            <a:r>
              <a:rPr lang="en-US"/>
              <a:t>, </a:t>
            </a:r>
            <a:r>
              <a:rPr lang="en-US" i="1"/>
              <a:t>knowledge</a:t>
            </a:r>
            <a:r>
              <a:rPr lang="en-US"/>
              <a:t>, and </a:t>
            </a:r>
            <a:r>
              <a:rPr lang="en-US" i="1"/>
              <a:t>resources</a:t>
            </a:r>
            <a:r>
              <a:rPr lang="en-US"/>
              <a:t> to </a:t>
            </a:r>
            <a:r>
              <a:rPr lang="en-US" i="1"/>
              <a:t>plan with confidence </a:t>
            </a:r>
            <a:r>
              <a:rPr lang="en-US"/>
              <a:t>in a complex, rapidly changing ecosystem</a:t>
            </a:r>
          </a:p>
          <a:p>
            <a:r>
              <a:rPr lang="en-US">
                <a:cs typeface="Arial"/>
              </a:rPr>
              <a:t>Sharing Tacit Knowledge / Creating Common Practice</a:t>
            </a:r>
          </a:p>
        </p:txBody>
      </p:sp>
    </p:spTree>
    <p:extLst>
      <p:ext uri="{BB962C8B-B14F-4D97-AF65-F5344CB8AC3E}">
        <p14:creationId xmlns:p14="http://schemas.microsoft.com/office/powerpoint/2010/main" val="14754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on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Microsoft YaHei"/>
        <a:cs typeface=""/>
      </a:majorFont>
      <a:minorFont>
        <a:latin typeface="Gill Sans MT"/>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Gill Sans MT"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Gill Sans MT" pitchFamily="32"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ERL_Basic_Presentation_v1">
  <a:themeElements>
    <a:clrScheme name="CERL_colors_2015">
      <a:dk1>
        <a:sysClr val="windowText" lastClr="000000"/>
      </a:dk1>
      <a:lt1>
        <a:sysClr val="window" lastClr="FFFFFF"/>
      </a:lt1>
      <a:dk2>
        <a:srgbClr val="004165"/>
      </a:dk2>
      <a:lt2>
        <a:srgbClr val="A4B3C9"/>
      </a:lt2>
      <a:accent1>
        <a:srgbClr val="FECB00"/>
      </a:accent1>
      <a:accent2>
        <a:srgbClr val="FF6319"/>
      </a:accent2>
      <a:accent3>
        <a:srgbClr val="D0103A"/>
      </a:accent3>
      <a:accent4>
        <a:srgbClr val="7577C0"/>
      </a:accent4>
      <a:accent5>
        <a:srgbClr val="00ADD0"/>
      </a:accent5>
      <a:accent6>
        <a:srgbClr val="58A618"/>
      </a:accent6>
      <a:hlink>
        <a:srgbClr val="FFFFFF"/>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L_Basic_Presentation_v1" id="{685142EA-CADE-4B05-AB30-534524C9E69A}" vid="{6F96AE16-B6A3-4E96-984A-DEB01F741EF0}"/>
    </a:ext>
  </a:extLst>
</a:theme>
</file>

<file path=ppt/theme/theme5.xml><?xml version="1.0" encoding="utf-8"?>
<a:theme xmlns:a="http://schemas.openxmlformats.org/drawingml/2006/main" name="CERL_Basic_Presentation_v1 FINAL">
  <a:themeElements>
    <a:clrScheme name="CERL_colors_2015">
      <a:dk1>
        <a:sysClr val="windowText" lastClr="000000"/>
      </a:dk1>
      <a:lt1>
        <a:sysClr val="window" lastClr="FFFFFF"/>
      </a:lt1>
      <a:dk2>
        <a:srgbClr val="004165"/>
      </a:dk2>
      <a:lt2>
        <a:srgbClr val="A4B3C9"/>
      </a:lt2>
      <a:accent1>
        <a:srgbClr val="FECB00"/>
      </a:accent1>
      <a:accent2>
        <a:srgbClr val="FF6319"/>
      </a:accent2>
      <a:accent3>
        <a:srgbClr val="D0103A"/>
      </a:accent3>
      <a:accent4>
        <a:srgbClr val="7577C0"/>
      </a:accent4>
      <a:accent5>
        <a:srgbClr val="00ADD0"/>
      </a:accent5>
      <a:accent6>
        <a:srgbClr val="58A618"/>
      </a:accent6>
      <a:hlink>
        <a:srgbClr val="FFFFFF"/>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L_Basic_Presentation_v1" id="{685142EA-CADE-4B05-AB30-534524C9E69A}" vid="{6F96AE16-B6A3-4E96-984A-DEB01F741EF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283E86E3AE0B4D8F2258F14482138B" ma:contentTypeVersion="64" ma:contentTypeDescription="Create a new document." ma:contentTypeScope="" ma:versionID="40e900fc2c73de3026ee2e7be004ac83">
  <xsd:schema xmlns:xsd="http://www.w3.org/2001/XMLSchema" xmlns:xs="http://www.w3.org/2001/XMLSchema" xmlns:p="http://schemas.microsoft.com/office/2006/metadata/properties" xmlns:ns3="6fe75bc0-758b-4c00-9d53-4276c643fd52" xmlns:ns4="3ea694e8-469e-4b07-ad31-253c163fd389" targetNamespace="http://schemas.microsoft.com/office/2006/metadata/properties" ma:root="true" ma:fieldsID="c7a4da6d7bd13435cfa7a851eda4a9eb" ns3:_="" ns4:_="">
    <xsd:import namespace="6fe75bc0-758b-4c00-9d53-4276c643fd52"/>
    <xsd:import namespace="3ea694e8-469e-4b07-ad31-253c163fd3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AutoKeyPoints" minOccurs="0"/>
                <xsd:element ref="ns4:MediaServiceKeyPoints" minOccurs="0"/>
                <xsd:element ref="ns4:MediaServiceDateTaken"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75bc0-758b-4c00-9d53-4276c643fd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a694e8-469e-4b07-ad31-253c163fd3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1e867eb-0ccf-46b3-a8be-678a344b568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818FE6D0-049A-459C-82A9-96BA71ACAC49}">
  <ds:schemaRefs>
    <ds:schemaRef ds:uri="3ea694e8-469e-4b07-ad31-253c163fd389"/>
    <ds:schemaRef ds:uri="6fe75bc0-758b-4c00-9d53-4276c643fd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4.xml><?xml version="1.0" encoding="utf-8"?>
<ds:datastoreItem xmlns:ds="http://schemas.openxmlformats.org/officeDocument/2006/customXml" ds:itemID="{E7E988F0-95B4-4FCA-A550-26E1636850FD}">
  <ds:schemaRefs>
    <ds:schemaRef ds:uri="3ea694e8-469e-4b07-ad31-253c163fd389"/>
    <ds:schemaRef ds:uri="6fe75bc0-758b-4c00-9d53-4276c643fd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TotalTime>
  <Words>2427</Words>
  <Application>Microsoft Office PowerPoint</Application>
  <PresentationFormat>On-screen Show (16:9)</PresentationFormat>
  <Paragraphs>313</Paragraphs>
  <Slides>37</Slides>
  <Notes>30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37</vt:i4>
      </vt:variant>
    </vt:vector>
  </HeadingPairs>
  <TitlesOfParts>
    <vt:vector size="49" baseType="lpstr">
      <vt:lpstr>Arial</vt:lpstr>
      <vt:lpstr>Calibri</vt:lpstr>
      <vt:lpstr>Calibri Light</vt:lpstr>
      <vt:lpstr>Gill Sans MT</vt:lpstr>
      <vt:lpstr>Times New Roman</vt:lpstr>
      <vt:lpstr>Nonconfidential</vt:lpstr>
      <vt:lpstr>1_Nonconfidential</vt:lpstr>
      <vt:lpstr>2_Office Theme</vt:lpstr>
      <vt:lpstr>CERL_Basic_Presentation_v1</vt:lpstr>
      <vt:lpstr>CERL_Basic_Presentation_v1 FINAL</vt:lpstr>
      <vt:lpstr>Office Theme</vt:lpstr>
      <vt:lpstr>Nonconfidential</vt:lpstr>
      <vt:lpstr>PowerPoint Presentation</vt:lpstr>
      <vt:lpstr>PowerPoint Presentation</vt:lpstr>
      <vt:lpstr>CERL Services</vt:lpstr>
      <vt:lpstr>CERL Network</vt:lpstr>
      <vt:lpstr>CERL (and members’) News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Procaccini,Mercy</cp:lastModifiedBy>
  <cp:revision>5</cp:revision>
  <dcterms:created xsi:type="dcterms:W3CDTF">2015-04-17T19:58:50Z</dcterms:created>
  <dcterms:modified xsi:type="dcterms:W3CDTF">2020-11-26T01:05:25Z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0x01010080283E86E3AE0B4D8F2258F14482138B</vt:lpwstr>
  </property>
</Properties>
</file>