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wdp" ContentType="image/vnd.ms-photo"/>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7.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notesSlides/notesSlide13.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charts/chart2.xml" ContentType="application/vnd.openxmlformats-officedocument.drawingml.chart+xml"/>
  <Override PartName="/ppt/charts/style2.xml" ContentType="application/vnd.ms-office.chartstyle+xml"/>
  <Override PartName="/ppt/charts/colors2.xml" ContentType="application/vnd.ms-office.chartcolorstyl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charts/chart3.xml" ContentType="application/vnd.openxmlformats-officedocument.drawingml.chart+xml"/>
  <Override PartName="/ppt/charts/style3.xml" ContentType="application/vnd.ms-office.chartstyle+xml"/>
  <Override PartName="/ppt/charts/colors3.xml" ContentType="application/vnd.ms-office.chartcolorstyle+xml"/>
  <Override PartName="/ppt/notesSlides/notesSlide16.xml" ContentType="application/vnd.openxmlformats-officedocument.presentationml.notesSlide+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diagrams/data6.xml" ContentType="application/vnd.openxmlformats-officedocument.drawingml.diagramData+xml"/>
  <Override PartName="/ppt/diagrams/layout6.xml" ContentType="application/vnd.openxmlformats-officedocument.drawingml.diagramLayout+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diagrams/data7.xml" ContentType="application/vnd.openxmlformats-officedocument.drawingml.diagramData+xml"/>
  <Override PartName="/ppt/diagrams/layout7.xml" ContentType="application/vnd.openxmlformats-officedocument.drawingml.diagramLayout+xml"/>
  <Override PartName="/ppt/diagrams/quickStyle7.xml" ContentType="application/vnd.openxmlformats-officedocument.drawingml.diagramStyle+xml"/>
  <Override PartName="/ppt/diagrams/colors7.xml" ContentType="application/vnd.openxmlformats-officedocument.drawingml.diagramColors+xml"/>
  <Override PartName="/ppt/diagrams/drawing7.xml" ContentType="application/vnd.ms-office.drawingml.diagramDrawing+xml"/>
  <Override PartName="/ppt/notesSlides/notesSlide33.xml" ContentType="application/vnd.openxmlformats-officedocument.presentationml.notesSlide+xml"/>
  <Override PartName="/ppt/diagrams/data8.xml" ContentType="application/vnd.openxmlformats-officedocument.drawingml.diagramData+xml"/>
  <Override PartName="/ppt/diagrams/layout8.xml" ContentType="application/vnd.openxmlformats-officedocument.drawingml.diagramLayout+xml"/>
  <Override PartName="/ppt/diagrams/quickStyle8.xml" ContentType="application/vnd.openxmlformats-officedocument.drawingml.diagramStyle+xml"/>
  <Override PartName="/ppt/diagrams/colors8.xml" ContentType="application/vnd.openxmlformats-officedocument.drawingml.diagramColors+xml"/>
  <Override PartName="/ppt/diagrams/drawing8.xml" ContentType="application/vnd.ms-office.drawingml.diagramDrawing+xml"/>
  <Override PartName="/ppt/notesSlides/notesSlide34.xml" ContentType="application/vnd.openxmlformats-officedocument.presentationml.notesSlide+xml"/>
  <Override PartName="/ppt/diagrams/data9.xml" ContentType="application/vnd.openxmlformats-officedocument.drawingml.diagramData+xml"/>
  <Override PartName="/ppt/diagrams/layout9.xml" ContentType="application/vnd.openxmlformats-officedocument.drawingml.diagramLayout+xml"/>
  <Override PartName="/ppt/diagrams/quickStyle9.xml" ContentType="application/vnd.openxmlformats-officedocument.drawingml.diagramStyle+xml"/>
  <Override PartName="/ppt/diagrams/colors9.xml" ContentType="application/vnd.openxmlformats-officedocument.drawingml.diagramColors+xml"/>
  <Override PartName="/ppt/diagrams/drawing9.xml" ContentType="application/vnd.ms-office.drawingml.diagramDrawing+xml"/>
  <Override PartName="/ppt/notesSlides/notesSlide35.xml" ContentType="application/vnd.openxmlformats-officedocument.presentationml.notesSlide+xml"/>
  <Override PartName="/ppt/diagrams/data10.xml" ContentType="application/vnd.openxmlformats-officedocument.drawingml.diagramData+xml"/>
  <Override PartName="/ppt/diagrams/layout10.xml" ContentType="application/vnd.openxmlformats-officedocument.drawingml.diagramLayout+xml"/>
  <Override PartName="/ppt/diagrams/quickStyle10.xml" ContentType="application/vnd.openxmlformats-officedocument.drawingml.diagramStyle+xml"/>
  <Override PartName="/ppt/diagrams/colors10.xml" ContentType="application/vnd.openxmlformats-officedocument.drawingml.diagramColors+xml"/>
  <Override PartName="/ppt/diagrams/drawing10.xml" ContentType="application/vnd.ms-office.drawingml.diagramDrawing+xml"/>
  <Override PartName="/ppt/notesSlides/notesSlide36.xml" ContentType="application/vnd.openxmlformats-officedocument.presentationml.notesSlide+xml"/>
  <Override PartName="/ppt/diagrams/data11.xml" ContentType="application/vnd.openxmlformats-officedocument.drawingml.diagramData+xml"/>
  <Override PartName="/ppt/diagrams/layout11.xml" ContentType="application/vnd.openxmlformats-officedocument.drawingml.diagramLayout+xml"/>
  <Override PartName="/ppt/diagrams/quickStyle11.xml" ContentType="application/vnd.openxmlformats-officedocument.drawingml.diagramStyle+xml"/>
  <Override PartName="/ppt/diagrams/colors11.xml" ContentType="application/vnd.openxmlformats-officedocument.drawingml.diagramColors+xml"/>
  <Override PartName="/ppt/diagrams/drawing11.xml" ContentType="application/vnd.ms-office.drawingml.diagramDrawing+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4662" r:id="rId1"/>
  </p:sldMasterIdLst>
  <p:notesMasterIdLst>
    <p:notesMasterId r:id="rId38"/>
  </p:notesMasterIdLst>
  <p:sldIdLst>
    <p:sldId id="256" r:id="rId2"/>
    <p:sldId id="297" r:id="rId3"/>
    <p:sldId id="261" r:id="rId4"/>
    <p:sldId id="267" r:id="rId5"/>
    <p:sldId id="262" r:id="rId6"/>
    <p:sldId id="263" r:id="rId7"/>
    <p:sldId id="268" r:id="rId8"/>
    <p:sldId id="270" r:id="rId9"/>
    <p:sldId id="272" r:id="rId10"/>
    <p:sldId id="271" r:id="rId11"/>
    <p:sldId id="298" r:id="rId12"/>
    <p:sldId id="269" r:id="rId13"/>
    <p:sldId id="296" r:id="rId14"/>
    <p:sldId id="279" r:id="rId15"/>
    <p:sldId id="280" r:id="rId16"/>
    <p:sldId id="288" r:id="rId17"/>
    <p:sldId id="273" r:id="rId18"/>
    <p:sldId id="276" r:id="rId19"/>
    <p:sldId id="277" r:id="rId20"/>
    <p:sldId id="281" r:id="rId21"/>
    <p:sldId id="299" r:id="rId22"/>
    <p:sldId id="300" r:id="rId23"/>
    <p:sldId id="266" r:id="rId24"/>
    <p:sldId id="264" r:id="rId25"/>
    <p:sldId id="289" r:id="rId26"/>
    <p:sldId id="290" r:id="rId27"/>
    <p:sldId id="291" r:id="rId28"/>
    <p:sldId id="292" r:id="rId29"/>
    <p:sldId id="265" r:id="rId30"/>
    <p:sldId id="257" r:id="rId31"/>
    <p:sldId id="278" r:id="rId32"/>
    <p:sldId id="293" r:id="rId33"/>
    <p:sldId id="294" r:id="rId34"/>
    <p:sldId id="295" r:id="rId35"/>
    <p:sldId id="283" r:id="rId36"/>
    <p:sldId id="284" r:id="rId37"/>
  </p:sldIdLst>
  <p:sldSz cx="12192000" cy="6858000"/>
  <p:notesSz cx="6858000" cy="169545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0126CF78-8385-3B91-3CDB-C2579C50CC68}" v="25" dt="2020-06-01T19:29:58.587"/>
    <p1510:client id="{940A85FE-9D4F-4B5B-8B24-D81E20BD6213}" v="204" dt="2020-06-02T18:14:26.173"/>
    <p1510:client id="{AA819A12-D324-493E-A58D-31958FFA1949}" v="17" dt="2020-06-01T19:34:34.713"/>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42935" autoAdjust="0"/>
  </p:normalViewPr>
  <p:slideViewPr>
    <p:cSldViewPr snapToGrid="0">
      <p:cViewPr varScale="1">
        <p:scale>
          <a:sx n="28" d="100"/>
          <a:sy n="28" d="100"/>
        </p:scale>
        <p:origin x="2112" y="3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microsoft.com/office/2015/10/relationships/revisionInfo" Target="revisionInfo.xml"/></Relationships>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xlsx"/><Relationship Id="rId2" Type="http://schemas.microsoft.com/office/2011/relationships/chartColorStyle" Target="colors1.xml"/><Relationship Id="rId1" Type="http://schemas.microsoft.com/office/2011/relationships/chartStyle" Target="style1.xml"/></Relationships>
</file>

<file path=ppt/charts/_rels/chart2.xml.rels><?xml version="1.0" encoding="UTF-8" standalone="yes"?>
<Relationships xmlns="http://schemas.openxmlformats.org/package/2006/relationships"><Relationship Id="rId3" Type="http://schemas.openxmlformats.org/officeDocument/2006/relationships/package" Target="../embeddings/Microsoft_Excel_Worksheet1.xlsx"/><Relationship Id="rId2" Type="http://schemas.microsoft.com/office/2011/relationships/chartColorStyle" Target="colors2.xml"/><Relationship Id="rId1" Type="http://schemas.microsoft.com/office/2011/relationships/chartStyle" Target="style2.xml"/></Relationships>
</file>

<file path=ppt/charts/_rels/chart3.xml.rels><?xml version="1.0" encoding="UTF-8" standalone="yes"?>
<Relationships xmlns="http://schemas.openxmlformats.org/package/2006/relationships"><Relationship Id="rId3" Type="http://schemas.openxmlformats.org/officeDocument/2006/relationships/package" Target="../embeddings/Microsoft_Excel_Worksheet2.xlsx"/><Relationship Id="rId2" Type="http://schemas.microsoft.com/office/2011/relationships/chartColorStyle" Target="colors3.xml"/><Relationship Id="rId1" Type="http://schemas.microsoft.com/office/2011/relationships/chartStyle" Target="style3.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862" b="0" i="0" u="none" strike="noStrike" kern="1200" spc="0" baseline="0">
                <a:solidFill>
                  <a:schemeClr val="tx1">
                    <a:lumMod val="65000"/>
                    <a:lumOff val="35000"/>
                  </a:schemeClr>
                </a:solidFill>
                <a:latin typeface="+mn-lt"/>
                <a:ea typeface="+mn-ea"/>
                <a:cs typeface="+mn-cs"/>
              </a:defRPr>
            </a:pPr>
            <a:r>
              <a:rPr lang="en-US" sz="1800" b="1" dirty="0">
                <a:solidFill>
                  <a:schemeClr val="tx1"/>
                </a:solidFill>
                <a:effectLst/>
              </a:rPr>
              <a:t>Total Assets – 293,586</a:t>
            </a:r>
          </a:p>
        </c:rich>
      </c:tx>
      <c:overlay val="0"/>
      <c:spPr>
        <a:noFill/>
        <a:ln>
          <a:noFill/>
        </a:ln>
        <a:effectLst/>
      </c:spPr>
      <c:txPr>
        <a:bodyPr rot="0" spcFirstLastPara="1" vertOverflow="ellipsis" vert="horz" wrap="square" anchor="ctr" anchorCtr="1"/>
        <a:lstStyle/>
        <a:p>
          <a:pPr>
            <a:defRPr sz="1862" b="0" i="0" u="none" strike="noStrike" kern="1200" spc="0" baseline="0">
              <a:solidFill>
                <a:schemeClr val="tx1">
                  <a:lumMod val="65000"/>
                  <a:lumOff val="35000"/>
                </a:schemeClr>
              </a:solidFill>
              <a:latin typeface="+mn-lt"/>
              <a:ea typeface="+mn-ea"/>
              <a:cs typeface="+mn-cs"/>
            </a:defRPr>
          </a:pPr>
          <a:endParaRPr lang="en-US"/>
        </a:p>
      </c:txPr>
    </c:title>
    <c:autoTitleDeleted val="0"/>
    <c:plotArea>
      <c:layout/>
      <c:pieChart>
        <c:varyColors val="1"/>
        <c:ser>
          <c:idx val="0"/>
          <c:order val="0"/>
          <c:tx>
            <c:strRef>
              <c:f>Sheet1!$B$1</c:f>
              <c:strCache>
                <c:ptCount val="1"/>
                <c:pt idx="0">
                  <c:v>Audiovisual Assets Breakdown</c:v>
                </c:pt>
              </c:strCache>
            </c:strRef>
          </c:tx>
          <c:dPt>
            <c:idx val="0"/>
            <c:bubble3D val="0"/>
            <c:spPr>
              <a:solidFill>
                <a:schemeClr val="accent4">
                  <a:lumMod val="60000"/>
                  <a:lumOff val="40000"/>
                </a:schemeClr>
              </a:solidFill>
              <a:ln w="19050">
                <a:solidFill>
                  <a:schemeClr val="lt1"/>
                </a:solidFill>
              </a:ln>
              <a:effectLst/>
            </c:spPr>
            <c:extLst>
              <c:ext xmlns:c16="http://schemas.microsoft.com/office/drawing/2014/chart" uri="{C3380CC4-5D6E-409C-BE32-E72D297353CC}">
                <c16:uniqueId val="{00000001-EBF4-4DE7-882E-F3010EC6130C}"/>
              </c:ext>
            </c:extLst>
          </c:dPt>
          <c:dPt>
            <c:idx val="1"/>
            <c:bubble3D val="0"/>
            <c:spPr>
              <a:solidFill>
                <a:schemeClr val="accent3"/>
              </a:solidFill>
              <a:ln w="19050">
                <a:solidFill>
                  <a:schemeClr val="lt1"/>
                </a:solidFill>
              </a:ln>
              <a:effectLst/>
            </c:spPr>
            <c:extLst>
              <c:ext xmlns:c16="http://schemas.microsoft.com/office/drawing/2014/chart" uri="{C3380CC4-5D6E-409C-BE32-E72D297353CC}">
                <c16:uniqueId val="{00000003-EBF4-4DE7-882E-F3010EC6130C}"/>
              </c:ext>
            </c:extLst>
          </c:dPt>
          <c:dPt>
            <c:idx val="2"/>
            <c:bubble3D val="0"/>
            <c:spPr>
              <a:solidFill>
                <a:schemeClr val="accent2">
                  <a:lumMod val="60000"/>
                  <a:lumOff val="40000"/>
                </a:schemeClr>
              </a:solidFill>
              <a:ln w="19050">
                <a:solidFill>
                  <a:schemeClr val="lt1"/>
                </a:solidFill>
              </a:ln>
              <a:effectLst/>
            </c:spPr>
            <c:extLst>
              <c:ext xmlns:c16="http://schemas.microsoft.com/office/drawing/2014/chart" uri="{C3380CC4-5D6E-409C-BE32-E72D297353CC}">
                <c16:uniqueId val="{00000005-EBF4-4DE7-882E-F3010EC6130C}"/>
              </c:ext>
            </c:extLst>
          </c:dPt>
          <c:dLbls>
            <c:spPr>
              <a:noFill/>
              <a:ln>
                <a:noFill/>
              </a:ln>
              <a:effectLst/>
            </c:spPr>
            <c:txPr>
              <a:bodyPr rot="0" spcFirstLastPara="1" vertOverflow="ellipsis" vert="horz" wrap="square" lIns="38100" tIns="19050" rIns="38100" bIns="19050" anchor="ctr" anchorCtr="1">
                <a:spAutoFit/>
              </a:bodyPr>
              <a:lstStyle/>
              <a:p>
                <a:pPr>
                  <a:defRPr sz="1600" b="0" i="0" u="none" strike="noStrike" kern="1200" baseline="0">
                    <a:ln>
                      <a:noFill/>
                    </a:ln>
                    <a:solidFill>
                      <a:schemeClr val="tx1"/>
                    </a:solidFill>
                    <a:latin typeface="+mn-lt"/>
                    <a:ea typeface="+mn-ea"/>
                    <a:cs typeface="+mn-cs"/>
                  </a:defRPr>
                </a:pPr>
                <a:endParaRPr lang="en-US"/>
              </a:p>
            </c:txPr>
            <c:dLblPos val="ctr"/>
            <c:showLegendKey val="0"/>
            <c:showVal val="1"/>
            <c:showCatName val="0"/>
            <c:showSerName val="0"/>
            <c:showPercent val="0"/>
            <c:showBubbleSize val="0"/>
            <c:showLeaderLines val="1"/>
            <c:leaderLines>
              <c:spPr>
                <a:ln w="9525" cap="flat" cmpd="sng" algn="ctr">
                  <a:solidFill>
                    <a:schemeClr val="tx1">
                      <a:lumMod val="35000"/>
                      <a:lumOff val="65000"/>
                    </a:schemeClr>
                  </a:solidFill>
                  <a:round/>
                </a:ln>
                <a:effectLst/>
              </c:spPr>
            </c:leaderLines>
            <c:extLst>
              <c:ext xmlns:c15="http://schemas.microsoft.com/office/drawing/2012/chart" uri="{CE6537A1-D6FC-4f65-9D91-7224C49458BB}"/>
            </c:extLst>
          </c:dLbls>
          <c:cat>
            <c:strRef>
              <c:f>Sheet1!$A$2:$A$4</c:f>
              <c:strCache>
                <c:ptCount val="3"/>
                <c:pt idx="0">
                  <c:v>Audio</c:v>
                </c:pt>
                <c:pt idx="1">
                  <c:v>Film</c:v>
                </c:pt>
                <c:pt idx="2">
                  <c:v>Video</c:v>
                </c:pt>
              </c:strCache>
            </c:strRef>
          </c:cat>
          <c:val>
            <c:numRef>
              <c:f>Sheet1!$B$2:$B$4</c:f>
              <c:numCache>
                <c:formatCode>#,##0</c:formatCode>
                <c:ptCount val="3"/>
                <c:pt idx="0">
                  <c:v>151577</c:v>
                </c:pt>
                <c:pt idx="1">
                  <c:v>70987</c:v>
                </c:pt>
                <c:pt idx="2">
                  <c:v>71022</c:v>
                </c:pt>
              </c:numCache>
            </c:numRef>
          </c:val>
          <c:extLst>
            <c:ext xmlns:c16="http://schemas.microsoft.com/office/drawing/2014/chart" uri="{C3380CC4-5D6E-409C-BE32-E72D297353CC}">
              <c16:uniqueId val="{00000006-EBF4-4DE7-882E-F3010EC6130C}"/>
            </c:ext>
          </c:extLst>
        </c:ser>
        <c:dLbls>
          <c:dLblPos val="bestFit"/>
          <c:showLegendKey val="0"/>
          <c:showVal val="1"/>
          <c:showCatName val="0"/>
          <c:showSerName val="0"/>
          <c:showPercent val="0"/>
          <c:showBubbleSize val="0"/>
          <c:showLeaderLines val="1"/>
        </c:dLbls>
        <c:firstSliceAng val="0"/>
      </c:pieChart>
      <c:spPr>
        <a:noFill/>
        <a:ln>
          <a:noFill/>
        </a:ln>
        <a:effectLst/>
      </c:spPr>
    </c:plotArea>
    <c:legend>
      <c:legendPos val="r"/>
      <c:layout>
        <c:manualLayout>
          <c:xMode val="edge"/>
          <c:yMode val="edge"/>
          <c:x val="0.78885411198600175"/>
          <c:y val="0.36598035351028313"/>
          <c:w val="0.17503477690288713"/>
          <c:h val="0.27460616988349346"/>
        </c:manualLayout>
      </c:layout>
      <c:overlay val="0"/>
      <c:spPr>
        <a:noFill/>
        <a:ln>
          <a:noFill/>
        </a:ln>
        <a:effectLst/>
      </c:spPr>
      <c:txPr>
        <a:bodyPr rot="0" spcFirstLastPara="1" vertOverflow="ellipsis" vert="horz" wrap="square" anchor="ctr" anchorCtr="1"/>
        <a:lstStyle/>
        <a:p>
          <a:pPr>
            <a:defRPr sz="1600" b="0" i="0" u="none" strike="noStrike" kern="1200" baseline="0">
              <a:solidFill>
                <a:schemeClr val="tx1"/>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4"/>
    </mc:Choice>
    <mc:Fallback>
      <c:style val="4"/>
    </mc:Fallback>
  </mc:AlternateContent>
  <c:chart>
    <c:title>
      <c:tx>
        <c:rich>
          <a:bodyPr rot="0" spcFirstLastPara="1" vertOverflow="ellipsis" vert="horz" wrap="square" anchor="ctr" anchorCtr="1"/>
          <a:lstStyle/>
          <a:p>
            <a:pPr>
              <a:defRPr sz="1862" b="1" i="0" u="none" strike="noStrike" kern="1200" spc="0" baseline="0">
                <a:solidFill>
                  <a:schemeClr val="tx1">
                    <a:lumMod val="65000"/>
                    <a:lumOff val="35000"/>
                  </a:schemeClr>
                </a:solidFill>
                <a:latin typeface="+mn-lt"/>
                <a:ea typeface="+mn-ea"/>
                <a:cs typeface="+mn-cs"/>
              </a:defRPr>
            </a:pPr>
            <a:r>
              <a:rPr lang="en-US" b="1" dirty="0"/>
              <a:t>Top 5 Formats</a:t>
            </a:r>
          </a:p>
        </c:rich>
      </c:tx>
      <c:overlay val="0"/>
      <c:spPr>
        <a:noFill/>
        <a:ln>
          <a:noFill/>
        </a:ln>
        <a:effectLst/>
      </c:spPr>
      <c:txPr>
        <a:bodyPr rot="0" spcFirstLastPara="1" vertOverflow="ellipsis" vert="horz" wrap="square" anchor="ctr" anchorCtr="1"/>
        <a:lstStyle/>
        <a:p>
          <a:pPr>
            <a:defRPr sz="1862" b="1" i="0" u="none" strike="noStrike" kern="1200" spc="0" baseline="0">
              <a:solidFill>
                <a:schemeClr val="tx1">
                  <a:lumMod val="65000"/>
                  <a:lumOff val="35000"/>
                </a:schemeClr>
              </a:solidFill>
              <a:latin typeface="+mn-lt"/>
              <a:ea typeface="+mn-ea"/>
              <a:cs typeface="+mn-cs"/>
            </a:defRPr>
          </a:pPr>
          <a:endParaRPr lang="en-US"/>
        </a:p>
      </c:txPr>
    </c:title>
    <c:autoTitleDeleted val="0"/>
    <c:plotArea>
      <c:layout/>
      <c:barChart>
        <c:barDir val="bar"/>
        <c:grouping val="clustered"/>
        <c:varyColors val="0"/>
        <c:ser>
          <c:idx val="0"/>
          <c:order val="0"/>
          <c:tx>
            <c:strRef>
              <c:f>Sheet1!$B$1</c:f>
              <c:strCache>
                <c:ptCount val="1"/>
                <c:pt idx="0">
                  <c:v># of Assets</c:v>
                </c:pt>
              </c:strCache>
            </c:strRef>
          </c:tx>
          <c:spPr>
            <a:solidFill>
              <a:schemeClr val="accent2">
                <a:lumMod val="60000"/>
                <a:lumOff val="40000"/>
              </a:schemeClr>
            </a:solidFill>
            <a:ln>
              <a:noFill/>
            </a:ln>
            <a:effectLst/>
          </c:spPr>
          <c:invertIfNegative val="0"/>
          <c:dLbls>
            <c:dLbl>
              <c:idx val="0"/>
              <c:layout>
                <c:manualLayout>
                  <c:x val="-9.8334491029103882E-2"/>
                  <c:y val="0"/>
                </c:manualLayout>
              </c:layout>
              <c:dLblPos val="outEnd"/>
              <c:showLegendKey val="0"/>
              <c:showVal val="1"/>
              <c:showCatName val="0"/>
              <c:showSerName val="0"/>
              <c:showPercent val="0"/>
              <c:showBubbleSize val="0"/>
              <c:extLst>
                <c:ext xmlns:c15="http://schemas.microsoft.com/office/drawing/2012/chart" uri="{CE6537A1-D6FC-4f65-9D91-7224C49458BB}"/>
                <c:ext xmlns:c16="http://schemas.microsoft.com/office/drawing/2014/chart" uri="{C3380CC4-5D6E-409C-BE32-E72D297353CC}">
                  <c16:uniqueId val="{00000000-9F97-42B3-8612-7CF8F4FBC62E}"/>
                </c:ext>
              </c:extLst>
            </c:dLbl>
            <c:numFmt formatCode="#,##0" sourceLinked="0"/>
            <c:spPr>
              <a:noFill/>
              <a:ln>
                <a:noFill/>
              </a:ln>
              <a:effectLst/>
            </c:spPr>
            <c:txPr>
              <a:bodyPr rot="0" spcFirstLastPara="1" vertOverflow="ellipsis" vert="horz" wrap="square" lIns="38100" tIns="19050" rIns="38100" bIns="19050" anchor="ctr" anchorCtr="1">
                <a:spAutoFit/>
              </a:bodyPr>
              <a:lstStyle/>
              <a:p>
                <a:pPr>
                  <a:defRPr sz="1197" b="0" i="0" u="none" strike="noStrike" kern="1200" baseline="0">
                    <a:solidFill>
                      <a:schemeClr val="tx1">
                        <a:lumMod val="75000"/>
                        <a:lumOff val="25000"/>
                      </a:schemeClr>
                    </a:solidFill>
                    <a:latin typeface="+mn-lt"/>
                    <a:ea typeface="+mn-ea"/>
                    <a:cs typeface="+mn-cs"/>
                  </a:defRPr>
                </a:pPr>
                <a:endParaRPr lang="en-US"/>
              </a:p>
            </c:txPr>
            <c:dLblPos val="in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Sheet1!$A$2:$A$6</c:f>
              <c:strCache>
                <c:ptCount val="5"/>
                <c:pt idx="0">
                  <c:v>Grooved Audio Disc</c:v>
                </c:pt>
                <c:pt idx="1">
                  <c:v>VHS</c:v>
                </c:pt>
                <c:pt idx="2">
                  <c:v>Film: 16mm</c:v>
                </c:pt>
                <c:pt idx="3">
                  <c:v>1/4 inch audio tape</c:v>
                </c:pt>
                <c:pt idx="4">
                  <c:v>Compact audio cassette</c:v>
                </c:pt>
              </c:strCache>
            </c:strRef>
          </c:cat>
          <c:val>
            <c:numRef>
              <c:f>Sheet1!$B$2:$B$6</c:f>
              <c:numCache>
                <c:formatCode>General</c:formatCode>
                <c:ptCount val="5"/>
                <c:pt idx="0">
                  <c:v>14026</c:v>
                </c:pt>
                <c:pt idx="1">
                  <c:v>20367</c:v>
                </c:pt>
                <c:pt idx="2">
                  <c:v>55169</c:v>
                </c:pt>
                <c:pt idx="3">
                  <c:v>60355</c:v>
                </c:pt>
                <c:pt idx="4">
                  <c:v>67050</c:v>
                </c:pt>
              </c:numCache>
            </c:numRef>
          </c:val>
          <c:extLst>
            <c:ext xmlns:c16="http://schemas.microsoft.com/office/drawing/2014/chart" uri="{C3380CC4-5D6E-409C-BE32-E72D297353CC}">
              <c16:uniqueId val="{00000000-5AED-47CD-99BE-966361721263}"/>
            </c:ext>
          </c:extLst>
        </c:ser>
        <c:dLbls>
          <c:dLblPos val="inEnd"/>
          <c:showLegendKey val="0"/>
          <c:showVal val="1"/>
          <c:showCatName val="0"/>
          <c:showSerName val="0"/>
          <c:showPercent val="0"/>
          <c:showBubbleSize val="0"/>
        </c:dLbls>
        <c:gapWidth val="182"/>
        <c:axId val="772003976"/>
        <c:axId val="772013160"/>
      </c:barChart>
      <c:catAx>
        <c:axId val="772003976"/>
        <c:scaling>
          <c:orientation val="minMax"/>
        </c:scaling>
        <c:delete val="0"/>
        <c:axPos val="l"/>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1197" b="1" i="0" u="none" strike="noStrike" kern="1200" baseline="0">
                <a:solidFill>
                  <a:schemeClr val="tx1">
                    <a:lumMod val="65000"/>
                    <a:lumOff val="35000"/>
                  </a:schemeClr>
                </a:solidFill>
                <a:latin typeface="+mn-lt"/>
                <a:ea typeface="+mn-ea"/>
                <a:cs typeface="+mn-cs"/>
              </a:defRPr>
            </a:pPr>
            <a:endParaRPr lang="en-US"/>
          </a:p>
        </c:txPr>
        <c:crossAx val="772013160"/>
        <c:crosses val="autoZero"/>
        <c:auto val="1"/>
        <c:lblAlgn val="ctr"/>
        <c:lblOffset val="100"/>
        <c:noMultiLvlLbl val="0"/>
      </c:catAx>
      <c:valAx>
        <c:axId val="772013160"/>
        <c:scaling>
          <c:orientation val="minMax"/>
        </c:scaling>
        <c:delete val="0"/>
        <c:axPos val="b"/>
        <c:majorGridlines>
          <c:spPr>
            <a:ln w="12700" cap="flat" cmpd="sng" algn="ctr">
              <a:solidFill>
                <a:schemeClr val="accent4">
                  <a:lumMod val="75000"/>
                </a:schemeClr>
              </a:solidFill>
              <a:round/>
            </a:ln>
            <a:effectLst/>
          </c:spPr>
        </c:majorGridlines>
        <c:numFmt formatCode="#,##0" sourceLinked="0"/>
        <c:majorTickMark val="cross"/>
        <c:minorTickMark val="none"/>
        <c:tickLblPos val="nextTo"/>
        <c:spPr>
          <a:noFill/>
          <a:ln>
            <a:solidFill>
              <a:schemeClr val="accent4">
                <a:lumMod val="75000"/>
              </a:schemeClr>
            </a:solidFill>
          </a:ln>
          <a:effectLst/>
        </c:spPr>
        <c:txPr>
          <a:bodyPr rot="-60000000" spcFirstLastPara="1" vertOverflow="ellipsis" vert="horz" wrap="square" anchor="ctr" anchorCtr="1"/>
          <a:lstStyle/>
          <a:p>
            <a:pPr>
              <a:defRPr sz="1197" b="1" i="0" u="none" strike="noStrike" kern="1200" baseline="0">
                <a:solidFill>
                  <a:schemeClr val="tx1">
                    <a:lumMod val="65000"/>
                    <a:lumOff val="35000"/>
                  </a:schemeClr>
                </a:solidFill>
                <a:latin typeface="+mn-lt"/>
                <a:ea typeface="+mn-ea"/>
                <a:cs typeface="+mn-cs"/>
              </a:defRPr>
            </a:pPr>
            <a:endParaRPr lang="en-US"/>
          </a:p>
        </c:txPr>
        <c:crossAx val="772003976"/>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1197" b="0" i="0" u="none" strike="noStrike" kern="1200" baseline="0">
              <a:solidFill>
                <a:schemeClr val="tx1">
                  <a:lumMod val="65000"/>
                  <a:lumOff val="35000"/>
                </a:schemeClr>
              </a:solidFill>
              <a:latin typeface="+mn-lt"/>
              <a:ea typeface="+mn-ea"/>
              <a:cs typeface="+mn-cs"/>
            </a:defRPr>
          </a:pPr>
          <a:endParaRPr lang="en-US"/>
        </a:p>
      </c:txPr>
    </c:legend>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en-US"/>
    </a:p>
  </c:txPr>
  <c:externalData r:id="rId3">
    <c:autoUpdate val="0"/>
  </c:externalData>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barChart>
        <c:barDir val="bar"/>
        <c:grouping val="clustered"/>
        <c:varyColors val="0"/>
        <c:ser>
          <c:idx val="0"/>
          <c:order val="0"/>
          <c:tx>
            <c:strRef>
              <c:f>Sheet1!$B$1</c:f>
              <c:strCache>
                <c:ptCount val="1"/>
                <c:pt idx="0">
                  <c:v>Number of assets</c:v>
                </c:pt>
              </c:strCache>
            </c:strRef>
          </c:tx>
          <c:spPr>
            <a:solidFill>
              <a:schemeClr val="accent6"/>
            </a:solidFill>
            <a:ln>
              <a:noFill/>
            </a:ln>
            <a:effectLst/>
          </c:spPr>
          <c:invertIfNegative val="0"/>
          <c:dLbls>
            <c:spPr>
              <a:noFill/>
              <a:ln>
                <a:noFill/>
              </a:ln>
              <a:effectLst/>
            </c:spPr>
            <c:txPr>
              <a:bodyPr rot="0" spcFirstLastPara="1" vertOverflow="ellipsis" vert="horz" wrap="square" lIns="38100" tIns="19050" rIns="38100" bIns="19050" anchor="ctr" anchorCtr="1">
                <a:spAutoFit/>
              </a:bodyPr>
              <a:lstStyle/>
              <a:p>
                <a:pPr>
                  <a:defRPr sz="1197" b="1" i="0" u="none" strike="noStrike" kern="1200" baseline="0">
                    <a:solidFill>
                      <a:schemeClr val="tx1">
                        <a:lumMod val="75000"/>
                        <a:lumOff val="25000"/>
                      </a:schemeClr>
                    </a:solidFill>
                    <a:latin typeface="+mn-lt"/>
                    <a:ea typeface="+mn-ea"/>
                    <a:cs typeface="+mn-cs"/>
                  </a:defRPr>
                </a:pPr>
                <a:endParaRPr lang="en-US"/>
              </a:p>
            </c:txPr>
            <c:dLblPos val="outEnd"/>
            <c:showLegendKey val="0"/>
            <c:showVal val="1"/>
            <c:showCatName val="0"/>
            <c:showSerName val="0"/>
            <c:showPercent val="0"/>
            <c:showBubbleSize val="0"/>
            <c:showLeaderLines val="0"/>
            <c:extLst>
              <c:ext xmlns:c15="http://schemas.microsoft.com/office/drawing/2012/chart" uri="{CE6537A1-D6FC-4f65-9D91-7224C49458BB}">
                <c15:showLeaderLines val="1"/>
                <c15:leaderLines>
                  <c:spPr>
                    <a:ln w="9525" cap="flat" cmpd="sng" algn="ctr">
                      <a:solidFill>
                        <a:schemeClr val="tx1">
                          <a:lumMod val="35000"/>
                          <a:lumOff val="65000"/>
                        </a:schemeClr>
                      </a:solidFill>
                      <a:round/>
                    </a:ln>
                    <a:effectLst/>
                  </c:spPr>
                </c15:leaderLines>
              </c:ext>
            </c:extLst>
          </c:dLbls>
          <c:cat>
            <c:strRef>
              <c:f>Sheet1!$A$2:$A$12</c:f>
              <c:strCache>
                <c:ptCount val="11"/>
                <c:pt idx="0">
                  <c:v>NMAI</c:v>
                </c:pt>
                <c:pt idx="1">
                  <c:v>NAA-HSFA</c:v>
                </c:pt>
                <c:pt idx="2">
                  <c:v>SAAM</c:v>
                </c:pt>
                <c:pt idx="3">
                  <c:v>NMAAHC</c:v>
                </c:pt>
                <c:pt idx="4">
                  <c:v>SIA</c:v>
                </c:pt>
                <c:pt idx="5">
                  <c:v>NMAH-AC</c:v>
                </c:pt>
                <c:pt idx="6">
                  <c:v>NASM</c:v>
                </c:pt>
                <c:pt idx="7">
                  <c:v>NPG</c:v>
                </c:pt>
                <c:pt idx="8">
                  <c:v>AAA</c:v>
                </c:pt>
                <c:pt idx="9">
                  <c:v>ACM</c:v>
                </c:pt>
                <c:pt idx="10">
                  <c:v>CFCH</c:v>
                </c:pt>
              </c:strCache>
            </c:strRef>
          </c:cat>
          <c:val>
            <c:numRef>
              <c:f>Sheet1!$B$2:$B$12</c:f>
              <c:numCache>
                <c:formatCode>General</c:formatCode>
                <c:ptCount val="11"/>
                <c:pt idx="0">
                  <c:v>0</c:v>
                </c:pt>
                <c:pt idx="1">
                  <c:v>0</c:v>
                </c:pt>
                <c:pt idx="2">
                  <c:v>51</c:v>
                </c:pt>
                <c:pt idx="3">
                  <c:v>68</c:v>
                </c:pt>
                <c:pt idx="4">
                  <c:v>106</c:v>
                </c:pt>
                <c:pt idx="5">
                  <c:v>124</c:v>
                </c:pt>
                <c:pt idx="6">
                  <c:v>150</c:v>
                </c:pt>
                <c:pt idx="7">
                  <c:v>150</c:v>
                </c:pt>
                <c:pt idx="8">
                  <c:v>170</c:v>
                </c:pt>
                <c:pt idx="9">
                  <c:v>666</c:v>
                </c:pt>
                <c:pt idx="10" formatCode="#,##0">
                  <c:v>2880</c:v>
                </c:pt>
              </c:numCache>
            </c:numRef>
          </c:val>
          <c:extLst>
            <c:ext xmlns:c16="http://schemas.microsoft.com/office/drawing/2014/chart" uri="{C3380CC4-5D6E-409C-BE32-E72D297353CC}">
              <c16:uniqueId val="{00000000-F33A-415E-B16E-5C8DC60251BA}"/>
            </c:ext>
          </c:extLst>
        </c:ser>
        <c:dLbls>
          <c:dLblPos val="outEnd"/>
          <c:showLegendKey val="0"/>
          <c:showVal val="1"/>
          <c:showCatName val="0"/>
          <c:showSerName val="0"/>
          <c:showPercent val="0"/>
          <c:showBubbleSize val="0"/>
        </c:dLbls>
        <c:gapWidth val="182"/>
        <c:axId val="245498176"/>
        <c:axId val="245498504"/>
      </c:barChart>
      <c:catAx>
        <c:axId val="245498176"/>
        <c:scaling>
          <c:orientation val="minMax"/>
        </c:scaling>
        <c:delete val="0"/>
        <c:axPos val="l"/>
        <c:numFmt formatCode="General" sourceLinked="1"/>
        <c:majorTickMark val="none"/>
        <c:minorTickMark val="none"/>
        <c:tickLblPos val="nextTo"/>
        <c:spPr>
          <a:noFill/>
          <a:ln w="9525" cap="flat" cmpd="sng" algn="ctr">
            <a:solidFill>
              <a:schemeClr val="tx1">
                <a:lumMod val="15000"/>
                <a:lumOff val="85000"/>
              </a:schemeClr>
            </a:solidFill>
            <a:round/>
          </a:ln>
          <a:effectLst/>
        </c:spPr>
        <c:txPr>
          <a:bodyPr rot="-60000000" spcFirstLastPara="1" vertOverflow="ellipsis" vert="horz" wrap="square" anchor="ctr" anchorCtr="1"/>
          <a:lstStyle/>
          <a:p>
            <a:pPr>
              <a:defRPr sz="1197" b="0" i="0" u="none" strike="noStrike" kern="1200" baseline="0">
                <a:solidFill>
                  <a:schemeClr val="tx1">
                    <a:lumMod val="65000"/>
                    <a:lumOff val="35000"/>
                  </a:schemeClr>
                </a:solidFill>
                <a:latin typeface="+mn-lt"/>
                <a:ea typeface="+mn-ea"/>
                <a:cs typeface="+mn-cs"/>
              </a:defRPr>
            </a:pPr>
            <a:endParaRPr lang="en-US"/>
          </a:p>
        </c:txPr>
        <c:crossAx val="245498504"/>
        <c:crosses val="autoZero"/>
        <c:auto val="1"/>
        <c:lblAlgn val="ctr"/>
        <c:lblOffset val="100"/>
        <c:noMultiLvlLbl val="0"/>
      </c:catAx>
      <c:valAx>
        <c:axId val="245498504"/>
        <c:scaling>
          <c:orientation val="minMax"/>
        </c:scaling>
        <c:delete val="0"/>
        <c:axPos val="b"/>
        <c:majorGridlines>
          <c:spPr>
            <a:ln w="9525" cap="flat" cmpd="sng" algn="ctr">
              <a:solidFill>
                <a:schemeClr val="tx1">
                  <a:lumMod val="15000"/>
                  <a:lumOff val="85000"/>
                </a:schemeClr>
              </a:solidFill>
              <a:round/>
            </a:ln>
            <a:effectLst/>
          </c:spPr>
        </c:majorGridlines>
        <c:numFmt formatCode="General" sourceLinked="1"/>
        <c:majorTickMark val="none"/>
        <c:minorTickMark val="none"/>
        <c:tickLblPos val="nextTo"/>
        <c:spPr>
          <a:noFill/>
          <a:ln>
            <a:noFill/>
          </a:ln>
          <a:effectLst/>
        </c:spPr>
        <c:txPr>
          <a:bodyPr rot="-60000000" spcFirstLastPara="1" vertOverflow="ellipsis" vert="horz" wrap="square" anchor="ctr" anchorCtr="1"/>
          <a:lstStyle/>
          <a:p>
            <a:pPr>
              <a:defRPr sz="1197" b="0" i="0" u="none" strike="noStrike" kern="1200" baseline="0">
                <a:solidFill>
                  <a:schemeClr val="tx1">
                    <a:lumMod val="65000"/>
                    <a:lumOff val="35000"/>
                  </a:schemeClr>
                </a:solidFill>
                <a:latin typeface="+mn-lt"/>
                <a:ea typeface="+mn-ea"/>
                <a:cs typeface="+mn-cs"/>
              </a:defRPr>
            </a:pPr>
            <a:endParaRPr lang="en-US"/>
          </a:p>
        </c:txPr>
        <c:crossAx val="245498176"/>
        <c:crosses val="autoZero"/>
        <c:crossBetween val="between"/>
      </c:valAx>
      <c:spPr>
        <a:noFill/>
        <a:ln>
          <a:noFill/>
        </a:ln>
        <a:effectLst/>
      </c:spPr>
    </c:plotArea>
    <c:legend>
      <c:legendPos val="b"/>
      <c:overlay val="0"/>
      <c:spPr>
        <a:noFill/>
        <a:ln>
          <a:noFill/>
        </a:ln>
        <a:effectLst/>
      </c:spPr>
      <c:txPr>
        <a:bodyPr rot="0" spcFirstLastPara="1" vertOverflow="ellipsis" vert="horz" wrap="square" anchor="ctr" anchorCtr="1"/>
        <a:lstStyle/>
        <a:p>
          <a:pPr>
            <a:defRPr sz="1197" b="0" i="0" u="none" strike="noStrike" kern="1200" baseline="0">
              <a:solidFill>
                <a:schemeClr val="tx1">
                  <a:lumMod val="65000"/>
                  <a:lumOff val="35000"/>
                </a:schemeClr>
              </a:solidFill>
              <a:latin typeface="+mn-lt"/>
              <a:ea typeface="+mn-ea"/>
              <a:cs typeface="+mn-cs"/>
            </a:defRPr>
          </a:pPr>
          <a:endParaRPr lang="en-US"/>
        </a:p>
      </c:txPr>
    </c:legend>
    <c:plotVisOnly val="1"/>
    <c:dispBlanksAs val="gap"/>
    <c:showDLblsOverMax val="0"/>
  </c:chart>
  <c:spPr>
    <a:noFill/>
    <a:ln>
      <a:noFill/>
    </a:ln>
    <a:effectLst/>
  </c:spPr>
  <c:txPr>
    <a:bodyPr/>
    <a:lstStyle/>
    <a:p>
      <a:pPr>
        <a:defRPr/>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cycle" id="11">
  <a:schemeClr val="accent1"/>
  <a:schemeClr val="accent3"/>
  <a:schemeClr val="accent5"/>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xml><?xml version="1.0" encoding="utf-8"?>
<cs:colorStyle xmlns:cs="http://schemas.microsoft.com/office/drawing/2012/chartStyle" xmlns:a="http://schemas.openxmlformats.org/drawingml/2006/main" meth="withinLinear" id="15">
  <a:schemeClr val="accent2"/>
</cs:colorStyle>
</file>

<file path=ppt/charts/colors3.xml><?xml version="1.0" encoding="utf-8"?>
<cs:colorStyle xmlns:cs="http://schemas.microsoft.com/office/drawing/2012/chartStyle" xmlns:a="http://schemas.openxmlformats.org/drawingml/2006/main" meth="cycle" id="13">
  <a:schemeClr val="accent6"/>
  <a:schemeClr val="accent5"/>
  <a:schemeClr val="accent4"/>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51">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197"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2.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charts/style3.xml><?xml version="1.0" encoding="utf-8"?>
<cs:chartStyle xmlns:cs="http://schemas.microsoft.com/office/drawing/2012/chartStyle" xmlns:a="http://schemas.openxmlformats.org/drawingml/2006/main" id="216">
  <cs:axisTitle>
    <cs:lnRef idx="0"/>
    <cs:fillRef idx="0"/>
    <cs:effectRef idx="0"/>
    <cs:fontRef idx="minor">
      <a:schemeClr val="tx1">
        <a:lumMod val="65000"/>
        <a:lumOff val="35000"/>
      </a:schemeClr>
    </cs:fontRef>
    <cs:defRPr sz="133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a:schemeClr val="tx1">
        <a:lumMod val="75000"/>
        <a:lumOff val="25000"/>
      </a:schemeClr>
    </cs:fontRef>
    <cs:defRPr sz="1197"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1197"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dataPoint>
  <cs:dataPoint3D>
    <cs:lnRef idx="0"/>
    <cs:fillRef idx="1">
      <cs:styleClr val="auto"/>
    </cs:fillRef>
    <cs:effectRef idx="0"/>
    <cs:fontRef idx="minor">
      <a:schemeClr val="tx1"/>
    </cs:fontRef>
  </cs:dataPoint3D>
  <cs:dataPointLine>
    <cs:lnRef idx="0">
      <cs:styleClr val="auto"/>
    </cs:lnRef>
    <cs:fillRef idx="1"/>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1"/>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862"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diagrams/_rels/data2.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image" Target="../media/image29.svg"/><Relationship Id="rId1" Type="http://schemas.openxmlformats.org/officeDocument/2006/relationships/image" Target="../media/image28.png"/><Relationship Id="rId6" Type="http://schemas.openxmlformats.org/officeDocument/2006/relationships/image" Target="../media/image33.svg"/><Relationship Id="rId5" Type="http://schemas.openxmlformats.org/officeDocument/2006/relationships/image" Target="../media/image32.png"/><Relationship Id="rId4" Type="http://schemas.openxmlformats.org/officeDocument/2006/relationships/image" Target="../media/image31.svg"/></Relationships>
</file>

<file path=ppt/diagrams/_rels/data6.xml.rels><?xml version="1.0" encoding="UTF-8" standalone="yes"?>
<Relationships xmlns="http://schemas.openxmlformats.org/package/2006/relationships"><Relationship Id="rId8" Type="http://schemas.openxmlformats.org/officeDocument/2006/relationships/image" Target="../media/image56.svg"/><Relationship Id="rId3" Type="http://schemas.openxmlformats.org/officeDocument/2006/relationships/image" Target="../media/image51.png"/><Relationship Id="rId7" Type="http://schemas.openxmlformats.org/officeDocument/2006/relationships/image" Target="../media/image55.png"/><Relationship Id="rId2" Type="http://schemas.openxmlformats.org/officeDocument/2006/relationships/image" Target="../media/image50.svg"/><Relationship Id="rId1" Type="http://schemas.openxmlformats.org/officeDocument/2006/relationships/image" Target="../media/image49.png"/><Relationship Id="rId6" Type="http://schemas.openxmlformats.org/officeDocument/2006/relationships/image" Target="../media/image54.svg"/><Relationship Id="rId5" Type="http://schemas.openxmlformats.org/officeDocument/2006/relationships/image" Target="../media/image53.png"/><Relationship Id="rId4" Type="http://schemas.openxmlformats.org/officeDocument/2006/relationships/image" Target="../media/image52.svg"/></Relationships>
</file>

<file path=ppt/diagrams/_rels/data7.xml.rels><?xml version="1.0" encoding="UTF-8" standalone="yes"?>
<Relationships xmlns="http://schemas.openxmlformats.org/package/2006/relationships"><Relationship Id="rId8" Type="http://schemas.openxmlformats.org/officeDocument/2006/relationships/image" Target="../media/image79.svg"/><Relationship Id="rId3" Type="http://schemas.openxmlformats.org/officeDocument/2006/relationships/image" Target="../media/image74.png"/><Relationship Id="rId7" Type="http://schemas.openxmlformats.org/officeDocument/2006/relationships/image" Target="../media/image78.png"/><Relationship Id="rId12" Type="http://schemas.openxmlformats.org/officeDocument/2006/relationships/image" Target="../media/image83.svg"/><Relationship Id="rId2" Type="http://schemas.openxmlformats.org/officeDocument/2006/relationships/image" Target="../media/image73.svg"/><Relationship Id="rId1" Type="http://schemas.openxmlformats.org/officeDocument/2006/relationships/image" Target="../media/image72.png"/><Relationship Id="rId6" Type="http://schemas.openxmlformats.org/officeDocument/2006/relationships/image" Target="../media/image77.svg"/><Relationship Id="rId11" Type="http://schemas.openxmlformats.org/officeDocument/2006/relationships/image" Target="../media/image82.png"/><Relationship Id="rId5" Type="http://schemas.openxmlformats.org/officeDocument/2006/relationships/image" Target="../media/image76.png"/><Relationship Id="rId10" Type="http://schemas.openxmlformats.org/officeDocument/2006/relationships/image" Target="../media/image81.svg"/><Relationship Id="rId4" Type="http://schemas.openxmlformats.org/officeDocument/2006/relationships/image" Target="../media/image75.svg"/><Relationship Id="rId9" Type="http://schemas.openxmlformats.org/officeDocument/2006/relationships/image" Target="../media/image80.png"/></Relationships>
</file>

<file path=ppt/diagrams/_rels/data9.xml.rels><?xml version="1.0" encoding="UTF-8" standalone="yes"?>
<Relationships xmlns="http://schemas.openxmlformats.org/package/2006/relationships"><Relationship Id="rId8" Type="http://schemas.openxmlformats.org/officeDocument/2006/relationships/image" Target="../media/image91.svg"/><Relationship Id="rId3" Type="http://schemas.openxmlformats.org/officeDocument/2006/relationships/image" Target="../media/image86.png"/><Relationship Id="rId7" Type="http://schemas.openxmlformats.org/officeDocument/2006/relationships/image" Target="../media/image90.png"/><Relationship Id="rId2" Type="http://schemas.openxmlformats.org/officeDocument/2006/relationships/image" Target="../media/image85.svg"/><Relationship Id="rId1" Type="http://schemas.openxmlformats.org/officeDocument/2006/relationships/image" Target="../media/image84.png"/><Relationship Id="rId6" Type="http://schemas.openxmlformats.org/officeDocument/2006/relationships/image" Target="../media/image89.svg"/><Relationship Id="rId5" Type="http://schemas.openxmlformats.org/officeDocument/2006/relationships/image" Target="../media/image88.png"/><Relationship Id="rId10" Type="http://schemas.openxmlformats.org/officeDocument/2006/relationships/image" Target="../media/image93.svg"/><Relationship Id="rId4" Type="http://schemas.openxmlformats.org/officeDocument/2006/relationships/image" Target="../media/image87.svg"/><Relationship Id="rId9" Type="http://schemas.openxmlformats.org/officeDocument/2006/relationships/image" Target="../media/image92.png"/></Relationships>
</file>

<file path=ppt/diagrams/_rels/drawing2.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image" Target="../media/image29.svg"/><Relationship Id="rId1" Type="http://schemas.openxmlformats.org/officeDocument/2006/relationships/image" Target="../media/image28.png"/><Relationship Id="rId6" Type="http://schemas.openxmlformats.org/officeDocument/2006/relationships/image" Target="../media/image33.svg"/><Relationship Id="rId5" Type="http://schemas.openxmlformats.org/officeDocument/2006/relationships/image" Target="../media/image32.png"/><Relationship Id="rId4" Type="http://schemas.openxmlformats.org/officeDocument/2006/relationships/image" Target="../media/image31.svg"/></Relationships>
</file>

<file path=ppt/diagrams/_rels/drawing6.xml.rels><?xml version="1.0" encoding="UTF-8" standalone="yes"?>
<Relationships xmlns="http://schemas.openxmlformats.org/package/2006/relationships"><Relationship Id="rId8" Type="http://schemas.openxmlformats.org/officeDocument/2006/relationships/image" Target="../media/image56.svg"/><Relationship Id="rId3" Type="http://schemas.openxmlformats.org/officeDocument/2006/relationships/image" Target="../media/image51.png"/><Relationship Id="rId7" Type="http://schemas.openxmlformats.org/officeDocument/2006/relationships/image" Target="../media/image55.png"/><Relationship Id="rId2" Type="http://schemas.openxmlformats.org/officeDocument/2006/relationships/image" Target="../media/image50.svg"/><Relationship Id="rId1" Type="http://schemas.openxmlformats.org/officeDocument/2006/relationships/image" Target="../media/image49.png"/><Relationship Id="rId6" Type="http://schemas.openxmlformats.org/officeDocument/2006/relationships/image" Target="../media/image54.svg"/><Relationship Id="rId5" Type="http://schemas.openxmlformats.org/officeDocument/2006/relationships/image" Target="../media/image53.png"/><Relationship Id="rId4" Type="http://schemas.openxmlformats.org/officeDocument/2006/relationships/image" Target="../media/image52.svg"/></Relationships>
</file>

<file path=ppt/diagrams/_rels/drawing7.xml.rels><?xml version="1.0" encoding="UTF-8" standalone="yes"?>
<Relationships xmlns="http://schemas.openxmlformats.org/package/2006/relationships"><Relationship Id="rId8" Type="http://schemas.openxmlformats.org/officeDocument/2006/relationships/image" Target="../media/image79.svg"/><Relationship Id="rId3" Type="http://schemas.openxmlformats.org/officeDocument/2006/relationships/image" Target="../media/image74.png"/><Relationship Id="rId7" Type="http://schemas.openxmlformats.org/officeDocument/2006/relationships/image" Target="../media/image78.png"/><Relationship Id="rId12" Type="http://schemas.openxmlformats.org/officeDocument/2006/relationships/image" Target="../media/image83.svg"/><Relationship Id="rId2" Type="http://schemas.openxmlformats.org/officeDocument/2006/relationships/image" Target="../media/image73.svg"/><Relationship Id="rId1" Type="http://schemas.openxmlformats.org/officeDocument/2006/relationships/image" Target="../media/image72.png"/><Relationship Id="rId6" Type="http://schemas.openxmlformats.org/officeDocument/2006/relationships/image" Target="../media/image77.svg"/><Relationship Id="rId11" Type="http://schemas.openxmlformats.org/officeDocument/2006/relationships/image" Target="../media/image82.png"/><Relationship Id="rId5" Type="http://schemas.openxmlformats.org/officeDocument/2006/relationships/image" Target="../media/image76.png"/><Relationship Id="rId10" Type="http://schemas.openxmlformats.org/officeDocument/2006/relationships/image" Target="../media/image81.svg"/><Relationship Id="rId4" Type="http://schemas.openxmlformats.org/officeDocument/2006/relationships/image" Target="../media/image75.svg"/><Relationship Id="rId9" Type="http://schemas.openxmlformats.org/officeDocument/2006/relationships/image" Target="../media/image80.png"/></Relationships>
</file>

<file path=ppt/diagrams/_rels/drawing9.xml.rels><?xml version="1.0" encoding="UTF-8" standalone="yes"?>
<Relationships xmlns="http://schemas.openxmlformats.org/package/2006/relationships"><Relationship Id="rId8" Type="http://schemas.openxmlformats.org/officeDocument/2006/relationships/image" Target="../media/image91.svg"/><Relationship Id="rId3" Type="http://schemas.openxmlformats.org/officeDocument/2006/relationships/image" Target="../media/image86.png"/><Relationship Id="rId7" Type="http://schemas.openxmlformats.org/officeDocument/2006/relationships/image" Target="../media/image90.png"/><Relationship Id="rId2" Type="http://schemas.openxmlformats.org/officeDocument/2006/relationships/image" Target="../media/image85.svg"/><Relationship Id="rId1" Type="http://schemas.openxmlformats.org/officeDocument/2006/relationships/image" Target="../media/image84.png"/><Relationship Id="rId6" Type="http://schemas.openxmlformats.org/officeDocument/2006/relationships/image" Target="../media/image89.svg"/><Relationship Id="rId5" Type="http://schemas.openxmlformats.org/officeDocument/2006/relationships/image" Target="../media/image88.png"/><Relationship Id="rId10" Type="http://schemas.openxmlformats.org/officeDocument/2006/relationships/image" Target="../media/image93.svg"/><Relationship Id="rId4" Type="http://schemas.openxmlformats.org/officeDocument/2006/relationships/image" Target="../media/image87.svg"/><Relationship Id="rId9" Type="http://schemas.openxmlformats.org/officeDocument/2006/relationships/image" Target="../media/image92.png"/></Relationships>
</file>

<file path=ppt/diagrams/colors1.xml><?xml version="1.0" encoding="utf-8"?>
<dgm:colorsDef xmlns:dgm="http://schemas.openxmlformats.org/drawingml/2006/diagram" xmlns:a="http://schemas.openxmlformats.org/drawingml/2006/main" uniqueId="urn:microsoft.com/office/officeart/2005/8/colors/colorful3">
  <dgm:title val=""/>
  <dgm:desc val=""/>
  <dgm:catLst>
    <dgm:cat type="colorful" pri="10300"/>
  </dgm:catLst>
  <dgm:styleLbl name="node0">
    <dgm:fillClrLst meth="repeat">
      <a:schemeClr val="accent2"/>
    </dgm:fillClrLst>
    <dgm:linClrLst meth="repeat">
      <a:schemeClr val="lt1"/>
    </dgm:linClrLst>
    <dgm:effectClrLst/>
    <dgm:txLinClrLst/>
    <dgm:txFillClrLst/>
    <dgm:txEffectClrLst/>
  </dgm:styleLbl>
  <dgm:styleLbl name="node1">
    <dgm:fillClrLst>
      <a:schemeClr val="accent3"/>
      <a:schemeClr val="accent4"/>
    </dgm:fillClrLst>
    <dgm:linClrLst meth="repeat">
      <a:schemeClr val="lt1"/>
    </dgm:linClrLst>
    <dgm:effectClrLst/>
    <dgm:txLinClrLst/>
    <dgm:txFillClrLst/>
    <dgm:txEffectClrLst/>
  </dgm:styleLbl>
  <dgm:styleLbl name="alignNode1">
    <dgm:fillClrLst>
      <a:schemeClr val="accent3"/>
      <a:schemeClr val="accent4"/>
    </dgm:fillClrLst>
    <dgm:linClrLst>
      <a:schemeClr val="accent3"/>
      <a:schemeClr val="accent4"/>
    </dgm:linClrLst>
    <dgm:effectClrLst/>
    <dgm:txLinClrLst/>
    <dgm:txFillClrLst/>
    <dgm:txEffectClrLst/>
  </dgm:styleLbl>
  <dgm:styleLbl name="lnNode1">
    <dgm:fillClrLst>
      <a:schemeClr val="accent3"/>
      <a:schemeClr val="accent4"/>
    </dgm:fillClrLst>
    <dgm:linClrLst meth="repeat">
      <a:schemeClr val="lt1"/>
    </dgm:linClrLst>
    <dgm:effectClrLst/>
    <dgm:txLinClrLst/>
    <dgm:txFillClrLst/>
    <dgm:txEffectClrLst/>
  </dgm:styleLbl>
  <dgm:styleLbl name="vennNode1">
    <dgm:fillClrLst>
      <a:schemeClr val="accent3">
        <a:alpha val="50000"/>
      </a:schemeClr>
      <a:schemeClr val="accent4">
        <a:alpha val="50000"/>
      </a:schemeClr>
    </dgm:fillClrLst>
    <dgm:linClrLst meth="repeat">
      <a:schemeClr val="lt1"/>
    </dgm:linClrLst>
    <dgm:effectClrLst/>
    <dgm:txLinClrLst/>
    <dgm:txFillClrLst/>
    <dgm:txEffectClrLst/>
  </dgm:styleLbl>
  <dgm:styleLbl name="node2">
    <dgm:fillClrLst>
      <a:schemeClr val="accent4"/>
    </dgm:fillClrLst>
    <dgm:linClrLst meth="repeat">
      <a:schemeClr val="lt1"/>
    </dgm:linClrLst>
    <dgm:effectClrLst/>
    <dgm:txLinClrLst/>
    <dgm:txFillClrLst/>
    <dgm:txEffectClrLst/>
  </dgm:styleLbl>
  <dgm:styleLbl name="node3">
    <dgm:fillClrLst>
      <a:schemeClr val="accent5"/>
    </dgm:fillClrLst>
    <dgm:linClrLst meth="repeat">
      <a:schemeClr val="lt1"/>
    </dgm:linClrLst>
    <dgm:effectClrLst/>
    <dgm:txLinClrLst/>
    <dgm:txFillClrLst/>
    <dgm:txEffectClrLst/>
  </dgm:styleLbl>
  <dgm:styleLbl name="node4">
    <dgm:fillClrLst>
      <a:schemeClr val="accent6"/>
    </dgm:fillClrLst>
    <dgm:linClrLst meth="repeat">
      <a:schemeClr val="lt1"/>
    </dgm:linClrLst>
    <dgm:effectClrLst/>
    <dgm:txLinClrLst/>
    <dgm:txFillClrLst/>
    <dgm:txEffectClrLst/>
  </dgm:styleLbl>
  <dgm:styleLbl name="fgImgPlace1">
    <dgm:fillClrLst>
      <a:schemeClr val="accent3">
        <a:tint val="50000"/>
      </a:schemeClr>
      <a:schemeClr val="accent4">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chemeClr val="accent4"/>
    </dgm:fillClrLst>
    <dgm:linClrLst meth="repeat">
      <a:schemeClr val="lt1"/>
    </dgm:linClrLst>
    <dgm:effectClrLst/>
    <dgm:txLinClrLst/>
    <dgm:txFillClrLst/>
    <dgm:txEffectClrLst/>
  </dgm:styleLbl>
  <dgm:styleLbl name="fgSibTrans2D1">
    <dgm:fillClrLst>
      <a:schemeClr val="accent3"/>
      <a:schemeClr val="accent4"/>
    </dgm:fillClrLst>
    <dgm:linClrLst meth="repeat">
      <a:schemeClr val="lt1"/>
    </dgm:linClrLst>
    <dgm:effectClrLst/>
    <dgm:txLinClrLst/>
    <dgm:txFillClrLst meth="repeat">
      <a:schemeClr val="lt1"/>
    </dgm:txFillClrLst>
    <dgm:txEffectClrLst/>
  </dgm:styleLbl>
  <dgm:styleLbl name="bgSibTrans2D1">
    <dgm:fillClrLst>
      <a:schemeClr val="accent3"/>
      <a:schemeClr val="accent4"/>
    </dgm:fillClrLst>
    <dgm:linClrLst meth="repeat">
      <a:schemeClr val="lt1"/>
    </dgm:linClrLst>
    <dgm:effectClrLst/>
    <dgm:txLinClrLst/>
    <dgm:txFillClrLst meth="repeat">
      <a:schemeClr val="lt1"/>
    </dgm:txFillClrLst>
    <dgm:txEffectClrLst/>
  </dgm:styleLbl>
  <dgm:styleLbl name="sibTrans1D1">
    <dgm:fillClrLst/>
    <dgm:linClrLst>
      <a:schemeClr val="accent3"/>
      <a:schemeClr val="accent4"/>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a:shade val="80000"/>
      </a:schemeClr>
    </dgm:linClrLst>
    <dgm:effectClrLst/>
    <dgm:txLinClrLst/>
    <dgm:txFillClrLst/>
    <dgm:txEffectClrLst/>
  </dgm:styleLbl>
  <dgm:styleLbl name="asst1">
    <dgm:fillClrLst meth="repeat">
      <a:schemeClr val="accent4"/>
    </dgm:fillClrLst>
    <dgm:linClrLst meth="repeat">
      <a:schemeClr val="lt1">
        <a:shade val="80000"/>
      </a:schemeClr>
    </dgm:linClrLst>
    <dgm:effectClrLst/>
    <dgm:txLinClrLst/>
    <dgm:txFillClrLst/>
    <dgm:txEffectClrLst/>
  </dgm:styleLbl>
  <dgm:styleLbl name="asst2">
    <dgm:fillClrLst>
      <a:schemeClr val="accent5"/>
    </dgm:fillClrLst>
    <dgm:linClrLst meth="repeat">
      <a:schemeClr val="lt1"/>
    </dgm:linClrLst>
    <dgm:effectClrLst/>
    <dgm:txLinClrLst/>
    <dgm:txFillClrLst/>
    <dgm:txEffectClrLst/>
  </dgm:styleLbl>
  <dgm:styleLbl name="asst3">
    <dgm:fillClrLst>
      <a:schemeClr val="accent6"/>
    </dgm:fillClrLst>
    <dgm:linClrLst meth="repeat">
      <a:schemeClr val="lt1"/>
    </dgm:linClrLst>
    <dgm:effectClrLst/>
    <dgm:txLinClrLst/>
    <dgm:txFillClrLst/>
    <dgm:txEffectClrLst/>
  </dgm:styleLbl>
  <dgm:styleLbl name="asst4">
    <dgm:fillClrLst>
      <a:schemeClr val="accent1"/>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3"/>
    </dgm:fillClrLst>
    <dgm:linClrLst meth="repeat">
      <a:schemeClr val="accent3"/>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4"/>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5"/>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6"/>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solidFgAcc1">
    <dgm:fillClrLst meth="repeat">
      <a:schemeClr val="lt1"/>
    </dgm:fillClrLst>
    <dgm:linClrLst>
      <a:schemeClr val="accent3"/>
      <a:schemeClr val="accent4"/>
    </dgm:linClrLst>
    <dgm:effectClrLst/>
    <dgm:txLinClrLst/>
    <dgm:txFillClrLst meth="repeat">
      <a:schemeClr val="dk1"/>
    </dgm:txFillClrLst>
    <dgm:txEffectClrLst/>
  </dgm:styleLbl>
  <dgm:styleLbl name="solidAlignAcc1">
    <dgm:fillClrLst meth="repeat">
      <a:schemeClr val="lt1"/>
    </dgm:fillClrLst>
    <dgm:linClrLst>
      <a:schemeClr val="accent3"/>
      <a:schemeClr val="accent4"/>
    </dgm:linClrLst>
    <dgm:effectClrLst/>
    <dgm:txLinClrLst/>
    <dgm:txFillClrLst meth="repeat">
      <a:schemeClr val="dk1"/>
    </dgm:txFillClrLst>
    <dgm:txEffectClrLst/>
  </dgm:styleLbl>
  <dgm:styleLbl name="solidBgAcc1">
    <dgm:fillClrLst meth="repeat">
      <a:schemeClr val="lt1"/>
    </dgm:fillClrLst>
    <dgm:linClrLst>
      <a:schemeClr val="accent3"/>
      <a:schemeClr val="accent4"/>
    </dgm:linClrLst>
    <dgm:effectClrLst/>
    <dgm:txLinClrLst/>
    <dgm:txFillClrLst meth="repeat">
      <a:schemeClr val="dk1"/>
    </dgm:txFillClrLst>
    <dgm:txEffectClrLst/>
  </dgm:styleLbl>
  <dgm:styleLbl name="fg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align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bg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2"/>
    </dgm:linClrLst>
    <dgm:effectClrLst/>
    <dgm:txLinClrLst/>
    <dgm:txFillClrLst meth="repeat">
      <a:schemeClr val="dk1"/>
    </dgm:txFillClrLst>
    <dgm:txEffectClrLst/>
  </dgm:styleLbl>
  <dgm:styleLbl name="fgAcc2">
    <dgm:fillClrLst meth="repeat">
      <a:schemeClr val="lt1">
        <a:alpha val="90000"/>
      </a:schemeClr>
    </dgm:fillClrLst>
    <dgm:linClrLst>
      <a:schemeClr val="accent4"/>
    </dgm:linClrLst>
    <dgm:effectClrLst/>
    <dgm:txLinClrLst/>
    <dgm:txFillClrLst meth="repeat">
      <a:schemeClr val="dk1"/>
    </dgm:txFillClrLst>
    <dgm:txEffectClrLst/>
  </dgm:styleLbl>
  <dgm:styleLbl name="fgAcc3">
    <dgm:fillClrLst meth="repeat">
      <a:schemeClr val="lt1">
        <a:alpha val="90000"/>
      </a:schemeClr>
    </dgm:fillClrLst>
    <dgm:linClrLst>
      <a:schemeClr val="accent5"/>
    </dgm:linClrLst>
    <dgm:effectClrLst/>
    <dgm:txLinClrLst/>
    <dgm:txFillClrLst meth="repeat">
      <a:schemeClr val="dk1"/>
    </dgm:txFillClrLst>
    <dgm:txEffectClrLst/>
  </dgm:styleLbl>
  <dgm:styleLbl name="fgAcc4">
    <dgm:fillClrLst meth="repeat">
      <a:schemeClr val="lt1">
        <a:alpha val="90000"/>
      </a:schemeClr>
    </dgm:fillClrLst>
    <dgm:linClrLst>
      <a:schemeClr val="accent6"/>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18/5/colors/Iconchunking_neutralbg_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a:alpha val="0"/>
      </a:schemeClr>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bg1">
        <a:lumMod val="95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colorful3">
  <dgm:title val=""/>
  <dgm:desc val=""/>
  <dgm:catLst>
    <dgm:cat type="colorful" pri="10300"/>
  </dgm:catLst>
  <dgm:styleLbl name="node0">
    <dgm:fillClrLst meth="repeat">
      <a:schemeClr val="accent2"/>
    </dgm:fillClrLst>
    <dgm:linClrLst meth="repeat">
      <a:schemeClr val="lt1"/>
    </dgm:linClrLst>
    <dgm:effectClrLst/>
    <dgm:txLinClrLst/>
    <dgm:txFillClrLst/>
    <dgm:txEffectClrLst/>
  </dgm:styleLbl>
  <dgm:styleLbl name="node1">
    <dgm:fillClrLst>
      <a:schemeClr val="accent3"/>
      <a:schemeClr val="accent4"/>
    </dgm:fillClrLst>
    <dgm:linClrLst meth="repeat">
      <a:schemeClr val="lt1"/>
    </dgm:linClrLst>
    <dgm:effectClrLst/>
    <dgm:txLinClrLst/>
    <dgm:txFillClrLst/>
    <dgm:txEffectClrLst/>
  </dgm:styleLbl>
  <dgm:styleLbl name="alignNode1">
    <dgm:fillClrLst>
      <a:schemeClr val="accent3"/>
      <a:schemeClr val="accent4"/>
    </dgm:fillClrLst>
    <dgm:linClrLst>
      <a:schemeClr val="accent3"/>
      <a:schemeClr val="accent4"/>
    </dgm:linClrLst>
    <dgm:effectClrLst/>
    <dgm:txLinClrLst/>
    <dgm:txFillClrLst/>
    <dgm:txEffectClrLst/>
  </dgm:styleLbl>
  <dgm:styleLbl name="lnNode1">
    <dgm:fillClrLst>
      <a:schemeClr val="accent3"/>
      <a:schemeClr val="accent4"/>
    </dgm:fillClrLst>
    <dgm:linClrLst meth="repeat">
      <a:schemeClr val="lt1"/>
    </dgm:linClrLst>
    <dgm:effectClrLst/>
    <dgm:txLinClrLst/>
    <dgm:txFillClrLst/>
    <dgm:txEffectClrLst/>
  </dgm:styleLbl>
  <dgm:styleLbl name="vennNode1">
    <dgm:fillClrLst>
      <a:schemeClr val="accent3">
        <a:alpha val="50000"/>
      </a:schemeClr>
      <a:schemeClr val="accent4">
        <a:alpha val="50000"/>
      </a:schemeClr>
    </dgm:fillClrLst>
    <dgm:linClrLst meth="repeat">
      <a:schemeClr val="lt1"/>
    </dgm:linClrLst>
    <dgm:effectClrLst/>
    <dgm:txLinClrLst/>
    <dgm:txFillClrLst/>
    <dgm:txEffectClrLst/>
  </dgm:styleLbl>
  <dgm:styleLbl name="node2">
    <dgm:fillClrLst>
      <a:schemeClr val="accent4"/>
    </dgm:fillClrLst>
    <dgm:linClrLst meth="repeat">
      <a:schemeClr val="lt1"/>
    </dgm:linClrLst>
    <dgm:effectClrLst/>
    <dgm:txLinClrLst/>
    <dgm:txFillClrLst/>
    <dgm:txEffectClrLst/>
  </dgm:styleLbl>
  <dgm:styleLbl name="node3">
    <dgm:fillClrLst>
      <a:schemeClr val="accent5"/>
    </dgm:fillClrLst>
    <dgm:linClrLst meth="repeat">
      <a:schemeClr val="lt1"/>
    </dgm:linClrLst>
    <dgm:effectClrLst/>
    <dgm:txLinClrLst/>
    <dgm:txFillClrLst/>
    <dgm:txEffectClrLst/>
  </dgm:styleLbl>
  <dgm:styleLbl name="node4">
    <dgm:fillClrLst>
      <a:schemeClr val="accent6"/>
    </dgm:fillClrLst>
    <dgm:linClrLst meth="repeat">
      <a:schemeClr val="lt1"/>
    </dgm:linClrLst>
    <dgm:effectClrLst/>
    <dgm:txLinClrLst/>
    <dgm:txFillClrLst/>
    <dgm:txEffectClrLst/>
  </dgm:styleLbl>
  <dgm:styleLbl name="fgImgPlace1">
    <dgm:fillClrLst>
      <a:schemeClr val="accent3">
        <a:tint val="50000"/>
      </a:schemeClr>
      <a:schemeClr val="accent4">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chemeClr val="accent4"/>
    </dgm:fillClrLst>
    <dgm:linClrLst meth="repeat">
      <a:schemeClr val="lt1"/>
    </dgm:linClrLst>
    <dgm:effectClrLst/>
    <dgm:txLinClrLst/>
    <dgm:txFillClrLst/>
    <dgm:txEffectClrLst/>
  </dgm:styleLbl>
  <dgm:styleLbl name="fgSibTrans2D1">
    <dgm:fillClrLst>
      <a:schemeClr val="accent3"/>
      <a:schemeClr val="accent4"/>
    </dgm:fillClrLst>
    <dgm:linClrLst meth="repeat">
      <a:schemeClr val="lt1"/>
    </dgm:linClrLst>
    <dgm:effectClrLst/>
    <dgm:txLinClrLst/>
    <dgm:txFillClrLst meth="repeat">
      <a:schemeClr val="lt1"/>
    </dgm:txFillClrLst>
    <dgm:txEffectClrLst/>
  </dgm:styleLbl>
  <dgm:styleLbl name="bgSibTrans2D1">
    <dgm:fillClrLst>
      <a:schemeClr val="accent3"/>
      <a:schemeClr val="accent4"/>
    </dgm:fillClrLst>
    <dgm:linClrLst meth="repeat">
      <a:schemeClr val="lt1"/>
    </dgm:linClrLst>
    <dgm:effectClrLst/>
    <dgm:txLinClrLst/>
    <dgm:txFillClrLst meth="repeat">
      <a:schemeClr val="lt1"/>
    </dgm:txFillClrLst>
    <dgm:txEffectClrLst/>
  </dgm:styleLbl>
  <dgm:styleLbl name="sibTrans1D1">
    <dgm:fillClrLst/>
    <dgm:linClrLst>
      <a:schemeClr val="accent3"/>
      <a:schemeClr val="accent4"/>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a:shade val="80000"/>
      </a:schemeClr>
    </dgm:linClrLst>
    <dgm:effectClrLst/>
    <dgm:txLinClrLst/>
    <dgm:txFillClrLst/>
    <dgm:txEffectClrLst/>
  </dgm:styleLbl>
  <dgm:styleLbl name="asst1">
    <dgm:fillClrLst meth="repeat">
      <a:schemeClr val="accent4"/>
    </dgm:fillClrLst>
    <dgm:linClrLst meth="repeat">
      <a:schemeClr val="lt1">
        <a:shade val="80000"/>
      </a:schemeClr>
    </dgm:linClrLst>
    <dgm:effectClrLst/>
    <dgm:txLinClrLst/>
    <dgm:txFillClrLst/>
    <dgm:txEffectClrLst/>
  </dgm:styleLbl>
  <dgm:styleLbl name="asst2">
    <dgm:fillClrLst>
      <a:schemeClr val="accent5"/>
    </dgm:fillClrLst>
    <dgm:linClrLst meth="repeat">
      <a:schemeClr val="lt1"/>
    </dgm:linClrLst>
    <dgm:effectClrLst/>
    <dgm:txLinClrLst/>
    <dgm:txFillClrLst/>
    <dgm:txEffectClrLst/>
  </dgm:styleLbl>
  <dgm:styleLbl name="asst3">
    <dgm:fillClrLst>
      <a:schemeClr val="accent6"/>
    </dgm:fillClrLst>
    <dgm:linClrLst meth="repeat">
      <a:schemeClr val="lt1"/>
    </dgm:linClrLst>
    <dgm:effectClrLst/>
    <dgm:txLinClrLst/>
    <dgm:txFillClrLst/>
    <dgm:txEffectClrLst/>
  </dgm:styleLbl>
  <dgm:styleLbl name="asst4">
    <dgm:fillClrLst>
      <a:schemeClr val="accent1"/>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3"/>
    </dgm:fillClrLst>
    <dgm:linClrLst meth="repeat">
      <a:schemeClr val="accent3"/>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4"/>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5"/>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6"/>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solidFgAcc1">
    <dgm:fillClrLst meth="repeat">
      <a:schemeClr val="lt1"/>
    </dgm:fillClrLst>
    <dgm:linClrLst>
      <a:schemeClr val="accent3"/>
      <a:schemeClr val="accent4"/>
    </dgm:linClrLst>
    <dgm:effectClrLst/>
    <dgm:txLinClrLst/>
    <dgm:txFillClrLst meth="repeat">
      <a:schemeClr val="dk1"/>
    </dgm:txFillClrLst>
    <dgm:txEffectClrLst/>
  </dgm:styleLbl>
  <dgm:styleLbl name="solidAlignAcc1">
    <dgm:fillClrLst meth="repeat">
      <a:schemeClr val="lt1"/>
    </dgm:fillClrLst>
    <dgm:linClrLst>
      <a:schemeClr val="accent3"/>
      <a:schemeClr val="accent4"/>
    </dgm:linClrLst>
    <dgm:effectClrLst/>
    <dgm:txLinClrLst/>
    <dgm:txFillClrLst meth="repeat">
      <a:schemeClr val="dk1"/>
    </dgm:txFillClrLst>
    <dgm:txEffectClrLst/>
  </dgm:styleLbl>
  <dgm:styleLbl name="solidBgAcc1">
    <dgm:fillClrLst meth="repeat">
      <a:schemeClr val="lt1"/>
    </dgm:fillClrLst>
    <dgm:linClrLst>
      <a:schemeClr val="accent3"/>
      <a:schemeClr val="accent4"/>
    </dgm:linClrLst>
    <dgm:effectClrLst/>
    <dgm:txLinClrLst/>
    <dgm:txFillClrLst meth="repeat">
      <a:schemeClr val="dk1"/>
    </dgm:txFillClrLst>
    <dgm:txEffectClrLst/>
  </dgm:styleLbl>
  <dgm:styleLbl name="fg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align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bg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2"/>
    </dgm:linClrLst>
    <dgm:effectClrLst/>
    <dgm:txLinClrLst/>
    <dgm:txFillClrLst meth="repeat">
      <a:schemeClr val="dk1"/>
    </dgm:txFillClrLst>
    <dgm:txEffectClrLst/>
  </dgm:styleLbl>
  <dgm:styleLbl name="fgAcc2">
    <dgm:fillClrLst meth="repeat">
      <a:schemeClr val="lt1">
        <a:alpha val="90000"/>
      </a:schemeClr>
    </dgm:fillClrLst>
    <dgm:linClrLst>
      <a:schemeClr val="accent4"/>
    </dgm:linClrLst>
    <dgm:effectClrLst/>
    <dgm:txLinClrLst/>
    <dgm:txFillClrLst meth="repeat">
      <a:schemeClr val="dk1"/>
    </dgm:txFillClrLst>
    <dgm:txEffectClrLst/>
  </dgm:styleLbl>
  <dgm:styleLbl name="fgAcc3">
    <dgm:fillClrLst meth="repeat">
      <a:schemeClr val="lt1">
        <a:alpha val="90000"/>
      </a:schemeClr>
    </dgm:fillClrLst>
    <dgm:linClrLst>
      <a:schemeClr val="accent5"/>
    </dgm:linClrLst>
    <dgm:effectClrLst/>
    <dgm:txLinClrLst/>
    <dgm:txFillClrLst meth="repeat">
      <a:schemeClr val="dk1"/>
    </dgm:txFillClrLst>
    <dgm:txEffectClrLst/>
  </dgm:styleLbl>
  <dgm:styleLbl name="fgAcc4">
    <dgm:fillClrLst meth="repeat">
      <a:schemeClr val="lt1">
        <a:alpha val="90000"/>
      </a:schemeClr>
    </dgm:fillClrLst>
    <dgm:linClrLst>
      <a:schemeClr val="accent6"/>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colorful3">
  <dgm:title val=""/>
  <dgm:desc val=""/>
  <dgm:catLst>
    <dgm:cat type="colorful" pri="10300"/>
  </dgm:catLst>
  <dgm:styleLbl name="node0">
    <dgm:fillClrLst meth="repeat">
      <a:schemeClr val="accent2"/>
    </dgm:fillClrLst>
    <dgm:linClrLst meth="repeat">
      <a:schemeClr val="lt1"/>
    </dgm:linClrLst>
    <dgm:effectClrLst/>
    <dgm:txLinClrLst/>
    <dgm:txFillClrLst/>
    <dgm:txEffectClrLst/>
  </dgm:styleLbl>
  <dgm:styleLbl name="node1">
    <dgm:fillClrLst>
      <a:schemeClr val="accent3"/>
      <a:schemeClr val="accent4"/>
    </dgm:fillClrLst>
    <dgm:linClrLst meth="repeat">
      <a:schemeClr val="lt1"/>
    </dgm:linClrLst>
    <dgm:effectClrLst/>
    <dgm:txLinClrLst/>
    <dgm:txFillClrLst/>
    <dgm:txEffectClrLst/>
  </dgm:styleLbl>
  <dgm:styleLbl name="alignNode1">
    <dgm:fillClrLst>
      <a:schemeClr val="accent3"/>
      <a:schemeClr val="accent4"/>
    </dgm:fillClrLst>
    <dgm:linClrLst>
      <a:schemeClr val="accent3"/>
      <a:schemeClr val="accent4"/>
    </dgm:linClrLst>
    <dgm:effectClrLst/>
    <dgm:txLinClrLst/>
    <dgm:txFillClrLst/>
    <dgm:txEffectClrLst/>
  </dgm:styleLbl>
  <dgm:styleLbl name="lnNode1">
    <dgm:fillClrLst>
      <a:schemeClr val="accent3"/>
      <a:schemeClr val="accent4"/>
    </dgm:fillClrLst>
    <dgm:linClrLst meth="repeat">
      <a:schemeClr val="lt1"/>
    </dgm:linClrLst>
    <dgm:effectClrLst/>
    <dgm:txLinClrLst/>
    <dgm:txFillClrLst/>
    <dgm:txEffectClrLst/>
  </dgm:styleLbl>
  <dgm:styleLbl name="vennNode1">
    <dgm:fillClrLst>
      <a:schemeClr val="accent3">
        <a:alpha val="50000"/>
      </a:schemeClr>
      <a:schemeClr val="accent4">
        <a:alpha val="50000"/>
      </a:schemeClr>
    </dgm:fillClrLst>
    <dgm:linClrLst meth="repeat">
      <a:schemeClr val="lt1"/>
    </dgm:linClrLst>
    <dgm:effectClrLst/>
    <dgm:txLinClrLst/>
    <dgm:txFillClrLst/>
    <dgm:txEffectClrLst/>
  </dgm:styleLbl>
  <dgm:styleLbl name="node2">
    <dgm:fillClrLst>
      <a:schemeClr val="accent4"/>
    </dgm:fillClrLst>
    <dgm:linClrLst meth="repeat">
      <a:schemeClr val="lt1"/>
    </dgm:linClrLst>
    <dgm:effectClrLst/>
    <dgm:txLinClrLst/>
    <dgm:txFillClrLst/>
    <dgm:txEffectClrLst/>
  </dgm:styleLbl>
  <dgm:styleLbl name="node3">
    <dgm:fillClrLst>
      <a:schemeClr val="accent5"/>
    </dgm:fillClrLst>
    <dgm:linClrLst meth="repeat">
      <a:schemeClr val="lt1"/>
    </dgm:linClrLst>
    <dgm:effectClrLst/>
    <dgm:txLinClrLst/>
    <dgm:txFillClrLst/>
    <dgm:txEffectClrLst/>
  </dgm:styleLbl>
  <dgm:styleLbl name="node4">
    <dgm:fillClrLst>
      <a:schemeClr val="accent6"/>
    </dgm:fillClrLst>
    <dgm:linClrLst meth="repeat">
      <a:schemeClr val="lt1"/>
    </dgm:linClrLst>
    <dgm:effectClrLst/>
    <dgm:txLinClrLst/>
    <dgm:txFillClrLst/>
    <dgm:txEffectClrLst/>
  </dgm:styleLbl>
  <dgm:styleLbl name="fgImgPlace1">
    <dgm:fillClrLst>
      <a:schemeClr val="accent3">
        <a:tint val="50000"/>
      </a:schemeClr>
      <a:schemeClr val="accent4">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4">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chemeClr val="accent4"/>
    </dgm:fillClrLst>
    <dgm:linClrLst meth="repeat">
      <a:schemeClr val="lt1"/>
    </dgm:linClrLst>
    <dgm:effectClrLst/>
    <dgm:txLinClrLst/>
    <dgm:txFillClrLst/>
    <dgm:txEffectClrLst/>
  </dgm:styleLbl>
  <dgm:styleLbl name="fgSibTrans2D1">
    <dgm:fillClrLst>
      <a:schemeClr val="accent3"/>
      <a:schemeClr val="accent4"/>
    </dgm:fillClrLst>
    <dgm:linClrLst meth="repeat">
      <a:schemeClr val="lt1"/>
    </dgm:linClrLst>
    <dgm:effectClrLst/>
    <dgm:txLinClrLst/>
    <dgm:txFillClrLst meth="repeat">
      <a:schemeClr val="lt1"/>
    </dgm:txFillClrLst>
    <dgm:txEffectClrLst/>
  </dgm:styleLbl>
  <dgm:styleLbl name="bgSibTrans2D1">
    <dgm:fillClrLst>
      <a:schemeClr val="accent3"/>
      <a:schemeClr val="accent4"/>
    </dgm:fillClrLst>
    <dgm:linClrLst meth="repeat">
      <a:schemeClr val="lt1"/>
    </dgm:linClrLst>
    <dgm:effectClrLst/>
    <dgm:txLinClrLst/>
    <dgm:txFillClrLst meth="repeat">
      <a:schemeClr val="lt1"/>
    </dgm:txFillClrLst>
    <dgm:txEffectClrLst/>
  </dgm:styleLbl>
  <dgm:styleLbl name="sibTrans1D1">
    <dgm:fillClrLst/>
    <dgm:linClrLst>
      <a:schemeClr val="accent3"/>
      <a:schemeClr val="accent4"/>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a:shade val="80000"/>
      </a:schemeClr>
    </dgm:linClrLst>
    <dgm:effectClrLst/>
    <dgm:txLinClrLst/>
    <dgm:txFillClrLst/>
    <dgm:txEffectClrLst/>
  </dgm:styleLbl>
  <dgm:styleLbl name="asst1">
    <dgm:fillClrLst meth="repeat">
      <a:schemeClr val="accent4"/>
    </dgm:fillClrLst>
    <dgm:linClrLst meth="repeat">
      <a:schemeClr val="lt1">
        <a:shade val="80000"/>
      </a:schemeClr>
    </dgm:linClrLst>
    <dgm:effectClrLst/>
    <dgm:txLinClrLst/>
    <dgm:txFillClrLst/>
    <dgm:txEffectClrLst/>
  </dgm:styleLbl>
  <dgm:styleLbl name="asst2">
    <dgm:fillClrLst>
      <a:schemeClr val="accent5"/>
    </dgm:fillClrLst>
    <dgm:linClrLst meth="repeat">
      <a:schemeClr val="lt1"/>
    </dgm:linClrLst>
    <dgm:effectClrLst/>
    <dgm:txLinClrLst/>
    <dgm:txFillClrLst/>
    <dgm:txEffectClrLst/>
  </dgm:styleLbl>
  <dgm:styleLbl name="asst3">
    <dgm:fillClrLst>
      <a:schemeClr val="accent6"/>
    </dgm:fillClrLst>
    <dgm:linClrLst meth="repeat">
      <a:schemeClr val="lt1"/>
    </dgm:linClrLst>
    <dgm:effectClrLst/>
    <dgm:txLinClrLst/>
    <dgm:txFillClrLst/>
    <dgm:txEffectClrLst/>
  </dgm:styleLbl>
  <dgm:styleLbl name="asst4">
    <dgm:fillClrLst>
      <a:schemeClr val="accent1"/>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3"/>
    </dgm:fillClrLst>
    <dgm:linClrLst meth="repeat">
      <a:schemeClr val="accent3"/>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4"/>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5"/>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6"/>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chemeClr val="accent4"/>
    </dgm:linClrLst>
    <dgm:effectClrLst/>
    <dgm:txLinClrLst/>
    <dgm:txFillClrLst meth="repeat">
      <a:schemeClr val="dk1"/>
    </dgm:txFillClrLst>
    <dgm:txEffectClrLst/>
  </dgm:styleLbl>
  <dgm:styleLbl name="solidFgAcc1">
    <dgm:fillClrLst meth="repeat">
      <a:schemeClr val="lt1"/>
    </dgm:fillClrLst>
    <dgm:linClrLst>
      <a:schemeClr val="accent3"/>
      <a:schemeClr val="accent4"/>
    </dgm:linClrLst>
    <dgm:effectClrLst/>
    <dgm:txLinClrLst/>
    <dgm:txFillClrLst meth="repeat">
      <a:schemeClr val="dk1"/>
    </dgm:txFillClrLst>
    <dgm:txEffectClrLst/>
  </dgm:styleLbl>
  <dgm:styleLbl name="solidAlignAcc1">
    <dgm:fillClrLst meth="repeat">
      <a:schemeClr val="lt1"/>
    </dgm:fillClrLst>
    <dgm:linClrLst>
      <a:schemeClr val="accent3"/>
      <a:schemeClr val="accent4"/>
    </dgm:linClrLst>
    <dgm:effectClrLst/>
    <dgm:txLinClrLst/>
    <dgm:txFillClrLst meth="repeat">
      <a:schemeClr val="dk1"/>
    </dgm:txFillClrLst>
    <dgm:txEffectClrLst/>
  </dgm:styleLbl>
  <dgm:styleLbl name="solidBgAcc1">
    <dgm:fillClrLst meth="repeat">
      <a:schemeClr val="lt1"/>
    </dgm:fillClrLst>
    <dgm:linClrLst>
      <a:schemeClr val="accent3"/>
      <a:schemeClr val="accent4"/>
    </dgm:linClrLst>
    <dgm:effectClrLst/>
    <dgm:txLinClrLst/>
    <dgm:txFillClrLst meth="repeat">
      <a:schemeClr val="dk1"/>
    </dgm:txFillClrLst>
    <dgm:txEffectClrLst/>
  </dgm:styleLbl>
  <dgm:styleLbl name="fg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align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bgAccFollowNode1">
    <dgm:fillClrLst>
      <a:schemeClr val="accent3">
        <a:tint val="40000"/>
        <a:alpha val="90000"/>
      </a:schemeClr>
      <a:schemeClr val="accent4">
        <a:tint val="40000"/>
        <a:alpha val="90000"/>
      </a:schemeClr>
    </dgm:fillClrLst>
    <dgm:linClrLst>
      <a:schemeClr val="accent3">
        <a:tint val="40000"/>
        <a:alpha val="90000"/>
      </a:schemeClr>
      <a:schemeClr val="accent4">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2"/>
    </dgm:linClrLst>
    <dgm:effectClrLst/>
    <dgm:txLinClrLst/>
    <dgm:txFillClrLst meth="repeat">
      <a:schemeClr val="dk1"/>
    </dgm:txFillClrLst>
    <dgm:txEffectClrLst/>
  </dgm:styleLbl>
  <dgm:styleLbl name="fgAcc2">
    <dgm:fillClrLst meth="repeat">
      <a:schemeClr val="lt1">
        <a:alpha val="90000"/>
      </a:schemeClr>
    </dgm:fillClrLst>
    <dgm:linClrLst>
      <a:schemeClr val="accent4"/>
    </dgm:linClrLst>
    <dgm:effectClrLst/>
    <dgm:txLinClrLst/>
    <dgm:txFillClrLst meth="repeat">
      <a:schemeClr val="dk1"/>
    </dgm:txFillClrLst>
    <dgm:txEffectClrLst/>
  </dgm:styleLbl>
  <dgm:styleLbl name="fgAcc3">
    <dgm:fillClrLst meth="repeat">
      <a:schemeClr val="lt1">
        <a:alpha val="90000"/>
      </a:schemeClr>
    </dgm:fillClrLst>
    <dgm:linClrLst>
      <a:schemeClr val="accent5"/>
    </dgm:linClrLst>
    <dgm:effectClrLst/>
    <dgm:txLinClrLst/>
    <dgm:txFillClrLst meth="repeat">
      <a:schemeClr val="dk1"/>
    </dgm:txFillClrLst>
    <dgm:txEffectClrLst/>
  </dgm:styleLbl>
  <dgm:styleLbl name="fgAcc4">
    <dgm:fillClrLst meth="repeat">
      <a:schemeClr val="lt1">
        <a:alpha val="90000"/>
      </a:schemeClr>
    </dgm:fillClrLst>
    <dgm:linClrLst>
      <a:schemeClr val="accent6"/>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18/5/colors/Iconchunking_neutralbg_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a:alpha val="0"/>
      </a:schemeClr>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bg1">
        <a:lumMod val="95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7.xml><?xml version="1.0" encoding="utf-8"?>
<dgm:colorsDef xmlns:dgm="http://schemas.openxmlformats.org/drawingml/2006/diagram" xmlns:a="http://schemas.openxmlformats.org/drawingml/2006/main" uniqueId="urn:microsoft.com/office/officeart/2018/5/colors/Iconchunking_neutralicon_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bg1"/>
    </dgm:fillClrLst>
    <dgm:linClrLst meth="repeat">
      <a:schemeClr val="lt1">
        <a:alpha val="0"/>
      </a:schemeClr>
    </dgm:linClrLst>
    <dgm:effectClrLst/>
    <dgm:txLinClrLst/>
    <dgm:txFillClrLst meth="repeat">
      <a:schemeClr val="dk1"/>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schemeClr val="accent3"/>
      <a:schemeClr val="accent4"/>
      <a:schemeClr val="accent5"/>
      <a:schemeClr val="accent6"/>
    </dgm:fillClrLst>
    <dgm:linClrLst meth="repeat">
      <a:schemeClr val="lt1">
        <a:alpha val="0"/>
      </a:schemeClr>
    </dgm:linClrLst>
    <dgm:effectClrLst/>
    <dgm:txLinClrLst/>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8.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9.xml><?xml version="1.0" encoding="utf-8"?>
<dgm:colorsDef xmlns:dgm="http://schemas.openxmlformats.org/drawingml/2006/diagram" xmlns:a="http://schemas.openxmlformats.org/drawingml/2006/main" uniqueId="urn:microsoft.com/office/officeart/2018/5/colors/Iconchunking_neutralbg_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a:alpha val="0"/>
      </a:schemeClr>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bg1">
        <a:lumMod val="95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0.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1.xml><?xml version="1.0" encoding="utf-8"?>
<dgm:colorsDef xmlns:dgm="http://schemas.openxmlformats.org/drawingml/2006/diagram" xmlns:a="http://schemas.openxmlformats.org/drawingml/2006/main" uniqueId="urn:microsoft.com/office/officeart/2005/8/colors/accent0_3">
  <dgm:title val=""/>
  <dgm:desc val=""/>
  <dgm:catLst>
    <dgm:cat type="mainScheme" pri="10300"/>
  </dgm:catLst>
  <dgm:styleLbl name="node0">
    <dgm:fillClrLst meth="repeat">
      <a:schemeClr val="dk2"/>
    </dgm:fillClrLst>
    <dgm:linClrLst meth="repeat">
      <a:schemeClr val="lt2"/>
    </dgm:linClrLst>
    <dgm:effectClrLst/>
    <dgm:txLinClrLst/>
    <dgm:txFillClrLst/>
    <dgm:txEffectClrLst/>
  </dgm:styleLbl>
  <dgm:styleLbl name="alignNode1">
    <dgm:fillClrLst meth="repeat">
      <a:schemeClr val="dk2"/>
    </dgm:fillClrLst>
    <dgm:linClrLst meth="repeat">
      <a:schemeClr val="dk2"/>
    </dgm:linClrLst>
    <dgm:effectClrLst/>
    <dgm:txLinClrLst/>
    <dgm:txFillClrLst/>
    <dgm:txEffectClrLst/>
  </dgm:styleLbl>
  <dgm:styleLbl name="node1">
    <dgm:fillClrLst meth="repeat">
      <a:schemeClr val="dk2"/>
    </dgm:fillClrLst>
    <dgm:linClrLst meth="repeat">
      <a:schemeClr val="lt2"/>
    </dgm:linClrLst>
    <dgm:effectClrLst/>
    <dgm:txLinClrLst/>
    <dgm:txFillClrLst/>
    <dgm:txEffectClrLst/>
  </dgm:styleLbl>
  <dgm:styleLbl name="lnNode1">
    <dgm:fillClrLst meth="repeat">
      <a:schemeClr val="dk2"/>
    </dgm:fillClrLst>
    <dgm:linClrLst meth="repeat">
      <a:schemeClr val="lt2"/>
    </dgm:linClrLst>
    <dgm:effectClrLst/>
    <dgm:txLinClrLst/>
    <dgm:txFillClrLst/>
    <dgm:txEffectClrLst/>
  </dgm:styleLbl>
  <dgm:styleLbl name="vennNode1">
    <dgm:fillClrLst meth="repeat">
      <a:schemeClr val="dk2">
        <a:alpha val="50000"/>
      </a:schemeClr>
    </dgm:fillClrLst>
    <dgm:linClrLst meth="repeat">
      <a:schemeClr val="lt2"/>
    </dgm:linClrLst>
    <dgm:effectClrLst/>
    <dgm:txLinClrLst/>
    <dgm:txFillClrLst/>
    <dgm:txEffectClrLst/>
  </dgm:styleLbl>
  <dgm:styleLbl name="node2">
    <dgm:fillClrLst meth="repeat">
      <a:schemeClr val="dk2"/>
    </dgm:fillClrLst>
    <dgm:linClrLst meth="repeat">
      <a:schemeClr val="lt2"/>
    </dgm:linClrLst>
    <dgm:effectClrLst/>
    <dgm:txLinClrLst/>
    <dgm:txFillClrLst/>
    <dgm:txEffectClrLst/>
  </dgm:styleLbl>
  <dgm:styleLbl name="node3">
    <dgm:fillClrLst meth="repeat">
      <a:schemeClr val="dk2"/>
    </dgm:fillClrLst>
    <dgm:linClrLst meth="repeat">
      <a:schemeClr val="lt2"/>
    </dgm:linClrLst>
    <dgm:effectClrLst/>
    <dgm:txLinClrLst/>
    <dgm:txFillClrLst/>
    <dgm:txEffectClrLst/>
  </dgm:styleLbl>
  <dgm:styleLbl name="node4">
    <dgm:fillClrLst meth="repeat">
      <a:schemeClr val="dk2"/>
    </dgm:fillClrLst>
    <dgm:linClrLst meth="repeat">
      <a:schemeClr val="lt2"/>
    </dgm:linClrLst>
    <dgm:effectClrLst/>
    <dgm:txLinClrLst/>
    <dgm:txFillClrLst/>
    <dgm:txEffectClrLst/>
  </dgm:styleLbl>
  <dgm:styleLbl name="fgImgPlace1">
    <dgm:fillClrLst meth="repeat">
      <a:schemeClr val="dk2">
        <a:tint val="50000"/>
      </a:schemeClr>
    </dgm:fillClrLst>
    <dgm:linClrLst meth="repeat">
      <a:schemeClr val="lt2"/>
    </dgm:linClrLst>
    <dgm:effectClrLst/>
    <dgm:txLinClrLst/>
    <dgm:txFillClrLst meth="repeat">
      <a:schemeClr val="lt2"/>
    </dgm:txFillClrLst>
    <dgm:txEffectClrLst/>
  </dgm:styleLbl>
  <dgm:styleLbl name="align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bg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sibTrans2D1">
    <dgm:fillClrLst meth="repeat">
      <a:schemeClr val="dk2">
        <a:tint val="60000"/>
      </a:schemeClr>
    </dgm:fillClrLst>
    <dgm:linClrLst meth="repeat">
      <a:schemeClr val="dk2">
        <a:tint val="60000"/>
      </a:schemeClr>
    </dgm:linClrLst>
    <dgm:effectClrLst/>
    <dgm:txLinClrLst/>
    <dgm:txFillClrLst/>
    <dgm:txEffectClrLst/>
  </dgm:styleLbl>
  <dgm:styleLbl name="fgSibTrans2D1">
    <dgm:fillClrLst meth="repeat">
      <a:schemeClr val="dk2">
        <a:tint val="60000"/>
      </a:schemeClr>
    </dgm:fillClrLst>
    <dgm:linClrLst meth="repeat">
      <a:schemeClr val="dk2">
        <a:tint val="60000"/>
      </a:schemeClr>
    </dgm:linClrLst>
    <dgm:effectClrLst/>
    <dgm:txLinClrLst/>
    <dgm:txFillClrLst/>
    <dgm:txEffectClrLst/>
  </dgm:styleLbl>
  <dgm:styleLbl name="bgSibTrans2D1">
    <dgm:fillClrLst meth="repeat">
      <a:schemeClr val="dk2">
        <a:tint val="60000"/>
      </a:schemeClr>
    </dgm:fillClrLst>
    <dgm:linClrLst meth="repeat">
      <a:schemeClr val="dk2">
        <a:tint val="60000"/>
      </a:schemeClr>
    </dgm:linClrLst>
    <dgm:effectClrLst/>
    <dgm:txLinClrLst/>
    <dgm:txFillClrLst/>
    <dgm:txEffectClrLst/>
  </dgm:styleLbl>
  <dgm:styleLbl name="sibTrans1D1">
    <dgm:fillClrLst meth="repeat">
      <a:schemeClr val="dk2"/>
    </dgm:fillClrLst>
    <dgm:linClrLst meth="repeat">
      <a:schemeClr val="dk2"/>
    </dgm:linClrLst>
    <dgm:effectClrLst/>
    <dgm:txLinClrLst/>
    <dgm:txFillClrLst meth="repeat">
      <a:schemeClr val="lt2"/>
    </dgm:txFillClrLst>
    <dgm:txEffectClrLst/>
  </dgm:styleLbl>
  <dgm:styleLbl name="callout">
    <dgm:fillClrLst meth="repeat">
      <a:schemeClr val="dk2"/>
    </dgm:fillClrLst>
    <dgm:linClrLst meth="repeat">
      <a:schemeClr val="dk2">
        <a:tint val="50000"/>
      </a:schemeClr>
    </dgm:linClrLst>
    <dgm:effectClrLst/>
    <dgm:txLinClrLst/>
    <dgm:txFillClrLst meth="repeat">
      <a:schemeClr val="lt2"/>
    </dgm:txFillClrLst>
    <dgm:txEffectClrLst/>
  </dgm:styleLbl>
  <dgm:styleLbl name="asst0">
    <dgm:fillClrLst meth="repeat">
      <a:schemeClr val="dk2"/>
    </dgm:fillClrLst>
    <dgm:linClrLst meth="repeat">
      <a:schemeClr val="lt2"/>
    </dgm:linClrLst>
    <dgm:effectClrLst/>
    <dgm:txLinClrLst/>
    <dgm:txFillClrLst/>
    <dgm:txEffectClrLst/>
  </dgm:styleLbl>
  <dgm:styleLbl name="asst1">
    <dgm:fillClrLst meth="repeat">
      <a:schemeClr val="dk2"/>
    </dgm:fillClrLst>
    <dgm:linClrLst meth="repeat">
      <a:schemeClr val="lt2"/>
    </dgm:linClrLst>
    <dgm:effectClrLst/>
    <dgm:txLinClrLst/>
    <dgm:txFillClrLst/>
    <dgm:txEffectClrLst/>
  </dgm:styleLbl>
  <dgm:styleLbl name="asst2">
    <dgm:fillClrLst meth="repeat">
      <a:schemeClr val="dk2"/>
    </dgm:fillClrLst>
    <dgm:linClrLst meth="repeat">
      <a:schemeClr val="lt2"/>
    </dgm:linClrLst>
    <dgm:effectClrLst/>
    <dgm:txLinClrLst/>
    <dgm:txFillClrLst/>
    <dgm:txEffectClrLst/>
  </dgm:styleLbl>
  <dgm:styleLbl name="asst3">
    <dgm:fillClrLst meth="repeat">
      <a:schemeClr val="dk2"/>
    </dgm:fillClrLst>
    <dgm:linClrLst meth="repeat">
      <a:schemeClr val="lt2"/>
    </dgm:linClrLst>
    <dgm:effectClrLst/>
    <dgm:txLinClrLst/>
    <dgm:txFillClrLst/>
    <dgm:txEffectClrLst/>
  </dgm:styleLbl>
  <dgm:styleLbl name="asst4">
    <dgm:fillClrLst meth="repeat">
      <a:schemeClr val="dk2"/>
    </dgm:fillClrLst>
    <dgm:linClrLst meth="repeat">
      <a:schemeClr val="lt2"/>
    </dgm:linClrLst>
    <dgm:effectClrLst/>
    <dgm:txLinClrLst/>
    <dgm:txFillClrLst/>
    <dgm:txEffectClrLst/>
  </dgm:styleLbl>
  <dgm:styleLbl name="parChTrans2D1">
    <dgm:fillClrLst meth="repeat">
      <a:schemeClr val="dk2">
        <a:tint val="60000"/>
      </a:schemeClr>
    </dgm:fillClrLst>
    <dgm:linClrLst meth="repeat">
      <a:schemeClr val="dk2">
        <a:tint val="60000"/>
      </a:schemeClr>
    </dgm:linClrLst>
    <dgm:effectClrLst/>
    <dgm:txLinClrLst/>
    <dgm:txFillClrLst meth="repeat">
      <a:schemeClr val="lt2"/>
    </dgm:txFillClrLst>
    <dgm:txEffectClrLst/>
  </dgm:styleLbl>
  <dgm:styleLbl name="parChTrans2D2">
    <dgm:fillClrLst meth="repeat">
      <a:schemeClr val="dk2"/>
    </dgm:fillClrLst>
    <dgm:linClrLst meth="repeat">
      <a:schemeClr val="dk2"/>
    </dgm:linClrLst>
    <dgm:effectClrLst/>
    <dgm:txLinClrLst/>
    <dgm:txFillClrLst meth="repeat">
      <a:schemeClr val="lt2"/>
    </dgm:txFillClrLst>
    <dgm:txEffectClrLst/>
  </dgm:styleLbl>
  <dgm:styleLbl name="parChTrans2D3">
    <dgm:fillClrLst meth="repeat">
      <a:schemeClr val="dk2"/>
    </dgm:fillClrLst>
    <dgm:linClrLst meth="repeat">
      <a:schemeClr val="dk2"/>
    </dgm:linClrLst>
    <dgm:effectClrLst/>
    <dgm:txLinClrLst/>
    <dgm:txFillClrLst meth="repeat">
      <a:schemeClr val="lt2"/>
    </dgm:txFillClrLst>
    <dgm:txEffectClrLst/>
  </dgm:styleLbl>
  <dgm:styleLbl name="parChTrans2D4">
    <dgm:fillClrLst meth="repeat">
      <a:schemeClr val="dk2"/>
    </dgm:fillClrLst>
    <dgm:linClrLst meth="repeat">
      <a:schemeClr val="dk2"/>
    </dgm:linClrLst>
    <dgm:effectClrLst/>
    <dgm:txLinClrLst/>
    <dgm:txFillClrLst meth="repeat">
      <a:schemeClr val="lt2"/>
    </dgm:txFillClrLst>
    <dgm:txEffectClrLst/>
  </dgm:styleLbl>
  <dgm:styleLbl name="parChTrans1D1">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2">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3">
    <dgm:fillClrLst meth="repeat">
      <a:schemeClr val="dk2"/>
    </dgm:fillClrLst>
    <dgm:linClrLst meth="repeat">
      <a:schemeClr val="dk2">
        <a:shade val="80000"/>
      </a:schemeClr>
    </dgm:linClrLst>
    <dgm:effectClrLst/>
    <dgm:txLinClrLst/>
    <dgm:txFillClrLst meth="repeat">
      <a:schemeClr val="tx1"/>
    </dgm:txFillClrLst>
    <dgm:txEffectClrLst/>
  </dgm:styleLbl>
  <dgm:styleLbl name="parChTrans1D4">
    <dgm:fillClrLst meth="repeat">
      <a:schemeClr val="dk2"/>
    </dgm:fillClrLst>
    <dgm:linClrLst meth="repeat">
      <a:schemeClr val="dk2">
        <a:shade val="80000"/>
      </a:schemeClr>
    </dgm:linClrLst>
    <dgm:effectClrLst/>
    <dgm:txLinClrLst/>
    <dgm:txFillClrLst meth="repeat">
      <a:schemeClr val="tx1"/>
    </dgm:txFillClrLst>
    <dgm:txEffectClrLst/>
  </dgm:styleLbl>
  <dgm:styleLbl name="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con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align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trAlignAcc1">
    <dgm:fillClrLst meth="repeat">
      <a:schemeClr val="lt2">
        <a:alpha val="40000"/>
      </a:schemeClr>
    </dgm:fillClrLst>
    <dgm:linClrLst meth="repeat">
      <a:schemeClr val="dk2"/>
    </dgm:linClrLst>
    <dgm:effectClrLst/>
    <dgm:txLinClrLst/>
    <dgm:txFillClrLst meth="repeat">
      <a:schemeClr val="dk1"/>
    </dgm:txFillClrLst>
    <dgm:txEffectClrLst/>
  </dgm:styleLbl>
  <dgm:styleLbl name="b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solidFgAcc1">
    <dgm:fillClrLst meth="repeat">
      <a:schemeClr val="lt2"/>
    </dgm:fillClrLst>
    <dgm:linClrLst meth="repeat">
      <a:schemeClr val="dk2"/>
    </dgm:linClrLst>
    <dgm:effectClrLst/>
    <dgm:txLinClrLst/>
    <dgm:txFillClrLst meth="repeat">
      <a:schemeClr val="dk1"/>
    </dgm:txFillClrLst>
    <dgm:txEffectClrLst/>
  </dgm:styleLbl>
  <dgm:styleLbl name="solidAlignAcc1">
    <dgm:fillClrLst meth="repeat">
      <a:schemeClr val="lt2"/>
    </dgm:fillClrLst>
    <dgm:linClrLst meth="repeat">
      <a:schemeClr val="dk2"/>
    </dgm:linClrLst>
    <dgm:effectClrLst/>
    <dgm:txLinClrLst/>
    <dgm:txFillClrLst meth="repeat">
      <a:schemeClr val="dk1"/>
    </dgm:txFillClrLst>
    <dgm:txEffectClrLst/>
  </dgm:styleLbl>
  <dgm:styleLbl name="solidBgAcc1">
    <dgm:fillClrLst meth="repeat">
      <a:schemeClr val="lt2"/>
    </dgm:fillClrLst>
    <dgm:linClrLst meth="repeat">
      <a:schemeClr val="dk2"/>
    </dgm:linClrLst>
    <dgm:effectClrLst/>
    <dgm:txLinClrLst/>
    <dgm:txFillClrLst meth="repeat">
      <a:schemeClr val="dk1"/>
    </dgm:txFillClrLst>
    <dgm:txEffectClrLst/>
  </dgm:styleLbl>
  <dgm:styleLbl name="f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align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b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fgAcc0">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2">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3">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4">
    <dgm:fillClrLst meth="repeat">
      <a:schemeClr val="lt2">
        <a:alpha val="90000"/>
      </a:schemeClr>
    </dgm:fillClrLst>
    <dgm:linClrLst meth="repeat">
      <a:schemeClr val="dk2"/>
    </dgm:linClrLst>
    <dgm:effectClrLst/>
    <dgm:txLinClrLst/>
    <dgm:txFillClrLst meth="repeat">
      <a:schemeClr val="dk1"/>
    </dgm:txFillClrLst>
    <dgm:txEffectClrLst/>
  </dgm:styleLbl>
  <dgm:styleLbl name="bgShp">
    <dgm:fillClrLst meth="repeat">
      <a:schemeClr val="dk2">
        <a:tint val="40000"/>
      </a:schemeClr>
    </dgm:fillClrLst>
    <dgm:linClrLst meth="repeat">
      <a:schemeClr val="dk2"/>
    </dgm:linClrLst>
    <dgm:effectClrLst/>
    <dgm:txLinClrLst/>
    <dgm:txFillClrLst meth="repeat">
      <a:schemeClr val="dk1"/>
    </dgm:txFillClrLst>
    <dgm:txEffectClrLst/>
  </dgm:styleLbl>
  <dgm:styleLbl name="dkBgShp">
    <dgm:fillClrLst meth="repeat">
      <a:schemeClr val="dk2">
        <a:shade val="80000"/>
      </a:schemeClr>
    </dgm:fillClrLst>
    <dgm:linClrLst meth="repeat">
      <a:schemeClr val="dk2"/>
    </dgm:linClrLst>
    <dgm:effectClrLst/>
    <dgm:txLinClrLst/>
    <dgm:txFillClrLst meth="repeat">
      <a:schemeClr val="lt1"/>
    </dgm:txFillClrLst>
    <dgm:txEffectClrLst/>
  </dgm:styleLbl>
  <dgm:styleLbl name="trBgShp">
    <dgm:fillClrLst meth="repeat">
      <a:schemeClr val="dk2">
        <a:tint val="50000"/>
        <a:alpha val="40000"/>
      </a:schemeClr>
    </dgm:fillClrLst>
    <dgm:linClrLst meth="repeat">
      <a:schemeClr val="dk2"/>
    </dgm:linClrLst>
    <dgm:effectClrLst/>
    <dgm:txLinClrLst/>
    <dgm:txFillClrLst meth="repeat">
      <a:schemeClr val="lt1"/>
    </dgm:txFillClrLst>
    <dgm:txEffectClrLst/>
  </dgm:styleLbl>
  <dgm:styleLbl name="fgShp">
    <dgm:fillClrLst meth="repeat">
      <a:schemeClr val="dk2">
        <a:tint val="60000"/>
      </a:schemeClr>
    </dgm:fillClrLst>
    <dgm:linClrLst meth="repeat">
      <a:schemeClr val="lt2"/>
    </dgm:linClrLst>
    <dgm:effectClrLst/>
    <dgm:txLinClrLst/>
    <dgm:txFillClrLst meth="repeat">
      <a:schemeClr val="dk1"/>
    </dgm:txFillClrLst>
    <dgm:txEffectClrLst/>
  </dgm:styleLbl>
  <dgm:styleLbl name="revTx">
    <dgm:fillClrLst meth="repeat">
      <a:schemeClr val="lt2">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AA07A425-8A7E-43F6-8633-9E238A2EE83E}" type="doc">
      <dgm:prSet loTypeId="urn:microsoft.com/office/officeart/2005/8/layout/pyramid2" loCatId="list" qsTypeId="urn:microsoft.com/office/officeart/2005/8/quickstyle/simple1" qsCatId="simple" csTypeId="urn:microsoft.com/office/officeart/2005/8/colors/colorful3" csCatId="colorful" phldr="1"/>
      <dgm:spPr/>
      <dgm:t>
        <a:bodyPr/>
        <a:lstStyle/>
        <a:p>
          <a:endParaRPr lang="en-US"/>
        </a:p>
      </dgm:t>
    </dgm:pt>
    <dgm:pt modelId="{8DCA68D3-DC73-47FB-A7F1-530407F69B13}">
      <dgm:prSet phldrT="[Text]"/>
      <dgm:spPr/>
      <dgm:t>
        <a:bodyPr/>
        <a:lstStyle/>
        <a:p>
          <a:r>
            <a:rPr lang="en-US" b="0" i="0" dirty="0">
              <a:solidFill>
                <a:schemeClr val="accent4"/>
              </a:solidFill>
              <a:latin typeface="Calibri Light" panose="020F0302020204030204" pitchFamily="34" charset="0"/>
              <a:cs typeface="Calibri Light" panose="020F0302020204030204" pitchFamily="34" charset="0"/>
            </a:rPr>
            <a:t>Mission</a:t>
          </a:r>
        </a:p>
      </dgm:t>
    </dgm:pt>
    <dgm:pt modelId="{28B1FAAE-E8E4-492D-BE2E-8E8885BA7048}" type="parTrans" cxnId="{0F9B9E33-991E-4D77-9AC5-694752E6957D}">
      <dgm:prSet/>
      <dgm:spPr/>
      <dgm:t>
        <a:bodyPr/>
        <a:lstStyle/>
        <a:p>
          <a:endParaRPr lang="en-US"/>
        </a:p>
      </dgm:t>
    </dgm:pt>
    <dgm:pt modelId="{86F2ABC3-09DD-4759-96D5-A2C69A0D4599}" type="sibTrans" cxnId="{0F9B9E33-991E-4D77-9AC5-694752E6957D}">
      <dgm:prSet/>
      <dgm:spPr/>
      <dgm:t>
        <a:bodyPr/>
        <a:lstStyle/>
        <a:p>
          <a:endParaRPr lang="en-US"/>
        </a:p>
      </dgm:t>
    </dgm:pt>
    <dgm:pt modelId="{6C886C58-0752-4878-B0B8-24D37ABA5EF7}">
      <dgm:prSet phldrT="[Text]"/>
      <dgm:spPr/>
      <dgm:t>
        <a:bodyPr/>
        <a:lstStyle/>
        <a:p>
          <a:r>
            <a:rPr lang="en-US" dirty="0">
              <a:solidFill>
                <a:schemeClr val="accent6"/>
              </a:solidFill>
              <a:latin typeface="Calibri Light" panose="020F0302020204030204" pitchFamily="34" charset="0"/>
              <a:cs typeface="Calibri Light" panose="020F0302020204030204" pitchFamily="34" charset="0"/>
            </a:rPr>
            <a:t>Priorities</a:t>
          </a:r>
        </a:p>
      </dgm:t>
    </dgm:pt>
    <dgm:pt modelId="{A282D2AC-213B-474F-BEE7-6050A9B9EA7A}" type="parTrans" cxnId="{4473A4F9-0DE4-4C01-BCFA-3823ABEC00BF}">
      <dgm:prSet/>
      <dgm:spPr/>
      <dgm:t>
        <a:bodyPr/>
        <a:lstStyle/>
        <a:p>
          <a:endParaRPr lang="en-US"/>
        </a:p>
      </dgm:t>
    </dgm:pt>
    <dgm:pt modelId="{4A7AEDE6-D589-4D76-B73D-31644E4FD28B}" type="sibTrans" cxnId="{4473A4F9-0DE4-4C01-BCFA-3823ABEC00BF}">
      <dgm:prSet/>
      <dgm:spPr/>
      <dgm:t>
        <a:bodyPr/>
        <a:lstStyle/>
        <a:p>
          <a:endParaRPr lang="en-US"/>
        </a:p>
      </dgm:t>
    </dgm:pt>
    <dgm:pt modelId="{8E18EABA-DE4E-4A7B-BAF5-E3B0B9A483C1}">
      <dgm:prSet phldrT="[Text]"/>
      <dgm:spPr/>
      <dgm:t>
        <a:bodyPr/>
        <a:lstStyle/>
        <a:p>
          <a:r>
            <a:rPr lang="en-US" dirty="0">
              <a:solidFill>
                <a:schemeClr val="tx2"/>
              </a:solidFill>
              <a:latin typeface="Calibri Light" panose="020F0302020204030204" pitchFamily="34" charset="0"/>
              <a:cs typeface="Calibri Light" panose="020F0302020204030204" pitchFamily="34" charset="0"/>
            </a:rPr>
            <a:t>Funding</a:t>
          </a:r>
        </a:p>
      </dgm:t>
    </dgm:pt>
    <dgm:pt modelId="{19F02BD4-7611-47F6-95FF-905AC08992EB}" type="parTrans" cxnId="{A14EBB98-3F5D-445D-ABA8-42CBAC85FBF3}">
      <dgm:prSet/>
      <dgm:spPr/>
      <dgm:t>
        <a:bodyPr/>
        <a:lstStyle/>
        <a:p>
          <a:endParaRPr lang="en-US"/>
        </a:p>
      </dgm:t>
    </dgm:pt>
    <dgm:pt modelId="{F209905F-46C1-4E43-8201-269D781A918E}" type="sibTrans" cxnId="{A14EBB98-3F5D-445D-ABA8-42CBAC85FBF3}">
      <dgm:prSet/>
      <dgm:spPr/>
      <dgm:t>
        <a:bodyPr/>
        <a:lstStyle/>
        <a:p>
          <a:endParaRPr lang="en-US"/>
        </a:p>
      </dgm:t>
    </dgm:pt>
    <dgm:pt modelId="{28C96ED6-0328-473A-9978-C46A62419F16}">
      <dgm:prSet/>
      <dgm:spPr/>
      <dgm:t>
        <a:bodyPr/>
        <a:lstStyle/>
        <a:p>
          <a:r>
            <a:rPr lang="en-US" dirty="0">
              <a:solidFill>
                <a:schemeClr val="accent5"/>
              </a:solidFill>
              <a:latin typeface="Calibri Light" panose="020F0302020204030204" pitchFamily="34" charset="0"/>
              <a:cs typeface="Calibri Light" panose="020F0302020204030204" pitchFamily="34" charset="0"/>
            </a:rPr>
            <a:t>Workflows</a:t>
          </a:r>
        </a:p>
      </dgm:t>
    </dgm:pt>
    <dgm:pt modelId="{9D17FF05-DADB-4619-88AC-2B3AD9B054BA}" type="parTrans" cxnId="{E8271E60-48D4-4425-B303-5BA58144F58C}">
      <dgm:prSet/>
      <dgm:spPr/>
      <dgm:t>
        <a:bodyPr/>
        <a:lstStyle/>
        <a:p>
          <a:endParaRPr lang="en-US"/>
        </a:p>
      </dgm:t>
    </dgm:pt>
    <dgm:pt modelId="{EC96FDB8-E81F-4AC8-ABBB-5B47BAB963A1}" type="sibTrans" cxnId="{E8271E60-48D4-4425-B303-5BA58144F58C}">
      <dgm:prSet/>
      <dgm:spPr/>
      <dgm:t>
        <a:bodyPr/>
        <a:lstStyle/>
        <a:p>
          <a:endParaRPr lang="en-US"/>
        </a:p>
      </dgm:t>
    </dgm:pt>
    <dgm:pt modelId="{17CF7526-DAC1-457F-B328-42F477F419E2}" type="pres">
      <dgm:prSet presAssocID="{AA07A425-8A7E-43F6-8633-9E238A2EE83E}" presName="compositeShape" presStyleCnt="0">
        <dgm:presLayoutVars>
          <dgm:dir/>
          <dgm:resizeHandles/>
        </dgm:presLayoutVars>
      </dgm:prSet>
      <dgm:spPr/>
    </dgm:pt>
    <dgm:pt modelId="{AC3DF0D8-CA1A-49C4-9F31-A7EF97FC6F4C}" type="pres">
      <dgm:prSet presAssocID="{AA07A425-8A7E-43F6-8633-9E238A2EE83E}" presName="pyramid" presStyleLbl="node1" presStyleIdx="0" presStyleCnt="1" custLinFactNeighborX="-5085"/>
      <dgm:spPr/>
    </dgm:pt>
    <dgm:pt modelId="{39B6FBA0-A236-4CD6-B7CE-9999A8F99C2B}" type="pres">
      <dgm:prSet presAssocID="{AA07A425-8A7E-43F6-8633-9E238A2EE83E}" presName="theList" presStyleCnt="0"/>
      <dgm:spPr/>
    </dgm:pt>
    <dgm:pt modelId="{C50BAA1F-A648-484E-B34F-39834ED95CF3}" type="pres">
      <dgm:prSet presAssocID="{8DCA68D3-DC73-47FB-A7F1-530407F69B13}" presName="aNode" presStyleLbl="fgAcc1" presStyleIdx="0" presStyleCnt="4" custLinFactY="16109" custLinFactNeighborX="-8524" custLinFactNeighborY="100000">
        <dgm:presLayoutVars>
          <dgm:bulletEnabled val="1"/>
        </dgm:presLayoutVars>
      </dgm:prSet>
      <dgm:spPr/>
    </dgm:pt>
    <dgm:pt modelId="{5F3E739F-8DF8-450E-9C40-54D7B2FA92B3}" type="pres">
      <dgm:prSet presAssocID="{8DCA68D3-DC73-47FB-A7F1-530407F69B13}" presName="aSpace" presStyleCnt="0"/>
      <dgm:spPr/>
    </dgm:pt>
    <dgm:pt modelId="{B1F776FE-8B1C-46CC-A971-879B3E6B7D0A}" type="pres">
      <dgm:prSet presAssocID="{6C886C58-0752-4878-B0B8-24D37ABA5EF7}" presName="aNode" presStyleLbl="fgAcc1" presStyleIdx="1" presStyleCnt="4" custLinFactY="16109" custLinFactNeighborX="-8524" custLinFactNeighborY="100000">
        <dgm:presLayoutVars>
          <dgm:bulletEnabled val="1"/>
        </dgm:presLayoutVars>
      </dgm:prSet>
      <dgm:spPr/>
    </dgm:pt>
    <dgm:pt modelId="{BE115FC6-3EF4-4C06-86F8-C636DBAA0EDD}" type="pres">
      <dgm:prSet presAssocID="{6C886C58-0752-4878-B0B8-24D37ABA5EF7}" presName="aSpace" presStyleCnt="0"/>
      <dgm:spPr/>
    </dgm:pt>
    <dgm:pt modelId="{479C8295-F87E-47CC-B38B-8440917797ED}" type="pres">
      <dgm:prSet presAssocID="{8E18EABA-DE4E-4A7B-BAF5-E3B0B9A483C1}" presName="aNode" presStyleLbl="fgAcc1" presStyleIdx="2" presStyleCnt="4" custLinFactY="16109" custLinFactNeighborX="-8524" custLinFactNeighborY="100000">
        <dgm:presLayoutVars>
          <dgm:bulletEnabled val="1"/>
        </dgm:presLayoutVars>
      </dgm:prSet>
      <dgm:spPr/>
    </dgm:pt>
    <dgm:pt modelId="{4527BCF9-CBA5-4F49-9D4B-3509900F6C2F}" type="pres">
      <dgm:prSet presAssocID="{8E18EABA-DE4E-4A7B-BAF5-E3B0B9A483C1}" presName="aSpace" presStyleCnt="0"/>
      <dgm:spPr/>
    </dgm:pt>
    <dgm:pt modelId="{645AFAE4-456F-4243-B806-D4778EA69921}" type="pres">
      <dgm:prSet presAssocID="{28C96ED6-0328-473A-9978-C46A62419F16}" presName="aNode" presStyleLbl="fgAcc1" presStyleIdx="3" presStyleCnt="4" custLinFactY="16109" custLinFactNeighborX="-8524" custLinFactNeighborY="100000">
        <dgm:presLayoutVars>
          <dgm:bulletEnabled val="1"/>
        </dgm:presLayoutVars>
      </dgm:prSet>
      <dgm:spPr/>
    </dgm:pt>
    <dgm:pt modelId="{7E4ACF16-41AC-48CD-9D57-BB296AC4DA5D}" type="pres">
      <dgm:prSet presAssocID="{28C96ED6-0328-473A-9978-C46A62419F16}" presName="aSpace" presStyleCnt="0"/>
      <dgm:spPr/>
    </dgm:pt>
  </dgm:ptLst>
  <dgm:cxnLst>
    <dgm:cxn modelId="{8EE59C14-D607-4F23-817B-885CB796A044}" type="presOf" srcId="{8E18EABA-DE4E-4A7B-BAF5-E3B0B9A483C1}" destId="{479C8295-F87E-47CC-B38B-8440917797ED}" srcOrd="0" destOrd="0" presId="urn:microsoft.com/office/officeart/2005/8/layout/pyramid2"/>
    <dgm:cxn modelId="{6E3E801F-1EB6-49C5-A23C-923CF9106AF0}" type="presOf" srcId="{8DCA68D3-DC73-47FB-A7F1-530407F69B13}" destId="{C50BAA1F-A648-484E-B34F-39834ED95CF3}" srcOrd="0" destOrd="0" presId="urn:microsoft.com/office/officeart/2005/8/layout/pyramid2"/>
    <dgm:cxn modelId="{0F9B9E33-991E-4D77-9AC5-694752E6957D}" srcId="{AA07A425-8A7E-43F6-8633-9E238A2EE83E}" destId="{8DCA68D3-DC73-47FB-A7F1-530407F69B13}" srcOrd="0" destOrd="0" parTransId="{28B1FAAE-E8E4-492D-BE2E-8E8885BA7048}" sibTransId="{86F2ABC3-09DD-4759-96D5-A2C69A0D4599}"/>
    <dgm:cxn modelId="{E8271E60-48D4-4425-B303-5BA58144F58C}" srcId="{AA07A425-8A7E-43F6-8633-9E238A2EE83E}" destId="{28C96ED6-0328-473A-9978-C46A62419F16}" srcOrd="3" destOrd="0" parTransId="{9D17FF05-DADB-4619-88AC-2B3AD9B054BA}" sibTransId="{EC96FDB8-E81F-4AC8-ABBB-5B47BAB963A1}"/>
    <dgm:cxn modelId="{AC03094B-3B1D-4598-A2C0-35B007B07292}" type="presOf" srcId="{6C886C58-0752-4878-B0B8-24D37ABA5EF7}" destId="{B1F776FE-8B1C-46CC-A971-879B3E6B7D0A}" srcOrd="0" destOrd="0" presId="urn:microsoft.com/office/officeart/2005/8/layout/pyramid2"/>
    <dgm:cxn modelId="{A14EBB98-3F5D-445D-ABA8-42CBAC85FBF3}" srcId="{AA07A425-8A7E-43F6-8633-9E238A2EE83E}" destId="{8E18EABA-DE4E-4A7B-BAF5-E3B0B9A483C1}" srcOrd="2" destOrd="0" parTransId="{19F02BD4-7611-47F6-95FF-905AC08992EB}" sibTransId="{F209905F-46C1-4E43-8201-269D781A918E}"/>
    <dgm:cxn modelId="{4F33C1B4-8E4C-4A51-8BF6-F0D5877790FD}" type="presOf" srcId="{AA07A425-8A7E-43F6-8633-9E238A2EE83E}" destId="{17CF7526-DAC1-457F-B328-42F477F419E2}" srcOrd="0" destOrd="0" presId="urn:microsoft.com/office/officeart/2005/8/layout/pyramid2"/>
    <dgm:cxn modelId="{C5C77AD7-8F68-4051-87D6-5BF5C7ABB6CB}" type="presOf" srcId="{28C96ED6-0328-473A-9978-C46A62419F16}" destId="{645AFAE4-456F-4243-B806-D4778EA69921}" srcOrd="0" destOrd="0" presId="urn:microsoft.com/office/officeart/2005/8/layout/pyramid2"/>
    <dgm:cxn modelId="{4473A4F9-0DE4-4C01-BCFA-3823ABEC00BF}" srcId="{AA07A425-8A7E-43F6-8633-9E238A2EE83E}" destId="{6C886C58-0752-4878-B0B8-24D37ABA5EF7}" srcOrd="1" destOrd="0" parTransId="{A282D2AC-213B-474F-BEE7-6050A9B9EA7A}" sibTransId="{4A7AEDE6-D589-4D76-B73D-31644E4FD28B}"/>
    <dgm:cxn modelId="{D59055B0-9425-46DF-B30A-D1BCEA1ABFBA}" type="presParOf" srcId="{17CF7526-DAC1-457F-B328-42F477F419E2}" destId="{AC3DF0D8-CA1A-49C4-9F31-A7EF97FC6F4C}" srcOrd="0" destOrd="0" presId="urn:microsoft.com/office/officeart/2005/8/layout/pyramid2"/>
    <dgm:cxn modelId="{B8CC2B2F-6FF5-4B5E-B481-89BE5D5D86AD}" type="presParOf" srcId="{17CF7526-DAC1-457F-B328-42F477F419E2}" destId="{39B6FBA0-A236-4CD6-B7CE-9999A8F99C2B}" srcOrd="1" destOrd="0" presId="urn:microsoft.com/office/officeart/2005/8/layout/pyramid2"/>
    <dgm:cxn modelId="{870DB35C-925B-4F80-8B90-4DEA4320E183}" type="presParOf" srcId="{39B6FBA0-A236-4CD6-B7CE-9999A8F99C2B}" destId="{C50BAA1F-A648-484E-B34F-39834ED95CF3}" srcOrd="0" destOrd="0" presId="urn:microsoft.com/office/officeart/2005/8/layout/pyramid2"/>
    <dgm:cxn modelId="{52BDC1A1-07F7-415C-9BE9-D27F66AD05D6}" type="presParOf" srcId="{39B6FBA0-A236-4CD6-B7CE-9999A8F99C2B}" destId="{5F3E739F-8DF8-450E-9C40-54D7B2FA92B3}" srcOrd="1" destOrd="0" presId="urn:microsoft.com/office/officeart/2005/8/layout/pyramid2"/>
    <dgm:cxn modelId="{3C0F8B00-B93A-4CFC-AE67-BE097BBA650A}" type="presParOf" srcId="{39B6FBA0-A236-4CD6-B7CE-9999A8F99C2B}" destId="{B1F776FE-8B1C-46CC-A971-879B3E6B7D0A}" srcOrd="2" destOrd="0" presId="urn:microsoft.com/office/officeart/2005/8/layout/pyramid2"/>
    <dgm:cxn modelId="{99AFB207-46D3-4B3C-8DF7-97482D702D70}" type="presParOf" srcId="{39B6FBA0-A236-4CD6-B7CE-9999A8F99C2B}" destId="{BE115FC6-3EF4-4C06-86F8-C636DBAA0EDD}" srcOrd="3" destOrd="0" presId="urn:microsoft.com/office/officeart/2005/8/layout/pyramid2"/>
    <dgm:cxn modelId="{3516EF28-4FAA-4815-815F-4E4D9C24497E}" type="presParOf" srcId="{39B6FBA0-A236-4CD6-B7CE-9999A8F99C2B}" destId="{479C8295-F87E-47CC-B38B-8440917797ED}" srcOrd="4" destOrd="0" presId="urn:microsoft.com/office/officeart/2005/8/layout/pyramid2"/>
    <dgm:cxn modelId="{9AF37EE6-939B-4038-AC61-262A41C10412}" type="presParOf" srcId="{39B6FBA0-A236-4CD6-B7CE-9999A8F99C2B}" destId="{4527BCF9-CBA5-4F49-9D4B-3509900F6C2F}" srcOrd="5" destOrd="0" presId="urn:microsoft.com/office/officeart/2005/8/layout/pyramid2"/>
    <dgm:cxn modelId="{60E6C69F-6D6D-4C65-B087-3F1533084EF4}" type="presParOf" srcId="{39B6FBA0-A236-4CD6-B7CE-9999A8F99C2B}" destId="{645AFAE4-456F-4243-B806-D4778EA69921}" srcOrd="6" destOrd="0" presId="urn:microsoft.com/office/officeart/2005/8/layout/pyramid2"/>
    <dgm:cxn modelId="{4CECB9F3-963B-4FAF-8002-B9CC689CFDA8}" type="presParOf" srcId="{39B6FBA0-A236-4CD6-B7CE-9999A8F99C2B}" destId="{7E4ACF16-41AC-48CD-9D57-BB296AC4DA5D}" srcOrd="7" destOrd="0" presId="urn:microsoft.com/office/officeart/2005/8/layout/pyramid2"/>
  </dgm:cxnLst>
  <dgm:bg/>
  <dgm:whole/>
  <dgm:extLst>
    <a:ext uri="http://schemas.microsoft.com/office/drawing/2008/diagram">
      <dsp:dataModelExt xmlns:dsp="http://schemas.microsoft.com/office/drawing/2008/diagram" relId="rId2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3E0172E9-B3B7-4AD5-972D-A92078F559B4}" type="doc">
      <dgm:prSet loTypeId="urn:microsoft.com/office/officeart/2018/2/layout/IconVerticalSolidList" loCatId="icon" qsTypeId="urn:microsoft.com/office/officeart/2005/8/quickstyle/simple1" qsCatId="simple" csTypeId="urn:microsoft.com/office/officeart/2018/5/colors/Iconchunking_neutralbg_colorful1" csCatId="colorful" phldr="1"/>
      <dgm:spPr/>
      <dgm:t>
        <a:bodyPr/>
        <a:lstStyle/>
        <a:p>
          <a:endParaRPr lang="en-US"/>
        </a:p>
      </dgm:t>
    </dgm:pt>
    <dgm:pt modelId="{D2661DBB-25B9-41D7-9604-1B0BFD144B97}">
      <dgm:prSet/>
      <dgm:spPr/>
      <dgm:t>
        <a:bodyPr/>
        <a:lstStyle/>
        <a:p>
          <a:pPr>
            <a:lnSpc>
              <a:spcPct val="100000"/>
            </a:lnSpc>
          </a:pPr>
          <a:r>
            <a:rPr lang="en-US" dirty="0"/>
            <a:t>Identify stakeholders and unit points of contact</a:t>
          </a:r>
        </a:p>
      </dgm:t>
    </dgm:pt>
    <dgm:pt modelId="{7A60C1E7-450C-4873-AA04-B7D064A05501}" type="parTrans" cxnId="{9C81BADD-0971-46E5-980E-53D57E5F02C2}">
      <dgm:prSet/>
      <dgm:spPr/>
      <dgm:t>
        <a:bodyPr/>
        <a:lstStyle/>
        <a:p>
          <a:endParaRPr lang="en-US"/>
        </a:p>
      </dgm:t>
    </dgm:pt>
    <dgm:pt modelId="{E2D42933-BAE8-49CD-976E-9B7253E34037}" type="sibTrans" cxnId="{9C81BADD-0971-46E5-980E-53D57E5F02C2}">
      <dgm:prSet/>
      <dgm:spPr/>
      <dgm:t>
        <a:bodyPr/>
        <a:lstStyle/>
        <a:p>
          <a:endParaRPr lang="en-US"/>
        </a:p>
      </dgm:t>
    </dgm:pt>
    <dgm:pt modelId="{9C477775-D904-4D5F-8F8F-219390BBCAB4}">
      <dgm:prSet/>
      <dgm:spPr/>
      <dgm:t>
        <a:bodyPr/>
        <a:lstStyle/>
        <a:p>
          <a:pPr>
            <a:lnSpc>
              <a:spcPct val="100000"/>
            </a:lnSpc>
          </a:pPr>
          <a:r>
            <a:rPr lang="en-US" dirty="0"/>
            <a:t>Develop the survey methodology</a:t>
          </a:r>
        </a:p>
      </dgm:t>
    </dgm:pt>
    <dgm:pt modelId="{1E5EDD96-752C-4D85-B938-766D3564B8D9}" type="parTrans" cxnId="{64FD8DFB-C38D-4428-B514-B810D49DAD9D}">
      <dgm:prSet/>
      <dgm:spPr/>
      <dgm:t>
        <a:bodyPr/>
        <a:lstStyle/>
        <a:p>
          <a:endParaRPr lang="en-US"/>
        </a:p>
      </dgm:t>
    </dgm:pt>
    <dgm:pt modelId="{1D1F6842-2574-40DD-B97C-DE4EEE0D5EAE}" type="sibTrans" cxnId="{64FD8DFB-C38D-4428-B514-B810D49DAD9D}">
      <dgm:prSet/>
      <dgm:spPr/>
      <dgm:t>
        <a:bodyPr/>
        <a:lstStyle/>
        <a:p>
          <a:endParaRPr lang="en-US"/>
        </a:p>
      </dgm:t>
    </dgm:pt>
    <dgm:pt modelId="{29CFA85B-5F26-4672-857D-1A479453798E}">
      <dgm:prSet/>
      <dgm:spPr/>
      <dgm:t>
        <a:bodyPr/>
        <a:lstStyle/>
        <a:p>
          <a:pPr>
            <a:lnSpc>
              <a:spcPct val="100000"/>
            </a:lnSpc>
          </a:pPr>
          <a:r>
            <a:rPr lang="en-US" dirty="0"/>
            <a:t>Hire a neutral, third party</a:t>
          </a:r>
        </a:p>
      </dgm:t>
    </dgm:pt>
    <dgm:pt modelId="{CC94B0F4-DCA2-4F9A-A7E8-20D075AF3EB7}" type="parTrans" cxnId="{44C3220A-1A8B-4822-B3DC-D95D157DBB78}">
      <dgm:prSet/>
      <dgm:spPr/>
      <dgm:t>
        <a:bodyPr/>
        <a:lstStyle/>
        <a:p>
          <a:endParaRPr lang="en-US"/>
        </a:p>
      </dgm:t>
    </dgm:pt>
    <dgm:pt modelId="{E06A14E7-4E8C-4A14-B860-595C96F0D019}" type="sibTrans" cxnId="{44C3220A-1A8B-4822-B3DC-D95D157DBB78}">
      <dgm:prSet/>
      <dgm:spPr/>
      <dgm:t>
        <a:bodyPr/>
        <a:lstStyle/>
        <a:p>
          <a:endParaRPr lang="en-US"/>
        </a:p>
      </dgm:t>
    </dgm:pt>
    <dgm:pt modelId="{87894C6E-9580-43CE-8491-CE220D05F0D5}" type="pres">
      <dgm:prSet presAssocID="{3E0172E9-B3B7-4AD5-972D-A92078F559B4}" presName="root" presStyleCnt="0">
        <dgm:presLayoutVars>
          <dgm:dir/>
          <dgm:resizeHandles val="exact"/>
        </dgm:presLayoutVars>
      </dgm:prSet>
      <dgm:spPr/>
    </dgm:pt>
    <dgm:pt modelId="{04A37814-6365-409A-94FE-A7148EFECB29}" type="pres">
      <dgm:prSet presAssocID="{D2661DBB-25B9-41D7-9604-1B0BFD144B97}" presName="compNode" presStyleCnt="0"/>
      <dgm:spPr/>
    </dgm:pt>
    <dgm:pt modelId="{709AD618-BFCE-483C-98A9-830D1533FAE2}" type="pres">
      <dgm:prSet presAssocID="{D2661DBB-25B9-41D7-9604-1B0BFD144B97}" presName="bgRect" presStyleLbl="bgShp" presStyleIdx="0" presStyleCnt="3"/>
      <dgm:spPr/>
    </dgm:pt>
    <dgm:pt modelId="{A16CD0DC-EA95-4B81-BA52-64980849F263}" type="pres">
      <dgm:prSet presAssocID="{D2661DBB-25B9-41D7-9604-1B0BFD144B97}" presName="iconRect" presStyleLbl="node1" presStyleIdx="0" presStyleCnt="3"/>
      <dgm:spPr>
        <a:blipFill>
          <a:blip xmlns:r="http://schemas.openxmlformats.org/officeDocument/2006/relationships" r:embed="rId1">
            <a:extLst>
              <a:ext uri="{28A0092B-C50C-407E-A947-70E740481C1C}">
                <a14:useLocalDpi xmlns:a14="http://schemas.microsoft.com/office/drawing/2010/main"/>
              </a:ext>
              <a:ext uri="{96DAC541-7B7A-43D3-8B79-37D633B846F1}">
                <asvg:svgBlip xmlns:asvg="http://schemas.microsoft.com/office/drawing/2016/SVG/main" r:embed="rId2"/>
              </a:ext>
            </a:extLst>
          </a:blip>
          <a:stretch>
            <a:fillRect/>
          </a:stretch>
        </a:blipFill>
        <a:ln>
          <a:noFill/>
        </a:ln>
      </dgm:spPr>
      <dgm:extLst>
        <a:ext uri="{E40237B7-FDA0-4F09-8148-C483321AD2D9}">
          <dgm14:cNvPr xmlns:dgm14="http://schemas.microsoft.com/office/drawing/2010/diagram" id="0" name="" descr="Users"/>
        </a:ext>
      </dgm:extLst>
    </dgm:pt>
    <dgm:pt modelId="{B4DF690E-CF64-4A2A-9AEE-396DD0724C1C}" type="pres">
      <dgm:prSet presAssocID="{D2661DBB-25B9-41D7-9604-1B0BFD144B97}" presName="spaceRect" presStyleCnt="0"/>
      <dgm:spPr/>
    </dgm:pt>
    <dgm:pt modelId="{C53FCB96-4148-4D3A-B722-A0C90808C7A3}" type="pres">
      <dgm:prSet presAssocID="{D2661DBB-25B9-41D7-9604-1B0BFD144B97}" presName="parTx" presStyleLbl="revTx" presStyleIdx="0" presStyleCnt="3">
        <dgm:presLayoutVars>
          <dgm:chMax val="0"/>
          <dgm:chPref val="0"/>
        </dgm:presLayoutVars>
      </dgm:prSet>
      <dgm:spPr/>
    </dgm:pt>
    <dgm:pt modelId="{052D89AA-10BA-4D12-9702-EF9908901EDE}" type="pres">
      <dgm:prSet presAssocID="{E2D42933-BAE8-49CD-976E-9B7253E34037}" presName="sibTrans" presStyleCnt="0"/>
      <dgm:spPr/>
    </dgm:pt>
    <dgm:pt modelId="{1A869C9C-E0DE-4A0D-9B1C-6A3693BF581D}" type="pres">
      <dgm:prSet presAssocID="{9C477775-D904-4D5F-8F8F-219390BBCAB4}" presName="compNode" presStyleCnt="0"/>
      <dgm:spPr/>
    </dgm:pt>
    <dgm:pt modelId="{266C0CDD-9291-4262-B695-360802C4F347}" type="pres">
      <dgm:prSet presAssocID="{9C477775-D904-4D5F-8F8F-219390BBCAB4}" presName="bgRect" presStyleLbl="bgShp" presStyleIdx="1" presStyleCnt="3"/>
      <dgm:spPr/>
    </dgm:pt>
    <dgm:pt modelId="{8D07E691-5AAB-439F-B386-CF79633EBDB4}" type="pres">
      <dgm:prSet presAssocID="{9C477775-D904-4D5F-8F8F-219390BBCAB4}" presName="iconRect" presStyleLbl="node1" presStyleIdx="1" presStyleCnt="3"/>
      <dgm:spPr>
        <a:blipFill>
          <a:blip xmlns:r="http://schemas.openxmlformats.org/officeDocument/2006/relationships" r:embed="rId3">
            <a:extLst>
              <a:ext uri="{28A0092B-C50C-407E-A947-70E740481C1C}">
                <a14:useLocalDpi xmlns:a14="http://schemas.microsoft.com/office/drawing/2010/main"/>
              </a:ext>
              <a:ext uri="{96DAC541-7B7A-43D3-8B79-37D633B846F1}">
                <asvg:svgBlip xmlns:asvg="http://schemas.microsoft.com/office/drawing/2016/SVG/main" r:embed="rId4"/>
              </a:ext>
            </a:extLst>
          </a:blip>
          <a:stretch>
            <a:fillRect/>
          </a:stretch>
        </a:blipFill>
        <a:ln>
          <a:noFill/>
        </a:ln>
      </dgm:spPr>
      <dgm:extLst>
        <a:ext uri="{E40237B7-FDA0-4F09-8148-C483321AD2D9}">
          <dgm14:cNvPr xmlns:dgm14="http://schemas.microsoft.com/office/drawing/2010/diagram" id="0" name="" descr="Check List"/>
        </a:ext>
      </dgm:extLst>
    </dgm:pt>
    <dgm:pt modelId="{F68254D5-0A16-4B49-A200-4F53F535429E}" type="pres">
      <dgm:prSet presAssocID="{9C477775-D904-4D5F-8F8F-219390BBCAB4}" presName="spaceRect" presStyleCnt="0"/>
      <dgm:spPr/>
    </dgm:pt>
    <dgm:pt modelId="{70AFC842-9745-4445-A8CB-A48C50006674}" type="pres">
      <dgm:prSet presAssocID="{9C477775-D904-4D5F-8F8F-219390BBCAB4}" presName="parTx" presStyleLbl="revTx" presStyleIdx="1" presStyleCnt="3">
        <dgm:presLayoutVars>
          <dgm:chMax val="0"/>
          <dgm:chPref val="0"/>
        </dgm:presLayoutVars>
      </dgm:prSet>
      <dgm:spPr/>
    </dgm:pt>
    <dgm:pt modelId="{6D2F1F80-FBAC-4E4B-88AA-699819B5F8F6}" type="pres">
      <dgm:prSet presAssocID="{1D1F6842-2574-40DD-B97C-DE4EEE0D5EAE}" presName="sibTrans" presStyleCnt="0"/>
      <dgm:spPr/>
    </dgm:pt>
    <dgm:pt modelId="{85BD6F01-B142-4B76-BB49-6F55D0F16AB7}" type="pres">
      <dgm:prSet presAssocID="{29CFA85B-5F26-4672-857D-1A479453798E}" presName="compNode" presStyleCnt="0"/>
      <dgm:spPr/>
    </dgm:pt>
    <dgm:pt modelId="{84CB99E4-7DFC-4438-BAD5-18FEF097A7EA}" type="pres">
      <dgm:prSet presAssocID="{29CFA85B-5F26-4672-857D-1A479453798E}" presName="bgRect" presStyleLbl="bgShp" presStyleIdx="2" presStyleCnt="3"/>
      <dgm:spPr/>
    </dgm:pt>
    <dgm:pt modelId="{D3CF8E35-DB1F-45C9-B15F-5004E092E60D}" type="pres">
      <dgm:prSet presAssocID="{29CFA85B-5F26-4672-857D-1A479453798E}" presName="iconRect" presStyleLbl="node1" presStyleIdx="2" presStyleCnt="3"/>
      <dgm:spPr>
        <a:blipFill>
          <a:blip xmlns:r="http://schemas.openxmlformats.org/officeDocument/2006/relationships" r:embed="rId5">
            <a:extLst>
              <a:ext uri="{28A0092B-C50C-407E-A947-70E740481C1C}">
                <a14:useLocalDpi xmlns:a14="http://schemas.microsoft.com/office/drawing/2010/main"/>
              </a:ext>
              <a:ext uri="{96DAC541-7B7A-43D3-8B79-37D633B846F1}">
                <asvg:svgBlip xmlns:asvg="http://schemas.microsoft.com/office/drawing/2016/SVG/main" r:embed="rId6"/>
              </a:ext>
            </a:extLst>
          </a:blip>
          <a:stretch>
            <a:fillRect/>
          </a:stretch>
        </a:blipFill>
        <a:ln>
          <a:noFill/>
        </a:ln>
      </dgm:spPr>
      <dgm:extLst>
        <a:ext uri="{E40237B7-FDA0-4F09-8148-C483321AD2D9}">
          <dgm14:cNvPr xmlns:dgm14="http://schemas.microsoft.com/office/drawing/2010/diagram" id="0" name="" descr="Leprechaun Hat"/>
        </a:ext>
      </dgm:extLst>
    </dgm:pt>
    <dgm:pt modelId="{DA3D052B-4385-4A9F-B06B-6F5A6CB6DBE6}" type="pres">
      <dgm:prSet presAssocID="{29CFA85B-5F26-4672-857D-1A479453798E}" presName="spaceRect" presStyleCnt="0"/>
      <dgm:spPr/>
    </dgm:pt>
    <dgm:pt modelId="{F7636038-234B-405D-978F-9B3A80C82823}" type="pres">
      <dgm:prSet presAssocID="{29CFA85B-5F26-4672-857D-1A479453798E}" presName="parTx" presStyleLbl="revTx" presStyleIdx="2" presStyleCnt="3">
        <dgm:presLayoutVars>
          <dgm:chMax val="0"/>
          <dgm:chPref val="0"/>
        </dgm:presLayoutVars>
      </dgm:prSet>
      <dgm:spPr/>
    </dgm:pt>
  </dgm:ptLst>
  <dgm:cxnLst>
    <dgm:cxn modelId="{44C3220A-1A8B-4822-B3DC-D95D157DBB78}" srcId="{3E0172E9-B3B7-4AD5-972D-A92078F559B4}" destId="{29CFA85B-5F26-4672-857D-1A479453798E}" srcOrd="2" destOrd="0" parTransId="{CC94B0F4-DCA2-4F9A-A7E8-20D075AF3EB7}" sibTransId="{E06A14E7-4E8C-4A14-B860-595C96F0D019}"/>
    <dgm:cxn modelId="{33475087-DDCE-4465-AC66-E7119818454A}" type="presOf" srcId="{D2661DBB-25B9-41D7-9604-1B0BFD144B97}" destId="{C53FCB96-4148-4D3A-B722-A0C90808C7A3}" srcOrd="0" destOrd="0" presId="urn:microsoft.com/office/officeart/2018/2/layout/IconVerticalSolidList"/>
    <dgm:cxn modelId="{1E2620C1-AAEF-475A-B230-4C4121B8EB27}" type="presOf" srcId="{29CFA85B-5F26-4672-857D-1A479453798E}" destId="{F7636038-234B-405D-978F-9B3A80C82823}" srcOrd="0" destOrd="0" presId="urn:microsoft.com/office/officeart/2018/2/layout/IconVerticalSolidList"/>
    <dgm:cxn modelId="{364390C9-AD1F-4852-AAC3-F962968F7903}" type="presOf" srcId="{3E0172E9-B3B7-4AD5-972D-A92078F559B4}" destId="{87894C6E-9580-43CE-8491-CE220D05F0D5}" srcOrd="0" destOrd="0" presId="urn:microsoft.com/office/officeart/2018/2/layout/IconVerticalSolidList"/>
    <dgm:cxn modelId="{9C81BADD-0971-46E5-980E-53D57E5F02C2}" srcId="{3E0172E9-B3B7-4AD5-972D-A92078F559B4}" destId="{D2661DBB-25B9-41D7-9604-1B0BFD144B97}" srcOrd="0" destOrd="0" parTransId="{7A60C1E7-450C-4873-AA04-B7D064A05501}" sibTransId="{E2D42933-BAE8-49CD-976E-9B7253E34037}"/>
    <dgm:cxn modelId="{64FD8DFB-C38D-4428-B514-B810D49DAD9D}" srcId="{3E0172E9-B3B7-4AD5-972D-A92078F559B4}" destId="{9C477775-D904-4D5F-8F8F-219390BBCAB4}" srcOrd="1" destOrd="0" parTransId="{1E5EDD96-752C-4D85-B938-766D3564B8D9}" sibTransId="{1D1F6842-2574-40DD-B97C-DE4EEE0D5EAE}"/>
    <dgm:cxn modelId="{0243A4FE-1A17-4FA1-86FB-DF13B5E5E4EC}" type="presOf" srcId="{9C477775-D904-4D5F-8F8F-219390BBCAB4}" destId="{70AFC842-9745-4445-A8CB-A48C50006674}" srcOrd="0" destOrd="0" presId="urn:microsoft.com/office/officeart/2018/2/layout/IconVerticalSolidList"/>
    <dgm:cxn modelId="{F6781365-AF26-4B46-A1AF-F4F73D9EFA26}" type="presParOf" srcId="{87894C6E-9580-43CE-8491-CE220D05F0D5}" destId="{04A37814-6365-409A-94FE-A7148EFECB29}" srcOrd="0" destOrd="0" presId="urn:microsoft.com/office/officeart/2018/2/layout/IconVerticalSolidList"/>
    <dgm:cxn modelId="{52F52142-27AE-4184-87F2-4BACC5265279}" type="presParOf" srcId="{04A37814-6365-409A-94FE-A7148EFECB29}" destId="{709AD618-BFCE-483C-98A9-830D1533FAE2}" srcOrd="0" destOrd="0" presId="urn:microsoft.com/office/officeart/2018/2/layout/IconVerticalSolidList"/>
    <dgm:cxn modelId="{6CCC3898-DEF9-4487-8F87-DB35BF579AB9}" type="presParOf" srcId="{04A37814-6365-409A-94FE-A7148EFECB29}" destId="{A16CD0DC-EA95-4B81-BA52-64980849F263}" srcOrd="1" destOrd="0" presId="urn:microsoft.com/office/officeart/2018/2/layout/IconVerticalSolidList"/>
    <dgm:cxn modelId="{564B6583-BB7A-46D0-9AC2-56F486B3CA4D}" type="presParOf" srcId="{04A37814-6365-409A-94FE-A7148EFECB29}" destId="{B4DF690E-CF64-4A2A-9AEE-396DD0724C1C}" srcOrd="2" destOrd="0" presId="urn:microsoft.com/office/officeart/2018/2/layout/IconVerticalSolidList"/>
    <dgm:cxn modelId="{5C41C771-E5B3-438C-A50E-3ECF33D4396E}" type="presParOf" srcId="{04A37814-6365-409A-94FE-A7148EFECB29}" destId="{C53FCB96-4148-4D3A-B722-A0C90808C7A3}" srcOrd="3" destOrd="0" presId="urn:microsoft.com/office/officeart/2018/2/layout/IconVerticalSolidList"/>
    <dgm:cxn modelId="{550E9292-0156-4947-9FBB-F8CC89C0E323}" type="presParOf" srcId="{87894C6E-9580-43CE-8491-CE220D05F0D5}" destId="{052D89AA-10BA-4D12-9702-EF9908901EDE}" srcOrd="1" destOrd="0" presId="urn:microsoft.com/office/officeart/2018/2/layout/IconVerticalSolidList"/>
    <dgm:cxn modelId="{9DB50938-B590-4E23-AE38-C2233D64DFA6}" type="presParOf" srcId="{87894C6E-9580-43CE-8491-CE220D05F0D5}" destId="{1A869C9C-E0DE-4A0D-9B1C-6A3693BF581D}" srcOrd="2" destOrd="0" presId="urn:microsoft.com/office/officeart/2018/2/layout/IconVerticalSolidList"/>
    <dgm:cxn modelId="{AC4AD309-1552-4DCB-B361-5A00BFD1796E}" type="presParOf" srcId="{1A869C9C-E0DE-4A0D-9B1C-6A3693BF581D}" destId="{266C0CDD-9291-4262-B695-360802C4F347}" srcOrd="0" destOrd="0" presId="urn:microsoft.com/office/officeart/2018/2/layout/IconVerticalSolidList"/>
    <dgm:cxn modelId="{BE6673BF-2DE8-4B2C-95D3-0E43C719B00B}" type="presParOf" srcId="{1A869C9C-E0DE-4A0D-9B1C-6A3693BF581D}" destId="{8D07E691-5AAB-439F-B386-CF79633EBDB4}" srcOrd="1" destOrd="0" presId="urn:microsoft.com/office/officeart/2018/2/layout/IconVerticalSolidList"/>
    <dgm:cxn modelId="{6819AEBB-AABF-484E-8435-5F9BB1B13F7A}" type="presParOf" srcId="{1A869C9C-E0DE-4A0D-9B1C-6A3693BF581D}" destId="{F68254D5-0A16-4B49-A200-4F53F535429E}" srcOrd="2" destOrd="0" presId="urn:microsoft.com/office/officeart/2018/2/layout/IconVerticalSolidList"/>
    <dgm:cxn modelId="{747858D6-0DBE-467F-87C8-D439F1AB6591}" type="presParOf" srcId="{1A869C9C-E0DE-4A0D-9B1C-6A3693BF581D}" destId="{70AFC842-9745-4445-A8CB-A48C50006674}" srcOrd="3" destOrd="0" presId="urn:microsoft.com/office/officeart/2018/2/layout/IconVerticalSolidList"/>
    <dgm:cxn modelId="{31529760-1C2D-4EFF-A089-120192A9CDBD}" type="presParOf" srcId="{87894C6E-9580-43CE-8491-CE220D05F0D5}" destId="{6D2F1F80-FBAC-4E4B-88AA-699819B5F8F6}" srcOrd="3" destOrd="0" presId="urn:microsoft.com/office/officeart/2018/2/layout/IconVerticalSolidList"/>
    <dgm:cxn modelId="{A462ED4D-09CC-4A01-AF44-2D93FC39AEAE}" type="presParOf" srcId="{87894C6E-9580-43CE-8491-CE220D05F0D5}" destId="{85BD6F01-B142-4B76-BB49-6F55D0F16AB7}" srcOrd="4" destOrd="0" presId="urn:microsoft.com/office/officeart/2018/2/layout/IconVerticalSolidList"/>
    <dgm:cxn modelId="{B5FC4E4F-798D-4B1C-B1A5-05B389DEA557}" type="presParOf" srcId="{85BD6F01-B142-4B76-BB49-6F55D0F16AB7}" destId="{84CB99E4-7DFC-4438-BAD5-18FEF097A7EA}" srcOrd="0" destOrd="0" presId="urn:microsoft.com/office/officeart/2018/2/layout/IconVerticalSolidList"/>
    <dgm:cxn modelId="{8445EE2E-061F-4459-929A-BCC89F11AED3}" type="presParOf" srcId="{85BD6F01-B142-4B76-BB49-6F55D0F16AB7}" destId="{D3CF8E35-DB1F-45C9-B15F-5004E092E60D}" srcOrd="1" destOrd="0" presId="urn:microsoft.com/office/officeart/2018/2/layout/IconVerticalSolidList"/>
    <dgm:cxn modelId="{9BB4947B-2D12-4A76-BDCE-BFDC791A2C6E}" type="presParOf" srcId="{85BD6F01-B142-4B76-BB49-6F55D0F16AB7}" destId="{DA3D052B-4385-4A9F-B06B-6F5A6CB6DBE6}" srcOrd="2" destOrd="0" presId="urn:microsoft.com/office/officeart/2018/2/layout/IconVerticalSolidList"/>
    <dgm:cxn modelId="{748E86C0-5A26-4719-B841-9A15B0C5AB4F}" type="presParOf" srcId="{85BD6F01-B142-4B76-BB49-6F55D0F16AB7}" destId="{F7636038-234B-405D-978F-9B3A80C82823}" srcOrd="3" destOrd="0" presId="urn:microsoft.com/office/officeart/2018/2/layout/IconVerticalSolidList"/>
  </dgm:cxnLst>
  <dgm:bg/>
  <dgm:whole/>
  <dgm:extLst>
    <a:ext uri="http://schemas.microsoft.com/office/drawing/2008/diagram">
      <dsp:dataModelExt xmlns:dsp="http://schemas.microsoft.com/office/drawing/2008/diagram" relId="rId10"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7AAC8BB0-1E53-421A-9002-3CE3A2D76984}" type="doc">
      <dgm:prSet loTypeId="urn:microsoft.com/office/officeart/2009/layout/CircleArrowProcess" loCatId="cycle" qsTypeId="urn:microsoft.com/office/officeart/2005/8/quickstyle/simple5" qsCatId="simple" csTypeId="urn:microsoft.com/office/officeart/2005/8/colors/colorful3" csCatId="colorful" phldr="1"/>
      <dgm:spPr/>
      <dgm:t>
        <a:bodyPr/>
        <a:lstStyle/>
        <a:p>
          <a:endParaRPr lang="en-US"/>
        </a:p>
      </dgm:t>
    </dgm:pt>
    <dgm:pt modelId="{B950AF9F-C919-418B-8A77-B882FB6495BD}">
      <dgm:prSet phldrT="[Text]" custT="1"/>
      <dgm:spPr/>
      <dgm:t>
        <a:bodyPr/>
        <a:lstStyle/>
        <a:p>
          <a:r>
            <a:rPr lang="en-US" sz="4400" b="1" dirty="0">
              <a:latin typeface="+mn-lt"/>
              <a:cs typeface="Calibri Light" panose="020F0302020204030204" pitchFamily="34" charset="0"/>
            </a:rPr>
            <a:t>INVENTORY</a:t>
          </a:r>
        </a:p>
      </dgm:t>
    </dgm:pt>
    <dgm:pt modelId="{A17B6EFD-8072-43A7-A189-69EE9D28A649}" type="parTrans" cxnId="{E3F5AA9A-3F2D-4384-AFDB-C92320C0E067}">
      <dgm:prSet/>
      <dgm:spPr/>
      <dgm:t>
        <a:bodyPr/>
        <a:lstStyle/>
        <a:p>
          <a:endParaRPr lang="en-US"/>
        </a:p>
      </dgm:t>
    </dgm:pt>
    <dgm:pt modelId="{68835954-DB0F-4745-B578-34AE9C1F43E2}" type="sibTrans" cxnId="{E3F5AA9A-3F2D-4384-AFDB-C92320C0E067}">
      <dgm:prSet/>
      <dgm:spPr/>
      <dgm:t>
        <a:bodyPr/>
        <a:lstStyle/>
        <a:p>
          <a:endParaRPr lang="en-US"/>
        </a:p>
      </dgm:t>
    </dgm:pt>
    <dgm:pt modelId="{C9F8ED1F-AA59-4410-94AB-0563C8144084}">
      <dgm:prSet phldrT="[Text]" custT="1"/>
      <dgm:spPr/>
      <dgm:t>
        <a:bodyPr/>
        <a:lstStyle/>
        <a:p>
          <a:r>
            <a:rPr lang="en-US" sz="4400" b="1" dirty="0">
              <a:latin typeface="+mn-lt"/>
            </a:rPr>
            <a:t>CONDITION </a:t>
          </a:r>
          <a:br>
            <a:rPr lang="en-US" sz="4400" b="1" dirty="0">
              <a:latin typeface="+mn-lt"/>
            </a:rPr>
          </a:br>
          <a:r>
            <a:rPr lang="en-US" sz="4400" b="1" dirty="0">
              <a:latin typeface="+mn-lt"/>
            </a:rPr>
            <a:t>ASSESSMENT</a:t>
          </a:r>
        </a:p>
      </dgm:t>
    </dgm:pt>
    <dgm:pt modelId="{F89627D2-D1CA-4A33-9D80-EDD364CBA4D4}" type="parTrans" cxnId="{EEF32450-D63D-4DB1-B9C1-080DD4E8A927}">
      <dgm:prSet/>
      <dgm:spPr/>
      <dgm:t>
        <a:bodyPr/>
        <a:lstStyle/>
        <a:p>
          <a:endParaRPr lang="en-US"/>
        </a:p>
      </dgm:t>
    </dgm:pt>
    <dgm:pt modelId="{B0DE25C4-F2DA-44F4-8913-37196F49420E}" type="sibTrans" cxnId="{EEF32450-D63D-4DB1-B9C1-080DD4E8A927}">
      <dgm:prSet/>
      <dgm:spPr/>
      <dgm:t>
        <a:bodyPr/>
        <a:lstStyle/>
        <a:p>
          <a:endParaRPr lang="en-US"/>
        </a:p>
      </dgm:t>
    </dgm:pt>
    <dgm:pt modelId="{37BC6356-73A8-4F01-ADFA-2FF2E68C6D81}">
      <dgm:prSet phldrT="[Text]" custT="1"/>
      <dgm:spPr/>
      <dgm:t>
        <a:bodyPr/>
        <a:lstStyle/>
        <a:p>
          <a:r>
            <a:rPr lang="en-US" sz="4000" b="1" dirty="0"/>
            <a:t>QUESTIONNAIRE</a:t>
          </a:r>
        </a:p>
      </dgm:t>
    </dgm:pt>
    <dgm:pt modelId="{6DFDE397-B190-4ABF-BA64-0F992A7A72D8}" type="parTrans" cxnId="{B08E51DB-B530-4405-9B47-D5650B1E105F}">
      <dgm:prSet/>
      <dgm:spPr/>
      <dgm:t>
        <a:bodyPr/>
        <a:lstStyle/>
        <a:p>
          <a:endParaRPr lang="en-US"/>
        </a:p>
      </dgm:t>
    </dgm:pt>
    <dgm:pt modelId="{EB97BB16-1134-4D67-AFBB-4385B8AC1BB8}" type="sibTrans" cxnId="{B08E51DB-B530-4405-9B47-D5650B1E105F}">
      <dgm:prSet/>
      <dgm:spPr/>
      <dgm:t>
        <a:bodyPr/>
        <a:lstStyle/>
        <a:p>
          <a:endParaRPr lang="en-US"/>
        </a:p>
      </dgm:t>
    </dgm:pt>
    <dgm:pt modelId="{5181D85F-9D61-4A6A-833A-20C3600EAE74}">
      <dgm:prSet phldrT="[Text]" custT="1"/>
      <dgm:spPr/>
      <dgm:t>
        <a:bodyPr/>
        <a:lstStyle/>
        <a:p>
          <a:r>
            <a:rPr lang="en-US" sz="4400" b="1" dirty="0"/>
            <a:t>INTERVIEW</a:t>
          </a:r>
        </a:p>
      </dgm:t>
    </dgm:pt>
    <dgm:pt modelId="{D141101C-A40F-41D4-8468-BB738E5044F9}" type="parTrans" cxnId="{F523B6A1-F115-42C3-A929-F459F5979684}">
      <dgm:prSet/>
      <dgm:spPr/>
      <dgm:t>
        <a:bodyPr/>
        <a:lstStyle/>
        <a:p>
          <a:endParaRPr lang="en-US"/>
        </a:p>
      </dgm:t>
    </dgm:pt>
    <dgm:pt modelId="{1A200B48-DC44-4F75-8A6B-6D2DBD4CE3AC}" type="sibTrans" cxnId="{F523B6A1-F115-42C3-A929-F459F5979684}">
      <dgm:prSet/>
      <dgm:spPr/>
      <dgm:t>
        <a:bodyPr/>
        <a:lstStyle/>
        <a:p>
          <a:endParaRPr lang="en-US"/>
        </a:p>
      </dgm:t>
    </dgm:pt>
    <dgm:pt modelId="{385C2CD8-9DD4-476D-882E-6D0847EDE08E}" type="pres">
      <dgm:prSet presAssocID="{7AAC8BB0-1E53-421A-9002-3CE3A2D76984}" presName="Name0" presStyleCnt="0">
        <dgm:presLayoutVars>
          <dgm:chMax val="7"/>
          <dgm:chPref val="7"/>
          <dgm:dir/>
          <dgm:animLvl val="lvl"/>
        </dgm:presLayoutVars>
      </dgm:prSet>
      <dgm:spPr/>
    </dgm:pt>
    <dgm:pt modelId="{CEF5F1C7-0B86-435D-8D45-E2053A7B5CDA}" type="pres">
      <dgm:prSet presAssocID="{B950AF9F-C919-418B-8A77-B882FB6495BD}" presName="Accent1" presStyleCnt="0"/>
      <dgm:spPr/>
    </dgm:pt>
    <dgm:pt modelId="{A6BFC7FA-83AA-4434-B2FD-1C213AB45D32}" type="pres">
      <dgm:prSet presAssocID="{B950AF9F-C919-418B-8A77-B882FB6495BD}" presName="Accent" presStyleLbl="node1" presStyleIdx="0" presStyleCnt="4"/>
      <dgm:spPr>
        <a:solidFill>
          <a:schemeClr val="accent3">
            <a:lumMod val="60000"/>
            <a:lumOff val="40000"/>
          </a:schemeClr>
        </a:solidFill>
      </dgm:spPr>
    </dgm:pt>
    <dgm:pt modelId="{9AA37128-C941-4611-8FA0-755544C3B2E9}" type="pres">
      <dgm:prSet presAssocID="{B950AF9F-C919-418B-8A77-B882FB6495BD}" presName="Parent1" presStyleLbl="revTx" presStyleIdx="0" presStyleCnt="4" custScaleX="279718" custLinFactNeighborY="-11209">
        <dgm:presLayoutVars>
          <dgm:chMax val="1"/>
          <dgm:chPref val="1"/>
          <dgm:bulletEnabled val="1"/>
        </dgm:presLayoutVars>
      </dgm:prSet>
      <dgm:spPr/>
    </dgm:pt>
    <dgm:pt modelId="{43895773-5DD9-4AE9-8E11-50938C72F674}" type="pres">
      <dgm:prSet presAssocID="{C9F8ED1F-AA59-4410-94AB-0563C8144084}" presName="Accent2" presStyleCnt="0"/>
      <dgm:spPr/>
    </dgm:pt>
    <dgm:pt modelId="{7E45676E-BDD9-43BA-8B55-C851D8EC81A0}" type="pres">
      <dgm:prSet presAssocID="{C9F8ED1F-AA59-4410-94AB-0563C8144084}" presName="Accent" presStyleLbl="node1" presStyleIdx="1" presStyleCnt="4"/>
      <dgm:spPr>
        <a:solidFill>
          <a:schemeClr val="accent1">
            <a:lumMod val="60000"/>
            <a:lumOff val="40000"/>
          </a:schemeClr>
        </a:solidFill>
      </dgm:spPr>
    </dgm:pt>
    <dgm:pt modelId="{4331700A-C318-4B43-A7F8-F5FB032E7C8E}" type="pres">
      <dgm:prSet presAssocID="{C9F8ED1F-AA59-4410-94AB-0563C8144084}" presName="Parent2" presStyleLbl="revTx" presStyleIdx="1" presStyleCnt="4" custScaleX="303541" custScaleY="236551" custLinFactNeighborY="-2803">
        <dgm:presLayoutVars>
          <dgm:chMax val="1"/>
          <dgm:chPref val="1"/>
          <dgm:bulletEnabled val="1"/>
        </dgm:presLayoutVars>
      </dgm:prSet>
      <dgm:spPr/>
    </dgm:pt>
    <dgm:pt modelId="{8DD6B5B1-DB26-4366-A174-C98D2BB9FBDA}" type="pres">
      <dgm:prSet presAssocID="{37BC6356-73A8-4F01-ADFA-2FF2E68C6D81}" presName="Accent3" presStyleCnt="0"/>
      <dgm:spPr/>
    </dgm:pt>
    <dgm:pt modelId="{7E1A45DB-E1C7-4983-BBFE-FE3B74600370}" type="pres">
      <dgm:prSet presAssocID="{37BC6356-73A8-4F01-ADFA-2FF2E68C6D81}" presName="Accent" presStyleLbl="node1" presStyleIdx="2" presStyleCnt="4"/>
      <dgm:spPr>
        <a:solidFill>
          <a:schemeClr val="accent5">
            <a:lumMod val="40000"/>
            <a:lumOff val="60000"/>
          </a:schemeClr>
        </a:solidFill>
      </dgm:spPr>
    </dgm:pt>
    <dgm:pt modelId="{54CB218D-9FC4-43F8-AFB6-F352B0082714}" type="pres">
      <dgm:prSet presAssocID="{37BC6356-73A8-4F01-ADFA-2FF2E68C6D81}" presName="Parent3" presStyleLbl="revTx" presStyleIdx="2" presStyleCnt="4" custScaleX="336134">
        <dgm:presLayoutVars>
          <dgm:chMax val="1"/>
          <dgm:chPref val="1"/>
          <dgm:bulletEnabled val="1"/>
        </dgm:presLayoutVars>
      </dgm:prSet>
      <dgm:spPr/>
    </dgm:pt>
    <dgm:pt modelId="{7D4E0D46-4BE3-46E9-936C-E22EAC39E367}" type="pres">
      <dgm:prSet presAssocID="{5181D85F-9D61-4A6A-833A-20C3600EAE74}" presName="Accent4" presStyleCnt="0"/>
      <dgm:spPr/>
    </dgm:pt>
    <dgm:pt modelId="{22A75E1B-5028-4177-9DEC-1F00C6B785E4}" type="pres">
      <dgm:prSet presAssocID="{5181D85F-9D61-4A6A-833A-20C3600EAE74}" presName="Accent" presStyleLbl="node1" presStyleIdx="3" presStyleCnt="4"/>
      <dgm:spPr>
        <a:solidFill>
          <a:schemeClr val="accent2">
            <a:lumMod val="40000"/>
            <a:lumOff val="60000"/>
          </a:schemeClr>
        </a:solidFill>
      </dgm:spPr>
    </dgm:pt>
    <dgm:pt modelId="{A5725FFC-A929-4579-A0A5-A5BE2D7DA948}" type="pres">
      <dgm:prSet presAssocID="{5181D85F-9D61-4A6A-833A-20C3600EAE74}" presName="Parent4" presStyleLbl="revTx" presStyleIdx="3" presStyleCnt="4" custScaleX="385406">
        <dgm:presLayoutVars>
          <dgm:chMax val="1"/>
          <dgm:chPref val="1"/>
          <dgm:bulletEnabled val="1"/>
        </dgm:presLayoutVars>
      </dgm:prSet>
      <dgm:spPr/>
    </dgm:pt>
  </dgm:ptLst>
  <dgm:cxnLst>
    <dgm:cxn modelId="{A9C55C1C-AF77-439B-A2D4-3D494DEA2180}" type="presOf" srcId="{7AAC8BB0-1E53-421A-9002-3CE3A2D76984}" destId="{385C2CD8-9DD4-476D-882E-6D0847EDE08E}" srcOrd="0" destOrd="0" presId="urn:microsoft.com/office/officeart/2009/layout/CircleArrowProcess"/>
    <dgm:cxn modelId="{4D08C73D-0A1D-4C03-AE02-132870D71791}" type="presOf" srcId="{B950AF9F-C919-418B-8A77-B882FB6495BD}" destId="{9AA37128-C941-4611-8FA0-755544C3B2E9}" srcOrd="0" destOrd="0" presId="urn:microsoft.com/office/officeart/2009/layout/CircleArrowProcess"/>
    <dgm:cxn modelId="{08B9D76A-8ED6-49E1-A4A8-C3B92884922D}" type="presOf" srcId="{37BC6356-73A8-4F01-ADFA-2FF2E68C6D81}" destId="{54CB218D-9FC4-43F8-AFB6-F352B0082714}" srcOrd="0" destOrd="0" presId="urn:microsoft.com/office/officeart/2009/layout/CircleArrowProcess"/>
    <dgm:cxn modelId="{EEF32450-D63D-4DB1-B9C1-080DD4E8A927}" srcId="{7AAC8BB0-1E53-421A-9002-3CE3A2D76984}" destId="{C9F8ED1F-AA59-4410-94AB-0563C8144084}" srcOrd="1" destOrd="0" parTransId="{F89627D2-D1CA-4A33-9D80-EDD364CBA4D4}" sibTransId="{B0DE25C4-F2DA-44F4-8913-37196F49420E}"/>
    <dgm:cxn modelId="{08771881-7948-4CC3-A1FD-269613D9819F}" type="presOf" srcId="{5181D85F-9D61-4A6A-833A-20C3600EAE74}" destId="{A5725FFC-A929-4579-A0A5-A5BE2D7DA948}" srcOrd="0" destOrd="0" presId="urn:microsoft.com/office/officeart/2009/layout/CircleArrowProcess"/>
    <dgm:cxn modelId="{B7E00F8B-D361-4567-BE4A-D366D12316D5}" type="presOf" srcId="{C9F8ED1F-AA59-4410-94AB-0563C8144084}" destId="{4331700A-C318-4B43-A7F8-F5FB032E7C8E}" srcOrd="0" destOrd="0" presId="urn:microsoft.com/office/officeart/2009/layout/CircleArrowProcess"/>
    <dgm:cxn modelId="{E3F5AA9A-3F2D-4384-AFDB-C92320C0E067}" srcId="{7AAC8BB0-1E53-421A-9002-3CE3A2D76984}" destId="{B950AF9F-C919-418B-8A77-B882FB6495BD}" srcOrd="0" destOrd="0" parTransId="{A17B6EFD-8072-43A7-A189-69EE9D28A649}" sibTransId="{68835954-DB0F-4745-B578-34AE9C1F43E2}"/>
    <dgm:cxn modelId="{F523B6A1-F115-42C3-A929-F459F5979684}" srcId="{7AAC8BB0-1E53-421A-9002-3CE3A2D76984}" destId="{5181D85F-9D61-4A6A-833A-20C3600EAE74}" srcOrd="3" destOrd="0" parTransId="{D141101C-A40F-41D4-8468-BB738E5044F9}" sibTransId="{1A200B48-DC44-4F75-8A6B-6D2DBD4CE3AC}"/>
    <dgm:cxn modelId="{B08E51DB-B530-4405-9B47-D5650B1E105F}" srcId="{7AAC8BB0-1E53-421A-9002-3CE3A2D76984}" destId="{37BC6356-73A8-4F01-ADFA-2FF2E68C6D81}" srcOrd="2" destOrd="0" parTransId="{6DFDE397-B190-4ABF-BA64-0F992A7A72D8}" sibTransId="{EB97BB16-1134-4D67-AFBB-4385B8AC1BB8}"/>
    <dgm:cxn modelId="{B34957BB-A60B-4A42-840B-379E4A4892EF}" type="presParOf" srcId="{385C2CD8-9DD4-476D-882E-6D0847EDE08E}" destId="{CEF5F1C7-0B86-435D-8D45-E2053A7B5CDA}" srcOrd="0" destOrd="0" presId="urn:microsoft.com/office/officeart/2009/layout/CircleArrowProcess"/>
    <dgm:cxn modelId="{305FDFE3-AE31-4EE3-B60E-DD1A75AA910F}" type="presParOf" srcId="{CEF5F1C7-0B86-435D-8D45-E2053A7B5CDA}" destId="{A6BFC7FA-83AA-4434-B2FD-1C213AB45D32}" srcOrd="0" destOrd="0" presId="urn:microsoft.com/office/officeart/2009/layout/CircleArrowProcess"/>
    <dgm:cxn modelId="{1702C358-B028-4EEA-9578-64517AF0458E}" type="presParOf" srcId="{385C2CD8-9DD4-476D-882E-6D0847EDE08E}" destId="{9AA37128-C941-4611-8FA0-755544C3B2E9}" srcOrd="1" destOrd="0" presId="urn:microsoft.com/office/officeart/2009/layout/CircleArrowProcess"/>
    <dgm:cxn modelId="{A5710DB5-F886-4013-A342-8660051276F9}" type="presParOf" srcId="{385C2CD8-9DD4-476D-882E-6D0847EDE08E}" destId="{43895773-5DD9-4AE9-8E11-50938C72F674}" srcOrd="2" destOrd="0" presId="urn:microsoft.com/office/officeart/2009/layout/CircleArrowProcess"/>
    <dgm:cxn modelId="{F5E3ECFE-FA7D-4D6B-AE5C-E33F90A52350}" type="presParOf" srcId="{43895773-5DD9-4AE9-8E11-50938C72F674}" destId="{7E45676E-BDD9-43BA-8B55-C851D8EC81A0}" srcOrd="0" destOrd="0" presId="urn:microsoft.com/office/officeart/2009/layout/CircleArrowProcess"/>
    <dgm:cxn modelId="{CA06ACD0-99CB-4D64-B801-351766BDAD7D}" type="presParOf" srcId="{385C2CD8-9DD4-476D-882E-6D0847EDE08E}" destId="{4331700A-C318-4B43-A7F8-F5FB032E7C8E}" srcOrd="3" destOrd="0" presId="urn:microsoft.com/office/officeart/2009/layout/CircleArrowProcess"/>
    <dgm:cxn modelId="{13F41BA9-FEB9-4A4F-A017-BC1181FF4C5C}" type="presParOf" srcId="{385C2CD8-9DD4-476D-882E-6D0847EDE08E}" destId="{8DD6B5B1-DB26-4366-A174-C98D2BB9FBDA}" srcOrd="4" destOrd="0" presId="urn:microsoft.com/office/officeart/2009/layout/CircleArrowProcess"/>
    <dgm:cxn modelId="{373492C6-22DE-4891-8A30-10CE8F513E3F}" type="presParOf" srcId="{8DD6B5B1-DB26-4366-A174-C98D2BB9FBDA}" destId="{7E1A45DB-E1C7-4983-BBFE-FE3B74600370}" srcOrd="0" destOrd="0" presId="urn:microsoft.com/office/officeart/2009/layout/CircleArrowProcess"/>
    <dgm:cxn modelId="{AAB8F8C5-C203-4B76-A207-50731F2D1083}" type="presParOf" srcId="{385C2CD8-9DD4-476D-882E-6D0847EDE08E}" destId="{54CB218D-9FC4-43F8-AFB6-F352B0082714}" srcOrd="5" destOrd="0" presId="urn:microsoft.com/office/officeart/2009/layout/CircleArrowProcess"/>
    <dgm:cxn modelId="{106C64CE-91C4-457C-8136-4D889B8702C7}" type="presParOf" srcId="{385C2CD8-9DD4-476D-882E-6D0847EDE08E}" destId="{7D4E0D46-4BE3-46E9-936C-E22EAC39E367}" srcOrd="6" destOrd="0" presId="urn:microsoft.com/office/officeart/2009/layout/CircleArrowProcess"/>
    <dgm:cxn modelId="{7E53A6E0-13DB-4D23-BA05-0404AEC6810C}" type="presParOf" srcId="{7D4E0D46-4BE3-46E9-936C-E22EAC39E367}" destId="{22A75E1B-5028-4177-9DEC-1F00C6B785E4}" srcOrd="0" destOrd="0" presId="urn:microsoft.com/office/officeart/2009/layout/CircleArrowProcess"/>
    <dgm:cxn modelId="{5A22E0DF-1195-4F1A-A42C-D7D0939F8217}" type="presParOf" srcId="{385C2CD8-9DD4-476D-882E-6D0847EDE08E}" destId="{A5725FFC-A929-4579-A0A5-A5BE2D7DA948}" srcOrd="7" destOrd="0" presId="urn:microsoft.com/office/officeart/2009/layout/CircleArrowProcess"/>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7AAC8BB0-1E53-421A-9002-3CE3A2D76984}" type="doc">
      <dgm:prSet loTypeId="urn:microsoft.com/office/officeart/2009/layout/CircleArrowProcess" loCatId="cycle" qsTypeId="urn:microsoft.com/office/officeart/2005/8/quickstyle/simple5" qsCatId="simple" csTypeId="urn:microsoft.com/office/officeart/2005/8/colors/colorful3" csCatId="colorful" phldr="1"/>
      <dgm:spPr/>
      <dgm:t>
        <a:bodyPr/>
        <a:lstStyle/>
        <a:p>
          <a:endParaRPr lang="en-US"/>
        </a:p>
      </dgm:t>
    </dgm:pt>
    <dgm:pt modelId="{B950AF9F-C919-418B-8A77-B882FB6495BD}">
      <dgm:prSet phldrT="[Text]" custT="1"/>
      <dgm:spPr/>
      <dgm:t>
        <a:bodyPr/>
        <a:lstStyle/>
        <a:p>
          <a:r>
            <a:rPr lang="en-US" sz="4400" b="1" dirty="0">
              <a:latin typeface="+mn-lt"/>
              <a:cs typeface="Calibri Light"/>
            </a:rPr>
            <a:t>SURVEY</a:t>
          </a:r>
        </a:p>
      </dgm:t>
    </dgm:pt>
    <dgm:pt modelId="{A17B6EFD-8072-43A7-A189-69EE9D28A649}" type="parTrans" cxnId="{E3F5AA9A-3F2D-4384-AFDB-C92320C0E067}">
      <dgm:prSet/>
      <dgm:spPr/>
      <dgm:t>
        <a:bodyPr/>
        <a:lstStyle/>
        <a:p>
          <a:endParaRPr lang="en-US"/>
        </a:p>
      </dgm:t>
    </dgm:pt>
    <dgm:pt modelId="{68835954-DB0F-4745-B578-34AE9C1F43E2}" type="sibTrans" cxnId="{E3F5AA9A-3F2D-4384-AFDB-C92320C0E067}">
      <dgm:prSet/>
      <dgm:spPr/>
      <dgm:t>
        <a:bodyPr/>
        <a:lstStyle/>
        <a:p>
          <a:endParaRPr lang="en-US"/>
        </a:p>
      </dgm:t>
    </dgm:pt>
    <dgm:pt modelId="{C9F8ED1F-AA59-4410-94AB-0563C8144084}">
      <dgm:prSet phldrT="[Text]" custT="1"/>
      <dgm:spPr/>
      <dgm:t>
        <a:bodyPr/>
        <a:lstStyle/>
        <a:p>
          <a:r>
            <a:rPr lang="en-US" sz="4000" b="1" dirty="0">
              <a:latin typeface="+mn-lt"/>
            </a:rPr>
            <a:t>PRIORITIZATION</a:t>
          </a:r>
        </a:p>
      </dgm:t>
    </dgm:pt>
    <dgm:pt modelId="{F89627D2-D1CA-4A33-9D80-EDD364CBA4D4}" type="parTrans" cxnId="{EEF32450-D63D-4DB1-B9C1-080DD4E8A927}">
      <dgm:prSet/>
      <dgm:spPr/>
      <dgm:t>
        <a:bodyPr/>
        <a:lstStyle/>
        <a:p>
          <a:endParaRPr lang="en-US"/>
        </a:p>
      </dgm:t>
    </dgm:pt>
    <dgm:pt modelId="{B0DE25C4-F2DA-44F4-8913-37196F49420E}" type="sibTrans" cxnId="{EEF32450-D63D-4DB1-B9C1-080DD4E8A927}">
      <dgm:prSet/>
      <dgm:spPr/>
      <dgm:t>
        <a:bodyPr/>
        <a:lstStyle/>
        <a:p>
          <a:endParaRPr lang="en-US"/>
        </a:p>
      </dgm:t>
    </dgm:pt>
    <dgm:pt modelId="{37BC6356-73A8-4F01-ADFA-2FF2E68C6D81}">
      <dgm:prSet phldrT="[Text]" custT="1"/>
      <dgm:spPr/>
      <dgm:t>
        <a:bodyPr/>
        <a:lstStyle/>
        <a:p>
          <a:r>
            <a:rPr lang="en-US" sz="4400" b="1" dirty="0"/>
            <a:t>EVALUATION</a:t>
          </a:r>
        </a:p>
      </dgm:t>
    </dgm:pt>
    <dgm:pt modelId="{6DFDE397-B190-4ABF-BA64-0F992A7A72D8}" type="parTrans" cxnId="{B08E51DB-B530-4405-9B47-D5650B1E105F}">
      <dgm:prSet/>
      <dgm:spPr/>
      <dgm:t>
        <a:bodyPr/>
        <a:lstStyle/>
        <a:p>
          <a:endParaRPr lang="en-US"/>
        </a:p>
      </dgm:t>
    </dgm:pt>
    <dgm:pt modelId="{EB97BB16-1134-4D67-AFBB-4385B8AC1BB8}" type="sibTrans" cxnId="{B08E51DB-B530-4405-9B47-D5650B1E105F}">
      <dgm:prSet/>
      <dgm:spPr/>
      <dgm:t>
        <a:bodyPr/>
        <a:lstStyle/>
        <a:p>
          <a:endParaRPr lang="en-US"/>
        </a:p>
      </dgm:t>
    </dgm:pt>
    <dgm:pt modelId="{385C2CD8-9DD4-476D-882E-6D0847EDE08E}" type="pres">
      <dgm:prSet presAssocID="{7AAC8BB0-1E53-421A-9002-3CE3A2D76984}" presName="Name0" presStyleCnt="0">
        <dgm:presLayoutVars>
          <dgm:chMax val="7"/>
          <dgm:chPref val="7"/>
          <dgm:dir/>
          <dgm:animLvl val="lvl"/>
        </dgm:presLayoutVars>
      </dgm:prSet>
      <dgm:spPr/>
    </dgm:pt>
    <dgm:pt modelId="{CEF5F1C7-0B86-435D-8D45-E2053A7B5CDA}" type="pres">
      <dgm:prSet presAssocID="{B950AF9F-C919-418B-8A77-B882FB6495BD}" presName="Accent1" presStyleCnt="0"/>
      <dgm:spPr/>
    </dgm:pt>
    <dgm:pt modelId="{A6BFC7FA-83AA-4434-B2FD-1C213AB45D32}" type="pres">
      <dgm:prSet presAssocID="{B950AF9F-C919-418B-8A77-B882FB6495BD}" presName="Accent" presStyleLbl="node1" presStyleIdx="0" presStyleCnt="3"/>
      <dgm:spPr>
        <a:solidFill>
          <a:schemeClr val="accent3">
            <a:lumMod val="60000"/>
            <a:lumOff val="40000"/>
          </a:schemeClr>
        </a:solidFill>
      </dgm:spPr>
    </dgm:pt>
    <dgm:pt modelId="{9AA37128-C941-4611-8FA0-755544C3B2E9}" type="pres">
      <dgm:prSet presAssocID="{B950AF9F-C919-418B-8A77-B882FB6495BD}" presName="Parent1" presStyleLbl="revTx" presStyleIdx="0" presStyleCnt="3" custScaleX="279718" custLinFactNeighborY="-11209">
        <dgm:presLayoutVars>
          <dgm:chMax val="1"/>
          <dgm:chPref val="1"/>
          <dgm:bulletEnabled val="1"/>
        </dgm:presLayoutVars>
      </dgm:prSet>
      <dgm:spPr/>
    </dgm:pt>
    <dgm:pt modelId="{43895773-5DD9-4AE9-8E11-50938C72F674}" type="pres">
      <dgm:prSet presAssocID="{C9F8ED1F-AA59-4410-94AB-0563C8144084}" presName="Accent2" presStyleCnt="0"/>
      <dgm:spPr/>
    </dgm:pt>
    <dgm:pt modelId="{7E45676E-BDD9-43BA-8B55-C851D8EC81A0}" type="pres">
      <dgm:prSet presAssocID="{C9F8ED1F-AA59-4410-94AB-0563C8144084}" presName="Accent" presStyleLbl="node1" presStyleIdx="1" presStyleCnt="3"/>
      <dgm:spPr>
        <a:solidFill>
          <a:schemeClr val="accent1">
            <a:lumMod val="60000"/>
            <a:lumOff val="40000"/>
          </a:schemeClr>
        </a:solidFill>
      </dgm:spPr>
    </dgm:pt>
    <dgm:pt modelId="{4331700A-C318-4B43-A7F8-F5FB032E7C8E}" type="pres">
      <dgm:prSet presAssocID="{C9F8ED1F-AA59-4410-94AB-0563C8144084}" presName="Parent2" presStyleLbl="revTx" presStyleIdx="1" presStyleCnt="3" custScaleX="337952" custScaleY="236551" custLinFactNeighborY="-2803">
        <dgm:presLayoutVars>
          <dgm:chMax val="1"/>
          <dgm:chPref val="1"/>
          <dgm:bulletEnabled val="1"/>
        </dgm:presLayoutVars>
      </dgm:prSet>
      <dgm:spPr/>
    </dgm:pt>
    <dgm:pt modelId="{8DD6B5B1-DB26-4366-A174-C98D2BB9FBDA}" type="pres">
      <dgm:prSet presAssocID="{37BC6356-73A8-4F01-ADFA-2FF2E68C6D81}" presName="Accent3" presStyleCnt="0"/>
      <dgm:spPr/>
    </dgm:pt>
    <dgm:pt modelId="{7E1A45DB-E1C7-4983-BBFE-FE3B74600370}" type="pres">
      <dgm:prSet presAssocID="{37BC6356-73A8-4F01-ADFA-2FF2E68C6D81}" presName="Accent" presStyleLbl="node1" presStyleIdx="2" presStyleCnt="3"/>
      <dgm:spPr>
        <a:solidFill>
          <a:schemeClr val="accent2">
            <a:lumMod val="40000"/>
            <a:lumOff val="60000"/>
          </a:schemeClr>
        </a:solidFill>
      </dgm:spPr>
    </dgm:pt>
    <dgm:pt modelId="{54CB218D-9FC4-43F8-AFB6-F352B0082714}" type="pres">
      <dgm:prSet presAssocID="{37BC6356-73A8-4F01-ADFA-2FF2E68C6D81}" presName="Parent3" presStyleLbl="revTx" presStyleIdx="2" presStyleCnt="3" custScaleX="354228">
        <dgm:presLayoutVars>
          <dgm:chMax val="1"/>
          <dgm:chPref val="1"/>
          <dgm:bulletEnabled val="1"/>
        </dgm:presLayoutVars>
      </dgm:prSet>
      <dgm:spPr/>
    </dgm:pt>
  </dgm:ptLst>
  <dgm:cxnLst>
    <dgm:cxn modelId="{A9C55C1C-AF77-439B-A2D4-3D494DEA2180}" type="presOf" srcId="{7AAC8BB0-1E53-421A-9002-3CE3A2D76984}" destId="{385C2CD8-9DD4-476D-882E-6D0847EDE08E}" srcOrd="0" destOrd="0" presId="urn:microsoft.com/office/officeart/2009/layout/CircleArrowProcess"/>
    <dgm:cxn modelId="{4D08C73D-0A1D-4C03-AE02-132870D71791}" type="presOf" srcId="{B950AF9F-C919-418B-8A77-B882FB6495BD}" destId="{9AA37128-C941-4611-8FA0-755544C3B2E9}" srcOrd="0" destOrd="0" presId="urn:microsoft.com/office/officeart/2009/layout/CircleArrowProcess"/>
    <dgm:cxn modelId="{08B9D76A-8ED6-49E1-A4A8-C3B92884922D}" type="presOf" srcId="{37BC6356-73A8-4F01-ADFA-2FF2E68C6D81}" destId="{54CB218D-9FC4-43F8-AFB6-F352B0082714}" srcOrd="0" destOrd="0" presId="urn:microsoft.com/office/officeart/2009/layout/CircleArrowProcess"/>
    <dgm:cxn modelId="{EEF32450-D63D-4DB1-B9C1-080DD4E8A927}" srcId="{7AAC8BB0-1E53-421A-9002-3CE3A2D76984}" destId="{C9F8ED1F-AA59-4410-94AB-0563C8144084}" srcOrd="1" destOrd="0" parTransId="{F89627D2-D1CA-4A33-9D80-EDD364CBA4D4}" sibTransId="{B0DE25C4-F2DA-44F4-8913-37196F49420E}"/>
    <dgm:cxn modelId="{B7E00F8B-D361-4567-BE4A-D366D12316D5}" type="presOf" srcId="{C9F8ED1F-AA59-4410-94AB-0563C8144084}" destId="{4331700A-C318-4B43-A7F8-F5FB032E7C8E}" srcOrd="0" destOrd="0" presId="urn:microsoft.com/office/officeart/2009/layout/CircleArrowProcess"/>
    <dgm:cxn modelId="{E3F5AA9A-3F2D-4384-AFDB-C92320C0E067}" srcId="{7AAC8BB0-1E53-421A-9002-3CE3A2D76984}" destId="{B950AF9F-C919-418B-8A77-B882FB6495BD}" srcOrd="0" destOrd="0" parTransId="{A17B6EFD-8072-43A7-A189-69EE9D28A649}" sibTransId="{68835954-DB0F-4745-B578-34AE9C1F43E2}"/>
    <dgm:cxn modelId="{B08E51DB-B530-4405-9B47-D5650B1E105F}" srcId="{7AAC8BB0-1E53-421A-9002-3CE3A2D76984}" destId="{37BC6356-73A8-4F01-ADFA-2FF2E68C6D81}" srcOrd="2" destOrd="0" parTransId="{6DFDE397-B190-4ABF-BA64-0F992A7A72D8}" sibTransId="{EB97BB16-1134-4D67-AFBB-4385B8AC1BB8}"/>
    <dgm:cxn modelId="{B34957BB-A60B-4A42-840B-379E4A4892EF}" type="presParOf" srcId="{385C2CD8-9DD4-476D-882E-6D0847EDE08E}" destId="{CEF5F1C7-0B86-435D-8D45-E2053A7B5CDA}" srcOrd="0" destOrd="0" presId="urn:microsoft.com/office/officeart/2009/layout/CircleArrowProcess"/>
    <dgm:cxn modelId="{305FDFE3-AE31-4EE3-B60E-DD1A75AA910F}" type="presParOf" srcId="{CEF5F1C7-0B86-435D-8D45-E2053A7B5CDA}" destId="{A6BFC7FA-83AA-4434-B2FD-1C213AB45D32}" srcOrd="0" destOrd="0" presId="urn:microsoft.com/office/officeart/2009/layout/CircleArrowProcess"/>
    <dgm:cxn modelId="{1702C358-B028-4EEA-9578-64517AF0458E}" type="presParOf" srcId="{385C2CD8-9DD4-476D-882E-6D0847EDE08E}" destId="{9AA37128-C941-4611-8FA0-755544C3B2E9}" srcOrd="1" destOrd="0" presId="urn:microsoft.com/office/officeart/2009/layout/CircleArrowProcess"/>
    <dgm:cxn modelId="{A5710DB5-F886-4013-A342-8660051276F9}" type="presParOf" srcId="{385C2CD8-9DD4-476D-882E-6D0847EDE08E}" destId="{43895773-5DD9-4AE9-8E11-50938C72F674}" srcOrd="2" destOrd="0" presId="urn:microsoft.com/office/officeart/2009/layout/CircleArrowProcess"/>
    <dgm:cxn modelId="{F5E3ECFE-FA7D-4D6B-AE5C-E33F90A52350}" type="presParOf" srcId="{43895773-5DD9-4AE9-8E11-50938C72F674}" destId="{7E45676E-BDD9-43BA-8B55-C851D8EC81A0}" srcOrd="0" destOrd="0" presId="urn:microsoft.com/office/officeart/2009/layout/CircleArrowProcess"/>
    <dgm:cxn modelId="{CA06ACD0-99CB-4D64-B801-351766BDAD7D}" type="presParOf" srcId="{385C2CD8-9DD4-476D-882E-6D0847EDE08E}" destId="{4331700A-C318-4B43-A7F8-F5FB032E7C8E}" srcOrd="3" destOrd="0" presId="urn:microsoft.com/office/officeart/2009/layout/CircleArrowProcess"/>
    <dgm:cxn modelId="{13F41BA9-FEB9-4A4F-A017-BC1181FF4C5C}" type="presParOf" srcId="{385C2CD8-9DD4-476D-882E-6D0847EDE08E}" destId="{8DD6B5B1-DB26-4366-A174-C98D2BB9FBDA}" srcOrd="4" destOrd="0" presId="urn:microsoft.com/office/officeart/2009/layout/CircleArrowProcess"/>
    <dgm:cxn modelId="{373492C6-22DE-4891-8A30-10CE8F513E3F}" type="presParOf" srcId="{8DD6B5B1-DB26-4366-A174-C98D2BB9FBDA}" destId="{7E1A45DB-E1C7-4983-BBFE-FE3B74600370}" srcOrd="0" destOrd="0" presId="urn:microsoft.com/office/officeart/2009/layout/CircleArrowProcess"/>
    <dgm:cxn modelId="{AAB8F8C5-C203-4B76-A207-50731F2D1083}" type="presParOf" srcId="{385C2CD8-9DD4-476D-882E-6D0847EDE08E}" destId="{54CB218D-9FC4-43F8-AFB6-F352B0082714}" srcOrd="5" destOrd="0" presId="urn:microsoft.com/office/officeart/2009/layout/CircleArrowProcess"/>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253E5665-EFE2-48B0-B998-72D812943F0F}" type="doc">
      <dgm:prSet loTypeId="urn:microsoft.com/office/officeart/2005/8/layout/vList2" loCatId="list" qsTypeId="urn:microsoft.com/office/officeart/2005/8/quickstyle/simple1" qsCatId="simple" csTypeId="urn:microsoft.com/office/officeart/2005/8/colors/colorful1" csCatId="colorful" phldr="1"/>
      <dgm:spPr/>
      <dgm:t>
        <a:bodyPr/>
        <a:lstStyle/>
        <a:p>
          <a:endParaRPr lang="en-US"/>
        </a:p>
      </dgm:t>
    </dgm:pt>
    <dgm:pt modelId="{08A96AB2-64B2-456F-9D9C-C7C0192DD3AD}">
      <dgm:prSet/>
      <dgm:spPr>
        <a:solidFill>
          <a:schemeClr val="accent1"/>
        </a:solidFill>
      </dgm:spPr>
      <dgm:t>
        <a:bodyPr/>
        <a:lstStyle/>
        <a:p>
          <a:r>
            <a:rPr lang="en-US" b="1" dirty="0"/>
            <a:t>Current Workflow: </a:t>
          </a:r>
          <a:endParaRPr lang="en-US" dirty="0"/>
        </a:p>
      </dgm:t>
    </dgm:pt>
    <dgm:pt modelId="{38CCB16C-4C91-4513-9841-6D7DDC5FCD0D}" type="parTrans" cxnId="{7180D275-2987-4071-8D8A-3972736C1CA7}">
      <dgm:prSet/>
      <dgm:spPr/>
      <dgm:t>
        <a:bodyPr/>
        <a:lstStyle/>
        <a:p>
          <a:endParaRPr lang="en-US"/>
        </a:p>
      </dgm:t>
    </dgm:pt>
    <dgm:pt modelId="{FA03D2F6-41E3-4B4B-BEF3-AC7C30EF353E}" type="sibTrans" cxnId="{7180D275-2987-4071-8D8A-3972736C1CA7}">
      <dgm:prSet/>
      <dgm:spPr/>
      <dgm:t>
        <a:bodyPr/>
        <a:lstStyle/>
        <a:p>
          <a:endParaRPr lang="en-US"/>
        </a:p>
      </dgm:t>
    </dgm:pt>
    <dgm:pt modelId="{32091E77-6D79-460C-B31F-C26E39F4AA70}">
      <dgm:prSet/>
      <dgm:spPr/>
      <dgm:t>
        <a:bodyPr/>
        <a:lstStyle/>
        <a:p>
          <a:r>
            <a:rPr lang="en-US" dirty="0"/>
            <a:t>Estimated Number of Assets Preserved: 65,475 assets </a:t>
          </a:r>
        </a:p>
      </dgm:t>
    </dgm:pt>
    <dgm:pt modelId="{17993BE6-8C1C-4AF5-9A74-C96F4A6F3752}" type="parTrans" cxnId="{11EB8EE4-2FA9-4791-9B61-E9EDAB3AB5CF}">
      <dgm:prSet/>
      <dgm:spPr/>
      <dgm:t>
        <a:bodyPr/>
        <a:lstStyle/>
        <a:p>
          <a:endParaRPr lang="en-US"/>
        </a:p>
      </dgm:t>
    </dgm:pt>
    <dgm:pt modelId="{7D1A06EA-7218-4E5D-AA79-05681F6C27CB}" type="sibTrans" cxnId="{11EB8EE4-2FA9-4791-9B61-E9EDAB3AB5CF}">
      <dgm:prSet/>
      <dgm:spPr/>
      <dgm:t>
        <a:bodyPr/>
        <a:lstStyle/>
        <a:p>
          <a:endParaRPr lang="en-US"/>
        </a:p>
      </dgm:t>
    </dgm:pt>
    <dgm:pt modelId="{732FCC61-799B-4715-840D-50FAB1D6AEED}">
      <dgm:prSet/>
      <dgm:spPr/>
      <dgm:t>
        <a:bodyPr/>
        <a:lstStyle/>
        <a:p>
          <a:r>
            <a:rPr lang="en-US" dirty="0"/>
            <a:t>Estimated assets lost: 188,893 </a:t>
          </a:r>
        </a:p>
      </dgm:t>
    </dgm:pt>
    <dgm:pt modelId="{3AE0DB28-545D-4B1F-95DD-7BB1338B1DCF}" type="parTrans" cxnId="{ED562C1F-2151-4BAD-B639-C40AE6C3C37B}">
      <dgm:prSet/>
      <dgm:spPr/>
      <dgm:t>
        <a:bodyPr/>
        <a:lstStyle/>
        <a:p>
          <a:endParaRPr lang="en-US"/>
        </a:p>
      </dgm:t>
    </dgm:pt>
    <dgm:pt modelId="{D6512CDF-97C0-4362-8AA5-CFEF8FF86A39}" type="sibTrans" cxnId="{ED562C1F-2151-4BAD-B639-C40AE6C3C37B}">
      <dgm:prSet/>
      <dgm:spPr/>
      <dgm:t>
        <a:bodyPr/>
        <a:lstStyle/>
        <a:p>
          <a:endParaRPr lang="en-US"/>
        </a:p>
      </dgm:t>
    </dgm:pt>
    <dgm:pt modelId="{7C35BEBE-DA11-4CC9-9D7D-ECA20E4DEA4A}">
      <dgm:prSet/>
      <dgm:spPr/>
      <dgm:t>
        <a:bodyPr/>
        <a:lstStyle/>
        <a:p>
          <a:r>
            <a:rPr lang="en-US" dirty="0"/>
            <a:t>Estimated time to preserve: approximately 394 years </a:t>
          </a:r>
        </a:p>
      </dgm:t>
    </dgm:pt>
    <dgm:pt modelId="{00CDC3F1-9CC9-4E7B-9710-5A46EE9A4E0C}" type="parTrans" cxnId="{19923F5D-0993-4123-BAF0-58B09198B8D9}">
      <dgm:prSet/>
      <dgm:spPr/>
      <dgm:t>
        <a:bodyPr/>
        <a:lstStyle/>
        <a:p>
          <a:endParaRPr lang="en-US"/>
        </a:p>
      </dgm:t>
    </dgm:pt>
    <dgm:pt modelId="{D9AE069F-9B2F-488A-958F-F0BFE1B83A10}" type="sibTrans" cxnId="{19923F5D-0993-4123-BAF0-58B09198B8D9}">
      <dgm:prSet/>
      <dgm:spPr/>
      <dgm:t>
        <a:bodyPr/>
        <a:lstStyle/>
        <a:p>
          <a:endParaRPr lang="en-US"/>
        </a:p>
      </dgm:t>
    </dgm:pt>
    <dgm:pt modelId="{1B23AA0D-2FD0-4D18-89C7-DFC82294D658}">
      <dgm:prSet/>
      <dgm:spPr/>
      <dgm:t>
        <a:bodyPr/>
        <a:lstStyle/>
        <a:p>
          <a:r>
            <a:rPr lang="en-US" b="1" dirty="0"/>
            <a:t>Scenario One: 15 Years to Preserve All Unpreserved Assets </a:t>
          </a:r>
          <a:endParaRPr lang="en-US" dirty="0"/>
        </a:p>
      </dgm:t>
    </dgm:pt>
    <dgm:pt modelId="{2CF85E2B-563E-40EB-AD52-AB77D6771357}" type="parTrans" cxnId="{0431D9D6-6C12-4857-883F-5AD574832502}">
      <dgm:prSet/>
      <dgm:spPr/>
      <dgm:t>
        <a:bodyPr/>
        <a:lstStyle/>
        <a:p>
          <a:endParaRPr lang="en-US"/>
        </a:p>
      </dgm:t>
    </dgm:pt>
    <dgm:pt modelId="{6BA17958-5F2A-4B68-8A5A-32CFC17306A3}" type="sibTrans" cxnId="{0431D9D6-6C12-4857-883F-5AD574832502}">
      <dgm:prSet/>
      <dgm:spPr/>
      <dgm:t>
        <a:bodyPr/>
        <a:lstStyle/>
        <a:p>
          <a:endParaRPr lang="en-US"/>
        </a:p>
      </dgm:t>
    </dgm:pt>
    <dgm:pt modelId="{967D25BB-0754-4B4A-BCA5-72E82417438E}">
      <dgm:prSet/>
      <dgm:spPr/>
      <dgm:t>
        <a:bodyPr/>
        <a:lstStyle/>
        <a:p>
          <a:r>
            <a:rPr lang="en-US" dirty="0"/>
            <a:t>Estimated Number of Assets Preserved: 254,368 assets </a:t>
          </a:r>
        </a:p>
      </dgm:t>
    </dgm:pt>
    <dgm:pt modelId="{25234256-2172-4DD9-AC26-654CCF911853}" type="parTrans" cxnId="{FDF08D59-0425-4A62-BBC8-BB378872C30E}">
      <dgm:prSet/>
      <dgm:spPr/>
      <dgm:t>
        <a:bodyPr/>
        <a:lstStyle/>
        <a:p>
          <a:endParaRPr lang="en-US"/>
        </a:p>
      </dgm:t>
    </dgm:pt>
    <dgm:pt modelId="{8E776056-03D2-48D9-BA7E-D32FAC2B81C2}" type="sibTrans" cxnId="{FDF08D59-0425-4A62-BBC8-BB378872C30E}">
      <dgm:prSet/>
      <dgm:spPr/>
      <dgm:t>
        <a:bodyPr/>
        <a:lstStyle/>
        <a:p>
          <a:endParaRPr lang="en-US"/>
        </a:p>
      </dgm:t>
    </dgm:pt>
    <dgm:pt modelId="{3E257D55-BD39-428F-A92A-6DE112E8D2F8}">
      <dgm:prSet/>
      <dgm:spPr/>
      <dgm:t>
        <a:bodyPr/>
        <a:lstStyle/>
        <a:p>
          <a:r>
            <a:rPr lang="en-US" dirty="0"/>
            <a:t>Estimated assets lost: 0 </a:t>
          </a:r>
        </a:p>
      </dgm:t>
    </dgm:pt>
    <dgm:pt modelId="{3644427F-E084-4E2F-9ED7-8EA9773F8665}" type="parTrans" cxnId="{8A3F74A0-1B29-45BE-BC79-27423F0BA658}">
      <dgm:prSet/>
      <dgm:spPr/>
      <dgm:t>
        <a:bodyPr/>
        <a:lstStyle/>
        <a:p>
          <a:endParaRPr lang="en-US"/>
        </a:p>
      </dgm:t>
    </dgm:pt>
    <dgm:pt modelId="{17B31598-E5BF-446E-9CC1-0DFDE01CA69A}" type="sibTrans" cxnId="{8A3F74A0-1B29-45BE-BC79-27423F0BA658}">
      <dgm:prSet/>
      <dgm:spPr/>
      <dgm:t>
        <a:bodyPr/>
        <a:lstStyle/>
        <a:p>
          <a:endParaRPr lang="en-US"/>
        </a:p>
      </dgm:t>
    </dgm:pt>
    <dgm:pt modelId="{83B06C07-88E2-4DE3-9F87-8F1783A2AC3D}">
      <dgm:prSet/>
      <dgm:spPr/>
      <dgm:t>
        <a:bodyPr/>
        <a:lstStyle/>
        <a:p>
          <a:r>
            <a:rPr lang="en-US" dirty="0"/>
            <a:t>Estimated time to preserve: 15 years </a:t>
          </a:r>
        </a:p>
      </dgm:t>
    </dgm:pt>
    <dgm:pt modelId="{8191CBF1-D1EF-4F55-B9AF-3937B305C58C}" type="parTrans" cxnId="{29A4717A-670E-4F2A-BF32-8767FA84E1C7}">
      <dgm:prSet/>
      <dgm:spPr/>
      <dgm:t>
        <a:bodyPr/>
        <a:lstStyle/>
        <a:p>
          <a:endParaRPr lang="en-US"/>
        </a:p>
      </dgm:t>
    </dgm:pt>
    <dgm:pt modelId="{C4F89162-CE6C-432B-ADE0-382612D3AC40}" type="sibTrans" cxnId="{29A4717A-670E-4F2A-BF32-8767FA84E1C7}">
      <dgm:prSet/>
      <dgm:spPr/>
      <dgm:t>
        <a:bodyPr/>
        <a:lstStyle/>
        <a:p>
          <a:endParaRPr lang="en-US"/>
        </a:p>
      </dgm:t>
    </dgm:pt>
    <dgm:pt modelId="{E686260C-BA29-46AD-96CC-5FBA77B10B95}">
      <dgm:prSet/>
      <dgm:spPr/>
      <dgm:t>
        <a:bodyPr/>
        <a:lstStyle/>
        <a:p>
          <a:r>
            <a:rPr lang="en-US" dirty="0"/>
            <a:t>Estimated Cost to Preserve: $40,823,625 </a:t>
          </a:r>
        </a:p>
      </dgm:t>
    </dgm:pt>
    <dgm:pt modelId="{E792691C-488F-4ADE-9224-ADCAB0FFE9E4}" type="parTrans" cxnId="{D52CDA89-EA42-4DF2-A15E-DD9312976352}">
      <dgm:prSet/>
      <dgm:spPr/>
      <dgm:t>
        <a:bodyPr/>
        <a:lstStyle/>
        <a:p>
          <a:endParaRPr lang="en-US"/>
        </a:p>
      </dgm:t>
    </dgm:pt>
    <dgm:pt modelId="{D10406D7-059E-48F2-BB67-D50451F5CCCF}" type="sibTrans" cxnId="{D52CDA89-EA42-4DF2-A15E-DD9312976352}">
      <dgm:prSet/>
      <dgm:spPr/>
      <dgm:t>
        <a:bodyPr/>
        <a:lstStyle/>
        <a:p>
          <a:endParaRPr lang="en-US"/>
        </a:p>
      </dgm:t>
    </dgm:pt>
    <dgm:pt modelId="{19063AC5-630F-4954-A4E0-0D3BDEE1DC92}">
      <dgm:prSet/>
      <dgm:spPr/>
      <dgm:t>
        <a:bodyPr/>
        <a:lstStyle/>
        <a:p>
          <a:r>
            <a:rPr lang="en-US" b="1" dirty="0"/>
            <a:t>Scenario Two: One-time $5 Million Dollar Budget </a:t>
          </a:r>
          <a:endParaRPr lang="en-US" dirty="0"/>
        </a:p>
      </dgm:t>
    </dgm:pt>
    <dgm:pt modelId="{8880322D-4E75-4CF0-AB3E-7D50F3318938}" type="parTrans" cxnId="{229CA710-CC73-4545-906F-9BA6775CBD6D}">
      <dgm:prSet/>
      <dgm:spPr/>
      <dgm:t>
        <a:bodyPr/>
        <a:lstStyle/>
        <a:p>
          <a:endParaRPr lang="en-US"/>
        </a:p>
      </dgm:t>
    </dgm:pt>
    <dgm:pt modelId="{85776538-3EF7-4814-ADD9-78381476A5E6}" type="sibTrans" cxnId="{229CA710-CC73-4545-906F-9BA6775CBD6D}">
      <dgm:prSet/>
      <dgm:spPr/>
      <dgm:t>
        <a:bodyPr/>
        <a:lstStyle/>
        <a:p>
          <a:endParaRPr lang="en-US"/>
        </a:p>
      </dgm:t>
    </dgm:pt>
    <dgm:pt modelId="{DBF60DF4-C23A-42B5-9088-1644A0FEAA52}">
      <dgm:prSet/>
      <dgm:spPr/>
      <dgm:t>
        <a:bodyPr/>
        <a:lstStyle/>
        <a:p>
          <a:r>
            <a:rPr lang="en-US" dirty="0"/>
            <a:t>Estimated Number of Assets Preserved: 32,783 assets </a:t>
          </a:r>
        </a:p>
      </dgm:t>
    </dgm:pt>
    <dgm:pt modelId="{26D534F5-B085-4778-8B06-E75C6C439714}" type="parTrans" cxnId="{79ACF577-592D-4962-BDA6-40611AEFA118}">
      <dgm:prSet/>
      <dgm:spPr/>
      <dgm:t>
        <a:bodyPr/>
        <a:lstStyle/>
        <a:p>
          <a:endParaRPr lang="en-US"/>
        </a:p>
      </dgm:t>
    </dgm:pt>
    <dgm:pt modelId="{FC59ADFA-90B0-4992-AA89-F4C8C416BC7E}" type="sibTrans" cxnId="{79ACF577-592D-4962-BDA6-40611AEFA118}">
      <dgm:prSet/>
      <dgm:spPr/>
      <dgm:t>
        <a:bodyPr/>
        <a:lstStyle/>
        <a:p>
          <a:endParaRPr lang="en-US"/>
        </a:p>
      </dgm:t>
    </dgm:pt>
    <dgm:pt modelId="{973FD96E-9332-447C-873B-83744936871B}">
      <dgm:prSet/>
      <dgm:spPr/>
      <dgm:t>
        <a:bodyPr/>
        <a:lstStyle/>
        <a:p>
          <a:r>
            <a:rPr lang="en-US" dirty="0"/>
            <a:t>Estimated assets lost: 221,585 </a:t>
          </a:r>
        </a:p>
      </dgm:t>
    </dgm:pt>
    <dgm:pt modelId="{F433FBA6-B02A-4AB0-A52C-0A3F30080686}" type="parTrans" cxnId="{5CDCE009-73AD-42C9-AFF6-19B0C4D3A806}">
      <dgm:prSet/>
      <dgm:spPr/>
      <dgm:t>
        <a:bodyPr/>
        <a:lstStyle/>
        <a:p>
          <a:endParaRPr lang="en-US"/>
        </a:p>
      </dgm:t>
    </dgm:pt>
    <dgm:pt modelId="{7D9EF392-6588-49E5-A9E4-58547336516D}" type="sibTrans" cxnId="{5CDCE009-73AD-42C9-AFF6-19B0C4D3A806}">
      <dgm:prSet/>
      <dgm:spPr/>
      <dgm:t>
        <a:bodyPr/>
        <a:lstStyle/>
        <a:p>
          <a:endParaRPr lang="en-US"/>
        </a:p>
      </dgm:t>
    </dgm:pt>
    <dgm:pt modelId="{8B19B3EC-043B-4AB0-97CF-5EA18D3072E2}">
      <dgm:prSet/>
      <dgm:spPr/>
      <dgm:t>
        <a:bodyPr/>
        <a:lstStyle/>
        <a:p>
          <a:r>
            <a:rPr lang="en-US" dirty="0"/>
            <a:t>Current Annual Rate of Preservation: 485 assets</a:t>
          </a:r>
        </a:p>
      </dgm:t>
    </dgm:pt>
    <dgm:pt modelId="{C2FBBC5B-1B5F-47F9-8A59-2DB4C17305F1}" type="parTrans" cxnId="{22248635-D281-4FA6-B4CC-B2CB6F9680E9}">
      <dgm:prSet/>
      <dgm:spPr/>
      <dgm:t>
        <a:bodyPr/>
        <a:lstStyle/>
        <a:p>
          <a:endParaRPr lang="en-US"/>
        </a:p>
      </dgm:t>
    </dgm:pt>
    <dgm:pt modelId="{62F00FB1-BA1B-4C3B-A451-F2E337D2A1BE}" type="sibTrans" cxnId="{22248635-D281-4FA6-B4CC-B2CB6F9680E9}">
      <dgm:prSet/>
      <dgm:spPr/>
      <dgm:t>
        <a:bodyPr/>
        <a:lstStyle/>
        <a:p>
          <a:endParaRPr lang="en-US"/>
        </a:p>
      </dgm:t>
    </dgm:pt>
    <dgm:pt modelId="{998FDBB4-C341-4059-B695-876BE62F6D8A}">
      <dgm:prSet/>
      <dgm:spPr/>
      <dgm:t>
        <a:bodyPr/>
        <a:lstStyle/>
        <a:p>
          <a:r>
            <a:rPr lang="en-US" dirty="0"/>
            <a:t>Estimated Annual Rate of Preservation: 16,958 assets</a:t>
          </a:r>
        </a:p>
      </dgm:t>
    </dgm:pt>
    <dgm:pt modelId="{48882BA7-7620-4C37-A3FD-7FEFDA2D7730}" type="parTrans" cxnId="{103A49E7-0956-441F-86B2-42E2A6F8228A}">
      <dgm:prSet/>
      <dgm:spPr/>
      <dgm:t>
        <a:bodyPr/>
        <a:lstStyle/>
        <a:p>
          <a:endParaRPr lang="en-US"/>
        </a:p>
      </dgm:t>
    </dgm:pt>
    <dgm:pt modelId="{25B159E4-F9AC-4514-BC02-8E9C608A36E0}" type="sibTrans" cxnId="{103A49E7-0956-441F-86B2-42E2A6F8228A}">
      <dgm:prSet/>
      <dgm:spPr/>
      <dgm:t>
        <a:bodyPr/>
        <a:lstStyle/>
        <a:p>
          <a:endParaRPr lang="en-US"/>
        </a:p>
      </dgm:t>
    </dgm:pt>
    <dgm:pt modelId="{B2D7BEE6-2685-418E-A0F7-9519D425ECC7}" type="pres">
      <dgm:prSet presAssocID="{253E5665-EFE2-48B0-B998-72D812943F0F}" presName="linear" presStyleCnt="0">
        <dgm:presLayoutVars>
          <dgm:animLvl val="lvl"/>
          <dgm:resizeHandles val="exact"/>
        </dgm:presLayoutVars>
      </dgm:prSet>
      <dgm:spPr/>
    </dgm:pt>
    <dgm:pt modelId="{044D3E8F-EFE3-40DB-9FE6-3707490A9951}" type="pres">
      <dgm:prSet presAssocID="{08A96AB2-64B2-456F-9D9C-C7C0192DD3AD}" presName="parentText" presStyleLbl="node1" presStyleIdx="0" presStyleCnt="3">
        <dgm:presLayoutVars>
          <dgm:chMax val="0"/>
          <dgm:bulletEnabled val="1"/>
        </dgm:presLayoutVars>
      </dgm:prSet>
      <dgm:spPr/>
    </dgm:pt>
    <dgm:pt modelId="{64FFF110-DBF6-4013-9030-27A55C3230CD}" type="pres">
      <dgm:prSet presAssocID="{08A96AB2-64B2-456F-9D9C-C7C0192DD3AD}" presName="childText" presStyleLbl="revTx" presStyleIdx="0" presStyleCnt="3">
        <dgm:presLayoutVars>
          <dgm:bulletEnabled val="1"/>
        </dgm:presLayoutVars>
      </dgm:prSet>
      <dgm:spPr/>
    </dgm:pt>
    <dgm:pt modelId="{E43C8B43-2CDF-4B7B-A1BA-1C4AD6EFB6F9}" type="pres">
      <dgm:prSet presAssocID="{1B23AA0D-2FD0-4D18-89C7-DFC82294D658}" presName="parentText" presStyleLbl="node1" presStyleIdx="1" presStyleCnt="3">
        <dgm:presLayoutVars>
          <dgm:chMax val="0"/>
          <dgm:bulletEnabled val="1"/>
        </dgm:presLayoutVars>
      </dgm:prSet>
      <dgm:spPr/>
    </dgm:pt>
    <dgm:pt modelId="{D2DEAF6A-C4E1-4327-A0C4-9130FE0E17C7}" type="pres">
      <dgm:prSet presAssocID="{1B23AA0D-2FD0-4D18-89C7-DFC82294D658}" presName="childText" presStyleLbl="revTx" presStyleIdx="1" presStyleCnt="3">
        <dgm:presLayoutVars>
          <dgm:bulletEnabled val="1"/>
        </dgm:presLayoutVars>
      </dgm:prSet>
      <dgm:spPr/>
    </dgm:pt>
    <dgm:pt modelId="{BCDE667F-A336-4040-B1FA-6C51D86E4B1A}" type="pres">
      <dgm:prSet presAssocID="{19063AC5-630F-4954-A4E0-0D3BDEE1DC92}" presName="parentText" presStyleLbl="node1" presStyleIdx="2" presStyleCnt="3">
        <dgm:presLayoutVars>
          <dgm:chMax val="0"/>
          <dgm:bulletEnabled val="1"/>
        </dgm:presLayoutVars>
      </dgm:prSet>
      <dgm:spPr/>
    </dgm:pt>
    <dgm:pt modelId="{5E4F2AC1-5A12-45EB-A4E2-C55212AD1BE4}" type="pres">
      <dgm:prSet presAssocID="{19063AC5-630F-4954-A4E0-0D3BDEE1DC92}" presName="childText" presStyleLbl="revTx" presStyleIdx="2" presStyleCnt="3">
        <dgm:presLayoutVars>
          <dgm:bulletEnabled val="1"/>
        </dgm:presLayoutVars>
      </dgm:prSet>
      <dgm:spPr/>
    </dgm:pt>
  </dgm:ptLst>
  <dgm:cxnLst>
    <dgm:cxn modelId="{62AA5206-64AB-4D85-A638-DCFC68E2C0D3}" type="presOf" srcId="{3E257D55-BD39-428F-A92A-6DE112E8D2F8}" destId="{D2DEAF6A-C4E1-4327-A0C4-9130FE0E17C7}" srcOrd="0" destOrd="2" presId="urn:microsoft.com/office/officeart/2005/8/layout/vList2"/>
    <dgm:cxn modelId="{BBD0A906-58DE-425B-B6B7-2774525AC853}" type="presOf" srcId="{E686260C-BA29-46AD-96CC-5FBA77B10B95}" destId="{D2DEAF6A-C4E1-4327-A0C4-9130FE0E17C7}" srcOrd="0" destOrd="4" presId="urn:microsoft.com/office/officeart/2005/8/layout/vList2"/>
    <dgm:cxn modelId="{5CDCE009-73AD-42C9-AFF6-19B0C4D3A806}" srcId="{19063AC5-630F-4954-A4E0-0D3BDEE1DC92}" destId="{973FD96E-9332-447C-873B-83744936871B}" srcOrd="1" destOrd="0" parTransId="{F433FBA6-B02A-4AB0-A52C-0A3F30080686}" sibTransId="{7D9EF392-6588-49E5-A9E4-58547336516D}"/>
    <dgm:cxn modelId="{229CA710-CC73-4545-906F-9BA6775CBD6D}" srcId="{253E5665-EFE2-48B0-B998-72D812943F0F}" destId="{19063AC5-630F-4954-A4E0-0D3BDEE1DC92}" srcOrd="2" destOrd="0" parTransId="{8880322D-4E75-4CF0-AB3E-7D50F3318938}" sibTransId="{85776538-3EF7-4814-ADD9-78381476A5E6}"/>
    <dgm:cxn modelId="{ED562C1F-2151-4BAD-B639-C40AE6C3C37B}" srcId="{08A96AB2-64B2-456F-9D9C-C7C0192DD3AD}" destId="{732FCC61-799B-4715-840D-50FAB1D6AEED}" srcOrd="2" destOrd="0" parTransId="{3AE0DB28-545D-4B1F-95DD-7BB1338B1DCF}" sibTransId="{D6512CDF-97C0-4362-8AA5-CFEF8FF86A39}"/>
    <dgm:cxn modelId="{AC9C3833-8E16-419D-AC53-7FE9B0C0135A}" type="presOf" srcId="{973FD96E-9332-447C-873B-83744936871B}" destId="{5E4F2AC1-5A12-45EB-A4E2-C55212AD1BE4}" srcOrd="0" destOrd="1" presId="urn:microsoft.com/office/officeart/2005/8/layout/vList2"/>
    <dgm:cxn modelId="{22248635-D281-4FA6-B4CC-B2CB6F9680E9}" srcId="{08A96AB2-64B2-456F-9D9C-C7C0192DD3AD}" destId="{8B19B3EC-043B-4AB0-97CF-5EA18D3072E2}" srcOrd="0" destOrd="0" parTransId="{C2FBBC5B-1B5F-47F9-8A59-2DB4C17305F1}" sibTransId="{62F00FB1-BA1B-4C3B-A451-F2E337D2A1BE}"/>
    <dgm:cxn modelId="{19923F5D-0993-4123-BAF0-58B09198B8D9}" srcId="{08A96AB2-64B2-456F-9D9C-C7C0192DD3AD}" destId="{7C35BEBE-DA11-4CC9-9D7D-ECA20E4DEA4A}" srcOrd="3" destOrd="0" parTransId="{00CDC3F1-9CC9-4E7B-9710-5A46EE9A4E0C}" sibTransId="{D9AE069F-9B2F-488A-958F-F0BFE1B83A10}"/>
    <dgm:cxn modelId="{66032146-811F-4F96-8594-113F3DEC00E9}" type="presOf" srcId="{967D25BB-0754-4B4A-BCA5-72E82417438E}" destId="{D2DEAF6A-C4E1-4327-A0C4-9130FE0E17C7}" srcOrd="0" destOrd="1" presId="urn:microsoft.com/office/officeart/2005/8/layout/vList2"/>
    <dgm:cxn modelId="{C23ABD4A-001D-4ED9-B59B-93B1B06CC456}" type="presOf" srcId="{19063AC5-630F-4954-A4E0-0D3BDEE1DC92}" destId="{BCDE667F-A336-4040-B1FA-6C51D86E4B1A}" srcOrd="0" destOrd="0" presId="urn:microsoft.com/office/officeart/2005/8/layout/vList2"/>
    <dgm:cxn modelId="{7724A952-282B-4DBA-B128-010CFF1287F0}" type="presOf" srcId="{8B19B3EC-043B-4AB0-97CF-5EA18D3072E2}" destId="{64FFF110-DBF6-4013-9030-27A55C3230CD}" srcOrd="0" destOrd="0" presId="urn:microsoft.com/office/officeart/2005/8/layout/vList2"/>
    <dgm:cxn modelId="{7180D275-2987-4071-8D8A-3972736C1CA7}" srcId="{253E5665-EFE2-48B0-B998-72D812943F0F}" destId="{08A96AB2-64B2-456F-9D9C-C7C0192DD3AD}" srcOrd="0" destOrd="0" parTransId="{38CCB16C-4C91-4513-9841-6D7DDC5FCD0D}" sibTransId="{FA03D2F6-41E3-4B4B-BEF3-AC7C30EF353E}"/>
    <dgm:cxn modelId="{79ACF577-592D-4962-BDA6-40611AEFA118}" srcId="{19063AC5-630F-4954-A4E0-0D3BDEE1DC92}" destId="{DBF60DF4-C23A-42B5-9088-1644A0FEAA52}" srcOrd="0" destOrd="0" parTransId="{26D534F5-B085-4778-8B06-E75C6C439714}" sibTransId="{FC59ADFA-90B0-4992-AA89-F4C8C416BC7E}"/>
    <dgm:cxn modelId="{FDF08D59-0425-4A62-BBC8-BB378872C30E}" srcId="{1B23AA0D-2FD0-4D18-89C7-DFC82294D658}" destId="{967D25BB-0754-4B4A-BCA5-72E82417438E}" srcOrd="1" destOrd="0" parTransId="{25234256-2172-4DD9-AC26-654CCF911853}" sibTransId="{8E776056-03D2-48D9-BA7E-D32FAC2B81C2}"/>
    <dgm:cxn modelId="{29A4717A-670E-4F2A-BF32-8767FA84E1C7}" srcId="{1B23AA0D-2FD0-4D18-89C7-DFC82294D658}" destId="{83B06C07-88E2-4DE3-9F87-8F1783A2AC3D}" srcOrd="3" destOrd="0" parTransId="{8191CBF1-D1EF-4F55-B9AF-3937B305C58C}" sibTransId="{C4F89162-CE6C-432B-ADE0-382612D3AC40}"/>
    <dgm:cxn modelId="{8DCA7E82-A42C-4476-A040-1E8412C6893B}" type="presOf" srcId="{253E5665-EFE2-48B0-B998-72D812943F0F}" destId="{B2D7BEE6-2685-418E-A0F7-9519D425ECC7}" srcOrd="0" destOrd="0" presId="urn:microsoft.com/office/officeart/2005/8/layout/vList2"/>
    <dgm:cxn modelId="{D52CDA89-EA42-4DF2-A15E-DD9312976352}" srcId="{1B23AA0D-2FD0-4D18-89C7-DFC82294D658}" destId="{E686260C-BA29-46AD-96CC-5FBA77B10B95}" srcOrd="4" destOrd="0" parTransId="{E792691C-488F-4ADE-9224-ADCAB0FFE9E4}" sibTransId="{D10406D7-059E-48F2-BB67-D50451F5CCCF}"/>
    <dgm:cxn modelId="{DD6BC299-829A-4E1A-ADE4-CACE946FE473}" type="presOf" srcId="{998FDBB4-C341-4059-B695-876BE62F6D8A}" destId="{D2DEAF6A-C4E1-4327-A0C4-9130FE0E17C7}" srcOrd="0" destOrd="0" presId="urn:microsoft.com/office/officeart/2005/8/layout/vList2"/>
    <dgm:cxn modelId="{8A3F74A0-1B29-45BE-BC79-27423F0BA658}" srcId="{1B23AA0D-2FD0-4D18-89C7-DFC82294D658}" destId="{3E257D55-BD39-428F-A92A-6DE112E8D2F8}" srcOrd="2" destOrd="0" parTransId="{3644427F-E084-4E2F-9ED7-8EA9773F8665}" sibTransId="{17B31598-E5BF-446E-9CC1-0DFDE01CA69A}"/>
    <dgm:cxn modelId="{D20DF1A1-F2E9-427D-8525-F352FBA23D74}" type="presOf" srcId="{732FCC61-799B-4715-840D-50FAB1D6AEED}" destId="{64FFF110-DBF6-4013-9030-27A55C3230CD}" srcOrd="0" destOrd="2" presId="urn:microsoft.com/office/officeart/2005/8/layout/vList2"/>
    <dgm:cxn modelId="{C6871FB3-C33C-450B-9DAA-835AB84A2B50}" type="presOf" srcId="{08A96AB2-64B2-456F-9D9C-C7C0192DD3AD}" destId="{044D3E8F-EFE3-40DB-9FE6-3707490A9951}" srcOrd="0" destOrd="0" presId="urn:microsoft.com/office/officeart/2005/8/layout/vList2"/>
    <dgm:cxn modelId="{FE5F71C1-58E3-46BC-BEF8-E79F7371DDE5}" type="presOf" srcId="{32091E77-6D79-460C-B31F-C26E39F4AA70}" destId="{64FFF110-DBF6-4013-9030-27A55C3230CD}" srcOrd="0" destOrd="1" presId="urn:microsoft.com/office/officeart/2005/8/layout/vList2"/>
    <dgm:cxn modelId="{0431D9D6-6C12-4857-883F-5AD574832502}" srcId="{253E5665-EFE2-48B0-B998-72D812943F0F}" destId="{1B23AA0D-2FD0-4D18-89C7-DFC82294D658}" srcOrd="1" destOrd="0" parTransId="{2CF85E2B-563E-40EB-AD52-AB77D6771357}" sibTransId="{6BA17958-5F2A-4B68-8A5A-32CFC17306A3}"/>
    <dgm:cxn modelId="{11EB8EE4-2FA9-4791-9B61-E9EDAB3AB5CF}" srcId="{08A96AB2-64B2-456F-9D9C-C7C0192DD3AD}" destId="{32091E77-6D79-460C-B31F-C26E39F4AA70}" srcOrd="1" destOrd="0" parTransId="{17993BE6-8C1C-4AF5-9A74-C96F4A6F3752}" sibTransId="{7D1A06EA-7218-4E5D-AA79-05681F6C27CB}"/>
    <dgm:cxn modelId="{103A49E7-0956-441F-86B2-42E2A6F8228A}" srcId="{1B23AA0D-2FD0-4D18-89C7-DFC82294D658}" destId="{998FDBB4-C341-4059-B695-876BE62F6D8A}" srcOrd="0" destOrd="0" parTransId="{48882BA7-7620-4C37-A3FD-7FEFDA2D7730}" sibTransId="{25B159E4-F9AC-4514-BC02-8E9C608A36E0}"/>
    <dgm:cxn modelId="{CBC853EF-00A9-4983-9682-E3C2EFA6CED3}" type="presOf" srcId="{DBF60DF4-C23A-42B5-9088-1644A0FEAA52}" destId="{5E4F2AC1-5A12-45EB-A4E2-C55212AD1BE4}" srcOrd="0" destOrd="0" presId="urn:microsoft.com/office/officeart/2005/8/layout/vList2"/>
    <dgm:cxn modelId="{DA624AF7-F806-4867-AE28-F6A01BF186DE}" type="presOf" srcId="{1B23AA0D-2FD0-4D18-89C7-DFC82294D658}" destId="{E43C8B43-2CDF-4B7B-A1BA-1C4AD6EFB6F9}" srcOrd="0" destOrd="0" presId="urn:microsoft.com/office/officeart/2005/8/layout/vList2"/>
    <dgm:cxn modelId="{882610F9-226D-4098-AD72-72EA3C4BC5C1}" type="presOf" srcId="{83B06C07-88E2-4DE3-9F87-8F1783A2AC3D}" destId="{D2DEAF6A-C4E1-4327-A0C4-9130FE0E17C7}" srcOrd="0" destOrd="3" presId="urn:microsoft.com/office/officeart/2005/8/layout/vList2"/>
    <dgm:cxn modelId="{757813FF-4070-4FB9-8787-B180FF96EA71}" type="presOf" srcId="{7C35BEBE-DA11-4CC9-9D7D-ECA20E4DEA4A}" destId="{64FFF110-DBF6-4013-9030-27A55C3230CD}" srcOrd="0" destOrd="3" presId="urn:microsoft.com/office/officeart/2005/8/layout/vList2"/>
    <dgm:cxn modelId="{68F81B1B-E009-4661-9F99-1CE3CA9BFC5B}" type="presParOf" srcId="{B2D7BEE6-2685-418E-A0F7-9519D425ECC7}" destId="{044D3E8F-EFE3-40DB-9FE6-3707490A9951}" srcOrd="0" destOrd="0" presId="urn:microsoft.com/office/officeart/2005/8/layout/vList2"/>
    <dgm:cxn modelId="{3CC69CD5-A432-4973-B4A4-DBD4322C4745}" type="presParOf" srcId="{B2D7BEE6-2685-418E-A0F7-9519D425ECC7}" destId="{64FFF110-DBF6-4013-9030-27A55C3230CD}" srcOrd="1" destOrd="0" presId="urn:microsoft.com/office/officeart/2005/8/layout/vList2"/>
    <dgm:cxn modelId="{B43AE3A7-C7FB-4863-BFB9-FBC6406E2492}" type="presParOf" srcId="{B2D7BEE6-2685-418E-A0F7-9519D425ECC7}" destId="{E43C8B43-2CDF-4B7B-A1BA-1C4AD6EFB6F9}" srcOrd="2" destOrd="0" presId="urn:microsoft.com/office/officeart/2005/8/layout/vList2"/>
    <dgm:cxn modelId="{1849D572-536D-479E-ABBA-8F17C7B07904}" type="presParOf" srcId="{B2D7BEE6-2685-418E-A0F7-9519D425ECC7}" destId="{D2DEAF6A-C4E1-4327-A0C4-9130FE0E17C7}" srcOrd="3" destOrd="0" presId="urn:microsoft.com/office/officeart/2005/8/layout/vList2"/>
    <dgm:cxn modelId="{9F40F444-451A-4974-95FC-C0C186CF7220}" type="presParOf" srcId="{B2D7BEE6-2685-418E-A0F7-9519D425ECC7}" destId="{BCDE667F-A336-4040-B1FA-6C51D86E4B1A}" srcOrd="4" destOrd="0" presId="urn:microsoft.com/office/officeart/2005/8/layout/vList2"/>
    <dgm:cxn modelId="{D39731B8-774E-4908-A547-261577D343A2}" type="presParOf" srcId="{B2D7BEE6-2685-418E-A0F7-9519D425ECC7}" destId="{5E4F2AC1-5A12-45EB-A4E2-C55212AD1BE4}" srcOrd="5" destOrd="0" presId="urn:microsoft.com/office/officeart/2005/8/layout/vList2"/>
  </dgm:cxnLst>
  <dgm:bg/>
  <dgm:whole/>
  <dgm:extLst>
    <a:ext uri="http://schemas.microsoft.com/office/drawing/2008/diagram">
      <dsp:dataModelExt xmlns:dsp="http://schemas.microsoft.com/office/drawing/2008/diagram" relId="rId9" minVer="http://schemas.openxmlformats.org/drawingml/2006/diagram"/>
    </a:ext>
  </dgm:extLst>
</dgm:dataModel>
</file>

<file path=ppt/diagrams/data6.xml><?xml version="1.0" encoding="utf-8"?>
<dgm:dataModel xmlns:dgm="http://schemas.openxmlformats.org/drawingml/2006/diagram" xmlns:a="http://schemas.openxmlformats.org/drawingml/2006/main">
  <dgm:ptLst>
    <dgm:pt modelId="{F3361B1E-FC13-431B-8602-0164769BBB22}" type="doc">
      <dgm:prSet loTypeId="urn:microsoft.com/office/officeart/2018/2/layout/IconLabelList" loCatId="icon" qsTypeId="urn:microsoft.com/office/officeart/2005/8/quickstyle/simple1" qsCatId="simple" csTypeId="urn:microsoft.com/office/officeart/2018/5/colors/Iconchunking_neutralbg_colorful1" csCatId="colorful" phldr="1"/>
      <dgm:spPr/>
      <dgm:t>
        <a:bodyPr/>
        <a:lstStyle/>
        <a:p>
          <a:endParaRPr lang="en-US"/>
        </a:p>
      </dgm:t>
    </dgm:pt>
    <dgm:pt modelId="{7009B015-2BC0-49CC-A0F3-C6B7257A9F32}">
      <dgm:prSet/>
      <dgm:spPr/>
      <dgm:t>
        <a:bodyPr/>
        <a:lstStyle/>
        <a:p>
          <a:pPr>
            <a:lnSpc>
              <a:spcPct val="100000"/>
            </a:lnSpc>
          </a:pPr>
          <a:r>
            <a:rPr lang="en-US" dirty="0">
              <a:latin typeface="Arial Black"/>
            </a:rPr>
            <a:t>Travel</a:t>
          </a:r>
          <a:endParaRPr lang="en-US" b="0" i="0" u="none" strike="noStrike" cap="none" baseline="0" noProof="0" dirty="0">
            <a:latin typeface="Arial Black"/>
          </a:endParaRPr>
        </a:p>
      </dgm:t>
    </dgm:pt>
    <dgm:pt modelId="{95FAA105-7B69-4642-B552-D54F2DA1FD6A}" type="parTrans" cxnId="{E312FEDE-53C6-46FF-B6B1-EFB508C05A6E}">
      <dgm:prSet/>
      <dgm:spPr/>
      <dgm:t>
        <a:bodyPr/>
        <a:lstStyle/>
        <a:p>
          <a:endParaRPr lang="en-US"/>
        </a:p>
      </dgm:t>
    </dgm:pt>
    <dgm:pt modelId="{55B28480-9DBD-492E-8FC8-6EF8661FDB2C}" type="sibTrans" cxnId="{E312FEDE-53C6-46FF-B6B1-EFB508C05A6E}">
      <dgm:prSet/>
      <dgm:spPr/>
      <dgm:t>
        <a:bodyPr/>
        <a:lstStyle/>
        <a:p>
          <a:endParaRPr lang="en-US"/>
        </a:p>
      </dgm:t>
    </dgm:pt>
    <dgm:pt modelId="{AE3BE077-3C2F-46F3-9FBF-C0EF830663BE}">
      <dgm:prSet phldr="0"/>
      <dgm:spPr/>
      <dgm:t>
        <a:bodyPr/>
        <a:lstStyle/>
        <a:p>
          <a:pPr>
            <a:lnSpc>
              <a:spcPct val="100000"/>
            </a:lnSpc>
          </a:pPr>
          <a:r>
            <a:rPr lang="en-US" dirty="0">
              <a:latin typeface="Arial Black" panose="020B0A04020102020204"/>
            </a:rPr>
            <a:t>Equipment</a:t>
          </a:r>
          <a:endParaRPr lang="en-US" dirty="0"/>
        </a:p>
      </dgm:t>
    </dgm:pt>
    <dgm:pt modelId="{99801787-A654-4D8B-B830-433F0D4A566E}" type="parTrans" cxnId="{70369F1D-D72F-43FE-AFD8-0FE7670869EC}">
      <dgm:prSet/>
      <dgm:spPr/>
      <dgm:t>
        <a:bodyPr/>
        <a:lstStyle/>
        <a:p>
          <a:endParaRPr lang="en-US"/>
        </a:p>
      </dgm:t>
    </dgm:pt>
    <dgm:pt modelId="{7F58E6AB-298C-4CD1-AFBA-919456F63C72}" type="sibTrans" cxnId="{70369F1D-D72F-43FE-AFD8-0FE7670869EC}">
      <dgm:prSet/>
      <dgm:spPr/>
      <dgm:t>
        <a:bodyPr/>
        <a:lstStyle/>
        <a:p>
          <a:endParaRPr lang="en-US"/>
        </a:p>
      </dgm:t>
    </dgm:pt>
    <dgm:pt modelId="{EF03171C-E14B-418E-89E4-1DB42F4CF228}">
      <dgm:prSet phldr="0"/>
      <dgm:spPr/>
      <dgm:t>
        <a:bodyPr/>
        <a:lstStyle/>
        <a:p>
          <a:pPr>
            <a:lnSpc>
              <a:spcPct val="100000"/>
            </a:lnSpc>
          </a:pPr>
          <a:r>
            <a:rPr lang="en-US" dirty="0">
              <a:latin typeface="Arial Black" panose="020B0A04020102020204"/>
            </a:rPr>
            <a:t>Workshops</a:t>
          </a:r>
          <a:endParaRPr lang="en-US" dirty="0"/>
        </a:p>
      </dgm:t>
    </dgm:pt>
    <dgm:pt modelId="{E131900B-D34A-432F-B5B8-4D32CFA6D6CC}" type="parTrans" cxnId="{5FF194BC-B562-4CE5-B5E3-16B2D192E426}">
      <dgm:prSet/>
      <dgm:spPr/>
      <dgm:t>
        <a:bodyPr/>
        <a:lstStyle/>
        <a:p>
          <a:endParaRPr lang="en-US"/>
        </a:p>
      </dgm:t>
    </dgm:pt>
    <dgm:pt modelId="{F6460D97-97FB-4FB4-A98B-1DF312586C2A}" type="sibTrans" cxnId="{5FF194BC-B562-4CE5-B5E3-16B2D192E426}">
      <dgm:prSet/>
      <dgm:spPr/>
      <dgm:t>
        <a:bodyPr/>
        <a:lstStyle/>
        <a:p>
          <a:endParaRPr lang="en-US"/>
        </a:p>
      </dgm:t>
    </dgm:pt>
    <dgm:pt modelId="{0AA1A898-627E-4761-B83A-E3944B15DC73}">
      <dgm:prSet phldr="0"/>
      <dgm:spPr/>
      <dgm:t>
        <a:bodyPr/>
        <a:lstStyle/>
        <a:p>
          <a:pPr>
            <a:lnSpc>
              <a:spcPct val="100000"/>
            </a:lnSpc>
          </a:pPr>
          <a:r>
            <a:rPr lang="en-US" dirty="0">
              <a:latin typeface="Arial Black" panose="020B0A04020102020204"/>
            </a:rPr>
            <a:t>Projects</a:t>
          </a:r>
          <a:endParaRPr lang="en-US" dirty="0"/>
        </a:p>
      </dgm:t>
    </dgm:pt>
    <dgm:pt modelId="{B9224E50-07A3-4C6C-ACDA-BC6350CE17EF}" type="parTrans" cxnId="{24779B3A-7010-4E16-B41C-9CD0C39ECE72}">
      <dgm:prSet/>
      <dgm:spPr/>
      <dgm:t>
        <a:bodyPr/>
        <a:lstStyle/>
        <a:p>
          <a:endParaRPr lang="en-US"/>
        </a:p>
      </dgm:t>
    </dgm:pt>
    <dgm:pt modelId="{7B0EC8DA-D137-43E3-986E-CA9ABB699FD9}" type="sibTrans" cxnId="{24779B3A-7010-4E16-B41C-9CD0C39ECE72}">
      <dgm:prSet/>
      <dgm:spPr/>
      <dgm:t>
        <a:bodyPr/>
        <a:lstStyle/>
        <a:p>
          <a:endParaRPr lang="en-US"/>
        </a:p>
      </dgm:t>
    </dgm:pt>
    <dgm:pt modelId="{3D03CB23-68D2-44F0-B2A2-32DDD267E133}" type="pres">
      <dgm:prSet presAssocID="{F3361B1E-FC13-431B-8602-0164769BBB22}" presName="root" presStyleCnt="0">
        <dgm:presLayoutVars>
          <dgm:dir/>
          <dgm:resizeHandles val="exact"/>
        </dgm:presLayoutVars>
      </dgm:prSet>
      <dgm:spPr/>
    </dgm:pt>
    <dgm:pt modelId="{11E150F4-5D76-4DD6-81E4-5881D5E9A7B9}" type="pres">
      <dgm:prSet presAssocID="{7009B015-2BC0-49CC-A0F3-C6B7257A9F32}" presName="compNode" presStyleCnt="0"/>
      <dgm:spPr/>
    </dgm:pt>
    <dgm:pt modelId="{9623D1E1-763B-4414-A195-F50540B2EFF1}" type="pres">
      <dgm:prSet presAssocID="{7009B015-2BC0-49CC-A0F3-C6B7257A9F32}" presName="iconRect" presStyleLbl="node1" presStyleIdx="0" presStyleCnt="4"/>
      <dgm:spPr>
        <a:blipFill>
          <a:blip xmlns:r="http://schemas.openxmlformats.org/officeDocument/2006/relationships" r:embed="rId1">
            <a:extLst>
              <a:ext uri="{28A0092B-C50C-407E-A947-70E740481C1C}">
                <a14:useLocalDpi xmlns:a14="http://schemas.microsoft.com/office/drawing/2010/main"/>
              </a:ext>
              <a:ext uri="{96DAC541-7B7A-43D3-8B79-37D633B846F1}">
                <asvg:svgBlip xmlns:asvg="http://schemas.microsoft.com/office/drawing/2016/SVG/main" r:embed="rId2"/>
              </a:ext>
            </a:extLst>
          </a:blip>
          <a:stretch>
            <a:fillRect/>
          </a:stretch>
        </a:blipFill>
        <a:ln>
          <a:noFill/>
        </a:ln>
      </dgm:spPr>
      <dgm:extLst>
        <a:ext uri="{E40237B7-FDA0-4F09-8148-C483321AD2D9}">
          <dgm14:cNvPr xmlns:dgm14="http://schemas.microsoft.com/office/drawing/2010/diagram" id="0" name="" descr="Airplane"/>
        </a:ext>
      </dgm:extLst>
    </dgm:pt>
    <dgm:pt modelId="{F2B0CFA1-D00E-4511-82CB-12429B6D25F9}" type="pres">
      <dgm:prSet presAssocID="{7009B015-2BC0-49CC-A0F3-C6B7257A9F32}" presName="spaceRect" presStyleCnt="0"/>
      <dgm:spPr/>
    </dgm:pt>
    <dgm:pt modelId="{15592A7C-C128-4F96-B31F-E9FB17D86973}" type="pres">
      <dgm:prSet presAssocID="{7009B015-2BC0-49CC-A0F3-C6B7257A9F32}" presName="textRect" presStyleLbl="revTx" presStyleIdx="0" presStyleCnt="4">
        <dgm:presLayoutVars>
          <dgm:chMax val="1"/>
          <dgm:chPref val="1"/>
        </dgm:presLayoutVars>
      </dgm:prSet>
      <dgm:spPr/>
    </dgm:pt>
    <dgm:pt modelId="{CB6F612E-72B6-4EBB-A461-0419C6EA5D8C}" type="pres">
      <dgm:prSet presAssocID="{55B28480-9DBD-492E-8FC8-6EF8661FDB2C}" presName="sibTrans" presStyleCnt="0"/>
      <dgm:spPr/>
    </dgm:pt>
    <dgm:pt modelId="{D306228B-FBAB-4A0A-A883-20FABAC1B2DB}" type="pres">
      <dgm:prSet presAssocID="{AE3BE077-3C2F-46F3-9FBF-C0EF830663BE}" presName="compNode" presStyleCnt="0"/>
      <dgm:spPr/>
    </dgm:pt>
    <dgm:pt modelId="{83705310-9B07-44EE-A35F-668209A05351}" type="pres">
      <dgm:prSet presAssocID="{AE3BE077-3C2F-46F3-9FBF-C0EF830663BE}" presName="iconRect" presStyleLbl="node1" presStyleIdx="1" presStyleCnt="4"/>
      <dgm:spPr>
        <a:blipFill>
          <a:blip xmlns:r="http://schemas.openxmlformats.org/officeDocument/2006/relationships" r:embed="rId3">
            <a:extLst>
              <a:ext uri="{96DAC541-7B7A-43D3-8B79-37D633B846F1}">
                <asvg:svgBlip xmlns:asvg="http://schemas.microsoft.com/office/drawing/2016/SVG/main" r:embed="rId4"/>
              </a:ext>
            </a:extLst>
          </a:blip>
          <a:stretch>
            <a:fillRect/>
          </a:stretch>
        </a:blipFill>
        <a:ln>
          <a:noFill/>
        </a:ln>
      </dgm:spPr>
      <dgm:extLst>
        <a:ext uri="{E40237B7-FDA0-4F09-8148-C483321AD2D9}">
          <dgm14:cNvPr xmlns:dgm14="http://schemas.microsoft.com/office/drawing/2010/diagram" id="0" name="" descr="Video camera"/>
        </a:ext>
      </dgm:extLst>
    </dgm:pt>
    <dgm:pt modelId="{324EB044-36E6-4F23-89FD-473101272217}" type="pres">
      <dgm:prSet presAssocID="{AE3BE077-3C2F-46F3-9FBF-C0EF830663BE}" presName="spaceRect" presStyleCnt="0"/>
      <dgm:spPr/>
    </dgm:pt>
    <dgm:pt modelId="{D4F35A31-159F-49A3-926A-2133852F35E6}" type="pres">
      <dgm:prSet presAssocID="{AE3BE077-3C2F-46F3-9FBF-C0EF830663BE}" presName="textRect" presStyleLbl="revTx" presStyleIdx="1" presStyleCnt="4">
        <dgm:presLayoutVars>
          <dgm:chMax val="1"/>
          <dgm:chPref val="1"/>
        </dgm:presLayoutVars>
      </dgm:prSet>
      <dgm:spPr/>
    </dgm:pt>
    <dgm:pt modelId="{90BF5B9A-0B3C-44CC-9CFA-B62CC3C18951}" type="pres">
      <dgm:prSet presAssocID="{7F58E6AB-298C-4CD1-AFBA-919456F63C72}" presName="sibTrans" presStyleCnt="0"/>
      <dgm:spPr/>
    </dgm:pt>
    <dgm:pt modelId="{76E981AB-3CEA-410A-9FEC-AB74AF3F1726}" type="pres">
      <dgm:prSet presAssocID="{EF03171C-E14B-418E-89E4-1DB42F4CF228}" presName="compNode" presStyleCnt="0"/>
      <dgm:spPr/>
    </dgm:pt>
    <dgm:pt modelId="{36D3978F-F102-4BFD-A667-7E9B6B608554}" type="pres">
      <dgm:prSet presAssocID="{EF03171C-E14B-418E-89E4-1DB42F4CF228}" presName="iconRect" presStyleLbl="node1" presStyleIdx="2" presStyleCnt="4"/>
      <dgm:spPr>
        <a:blipFill>
          <a:blip xmlns:r="http://schemas.openxmlformats.org/officeDocument/2006/relationships" r:embed="rId5">
            <a:extLst>
              <a:ext uri="{28A0092B-C50C-407E-A947-70E740481C1C}">
                <a14:useLocalDpi xmlns:a14="http://schemas.microsoft.com/office/drawing/2010/main"/>
              </a:ext>
              <a:ext uri="{96DAC541-7B7A-43D3-8B79-37D633B846F1}">
                <asvg:svgBlip xmlns:asvg="http://schemas.microsoft.com/office/drawing/2016/SVG/main" r:embed="rId6"/>
              </a:ext>
            </a:extLst>
          </a:blip>
          <a:stretch>
            <a:fillRect/>
          </a:stretch>
        </a:blipFill>
        <a:ln>
          <a:noFill/>
        </a:ln>
      </dgm:spPr>
      <dgm:extLst>
        <a:ext uri="{E40237B7-FDA0-4F09-8148-C483321AD2D9}">
          <dgm14:cNvPr xmlns:dgm14="http://schemas.microsoft.com/office/drawing/2010/diagram" id="0" name="" descr="Meeting"/>
        </a:ext>
      </dgm:extLst>
    </dgm:pt>
    <dgm:pt modelId="{B7480EFD-219C-4FDA-8129-A3AD9CE86C92}" type="pres">
      <dgm:prSet presAssocID="{EF03171C-E14B-418E-89E4-1DB42F4CF228}" presName="spaceRect" presStyleCnt="0"/>
      <dgm:spPr/>
    </dgm:pt>
    <dgm:pt modelId="{B1F617C5-A63B-4ACA-8CB9-3CB65F9901BA}" type="pres">
      <dgm:prSet presAssocID="{EF03171C-E14B-418E-89E4-1DB42F4CF228}" presName="textRect" presStyleLbl="revTx" presStyleIdx="2" presStyleCnt="4">
        <dgm:presLayoutVars>
          <dgm:chMax val="1"/>
          <dgm:chPref val="1"/>
        </dgm:presLayoutVars>
      </dgm:prSet>
      <dgm:spPr/>
    </dgm:pt>
    <dgm:pt modelId="{ED2B4D5C-B462-418C-8E19-4EE227B22D73}" type="pres">
      <dgm:prSet presAssocID="{F6460D97-97FB-4FB4-A98B-1DF312586C2A}" presName="sibTrans" presStyleCnt="0"/>
      <dgm:spPr/>
    </dgm:pt>
    <dgm:pt modelId="{282BCC58-E120-4DE9-AA5A-7CD66A83F541}" type="pres">
      <dgm:prSet presAssocID="{0AA1A898-627E-4761-B83A-E3944B15DC73}" presName="compNode" presStyleCnt="0"/>
      <dgm:spPr/>
    </dgm:pt>
    <dgm:pt modelId="{736968FB-4888-4FD6-B65A-DE1F1A1829AB}" type="pres">
      <dgm:prSet presAssocID="{0AA1A898-627E-4761-B83A-E3944B15DC73}" presName="iconRect" presStyleLbl="node1" presStyleIdx="3" presStyleCnt="4"/>
      <dgm:spPr>
        <a:blipFill>
          <a:blip xmlns:r="http://schemas.openxmlformats.org/officeDocument/2006/relationships" r:embed="rId7">
            <a:extLst>
              <a:ext uri="{28A0092B-C50C-407E-A947-70E740481C1C}">
                <a14:useLocalDpi xmlns:a14="http://schemas.microsoft.com/office/drawing/2010/main"/>
              </a:ext>
              <a:ext uri="{96DAC541-7B7A-43D3-8B79-37D633B846F1}">
                <asvg:svgBlip xmlns:asvg="http://schemas.microsoft.com/office/drawing/2016/SVG/main" r:embed="rId8"/>
              </a:ext>
            </a:extLst>
          </a:blip>
          <a:stretch>
            <a:fillRect/>
          </a:stretch>
        </a:blipFill>
        <a:ln>
          <a:noFill/>
        </a:ln>
      </dgm:spPr>
      <dgm:extLst>
        <a:ext uri="{E40237B7-FDA0-4F09-8148-C483321AD2D9}">
          <dgm14:cNvPr xmlns:dgm14="http://schemas.microsoft.com/office/drawing/2010/diagram" id="0" name="" descr="Checklist"/>
        </a:ext>
      </dgm:extLst>
    </dgm:pt>
    <dgm:pt modelId="{BA70E98A-F566-4103-9747-542EA301461D}" type="pres">
      <dgm:prSet presAssocID="{0AA1A898-627E-4761-B83A-E3944B15DC73}" presName="spaceRect" presStyleCnt="0"/>
      <dgm:spPr/>
    </dgm:pt>
    <dgm:pt modelId="{0D058541-2DC6-4AC2-AD51-784B31D4F1ED}" type="pres">
      <dgm:prSet presAssocID="{0AA1A898-627E-4761-B83A-E3944B15DC73}" presName="textRect" presStyleLbl="revTx" presStyleIdx="3" presStyleCnt="4">
        <dgm:presLayoutVars>
          <dgm:chMax val="1"/>
          <dgm:chPref val="1"/>
        </dgm:presLayoutVars>
      </dgm:prSet>
      <dgm:spPr/>
    </dgm:pt>
  </dgm:ptLst>
  <dgm:cxnLst>
    <dgm:cxn modelId="{64D7F907-E4F4-40BF-AB52-0E3BD98B178E}" type="presOf" srcId="{AE3BE077-3C2F-46F3-9FBF-C0EF830663BE}" destId="{D4F35A31-159F-49A3-926A-2133852F35E6}" srcOrd="0" destOrd="0" presId="urn:microsoft.com/office/officeart/2018/2/layout/IconLabelList"/>
    <dgm:cxn modelId="{70369F1D-D72F-43FE-AFD8-0FE7670869EC}" srcId="{F3361B1E-FC13-431B-8602-0164769BBB22}" destId="{AE3BE077-3C2F-46F3-9FBF-C0EF830663BE}" srcOrd="1" destOrd="0" parTransId="{99801787-A654-4D8B-B830-433F0D4A566E}" sibTransId="{7F58E6AB-298C-4CD1-AFBA-919456F63C72}"/>
    <dgm:cxn modelId="{24779B3A-7010-4E16-B41C-9CD0C39ECE72}" srcId="{F3361B1E-FC13-431B-8602-0164769BBB22}" destId="{0AA1A898-627E-4761-B83A-E3944B15DC73}" srcOrd="3" destOrd="0" parTransId="{B9224E50-07A3-4C6C-ACDA-BC6350CE17EF}" sibTransId="{7B0EC8DA-D137-43E3-986E-CA9ABB699FD9}"/>
    <dgm:cxn modelId="{C39FBB92-AC4D-4C13-8020-1B3D45FA1940}" type="presOf" srcId="{F3361B1E-FC13-431B-8602-0164769BBB22}" destId="{3D03CB23-68D2-44F0-B2A2-32DDD267E133}" srcOrd="0" destOrd="0" presId="urn:microsoft.com/office/officeart/2018/2/layout/IconLabelList"/>
    <dgm:cxn modelId="{D790CA99-DBFF-4A42-A48B-7D3CAADFFDD8}" type="presOf" srcId="{EF03171C-E14B-418E-89E4-1DB42F4CF228}" destId="{B1F617C5-A63B-4ACA-8CB9-3CB65F9901BA}" srcOrd="0" destOrd="0" presId="urn:microsoft.com/office/officeart/2018/2/layout/IconLabelList"/>
    <dgm:cxn modelId="{5FF194BC-B562-4CE5-B5E3-16B2D192E426}" srcId="{F3361B1E-FC13-431B-8602-0164769BBB22}" destId="{EF03171C-E14B-418E-89E4-1DB42F4CF228}" srcOrd="2" destOrd="0" parTransId="{E131900B-D34A-432F-B5B8-4D32CFA6D6CC}" sibTransId="{F6460D97-97FB-4FB4-A98B-1DF312586C2A}"/>
    <dgm:cxn modelId="{0DE0ADD0-DF80-4C85-89BD-1F58F8A23034}" type="presOf" srcId="{0AA1A898-627E-4761-B83A-E3944B15DC73}" destId="{0D058541-2DC6-4AC2-AD51-784B31D4F1ED}" srcOrd="0" destOrd="0" presId="urn:microsoft.com/office/officeart/2018/2/layout/IconLabelList"/>
    <dgm:cxn modelId="{E052FBD4-2BEE-4918-A885-3B4968F3443F}" type="presOf" srcId="{7009B015-2BC0-49CC-A0F3-C6B7257A9F32}" destId="{15592A7C-C128-4F96-B31F-E9FB17D86973}" srcOrd="0" destOrd="0" presId="urn:microsoft.com/office/officeart/2018/2/layout/IconLabelList"/>
    <dgm:cxn modelId="{E312FEDE-53C6-46FF-B6B1-EFB508C05A6E}" srcId="{F3361B1E-FC13-431B-8602-0164769BBB22}" destId="{7009B015-2BC0-49CC-A0F3-C6B7257A9F32}" srcOrd="0" destOrd="0" parTransId="{95FAA105-7B69-4642-B552-D54F2DA1FD6A}" sibTransId="{55B28480-9DBD-492E-8FC8-6EF8661FDB2C}"/>
    <dgm:cxn modelId="{6AA281B3-78C9-40F0-A64B-A9FC7A11C23E}" type="presParOf" srcId="{3D03CB23-68D2-44F0-B2A2-32DDD267E133}" destId="{11E150F4-5D76-4DD6-81E4-5881D5E9A7B9}" srcOrd="0" destOrd="0" presId="urn:microsoft.com/office/officeart/2018/2/layout/IconLabelList"/>
    <dgm:cxn modelId="{390AB961-7FF4-46A7-8187-D5228268AA72}" type="presParOf" srcId="{11E150F4-5D76-4DD6-81E4-5881D5E9A7B9}" destId="{9623D1E1-763B-4414-A195-F50540B2EFF1}" srcOrd="0" destOrd="0" presId="urn:microsoft.com/office/officeart/2018/2/layout/IconLabelList"/>
    <dgm:cxn modelId="{32AE9DD1-DA0B-464B-8D37-58F92B362BA2}" type="presParOf" srcId="{11E150F4-5D76-4DD6-81E4-5881D5E9A7B9}" destId="{F2B0CFA1-D00E-4511-82CB-12429B6D25F9}" srcOrd="1" destOrd="0" presId="urn:microsoft.com/office/officeart/2018/2/layout/IconLabelList"/>
    <dgm:cxn modelId="{08D9E1B1-A505-42D6-9560-7377A6B6E507}" type="presParOf" srcId="{11E150F4-5D76-4DD6-81E4-5881D5E9A7B9}" destId="{15592A7C-C128-4F96-B31F-E9FB17D86973}" srcOrd="2" destOrd="0" presId="urn:microsoft.com/office/officeart/2018/2/layout/IconLabelList"/>
    <dgm:cxn modelId="{94E8D1F8-D5F5-4867-8670-9FCC404DCB18}" type="presParOf" srcId="{3D03CB23-68D2-44F0-B2A2-32DDD267E133}" destId="{CB6F612E-72B6-4EBB-A461-0419C6EA5D8C}" srcOrd="1" destOrd="0" presId="urn:microsoft.com/office/officeart/2018/2/layout/IconLabelList"/>
    <dgm:cxn modelId="{5B45E7C4-9D3B-4A41-906D-8A571C8E9DDC}" type="presParOf" srcId="{3D03CB23-68D2-44F0-B2A2-32DDD267E133}" destId="{D306228B-FBAB-4A0A-A883-20FABAC1B2DB}" srcOrd="2" destOrd="0" presId="urn:microsoft.com/office/officeart/2018/2/layout/IconLabelList"/>
    <dgm:cxn modelId="{55BEE0DA-C57B-40A6-B052-4AE0A22BC16A}" type="presParOf" srcId="{D306228B-FBAB-4A0A-A883-20FABAC1B2DB}" destId="{83705310-9B07-44EE-A35F-668209A05351}" srcOrd="0" destOrd="0" presId="urn:microsoft.com/office/officeart/2018/2/layout/IconLabelList"/>
    <dgm:cxn modelId="{5B82EC22-1776-48AF-BB0D-34C3DAE66388}" type="presParOf" srcId="{D306228B-FBAB-4A0A-A883-20FABAC1B2DB}" destId="{324EB044-36E6-4F23-89FD-473101272217}" srcOrd="1" destOrd="0" presId="urn:microsoft.com/office/officeart/2018/2/layout/IconLabelList"/>
    <dgm:cxn modelId="{A02A6074-37F1-4B86-9F1F-90F4CFA156A2}" type="presParOf" srcId="{D306228B-FBAB-4A0A-A883-20FABAC1B2DB}" destId="{D4F35A31-159F-49A3-926A-2133852F35E6}" srcOrd="2" destOrd="0" presId="urn:microsoft.com/office/officeart/2018/2/layout/IconLabelList"/>
    <dgm:cxn modelId="{EE1B2430-75FD-4B7D-AB82-C0CFA935D296}" type="presParOf" srcId="{3D03CB23-68D2-44F0-B2A2-32DDD267E133}" destId="{90BF5B9A-0B3C-44CC-9CFA-B62CC3C18951}" srcOrd="3" destOrd="0" presId="urn:microsoft.com/office/officeart/2018/2/layout/IconLabelList"/>
    <dgm:cxn modelId="{6F2F42AA-0536-447F-8AD7-F43D002FD591}" type="presParOf" srcId="{3D03CB23-68D2-44F0-B2A2-32DDD267E133}" destId="{76E981AB-3CEA-410A-9FEC-AB74AF3F1726}" srcOrd="4" destOrd="0" presId="urn:microsoft.com/office/officeart/2018/2/layout/IconLabelList"/>
    <dgm:cxn modelId="{5EE31F66-4DAC-447F-9756-4CECB64DFD73}" type="presParOf" srcId="{76E981AB-3CEA-410A-9FEC-AB74AF3F1726}" destId="{36D3978F-F102-4BFD-A667-7E9B6B608554}" srcOrd="0" destOrd="0" presId="urn:microsoft.com/office/officeart/2018/2/layout/IconLabelList"/>
    <dgm:cxn modelId="{60E9EAC8-9B25-4E7D-8AD2-AA7C52F10EA5}" type="presParOf" srcId="{76E981AB-3CEA-410A-9FEC-AB74AF3F1726}" destId="{B7480EFD-219C-4FDA-8129-A3AD9CE86C92}" srcOrd="1" destOrd="0" presId="urn:microsoft.com/office/officeart/2018/2/layout/IconLabelList"/>
    <dgm:cxn modelId="{1DB6C236-7461-44DF-9C10-E16B74E76009}" type="presParOf" srcId="{76E981AB-3CEA-410A-9FEC-AB74AF3F1726}" destId="{B1F617C5-A63B-4ACA-8CB9-3CB65F9901BA}" srcOrd="2" destOrd="0" presId="urn:microsoft.com/office/officeart/2018/2/layout/IconLabelList"/>
    <dgm:cxn modelId="{67CC8F6B-2CBE-4938-AEFA-6776E231F78A}" type="presParOf" srcId="{3D03CB23-68D2-44F0-B2A2-32DDD267E133}" destId="{ED2B4D5C-B462-418C-8E19-4EE227B22D73}" srcOrd="5" destOrd="0" presId="urn:microsoft.com/office/officeart/2018/2/layout/IconLabelList"/>
    <dgm:cxn modelId="{59B5E3FE-9BD0-4185-8742-51FEF97BC2D1}" type="presParOf" srcId="{3D03CB23-68D2-44F0-B2A2-32DDD267E133}" destId="{282BCC58-E120-4DE9-AA5A-7CD66A83F541}" srcOrd="6" destOrd="0" presId="urn:microsoft.com/office/officeart/2018/2/layout/IconLabelList"/>
    <dgm:cxn modelId="{5C10BF1C-967F-498D-9617-E37A91D1D71F}" type="presParOf" srcId="{282BCC58-E120-4DE9-AA5A-7CD66A83F541}" destId="{736968FB-4888-4FD6-B65A-DE1F1A1829AB}" srcOrd="0" destOrd="0" presId="urn:microsoft.com/office/officeart/2018/2/layout/IconLabelList"/>
    <dgm:cxn modelId="{81B50A1A-EA74-43D7-85A5-4FFC80C40CE2}" type="presParOf" srcId="{282BCC58-E120-4DE9-AA5A-7CD66A83F541}" destId="{BA70E98A-F566-4103-9747-542EA301461D}" srcOrd="1" destOrd="0" presId="urn:microsoft.com/office/officeart/2018/2/layout/IconLabelList"/>
    <dgm:cxn modelId="{E54C3432-02A1-4CAD-98E2-733413084E7C}" type="presParOf" srcId="{282BCC58-E120-4DE9-AA5A-7CD66A83F541}" destId="{0D058541-2DC6-4AC2-AD51-784B31D4F1ED}" srcOrd="2" destOrd="0" presId="urn:microsoft.com/office/officeart/2018/2/layout/IconLabelList"/>
  </dgm:cxnLst>
  <dgm:bg/>
  <dgm:whole/>
  <dgm:extLst>
    <a:ext uri="http://schemas.microsoft.com/office/drawing/2008/diagram">
      <dsp:dataModelExt xmlns:dsp="http://schemas.microsoft.com/office/drawing/2008/diagram" relId="rId9" minVer="http://schemas.openxmlformats.org/drawingml/2006/diagram"/>
    </a:ext>
  </dgm:extLst>
</dgm:dataModel>
</file>

<file path=ppt/diagrams/data7.xml><?xml version="1.0" encoding="utf-8"?>
<dgm:dataModel xmlns:dgm="http://schemas.openxmlformats.org/drawingml/2006/diagram" xmlns:a="http://schemas.openxmlformats.org/drawingml/2006/main">
  <dgm:ptLst>
    <dgm:pt modelId="{F1B6962D-0752-49EE-A06B-79DEA90DAA1C}" type="doc">
      <dgm:prSet loTypeId="urn:microsoft.com/office/officeart/2018/2/layout/IconCircleList" loCatId="icon" qsTypeId="urn:microsoft.com/office/officeart/2005/8/quickstyle/simple1" qsCatId="simple" csTypeId="urn:microsoft.com/office/officeart/2018/5/colors/Iconchunking_neutralicon_colorful1" csCatId="colorful" phldr="1"/>
      <dgm:spPr/>
      <dgm:t>
        <a:bodyPr/>
        <a:lstStyle/>
        <a:p>
          <a:endParaRPr lang="en-US"/>
        </a:p>
      </dgm:t>
    </dgm:pt>
    <dgm:pt modelId="{DA6E74D1-4940-4840-ABC6-587889BCC1FC}">
      <dgm:prSet phldrT="[Text]"/>
      <dgm:spPr/>
      <dgm:t>
        <a:bodyPr/>
        <a:lstStyle/>
        <a:p>
          <a:pPr>
            <a:lnSpc>
              <a:spcPct val="100000"/>
            </a:lnSpc>
          </a:pPr>
          <a:r>
            <a:rPr lang="en-US" dirty="0"/>
            <a:t>Initiative Coordinator</a:t>
          </a:r>
        </a:p>
      </dgm:t>
    </dgm:pt>
    <dgm:pt modelId="{9BB8C2CB-4B89-45C9-907B-DCFD25EB9D42}" type="parTrans" cxnId="{38FC3A5B-29C7-4F9E-A8F8-C9F7EB88D8B9}">
      <dgm:prSet/>
      <dgm:spPr/>
      <dgm:t>
        <a:bodyPr/>
        <a:lstStyle/>
        <a:p>
          <a:endParaRPr lang="en-US"/>
        </a:p>
      </dgm:t>
    </dgm:pt>
    <dgm:pt modelId="{3924AF2E-EDE9-4C29-856C-8501A4D68D5A}" type="sibTrans" cxnId="{38FC3A5B-29C7-4F9E-A8F8-C9F7EB88D8B9}">
      <dgm:prSet/>
      <dgm:spPr/>
      <dgm:t>
        <a:bodyPr/>
        <a:lstStyle/>
        <a:p>
          <a:pPr>
            <a:lnSpc>
              <a:spcPct val="100000"/>
            </a:lnSpc>
          </a:pPr>
          <a:endParaRPr lang="en-US"/>
        </a:p>
      </dgm:t>
    </dgm:pt>
    <dgm:pt modelId="{7437DB3D-D8B1-48A9-AE50-804B7291A740}">
      <dgm:prSet phldrT="[Text]"/>
      <dgm:spPr/>
      <dgm:t>
        <a:bodyPr/>
        <a:lstStyle/>
        <a:p>
          <a:pPr>
            <a:lnSpc>
              <a:spcPct val="100000"/>
            </a:lnSpc>
          </a:pPr>
          <a:r>
            <a:rPr lang="en-US" dirty="0"/>
            <a:t>Media Conservation Specialist (2)</a:t>
          </a:r>
        </a:p>
      </dgm:t>
    </dgm:pt>
    <dgm:pt modelId="{C6DC86AB-8836-4525-BDB5-ADF0FCF7B8E5}" type="parTrans" cxnId="{6562820C-1BF9-4DF0-AB35-C290B6572959}">
      <dgm:prSet/>
      <dgm:spPr/>
      <dgm:t>
        <a:bodyPr/>
        <a:lstStyle/>
        <a:p>
          <a:endParaRPr lang="en-US"/>
        </a:p>
      </dgm:t>
    </dgm:pt>
    <dgm:pt modelId="{4B662B0D-7582-4773-BC79-2EDC2020E25F}" type="sibTrans" cxnId="{6562820C-1BF9-4DF0-AB35-C290B6572959}">
      <dgm:prSet/>
      <dgm:spPr/>
      <dgm:t>
        <a:bodyPr/>
        <a:lstStyle/>
        <a:p>
          <a:pPr>
            <a:lnSpc>
              <a:spcPct val="100000"/>
            </a:lnSpc>
          </a:pPr>
          <a:endParaRPr lang="en-US"/>
        </a:p>
      </dgm:t>
    </dgm:pt>
    <dgm:pt modelId="{5E9B2408-509F-48E2-9997-296EAADD7B3F}">
      <dgm:prSet phldrT="[Text]"/>
      <dgm:spPr/>
      <dgm:t>
        <a:bodyPr/>
        <a:lstStyle/>
        <a:p>
          <a:pPr>
            <a:lnSpc>
              <a:spcPct val="100000"/>
            </a:lnSpc>
          </a:pPr>
          <a:r>
            <a:rPr lang="en-US" dirty="0"/>
            <a:t>Audio Engineer</a:t>
          </a:r>
        </a:p>
      </dgm:t>
    </dgm:pt>
    <dgm:pt modelId="{8F7A1BD8-91B3-4926-BDE0-0A88A3DA3985}" type="parTrans" cxnId="{5D61E245-2421-4CCA-931B-5BB46344B522}">
      <dgm:prSet/>
      <dgm:spPr/>
      <dgm:t>
        <a:bodyPr/>
        <a:lstStyle/>
        <a:p>
          <a:endParaRPr lang="en-US"/>
        </a:p>
      </dgm:t>
    </dgm:pt>
    <dgm:pt modelId="{836B2BF7-AAB0-474E-97F4-82D4DBB06A77}" type="sibTrans" cxnId="{5D61E245-2421-4CCA-931B-5BB46344B522}">
      <dgm:prSet/>
      <dgm:spPr/>
      <dgm:t>
        <a:bodyPr/>
        <a:lstStyle/>
        <a:p>
          <a:pPr>
            <a:lnSpc>
              <a:spcPct val="100000"/>
            </a:lnSpc>
          </a:pPr>
          <a:endParaRPr lang="en-US"/>
        </a:p>
      </dgm:t>
    </dgm:pt>
    <dgm:pt modelId="{32468BEB-2147-4812-943C-81241F64FB74}">
      <dgm:prSet phldrT="[Text]"/>
      <dgm:spPr/>
      <dgm:t>
        <a:bodyPr/>
        <a:lstStyle/>
        <a:p>
          <a:pPr>
            <a:lnSpc>
              <a:spcPct val="100000"/>
            </a:lnSpc>
          </a:pPr>
          <a:r>
            <a:rPr lang="en-US" dirty="0"/>
            <a:t>Video Engineer</a:t>
          </a:r>
        </a:p>
      </dgm:t>
    </dgm:pt>
    <dgm:pt modelId="{EC7EC16F-5772-4D47-B938-7E2BB8038057}" type="parTrans" cxnId="{55A91A4C-AE63-4890-AD06-36E8830FD15C}">
      <dgm:prSet/>
      <dgm:spPr/>
      <dgm:t>
        <a:bodyPr/>
        <a:lstStyle/>
        <a:p>
          <a:endParaRPr lang="en-US"/>
        </a:p>
      </dgm:t>
    </dgm:pt>
    <dgm:pt modelId="{03E4DA98-9098-428D-AF41-5FE60EF7EA06}" type="sibTrans" cxnId="{55A91A4C-AE63-4890-AD06-36E8830FD15C}">
      <dgm:prSet/>
      <dgm:spPr/>
      <dgm:t>
        <a:bodyPr/>
        <a:lstStyle/>
        <a:p>
          <a:pPr>
            <a:lnSpc>
              <a:spcPct val="100000"/>
            </a:lnSpc>
          </a:pPr>
          <a:endParaRPr lang="en-US"/>
        </a:p>
      </dgm:t>
    </dgm:pt>
    <dgm:pt modelId="{F580B78D-3EAA-4EEC-9823-2C019CB980F7}">
      <dgm:prSet phldrT="[Text]"/>
      <dgm:spPr/>
      <dgm:t>
        <a:bodyPr/>
        <a:lstStyle/>
        <a:p>
          <a:pPr>
            <a:lnSpc>
              <a:spcPct val="100000"/>
            </a:lnSpc>
          </a:pPr>
          <a:r>
            <a:rPr lang="en-US" dirty="0"/>
            <a:t>Rights &amp; Reproduction Specialist</a:t>
          </a:r>
        </a:p>
      </dgm:t>
    </dgm:pt>
    <dgm:pt modelId="{EC0A6E79-D1B1-42B2-AECA-2EBEC4947584}" type="parTrans" cxnId="{66D61CEC-BFAD-4215-8A3A-AE57AE03306A}">
      <dgm:prSet/>
      <dgm:spPr/>
      <dgm:t>
        <a:bodyPr/>
        <a:lstStyle/>
        <a:p>
          <a:endParaRPr lang="en-US"/>
        </a:p>
      </dgm:t>
    </dgm:pt>
    <dgm:pt modelId="{D1583F5F-2EF9-414F-9EB6-02A10C82032D}" type="sibTrans" cxnId="{66D61CEC-BFAD-4215-8A3A-AE57AE03306A}">
      <dgm:prSet/>
      <dgm:spPr/>
      <dgm:t>
        <a:bodyPr/>
        <a:lstStyle/>
        <a:p>
          <a:pPr>
            <a:lnSpc>
              <a:spcPct val="100000"/>
            </a:lnSpc>
          </a:pPr>
          <a:endParaRPr lang="en-US"/>
        </a:p>
      </dgm:t>
    </dgm:pt>
    <dgm:pt modelId="{5CCFACD5-D84E-422B-9A15-CF5D301E6D6E}">
      <dgm:prSet phldrT="[Text]"/>
      <dgm:spPr/>
      <dgm:t>
        <a:bodyPr/>
        <a:lstStyle/>
        <a:p>
          <a:pPr>
            <a:lnSpc>
              <a:spcPct val="100000"/>
            </a:lnSpc>
          </a:pPr>
          <a:r>
            <a:rPr lang="en-US" dirty="0"/>
            <a:t>Curator</a:t>
          </a:r>
        </a:p>
      </dgm:t>
    </dgm:pt>
    <dgm:pt modelId="{A7F0C3E2-6DFD-4C27-AAFF-8D8AC89FC536}" type="parTrans" cxnId="{02EA2F87-12EB-44DA-BD43-7864E04B4EED}">
      <dgm:prSet/>
      <dgm:spPr/>
      <dgm:t>
        <a:bodyPr/>
        <a:lstStyle/>
        <a:p>
          <a:endParaRPr lang="en-US"/>
        </a:p>
      </dgm:t>
    </dgm:pt>
    <dgm:pt modelId="{029EAC08-6080-466B-A9F4-50AF002F201E}" type="sibTrans" cxnId="{02EA2F87-12EB-44DA-BD43-7864E04B4EED}">
      <dgm:prSet/>
      <dgm:spPr/>
      <dgm:t>
        <a:bodyPr/>
        <a:lstStyle/>
        <a:p>
          <a:endParaRPr lang="en-US"/>
        </a:p>
      </dgm:t>
    </dgm:pt>
    <dgm:pt modelId="{9301F012-3BC4-4927-86A6-D9FFFDB102DF}" type="pres">
      <dgm:prSet presAssocID="{F1B6962D-0752-49EE-A06B-79DEA90DAA1C}" presName="root" presStyleCnt="0">
        <dgm:presLayoutVars>
          <dgm:dir/>
          <dgm:resizeHandles val="exact"/>
        </dgm:presLayoutVars>
      </dgm:prSet>
      <dgm:spPr/>
    </dgm:pt>
    <dgm:pt modelId="{9D0275A5-FD82-49CA-AB8F-236126C1D1BA}" type="pres">
      <dgm:prSet presAssocID="{F1B6962D-0752-49EE-A06B-79DEA90DAA1C}" presName="container" presStyleCnt="0">
        <dgm:presLayoutVars>
          <dgm:dir/>
          <dgm:resizeHandles val="exact"/>
        </dgm:presLayoutVars>
      </dgm:prSet>
      <dgm:spPr/>
    </dgm:pt>
    <dgm:pt modelId="{3D971735-81A3-4A2E-88CC-E0B7F4283E4A}" type="pres">
      <dgm:prSet presAssocID="{DA6E74D1-4940-4840-ABC6-587889BCC1FC}" presName="compNode" presStyleCnt="0"/>
      <dgm:spPr/>
    </dgm:pt>
    <dgm:pt modelId="{83EECF4E-0A74-4EE0-9765-622DC0119BE0}" type="pres">
      <dgm:prSet presAssocID="{DA6E74D1-4940-4840-ABC6-587889BCC1FC}" presName="iconBgRect" presStyleLbl="bgShp" presStyleIdx="0" presStyleCnt="6"/>
      <dgm:spPr/>
    </dgm:pt>
    <dgm:pt modelId="{98D684DB-8240-4A76-9992-9504CCBBE0A7}" type="pres">
      <dgm:prSet presAssocID="{DA6E74D1-4940-4840-ABC6-587889BCC1FC}" presName="iconRect" presStyleLbl="node1" presStyleIdx="0" presStyleCnt="6"/>
      <dgm:spPr>
        <a:blipFill>
          <a:blip xmlns:r="http://schemas.openxmlformats.org/officeDocument/2006/relationships" r:embed="rId1" cstate="screen">
            <a:extLst>
              <a:ext uri="{28A0092B-C50C-407E-A947-70E740481C1C}">
                <a14:useLocalDpi xmlns:a14="http://schemas.microsoft.com/office/drawing/2010/main"/>
              </a:ext>
              <a:ext uri="{96DAC541-7B7A-43D3-8B79-37D633B846F1}">
                <asvg:svgBlip xmlns:asvg="http://schemas.microsoft.com/office/drawing/2016/SVG/main" r:embed="rId2"/>
              </a:ext>
            </a:extLst>
          </a:blip>
          <a:stretch>
            <a:fillRect/>
          </a:stretch>
        </a:blipFill>
        <a:ln>
          <a:noFill/>
        </a:ln>
      </dgm:spPr>
      <dgm:extLst>
        <a:ext uri="{E40237B7-FDA0-4F09-8148-C483321AD2D9}">
          <dgm14:cNvPr xmlns:dgm14="http://schemas.microsoft.com/office/drawing/2010/diagram" id="0" name="" descr="User"/>
        </a:ext>
      </dgm:extLst>
    </dgm:pt>
    <dgm:pt modelId="{BA6086FA-9BFF-4328-8243-E80E83FECB65}" type="pres">
      <dgm:prSet presAssocID="{DA6E74D1-4940-4840-ABC6-587889BCC1FC}" presName="spaceRect" presStyleCnt="0"/>
      <dgm:spPr/>
    </dgm:pt>
    <dgm:pt modelId="{30E08ABE-9A45-4CCB-A8FE-75ED31C1EF4D}" type="pres">
      <dgm:prSet presAssocID="{DA6E74D1-4940-4840-ABC6-587889BCC1FC}" presName="textRect" presStyleLbl="revTx" presStyleIdx="0" presStyleCnt="6">
        <dgm:presLayoutVars>
          <dgm:chMax val="1"/>
          <dgm:chPref val="1"/>
        </dgm:presLayoutVars>
      </dgm:prSet>
      <dgm:spPr/>
    </dgm:pt>
    <dgm:pt modelId="{B4400638-DD88-44FA-8EBA-893E7049D21F}" type="pres">
      <dgm:prSet presAssocID="{3924AF2E-EDE9-4C29-856C-8501A4D68D5A}" presName="sibTrans" presStyleLbl="sibTrans2D1" presStyleIdx="0" presStyleCnt="0"/>
      <dgm:spPr/>
    </dgm:pt>
    <dgm:pt modelId="{71BF2B8D-0A0A-4F32-BE99-3191C82B97FA}" type="pres">
      <dgm:prSet presAssocID="{7437DB3D-D8B1-48A9-AE50-804B7291A740}" presName="compNode" presStyleCnt="0"/>
      <dgm:spPr/>
    </dgm:pt>
    <dgm:pt modelId="{B549223A-4CC7-4888-A371-7E6DE1A5621F}" type="pres">
      <dgm:prSet presAssocID="{7437DB3D-D8B1-48A9-AE50-804B7291A740}" presName="iconBgRect" presStyleLbl="bgShp" presStyleIdx="1" presStyleCnt="6"/>
      <dgm:spPr/>
    </dgm:pt>
    <dgm:pt modelId="{8A3EE698-F860-4B19-BB16-65D736A08943}" type="pres">
      <dgm:prSet presAssocID="{7437DB3D-D8B1-48A9-AE50-804B7291A740}" presName="iconRect" presStyleLbl="node1" presStyleIdx="1" presStyleCnt="6"/>
      <dgm:spPr>
        <a:blipFill>
          <a:blip xmlns:r="http://schemas.openxmlformats.org/officeDocument/2006/relationships" r:embed="rId3" cstate="screen">
            <a:extLst>
              <a:ext uri="{28A0092B-C50C-407E-A947-70E740481C1C}">
                <a14:useLocalDpi xmlns:a14="http://schemas.microsoft.com/office/drawing/2010/main"/>
              </a:ext>
              <a:ext uri="{96DAC541-7B7A-43D3-8B79-37D633B846F1}">
                <asvg:svgBlip xmlns:asvg="http://schemas.microsoft.com/office/drawing/2016/SVG/main" r:embed="rId4"/>
              </a:ext>
            </a:extLst>
          </a:blip>
          <a:srcRect/>
          <a:stretch>
            <a:fillRect/>
          </a:stretch>
        </a:blipFill>
        <a:ln>
          <a:noFill/>
        </a:ln>
      </dgm:spPr>
      <dgm:extLst>
        <a:ext uri="{E40237B7-FDA0-4F09-8148-C483321AD2D9}">
          <dgm14:cNvPr xmlns:dgm14="http://schemas.microsoft.com/office/drawing/2010/diagram" id="0" name="" descr="Film reel"/>
        </a:ext>
      </dgm:extLst>
    </dgm:pt>
    <dgm:pt modelId="{12CC3070-084F-440D-845C-2EF3A8261D3D}" type="pres">
      <dgm:prSet presAssocID="{7437DB3D-D8B1-48A9-AE50-804B7291A740}" presName="spaceRect" presStyleCnt="0"/>
      <dgm:spPr/>
    </dgm:pt>
    <dgm:pt modelId="{A8B0758A-2D53-4B5B-9C64-7C7311500315}" type="pres">
      <dgm:prSet presAssocID="{7437DB3D-D8B1-48A9-AE50-804B7291A740}" presName="textRect" presStyleLbl="revTx" presStyleIdx="1" presStyleCnt="6">
        <dgm:presLayoutVars>
          <dgm:chMax val="1"/>
          <dgm:chPref val="1"/>
        </dgm:presLayoutVars>
      </dgm:prSet>
      <dgm:spPr/>
    </dgm:pt>
    <dgm:pt modelId="{0082B3F6-1945-477D-AE42-01DAA2C6B81F}" type="pres">
      <dgm:prSet presAssocID="{4B662B0D-7582-4773-BC79-2EDC2020E25F}" presName="sibTrans" presStyleLbl="sibTrans2D1" presStyleIdx="0" presStyleCnt="0"/>
      <dgm:spPr/>
    </dgm:pt>
    <dgm:pt modelId="{E2E75956-B592-4F03-BC26-57B932CE9F04}" type="pres">
      <dgm:prSet presAssocID="{5E9B2408-509F-48E2-9997-296EAADD7B3F}" presName="compNode" presStyleCnt="0"/>
      <dgm:spPr/>
    </dgm:pt>
    <dgm:pt modelId="{A0648DC9-0FBE-4693-AB26-EC3ED82A4A52}" type="pres">
      <dgm:prSet presAssocID="{5E9B2408-509F-48E2-9997-296EAADD7B3F}" presName="iconBgRect" presStyleLbl="bgShp" presStyleIdx="2" presStyleCnt="6"/>
      <dgm:spPr/>
    </dgm:pt>
    <dgm:pt modelId="{5EFEDDFB-A312-4C68-A5EF-156EB1E50D3A}" type="pres">
      <dgm:prSet presAssocID="{5E9B2408-509F-48E2-9997-296EAADD7B3F}" presName="iconRect" presStyleLbl="node1" presStyleIdx="2" presStyleCnt="6"/>
      <dgm:spPr>
        <a:blipFill>
          <a:blip xmlns:r="http://schemas.openxmlformats.org/officeDocument/2006/relationships" r:embed="rId5" cstate="screen">
            <a:extLst>
              <a:ext uri="{28A0092B-C50C-407E-A947-70E740481C1C}">
                <a14:useLocalDpi xmlns:a14="http://schemas.microsoft.com/office/drawing/2010/main"/>
              </a:ext>
              <a:ext uri="{96DAC541-7B7A-43D3-8B79-37D633B846F1}">
                <asvg:svgBlip xmlns:asvg="http://schemas.microsoft.com/office/drawing/2016/SVG/main" r:embed="rId6"/>
              </a:ext>
            </a:extLst>
          </a:blip>
          <a:stretch>
            <a:fillRect/>
          </a:stretch>
        </a:blipFill>
        <a:ln>
          <a:noFill/>
        </a:ln>
      </dgm:spPr>
      <dgm:extLst>
        <a:ext uri="{E40237B7-FDA0-4F09-8148-C483321AD2D9}">
          <dgm14:cNvPr xmlns:dgm14="http://schemas.microsoft.com/office/drawing/2010/diagram" id="0" name="" descr="Headphones"/>
        </a:ext>
      </dgm:extLst>
    </dgm:pt>
    <dgm:pt modelId="{FDCA5C71-5D64-453F-870D-4F55E62A3DD3}" type="pres">
      <dgm:prSet presAssocID="{5E9B2408-509F-48E2-9997-296EAADD7B3F}" presName="spaceRect" presStyleCnt="0"/>
      <dgm:spPr/>
    </dgm:pt>
    <dgm:pt modelId="{28AB03F8-D080-48BA-B102-145E51C92D0E}" type="pres">
      <dgm:prSet presAssocID="{5E9B2408-509F-48E2-9997-296EAADD7B3F}" presName="textRect" presStyleLbl="revTx" presStyleIdx="2" presStyleCnt="6">
        <dgm:presLayoutVars>
          <dgm:chMax val="1"/>
          <dgm:chPref val="1"/>
        </dgm:presLayoutVars>
      </dgm:prSet>
      <dgm:spPr/>
    </dgm:pt>
    <dgm:pt modelId="{4BB7B808-3592-4905-BE12-8EB31E80BCD6}" type="pres">
      <dgm:prSet presAssocID="{836B2BF7-AAB0-474E-97F4-82D4DBB06A77}" presName="sibTrans" presStyleLbl="sibTrans2D1" presStyleIdx="0" presStyleCnt="0"/>
      <dgm:spPr/>
    </dgm:pt>
    <dgm:pt modelId="{CA0B5ECF-BEA3-42FE-887B-C3E6F7E52F2C}" type="pres">
      <dgm:prSet presAssocID="{32468BEB-2147-4812-943C-81241F64FB74}" presName="compNode" presStyleCnt="0"/>
      <dgm:spPr/>
    </dgm:pt>
    <dgm:pt modelId="{F5D0D58D-7A25-4F71-BC32-CDB54B01C955}" type="pres">
      <dgm:prSet presAssocID="{32468BEB-2147-4812-943C-81241F64FB74}" presName="iconBgRect" presStyleLbl="bgShp" presStyleIdx="3" presStyleCnt="6"/>
      <dgm:spPr/>
    </dgm:pt>
    <dgm:pt modelId="{60EA4A42-62E4-4C51-AF19-68AE5876360C}" type="pres">
      <dgm:prSet presAssocID="{32468BEB-2147-4812-943C-81241F64FB74}" presName="iconRect" presStyleLbl="node1" presStyleIdx="3" presStyleCnt="6"/>
      <dgm:spPr>
        <a:blipFill>
          <a:blip xmlns:r="http://schemas.openxmlformats.org/officeDocument/2006/relationships" r:embed="rId7" cstate="screen">
            <a:extLst>
              <a:ext uri="{28A0092B-C50C-407E-A947-70E740481C1C}">
                <a14:useLocalDpi xmlns:a14="http://schemas.microsoft.com/office/drawing/2010/main"/>
              </a:ext>
              <a:ext uri="{96DAC541-7B7A-43D3-8B79-37D633B846F1}">
                <asvg:svgBlip xmlns:asvg="http://schemas.microsoft.com/office/drawing/2016/SVG/main" r:embed="rId8"/>
              </a:ext>
            </a:extLst>
          </a:blip>
          <a:stretch>
            <a:fillRect/>
          </a:stretch>
        </a:blipFill>
        <a:ln>
          <a:noFill/>
        </a:ln>
      </dgm:spPr>
      <dgm:extLst>
        <a:ext uri="{E40237B7-FDA0-4F09-8148-C483321AD2D9}">
          <dgm14:cNvPr xmlns:dgm14="http://schemas.microsoft.com/office/drawing/2010/diagram" id="0" name="" descr="Video camera"/>
        </a:ext>
      </dgm:extLst>
    </dgm:pt>
    <dgm:pt modelId="{124B2613-0637-4E4A-A9B3-14C69EAD3646}" type="pres">
      <dgm:prSet presAssocID="{32468BEB-2147-4812-943C-81241F64FB74}" presName="spaceRect" presStyleCnt="0"/>
      <dgm:spPr/>
    </dgm:pt>
    <dgm:pt modelId="{B93DAF5A-5688-48A2-8BAB-CCB3C64E3151}" type="pres">
      <dgm:prSet presAssocID="{32468BEB-2147-4812-943C-81241F64FB74}" presName="textRect" presStyleLbl="revTx" presStyleIdx="3" presStyleCnt="6">
        <dgm:presLayoutVars>
          <dgm:chMax val="1"/>
          <dgm:chPref val="1"/>
        </dgm:presLayoutVars>
      </dgm:prSet>
      <dgm:spPr/>
    </dgm:pt>
    <dgm:pt modelId="{39C1F203-4866-4F16-AE87-A5D0049563D8}" type="pres">
      <dgm:prSet presAssocID="{03E4DA98-9098-428D-AF41-5FE60EF7EA06}" presName="sibTrans" presStyleLbl="sibTrans2D1" presStyleIdx="0" presStyleCnt="0"/>
      <dgm:spPr/>
    </dgm:pt>
    <dgm:pt modelId="{0D20224C-38ED-4085-A4F7-7D5DA940E641}" type="pres">
      <dgm:prSet presAssocID="{F580B78D-3EAA-4EEC-9823-2C019CB980F7}" presName="compNode" presStyleCnt="0"/>
      <dgm:spPr/>
    </dgm:pt>
    <dgm:pt modelId="{2402133F-8153-4FBF-8AB3-5E4B1112B895}" type="pres">
      <dgm:prSet presAssocID="{F580B78D-3EAA-4EEC-9823-2C019CB980F7}" presName="iconBgRect" presStyleLbl="bgShp" presStyleIdx="4" presStyleCnt="6"/>
      <dgm:spPr/>
    </dgm:pt>
    <dgm:pt modelId="{C3C43C8C-BEFF-43EF-A548-4B0119FB101F}" type="pres">
      <dgm:prSet presAssocID="{F580B78D-3EAA-4EEC-9823-2C019CB980F7}" presName="iconRect" presStyleLbl="node1" presStyleIdx="4" presStyleCnt="6"/>
      <dgm:spPr>
        <a:blipFill>
          <a:blip xmlns:r="http://schemas.openxmlformats.org/officeDocument/2006/relationships" r:embed="rId9" cstate="screen">
            <a:extLst>
              <a:ext uri="{28A0092B-C50C-407E-A947-70E740481C1C}">
                <a14:useLocalDpi xmlns:a14="http://schemas.microsoft.com/office/drawing/2010/main"/>
              </a:ext>
              <a:ext uri="{96DAC541-7B7A-43D3-8B79-37D633B846F1}">
                <asvg:svgBlip xmlns:asvg="http://schemas.microsoft.com/office/drawing/2016/SVG/main" r:embed="rId10"/>
              </a:ext>
            </a:extLst>
          </a:blip>
          <a:srcRect/>
          <a:stretch>
            <a:fillRect/>
          </a:stretch>
        </a:blipFill>
        <a:ln>
          <a:noFill/>
        </a:ln>
      </dgm:spPr>
      <dgm:extLst>
        <a:ext uri="{E40237B7-FDA0-4F09-8148-C483321AD2D9}">
          <dgm14:cNvPr xmlns:dgm14="http://schemas.microsoft.com/office/drawing/2010/diagram" id="0" name="" descr="Cloud Computing"/>
        </a:ext>
      </dgm:extLst>
    </dgm:pt>
    <dgm:pt modelId="{6C9DF6F1-0215-46D9-B8C7-981B01A98AF9}" type="pres">
      <dgm:prSet presAssocID="{F580B78D-3EAA-4EEC-9823-2C019CB980F7}" presName="spaceRect" presStyleCnt="0"/>
      <dgm:spPr/>
    </dgm:pt>
    <dgm:pt modelId="{BCAA25E1-88BD-4F22-BC4B-6A288826153A}" type="pres">
      <dgm:prSet presAssocID="{F580B78D-3EAA-4EEC-9823-2C019CB980F7}" presName="textRect" presStyleLbl="revTx" presStyleIdx="4" presStyleCnt="6">
        <dgm:presLayoutVars>
          <dgm:chMax val="1"/>
          <dgm:chPref val="1"/>
        </dgm:presLayoutVars>
      </dgm:prSet>
      <dgm:spPr/>
    </dgm:pt>
    <dgm:pt modelId="{5B2BA00B-DBFC-47B0-BCD5-7182B32777DA}" type="pres">
      <dgm:prSet presAssocID="{D1583F5F-2EF9-414F-9EB6-02A10C82032D}" presName="sibTrans" presStyleLbl="sibTrans2D1" presStyleIdx="0" presStyleCnt="0"/>
      <dgm:spPr/>
    </dgm:pt>
    <dgm:pt modelId="{096D1AA5-FBE3-45EA-B830-CF658B67CE9A}" type="pres">
      <dgm:prSet presAssocID="{5CCFACD5-D84E-422B-9A15-CF5D301E6D6E}" presName="compNode" presStyleCnt="0"/>
      <dgm:spPr/>
    </dgm:pt>
    <dgm:pt modelId="{937E6535-95E1-4CA8-B186-DD8E521F925D}" type="pres">
      <dgm:prSet presAssocID="{5CCFACD5-D84E-422B-9A15-CF5D301E6D6E}" presName="iconBgRect" presStyleLbl="bgShp" presStyleIdx="5" presStyleCnt="6"/>
      <dgm:spPr/>
    </dgm:pt>
    <dgm:pt modelId="{27A96120-0176-4F4B-97E9-230E9E9BE48F}" type="pres">
      <dgm:prSet presAssocID="{5CCFACD5-D84E-422B-9A15-CF5D301E6D6E}" presName="iconRect" presStyleLbl="node1" presStyleIdx="5" presStyleCnt="6"/>
      <dgm:spPr>
        <a:blipFill>
          <a:blip xmlns:r="http://schemas.openxmlformats.org/officeDocument/2006/relationships" r:embed="rId11" cstate="screen">
            <a:extLst>
              <a:ext uri="{28A0092B-C50C-407E-A947-70E740481C1C}">
                <a14:useLocalDpi xmlns:a14="http://schemas.microsoft.com/office/drawing/2010/main"/>
              </a:ext>
              <a:ext uri="{96DAC541-7B7A-43D3-8B79-37D633B846F1}">
                <asvg:svgBlip xmlns:asvg="http://schemas.microsoft.com/office/drawing/2016/SVG/main" r:embed="rId12"/>
              </a:ext>
            </a:extLst>
          </a:blip>
          <a:srcRect/>
          <a:stretch>
            <a:fillRect/>
          </a:stretch>
        </a:blipFill>
        <a:ln>
          <a:noFill/>
        </a:ln>
      </dgm:spPr>
      <dgm:extLst>
        <a:ext uri="{E40237B7-FDA0-4F09-8148-C483321AD2D9}">
          <dgm14:cNvPr xmlns:dgm14="http://schemas.microsoft.com/office/drawing/2010/diagram" id="0" name="" descr="Teacher"/>
        </a:ext>
      </dgm:extLst>
    </dgm:pt>
    <dgm:pt modelId="{46B3020C-A1AA-4A94-8D80-7CC3EBAB2C97}" type="pres">
      <dgm:prSet presAssocID="{5CCFACD5-D84E-422B-9A15-CF5D301E6D6E}" presName="spaceRect" presStyleCnt="0"/>
      <dgm:spPr/>
    </dgm:pt>
    <dgm:pt modelId="{1CD41F28-B622-47EF-A25E-E7664B9F1966}" type="pres">
      <dgm:prSet presAssocID="{5CCFACD5-D84E-422B-9A15-CF5D301E6D6E}" presName="textRect" presStyleLbl="revTx" presStyleIdx="5" presStyleCnt="6">
        <dgm:presLayoutVars>
          <dgm:chMax val="1"/>
          <dgm:chPref val="1"/>
        </dgm:presLayoutVars>
      </dgm:prSet>
      <dgm:spPr/>
    </dgm:pt>
  </dgm:ptLst>
  <dgm:cxnLst>
    <dgm:cxn modelId="{87DB8C05-0930-44C8-BFC9-9750A9DF908D}" type="presOf" srcId="{32468BEB-2147-4812-943C-81241F64FB74}" destId="{B93DAF5A-5688-48A2-8BAB-CCB3C64E3151}" srcOrd="0" destOrd="0" presId="urn:microsoft.com/office/officeart/2018/2/layout/IconCircleList"/>
    <dgm:cxn modelId="{6562820C-1BF9-4DF0-AB35-C290B6572959}" srcId="{F1B6962D-0752-49EE-A06B-79DEA90DAA1C}" destId="{7437DB3D-D8B1-48A9-AE50-804B7291A740}" srcOrd="1" destOrd="0" parTransId="{C6DC86AB-8836-4525-BDB5-ADF0FCF7B8E5}" sibTransId="{4B662B0D-7582-4773-BC79-2EDC2020E25F}"/>
    <dgm:cxn modelId="{0276DC13-5E60-4153-8772-BC6D88947825}" type="presOf" srcId="{7437DB3D-D8B1-48A9-AE50-804B7291A740}" destId="{A8B0758A-2D53-4B5B-9C64-7C7311500315}" srcOrd="0" destOrd="0" presId="urn:microsoft.com/office/officeart/2018/2/layout/IconCircleList"/>
    <dgm:cxn modelId="{58A23916-D0B3-4A3C-A2CE-5C76B0B23ADC}" type="presOf" srcId="{03E4DA98-9098-428D-AF41-5FE60EF7EA06}" destId="{39C1F203-4866-4F16-AE87-A5D0049563D8}" srcOrd="0" destOrd="0" presId="urn:microsoft.com/office/officeart/2018/2/layout/IconCircleList"/>
    <dgm:cxn modelId="{09203D21-0A07-47EA-BAAE-90148253F300}" type="presOf" srcId="{5E9B2408-509F-48E2-9997-296EAADD7B3F}" destId="{28AB03F8-D080-48BA-B102-145E51C92D0E}" srcOrd="0" destOrd="0" presId="urn:microsoft.com/office/officeart/2018/2/layout/IconCircleList"/>
    <dgm:cxn modelId="{38FC3A5B-29C7-4F9E-A8F8-C9F7EB88D8B9}" srcId="{F1B6962D-0752-49EE-A06B-79DEA90DAA1C}" destId="{DA6E74D1-4940-4840-ABC6-587889BCC1FC}" srcOrd="0" destOrd="0" parTransId="{9BB8C2CB-4B89-45C9-907B-DCFD25EB9D42}" sibTransId="{3924AF2E-EDE9-4C29-856C-8501A4D68D5A}"/>
    <dgm:cxn modelId="{5D61E245-2421-4CCA-931B-5BB46344B522}" srcId="{F1B6962D-0752-49EE-A06B-79DEA90DAA1C}" destId="{5E9B2408-509F-48E2-9997-296EAADD7B3F}" srcOrd="2" destOrd="0" parTransId="{8F7A1BD8-91B3-4926-BDE0-0A88A3DA3985}" sibTransId="{836B2BF7-AAB0-474E-97F4-82D4DBB06A77}"/>
    <dgm:cxn modelId="{55A91A4C-AE63-4890-AD06-36E8830FD15C}" srcId="{F1B6962D-0752-49EE-A06B-79DEA90DAA1C}" destId="{32468BEB-2147-4812-943C-81241F64FB74}" srcOrd="3" destOrd="0" parTransId="{EC7EC16F-5772-4D47-B938-7E2BB8038057}" sibTransId="{03E4DA98-9098-428D-AF41-5FE60EF7EA06}"/>
    <dgm:cxn modelId="{FE64C376-325D-4E7B-878A-67B4E7D41248}" type="presOf" srcId="{3924AF2E-EDE9-4C29-856C-8501A4D68D5A}" destId="{B4400638-DD88-44FA-8EBA-893E7049D21F}" srcOrd="0" destOrd="0" presId="urn:microsoft.com/office/officeart/2018/2/layout/IconCircleList"/>
    <dgm:cxn modelId="{02EA2F87-12EB-44DA-BD43-7864E04B4EED}" srcId="{F1B6962D-0752-49EE-A06B-79DEA90DAA1C}" destId="{5CCFACD5-D84E-422B-9A15-CF5D301E6D6E}" srcOrd="5" destOrd="0" parTransId="{A7F0C3E2-6DFD-4C27-AAFF-8D8AC89FC536}" sibTransId="{029EAC08-6080-466B-A9F4-50AF002F201E}"/>
    <dgm:cxn modelId="{1951F189-CE85-4E7B-BBDE-334B847B9FCA}" type="presOf" srcId="{F580B78D-3EAA-4EEC-9823-2C019CB980F7}" destId="{BCAA25E1-88BD-4F22-BC4B-6A288826153A}" srcOrd="0" destOrd="0" presId="urn:microsoft.com/office/officeart/2018/2/layout/IconCircleList"/>
    <dgm:cxn modelId="{42F9368E-4DD8-49F4-9B98-FDB86F0AD58B}" type="presOf" srcId="{4B662B0D-7582-4773-BC79-2EDC2020E25F}" destId="{0082B3F6-1945-477D-AE42-01DAA2C6B81F}" srcOrd="0" destOrd="0" presId="urn:microsoft.com/office/officeart/2018/2/layout/IconCircleList"/>
    <dgm:cxn modelId="{E7E9A9AB-D32D-4543-B662-F65A44ECB0B3}" type="presOf" srcId="{DA6E74D1-4940-4840-ABC6-587889BCC1FC}" destId="{30E08ABE-9A45-4CCB-A8FE-75ED31C1EF4D}" srcOrd="0" destOrd="0" presId="urn:microsoft.com/office/officeart/2018/2/layout/IconCircleList"/>
    <dgm:cxn modelId="{0F3E0CAF-E69B-42F6-A21F-0B574F4B245D}" type="presOf" srcId="{836B2BF7-AAB0-474E-97F4-82D4DBB06A77}" destId="{4BB7B808-3592-4905-BE12-8EB31E80BCD6}" srcOrd="0" destOrd="0" presId="urn:microsoft.com/office/officeart/2018/2/layout/IconCircleList"/>
    <dgm:cxn modelId="{D9DE13B9-76BB-40E2-B130-F4712DF3A652}" type="presOf" srcId="{5CCFACD5-D84E-422B-9A15-CF5D301E6D6E}" destId="{1CD41F28-B622-47EF-A25E-E7664B9F1966}" srcOrd="0" destOrd="0" presId="urn:microsoft.com/office/officeart/2018/2/layout/IconCircleList"/>
    <dgm:cxn modelId="{446538BB-6A4F-4D78-ACD6-4A9771DA48C9}" type="presOf" srcId="{F1B6962D-0752-49EE-A06B-79DEA90DAA1C}" destId="{9301F012-3BC4-4927-86A6-D9FFFDB102DF}" srcOrd="0" destOrd="0" presId="urn:microsoft.com/office/officeart/2018/2/layout/IconCircleList"/>
    <dgm:cxn modelId="{A014F8CE-CBB3-43A9-AA5D-C6D21C20B63F}" type="presOf" srcId="{D1583F5F-2EF9-414F-9EB6-02A10C82032D}" destId="{5B2BA00B-DBFC-47B0-BCD5-7182B32777DA}" srcOrd="0" destOrd="0" presId="urn:microsoft.com/office/officeart/2018/2/layout/IconCircleList"/>
    <dgm:cxn modelId="{66D61CEC-BFAD-4215-8A3A-AE57AE03306A}" srcId="{F1B6962D-0752-49EE-A06B-79DEA90DAA1C}" destId="{F580B78D-3EAA-4EEC-9823-2C019CB980F7}" srcOrd="4" destOrd="0" parTransId="{EC0A6E79-D1B1-42B2-AECA-2EBEC4947584}" sibTransId="{D1583F5F-2EF9-414F-9EB6-02A10C82032D}"/>
    <dgm:cxn modelId="{874C78FC-C94C-4A74-BE3D-73FE089A8050}" type="presParOf" srcId="{9301F012-3BC4-4927-86A6-D9FFFDB102DF}" destId="{9D0275A5-FD82-49CA-AB8F-236126C1D1BA}" srcOrd="0" destOrd="0" presId="urn:microsoft.com/office/officeart/2018/2/layout/IconCircleList"/>
    <dgm:cxn modelId="{E6636588-09DB-4849-B695-B565D0A2165F}" type="presParOf" srcId="{9D0275A5-FD82-49CA-AB8F-236126C1D1BA}" destId="{3D971735-81A3-4A2E-88CC-E0B7F4283E4A}" srcOrd="0" destOrd="0" presId="urn:microsoft.com/office/officeart/2018/2/layout/IconCircleList"/>
    <dgm:cxn modelId="{41A91DDF-8591-4471-94D3-727D399848FE}" type="presParOf" srcId="{3D971735-81A3-4A2E-88CC-E0B7F4283E4A}" destId="{83EECF4E-0A74-4EE0-9765-622DC0119BE0}" srcOrd="0" destOrd="0" presId="urn:microsoft.com/office/officeart/2018/2/layout/IconCircleList"/>
    <dgm:cxn modelId="{581D012C-257A-4125-87BB-AC8FE7BE342F}" type="presParOf" srcId="{3D971735-81A3-4A2E-88CC-E0B7F4283E4A}" destId="{98D684DB-8240-4A76-9992-9504CCBBE0A7}" srcOrd="1" destOrd="0" presId="urn:microsoft.com/office/officeart/2018/2/layout/IconCircleList"/>
    <dgm:cxn modelId="{F7AA89F6-FEE6-4C73-B7A5-F3AD3C770AC0}" type="presParOf" srcId="{3D971735-81A3-4A2E-88CC-E0B7F4283E4A}" destId="{BA6086FA-9BFF-4328-8243-E80E83FECB65}" srcOrd="2" destOrd="0" presId="urn:microsoft.com/office/officeart/2018/2/layout/IconCircleList"/>
    <dgm:cxn modelId="{66CFD10A-40CF-4078-A22F-BF27D8E304BA}" type="presParOf" srcId="{3D971735-81A3-4A2E-88CC-E0B7F4283E4A}" destId="{30E08ABE-9A45-4CCB-A8FE-75ED31C1EF4D}" srcOrd="3" destOrd="0" presId="urn:microsoft.com/office/officeart/2018/2/layout/IconCircleList"/>
    <dgm:cxn modelId="{F14C1227-D7B5-41EA-9374-A017C891CA15}" type="presParOf" srcId="{9D0275A5-FD82-49CA-AB8F-236126C1D1BA}" destId="{B4400638-DD88-44FA-8EBA-893E7049D21F}" srcOrd="1" destOrd="0" presId="urn:microsoft.com/office/officeart/2018/2/layout/IconCircleList"/>
    <dgm:cxn modelId="{DB655DF2-21D9-49BA-AA7C-EE97533E8D1E}" type="presParOf" srcId="{9D0275A5-FD82-49CA-AB8F-236126C1D1BA}" destId="{71BF2B8D-0A0A-4F32-BE99-3191C82B97FA}" srcOrd="2" destOrd="0" presId="urn:microsoft.com/office/officeart/2018/2/layout/IconCircleList"/>
    <dgm:cxn modelId="{BF79EAED-AE04-4B69-933C-0CBE17995338}" type="presParOf" srcId="{71BF2B8D-0A0A-4F32-BE99-3191C82B97FA}" destId="{B549223A-4CC7-4888-A371-7E6DE1A5621F}" srcOrd="0" destOrd="0" presId="urn:microsoft.com/office/officeart/2018/2/layout/IconCircleList"/>
    <dgm:cxn modelId="{2B0DE3E1-FEAF-4A3F-9865-AA84CA80E4F6}" type="presParOf" srcId="{71BF2B8D-0A0A-4F32-BE99-3191C82B97FA}" destId="{8A3EE698-F860-4B19-BB16-65D736A08943}" srcOrd="1" destOrd="0" presId="urn:microsoft.com/office/officeart/2018/2/layout/IconCircleList"/>
    <dgm:cxn modelId="{87326724-194B-45CB-87B8-16789F04710F}" type="presParOf" srcId="{71BF2B8D-0A0A-4F32-BE99-3191C82B97FA}" destId="{12CC3070-084F-440D-845C-2EF3A8261D3D}" srcOrd="2" destOrd="0" presId="urn:microsoft.com/office/officeart/2018/2/layout/IconCircleList"/>
    <dgm:cxn modelId="{693A7391-88F7-4AA3-ADBD-6E46121600A5}" type="presParOf" srcId="{71BF2B8D-0A0A-4F32-BE99-3191C82B97FA}" destId="{A8B0758A-2D53-4B5B-9C64-7C7311500315}" srcOrd="3" destOrd="0" presId="urn:microsoft.com/office/officeart/2018/2/layout/IconCircleList"/>
    <dgm:cxn modelId="{FEE66357-1CA0-4DD5-BA2A-E8C9752323B6}" type="presParOf" srcId="{9D0275A5-FD82-49CA-AB8F-236126C1D1BA}" destId="{0082B3F6-1945-477D-AE42-01DAA2C6B81F}" srcOrd="3" destOrd="0" presId="urn:microsoft.com/office/officeart/2018/2/layout/IconCircleList"/>
    <dgm:cxn modelId="{BCFB402D-382C-4E75-8A39-A05A9AB5A5FC}" type="presParOf" srcId="{9D0275A5-FD82-49CA-AB8F-236126C1D1BA}" destId="{E2E75956-B592-4F03-BC26-57B932CE9F04}" srcOrd="4" destOrd="0" presId="urn:microsoft.com/office/officeart/2018/2/layout/IconCircleList"/>
    <dgm:cxn modelId="{3E377E84-E3B5-472B-8B7E-271410A2728F}" type="presParOf" srcId="{E2E75956-B592-4F03-BC26-57B932CE9F04}" destId="{A0648DC9-0FBE-4693-AB26-EC3ED82A4A52}" srcOrd="0" destOrd="0" presId="urn:microsoft.com/office/officeart/2018/2/layout/IconCircleList"/>
    <dgm:cxn modelId="{BC924E40-A142-4616-AA62-711D0856F3CB}" type="presParOf" srcId="{E2E75956-B592-4F03-BC26-57B932CE9F04}" destId="{5EFEDDFB-A312-4C68-A5EF-156EB1E50D3A}" srcOrd="1" destOrd="0" presId="urn:microsoft.com/office/officeart/2018/2/layout/IconCircleList"/>
    <dgm:cxn modelId="{21DDB6C5-E5A6-40B4-8868-9C4C315BCB4A}" type="presParOf" srcId="{E2E75956-B592-4F03-BC26-57B932CE9F04}" destId="{FDCA5C71-5D64-453F-870D-4F55E62A3DD3}" srcOrd="2" destOrd="0" presId="urn:microsoft.com/office/officeart/2018/2/layout/IconCircleList"/>
    <dgm:cxn modelId="{A4109740-1FDE-4AED-B3AF-7E242727DC6B}" type="presParOf" srcId="{E2E75956-B592-4F03-BC26-57B932CE9F04}" destId="{28AB03F8-D080-48BA-B102-145E51C92D0E}" srcOrd="3" destOrd="0" presId="urn:microsoft.com/office/officeart/2018/2/layout/IconCircleList"/>
    <dgm:cxn modelId="{F9A814F1-3DAE-46F7-B441-9F21D63038D4}" type="presParOf" srcId="{9D0275A5-FD82-49CA-AB8F-236126C1D1BA}" destId="{4BB7B808-3592-4905-BE12-8EB31E80BCD6}" srcOrd="5" destOrd="0" presId="urn:microsoft.com/office/officeart/2018/2/layout/IconCircleList"/>
    <dgm:cxn modelId="{E7770350-ECEB-47EC-AEDE-F1C8BB3D7C62}" type="presParOf" srcId="{9D0275A5-FD82-49CA-AB8F-236126C1D1BA}" destId="{CA0B5ECF-BEA3-42FE-887B-C3E6F7E52F2C}" srcOrd="6" destOrd="0" presId="urn:microsoft.com/office/officeart/2018/2/layout/IconCircleList"/>
    <dgm:cxn modelId="{005BE8CE-11BE-49AE-B413-863BAC0C3038}" type="presParOf" srcId="{CA0B5ECF-BEA3-42FE-887B-C3E6F7E52F2C}" destId="{F5D0D58D-7A25-4F71-BC32-CDB54B01C955}" srcOrd="0" destOrd="0" presId="urn:microsoft.com/office/officeart/2018/2/layout/IconCircleList"/>
    <dgm:cxn modelId="{65B6B6C9-6D48-48C6-B57C-4F21348FA99D}" type="presParOf" srcId="{CA0B5ECF-BEA3-42FE-887B-C3E6F7E52F2C}" destId="{60EA4A42-62E4-4C51-AF19-68AE5876360C}" srcOrd="1" destOrd="0" presId="urn:microsoft.com/office/officeart/2018/2/layout/IconCircleList"/>
    <dgm:cxn modelId="{166C1561-1900-44EC-A17C-2CAA7494D350}" type="presParOf" srcId="{CA0B5ECF-BEA3-42FE-887B-C3E6F7E52F2C}" destId="{124B2613-0637-4E4A-A9B3-14C69EAD3646}" srcOrd="2" destOrd="0" presId="urn:microsoft.com/office/officeart/2018/2/layout/IconCircleList"/>
    <dgm:cxn modelId="{5546CB39-FAAB-4BD3-A127-E326ADFCE7E5}" type="presParOf" srcId="{CA0B5ECF-BEA3-42FE-887B-C3E6F7E52F2C}" destId="{B93DAF5A-5688-48A2-8BAB-CCB3C64E3151}" srcOrd="3" destOrd="0" presId="urn:microsoft.com/office/officeart/2018/2/layout/IconCircleList"/>
    <dgm:cxn modelId="{E8E04DD2-37BE-4036-B059-50DDFBF5D067}" type="presParOf" srcId="{9D0275A5-FD82-49CA-AB8F-236126C1D1BA}" destId="{39C1F203-4866-4F16-AE87-A5D0049563D8}" srcOrd="7" destOrd="0" presId="urn:microsoft.com/office/officeart/2018/2/layout/IconCircleList"/>
    <dgm:cxn modelId="{04420CE0-5698-4C51-9B3A-D976B6DD4776}" type="presParOf" srcId="{9D0275A5-FD82-49CA-AB8F-236126C1D1BA}" destId="{0D20224C-38ED-4085-A4F7-7D5DA940E641}" srcOrd="8" destOrd="0" presId="urn:microsoft.com/office/officeart/2018/2/layout/IconCircleList"/>
    <dgm:cxn modelId="{FB96E1B9-8B11-417E-B265-6A7002BCE2DF}" type="presParOf" srcId="{0D20224C-38ED-4085-A4F7-7D5DA940E641}" destId="{2402133F-8153-4FBF-8AB3-5E4B1112B895}" srcOrd="0" destOrd="0" presId="urn:microsoft.com/office/officeart/2018/2/layout/IconCircleList"/>
    <dgm:cxn modelId="{B98E6014-6C41-468B-98C2-9FEA1AF1BA43}" type="presParOf" srcId="{0D20224C-38ED-4085-A4F7-7D5DA940E641}" destId="{C3C43C8C-BEFF-43EF-A548-4B0119FB101F}" srcOrd="1" destOrd="0" presId="urn:microsoft.com/office/officeart/2018/2/layout/IconCircleList"/>
    <dgm:cxn modelId="{9EAE7425-911A-4FC5-B6A4-7BA64A8177D1}" type="presParOf" srcId="{0D20224C-38ED-4085-A4F7-7D5DA940E641}" destId="{6C9DF6F1-0215-46D9-B8C7-981B01A98AF9}" srcOrd="2" destOrd="0" presId="urn:microsoft.com/office/officeart/2018/2/layout/IconCircleList"/>
    <dgm:cxn modelId="{8A84F822-7BE4-4302-A0E8-202E4C4E8580}" type="presParOf" srcId="{0D20224C-38ED-4085-A4F7-7D5DA940E641}" destId="{BCAA25E1-88BD-4F22-BC4B-6A288826153A}" srcOrd="3" destOrd="0" presId="urn:microsoft.com/office/officeart/2018/2/layout/IconCircleList"/>
    <dgm:cxn modelId="{54AE6B54-0898-48B5-9DCD-6A394316477C}" type="presParOf" srcId="{9D0275A5-FD82-49CA-AB8F-236126C1D1BA}" destId="{5B2BA00B-DBFC-47B0-BCD5-7182B32777DA}" srcOrd="9" destOrd="0" presId="urn:microsoft.com/office/officeart/2018/2/layout/IconCircleList"/>
    <dgm:cxn modelId="{B9F94875-207A-4FAD-98CA-565438B17098}" type="presParOf" srcId="{9D0275A5-FD82-49CA-AB8F-236126C1D1BA}" destId="{096D1AA5-FBE3-45EA-B830-CF658B67CE9A}" srcOrd="10" destOrd="0" presId="urn:microsoft.com/office/officeart/2018/2/layout/IconCircleList"/>
    <dgm:cxn modelId="{56E8F8C9-F166-4384-A23B-43E2714CE929}" type="presParOf" srcId="{096D1AA5-FBE3-45EA-B830-CF658B67CE9A}" destId="{937E6535-95E1-4CA8-B186-DD8E521F925D}" srcOrd="0" destOrd="0" presId="urn:microsoft.com/office/officeart/2018/2/layout/IconCircleList"/>
    <dgm:cxn modelId="{08514CB0-ADAF-4830-8EDF-8E8D66A00C06}" type="presParOf" srcId="{096D1AA5-FBE3-45EA-B830-CF658B67CE9A}" destId="{27A96120-0176-4F4B-97E9-230E9E9BE48F}" srcOrd="1" destOrd="0" presId="urn:microsoft.com/office/officeart/2018/2/layout/IconCircleList"/>
    <dgm:cxn modelId="{FAB39EF3-CA94-4C15-81C4-47E26AB0EEB3}" type="presParOf" srcId="{096D1AA5-FBE3-45EA-B830-CF658B67CE9A}" destId="{46B3020C-A1AA-4A94-8D80-7CC3EBAB2C97}" srcOrd="2" destOrd="0" presId="urn:microsoft.com/office/officeart/2018/2/layout/IconCircleList"/>
    <dgm:cxn modelId="{E07E0B92-3E29-4C24-9D7D-A489385E24CD}" type="presParOf" srcId="{096D1AA5-FBE3-45EA-B830-CF658B67CE9A}" destId="{1CD41F28-B622-47EF-A25E-E7664B9F1966}" srcOrd="3" destOrd="0" presId="urn:microsoft.com/office/officeart/2018/2/layout/IconCircleList"/>
  </dgm:cxnLst>
  <dgm:bg/>
  <dgm:whole/>
  <dgm:extLst>
    <a:ext uri="http://schemas.microsoft.com/office/drawing/2008/diagram">
      <dsp:dataModelExt xmlns:dsp="http://schemas.microsoft.com/office/drawing/2008/diagram" relId="rId11" minVer="http://schemas.openxmlformats.org/drawingml/2006/diagram"/>
    </a:ext>
  </dgm:extLst>
</dgm:dataModel>
</file>

<file path=ppt/diagrams/data8.xml><?xml version="1.0" encoding="utf-8"?>
<dgm:dataModel xmlns:dgm="http://schemas.openxmlformats.org/drawingml/2006/diagram" xmlns:a="http://schemas.openxmlformats.org/drawingml/2006/main">
  <dgm:ptLst>
    <dgm:pt modelId="{7FA02D6F-B5CE-480B-BA76-BBE25586C4B2}" type="doc">
      <dgm:prSet loTypeId="urn:microsoft.com/office/officeart/2016/7/layout/LinearBlockProcessNumbered" loCatId="process" qsTypeId="urn:microsoft.com/office/officeart/2005/8/quickstyle/simple1" qsCatId="simple" csTypeId="urn:microsoft.com/office/officeart/2005/8/colors/colorful5" csCatId="colorful" phldr="1"/>
      <dgm:spPr/>
      <dgm:t>
        <a:bodyPr/>
        <a:lstStyle/>
        <a:p>
          <a:endParaRPr lang="en-US"/>
        </a:p>
      </dgm:t>
    </dgm:pt>
    <dgm:pt modelId="{3C823CA0-6EE6-4761-A8D6-353EDB50711C}">
      <dgm:prSet phldrT="[Text]"/>
      <dgm:spPr/>
      <dgm:t>
        <a:bodyPr/>
        <a:lstStyle/>
        <a:p>
          <a:r>
            <a:rPr lang="en-US" dirty="0"/>
            <a:t>Facility Development</a:t>
          </a:r>
        </a:p>
      </dgm:t>
    </dgm:pt>
    <dgm:pt modelId="{6F93CA62-4CF3-4461-A4B5-F8C92899E2AF}" type="parTrans" cxnId="{0D2E6E4F-E253-47C2-9A61-A876332F0217}">
      <dgm:prSet/>
      <dgm:spPr/>
      <dgm:t>
        <a:bodyPr/>
        <a:lstStyle/>
        <a:p>
          <a:endParaRPr lang="en-US"/>
        </a:p>
      </dgm:t>
    </dgm:pt>
    <dgm:pt modelId="{1331A040-636A-42C8-B8F5-55F4528F267F}" type="sibTrans" cxnId="{0D2E6E4F-E253-47C2-9A61-A876332F0217}">
      <dgm:prSet phldrT="01"/>
      <dgm:spPr/>
      <dgm:t>
        <a:bodyPr/>
        <a:lstStyle/>
        <a:p>
          <a:r>
            <a:rPr lang="en-US" dirty="0"/>
            <a:t>01</a:t>
          </a:r>
        </a:p>
      </dgm:t>
    </dgm:pt>
    <dgm:pt modelId="{5EB24362-BA52-4820-A52C-D7936A62CBF0}">
      <dgm:prSet phldrT="[Text]"/>
      <dgm:spPr/>
      <dgm:t>
        <a:bodyPr/>
        <a:lstStyle/>
        <a:p>
          <a:r>
            <a:rPr lang="en-US" dirty="0"/>
            <a:t>Collection Prioritization</a:t>
          </a:r>
        </a:p>
      </dgm:t>
    </dgm:pt>
    <dgm:pt modelId="{3A667EF2-3CED-4785-9DFE-CE8E09D93FE2}" type="parTrans" cxnId="{E74B149F-156D-4349-BC83-90926D73CD35}">
      <dgm:prSet/>
      <dgm:spPr/>
      <dgm:t>
        <a:bodyPr/>
        <a:lstStyle/>
        <a:p>
          <a:endParaRPr lang="en-US"/>
        </a:p>
      </dgm:t>
    </dgm:pt>
    <dgm:pt modelId="{AFE1CED0-E9A9-499E-856B-C8B63C864A68}" type="sibTrans" cxnId="{E74B149F-156D-4349-BC83-90926D73CD35}">
      <dgm:prSet phldrT="02"/>
      <dgm:spPr/>
      <dgm:t>
        <a:bodyPr/>
        <a:lstStyle/>
        <a:p>
          <a:r>
            <a:rPr lang="en-US" dirty="0"/>
            <a:t>02</a:t>
          </a:r>
        </a:p>
      </dgm:t>
    </dgm:pt>
    <dgm:pt modelId="{D2E9ABEB-249A-4DBA-8A81-26CCB7D062BC}">
      <dgm:prSet phldrT="[Text]"/>
      <dgm:spPr/>
      <dgm:t>
        <a:bodyPr/>
        <a:lstStyle/>
        <a:p>
          <a:r>
            <a:rPr lang="en-US" dirty="0"/>
            <a:t>Workflow Development</a:t>
          </a:r>
        </a:p>
      </dgm:t>
    </dgm:pt>
    <dgm:pt modelId="{D49F1941-75D0-4A38-B2D3-D1ABDC28DE9F}" type="parTrans" cxnId="{9354E4D7-2AE7-4216-954A-CEA0E16A8CD1}">
      <dgm:prSet/>
      <dgm:spPr/>
      <dgm:t>
        <a:bodyPr/>
        <a:lstStyle/>
        <a:p>
          <a:endParaRPr lang="en-US"/>
        </a:p>
      </dgm:t>
    </dgm:pt>
    <dgm:pt modelId="{B85FEF04-6A9C-479C-AB28-C82449F8FF7D}" type="sibTrans" cxnId="{9354E4D7-2AE7-4216-954A-CEA0E16A8CD1}">
      <dgm:prSet phldrT="03"/>
      <dgm:spPr/>
      <dgm:t>
        <a:bodyPr/>
        <a:lstStyle/>
        <a:p>
          <a:r>
            <a:rPr lang="en-US" dirty="0"/>
            <a:t>03</a:t>
          </a:r>
        </a:p>
      </dgm:t>
    </dgm:pt>
    <dgm:pt modelId="{9161A84C-B7D5-4E0C-92AA-280B397407E6}">
      <dgm:prSet phldrT="[Text]"/>
      <dgm:spPr/>
      <dgm:t>
        <a:bodyPr/>
        <a:lstStyle/>
        <a:p>
          <a:r>
            <a:rPr lang="en-US" dirty="0"/>
            <a:t>Increased Digital Infrastructure</a:t>
          </a:r>
        </a:p>
      </dgm:t>
    </dgm:pt>
    <dgm:pt modelId="{D980641A-2985-4E6F-9217-148503FFD1EB}" type="parTrans" cxnId="{F26B3BD4-F2F0-4E54-BDF4-DEF5658B8467}">
      <dgm:prSet/>
      <dgm:spPr/>
      <dgm:t>
        <a:bodyPr/>
        <a:lstStyle/>
        <a:p>
          <a:endParaRPr lang="en-US"/>
        </a:p>
      </dgm:t>
    </dgm:pt>
    <dgm:pt modelId="{F171BA25-9969-42BE-9FEC-19AC54B25FF9}" type="sibTrans" cxnId="{F26B3BD4-F2F0-4E54-BDF4-DEF5658B8467}">
      <dgm:prSet phldrT="04"/>
      <dgm:spPr/>
      <dgm:t>
        <a:bodyPr/>
        <a:lstStyle/>
        <a:p>
          <a:r>
            <a:rPr lang="en-US" dirty="0"/>
            <a:t>04</a:t>
          </a:r>
        </a:p>
      </dgm:t>
    </dgm:pt>
    <dgm:pt modelId="{6D459498-726A-4053-BE15-1FC2F396B3FC}">
      <dgm:prSet phldrT="[Text]"/>
      <dgm:spPr/>
      <dgm:t>
        <a:bodyPr/>
        <a:lstStyle/>
        <a:p>
          <a:r>
            <a:rPr lang="en-US" dirty="0"/>
            <a:t>Effective Communication &amp; Access Solutions</a:t>
          </a:r>
        </a:p>
      </dgm:t>
    </dgm:pt>
    <dgm:pt modelId="{7B266D8F-3F89-4099-97FE-6B1C997791CC}" type="parTrans" cxnId="{693F1B24-E8BB-45EB-A81D-59E85D20B759}">
      <dgm:prSet/>
      <dgm:spPr/>
      <dgm:t>
        <a:bodyPr/>
        <a:lstStyle/>
        <a:p>
          <a:endParaRPr lang="en-US"/>
        </a:p>
      </dgm:t>
    </dgm:pt>
    <dgm:pt modelId="{70BAA96F-F9F7-4998-8DCF-6CF5FBDA26A1}" type="sibTrans" cxnId="{693F1B24-E8BB-45EB-A81D-59E85D20B759}">
      <dgm:prSet phldrT="05"/>
      <dgm:spPr/>
      <dgm:t>
        <a:bodyPr/>
        <a:lstStyle/>
        <a:p>
          <a:r>
            <a:rPr lang="en-US" dirty="0"/>
            <a:t>05</a:t>
          </a:r>
        </a:p>
      </dgm:t>
    </dgm:pt>
    <dgm:pt modelId="{07ADC70D-E12D-4FCD-8FAB-D9D8E733A7C8}" type="pres">
      <dgm:prSet presAssocID="{7FA02D6F-B5CE-480B-BA76-BBE25586C4B2}" presName="Name0" presStyleCnt="0">
        <dgm:presLayoutVars>
          <dgm:animLvl val="lvl"/>
          <dgm:resizeHandles val="exact"/>
        </dgm:presLayoutVars>
      </dgm:prSet>
      <dgm:spPr/>
    </dgm:pt>
    <dgm:pt modelId="{35A13349-09DA-43D6-A7D5-64153148247F}" type="pres">
      <dgm:prSet presAssocID="{3C823CA0-6EE6-4761-A8D6-353EDB50711C}" presName="compositeNode" presStyleCnt="0">
        <dgm:presLayoutVars>
          <dgm:bulletEnabled val="1"/>
        </dgm:presLayoutVars>
      </dgm:prSet>
      <dgm:spPr/>
    </dgm:pt>
    <dgm:pt modelId="{1A055A40-BEF8-45E9-A933-9AC089F63019}" type="pres">
      <dgm:prSet presAssocID="{3C823CA0-6EE6-4761-A8D6-353EDB50711C}" presName="bgRect" presStyleLbl="alignNode1" presStyleIdx="0" presStyleCnt="5"/>
      <dgm:spPr/>
    </dgm:pt>
    <dgm:pt modelId="{91D6116F-947A-470C-8117-64F32DB8F922}" type="pres">
      <dgm:prSet presAssocID="{1331A040-636A-42C8-B8F5-55F4528F267F}" presName="sibTransNodeRect" presStyleLbl="alignNode1" presStyleIdx="0" presStyleCnt="5">
        <dgm:presLayoutVars>
          <dgm:chMax val="0"/>
          <dgm:bulletEnabled val="1"/>
        </dgm:presLayoutVars>
      </dgm:prSet>
      <dgm:spPr/>
    </dgm:pt>
    <dgm:pt modelId="{4EA318D9-565B-4250-B259-28D1B4D0B73D}" type="pres">
      <dgm:prSet presAssocID="{3C823CA0-6EE6-4761-A8D6-353EDB50711C}" presName="nodeRect" presStyleLbl="alignNode1" presStyleIdx="0" presStyleCnt="5">
        <dgm:presLayoutVars>
          <dgm:bulletEnabled val="1"/>
        </dgm:presLayoutVars>
      </dgm:prSet>
      <dgm:spPr/>
    </dgm:pt>
    <dgm:pt modelId="{2C157F2F-AAEB-42D3-ACB2-04D80D067105}" type="pres">
      <dgm:prSet presAssocID="{1331A040-636A-42C8-B8F5-55F4528F267F}" presName="sibTrans" presStyleCnt="0"/>
      <dgm:spPr/>
    </dgm:pt>
    <dgm:pt modelId="{4FF4A1EA-10EC-46E8-A710-D5C98F73ED04}" type="pres">
      <dgm:prSet presAssocID="{5EB24362-BA52-4820-A52C-D7936A62CBF0}" presName="compositeNode" presStyleCnt="0">
        <dgm:presLayoutVars>
          <dgm:bulletEnabled val="1"/>
        </dgm:presLayoutVars>
      </dgm:prSet>
      <dgm:spPr/>
    </dgm:pt>
    <dgm:pt modelId="{E5CBD3D6-F3C6-46B6-BF29-AB9692BE455B}" type="pres">
      <dgm:prSet presAssocID="{5EB24362-BA52-4820-A52C-D7936A62CBF0}" presName="bgRect" presStyleLbl="alignNode1" presStyleIdx="1" presStyleCnt="5"/>
      <dgm:spPr/>
    </dgm:pt>
    <dgm:pt modelId="{0AA31A8B-E400-4320-8D5F-ABD5C622A7DC}" type="pres">
      <dgm:prSet presAssocID="{AFE1CED0-E9A9-499E-856B-C8B63C864A68}" presName="sibTransNodeRect" presStyleLbl="alignNode1" presStyleIdx="1" presStyleCnt="5">
        <dgm:presLayoutVars>
          <dgm:chMax val="0"/>
          <dgm:bulletEnabled val="1"/>
        </dgm:presLayoutVars>
      </dgm:prSet>
      <dgm:spPr/>
    </dgm:pt>
    <dgm:pt modelId="{CDF379C0-9A9F-4D1B-86A4-165122FC289E}" type="pres">
      <dgm:prSet presAssocID="{5EB24362-BA52-4820-A52C-D7936A62CBF0}" presName="nodeRect" presStyleLbl="alignNode1" presStyleIdx="1" presStyleCnt="5">
        <dgm:presLayoutVars>
          <dgm:bulletEnabled val="1"/>
        </dgm:presLayoutVars>
      </dgm:prSet>
      <dgm:spPr/>
    </dgm:pt>
    <dgm:pt modelId="{6FF9AA5F-5F5C-4B39-84D8-316A70C6CD1E}" type="pres">
      <dgm:prSet presAssocID="{AFE1CED0-E9A9-499E-856B-C8B63C864A68}" presName="sibTrans" presStyleCnt="0"/>
      <dgm:spPr/>
    </dgm:pt>
    <dgm:pt modelId="{5BDC6C7F-56C3-4B92-B129-65996C1088D3}" type="pres">
      <dgm:prSet presAssocID="{D2E9ABEB-249A-4DBA-8A81-26CCB7D062BC}" presName="compositeNode" presStyleCnt="0">
        <dgm:presLayoutVars>
          <dgm:bulletEnabled val="1"/>
        </dgm:presLayoutVars>
      </dgm:prSet>
      <dgm:spPr/>
    </dgm:pt>
    <dgm:pt modelId="{32CB2F89-AA79-4233-81D0-A74D4227E3D1}" type="pres">
      <dgm:prSet presAssocID="{D2E9ABEB-249A-4DBA-8A81-26CCB7D062BC}" presName="bgRect" presStyleLbl="alignNode1" presStyleIdx="2" presStyleCnt="5"/>
      <dgm:spPr/>
    </dgm:pt>
    <dgm:pt modelId="{07CAF43F-2B3C-4863-ADD9-75B262894EB3}" type="pres">
      <dgm:prSet presAssocID="{B85FEF04-6A9C-479C-AB28-C82449F8FF7D}" presName="sibTransNodeRect" presStyleLbl="alignNode1" presStyleIdx="2" presStyleCnt="5">
        <dgm:presLayoutVars>
          <dgm:chMax val="0"/>
          <dgm:bulletEnabled val="1"/>
        </dgm:presLayoutVars>
      </dgm:prSet>
      <dgm:spPr/>
    </dgm:pt>
    <dgm:pt modelId="{9A008DF2-95C7-4653-923B-2BDC384DD023}" type="pres">
      <dgm:prSet presAssocID="{D2E9ABEB-249A-4DBA-8A81-26CCB7D062BC}" presName="nodeRect" presStyleLbl="alignNode1" presStyleIdx="2" presStyleCnt="5">
        <dgm:presLayoutVars>
          <dgm:bulletEnabled val="1"/>
        </dgm:presLayoutVars>
      </dgm:prSet>
      <dgm:spPr/>
    </dgm:pt>
    <dgm:pt modelId="{EDD51636-8AC3-4C17-ADF3-6581973D7D0B}" type="pres">
      <dgm:prSet presAssocID="{B85FEF04-6A9C-479C-AB28-C82449F8FF7D}" presName="sibTrans" presStyleCnt="0"/>
      <dgm:spPr/>
    </dgm:pt>
    <dgm:pt modelId="{9422468C-4BC5-429A-B53F-940D6301EB9C}" type="pres">
      <dgm:prSet presAssocID="{9161A84C-B7D5-4E0C-92AA-280B397407E6}" presName="compositeNode" presStyleCnt="0">
        <dgm:presLayoutVars>
          <dgm:bulletEnabled val="1"/>
        </dgm:presLayoutVars>
      </dgm:prSet>
      <dgm:spPr/>
    </dgm:pt>
    <dgm:pt modelId="{38F47EA9-A06C-4B0F-B928-F0659866161C}" type="pres">
      <dgm:prSet presAssocID="{9161A84C-B7D5-4E0C-92AA-280B397407E6}" presName="bgRect" presStyleLbl="alignNode1" presStyleIdx="3" presStyleCnt="5"/>
      <dgm:spPr/>
    </dgm:pt>
    <dgm:pt modelId="{3FF83FDA-143A-4FBB-9FAD-3D0DDF159B7D}" type="pres">
      <dgm:prSet presAssocID="{F171BA25-9969-42BE-9FEC-19AC54B25FF9}" presName="sibTransNodeRect" presStyleLbl="alignNode1" presStyleIdx="3" presStyleCnt="5">
        <dgm:presLayoutVars>
          <dgm:chMax val="0"/>
          <dgm:bulletEnabled val="1"/>
        </dgm:presLayoutVars>
      </dgm:prSet>
      <dgm:spPr/>
    </dgm:pt>
    <dgm:pt modelId="{D79A3FB8-3D35-46FB-B822-9DD3960E9B55}" type="pres">
      <dgm:prSet presAssocID="{9161A84C-B7D5-4E0C-92AA-280B397407E6}" presName="nodeRect" presStyleLbl="alignNode1" presStyleIdx="3" presStyleCnt="5">
        <dgm:presLayoutVars>
          <dgm:bulletEnabled val="1"/>
        </dgm:presLayoutVars>
      </dgm:prSet>
      <dgm:spPr/>
    </dgm:pt>
    <dgm:pt modelId="{82734CC3-F981-405E-A00E-A4578F8054EF}" type="pres">
      <dgm:prSet presAssocID="{F171BA25-9969-42BE-9FEC-19AC54B25FF9}" presName="sibTrans" presStyleCnt="0"/>
      <dgm:spPr/>
    </dgm:pt>
    <dgm:pt modelId="{9292B308-62D7-4702-A37B-1A43B850A074}" type="pres">
      <dgm:prSet presAssocID="{6D459498-726A-4053-BE15-1FC2F396B3FC}" presName="compositeNode" presStyleCnt="0">
        <dgm:presLayoutVars>
          <dgm:bulletEnabled val="1"/>
        </dgm:presLayoutVars>
      </dgm:prSet>
      <dgm:spPr/>
    </dgm:pt>
    <dgm:pt modelId="{1B28B401-A884-47EA-B20A-8BBAA7CDA069}" type="pres">
      <dgm:prSet presAssocID="{6D459498-726A-4053-BE15-1FC2F396B3FC}" presName="bgRect" presStyleLbl="alignNode1" presStyleIdx="4" presStyleCnt="5"/>
      <dgm:spPr/>
    </dgm:pt>
    <dgm:pt modelId="{F2CA972E-E0C7-40BF-B837-86D4CDD2BD0E}" type="pres">
      <dgm:prSet presAssocID="{70BAA96F-F9F7-4998-8DCF-6CF5FBDA26A1}" presName="sibTransNodeRect" presStyleLbl="alignNode1" presStyleIdx="4" presStyleCnt="5">
        <dgm:presLayoutVars>
          <dgm:chMax val="0"/>
          <dgm:bulletEnabled val="1"/>
        </dgm:presLayoutVars>
      </dgm:prSet>
      <dgm:spPr/>
    </dgm:pt>
    <dgm:pt modelId="{8D3FFA6B-AA39-4215-A916-B2634E0929DE}" type="pres">
      <dgm:prSet presAssocID="{6D459498-726A-4053-BE15-1FC2F396B3FC}" presName="nodeRect" presStyleLbl="alignNode1" presStyleIdx="4" presStyleCnt="5">
        <dgm:presLayoutVars>
          <dgm:bulletEnabled val="1"/>
        </dgm:presLayoutVars>
      </dgm:prSet>
      <dgm:spPr/>
    </dgm:pt>
  </dgm:ptLst>
  <dgm:cxnLst>
    <dgm:cxn modelId="{DBE33E00-3B7C-49EF-9086-44A1275178CA}" type="presOf" srcId="{F171BA25-9969-42BE-9FEC-19AC54B25FF9}" destId="{3FF83FDA-143A-4FBB-9FAD-3D0DDF159B7D}" srcOrd="0" destOrd="0" presId="urn:microsoft.com/office/officeart/2016/7/layout/LinearBlockProcessNumbered"/>
    <dgm:cxn modelId="{A587DF1A-7AAE-45E2-9A81-4FF0F4D57E96}" type="presOf" srcId="{D2E9ABEB-249A-4DBA-8A81-26CCB7D062BC}" destId="{9A008DF2-95C7-4653-923B-2BDC384DD023}" srcOrd="1" destOrd="0" presId="urn:microsoft.com/office/officeart/2016/7/layout/LinearBlockProcessNumbered"/>
    <dgm:cxn modelId="{2947FF20-B9B9-4A84-BA49-403079FEEE14}" type="presOf" srcId="{B85FEF04-6A9C-479C-AB28-C82449F8FF7D}" destId="{07CAF43F-2B3C-4863-ADD9-75B262894EB3}" srcOrd="0" destOrd="0" presId="urn:microsoft.com/office/officeart/2016/7/layout/LinearBlockProcessNumbered"/>
    <dgm:cxn modelId="{693F1B24-E8BB-45EB-A81D-59E85D20B759}" srcId="{7FA02D6F-B5CE-480B-BA76-BBE25586C4B2}" destId="{6D459498-726A-4053-BE15-1FC2F396B3FC}" srcOrd="4" destOrd="0" parTransId="{7B266D8F-3F89-4099-97FE-6B1C997791CC}" sibTransId="{70BAA96F-F9F7-4998-8DCF-6CF5FBDA26A1}"/>
    <dgm:cxn modelId="{D2C23C2F-89E5-4D17-B9B4-195669861D59}" type="presOf" srcId="{AFE1CED0-E9A9-499E-856B-C8B63C864A68}" destId="{0AA31A8B-E400-4320-8D5F-ABD5C622A7DC}" srcOrd="0" destOrd="0" presId="urn:microsoft.com/office/officeart/2016/7/layout/LinearBlockProcessNumbered"/>
    <dgm:cxn modelId="{289F8466-6DBF-4C11-9FA8-5E8DE0868342}" type="presOf" srcId="{3C823CA0-6EE6-4761-A8D6-353EDB50711C}" destId="{4EA318D9-565B-4250-B259-28D1B4D0B73D}" srcOrd="1" destOrd="0" presId="urn:microsoft.com/office/officeart/2016/7/layout/LinearBlockProcessNumbered"/>
    <dgm:cxn modelId="{1E5B634A-2C2C-4EF7-8A3B-8D080DC503B0}" type="presOf" srcId="{70BAA96F-F9F7-4998-8DCF-6CF5FBDA26A1}" destId="{F2CA972E-E0C7-40BF-B837-86D4CDD2BD0E}" srcOrd="0" destOrd="0" presId="urn:microsoft.com/office/officeart/2016/7/layout/LinearBlockProcessNumbered"/>
    <dgm:cxn modelId="{AC52634A-BA0F-448C-9EAA-63BB71346180}" type="presOf" srcId="{5EB24362-BA52-4820-A52C-D7936A62CBF0}" destId="{E5CBD3D6-F3C6-46B6-BF29-AB9692BE455B}" srcOrd="0" destOrd="0" presId="urn:microsoft.com/office/officeart/2016/7/layout/LinearBlockProcessNumbered"/>
    <dgm:cxn modelId="{9D36D54D-98FE-4A81-A1CF-2064BFF493B4}" type="presOf" srcId="{5EB24362-BA52-4820-A52C-D7936A62CBF0}" destId="{CDF379C0-9A9F-4D1B-86A4-165122FC289E}" srcOrd="1" destOrd="0" presId="urn:microsoft.com/office/officeart/2016/7/layout/LinearBlockProcessNumbered"/>
    <dgm:cxn modelId="{0D2E6E4F-E253-47C2-9A61-A876332F0217}" srcId="{7FA02D6F-B5CE-480B-BA76-BBE25586C4B2}" destId="{3C823CA0-6EE6-4761-A8D6-353EDB50711C}" srcOrd="0" destOrd="0" parTransId="{6F93CA62-4CF3-4461-A4B5-F8C92899E2AF}" sibTransId="{1331A040-636A-42C8-B8F5-55F4528F267F}"/>
    <dgm:cxn modelId="{7B510859-8B0A-40AC-8077-57AF57537F86}" type="presOf" srcId="{3C823CA0-6EE6-4761-A8D6-353EDB50711C}" destId="{1A055A40-BEF8-45E9-A933-9AC089F63019}" srcOrd="0" destOrd="0" presId="urn:microsoft.com/office/officeart/2016/7/layout/LinearBlockProcessNumbered"/>
    <dgm:cxn modelId="{C8B5D682-DE71-4619-93D8-75F2C9FE203F}" type="presOf" srcId="{1331A040-636A-42C8-B8F5-55F4528F267F}" destId="{91D6116F-947A-470C-8117-64F32DB8F922}" srcOrd="0" destOrd="0" presId="urn:microsoft.com/office/officeart/2016/7/layout/LinearBlockProcessNumbered"/>
    <dgm:cxn modelId="{1628508C-84E0-4404-BA74-C11AB3B86E79}" type="presOf" srcId="{9161A84C-B7D5-4E0C-92AA-280B397407E6}" destId="{D79A3FB8-3D35-46FB-B822-9DD3960E9B55}" srcOrd="1" destOrd="0" presId="urn:microsoft.com/office/officeart/2016/7/layout/LinearBlockProcessNumbered"/>
    <dgm:cxn modelId="{E74B149F-156D-4349-BC83-90926D73CD35}" srcId="{7FA02D6F-B5CE-480B-BA76-BBE25586C4B2}" destId="{5EB24362-BA52-4820-A52C-D7936A62CBF0}" srcOrd="1" destOrd="0" parTransId="{3A667EF2-3CED-4785-9DFE-CE8E09D93FE2}" sibTransId="{AFE1CED0-E9A9-499E-856B-C8B63C864A68}"/>
    <dgm:cxn modelId="{B4404ECB-DF46-46A0-8FD3-53760C582237}" type="presOf" srcId="{6D459498-726A-4053-BE15-1FC2F396B3FC}" destId="{1B28B401-A884-47EA-B20A-8BBAA7CDA069}" srcOrd="0" destOrd="0" presId="urn:microsoft.com/office/officeart/2016/7/layout/LinearBlockProcessNumbered"/>
    <dgm:cxn modelId="{F26B3BD4-F2F0-4E54-BDF4-DEF5658B8467}" srcId="{7FA02D6F-B5CE-480B-BA76-BBE25586C4B2}" destId="{9161A84C-B7D5-4E0C-92AA-280B397407E6}" srcOrd="3" destOrd="0" parTransId="{D980641A-2985-4E6F-9217-148503FFD1EB}" sibTransId="{F171BA25-9969-42BE-9FEC-19AC54B25FF9}"/>
    <dgm:cxn modelId="{9354E4D7-2AE7-4216-954A-CEA0E16A8CD1}" srcId="{7FA02D6F-B5CE-480B-BA76-BBE25586C4B2}" destId="{D2E9ABEB-249A-4DBA-8A81-26CCB7D062BC}" srcOrd="2" destOrd="0" parTransId="{D49F1941-75D0-4A38-B2D3-D1ABDC28DE9F}" sibTransId="{B85FEF04-6A9C-479C-AB28-C82449F8FF7D}"/>
    <dgm:cxn modelId="{CFB5A9EA-3C79-4BE0-8F5F-4EFA8B5FF4F9}" type="presOf" srcId="{9161A84C-B7D5-4E0C-92AA-280B397407E6}" destId="{38F47EA9-A06C-4B0F-B928-F0659866161C}" srcOrd="0" destOrd="0" presId="urn:microsoft.com/office/officeart/2016/7/layout/LinearBlockProcessNumbered"/>
    <dgm:cxn modelId="{36F74FF1-150C-4BB9-9F70-91FE27928326}" type="presOf" srcId="{6D459498-726A-4053-BE15-1FC2F396B3FC}" destId="{8D3FFA6B-AA39-4215-A916-B2634E0929DE}" srcOrd="1" destOrd="0" presId="urn:microsoft.com/office/officeart/2016/7/layout/LinearBlockProcessNumbered"/>
    <dgm:cxn modelId="{6788AFF8-EFF1-470C-BAFE-0A0FB1F332A1}" type="presOf" srcId="{D2E9ABEB-249A-4DBA-8A81-26CCB7D062BC}" destId="{32CB2F89-AA79-4233-81D0-A74D4227E3D1}" srcOrd="0" destOrd="0" presId="urn:microsoft.com/office/officeart/2016/7/layout/LinearBlockProcessNumbered"/>
    <dgm:cxn modelId="{5BF5B0FE-6FE9-41B1-BEB4-B134DDCE0626}" type="presOf" srcId="{7FA02D6F-B5CE-480B-BA76-BBE25586C4B2}" destId="{07ADC70D-E12D-4FCD-8FAB-D9D8E733A7C8}" srcOrd="0" destOrd="0" presId="urn:microsoft.com/office/officeart/2016/7/layout/LinearBlockProcessNumbered"/>
    <dgm:cxn modelId="{E25A61A2-BD1A-476E-A8AA-E2D123FB9F0C}" type="presParOf" srcId="{07ADC70D-E12D-4FCD-8FAB-D9D8E733A7C8}" destId="{35A13349-09DA-43D6-A7D5-64153148247F}" srcOrd="0" destOrd="0" presId="urn:microsoft.com/office/officeart/2016/7/layout/LinearBlockProcessNumbered"/>
    <dgm:cxn modelId="{0760BB22-DD8B-4AC6-B0E6-A91AA1779E4A}" type="presParOf" srcId="{35A13349-09DA-43D6-A7D5-64153148247F}" destId="{1A055A40-BEF8-45E9-A933-9AC089F63019}" srcOrd="0" destOrd="0" presId="urn:microsoft.com/office/officeart/2016/7/layout/LinearBlockProcessNumbered"/>
    <dgm:cxn modelId="{A4BF74B1-4D67-4B46-A738-BB248EB3016A}" type="presParOf" srcId="{35A13349-09DA-43D6-A7D5-64153148247F}" destId="{91D6116F-947A-470C-8117-64F32DB8F922}" srcOrd="1" destOrd="0" presId="urn:microsoft.com/office/officeart/2016/7/layout/LinearBlockProcessNumbered"/>
    <dgm:cxn modelId="{E42FD2E9-A96E-4671-BDFC-18737823AF09}" type="presParOf" srcId="{35A13349-09DA-43D6-A7D5-64153148247F}" destId="{4EA318D9-565B-4250-B259-28D1B4D0B73D}" srcOrd="2" destOrd="0" presId="urn:microsoft.com/office/officeart/2016/7/layout/LinearBlockProcessNumbered"/>
    <dgm:cxn modelId="{F3DC2702-A19A-427A-8A2B-855ACC9ED515}" type="presParOf" srcId="{07ADC70D-E12D-4FCD-8FAB-D9D8E733A7C8}" destId="{2C157F2F-AAEB-42D3-ACB2-04D80D067105}" srcOrd="1" destOrd="0" presId="urn:microsoft.com/office/officeart/2016/7/layout/LinearBlockProcessNumbered"/>
    <dgm:cxn modelId="{EE0146BE-F603-4DB1-8DB2-3C804185EDB6}" type="presParOf" srcId="{07ADC70D-E12D-4FCD-8FAB-D9D8E733A7C8}" destId="{4FF4A1EA-10EC-46E8-A710-D5C98F73ED04}" srcOrd="2" destOrd="0" presId="urn:microsoft.com/office/officeart/2016/7/layout/LinearBlockProcessNumbered"/>
    <dgm:cxn modelId="{98F4CB4A-71D9-4958-A3A1-D3060DA2BEF9}" type="presParOf" srcId="{4FF4A1EA-10EC-46E8-A710-D5C98F73ED04}" destId="{E5CBD3D6-F3C6-46B6-BF29-AB9692BE455B}" srcOrd="0" destOrd="0" presId="urn:microsoft.com/office/officeart/2016/7/layout/LinearBlockProcessNumbered"/>
    <dgm:cxn modelId="{721EF23A-EB33-4D47-A99F-B4A623C3BF06}" type="presParOf" srcId="{4FF4A1EA-10EC-46E8-A710-D5C98F73ED04}" destId="{0AA31A8B-E400-4320-8D5F-ABD5C622A7DC}" srcOrd="1" destOrd="0" presId="urn:microsoft.com/office/officeart/2016/7/layout/LinearBlockProcessNumbered"/>
    <dgm:cxn modelId="{9D716517-6688-42CD-98D4-7D4EA25D08B7}" type="presParOf" srcId="{4FF4A1EA-10EC-46E8-A710-D5C98F73ED04}" destId="{CDF379C0-9A9F-4D1B-86A4-165122FC289E}" srcOrd="2" destOrd="0" presId="urn:microsoft.com/office/officeart/2016/7/layout/LinearBlockProcessNumbered"/>
    <dgm:cxn modelId="{3553AC99-3BCD-445F-A023-7CA886566BF4}" type="presParOf" srcId="{07ADC70D-E12D-4FCD-8FAB-D9D8E733A7C8}" destId="{6FF9AA5F-5F5C-4B39-84D8-316A70C6CD1E}" srcOrd="3" destOrd="0" presId="urn:microsoft.com/office/officeart/2016/7/layout/LinearBlockProcessNumbered"/>
    <dgm:cxn modelId="{C28EF212-30F1-42B4-AEB3-0476A9C1D13E}" type="presParOf" srcId="{07ADC70D-E12D-4FCD-8FAB-D9D8E733A7C8}" destId="{5BDC6C7F-56C3-4B92-B129-65996C1088D3}" srcOrd="4" destOrd="0" presId="urn:microsoft.com/office/officeart/2016/7/layout/LinearBlockProcessNumbered"/>
    <dgm:cxn modelId="{CDEEF5CB-4330-463F-8022-032B76122318}" type="presParOf" srcId="{5BDC6C7F-56C3-4B92-B129-65996C1088D3}" destId="{32CB2F89-AA79-4233-81D0-A74D4227E3D1}" srcOrd="0" destOrd="0" presId="urn:microsoft.com/office/officeart/2016/7/layout/LinearBlockProcessNumbered"/>
    <dgm:cxn modelId="{6E7CE67F-11B1-4730-8ADD-FD49D5577799}" type="presParOf" srcId="{5BDC6C7F-56C3-4B92-B129-65996C1088D3}" destId="{07CAF43F-2B3C-4863-ADD9-75B262894EB3}" srcOrd="1" destOrd="0" presId="urn:microsoft.com/office/officeart/2016/7/layout/LinearBlockProcessNumbered"/>
    <dgm:cxn modelId="{13B917E2-8E7E-4373-9394-8AFA4487FF86}" type="presParOf" srcId="{5BDC6C7F-56C3-4B92-B129-65996C1088D3}" destId="{9A008DF2-95C7-4653-923B-2BDC384DD023}" srcOrd="2" destOrd="0" presId="urn:microsoft.com/office/officeart/2016/7/layout/LinearBlockProcessNumbered"/>
    <dgm:cxn modelId="{65309FFE-93B1-474F-91B2-FDAF49FF87B1}" type="presParOf" srcId="{07ADC70D-E12D-4FCD-8FAB-D9D8E733A7C8}" destId="{EDD51636-8AC3-4C17-ADF3-6581973D7D0B}" srcOrd="5" destOrd="0" presId="urn:microsoft.com/office/officeart/2016/7/layout/LinearBlockProcessNumbered"/>
    <dgm:cxn modelId="{664D7B28-33F9-42DB-A435-D9BCC41A4141}" type="presParOf" srcId="{07ADC70D-E12D-4FCD-8FAB-D9D8E733A7C8}" destId="{9422468C-4BC5-429A-B53F-940D6301EB9C}" srcOrd="6" destOrd="0" presId="urn:microsoft.com/office/officeart/2016/7/layout/LinearBlockProcessNumbered"/>
    <dgm:cxn modelId="{D585AB89-B864-48DE-A17F-A8678754C9F9}" type="presParOf" srcId="{9422468C-4BC5-429A-B53F-940D6301EB9C}" destId="{38F47EA9-A06C-4B0F-B928-F0659866161C}" srcOrd="0" destOrd="0" presId="urn:microsoft.com/office/officeart/2016/7/layout/LinearBlockProcessNumbered"/>
    <dgm:cxn modelId="{57C26349-93B9-484E-8631-EDC827DB4844}" type="presParOf" srcId="{9422468C-4BC5-429A-B53F-940D6301EB9C}" destId="{3FF83FDA-143A-4FBB-9FAD-3D0DDF159B7D}" srcOrd="1" destOrd="0" presId="urn:microsoft.com/office/officeart/2016/7/layout/LinearBlockProcessNumbered"/>
    <dgm:cxn modelId="{AE5CE775-0068-4F97-93A8-E0A191CB119C}" type="presParOf" srcId="{9422468C-4BC5-429A-B53F-940D6301EB9C}" destId="{D79A3FB8-3D35-46FB-B822-9DD3960E9B55}" srcOrd="2" destOrd="0" presId="urn:microsoft.com/office/officeart/2016/7/layout/LinearBlockProcessNumbered"/>
    <dgm:cxn modelId="{7CA7BE26-F900-46CD-91AE-87E5F33B6B41}" type="presParOf" srcId="{07ADC70D-E12D-4FCD-8FAB-D9D8E733A7C8}" destId="{82734CC3-F981-405E-A00E-A4578F8054EF}" srcOrd="7" destOrd="0" presId="urn:microsoft.com/office/officeart/2016/7/layout/LinearBlockProcessNumbered"/>
    <dgm:cxn modelId="{AF3F0D94-58C0-46B3-9212-347888517646}" type="presParOf" srcId="{07ADC70D-E12D-4FCD-8FAB-D9D8E733A7C8}" destId="{9292B308-62D7-4702-A37B-1A43B850A074}" srcOrd="8" destOrd="0" presId="urn:microsoft.com/office/officeart/2016/7/layout/LinearBlockProcessNumbered"/>
    <dgm:cxn modelId="{641D1588-267B-4C21-923E-B493E461671E}" type="presParOf" srcId="{9292B308-62D7-4702-A37B-1A43B850A074}" destId="{1B28B401-A884-47EA-B20A-8BBAA7CDA069}" srcOrd="0" destOrd="0" presId="urn:microsoft.com/office/officeart/2016/7/layout/LinearBlockProcessNumbered"/>
    <dgm:cxn modelId="{F8FF913A-BD09-43B5-B84D-0276D8D32863}" type="presParOf" srcId="{9292B308-62D7-4702-A37B-1A43B850A074}" destId="{F2CA972E-E0C7-40BF-B837-86D4CDD2BD0E}" srcOrd="1" destOrd="0" presId="urn:microsoft.com/office/officeart/2016/7/layout/LinearBlockProcessNumbered"/>
    <dgm:cxn modelId="{F164F3DD-927A-4B11-8BA5-BB5112557C69}" type="presParOf" srcId="{9292B308-62D7-4702-A37B-1A43B850A074}" destId="{8D3FFA6B-AA39-4215-A916-B2634E0929DE}" srcOrd="2" destOrd="0" presId="urn:microsoft.com/office/officeart/2016/7/layout/LinearBlockProcessNumbered"/>
  </dgm:cxnLst>
  <dgm:bg/>
  <dgm:whole/>
  <dgm:extLst>
    <a:ext uri="http://schemas.microsoft.com/office/drawing/2008/diagram">
      <dsp:dataModelExt xmlns:dsp="http://schemas.microsoft.com/office/drawing/2008/diagram" relId="rId9" minVer="http://schemas.openxmlformats.org/drawingml/2006/diagram"/>
    </a:ext>
  </dgm:extLst>
</dgm:dataModel>
</file>

<file path=ppt/diagrams/data9.xml><?xml version="1.0" encoding="utf-8"?>
<dgm:dataModel xmlns:dgm="http://schemas.openxmlformats.org/drawingml/2006/diagram" xmlns:a="http://schemas.openxmlformats.org/drawingml/2006/main">
  <dgm:ptLst>
    <dgm:pt modelId="{34CA813C-A5DE-45E8-9424-7815D8C2050C}" type="doc">
      <dgm:prSet loTypeId="urn:microsoft.com/office/officeart/2018/2/layout/IconLabelList" loCatId="icon" qsTypeId="urn:microsoft.com/office/officeart/2005/8/quickstyle/simple1" qsCatId="simple" csTypeId="urn:microsoft.com/office/officeart/2018/5/colors/Iconchunking_neutralbg_accent2_2" csCatId="accent2" phldr="1"/>
      <dgm:spPr/>
      <dgm:t>
        <a:bodyPr/>
        <a:lstStyle/>
        <a:p>
          <a:endParaRPr lang="en-US"/>
        </a:p>
      </dgm:t>
    </dgm:pt>
    <dgm:pt modelId="{44894D18-210B-4FFA-9CF7-460244FF9F6A}">
      <dgm:prSet/>
      <dgm:spPr/>
      <dgm:t>
        <a:bodyPr/>
        <a:lstStyle/>
        <a:p>
          <a:pPr>
            <a:lnSpc>
              <a:spcPct val="100000"/>
            </a:lnSpc>
          </a:pPr>
          <a:r>
            <a:rPr lang="en-US" dirty="0"/>
            <a:t>Secure funding</a:t>
          </a:r>
        </a:p>
      </dgm:t>
    </dgm:pt>
    <dgm:pt modelId="{7F095ACC-3993-4659-98E4-CE4A7B5C9436}" type="parTrans" cxnId="{D82CFC7A-C657-4AD8-8A51-0AD61C458ECE}">
      <dgm:prSet/>
      <dgm:spPr/>
      <dgm:t>
        <a:bodyPr/>
        <a:lstStyle/>
        <a:p>
          <a:endParaRPr lang="en-US"/>
        </a:p>
      </dgm:t>
    </dgm:pt>
    <dgm:pt modelId="{1A7D14A2-399E-4433-8A3A-3B1AC86F273D}" type="sibTrans" cxnId="{D82CFC7A-C657-4AD8-8A51-0AD61C458ECE}">
      <dgm:prSet/>
      <dgm:spPr/>
      <dgm:t>
        <a:bodyPr/>
        <a:lstStyle/>
        <a:p>
          <a:endParaRPr lang="en-US"/>
        </a:p>
      </dgm:t>
    </dgm:pt>
    <dgm:pt modelId="{5F44C57B-5418-4E86-B672-59A8DB86637B}">
      <dgm:prSet/>
      <dgm:spPr/>
      <dgm:t>
        <a:bodyPr/>
        <a:lstStyle/>
        <a:p>
          <a:pPr>
            <a:lnSpc>
              <a:spcPct val="100000"/>
            </a:lnSpc>
          </a:pPr>
          <a:r>
            <a:rPr lang="en-US" dirty="0"/>
            <a:t>Identify existing resources</a:t>
          </a:r>
        </a:p>
      </dgm:t>
    </dgm:pt>
    <dgm:pt modelId="{AB750A4A-10E1-4A79-B250-B3EB073F7988}" type="parTrans" cxnId="{94DDC099-144D-4B97-9999-68DD7C8E1CA3}">
      <dgm:prSet/>
      <dgm:spPr/>
      <dgm:t>
        <a:bodyPr/>
        <a:lstStyle/>
        <a:p>
          <a:endParaRPr lang="en-US"/>
        </a:p>
      </dgm:t>
    </dgm:pt>
    <dgm:pt modelId="{942EAC07-B932-4100-BF63-3B89F251F97B}" type="sibTrans" cxnId="{94DDC099-144D-4B97-9999-68DD7C8E1CA3}">
      <dgm:prSet/>
      <dgm:spPr/>
      <dgm:t>
        <a:bodyPr/>
        <a:lstStyle/>
        <a:p>
          <a:endParaRPr lang="en-US"/>
        </a:p>
      </dgm:t>
    </dgm:pt>
    <dgm:pt modelId="{85C89E4C-C97B-4B11-9D86-2785B300FC9F}">
      <dgm:prSet/>
      <dgm:spPr/>
      <dgm:t>
        <a:bodyPr/>
        <a:lstStyle/>
        <a:p>
          <a:pPr>
            <a:lnSpc>
              <a:spcPct val="100000"/>
            </a:lnSpc>
          </a:pPr>
          <a:r>
            <a:rPr lang="en-US" dirty="0"/>
            <a:t>Launch initiative management platform</a:t>
          </a:r>
        </a:p>
      </dgm:t>
    </dgm:pt>
    <dgm:pt modelId="{987017B1-5742-4D31-93CD-80132F8B383C}" type="parTrans" cxnId="{1CF5BE1B-FC33-4901-95D9-BB28398E5E0B}">
      <dgm:prSet/>
      <dgm:spPr/>
      <dgm:t>
        <a:bodyPr/>
        <a:lstStyle/>
        <a:p>
          <a:endParaRPr lang="en-US"/>
        </a:p>
      </dgm:t>
    </dgm:pt>
    <dgm:pt modelId="{0560240A-889B-44B9-8702-74CAE0C11FAD}" type="sibTrans" cxnId="{1CF5BE1B-FC33-4901-95D9-BB28398E5E0B}">
      <dgm:prSet/>
      <dgm:spPr/>
      <dgm:t>
        <a:bodyPr/>
        <a:lstStyle/>
        <a:p>
          <a:endParaRPr lang="en-US"/>
        </a:p>
      </dgm:t>
    </dgm:pt>
    <dgm:pt modelId="{87C812F0-BE51-443A-9F0A-640879EB600B}">
      <dgm:prSet/>
      <dgm:spPr/>
      <dgm:t>
        <a:bodyPr/>
        <a:lstStyle/>
        <a:p>
          <a:pPr>
            <a:lnSpc>
              <a:spcPct val="100000"/>
            </a:lnSpc>
          </a:pPr>
          <a:r>
            <a:rPr lang="en-US" dirty="0"/>
            <a:t>Finalize overall goals </a:t>
          </a:r>
        </a:p>
      </dgm:t>
    </dgm:pt>
    <dgm:pt modelId="{86ACB4D6-1559-48A5-A994-6D6A3C20B2F1}" type="parTrans" cxnId="{447C3811-F149-4FD0-A714-725E0EC17AA7}">
      <dgm:prSet/>
      <dgm:spPr/>
      <dgm:t>
        <a:bodyPr/>
        <a:lstStyle/>
        <a:p>
          <a:endParaRPr lang="en-US"/>
        </a:p>
      </dgm:t>
    </dgm:pt>
    <dgm:pt modelId="{E7884345-348D-43CC-A5AB-13E5FBD88ABB}" type="sibTrans" cxnId="{447C3811-F149-4FD0-A714-725E0EC17AA7}">
      <dgm:prSet/>
      <dgm:spPr/>
      <dgm:t>
        <a:bodyPr/>
        <a:lstStyle/>
        <a:p>
          <a:endParaRPr lang="en-US"/>
        </a:p>
      </dgm:t>
    </dgm:pt>
    <dgm:pt modelId="{E35BB0DC-C748-43A9-9D15-CFD3A25C07EF}">
      <dgm:prSet/>
      <dgm:spPr/>
      <dgm:t>
        <a:bodyPr/>
        <a:lstStyle/>
        <a:p>
          <a:pPr>
            <a:lnSpc>
              <a:spcPct val="100000"/>
            </a:lnSpc>
          </a:pPr>
          <a:r>
            <a:rPr lang="en-US" dirty="0"/>
            <a:t>Onboard Initiative Coordinator</a:t>
          </a:r>
        </a:p>
      </dgm:t>
    </dgm:pt>
    <dgm:pt modelId="{D226FC4D-F2B6-41C1-9C78-D37AE1CEF90B}" type="parTrans" cxnId="{B15BB78C-AF70-40DE-8F26-5BC22C8055E3}">
      <dgm:prSet/>
      <dgm:spPr/>
      <dgm:t>
        <a:bodyPr/>
        <a:lstStyle/>
        <a:p>
          <a:endParaRPr lang="en-US"/>
        </a:p>
      </dgm:t>
    </dgm:pt>
    <dgm:pt modelId="{BCFABE94-7349-4807-B111-C5544DB1F9EF}" type="sibTrans" cxnId="{B15BB78C-AF70-40DE-8F26-5BC22C8055E3}">
      <dgm:prSet/>
      <dgm:spPr/>
      <dgm:t>
        <a:bodyPr/>
        <a:lstStyle/>
        <a:p>
          <a:endParaRPr lang="en-US"/>
        </a:p>
      </dgm:t>
    </dgm:pt>
    <dgm:pt modelId="{D06A12C9-20C2-4D21-AA7C-58BC32270E47}" type="pres">
      <dgm:prSet presAssocID="{34CA813C-A5DE-45E8-9424-7815D8C2050C}" presName="root" presStyleCnt="0">
        <dgm:presLayoutVars>
          <dgm:dir/>
          <dgm:resizeHandles val="exact"/>
        </dgm:presLayoutVars>
      </dgm:prSet>
      <dgm:spPr/>
    </dgm:pt>
    <dgm:pt modelId="{C331F084-AF9A-45FB-87F7-1CFE32E9046E}" type="pres">
      <dgm:prSet presAssocID="{44894D18-210B-4FFA-9CF7-460244FF9F6A}" presName="compNode" presStyleCnt="0"/>
      <dgm:spPr/>
    </dgm:pt>
    <dgm:pt modelId="{0CC81EDC-6E91-46BB-BB5B-B87B6CF0927B}" type="pres">
      <dgm:prSet presAssocID="{44894D18-210B-4FFA-9CF7-460244FF9F6A}" presName="iconRect" presStyleLbl="node1" presStyleIdx="0" presStyleCnt="5"/>
      <dgm:spPr>
        <a:blipFill>
          <a:blip xmlns:r="http://schemas.openxmlformats.org/officeDocument/2006/relationships" r:embed="rId1">
            <a:extLst>
              <a:ext uri="{28A0092B-C50C-407E-A947-70E740481C1C}">
                <a14:useLocalDpi xmlns:a14="http://schemas.microsoft.com/office/drawing/2010/main"/>
              </a:ext>
              <a:ext uri="{96DAC541-7B7A-43D3-8B79-37D633B846F1}">
                <asvg:svgBlip xmlns:asvg="http://schemas.microsoft.com/office/drawing/2016/SVG/main" r:embed="rId2"/>
              </a:ext>
            </a:extLst>
          </a:blip>
          <a:stretch>
            <a:fillRect/>
          </a:stretch>
        </a:blipFill>
        <a:ln>
          <a:noFill/>
        </a:ln>
      </dgm:spPr>
      <dgm:extLst>
        <a:ext uri="{E40237B7-FDA0-4F09-8148-C483321AD2D9}">
          <dgm14:cNvPr xmlns:dgm14="http://schemas.microsoft.com/office/drawing/2010/diagram" id="0" name="" descr="Money"/>
        </a:ext>
      </dgm:extLst>
    </dgm:pt>
    <dgm:pt modelId="{D5638406-A077-494C-A2FA-092857F5A642}" type="pres">
      <dgm:prSet presAssocID="{44894D18-210B-4FFA-9CF7-460244FF9F6A}" presName="spaceRect" presStyleCnt="0"/>
      <dgm:spPr/>
    </dgm:pt>
    <dgm:pt modelId="{5AEF5F0B-8A66-47DE-9D7E-963E2BB83897}" type="pres">
      <dgm:prSet presAssocID="{44894D18-210B-4FFA-9CF7-460244FF9F6A}" presName="textRect" presStyleLbl="revTx" presStyleIdx="0" presStyleCnt="5">
        <dgm:presLayoutVars>
          <dgm:chMax val="1"/>
          <dgm:chPref val="1"/>
        </dgm:presLayoutVars>
      </dgm:prSet>
      <dgm:spPr/>
    </dgm:pt>
    <dgm:pt modelId="{5FED7A80-4006-477D-BA72-E5757C796089}" type="pres">
      <dgm:prSet presAssocID="{1A7D14A2-399E-4433-8A3A-3B1AC86F273D}" presName="sibTrans" presStyleCnt="0"/>
      <dgm:spPr/>
    </dgm:pt>
    <dgm:pt modelId="{BB243B38-131D-44E5-A483-338160A830AE}" type="pres">
      <dgm:prSet presAssocID="{5F44C57B-5418-4E86-B672-59A8DB86637B}" presName="compNode" presStyleCnt="0"/>
      <dgm:spPr/>
    </dgm:pt>
    <dgm:pt modelId="{DFB0B709-C725-4A43-8567-6ED370CD8071}" type="pres">
      <dgm:prSet presAssocID="{5F44C57B-5418-4E86-B672-59A8DB86637B}" presName="iconRect" presStyleLbl="node1" presStyleIdx="1" presStyleCnt="5"/>
      <dgm:spPr>
        <a:blipFill>
          <a:blip xmlns:r="http://schemas.openxmlformats.org/officeDocument/2006/relationships" r:embed="rId3">
            <a:extLst>
              <a:ext uri="{28A0092B-C50C-407E-A947-70E740481C1C}">
                <a14:useLocalDpi xmlns:a14="http://schemas.microsoft.com/office/drawing/2010/main"/>
              </a:ext>
              <a:ext uri="{96DAC541-7B7A-43D3-8B79-37D633B846F1}">
                <asvg:svgBlip xmlns:asvg="http://schemas.microsoft.com/office/drawing/2016/SVG/main" r:embed="rId4"/>
              </a:ext>
            </a:extLst>
          </a:blip>
          <a:stretch>
            <a:fillRect/>
          </a:stretch>
        </a:blipFill>
        <a:ln>
          <a:noFill/>
        </a:ln>
      </dgm:spPr>
      <dgm:extLst>
        <a:ext uri="{E40237B7-FDA0-4F09-8148-C483321AD2D9}">
          <dgm14:cNvPr xmlns:dgm14="http://schemas.microsoft.com/office/drawing/2010/diagram" id="0" name="" descr="Magnifying glass"/>
        </a:ext>
      </dgm:extLst>
    </dgm:pt>
    <dgm:pt modelId="{4C046ABE-20EA-4CF4-9E81-A785B49CC067}" type="pres">
      <dgm:prSet presAssocID="{5F44C57B-5418-4E86-B672-59A8DB86637B}" presName="spaceRect" presStyleCnt="0"/>
      <dgm:spPr/>
    </dgm:pt>
    <dgm:pt modelId="{BB15D457-0A76-470F-AAB3-192FE31CDAA1}" type="pres">
      <dgm:prSet presAssocID="{5F44C57B-5418-4E86-B672-59A8DB86637B}" presName="textRect" presStyleLbl="revTx" presStyleIdx="1" presStyleCnt="5">
        <dgm:presLayoutVars>
          <dgm:chMax val="1"/>
          <dgm:chPref val="1"/>
        </dgm:presLayoutVars>
      </dgm:prSet>
      <dgm:spPr/>
    </dgm:pt>
    <dgm:pt modelId="{1F152B43-F4FD-4F9D-88E2-4A2AC494B015}" type="pres">
      <dgm:prSet presAssocID="{942EAC07-B932-4100-BF63-3B89F251F97B}" presName="sibTrans" presStyleCnt="0"/>
      <dgm:spPr/>
    </dgm:pt>
    <dgm:pt modelId="{BE49DD9D-1236-47DD-8864-EAEAEBEEF013}" type="pres">
      <dgm:prSet presAssocID="{85C89E4C-C97B-4B11-9D86-2785B300FC9F}" presName="compNode" presStyleCnt="0"/>
      <dgm:spPr/>
    </dgm:pt>
    <dgm:pt modelId="{1004EA23-182E-406D-8E31-D2A3CE869BBF}" type="pres">
      <dgm:prSet presAssocID="{85C89E4C-C97B-4B11-9D86-2785B300FC9F}" presName="iconRect" presStyleLbl="node1" presStyleIdx="2" presStyleCnt="5"/>
      <dgm:spPr>
        <a:blipFill>
          <a:blip xmlns:r="http://schemas.openxmlformats.org/officeDocument/2006/relationships" r:embed="rId5">
            <a:extLst>
              <a:ext uri="{28A0092B-C50C-407E-A947-70E740481C1C}">
                <a14:useLocalDpi xmlns:a14="http://schemas.microsoft.com/office/drawing/2010/main"/>
              </a:ext>
              <a:ext uri="{96DAC541-7B7A-43D3-8B79-37D633B846F1}">
                <asvg:svgBlip xmlns:asvg="http://schemas.microsoft.com/office/drawing/2016/SVG/main" r:embed="rId6"/>
              </a:ext>
            </a:extLst>
          </a:blip>
          <a:stretch>
            <a:fillRect/>
          </a:stretch>
        </a:blipFill>
        <a:ln>
          <a:noFill/>
        </a:ln>
      </dgm:spPr>
      <dgm:extLst>
        <a:ext uri="{E40237B7-FDA0-4F09-8148-C483321AD2D9}">
          <dgm14:cNvPr xmlns:dgm14="http://schemas.microsoft.com/office/drawing/2010/diagram" id="0" name="" descr="Rocket"/>
        </a:ext>
      </dgm:extLst>
    </dgm:pt>
    <dgm:pt modelId="{49685B8D-50F7-470F-90FA-FD5C51C8A871}" type="pres">
      <dgm:prSet presAssocID="{85C89E4C-C97B-4B11-9D86-2785B300FC9F}" presName="spaceRect" presStyleCnt="0"/>
      <dgm:spPr/>
    </dgm:pt>
    <dgm:pt modelId="{629CEC6C-1D6D-4382-8476-62F99347FF33}" type="pres">
      <dgm:prSet presAssocID="{85C89E4C-C97B-4B11-9D86-2785B300FC9F}" presName="textRect" presStyleLbl="revTx" presStyleIdx="2" presStyleCnt="5">
        <dgm:presLayoutVars>
          <dgm:chMax val="1"/>
          <dgm:chPref val="1"/>
        </dgm:presLayoutVars>
      </dgm:prSet>
      <dgm:spPr/>
    </dgm:pt>
    <dgm:pt modelId="{1D4AA562-DE4A-411A-8166-EACB41AB5AE3}" type="pres">
      <dgm:prSet presAssocID="{0560240A-889B-44B9-8702-74CAE0C11FAD}" presName="sibTrans" presStyleCnt="0"/>
      <dgm:spPr/>
    </dgm:pt>
    <dgm:pt modelId="{1FB7658C-A949-4F74-BA00-092FBB6285BD}" type="pres">
      <dgm:prSet presAssocID="{E35BB0DC-C748-43A9-9D15-CFD3A25C07EF}" presName="compNode" presStyleCnt="0"/>
      <dgm:spPr/>
    </dgm:pt>
    <dgm:pt modelId="{ABCAA365-F4AD-4C29-9250-80E92F1FE377}" type="pres">
      <dgm:prSet presAssocID="{E35BB0DC-C748-43A9-9D15-CFD3A25C07EF}" presName="iconRect" presStyleLbl="node1" presStyleIdx="3" presStyleCnt="5"/>
      <dgm:spPr>
        <a:blipFill>
          <a:blip xmlns:r="http://schemas.openxmlformats.org/officeDocument/2006/relationships" r:embed="rId7">
            <a:extLst>
              <a:ext uri="{28A0092B-C50C-407E-A947-70E740481C1C}">
                <a14:useLocalDpi xmlns:a14="http://schemas.microsoft.com/office/drawing/2010/main"/>
              </a:ext>
              <a:ext uri="{96DAC541-7B7A-43D3-8B79-37D633B846F1}">
                <asvg:svgBlip xmlns:asvg="http://schemas.microsoft.com/office/drawing/2016/SVG/main" r:embed="rId8"/>
              </a:ext>
            </a:extLst>
          </a:blip>
          <a:srcRect/>
          <a:stretch>
            <a:fillRect/>
          </a:stretch>
        </a:blipFill>
      </dgm:spPr>
      <dgm:extLst>
        <a:ext uri="{E40237B7-FDA0-4F09-8148-C483321AD2D9}">
          <dgm14:cNvPr xmlns:dgm14="http://schemas.microsoft.com/office/drawing/2010/diagram" id="0" name="" descr="User"/>
        </a:ext>
      </dgm:extLst>
    </dgm:pt>
    <dgm:pt modelId="{454A3037-14CE-432C-9247-A678B6F0B384}" type="pres">
      <dgm:prSet presAssocID="{E35BB0DC-C748-43A9-9D15-CFD3A25C07EF}" presName="spaceRect" presStyleCnt="0"/>
      <dgm:spPr/>
    </dgm:pt>
    <dgm:pt modelId="{26604AE8-074E-461D-8370-2BB30CD6AE27}" type="pres">
      <dgm:prSet presAssocID="{E35BB0DC-C748-43A9-9D15-CFD3A25C07EF}" presName="textRect" presStyleLbl="revTx" presStyleIdx="3" presStyleCnt="5">
        <dgm:presLayoutVars>
          <dgm:chMax val="1"/>
          <dgm:chPref val="1"/>
        </dgm:presLayoutVars>
      </dgm:prSet>
      <dgm:spPr/>
    </dgm:pt>
    <dgm:pt modelId="{2979D2AD-52EE-4532-B19D-FDB3331B7576}" type="pres">
      <dgm:prSet presAssocID="{BCFABE94-7349-4807-B111-C5544DB1F9EF}" presName="sibTrans" presStyleCnt="0"/>
      <dgm:spPr/>
    </dgm:pt>
    <dgm:pt modelId="{AE6FA5B1-1916-4AFC-AB9B-9AE9970539F8}" type="pres">
      <dgm:prSet presAssocID="{87C812F0-BE51-443A-9F0A-640879EB600B}" presName="compNode" presStyleCnt="0"/>
      <dgm:spPr/>
    </dgm:pt>
    <dgm:pt modelId="{29EA3234-EF11-46C4-B04C-4C5EE1D9FD80}" type="pres">
      <dgm:prSet presAssocID="{87C812F0-BE51-443A-9F0A-640879EB600B}" presName="iconRect" presStyleLbl="node1" presStyleIdx="4" presStyleCnt="5"/>
      <dgm:spPr>
        <a:blipFill>
          <a:blip xmlns:r="http://schemas.openxmlformats.org/officeDocument/2006/relationships" r:embed="rId9">
            <a:extLst>
              <a:ext uri="{28A0092B-C50C-407E-A947-70E740481C1C}">
                <a14:useLocalDpi xmlns:a14="http://schemas.microsoft.com/office/drawing/2010/main"/>
              </a:ext>
              <a:ext uri="{96DAC541-7B7A-43D3-8B79-37D633B846F1}">
                <asvg:svgBlip xmlns:asvg="http://schemas.microsoft.com/office/drawing/2016/SVG/main" r:embed="rId10"/>
              </a:ext>
            </a:extLst>
          </a:blip>
          <a:stretch>
            <a:fillRect/>
          </a:stretch>
        </a:blipFill>
        <a:ln>
          <a:noFill/>
        </a:ln>
      </dgm:spPr>
      <dgm:extLst>
        <a:ext uri="{E40237B7-FDA0-4F09-8148-C483321AD2D9}">
          <dgm14:cNvPr xmlns:dgm14="http://schemas.microsoft.com/office/drawing/2010/diagram" id="0" name="" descr="Bullseye"/>
        </a:ext>
      </dgm:extLst>
    </dgm:pt>
    <dgm:pt modelId="{2E4978AA-6349-40E2-A11D-C4E70549D9E2}" type="pres">
      <dgm:prSet presAssocID="{87C812F0-BE51-443A-9F0A-640879EB600B}" presName="spaceRect" presStyleCnt="0"/>
      <dgm:spPr/>
    </dgm:pt>
    <dgm:pt modelId="{866DA310-A04B-450C-8A61-9D516755C074}" type="pres">
      <dgm:prSet presAssocID="{87C812F0-BE51-443A-9F0A-640879EB600B}" presName="textRect" presStyleLbl="revTx" presStyleIdx="4" presStyleCnt="5">
        <dgm:presLayoutVars>
          <dgm:chMax val="1"/>
          <dgm:chPref val="1"/>
        </dgm:presLayoutVars>
      </dgm:prSet>
      <dgm:spPr/>
    </dgm:pt>
  </dgm:ptLst>
  <dgm:cxnLst>
    <dgm:cxn modelId="{447C3811-F149-4FD0-A714-725E0EC17AA7}" srcId="{34CA813C-A5DE-45E8-9424-7815D8C2050C}" destId="{87C812F0-BE51-443A-9F0A-640879EB600B}" srcOrd="4" destOrd="0" parTransId="{86ACB4D6-1559-48A5-A994-6D6A3C20B2F1}" sibTransId="{E7884345-348D-43CC-A5AB-13E5FBD88ABB}"/>
    <dgm:cxn modelId="{1CF5BE1B-FC33-4901-95D9-BB28398E5E0B}" srcId="{34CA813C-A5DE-45E8-9424-7815D8C2050C}" destId="{85C89E4C-C97B-4B11-9D86-2785B300FC9F}" srcOrd="2" destOrd="0" parTransId="{987017B1-5742-4D31-93CD-80132F8B383C}" sibTransId="{0560240A-889B-44B9-8702-74CAE0C11FAD}"/>
    <dgm:cxn modelId="{C631AB1D-823F-408D-A52A-08FF3E005F80}" type="presOf" srcId="{5F44C57B-5418-4E86-B672-59A8DB86637B}" destId="{BB15D457-0A76-470F-AAB3-192FE31CDAA1}" srcOrd="0" destOrd="0" presId="urn:microsoft.com/office/officeart/2018/2/layout/IconLabelList"/>
    <dgm:cxn modelId="{28AB5A3F-7C99-4B08-84E0-FA945FB4BF12}" type="presOf" srcId="{44894D18-210B-4FFA-9CF7-460244FF9F6A}" destId="{5AEF5F0B-8A66-47DE-9D7E-963E2BB83897}" srcOrd="0" destOrd="0" presId="urn:microsoft.com/office/officeart/2018/2/layout/IconLabelList"/>
    <dgm:cxn modelId="{54008C6D-7548-4A92-BE2D-918087857F24}" type="presOf" srcId="{E35BB0DC-C748-43A9-9D15-CFD3A25C07EF}" destId="{26604AE8-074E-461D-8370-2BB30CD6AE27}" srcOrd="0" destOrd="0" presId="urn:microsoft.com/office/officeart/2018/2/layout/IconLabelList"/>
    <dgm:cxn modelId="{77CAAD6D-94BD-4A82-B53A-C09D838EDE5C}" type="presOf" srcId="{87C812F0-BE51-443A-9F0A-640879EB600B}" destId="{866DA310-A04B-450C-8A61-9D516755C074}" srcOrd="0" destOrd="0" presId="urn:microsoft.com/office/officeart/2018/2/layout/IconLabelList"/>
    <dgm:cxn modelId="{D2E20E54-686C-40F9-98C7-7B4829986544}" type="presOf" srcId="{34CA813C-A5DE-45E8-9424-7815D8C2050C}" destId="{D06A12C9-20C2-4D21-AA7C-58BC32270E47}" srcOrd="0" destOrd="0" presId="urn:microsoft.com/office/officeart/2018/2/layout/IconLabelList"/>
    <dgm:cxn modelId="{D82CFC7A-C657-4AD8-8A51-0AD61C458ECE}" srcId="{34CA813C-A5DE-45E8-9424-7815D8C2050C}" destId="{44894D18-210B-4FFA-9CF7-460244FF9F6A}" srcOrd="0" destOrd="0" parTransId="{7F095ACC-3993-4659-98E4-CE4A7B5C9436}" sibTransId="{1A7D14A2-399E-4433-8A3A-3B1AC86F273D}"/>
    <dgm:cxn modelId="{B15BB78C-AF70-40DE-8F26-5BC22C8055E3}" srcId="{34CA813C-A5DE-45E8-9424-7815D8C2050C}" destId="{E35BB0DC-C748-43A9-9D15-CFD3A25C07EF}" srcOrd="3" destOrd="0" parTransId="{D226FC4D-F2B6-41C1-9C78-D37AE1CEF90B}" sibTransId="{BCFABE94-7349-4807-B111-C5544DB1F9EF}"/>
    <dgm:cxn modelId="{94DDC099-144D-4B97-9999-68DD7C8E1CA3}" srcId="{34CA813C-A5DE-45E8-9424-7815D8C2050C}" destId="{5F44C57B-5418-4E86-B672-59A8DB86637B}" srcOrd="1" destOrd="0" parTransId="{AB750A4A-10E1-4A79-B250-B3EB073F7988}" sibTransId="{942EAC07-B932-4100-BF63-3B89F251F97B}"/>
    <dgm:cxn modelId="{10E671CA-6ADF-403D-B114-969762F844F7}" type="presOf" srcId="{85C89E4C-C97B-4B11-9D86-2785B300FC9F}" destId="{629CEC6C-1D6D-4382-8476-62F99347FF33}" srcOrd="0" destOrd="0" presId="urn:microsoft.com/office/officeart/2018/2/layout/IconLabelList"/>
    <dgm:cxn modelId="{10E3B970-4B8B-4A88-A2AC-316EC43CDC88}" type="presParOf" srcId="{D06A12C9-20C2-4D21-AA7C-58BC32270E47}" destId="{C331F084-AF9A-45FB-87F7-1CFE32E9046E}" srcOrd="0" destOrd="0" presId="urn:microsoft.com/office/officeart/2018/2/layout/IconLabelList"/>
    <dgm:cxn modelId="{FC19E4BA-8DB7-467B-9720-D11114DCD498}" type="presParOf" srcId="{C331F084-AF9A-45FB-87F7-1CFE32E9046E}" destId="{0CC81EDC-6E91-46BB-BB5B-B87B6CF0927B}" srcOrd="0" destOrd="0" presId="urn:microsoft.com/office/officeart/2018/2/layout/IconLabelList"/>
    <dgm:cxn modelId="{46C2261D-1328-4D78-B490-60A70E62FD5E}" type="presParOf" srcId="{C331F084-AF9A-45FB-87F7-1CFE32E9046E}" destId="{D5638406-A077-494C-A2FA-092857F5A642}" srcOrd="1" destOrd="0" presId="urn:microsoft.com/office/officeart/2018/2/layout/IconLabelList"/>
    <dgm:cxn modelId="{170747FB-96A2-42CA-81FB-AA783E131636}" type="presParOf" srcId="{C331F084-AF9A-45FB-87F7-1CFE32E9046E}" destId="{5AEF5F0B-8A66-47DE-9D7E-963E2BB83897}" srcOrd="2" destOrd="0" presId="urn:microsoft.com/office/officeart/2018/2/layout/IconLabelList"/>
    <dgm:cxn modelId="{693731F3-F911-4462-A3B6-2B0A01B734D3}" type="presParOf" srcId="{D06A12C9-20C2-4D21-AA7C-58BC32270E47}" destId="{5FED7A80-4006-477D-BA72-E5757C796089}" srcOrd="1" destOrd="0" presId="urn:microsoft.com/office/officeart/2018/2/layout/IconLabelList"/>
    <dgm:cxn modelId="{4C1828FB-068C-4258-84FE-D9902EBED9C5}" type="presParOf" srcId="{D06A12C9-20C2-4D21-AA7C-58BC32270E47}" destId="{BB243B38-131D-44E5-A483-338160A830AE}" srcOrd="2" destOrd="0" presId="urn:microsoft.com/office/officeart/2018/2/layout/IconLabelList"/>
    <dgm:cxn modelId="{377B2D84-F732-4E1A-9E6A-91D1573D816E}" type="presParOf" srcId="{BB243B38-131D-44E5-A483-338160A830AE}" destId="{DFB0B709-C725-4A43-8567-6ED370CD8071}" srcOrd="0" destOrd="0" presId="urn:microsoft.com/office/officeart/2018/2/layout/IconLabelList"/>
    <dgm:cxn modelId="{A8E38B25-B65B-4E77-9A06-3153FE38755E}" type="presParOf" srcId="{BB243B38-131D-44E5-A483-338160A830AE}" destId="{4C046ABE-20EA-4CF4-9E81-A785B49CC067}" srcOrd="1" destOrd="0" presId="urn:microsoft.com/office/officeart/2018/2/layout/IconLabelList"/>
    <dgm:cxn modelId="{88BB2366-AA69-4438-B1D6-A52B27A0F0EA}" type="presParOf" srcId="{BB243B38-131D-44E5-A483-338160A830AE}" destId="{BB15D457-0A76-470F-AAB3-192FE31CDAA1}" srcOrd="2" destOrd="0" presId="urn:microsoft.com/office/officeart/2018/2/layout/IconLabelList"/>
    <dgm:cxn modelId="{0E30F3FF-514E-437A-89D6-0C75B724BCF7}" type="presParOf" srcId="{D06A12C9-20C2-4D21-AA7C-58BC32270E47}" destId="{1F152B43-F4FD-4F9D-88E2-4A2AC494B015}" srcOrd="3" destOrd="0" presId="urn:microsoft.com/office/officeart/2018/2/layout/IconLabelList"/>
    <dgm:cxn modelId="{DB1E3F15-E8A0-4B61-8140-72F1436FE433}" type="presParOf" srcId="{D06A12C9-20C2-4D21-AA7C-58BC32270E47}" destId="{BE49DD9D-1236-47DD-8864-EAEAEBEEF013}" srcOrd="4" destOrd="0" presId="urn:microsoft.com/office/officeart/2018/2/layout/IconLabelList"/>
    <dgm:cxn modelId="{406AC92D-A799-4944-9B77-061F0AEFF6F9}" type="presParOf" srcId="{BE49DD9D-1236-47DD-8864-EAEAEBEEF013}" destId="{1004EA23-182E-406D-8E31-D2A3CE869BBF}" srcOrd="0" destOrd="0" presId="urn:microsoft.com/office/officeart/2018/2/layout/IconLabelList"/>
    <dgm:cxn modelId="{4F1D19B7-6E80-4BEA-B1BD-C09E795E44E1}" type="presParOf" srcId="{BE49DD9D-1236-47DD-8864-EAEAEBEEF013}" destId="{49685B8D-50F7-470F-90FA-FD5C51C8A871}" srcOrd="1" destOrd="0" presId="urn:microsoft.com/office/officeart/2018/2/layout/IconLabelList"/>
    <dgm:cxn modelId="{BF2B13F0-BECC-49A6-A54D-0D1BD8C8AF5A}" type="presParOf" srcId="{BE49DD9D-1236-47DD-8864-EAEAEBEEF013}" destId="{629CEC6C-1D6D-4382-8476-62F99347FF33}" srcOrd="2" destOrd="0" presId="urn:microsoft.com/office/officeart/2018/2/layout/IconLabelList"/>
    <dgm:cxn modelId="{30EA5D3E-CDB6-4DD9-BF9F-1E73D7F0E9EF}" type="presParOf" srcId="{D06A12C9-20C2-4D21-AA7C-58BC32270E47}" destId="{1D4AA562-DE4A-411A-8166-EACB41AB5AE3}" srcOrd="5" destOrd="0" presId="urn:microsoft.com/office/officeart/2018/2/layout/IconLabelList"/>
    <dgm:cxn modelId="{3627B8E6-15B0-4772-9AFE-6973B2119FFB}" type="presParOf" srcId="{D06A12C9-20C2-4D21-AA7C-58BC32270E47}" destId="{1FB7658C-A949-4F74-BA00-092FBB6285BD}" srcOrd="6" destOrd="0" presId="urn:microsoft.com/office/officeart/2018/2/layout/IconLabelList"/>
    <dgm:cxn modelId="{BE7DF264-AE0F-4263-9D47-685C2E395379}" type="presParOf" srcId="{1FB7658C-A949-4F74-BA00-092FBB6285BD}" destId="{ABCAA365-F4AD-4C29-9250-80E92F1FE377}" srcOrd="0" destOrd="0" presId="urn:microsoft.com/office/officeart/2018/2/layout/IconLabelList"/>
    <dgm:cxn modelId="{DB0F9884-DA8B-4134-9B81-1101937D344B}" type="presParOf" srcId="{1FB7658C-A949-4F74-BA00-092FBB6285BD}" destId="{454A3037-14CE-432C-9247-A678B6F0B384}" srcOrd="1" destOrd="0" presId="urn:microsoft.com/office/officeart/2018/2/layout/IconLabelList"/>
    <dgm:cxn modelId="{CF069F99-CE3A-4D38-9E66-3E41E5F290FF}" type="presParOf" srcId="{1FB7658C-A949-4F74-BA00-092FBB6285BD}" destId="{26604AE8-074E-461D-8370-2BB30CD6AE27}" srcOrd="2" destOrd="0" presId="urn:microsoft.com/office/officeart/2018/2/layout/IconLabelList"/>
    <dgm:cxn modelId="{D762C518-5B56-4BEF-9112-C7B694FEC512}" type="presParOf" srcId="{D06A12C9-20C2-4D21-AA7C-58BC32270E47}" destId="{2979D2AD-52EE-4532-B19D-FDB3331B7576}" srcOrd="7" destOrd="0" presId="urn:microsoft.com/office/officeart/2018/2/layout/IconLabelList"/>
    <dgm:cxn modelId="{97C9FC08-56C4-42D2-957D-5463ADF71F9C}" type="presParOf" srcId="{D06A12C9-20C2-4D21-AA7C-58BC32270E47}" destId="{AE6FA5B1-1916-4AFC-AB9B-9AE9970539F8}" srcOrd="8" destOrd="0" presId="urn:microsoft.com/office/officeart/2018/2/layout/IconLabelList"/>
    <dgm:cxn modelId="{146CC8E3-B91F-4D36-81B2-05759A11C247}" type="presParOf" srcId="{AE6FA5B1-1916-4AFC-AB9B-9AE9970539F8}" destId="{29EA3234-EF11-46C4-B04C-4C5EE1D9FD80}" srcOrd="0" destOrd="0" presId="urn:microsoft.com/office/officeart/2018/2/layout/IconLabelList"/>
    <dgm:cxn modelId="{4A85A43A-475B-4DFC-A765-9D43830600CC}" type="presParOf" srcId="{AE6FA5B1-1916-4AFC-AB9B-9AE9970539F8}" destId="{2E4978AA-6349-40E2-A11D-C4E70549D9E2}" srcOrd="1" destOrd="0" presId="urn:microsoft.com/office/officeart/2018/2/layout/IconLabelList"/>
    <dgm:cxn modelId="{87FB61BC-5D02-4E89-AB69-C84501A6CE63}" type="presParOf" srcId="{AE6FA5B1-1916-4AFC-AB9B-9AE9970539F8}" destId="{866DA310-A04B-450C-8A61-9D516755C074}" srcOrd="2" destOrd="0" presId="urn:microsoft.com/office/officeart/2018/2/layout/IconLabelList"/>
  </dgm:cxnLst>
  <dgm:bg/>
  <dgm:whole/>
  <dgm:extLst>
    <a:ext uri="http://schemas.microsoft.com/office/drawing/2008/diagram">
      <dsp:dataModelExt xmlns:dsp="http://schemas.microsoft.com/office/drawing/2008/diagram" relId="rId9" minVer="http://schemas.openxmlformats.org/drawingml/2006/diagram"/>
    </a:ext>
  </dgm:extLst>
</dgm:dataModel>
</file>

<file path=ppt/diagrams/data10.xml><?xml version="1.0" encoding="utf-8"?>
<dgm:dataModel xmlns:dgm="http://schemas.openxmlformats.org/drawingml/2006/diagram" xmlns:a="http://schemas.openxmlformats.org/drawingml/2006/main">
  <dgm:ptLst>
    <dgm:pt modelId="{E8B18EE1-D361-4F01-B284-29B730890550}" type="doc">
      <dgm:prSet loTypeId="urn:microsoft.com/office/officeart/2005/8/layout/vProcess5" loCatId="process" qsTypeId="urn:microsoft.com/office/officeart/2005/8/quickstyle/simple1" qsCatId="simple" csTypeId="urn:microsoft.com/office/officeart/2005/8/colors/colorful5" csCatId="colorful" phldr="1"/>
      <dgm:spPr/>
      <dgm:t>
        <a:bodyPr/>
        <a:lstStyle/>
        <a:p>
          <a:endParaRPr lang="en-US"/>
        </a:p>
      </dgm:t>
    </dgm:pt>
    <dgm:pt modelId="{D42B5D57-D16C-4A69-834C-02882335BC06}">
      <dgm:prSet/>
      <dgm:spPr/>
      <dgm:t>
        <a:bodyPr/>
        <a:lstStyle/>
        <a:p>
          <a:r>
            <a:rPr lang="en-US" dirty="0"/>
            <a:t>National Collections Program</a:t>
          </a:r>
        </a:p>
      </dgm:t>
    </dgm:pt>
    <dgm:pt modelId="{8A2760E3-FE2B-4998-99BA-72F3B879D223}" type="parTrans" cxnId="{E0EA10CE-BC6E-4C83-A0BC-DE41B1FB03D7}">
      <dgm:prSet/>
      <dgm:spPr/>
      <dgm:t>
        <a:bodyPr/>
        <a:lstStyle/>
        <a:p>
          <a:endParaRPr lang="en-US"/>
        </a:p>
      </dgm:t>
    </dgm:pt>
    <dgm:pt modelId="{C56E27F8-F21E-4EA6-8A5F-AAC6F6F8CCE9}" type="sibTrans" cxnId="{E0EA10CE-BC6E-4C83-A0BC-DE41B1FB03D7}">
      <dgm:prSet/>
      <dgm:spPr>
        <a:noFill/>
        <a:ln>
          <a:noFill/>
        </a:ln>
      </dgm:spPr>
      <dgm:t>
        <a:bodyPr/>
        <a:lstStyle/>
        <a:p>
          <a:endParaRPr lang="en-US" dirty="0"/>
        </a:p>
      </dgm:t>
    </dgm:pt>
    <dgm:pt modelId="{8FE5C400-7EC5-4908-B00C-25B24948C3E9}">
      <dgm:prSet/>
      <dgm:spPr/>
      <dgm:t>
        <a:bodyPr/>
        <a:lstStyle/>
        <a:p>
          <a:r>
            <a:rPr lang="en-US" dirty="0"/>
            <a:t>Kelli Hix, Marie Lascu, and Moriah Ulinskas (Community Archiving Collective)</a:t>
          </a:r>
        </a:p>
      </dgm:t>
    </dgm:pt>
    <dgm:pt modelId="{690060D1-96C1-4A82-9D61-FE8E6B694C75}" type="parTrans" cxnId="{65098E2A-49F0-48DE-AC63-EC470DE12B8D}">
      <dgm:prSet/>
      <dgm:spPr/>
      <dgm:t>
        <a:bodyPr/>
        <a:lstStyle/>
        <a:p>
          <a:endParaRPr lang="en-US"/>
        </a:p>
      </dgm:t>
    </dgm:pt>
    <dgm:pt modelId="{820A7057-0B63-4D48-8795-179DCD960583}" type="sibTrans" cxnId="{65098E2A-49F0-48DE-AC63-EC470DE12B8D}">
      <dgm:prSet/>
      <dgm:spPr>
        <a:noFill/>
        <a:ln>
          <a:noFill/>
        </a:ln>
      </dgm:spPr>
      <dgm:t>
        <a:bodyPr/>
        <a:lstStyle/>
        <a:p>
          <a:endParaRPr lang="en-US" dirty="0"/>
        </a:p>
      </dgm:t>
    </dgm:pt>
    <dgm:pt modelId="{7ECBD9DF-32D1-404A-9740-C1D9B47B9689}">
      <dgm:prSet/>
      <dgm:spPr/>
      <dgm:t>
        <a:bodyPr/>
        <a:lstStyle/>
        <a:p>
          <a:r>
            <a:rPr lang="en-US" dirty="0"/>
            <a:t>Audiovisual Archivists Institutional Leadership</a:t>
          </a:r>
        </a:p>
      </dgm:t>
    </dgm:pt>
    <dgm:pt modelId="{DF3B44CC-3E9F-451B-8773-C8E40E8D9EF1}" type="parTrans" cxnId="{CC71534B-34F9-4997-955B-273CCB90213D}">
      <dgm:prSet/>
      <dgm:spPr/>
      <dgm:t>
        <a:bodyPr/>
        <a:lstStyle/>
        <a:p>
          <a:endParaRPr lang="en-US"/>
        </a:p>
      </dgm:t>
    </dgm:pt>
    <dgm:pt modelId="{206DDA76-3EAC-421D-8F0D-BB55B3F05E26}" type="sibTrans" cxnId="{CC71534B-34F9-4997-955B-273CCB90213D}">
      <dgm:prSet/>
      <dgm:spPr/>
      <dgm:t>
        <a:bodyPr/>
        <a:lstStyle/>
        <a:p>
          <a:endParaRPr lang="en-US"/>
        </a:p>
      </dgm:t>
    </dgm:pt>
    <dgm:pt modelId="{D9B09AF6-A86B-4FA7-9BF4-BE5CEC59E961}" type="pres">
      <dgm:prSet presAssocID="{E8B18EE1-D361-4F01-B284-29B730890550}" presName="outerComposite" presStyleCnt="0">
        <dgm:presLayoutVars>
          <dgm:chMax val="5"/>
          <dgm:dir/>
          <dgm:resizeHandles val="exact"/>
        </dgm:presLayoutVars>
      </dgm:prSet>
      <dgm:spPr/>
    </dgm:pt>
    <dgm:pt modelId="{E760520B-7AD8-4E63-A36D-04B06B721DF9}" type="pres">
      <dgm:prSet presAssocID="{E8B18EE1-D361-4F01-B284-29B730890550}" presName="dummyMaxCanvas" presStyleCnt="0">
        <dgm:presLayoutVars/>
      </dgm:prSet>
      <dgm:spPr/>
    </dgm:pt>
    <dgm:pt modelId="{275E346F-291C-4B2A-8A69-739FA242A2E3}" type="pres">
      <dgm:prSet presAssocID="{E8B18EE1-D361-4F01-B284-29B730890550}" presName="ThreeNodes_1" presStyleLbl="node1" presStyleIdx="0" presStyleCnt="3">
        <dgm:presLayoutVars>
          <dgm:bulletEnabled val="1"/>
        </dgm:presLayoutVars>
      </dgm:prSet>
      <dgm:spPr/>
    </dgm:pt>
    <dgm:pt modelId="{C571DF3C-EEB6-4C1E-87AC-93569C5C44BB}" type="pres">
      <dgm:prSet presAssocID="{E8B18EE1-D361-4F01-B284-29B730890550}" presName="ThreeNodes_2" presStyleLbl="node1" presStyleIdx="1" presStyleCnt="3">
        <dgm:presLayoutVars>
          <dgm:bulletEnabled val="1"/>
        </dgm:presLayoutVars>
      </dgm:prSet>
      <dgm:spPr/>
    </dgm:pt>
    <dgm:pt modelId="{6D2006F6-323B-4730-85A3-405294846F17}" type="pres">
      <dgm:prSet presAssocID="{E8B18EE1-D361-4F01-B284-29B730890550}" presName="ThreeNodes_3" presStyleLbl="node1" presStyleIdx="2" presStyleCnt="3">
        <dgm:presLayoutVars>
          <dgm:bulletEnabled val="1"/>
        </dgm:presLayoutVars>
      </dgm:prSet>
      <dgm:spPr/>
    </dgm:pt>
    <dgm:pt modelId="{6E3D11BD-40D8-4F0C-A4B9-D4620778CC0C}" type="pres">
      <dgm:prSet presAssocID="{E8B18EE1-D361-4F01-B284-29B730890550}" presName="ThreeConn_1-2" presStyleLbl="fgAccFollowNode1" presStyleIdx="0" presStyleCnt="2" custAng="174542" custFlipVert="1" custFlipHor="1" custScaleX="172310" custScaleY="186654" custLinFactNeighborX="-3484" custLinFactNeighborY="-7835">
        <dgm:presLayoutVars>
          <dgm:bulletEnabled val="1"/>
        </dgm:presLayoutVars>
      </dgm:prSet>
      <dgm:spPr>
        <a:prstGeom prst="smileyFace">
          <a:avLst/>
        </a:prstGeom>
      </dgm:spPr>
    </dgm:pt>
    <dgm:pt modelId="{6488B0AE-66F3-475F-8FA3-661C4AE9E800}" type="pres">
      <dgm:prSet presAssocID="{E8B18EE1-D361-4F01-B284-29B730890550}" presName="ThreeConn_2-3" presStyleLbl="fgAccFollowNode1" presStyleIdx="1" presStyleCnt="2">
        <dgm:presLayoutVars>
          <dgm:bulletEnabled val="1"/>
        </dgm:presLayoutVars>
      </dgm:prSet>
      <dgm:spPr/>
    </dgm:pt>
    <dgm:pt modelId="{117894C3-C80E-4D51-B14B-B4279CFB8EFB}" type="pres">
      <dgm:prSet presAssocID="{E8B18EE1-D361-4F01-B284-29B730890550}" presName="ThreeNodes_1_text" presStyleLbl="node1" presStyleIdx="2" presStyleCnt="3">
        <dgm:presLayoutVars>
          <dgm:bulletEnabled val="1"/>
        </dgm:presLayoutVars>
      </dgm:prSet>
      <dgm:spPr/>
    </dgm:pt>
    <dgm:pt modelId="{8AC87917-97D2-4F11-81C1-CEE246AFD04C}" type="pres">
      <dgm:prSet presAssocID="{E8B18EE1-D361-4F01-B284-29B730890550}" presName="ThreeNodes_2_text" presStyleLbl="node1" presStyleIdx="2" presStyleCnt="3">
        <dgm:presLayoutVars>
          <dgm:bulletEnabled val="1"/>
        </dgm:presLayoutVars>
      </dgm:prSet>
      <dgm:spPr/>
    </dgm:pt>
    <dgm:pt modelId="{00062195-D1B7-4BBB-A044-35837B674B48}" type="pres">
      <dgm:prSet presAssocID="{E8B18EE1-D361-4F01-B284-29B730890550}" presName="ThreeNodes_3_text" presStyleLbl="node1" presStyleIdx="2" presStyleCnt="3">
        <dgm:presLayoutVars>
          <dgm:bulletEnabled val="1"/>
        </dgm:presLayoutVars>
      </dgm:prSet>
      <dgm:spPr/>
    </dgm:pt>
  </dgm:ptLst>
  <dgm:cxnLst>
    <dgm:cxn modelId="{AA5E6103-06C7-4B55-BC22-976EA0DB19F1}" type="presOf" srcId="{820A7057-0B63-4D48-8795-179DCD960583}" destId="{6488B0AE-66F3-475F-8FA3-661C4AE9E800}" srcOrd="0" destOrd="0" presId="urn:microsoft.com/office/officeart/2005/8/layout/vProcess5"/>
    <dgm:cxn modelId="{1B3F122A-BC49-4C01-A7DB-2453D45D628A}" type="presOf" srcId="{E8B18EE1-D361-4F01-B284-29B730890550}" destId="{D9B09AF6-A86B-4FA7-9BF4-BE5CEC59E961}" srcOrd="0" destOrd="0" presId="urn:microsoft.com/office/officeart/2005/8/layout/vProcess5"/>
    <dgm:cxn modelId="{65098E2A-49F0-48DE-AC63-EC470DE12B8D}" srcId="{E8B18EE1-D361-4F01-B284-29B730890550}" destId="{8FE5C400-7EC5-4908-B00C-25B24948C3E9}" srcOrd="1" destOrd="0" parTransId="{690060D1-96C1-4A82-9D61-FE8E6B694C75}" sibTransId="{820A7057-0B63-4D48-8795-179DCD960583}"/>
    <dgm:cxn modelId="{6D5F2348-1701-4627-ADD1-8330A113A215}" type="presOf" srcId="{D42B5D57-D16C-4A69-834C-02882335BC06}" destId="{117894C3-C80E-4D51-B14B-B4279CFB8EFB}" srcOrd="1" destOrd="0" presId="urn:microsoft.com/office/officeart/2005/8/layout/vProcess5"/>
    <dgm:cxn modelId="{CC71534B-34F9-4997-955B-273CCB90213D}" srcId="{E8B18EE1-D361-4F01-B284-29B730890550}" destId="{7ECBD9DF-32D1-404A-9740-C1D9B47B9689}" srcOrd="2" destOrd="0" parTransId="{DF3B44CC-3E9F-451B-8773-C8E40E8D9EF1}" sibTransId="{206DDA76-3EAC-421D-8F0D-BB55B3F05E26}"/>
    <dgm:cxn modelId="{E3972458-3339-4708-A13D-76DF3FD29938}" type="presOf" srcId="{8FE5C400-7EC5-4908-B00C-25B24948C3E9}" destId="{C571DF3C-EEB6-4C1E-87AC-93569C5C44BB}" srcOrd="0" destOrd="0" presId="urn:microsoft.com/office/officeart/2005/8/layout/vProcess5"/>
    <dgm:cxn modelId="{58032F97-8CEC-4A90-A4DE-514495CFEA94}" type="presOf" srcId="{C56E27F8-F21E-4EA6-8A5F-AAC6F6F8CCE9}" destId="{6E3D11BD-40D8-4F0C-A4B9-D4620778CC0C}" srcOrd="0" destOrd="0" presId="urn:microsoft.com/office/officeart/2005/8/layout/vProcess5"/>
    <dgm:cxn modelId="{F5986AAD-F125-4941-BD2C-CCD0930D0816}" type="presOf" srcId="{7ECBD9DF-32D1-404A-9740-C1D9B47B9689}" destId="{00062195-D1B7-4BBB-A044-35837B674B48}" srcOrd="1" destOrd="0" presId="urn:microsoft.com/office/officeart/2005/8/layout/vProcess5"/>
    <dgm:cxn modelId="{9D09F4B2-D26C-4510-8E44-1DFDFC9661E1}" type="presOf" srcId="{D42B5D57-D16C-4A69-834C-02882335BC06}" destId="{275E346F-291C-4B2A-8A69-739FA242A2E3}" srcOrd="0" destOrd="0" presId="urn:microsoft.com/office/officeart/2005/8/layout/vProcess5"/>
    <dgm:cxn modelId="{E0EA10CE-BC6E-4C83-A0BC-DE41B1FB03D7}" srcId="{E8B18EE1-D361-4F01-B284-29B730890550}" destId="{D42B5D57-D16C-4A69-834C-02882335BC06}" srcOrd="0" destOrd="0" parTransId="{8A2760E3-FE2B-4998-99BA-72F3B879D223}" sibTransId="{C56E27F8-F21E-4EA6-8A5F-AAC6F6F8CCE9}"/>
    <dgm:cxn modelId="{38EC95DB-3629-4555-A772-705AA2411B7B}" type="presOf" srcId="{8FE5C400-7EC5-4908-B00C-25B24948C3E9}" destId="{8AC87917-97D2-4F11-81C1-CEE246AFD04C}" srcOrd="1" destOrd="0" presId="urn:microsoft.com/office/officeart/2005/8/layout/vProcess5"/>
    <dgm:cxn modelId="{458AAAF1-AD53-47D5-B55E-9E4876209430}" type="presOf" srcId="{7ECBD9DF-32D1-404A-9740-C1D9B47B9689}" destId="{6D2006F6-323B-4730-85A3-405294846F17}" srcOrd="0" destOrd="0" presId="urn:microsoft.com/office/officeart/2005/8/layout/vProcess5"/>
    <dgm:cxn modelId="{8258376C-74E7-4E55-9805-FA223E3AA534}" type="presParOf" srcId="{D9B09AF6-A86B-4FA7-9BF4-BE5CEC59E961}" destId="{E760520B-7AD8-4E63-A36D-04B06B721DF9}" srcOrd="0" destOrd="0" presId="urn:microsoft.com/office/officeart/2005/8/layout/vProcess5"/>
    <dgm:cxn modelId="{FB4888FD-1189-491B-88EA-5AF8B121801B}" type="presParOf" srcId="{D9B09AF6-A86B-4FA7-9BF4-BE5CEC59E961}" destId="{275E346F-291C-4B2A-8A69-739FA242A2E3}" srcOrd="1" destOrd="0" presId="urn:microsoft.com/office/officeart/2005/8/layout/vProcess5"/>
    <dgm:cxn modelId="{D9D94407-6B68-4F87-99B2-7CEC0D66C3AA}" type="presParOf" srcId="{D9B09AF6-A86B-4FA7-9BF4-BE5CEC59E961}" destId="{C571DF3C-EEB6-4C1E-87AC-93569C5C44BB}" srcOrd="2" destOrd="0" presId="urn:microsoft.com/office/officeart/2005/8/layout/vProcess5"/>
    <dgm:cxn modelId="{085FEC22-2830-4BAA-A9EA-561DBE8B68BE}" type="presParOf" srcId="{D9B09AF6-A86B-4FA7-9BF4-BE5CEC59E961}" destId="{6D2006F6-323B-4730-85A3-405294846F17}" srcOrd="3" destOrd="0" presId="urn:microsoft.com/office/officeart/2005/8/layout/vProcess5"/>
    <dgm:cxn modelId="{F5F89079-7687-4C8F-88B5-3D8CDD7C385B}" type="presParOf" srcId="{D9B09AF6-A86B-4FA7-9BF4-BE5CEC59E961}" destId="{6E3D11BD-40D8-4F0C-A4B9-D4620778CC0C}" srcOrd="4" destOrd="0" presId="urn:microsoft.com/office/officeart/2005/8/layout/vProcess5"/>
    <dgm:cxn modelId="{067F7866-F109-49A1-82E4-06C0A938C5AC}" type="presParOf" srcId="{D9B09AF6-A86B-4FA7-9BF4-BE5CEC59E961}" destId="{6488B0AE-66F3-475F-8FA3-661C4AE9E800}" srcOrd="5" destOrd="0" presId="urn:microsoft.com/office/officeart/2005/8/layout/vProcess5"/>
    <dgm:cxn modelId="{FB6CF1D0-24C0-4530-A12D-64BB9E9B8C30}" type="presParOf" srcId="{D9B09AF6-A86B-4FA7-9BF4-BE5CEC59E961}" destId="{117894C3-C80E-4D51-B14B-B4279CFB8EFB}" srcOrd="6" destOrd="0" presId="urn:microsoft.com/office/officeart/2005/8/layout/vProcess5"/>
    <dgm:cxn modelId="{90BEB693-5009-4E1F-A9AB-D1B3AD439426}" type="presParOf" srcId="{D9B09AF6-A86B-4FA7-9BF4-BE5CEC59E961}" destId="{8AC87917-97D2-4F11-81C1-CEE246AFD04C}" srcOrd="7" destOrd="0" presId="urn:microsoft.com/office/officeart/2005/8/layout/vProcess5"/>
    <dgm:cxn modelId="{58CA5219-B9E3-45B2-9823-1DC34C8DACEB}" type="presParOf" srcId="{D9B09AF6-A86B-4FA7-9BF4-BE5CEC59E961}" destId="{00062195-D1B7-4BBB-A044-35837B674B48}" srcOrd="8" destOrd="0" presId="urn:microsoft.com/office/officeart/2005/8/layout/vProcess5"/>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11.xml><?xml version="1.0" encoding="utf-8"?>
<dgm:dataModel xmlns:dgm="http://schemas.openxmlformats.org/drawingml/2006/diagram" xmlns:a="http://schemas.openxmlformats.org/drawingml/2006/main">
  <dgm:ptLst>
    <dgm:pt modelId="{0AA7A2E1-6E21-4626-96B0-E477C93B4F04}" type="doc">
      <dgm:prSet loTypeId="urn:microsoft.com/office/officeart/2005/8/layout/hierarchy1" loCatId="hierarchy" qsTypeId="urn:microsoft.com/office/officeart/2005/8/quickstyle/simple1" qsCatId="simple" csTypeId="urn:microsoft.com/office/officeart/2005/8/colors/accent0_3" csCatId="mainScheme" phldr="1"/>
      <dgm:spPr/>
      <dgm:t>
        <a:bodyPr/>
        <a:lstStyle/>
        <a:p>
          <a:endParaRPr lang="en-US"/>
        </a:p>
      </dgm:t>
    </dgm:pt>
    <dgm:pt modelId="{CED6BEEC-FE1D-43A9-AC28-9FECF7596FA9}">
      <dgm:prSet/>
      <dgm:spPr/>
      <dgm:t>
        <a:bodyPr/>
        <a:lstStyle/>
        <a:p>
          <a:r>
            <a:rPr lang="en-US" dirty="0"/>
            <a:t>Kira Sobers (sobersk@si.edu)</a:t>
          </a:r>
          <a:br>
            <a:rPr lang="en-US" dirty="0"/>
          </a:br>
          <a:r>
            <a:rPr lang="en-US" dirty="0"/>
            <a:t>Digital Media Coordinator, SIA</a:t>
          </a:r>
        </a:p>
      </dgm:t>
    </dgm:pt>
    <dgm:pt modelId="{2D5CA13C-F2D9-47B8-93CB-E9028F678535}" type="parTrans" cxnId="{4BD6793B-3921-486C-8365-027193DCB45C}">
      <dgm:prSet/>
      <dgm:spPr/>
      <dgm:t>
        <a:bodyPr/>
        <a:lstStyle/>
        <a:p>
          <a:endParaRPr lang="en-US"/>
        </a:p>
      </dgm:t>
    </dgm:pt>
    <dgm:pt modelId="{395D5D3C-DC07-4DE0-88F6-D41D05F88772}" type="sibTrans" cxnId="{4BD6793B-3921-486C-8365-027193DCB45C}">
      <dgm:prSet/>
      <dgm:spPr/>
      <dgm:t>
        <a:bodyPr/>
        <a:lstStyle/>
        <a:p>
          <a:endParaRPr lang="en-US"/>
        </a:p>
      </dgm:t>
    </dgm:pt>
    <dgm:pt modelId="{14BAFC36-5BA5-4758-AF8F-2F911F48F82B}">
      <dgm:prSet/>
      <dgm:spPr/>
      <dgm:t>
        <a:bodyPr/>
        <a:lstStyle/>
        <a:p>
          <a:r>
            <a:rPr lang="en-US" dirty="0"/>
            <a:t>Alison Reppert Gerber (reppertgerbera@si.edu)</a:t>
          </a:r>
          <a:br>
            <a:rPr lang="en-US" dirty="0"/>
          </a:br>
          <a:r>
            <a:rPr lang="en-US" dirty="0"/>
            <a:t>Preservation Coordinator, SIA</a:t>
          </a:r>
        </a:p>
      </dgm:t>
    </dgm:pt>
    <dgm:pt modelId="{D3D3D628-2457-4C92-98D4-F1186D319B0A}" type="parTrans" cxnId="{4B5841A3-98DD-4AF8-8B9D-973919EC99FB}">
      <dgm:prSet/>
      <dgm:spPr/>
      <dgm:t>
        <a:bodyPr/>
        <a:lstStyle/>
        <a:p>
          <a:endParaRPr lang="en-US"/>
        </a:p>
      </dgm:t>
    </dgm:pt>
    <dgm:pt modelId="{784E80AF-0DC1-41C4-9791-2988FE159715}" type="sibTrans" cxnId="{4B5841A3-98DD-4AF8-8B9D-973919EC99FB}">
      <dgm:prSet/>
      <dgm:spPr/>
      <dgm:t>
        <a:bodyPr/>
        <a:lstStyle/>
        <a:p>
          <a:endParaRPr lang="en-US"/>
        </a:p>
      </dgm:t>
    </dgm:pt>
    <dgm:pt modelId="{3B800AA7-E899-4ABC-8344-28CDA8EF136B}" type="pres">
      <dgm:prSet presAssocID="{0AA7A2E1-6E21-4626-96B0-E477C93B4F04}" presName="hierChild1" presStyleCnt="0">
        <dgm:presLayoutVars>
          <dgm:chPref val="1"/>
          <dgm:dir/>
          <dgm:animOne val="branch"/>
          <dgm:animLvl val="lvl"/>
          <dgm:resizeHandles/>
        </dgm:presLayoutVars>
      </dgm:prSet>
      <dgm:spPr/>
    </dgm:pt>
    <dgm:pt modelId="{AF1EA902-D778-4410-AE7E-4CEFA72F7636}" type="pres">
      <dgm:prSet presAssocID="{CED6BEEC-FE1D-43A9-AC28-9FECF7596FA9}" presName="hierRoot1" presStyleCnt="0"/>
      <dgm:spPr/>
    </dgm:pt>
    <dgm:pt modelId="{1B6A0BD3-6F47-4574-9CA9-8F35B6EE5C8B}" type="pres">
      <dgm:prSet presAssocID="{CED6BEEC-FE1D-43A9-AC28-9FECF7596FA9}" presName="composite" presStyleCnt="0"/>
      <dgm:spPr/>
    </dgm:pt>
    <dgm:pt modelId="{9CF95563-6CD5-441A-A519-3278DE1661BA}" type="pres">
      <dgm:prSet presAssocID="{CED6BEEC-FE1D-43A9-AC28-9FECF7596FA9}" presName="background" presStyleLbl="node0" presStyleIdx="0" presStyleCnt="2"/>
      <dgm:spPr>
        <a:solidFill>
          <a:schemeClr val="accent1">
            <a:lumMod val="50000"/>
          </a:schemeClr>
        </a:solidFill>
      </dgm:spPr>
    </dgm:pt>
    <dgm:pt modelId="{4B698A4C-0E74-49CC-9EA6-D1D09A90CC62}" type="pres">
      <dgm:prSet presAssocID="{CED6BEEC-FE1D-43A9-AC28-9FECF7596FA9}" presName="text" presStyleLbl="fgAcc0" presStyleIdx="0" presStyleCnt="2">
        <dgm:presLayoutVars>
          <dgm:chPref val="3"/>
        </dgm:presLayoutVars>
      </dgm:prSet>
      <dgm:spPr/>
    </dgm:pt>
    <dgm:pt modelId="{5CFFE014-65B8-4CBA-8E0A-13382A5A08E4}" type="pres">
      <dgm:prSet presAssocID="{CED6BEEC-FE1D-43A9-AC28-9FECF7596FA9}" presName="hierChild2" presStyleCnt="0"/>
      <dgm:spPr/>
    </dgm:pt>
    <dgm:pt modelId="{E90AF0CA-54F8-413F-BEF7-996E5B912619}" type="pres">
      <dgm:prSet presAssocID="{14BAFC36-5BA5-4758-AF8F-2F911F48F82B}" presName="hierRoot1" presStyleCnt="0"/>
      <dgm:spPr/>
    </dgm:pt>
    <dgm:pt modelId="{19C3A50F-4759-47AB-ACB5-5E0BB57B5E4A}" type="pres">
      <dgm:prSet presAssocID="{14BAFC36-5BA5-4758-AF8F-2F911F48F82B}" presName="composite" presStyleCnt="0"/>
      <dgm:spPr/>
    </dgm:pt>
    <dgm:pt modelId="{15E8663E-8401-4D63-A188-57A7F50F56F3}" type="pres">
      <dgm:prSet presAssocID="{14BAFC36-5BA5-4758-AF8F-2F911F48F82B}" presName="background" presStyleLbl="node0" presStyleIdx="1" presStyleCnt="2"/>
      <dgm:spPr>
        <a:solidFill>
          <a:schemeClr val="accent1">
            <a:lumMod val="50000"/>
          </a:schemeClr>
        </a:solidFill>
      </dgm:spPr>
    </dgm:pt>
    <dgm:pt modelId="{63AD46F4-F786-4C20-80FB-336A17D5F7B4}" type="pres">
      <dgm:prSet presAssocID="{14BAFC36-5BA5-4758-AF8F-2F911F48F82B}" presName="text" presStyleLbl="fgAcc0" presStyleIdx="1" presStyleCnt="2">
        <dgm:presLayoutVars>
          <dgm:chPref val="3"/>
        </dgm:presLayoutVars>
      </dgm:prSet>
      <dgm:spPr/>
    </dgm:pt>
    <dgm:pt modelId="{5FBED82F-EE95-43E9-9794-560D76FB0DD0}" type="pres">
      <dgm:prSet presAssocID="{14BAFC36-5BA5-4758-AF8F-2F911F48F82B}" presName="hierChild2" presStyleCnt="0"/>
      <dgm:spPr/>
    </dgm:pt>
  </dgm:ptLst>
  <dgm:cxnLst>
    <dgm:cxn modelId="{10C9DB09-F28D-4105-A16F-6EEAC35180C5}" type="presOf" srcId="{CED6BEEC-FE1D-43A9-AC28-9FECF7596FA9}" destId="{4B698A4C-0E74-49CC-9EA6-D1D09A90CC62}" srcOrd="0" destOrd="0" presId="urn:microsoft.com/office/officeart/2005/8/layout/hierarchy1"/>
    <dgm:cxn modelId="{4BD6793B-3921-486C-8365-027193DCB45C}" srcId="{0AA7A2E1-6E21-4626-96B0-E477C93B4F04}" destId="{CED6BEEC-FE1D-43A9-AC28-9FECF7596FA9}" srcOrd="0" destOrd="0" parTransId="{2D5CA13C-F2D9-47B8-93CB-E9028F678535}" sibTransId="{395D5D3C-DC07-4DE0-88F6-D41D05F88772}"/>
    <dgm:cxn modelId="{9D867095-DAFE-4490-B85D-D8F7193D6849}" type="presOf" srcId="{0AA7A2E1-6E21-4626-96B0-E477C93B4F04}" destId="{3B800AA7-E899-4ABC-8344-28CDA8EF136B}" srcOrd="0" destOrd="0" presId="urn:microsoft.com/office/officeart/2005/8/layout/hierarchy1"/>
    <dgm:cxn modelId="{4B5841A3-98DD-4AF8-8B9D-973919EC99FB}" srcId="{0AA7A2E1-6E21-4626-96B0-E477C93B4F04}" destId="{14BAFC36-5BA5-4758-AF8F-2F911F48F82B}" srcOrd="1" destOrd="0" parTransId="{D3D3D628-2457-4C92-98D4-F1186D319B0A}" sibTransId="{784E80AF-0DC1-41C4-9791-2988FE159715}"/>
    <dgm:cxn modelId="{8A4824A7-2D3F-4DD1-8EC1-E3EF4B4935F8}" type="presOf" srcId="{14BAFC36-5BA5-4758-AF8F-2F911F48F82B}" destId="{63AD46F4-F786-4C20-80FB-336A17D5F7B4}" srcOrd="0" destOrd="0" presId="urn:microsoft.com/office/officeart/2005/8/layout/hierarchy1"/>
    <dgm:cxn modelId="{51EDCFB1-7426-4BFA-9F5C-42C6D8919C16}" type="presParOf" srcId="{3B800AA7-E899-4ABC-8344-28CDA8EF136B}" destId="{AF1EA902-D778-4410-AE7E-4CEFA72F7636}" srcOrd="0" destOrd="0" presId="urn:microsoft.com/office/officeart/2005/8/layout/hierarchy1"/>
    <dgm:cxn modelId="{B7A9F5A6-A26B-4694-94DD-5807F98CD699}" type="presParOf" srcId="{AF1EA902-D778-4410-AE7E-4CEFA72F7636}" destId="{1B6A0BD3-6F47-4574-9CA9-8F35B6EE5C8B}" srcOrd="0" destOrd="0" presId="urn:microsoft.com/office/officeart/2005/8/layout/hierarchy1"/>
    <dgm:cxn modelId="{C2E6C2A8-1541-4D29-A473-DCFE30EE8B96}" type="presParOf" srcId="{1B6A0BD3-6F47-4574-9CA9-8F35B6EE5C8B}" destId="{9CF95563-6CD5-441A-A519-3278DE1661BA}" srcOrd="0" destOrd="0" presId="urn:microsoft.com/office/officeart/2005/8/layout/hierarchy1"/>
    <dgm:cxn modelId="{33512FBC-9D1E-4988-AD8E-29E811BEBACB}" type="presParOf" srcId="{1B6A0BD3-6F47-4574-9CA9-8F35B6EE5C8B}" destId="{4B698A4C-0E74-49CC-9EA6-D1D09A90CC62}" srcOrd="1" destOrd="0" presId="urn:microsoft.com/office/officeart/2005/8/layout/hierarchy1"/>
    <dgm:cxn modelId="{723FB029-EFD6-41B2-B1E4-F2A140F4F900}" type="presParOf" srcId="{AF1EA902-D778-4410-AE7E-4CEFA72F7636}" destId="{5CFFE014-65B8-4CBA-8E0A-13382A5A08E4}" srcOrd="1" destOrd="0" presId="urn:microsoft.com/office/officeart/2005/8/layout/hierarchy1"/>
    <dgm:cxn modelId="{6B262A2D-9CB6-457D-8FC2-5B685B4868D7}" type="presParOf" srcId="{3B800AA7-E899-4ABC-8344-28CDA8EF136B}" destId="{E90AF0CA-54F8-413F-BEF7-996E5B912619}" srcOrd="1" destOrd="0" presId="urn:microsoft.com/office/officeart/2005/8/layout/hierarchy1"/>
    <dgm:cxn modelId="{92964FC5-670E-4158-9CB4-FC3D49A44D7E}" type="presParOf" srcId="{E90AF0CA-54F8-413F-BEF7-996E5B912619}" destId="{19C3A50F-4759-47AB-ACB5-5E0BB57B5E4A}" srcOrd="0" destOrd="0" presId="urn:microsoft.com/office/officeart/2005/8/layout/hierarchy1"/>
    <dgm:cxn modelId="{ED01FB61-67CB-4814-92C4-C69C2D62B308}" type="presParOf" srcId="{19C3A50F-4759-47AB-ACB5-5E0BB57B5E4A}" destId="{15E8663E-8401-4D63-A188-57A7F50F56F3}" srcOrd="0" destOrd="0" presId="urn:microsoft.com/office/officeart/2005/8/layout/hierarchy1"/>
    <dgm:cxn modelId="{209BCAEA-6B10-45E8-8578-2BB467A139C0}" type="presParOf" srcId="{19C3A50F-4759-47AB-ACB5-5E0BB57B5E4A}" destId="{63AD46F4-F786-4C20-80FB-336A17D5F7B4}" srcOrd="1" destOrd="0" presId="urn:microsoft.com/office/officeart/2005/8/layout/hierarchy1"/>
    <dgm:cxn modelId="{B2BC001E-9964-461D-A5BF-C830A79FAAD9}" type="presParOf" srcId="{E90AF0CA-54F8-413F-BEF7-996E5B912619}" destId="{5FBED82F-EE95-43E9-9794-560D76FB0DD0}" srcOrd="1" destOrd="0" presId="urn:microsoft.com/office/officeart/2005/8/layout/hierarchy1"/>
  </dgm:cxnLst>
  <dgm:bg/>
  <dgm:whole/>
  <dgm:extLst>
    <a:ext uri="http://schemas.microsoft.com/office/drawing/2008/diagram">
      <dsp:dataModelExt xmlns:dsp="http://schemas.microsoft.com/office/drawing/2008/diagram" relId="rId11"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C3DF0D8-CA1A-49C4-9F31-A7EF97FC6F4C}">
      <dsp:nvSpPr>
        <dsp:cNvPr id="0" name=""/>
        <dsp:cNvSpPr/>
      </dsp:nvSpPr>
      <dsp:spPr>
        <a:xfrm>
          <a:off x="469228" y="0"/>
          <a:ext cx="5366084" cy="5366084"/>
        </a:xfrm>
        <a:prstGeom prst="triangle">
          <a:avLst/>
        </a:prstGeom>
        <a:solidFill>
          <a:schemeClr val="accent3">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C50BAA1F-A648-484E-B34F-39834ED95CF3}">
      <dsp:nvSpPr>
        <dsp:cNvPr id="0" name=""/>
        <dsp:cNvSpPr/>
      </dsp:nvSpPr>
      <dsp:spPr>
        <a:xfrm>
          <a:off x="3127822" y="809987"/>
          <a:ext cx="3487954" cy="953737"/>
        </a:xfrm>
        <a:prstGeom prst="roundRect">
          <a:avLst/>
        </a:prstGeom>
        <a:solidFill>
          <a:schemeClr val="lt1">
            <a:alpha val="90000"/>
            <a:hueOff val="0"/>
            <a:satOff val="0"/>
            <a:lumOff val="0"/>
            <a:alphaOff val="0"/>
          </a:schemeClr>
        </a:solidFill>
        <a:ln w="12700" cap="flat" cmpd="sng" algn="ctr">
          <a:solidFill>
            <a:schemeClr val="accent3">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48590" tIns="148590" rIns="148590" bIns="148590" numCol="1" spcCol="1270" anchor="ctr" anchorCtr="0">
          <a:noAutofit/>
        </a:bodyPr>
        <a:lstStyle/>
        <a:p>
          <a:pPr marL="0" lvl="0" indent="0" algn="ctr" defTabSz="1733550">
            <a:lnSpc>
              <a:spcPct val="90000"/>
            </a:lnSpc>
            <a:spcBef>
              <a:spcPct val="0"/>
            </a:spcBef>
            <a:spcAft>
              <a:spcPct val="35000"/>
            </a:spcAft>
            <a:buNone/>
          </a:pPr>
          <a:r>
            <a:rPr lang="en-US" sz="3900" b="0" i="0" kern="1200" dirty="0">
              <a:solidFill>
                <a:schemeClr val="accent4"/>
              </a:solidFill>
              <a:latin typeface="Calibri Light" panose="020F0302020204030204" pitchFamily="34" charset="0"/>
              <a:cs typeface="Calibri Light" panose="020F0302020204030204" pitchFamily="34" charset="0"/>
            </a:rPr>
            <a:t>Mission</a:t>
          </a:r>
        </a:p>
      </dsp:txBody>
      <dsp:txXfrm>
        <a:off x="3174380" y="856545"/>
        <a:ext cx="3394838" cy="860621"/>
      </dsp:txXfrm>
    </dsp:sp>
    <dsp:sp modelId="{B1F776FE-8B1C-46CC-A971-879B3E6B7D0A}">
      <dsp:nvSpPr>
        <dsp:cNvPr id="0" name=""/>
        <dsp:cNvSpPr/>
      </dsp:nvSpPr>
      <dsp:spPr>
        <a:xfrm>
          <a:off x="3127822" y="1882942"/>
          <a:ext cx="3487954" cy="953737"/>
        </a:xfrm>
        <a:prstGeom prst="roundRect">
          <a:avLst/>
        </a:prstGeom>
        <a:solidFill>
          <a:schemeClr val="lt1">
            <a:alpha val="90000"/>
            <a:hueOff val="0"/>
            <a:satOff val="0"/>
            <a:lumOff val="0"/>
            <a:alphaOff val="0"/>
          </a:schemeClr>
        </a:solidFill>
        <a:ln w="12700" cap="flat" cmpd="sng" algn="ctr">
          <a:solidFill>
            <a:schemeClr val="accent3">
              <a:hueOff val="441730"/>
              <a:satOff val="-22675"/>
              <a:lumOff val="1569"/>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48590" tIns="148590" rIns="148590" bIns="148590" numCol="1" spcCol="1270" anchor="ctr" anchorCtr="0">
          <a:noAutofit/>
        </a:bodyPr>
        <a:lstStyle/>
        <a:p>
          <a:pPr marL="0" lvl="0" indent="0" algn="ctr" defTabSz="1733550">
            <a:lnSpc>
              <a:spcPct val="90000"/>
            </a:lnSpc>
            <a:spcBef>
              <a:spcPct val="0"/>
            </a:spcBef>
            <a:spcAft>
              <a:spcPct val="35000"/>
            </a:spcAft>
            <a:buNone/>
          </a:pPr>
          <a:r>
            <a:rPr lang="en-US" sz="3900" kern="1200" dirty="0">
              <a:solidFill>
                <a:schemeClr val="accent6"/>
              </a:solidFill>
              <a:latin typeface="Calibri Light" panose="020F0302020204030204" pitchFamily="34" charset="0"/>
              <a:cs typeface="Calibri Light" panose="020F0302020204030204" pitchFamily="34" charset="0"/>
            </a:rPr>
            <a:t>Priorities</a:t>
          </a:r>
        </a:p>
      </dsp:txBody>
      <dsp:txXfrm>
        <a:off x="3174380" y="1929500"/>
        <a:ext cx="3394838" cy="860621"/>
      </dsp:txXfrm>
    </dsp:sp>
    <dsp:sp modelId="{479C8295-F87E-47CC-B38B-8440917797ED}">
      <dsp:nvSpPr>
        <dsp:cNvPr id="0" name=""/>
        <dsp:cNvSpPr/>
      </dsp:nvSpPr>
      <dsp:spPr>
        <a:xfrm>
          <a:off x="3127822" y="2955896"/>
          <a:ext cx="3487954" cy="953737"/>
        </a:xfrm>
        <a:prstGeom prst="roundRect">
          <a:avLst/>
        </a:prstGeom>
        <a:solidFill>
          <a:schemeClr val="lt1">
            <a:alpha val="90000"/>
            <a:hueOff val="0"/>
            <a:satOff val="0"/>
            <a:lumOff val="0"/>
            <a:alphaOff val="0"/>
          </a:schemeClr>
        </a:solidFill>
        <a:ln w="12700" cap="flat" cmpd="sng" algn="ctr">
          <a:solidFill>
            <a:schemeClr val="accent3">
              <a:hueOff val="883460"/>
              <a:satOff val="-45350"/>
              <a:lumOff val="3137"/>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48590" tIns="148590" rIns="148590" bIns="148590" numCol="1" spcCol="1270" anchor="ctr" anchorCtr="0">
          <a:noAutofit/>
        </a:bodyPr>
        <a:lstStyle/>
        <a:p>
          <a:pPr marL="0" lvl="0" indent="0" algn="ctr" defTabSz="1733550">
            <a:lnSpc>
              <a:spcPct val="90000"/>
            </a:lnSpc>
            <a:spcBef>
              <a:spcPct val="0"/>
            </a:spcBef>
            <a:spcAft>
              <a:spcPct val="35000"/>
            </a:spcAft>
            <a:buNone/>
          </a:pPr>
          <a:r>
            <a:rPr lang="en-US" sz="3900" kern="1200" dirty="0">
              <a:solidFill>
                <a:schemeClr val="tx2"/>
              </a:solidFill>
              <a:latin typeface="Calibri Light" panose="020F0302020204030204" pitchFamily="34" charset="0"/>
              <a:cs typeface="Calibri Light" panose="020F0302020204030204" pitchFamily="34" charset="0"/>
            </a:rPr>
            <a:t>Funding</a:t>
          </a:r>
        </a:p>
      </dsp:txBody>
      <dsp:txXfrm>
        <a:off x="3174380" y="3002454"/>
        <a:ext cx="3394838" cy="860621"/>
      </dsp:txXfrm>
    </dsp:sp>
    <dsp:sp modelId="{645AFAE4-456F-4243-B806-D4778EA69921}">
      <dsp:nvSpPr>
        <dsp:cNvPr id="0" name=""/>
        <dsp:cNvSpPr/>
      </dsp:nvSpPr>
      <dsp:spPr>
        <a:xfrm>
          <a:off x="3127822" y="4028851"/>
          <a:ext cx="3487954" cy="953737"/>
        </a:xfrm>
        <a:prstGeom prst="roundRect">
          <a:avLst/>
        </a:prstGeom>
        <a:solidFill>
          <a:schemeClr val="lt1">
            <a:alpha val="90000"/>
            <a:hueOff val="0"/>
            <a:satOff val="0"/>
            <a:lumOff val="0"/>
            <a:alphaOff val="0"/>
          </a:schemeClr>
        </a:solidFill>
        <a:ln w="12700" cap="flat" cmpd="sng" algn="ctr">
          <a:solidFill>
            <a:schemeClr val="accent3">
              <a:hueOff val="1325189"/>
              <a:satOff val="-68025"/>
              <a:lumOff val="4706"/>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48590" tIns="148590" rIns="148590" bIns="148590" numCol="1" spcCol="1270" anchor="ctr" anchorCtr="0">
          <a:noAutofit/>
        </a:bodyPr>
        <a:lstStyle/>
        <a:p>
          <a:pPr marL="0" lvl="0" indent="0" algn="ctr" defTabSz="1733550">
            <a:lnSpc>
              <a:spcPct val="90000"/>
            </a:lnSpc>
            <a:spcBef>
              <a:spcPct val="0"/>
            </a:spcBef>
            <a:spcAft>
              <a:spcPct val="35000"/>
            </a:spcAft>
            <a:buNone/>
          </a:pPr>
          <a:r>
            <a:rPr lang="en-US" sz="3900" kern="1200" dirty="0">
              <a:solidFill>
                <a:schemeClr val="accent5"/>
              </a:solidFill>
              <a:latin typeface="Calibri Light" panose="020F0302020204030204" pitchFamily="34" charset="0"/>
              <a:cs typeface="Calibri Light" panose="020F0302020204030204" pitchFamily="34" charset="0"/>
            </a:rPr>
            <a:t>Workflows</a:t>
          </a:r>
        </a:p>
      </dsp:txBody>
      <dsp:txXfrm>
        <a:off x="3174380" y="4075409"/>
        <a:ext cx="3394838" cy="860621"/>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09AD618-BFCE-483C-98A9-830D1533FAE2}">
      <dsp:nvSpPr>
        <dsp:cNvPr id="0" name=""/>
        <dsp:cNvSpPr/>
      </dsp:nvSpPr>
      <dsp:spPr>
        <a:xfrm>
          <a:off x="0" y="682"/>
          <a:ext cx="6572250" cy="1596181"/>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A16CD0DC-EA95-4B81-BA52-64980849F263}">
      <dsp:nvSpPr>
        <dsp:cNvPr id="0" name=""/>
        <dsp:cNvSpPr/>
      </dsp:nvSpPr>
      <dsp:spPr>
        <a:xfrm>
          <a:off x="482844" y="359822"/>
          <a:ext cx="877899" cy="877899"/>
        </a:xfrm>
        <a:prstGeom prst="rect">
          <a:avLst/>
        </a:prstGeom>
        <a:blipFill>
          <a:blip xmlns:r="http://schemas.openxmlformats.org/officeDocument/2006/relationships" r:embed="rId1">
            <a:extLst>
              <a:ext uri="{28A0092B-C50C-407E-A947-70E740481C1C}">
                <a14:useLocalDpi xmlns:a14="http://schemas.microsoft.com/office/drawing/2010/main"/>
              </a:ext>
              <a:ext uri="{96DAC541-7B7A-43D3-8B79-37D633B846F1}">
                <asvg:svgBlip xmlns:asvg="http://schemas.microsoft.com/office/drawing/2016/SVG/main" r:embed="rId2"/>
              </a:ext>
            </a:extLst>
          </a:blip>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C53FCB96-4148-4D3A-B722-A0C90808C7A3}">
      <dsp:nvSpPr>
        <dsp:cNvPr id="0" name=""/>
        <dsp:cNvSpPr/>
      </dsp:nvSpPr>
      <dsp:spPr>
        <a:xfrm>
          <a:off x="1843589" y="682"/>
          <a:ext cx="4728660" cy="1596181"/>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68929" tIns="168929" rIns="168929" bIns="168929" numCol="1" spcCol="1270" anchor="ctr" anchorCtr="0">
          <a:noAutofit/>
        </a:bodyPr>
        <a:lstStyle/>
        <a:p>
          <a:pPr marL="0" lvl="0" indent="0" algn="l" defTabSz="1111250">
            <a:lnSpc>
              <a:spcPct val="100000"/>
            </a:lnSpc>
            <a:spcBef>
              <a:spcPct val="0"/>
            </a:spcBef>
            <a:spcAft>
              <a:spcPct val="35000"/>
            </a:spcAft>
            <a:buNone/>
          </a:pPr>
          <a:r>
            <a:rPr lang="en-US" sz="2500" kern="1200" dirty="0"/>
            <a:t>Identify stakeholders and unit points of contact</a:t>
          </a:r>
        </a:p>
      </dsp:txBody>
      <dsp:txXfrm>
        <a:off x="1843589" y="682"/>
        <a:ext cx="4728660" cy="1596181"/>
      </dsp:txXfrm>
    </dsp:sp>
    <dsp:sp modelId="{266C0CDD-9291-4262-B695-360802C4F347}">
      <dsp:nvSpPr>
        <dsp:cNvPr id="0" name=""/>
        <dsp:cNvSpPr/>
      </dsp:nvSpPr>
      <dsp:spPr>
        <a:xfrm>
          <a:off x="0" y="1995909"/>
          <a:ext cx="6572250" cy="1596181"/>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8D07E691-5AAB-439F-B386-CF79633EBDB4}">
      <dsp:nvSpPr>
        <dsp:cNvPr id="0" name=""/>
        <dsp:cNvSpPr/>
      </dsp:nvSpPr>
      <dsp:spPr>
        <a:xfrm>
          <a:off x="482844" y="2355050"/>
          <a:ext cx="877899" cy="877899"/>
        </a:xfrm>
        <a:prstGeom prst="rect">
          <a:avLst/>
        </a:prstGeom>
        <a:blipFill>
          <a:blip xmlns:r="http://schemas.openxmlformats.org/officeDocument/2006/relationships" r:embed="rId3">
            <a:extLst>
              <a:ext uri="{28A0092B-C50C-407E-A947-70E740481C1C}">
                <a14:useLocalDpi xmlns:a14="http://schemas.microsoft.com/office/drawing/2010/main"/>
              </a:ext>
              <a:ext uri="{96DAC541-7B7A-43D3-8B79-37D633B846F1}">
                <asvg:svgBlip xmlns:asvg="http://schemas.microsoft.com/office/drawing/2016/SVG/main" r:embed="rId4"/>
              </a:ext>
            </a:extLst>
          </a:blip>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70AFC842-9745-4445-A8CB-A48C50006674}">
      <dsp:nvSpPr>
        <dsp:cNvPr id="0" name=""/>
        <dsp:cNvSpPr/>
      </dsp:nvSpPr>
      <dsp:spPr>
        <a:xfrm>
          <a:off x="1843589" y="1995909"/>
          <a:ext cx="4728660" cy="1596181"/>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68929" tIns="168929" rIns="168929" bIns="168929" numCol="1" spcCol="1270" anchor="ctr" anchorCtr="0">
          <a:noAutofit/>
        </a:bodyPr>
        <a:lstStyle/>
        <a:p>
          <a:pPr marL="0" lvl="0" indent="0" algn="l" defTabSz="1111250">
            <a:lnSpc>
              <a:spcPct val="100000"/>
            </a:lnSpc>
            <a:spcBef>
              <a:spcPct val="0"/>
            </a:spcBef>
            <a:spcAft>
              <a:spcPct val="35000"/>
            </a:spcAft>
            <a:buNone/>
          </a:pPr>
          <a:r>
            <a:rPr lang="en-US" sz="2500" kern="1200" dirty="0"/>
            <a:t>Develop the survey methodology</a:t>
          </a:r>
        </a:p>
      </dsp:txBody>
      <dsp:txXfrm>
        <a:off x="1843589" y="1995909"/>
        <a:ext cx="4728660" cy="1596181"/>
      </dsp:txXfrm>
    </dsp:sp>
    <dsp:sp modelId="{84CB99E4-7DFC-4438-BAD5-18FEF097A7EA}">
      <dsp:nvSpPr>
        <dsp:cNvPr id="0" name=""/>
        <dsp:cNvSpPr/>
      </dsp:nvSpPr>
      <dsp:spPr>
        <a:xfrm>
          <a:off x="0" y="3991136"/>
          <a:ext cx="6572250" cy="1596181"/>
        </a:xfrm>
        <a:prstGeom prst="roundRect">
          <a:avLst>
            <a:gd name="adj" fmla="val 10000"/>
          </a:avLst>
        </a:prstGeom>
        <a:solidFill>
          <a:schemeClr val="bg1">
            <a:lumMod val="95000"/>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D3CF8E35-DB1F-45C9-B15F-5004E092E60D}">
      <dsp:nvSpPr>
        <dsp:cNvPr id="0" name=""/>
        <dsp:cNvSpPr/>
      </dsp:nvSpPr>
      <dsp:spPr>
        <a:xfrm>
          <a:off x="482844" y="4350277"/>
          <a:ext cx="877899" cy="877899"/>
        </a:xfrm>
        <a:prstGeom prst="rect">
          <a:avLst/>
        </a:prstGeom>
        <a:blipFill>
          <a:blip xmlns:r="http://schemas.openxmlformats.org/officeDocument/2006/relationships" r:embed="rId5">
            <a:extLst>
              <a:ext uri="{28A0092B-C50C-407E-A947-70E740481C1C}">
                <a14:useLocalDpi xmlns:a14="http://schemas.microsoft.com/office/drawing/2010/main"/>
              </a:ext>
              <a:ext uri="{96DAC541-7B7A-43D3-8B79-37D633B846F1}">
                <asvg:svgBlip xmlns:asvg="http://schemas.microsoft.com/office/drawing/2016/SVG/main" r:embed="rId6"/>
              </a:ext>
            </a:extLst>
          </a:blip>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F7636038-234B-405D-978F-9B3A80C82823}">
      <dsp:nvSpPr>
        <dsp:cNvPr id="0" name=""/>
        <dsp:cNvSpPr/>
      </dsp:nvSpPr>
      <dsp:spPr>
        <a:xfrm>
          <a:off x="1843589" y="3991136"/>
          <a:ext cx="4728660" cy="1596181"/>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168929" tIns="168929" rIns="168929" bIns="168929" numCol="1" spcCol="1270" anchor="ctr" anchorCtr="0">
          <a:noAutofit/>
        </a:bodyPr>
        <a:lstStyle/>
        <a:p>
          <a:pPr marL="0" lvl="0" indent="0" algn="l" defTabSz="1111250">
            <a:lnSpc>
              <a:spcPct val="100000"/>
            </a:lnSpc>
            <a:spcBef>
              <a:spcPct val="0"/>
            </a:spcBef>
            <a:spcAft>
              <a:spcPct val="35000"/>
            </a:spcAft>
            <a:buNone/>
          </a:pPr>
          <a:r>
            <a:rPr lang="en-US" sz="2500" kern="1200" dirty="0"/>
            <a:t>Hire a neutral, third party</a:t>
          </a:r>
        </a:p>
      </dsp:txBody>
      <dsp:txXfrm>
        <a:off x="1843589" y="3991136"/>
        <a:ext cx="4728660" cy="1596181"/>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6BFC7FA-83AA-4434-B2FD-1C213AB45D32}">
      <dsp:nvSpPr>
        <dsp:cNvPr id="0" name=""/>
        <dsp:cNvSpPr/>
      </dsp:nvSpPr>
      <dsp:spPr>
        <a:xfrm>
          <a:off x="1518379" y="115793"/>
          <a:ext cx="2349318" cy="2349557"/>
        </a:xfrm>
        <a:prstGeom prst="circularArrow">
          <a:avLst>
            <a:gd name="adj1" fmla="val 10980"/>
            <a:gd name="adj2" fmla="val 1142322"/>
            <a:gd name="adj3" fmla="val 4500000"/>
            <a:gd name="adj4" fmla="val 10800000"/>
            <a:gd name="adj5" fmla="val 12500"/>
          </a:avLst>
        </a:prstGeom>
        <a:solidFill>
          <a:schemeClr val="accent3">
            <a:lumMod val="60000"/>
            <a:lumOff val="40000"/>
          </a:schemeClr>
        </a:solidFill>
        <a:ln>
          <a:noFill/>
        </a:ln>
        <a:effectLst>
          <a:outerShdw blurRad="50800" dist="19050" dir="5400000" algn="tl" rotWithShape="0">
            <a:srgbClr val="000000">
              <a:alpha val="60000"/>
            </a:srgbClr>
          </a:outerShdw>
          <a:softEdge rad="12700"/>
        </a:effectLst>
      </dsp:spPr>
      <dsp:style>
        <a:lnRef idx="0">
          <a:scrgbClr r="0" g="0" b="0"/>
        </a:lnRef>
        <a:fillRef idx="3">
          <a:scrgbClr r="0" g="0" b="0"/>
        </a:fillRef>
        <a:effectRef idx="3">
          <a:scrgbClr r="0" g="0" b="0"/>
        </a:effectRef>
        <a:fontRef idx="minor">
          <a:schemeClr val="lt1"/>
        </a:fontRef>
      </dsp:style>
    </dsp:sp>
    <dsp:sp modelId="{9AA37128-C941-4611-8FA0-755544C3B2E9}">
      <dsp:nvSpPr>
        <dsp:cNvPr id="0" name=""/>
        <dsp:cNvSpPr/>
      </dsp:nvSpPr>
      <dsp:spPr>
        <a:xfrm>
          <a:off x="858973" y="892799"/>
          <a:ext cx="3667250" cy="65545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7940" tIns="27940" rIns="27940" bIns="27940" numCol="1" spcCol="1270" anchor="ctr" anchorCtr="0">
          <a:noAutofit/>
        </a:bodyPr>
        <a:lstStyle/>
        <a:p>
          <a:pPr marL="0" lvl="0" indent="0" algn="ctr" defTabSz="1955800">
            <a:lnSpc>
              <a:spcPct val="90000"/>
            </a:lnSpc>
            <a:spcBef>
              <a:spcPct val="0"/>
            </a:spcBef>
            <a:spcAft>
              <a:spcPct val="35000"/>
            </a:spcAft>
            <a:buNone/>
          </a:pPr>
          <a:r>
            <a:rPr lang="en-US" sz="4400" b="1" kern="1200" dirty="0">
              <a:latin typeface="+mn-lt"/>
              <a:cs typeface="Calibri Light" panose="020F0302020204030204" pitchFamily="34" charset="0"/>
            </a:rPr>
            <a:t>INVENTORY</a:t>
          </a:r>
        </a:p>
      </dsp:txBody>
      <dsp:txXfrm>
        <a:off x="858973" y="892799"/>
        <a:ext cx="3667250" cy="655458"/>
      </dsp:txXfrm>
    </dsp:sp>
    <dsp:sp modelId="{7E45676E-BDD9-43BA-8B55-C851D8EC81A0}">
      <dsp:nvSpPr>
        <dsp:cNvPr id="0" name=""/>
        <dsp:cNvSpPr/>
      </dsp:nvSpPr>
      <dsp:spPr>
        <a:xfrm>
          <a:off x="865718" y="1465963"/>
          <a:ext cx="2349318" cy="2349557"/>
        </a:xfrm>
        <a:prstGeom prst="leftCircularArrow">
          <a:avLst>
            <a:gd name="adj1" fmla="val 10980"/>
            <a:gd name="adj2" fmla="val 1142322"/>
            <a:gd name="adj3" fmla="val 6300000"/>
            <a:gd name="adj4" fmla="val 18900000"/>
            <a:gd name="adj5" fmla="val 12500"/>
          </a:avLst>
        </a:prstGeom>
        <a:solidFill>
          <a:schemeClr val="accent1">
            <a:lumMod val="60000"/>
            <a:lumOff val="40000"/>
          </a:schemeClr>
        </a:solidFill>
        <a:ln>
          <a:noFill/>
        </a:ln>
        <a:effectLst>
          <a:outerShdw blurRad="50800" dist="19050" dir="5400000" algn="tl" rotWithShape="0">
            <a:srgbClr val="000000">
              <a:alpha val="60000"/>
            </a:srgbClr>
          </a:outerShdw>
          <a:softEdge rad="12700"/>
        </a:effectLst>
      </dsp:spPr>
      <dsp:style>
        <a:lnRef idx="0">
          <a:scrgbClr r="0" g="0" b="0"/>
        </a:lnRef>
        <a:fillRef idx="3">
          <a:scrgbClr r="0" g="0" b="0"/>
        </a:fillRef>
        <a:effectRef idx="3">
          <a:scrgbClr r="0" g="0" b="0"/>
        </a:effectRef>
        <a:fontRef idx="minor">
          <a:schemeClr val="lt1"/>
        </a:fontRef>
      </dsp:style>
    </dsp:sp>
    <dsp:sp modelId="{4331700A-C318-4B43-A7F8-F5FB032E7C8E}">
      <dsp:nvSpPr>
        <dsp:cNvPr id="0" name=""/>
        <dsp:cNvSpPr/>
      </dsp:nvSpPr>
      <dsp:spPr>
        <a:xfrm>
          <a:off x="47501" y="1853042"/>
          <a:ext cx="3979582" cy="155049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7940" tIns="27940" rIns="27940" bIns="27940" numCol="1" spcCol="1270" anchor="ctr" anchorCtr="0">
          <a:noAutofit/>
        </a:bodyPr>
        <a:lstStyle/>
        <a:p>
          <a:pPr marL="0" lvl="0" indent="0" algn="ctr" defTabSz="1955800">
            <a:lnSpc>
              <a:spcPct val="90000"/>
            </a:lnSpc>
            <a:spcBef>
              <a:spcPct val="0"/>
            </a:spcBef>
            <a:spcAft>
              <a:spcPct val="35000"/>
            </a:spcAft>
            <a:buNone/>
          </a:pPr>
          <a:r>
            <a:rPr lang="en-US" sz="4400" b="1" kern="1200" dirty="0">
              <a:latin typeface="+mn-lt"/>
            </a:rPr>
            <a:t>CONDITION </a:t>
          </a:r>
          <a:br>
            <a:rPr lang="en-US" sz="4400" b="1" kern="1200" dirty="0">
              <a:latin typeface="+mn-lt"/>
            </a:rPr>
          </a:br>
          <a:r>
            <a:rPr lang="en-US" sz="4400" b="1" kern="1200" dirty="0">
              <a:latin typeface="+mn-lt"/>
            </a:rPr>
            <a:t>ASSESSMENT</a:t>
          </a:r>
        </a:p>
      </dsp:txBody>
      <dsp:txXfrm>
        <a:off x="47501" y="1853042"/>
        <a:ext cx="3979582" cy="1550493"/>
      </dsp:txXfrm>
    </dsp:sp>
    <dsp:sp modelId="{7E1A45DB-E1C7-4983-BBFE-FE3B74600370}">
      <dsp:nvSpPr>
        <dsp:cNvPr id="0" name=""/>
        <dsp:cNvSpPr/>
      </dsp:nvSpPr>
      <dsp:spPr>
        <a:xfrm>
          <a:off x="1518379" y="2821118"/>
          <a:ext cx="2349318" cy="2349557"/>
        </a:xfrm>
        <a:prstGeom prst="circularArrow">
          <a:avLst>
            <a:gd name="adj1" fmla="val 10980"/>
            <a:gd name="adj2" fmla="val 1142322"/>
            <a:gd name="adj3" fmla="val 4500000"/>
            <a:gd name="adj4" fmla="val 13500000"/>
            <a:gd name="adj5" fmla="val 12500"/>
          </a:avLst>
        </a:prstGeom>
        <a:solidFill>
          <a:schemeClr val="accent5">
            <a:lumMod val="40000"/>
            <a:lumOff val="60000"/>
          </a:schemeClr>
        </a:solidFill>
        <a:ln>
          <a:noFill/>
        </a:ln>
        <a:effectLst>
          <a:outerShdw blurRad="50800" dist="19050" dir="5400000" algn="tl" rotWithShape="0">
            <a:srgbClr val="000000">
              <a:alpha val="60000"/>
            </a:srgbClr>
          </a:outerShdw>
          <a:softEdge rad="12700"/>
        </a:effectLst>
      </dsp:spPr>
      <dsp:style>
        <a:lnRef idx="0">
          <a:scrgbClr r="0" g="0" b="0"/>
        </a:lnRef>
        <a:fillRef idx="3">
          <a:scrgbClr r="0" g="0" b="0"/>
        </a:fillRef>
        <a:effectRef idx="3">
          <a:scrgbClr r="0" g="0" b="0"/>
        </a:effectRef>
        <a:fontRef idx="minor">
          <a:schemeClr val="lt1"/>
        </a:fontRef>
      </dsp:style>
    </dsp:sp>
    <dsp:sp modelId="{54CB218D-9FC4-43F8-AFB6-F352B0082714}">
      <dsp:nvSpPr>
        <dsp:cNvPr id="0" name=""/>
        <dsp:cNvSpPr/>
      </dsp:nvSpPr>
      <dsp:spPr>
        <a:xfrm>
          <a:off x="489151" y="3671594"/>
          <a:ext cx="4406894" cy="65545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5400" tIns="25400" rIns="25400" bIns="25400" numCol="1" spcCol="1270" anchor="ctr" anchorCtr="0">
          <a:noAutofit/>
        </a:bodyPr>
        <a:lstStyle/>
        <a:p>
          <a:pPr marL="0" lvl="0" indent="0" algn="ctr" defTabSz="1778000">
            <a:lnSpc>
              <a:spcPct val="90000"/>
            </a:lnSpc>
            <a:spcBef>
              <a:spcPct val="0"/>
            </a:spcBef>
            <a:spcAft>
              <a:spcPct val="35000"/>
            </a:spcAft>
            <a:buNone/>
          </a:pPr>
          <a:r>
            <a:rPr lang="en-US" sz="4000" b="1" kern="1200" dirty="0"/>
            <a:t>QUESTIONNAIRE</a:t>
          </a:r>
        </a:p>
      </dsp:txBody>
      <dsp:txXfrm>
        <a:off x="489151" y="3671594"/>
        <a:ext cx="4406894" cy="655458"/>
      </dsp:txXfrm>
    </dsp:sp>
    <dsp:sp modelId="{22A75E1B-5028-4177-9DEC-1F00C6B785E4}">
      <dsp:nvSpPr>
        <dsp:cNvPr id="0" name=""/>
        <dsp:cNvSpPr/>
      </dsp:nvSpPr>
      <dsp:spPr>
        <a:xfrm>
          <a:off x="1033180" y="4327053"/>
          <a:ext cx="2018360" cy="2019335"/>
        </a:xfrm>
        <a:prstGeom prst="blockArc">
          <a:avLst>
            <a:gd name="adj1" fmla="val 0"/>
            <a:gd name="adj2" fmla="val 18900000"/>
            <a:gd name="adj3" fmla="val 12740"/>
          </a:avLst>
        </a:prstGeom>
        <a:solidFill>
          <a:schemeClr val="accent2">
            <a:lumMod val="40000"/>
            <a:lumOff val="60000"/>
          </a:schemeClr>
        </a:solidFill>
        <a:ln>
          <a:noFill/>
        </a:ln>
        <a:effectLst>
          <a:outerShdw blurRad="50800" dist="19050" dir="5400000" algn="tl" rotWithShape="0">
            <a:srgbClr val="000000">
              <a:alpha val="60000"/>
            </a:srgbClr>
          </a:outerShdw>
          <a:softEdge rad="12700"/>
        </a:effectLst>
      </dsp:spPr>
      <dsp:style>
        <a:lnRef idx="0">
          <a:scrgbClr r="0" g="0" b="0"/>
        </a:lnRef>
        <a:fillRef idx="3">
          <a:scrgbClr r="0" g="0" b="0"/>
        </a:fillRef>
        <a:effectRef idx="3">
          <a:scrgbClr r="0" g="0" b="0"/>
        </a:effectRef>
        <a:fontRef idx="minor">
          <a:schemeClr val="lt1"/>
        </a:fontRef>
      </dsp:style>
    </dsp:sp>
    <dsp:sp modelId="{A5725FFC-A929-4579-A0A5-A5BE2D7DA948}">
      <dsp:nvSpPr>
        <dsp:cNvPr id="0" name=""/>
        <dsp:cNvSpPr/>
      </dsp:nvSpPr>
      <dsp:spPr>
        <a:xfrm>
          <a:off x="-489145" y="5024256"/>
          <a:ext cx="5052875" cy="65545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7940" tIns="27940" rIns="27940" bIns="27940" numCol="1" spcCol="1270" anchor="ctr" anchorCtr="0">
          <a:noAutofit/>
        </a:bodyPr>
        <a:lstStyle/>
        <a:p>
          <a:pPr marL="0" lvl="0" indent="0" algn="ctr" defTabSz="1955800">
            <a:lnSpc>
              <a:spcPct val="90000"/>
            </a:lnSpc>
            <a:spcBef>
              <a:spcPct val="0"/>
            </a:spcBef>
            <a:spcAft>
              <a:spcPct val="35000"/>
            </a:spcAft>
            <a:buNone/>
          </a:pPr>
          <a:r>
            <a:rPr lang="en-US" sz="4400" b="1" kern="1200" dirty="0"/>
            <a:t>INTERVIEW</a:t>
          </a:r>
        </a:p>
      </dsp:txBody>
      <dsp:txXfrm>
        <a:off x="-489145" y="5024256"/>
        <a:ext cx="5052875" cy="655458"/>
      </dsp:txXfrm>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6BFC7FA-83AA-4434-B2FD-1C213AB45D32}">
      <dsp:nvSpPr>
        <dsp:cNvPr id="0" name=""/>
        <dsp:cNvSpPr/>
      </dsp:nvSpPr>
      <dsp:spPr>
        <a:xfrm>
          <a:off x="1302722" y="793377"/>
          <a:ext cx="2346674" cy="2347031"/>
        </a:xfrm>
        <a:prstGeom prst="circularArrow">
          <a:avLst>
            <a:gd name="adj1" fmla="val 10980"/>
            <a:gd name="adj2" fmla="val 1142322"/>
            <a:gd name="adj3" fmla="val 4500000"/>
            <a:gd name="adj4" fmla="val 10800000"/>
            <a:gd name="adj5" fmla="val 12500"/>
          </a:avLst>
        </a:prstGeom>
        <a:solidFill>
          <a:schemeClr val="accent3">
            <a:lumMod val="60000"/>
            <a:lumOff val="40000"/>
          </a:schemeClr>
        </a:solidFill>
        <a:ln>
          <a:noFill/>
        </a:ln>
        <a:effectLst>
          <a:outerShdw blurRad="50800" dist="19050" dir="5400000" algn="tl" rotWithShape="0">
            <a:srgbClr val="000000">
              <a:alpha val="60000"/>
            </a:srgbClr>
          </a:outerShdw>
          <a:softEdge rad="12700"/>
        </a:effectLst>
      </dsp:spPr>
      <dsp:style>
        <a:lnRef idx="0">
          <a:scrgbClr r="0" g="0" b="0"/>
        </a:lnRef>
        <a:fillRef idx="3">
          <a:scrgbClr r="0" g="0" b="0"/>
        </a:fillRef>
        <a:effectRef idx="3">
          <a:scrgbClr r="0" g="0" b="0"/>
        </a:effectRef>
        <a:fontRef idx="minor">
          <a:schemeClr val="lt1"/>
        </a:fontRef>
      </dsp:style>
    </dsp:sp>
    <dsp:sp modelId="{9AA37128-C941-4611-8FA0-755544C3B2E9}">
      <dsp:nvSpPr>
        <dsp:cNvPr id="0" name=""/>
        <dsp:cNvSpPr/>
      </dsp:nvSpPr>
      <dsp:spPr>
        <a:xfrm>
          <a:off x="649652" y="1567661"/>
          <a:ext cx="3647527" cy="65184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7940" tIns="27940" rIns="27940" bIns="27940" numCol="1" spcCol="1270" anchor="ctr" anchorCtr="0">
          <a:noAutofit/>
        </a:bodyPr>
        <a:lstStyle/>
        <a:p>
          <a:pPr marL="0" lvl="0" indent="0" algn="ctr" defTabSz="1955800">
            <a:lnSpc>
              <a:spcPct val="90000"/>
            </a:lnSpc>
            <a:spcBef>
              <a:spcPct val="0"/>
            </a:spcBef>
            <a:spcAft>
              <a:spcPct val="35000"/>
            </a:spcAft>
            <a:buNone/>
          </a:pPr>
          <a:r>
            <a:rPr lang="en-US" sz="4400" b="1" kern="1200" dirty="0">
              <a:latin typeface="+mn-lt"/>
              <a:cs typeface="Calibri Light"/>
            </a:rPr>
            <a:t>SURVEY</a:t>
          </a:r>
        </a:p>
      </dsp:txBody>
      <dsp:txXfrm>
        <a:off x="649652" y="1567661"/>
        <a:ext cx="3647527" cy="651844"/>
      </dsp:txXfrm>
    </dsp:sp>
    <dsp:sp modelId="{7E45676E-BDD9-43BA-8B55-C851D8EC81A0}">
      <dsp:nvSpPr>
        <dsp:cNvPr id="0" name=""/>
        <dsp:cNvSpPr/>
      </dsp:nvSpPr>
      <dsp:spPr>
        <a:xfrm>
          <a:off x="650942" y="2141920"/>
          <a:ext cx="2346674" cy="2347031"/>
        </a:xfrm>
        <a:prstGeom prst="leftCircularArrow">
          <a:avLst>
            <a:gd name="adj1" fmla="val 10980"/>
            <a:gd name="adj2" fmla="val 1142322"/>
            <a:gd name="adj3" fmla="val 6300000"/>
            <a:gd name="adj4" fmla="val 18900000"/>
            <a:gd name="adj5" fmla="val 12500"/>
          </a:avLst>
        </a:prstGeom>
        <a:solidFill>
          <a:schemeClr val="accent1">
            <a:lumMod val="60000"/>
            <a:lumOff val="40000"/>
          </a:schemeClr>
        </a:solidFill>
        <a:ln>
          <a:noFill/>
        </a:ln>
        <a:effectLst>
          <a:outerShdw blurRad="50800" dist="19050" dir="5400000" algn="tl" rotWithShape="0">
            <a:srgbClr val="000000">
              <a:alpha val="60000"/>
            </a:srgbClr>
          </a:outerShdw>
          <a:softEdge rad="12700"/>
        </a:effectLst>
      </dsp:spPr>
      <dsp:style>
        <a:lnRef idx="0">
          <a:scrgbClr r="0" g="0" b="0"/>
        </a:lnRef>
        <a:fillRef idx="3">
          <a:scrgbClr r="0" g="0" b="0"/>
        </a:fillRef>
        <a:effectRef idx="3">
          <a:scrgbClr r="0" g="0" b="0"/>
        </a:effectRef>
        <a:fontRef idx="minor">
          <a:schemeClr val="lt1"/>
        </a:fontRef>
      </dsp:style>
    </dsp:sp>
    <dsp:sp modelId="{4331700A-C318-4B43-A7F8-F5FB032E7C8E}">
      <dsp:nvSpPr>
        <dsp:cNvPr id="0" name=""/>
        <dsp:cNvSpPr/>
      </dsp:nvSpPr>
      <dsp:spPr>
        <a:xfrm>
          <a:off x="-379170" y="2533749"/>
          <a:ext cx="4406899" cy="154194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5400" tIns="25400" rIns="25400" bIns="25400" numCol="1" spcCol="1270" anchor="ctr" anchorCtr="0">
          <a:noAutofit/>
        </a:bodyPr>
        <a:lstStyle/>
        <a:p>
          <a:pPr marL="0" lvl="0" indent="0" algn="ctr" defTabSz="1778000">
            <a:lnSpc>
              <a:spcPct val="90000"/>
            </a:lnSpc>
            <a:spcBef>
              <a:spcPct val="0"/>
            </a:spcBef>
            <a:spcAft>
              <a:spcPct val="35000"/>
            </a:spcAft>
            <a:buNone/>
          </a:pPr>
          <a:r>
            <a:rPr lang="en-US" sz="4000" b="1" kern="1200" dirty="0">
              <a:latin typeface="+mn-lt"/>
            </a:rPr>
            <a:t>PRIORITIZATION</a:t>
          </a:r>
        </a:p>
      </dsp:txBody>
      <dsp:txXfrm>
        <a:off x="-379170" y="2533749"/>
        <a:ext cx="4406899" cy="1541945"/>
      </dsp:txXfrm>
    </dsp:sp>
    <dsp:sp modelId="{7E1A45DB-E1C7-4983-BBFE-FE3B74600370}">
      <dsp:nvSpPr>
        <dsp:cNvPr id="0" name=""/>
        <dsp:cNvSpPr/>
      </dsp:nvSpPr>
      <dsp:spPr>
        <a:xfrm>
          <a:off x="1469744" y="3651840"/>
          <a:ext cx="2016156" cy="2016964"/>
        </a:xfrm>
        <a:prstGeom prst="blockArc">
          <a:avLst>
            <a:gd name="adj1" fmla="val 13500000"/>
            <a:gd name="adj2" fmla="val 10800000"/>
            <a:gd name="adj3" fmla="val 12740"/>
          </a:avLst>
        </a:prstGeom>
        <a:solidFill>
          <a:schemeClr val="accent2">
            <a:lumMod val="40000"/>
            <a:lumOff val="60000"/>
          </a:schemeClr>
        </a:solidFill>
        <a:ln>
          <a:noFill/>
        </a:ln>
        <a:effectLst>
          <a:outerShdw blurRad="50800" dist="19050" dir="5400000" algn="tl" rotWithShape="0">
            <a:srgbClr val="000000">
              <a:alpha val="60000"/>
            </a:srgbClr>
          </a:outerShdw>
          <a:softEdge rad="12700"/>
        </a:effectLst>
      </dsp:spPr>
      <dsp:style>
        <a:lnRef idx="0">
          <a:scrgbClr r="0" g="0" b="0"/>
        </a:lnRef>
        <a:fillRef idx="3">
          <a:scrgbClr r="0" g="0" b="0"/>
        </a:fillRef>
        <a:effectRef idx="3">
          <a:scrgbClr r="0" g="0" b="0"/>
        </a:effectRef>
        <a:fontRef idx="minor">
          <a:schemeClr val="lt1"/>
        </a:fontRef>
      </dsp:style>
    </dsp:sp>
    <dsp:sp modelId="{54CB218D-9FC4-43F8-AFB6-F352B0082714}">
      <dsp:nvSpPr>
        <dsp:cNvPr id="0" name=""/>
        <dsp:cNvSpPr/>
      </dsp:nvSpPr>
      <dsp:spPr>
        <a:xfrm>
          <a:off x="166931" y="4355365"/>
          <a:ext cx="4619139" cy="65184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7940" tIns="27940" rIns="27940" bIns="27940" numCol="1" spcCol="1270" anchor="ctr" anchorCtr="0">
          <a:noAutofit/>
        </a:bodyPr>
        <a:lstStyle/>
        <a:p>
          <a:pPr marL="0" lvl="0" indent="0" algn="ctr" defTabSz="1955800">
            <a:lnSpc>
              <a:spcPct val="90000"/>
            </a:lnSpc>
            <a:spcBef>
              <a:spcPct val="0"/>
            </a:spcBef>
            <a:spcAft>
              <a:spcPct val="35000"/>
            </a:spcAft>
            <a:buNone/>
          </a:pPr>
          <a:r>
            <a:rPr lang="en-US" sz="4400" b="1" kern="1200" dirty="0"/>
            <a:t>EVALUATION</a:t>
          </a:r>
        </a:p>
      </dsp:txBody>
      <dsp:txXfrm>
        <a:off x="166931" y="4355365"/>
        <a:ext cx="4619139" cy="651844"/>
      </dsp:txXfrm>
    </dsp:sp>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044D3E8F-EFE3-40DB-9FE6-3707490A9951}">
      <dsp:nvSpPr>
        <dsp:cNvPr id="0" name=""/>
        <dsp:cNvSpPr/>
      </dsp:nvSpPr>
      <dsp:spPr>
        <a:xfrm>
          <a:off x="0" y="117587"/>
          <a:ext cx="10058399" cy="444600"/>
        </a:xfrm>
        <a:prstGeom prst="roundRect">
          <a:avLst/>
        </a:prstGeom>
        <a:solidFill>
          <a:schemeClr val="accent1"/>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2390" tIns="72390" rIns="72390" bIns="72390" numCol="1" spcCol="1270" anchor="ctr" anchorCtr="0">
          <a:noAutofit/>
        </a:bodyPr>
        <a:lstStyle/>
        <a:p>
          <a:pPr marL="0" lvl="0" indent="0" algn="l" defTabSz="844550">
            <a:lnSpc>
              <a:spcPct val="90000"/>
            </a:lnSpc>
            <a:spcBef>
              <a:spcPct val="0"/>
            </a:spcBef>
            <a:spcAft>
              <a:spcPct val="35000"/>
            </a:spcAft>
            <a:buNone/>
          </a:pPr>
          <a:r>
            <a:rPr lang="en-US" sz="1900" b="1" kern="1200" dirty="0"/>
            <a:t>Current Workflow: </a:t>
          </a:r>
          <a:endParaRPr lang="en-US" sz="1900" kern="1200" dirty="0"/>
        </a:p>
      </dsp:txBody>
      <dsp:txXfrm>
        <a:off x="21704" y="139291"/>
        <a:ext cx="10014991" cy="401192"/>
      </dsp:txXfrm>
    </dsp:sp>
    <dsp:sp modelId="{64FFF110-DBF6-4013-9030-27A55C3230CD}">
      <dsp:nvSpPr>
        <dsp:cNvPr id="0" name=""/>
        <dsp:cNvSpPr/>
      </dsp:nvSpPr>
      <dsp:spPr>
        <a:xfrm>
          <a:off x="0" y="562187"/>
          <a:ext cx="10058399" cy="98325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319354" tIns="24130" rIns="135128" bIns="24130" numCol="1" spcCol="1270" anchor="t" anchorCtr="0">
          <a:noAutofit/>
        </a:bodyPr>
        <a:lstStyle/>
        <a:p>
          <a:pPr marL="114300" lvl="1" indent="-114300" algn="l" defTabSz="666750">
            <a:lnSpc>
              <a:spcPct val="90000"/>
            </a:lnSpc>
            <a:spcBef>
              <a:spcPct val="0"/>
            </a:spcBef>
            <a:spcAft>
              <a:spcPct val="20000"/>
            </a:spcAft>
            <a:buChar char="•"/>
          </a:pPr>
          <a:r>
            <a:rPr lang="en-US" sz="1500" kern="1200" dirty="0"/>
            <a:t>Current Annual Rate of Preservation: 485 assets</a:t>
          </a:r>
        </a:p>
        <a:p>
          <a:pPr marL="114300" lvl="1" indent="-114300" algn="l" defTabSz="666750">
            <a:lnSpc>
              <a:spcPct val="90000"/>
            </a:lnSpc>
            <a:spcBef>
              <a:spcPct val="0"/>
            </a:spcBef>
            <a:spcAft>
              <a:spcPct val="20000"/>
            </a:spcAft>
            <a:buChar char="•"/>
          </a:pPr>
          <a:r>
            <a:rPr lang="en-US" sz="1500" kern="1200" dirty="0"/>
            <a:t>Estimated Number of Assets Preserved: 65,475 assets </a:t>
          </a:r>
        </a:p>
        <a:p>
          <a:pPr marL="114300" lvl="1" indent="-114300" algn="l" defTabSz="666750">
            <a:lnSpc>
              <a:spcPct val="90000"/>
            </a:lnSpc>
            <a:spcBef>
              <a:spcPct val="0"/>
            </a:spcBef>
            <a:spcAft>
              <a:spcPct val="20000"/>
            </a:spcAft>
            <a:buChar char="•"/>
          </a:pPr>
          <a:r>
            <a:rPr lang="en-US" sz="1500" kern="1200" dirty="0"/>
            <a:t>Estimated assets lost: 188,893 </a:t>
          </a:r>
        </a:p>
        <a:p>
          <a:pPr marL="114300" lvl="1" indent="-114300" algn="l" defTabSz="666750">
            <a:lnSpc>
              <a:spcPct val="90000"/>
            </a:lnSpc>
            <a:spcBef>
              <a:spcPct val="0"/>
            </a:spcBef>
            <a:spcAft>
              <a:spcPct val="20000"/>
            </a:spcAft>
            <a:buChar char="•"/>
          </a:pPr>
          <a:r>
            <a:rPr lang="en-US" sz="1500" kern="1200" dirty="0"/>
            <a:t>Estimated time to preserve: approximately 394 years </a:t>
          </a:r>
        </a:p>
      </dsp:txBody>
      <dsp:txXfrm>
        <a:off x="0" y="562187"/>
        <a:ext cx="10058399" cy="983250"/>
      </dsp:txXfrm>
    </dsp:sp>
    <dsp:sp modelId="{E43C8B43-2CDF-4B7B-A1BA-1C4AD6EFB6F9}">
      <dsp:nvSpPr>
        <dsp:cNvPr id="0" name=""/>
        <dsp:cNvSpPr/>
      </dsp:nvSpPr>
      <dsp:spPr>
        <a:xfrm>
          <a:off x="0" y="1545437"/>
          <a:ext cx="10058399" cy="444600"/>
        </a:xfrm>
        <a:prstGeom prst="roundRect">
          <a:avLst/>
        </a:prstGeom>
        <a:solidFill>
          <a:schemeClr val="accent3">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2390" tIns="72390" rIns="72390" bIns="72390" numCol="1" spcCol="1270" anchor="ctr" anchorCtr="0">
          <a:noAutofit/>
        </a:bodyPr>
        <a:lstStyle/>
        <a:p>
          <a:pPr marL="0" lvl="0" indent="0" algn="l" defTabSz="844550">
            <a:lnSpc>
              <a:spcPct val="90000"/>
            </a:lnSpc>
            <a:spcBef>
              <a:spcPct val="0"/>
            </a:spcBef>
            <a:spcAft>
              <a:spcPct val="35000"/>
            </a:spcAft>
            <a:buNone/>
          </a:pPr>
          <a:r>
            <a:rPr lang="en-US" sz="1900" b="1" kern="1200" dirty="0"/>
            <a:t>Scenario One: 15 Years to Preserve All Unpreserved Assets </a:t>
          </a:r>
          <a:endParaRPr lang="en-US" sz="1900" kern="1200" dirty="0"/>
        </a:p>
      </dsp:txBody>
      <dsp:txXfrm>
        <a:off x="21704" y="1567141"/>
        <a:ext cx="10014991" cy="401192"/>
      </dsp:txXfrm>
    </dsp:sp>
    <dsp:sp modelId="{D2DEAF6A-C4E1-4327-A0C4-9130FE0E17C7}">
      <dsp:nvSpPr>
        <dsp:cNvPr id="0" name=""/>
        <dsp:cNvSpPr/>
      </dsp:nvSpPr>
      <dsp:spPr>
        <a:xfrm>
          <a:off x="0" y="1990037"/>
          <a:ext cx="10058399" cy="121923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319354" tIns="24130" rIns="135128" bIns="24130" numCol="1" spcCol="1270" anchor="t" anchorCtr="0">
          <a:noAutofit/>
        </a:bodyPr>
        <a:lstStyle/>
        <a:p>
          <a:pPr marL="114300" lvl="1" indent="-114300" algn="l" defTabSz="666750">
            <a:lnSpc>
              <a:spcPct val="90000"/>
            </a:lnSpc>
            <a:spcBef>
              <a:spcPct val="0"/>
            </a:spcBef>
            <a:spcAft>
              <a:spcPct val="20000"/>
            </a:spcAft>
            <a:buChar char="•"/>
          </a:pPr>
          <a:r>
            <a:rPr lang="en-US" sz="1500" kern="1200" dirty="0"/>
            <a:t>Estimated Annual Rate of Preservation: 16,958 assets</a:t>
          </a:r>
        </a:p>
        <a:p>
          <a:pPr marL="114300" lvl="1" indent="-114300" algn="l" defTabSz="666750">
            <a:lnSpc>
              <a:spcPct val="90000"/>
            </a:lnSpc>
            <a:spcBef>
              <a:spcPct val="0"/>
            </a:spcBef>
            <a:spcAft>
              <a:spcPct val="20000"/>
            </a:spcAft>
            <a:buChar char="•"/>
          </a:pPr>
          <a:r>
            <a:rPr lang="en-US" sz="1500" kern="1200" dirty="0"/>
            <a:t>Estimated Number of Assets Preserved: 254,368 assets </a:t>
          </a:r>
        </a:p>
        <a:p>
          <a:pPr marL="114300" lvl="1" indent="-114300" algn="l" defTabSz="666750">
            <a:lnSpc>
              <a:spcPct val="90000"/>
            </a:lnSpc>
            <a:spcBef>
              <a:spcPct val="0"/>
            </a:spcBef>
            <a:spcAft>
              <a:spcPct val="20000"/>
            </a:spcAft>
            <a:buChar char="•"/>
          </a:pPr>
          <a:r>
            <a:rPr lang="en-US" sz="1500" kern="1200" dirty="0"/>
            <a:t>Estimated assets lost: 0 </a:t>
          </a:r>
        </a:p>
        <a:p>
          <a:pPr marL="114300" lvl="1" indent="-114300" algn="l" defTabSz="666750">
            <a:lnSpc>
              <a:spcPct val="90000"/>
            </a:lnSpc>
            <a:spcBef>
              <a:spcPct val="0"/>
            </a:spcBef>
            <a:spcAft>
              <a:spcPct val="20000"/>
            </a:spcAft>
            <a:buChar char="•"/>
          </a:pPr>
          <a:r>
            <a:rPr lang="en-US" sz="1500" kern="1200" dirty="0"/>
            <a:t>Estimated time to preserve: 15 years </a:t>
          </a:r>
        </a:p>
        <a:p>
          <a:pPr marL="114300" lvl="1" indent="-114300" algn="l" defTabSz="666750">
            <a:lnSpc>
              <a:spcPct val="90000"/>
            </a:lnSpc>
            <a:spcBef>
              <a:spcPct val="0"/>
            </a:spcBef>
            <a:spcAft>
              <a:spcPct val="20000"/>
            </a:spcAft>
            <a:buChar char="•"/>
          </a:pPr>
          <a:r>
            <a:rPr lang="en-US" sz="1500" kern="1200" dirty="0"/>
            <a:t>Estimated Cost to Preserve: $40,823,625 </a:t>
          </a:r>
        </a:p>
      </dsp:txBody>
      <dsp:txXfrm>
        <a:off x="0" y="1990037"/>
        <a:ext cx="10058399" cy="1219230"/>
      </dsp:txXfrm>
    </dsp:sp>
    <dsp:sp modelId="{BCDE667F-A336-4040-B1FA-6C51D86E4B1A}">
      <dsp:nvSpPr>
        <dsp:cNvPr id="0" name=""/>
        <dsp:cNvSpPr/>
      </dsp:nvSpPr>
      <dsp:spPr>
        <a:xfrm>
          <a:off x="0" y="3209267"/>
          <a:ext cx="10058399" cy="444600"/>
        </a:xfrm>
        <a:prstGeom prst="roundRect">
          <a:avLst/>
        </a:prstGeom>
        <a:solidFill>
          <a:schemeClr val="accent4">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2390" tIns="72390" rIns="72390" bIns="72390" numCol="1" spcCol="1270" anchor="ctr" anchorCtr="0">
          <a:noAutofit/>
        </a:bodyPr>
        <a:lstStyle/>
        <a:p>
          <a:pPr marL="0" lvl="0" indent="0" algn="l" defTabSz="844550">
            <a:lnSpc>
              <a:spcPct val="90000"/>
            </a:lnSpc>
            <a:spcBef>
              <a:spcPct val="0"/>
            </a:spcBef>
            <a:spcAft>
              <a:spcPct val="35000"/>
            </a:spcAft>
            <a:buNone/>
          </a:pPr>
          <a:r>
            <a:rPr lang="en-US" sz="1900" b="1" kern="1200" dirty="0"/>
            <a:t>Scenario Two: One-time $5 Million Dollar Budget </a:t>
          </a:r>
          <a:endParaRPr lang="en-US" sz="1900" kern="1200" dirty="0"/>
        </a:p>
      </dsp:txBody>
      <dsp:txXfrm>
        <a:off x="21704" y="3230971"/>
        <a:ext cx="10014991" cy="401192"/>
      </dsp:txXfrm>
    </dsp:sp>
    <dsp:sp modelId="{5E4F2AC1-5A12-45EB-A4E2-C55212AD1BE4}">
      <dsp:nvSpPr>
        <dsp:cNvPr id="0" name=""/>
        <dsp:cNvSpPr/>
      </dsp:nvSpPr>
      <dsp:spPr>
        <a:xfrm>
          <a:off x="0" y="3653867"/>
          <a:ext cx="10058399" cy="49162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319354" tIns="24130" rIns="135128" bIns="24130" numCol="1" spcCol="1270" anchor="t" anchorCtr="0">
          <a:noAutofit/>
        </a:bodyPr>
        <a:lstStyle/>
        <a:p>
          <a:pPr marL="114300" lvl="1" indent="-114300" algn="l" defTabSz="666750">
            <a:lnSpc>
              <a:spcPct val="90000"/>
            </a:lnSpc>
            <a:spcBef>
              <a:spcPct val="0"/>
            </a:spcBef>
            <a:spcAft>
              <a:spcPct val="20000"/>
            </a:spcAft>
            <a:buChar char="•"/>
          </a:pPr>
          <a:r>
            <a:rPr lang="en-US" sz="1500" kern="1200" dirty="0"/>
            <a:t>Estimated Number of Assets Preserved: 32,783 assets </a:t>
          </a:r>
        </a:p>
        <a:p>
          <a:pPr marL="114300" lvl="1" indent="-114300" algn="l" defTabSz="666750">
            <a:lnSpc>
              <a:spcPct val="90000"/>
            </a:lnSpc>
            <a:spcBef>
              <a:spcPct val="0"/>
            </a:spcBef>
            <a:spcAft>
              <a:spcPct val="20000"/>
            </a:spcAft>
            <a:buChar char="•"/>
          </a:pPr>
          <a:r>
            <a:rPr lang="en-US" sz="1500" kern="1200" dirty="0"/>
            <a:t>Estimated assets lost: 221,585 </a:t>
          </a:r>
        </a:p>
      </dsp:txBody>
      <dsp:txXfrm>
        <a:off x="0" y="3653867"/>
        <a:ext cx="10058399" cy="491625"/>
      </dsp:txXfrm>
    </dsp:sp>
  </dsp:spTree>
</dsp:drawing>
</file>

<file path=ppt/diagrams/drawing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623D1E1-763B-4414-A195-F50540B2EFF1}">
      <dsp:nvSpPr>
        <dsp:cNvPr id="0" name=""/>
        <dsp:cNvSpPr/>
      </dsp:nvSpPr>
      <dsp:spPr>
        <a:xfrm>
          <a:off x="938775" y="757791"/>
          <a:ext cx="926133" cy="926133"/>
        </a:xfrm>
        <a:prstGeom prst="rect">
          <a:avLst/>
        </a:prstGeom>
        <a:blipFill>
          <a:blip xmlns:r="http://schemas.openxmlformats.org/officeDocument/2006/relationships" r:embed="rId1">
            <a:extLst>
              <a:ext uri="{28A0092B-C50C-407E-A947-70E740481C1C}">
                <a14:useLocalDpi xmlns:a14="http://schemas.microsoft.com/office/drawing/2010/main"/>
              </a:ext>
              <a:ext uri="{96DAC541-7B7A-43D3-8B79-37D633B846F1}">
                <asvg:svgBlip xmlns:asvg="http://schemas.microsoft.com/office/drawing/2016/SVG/main" r:embed="rId2"/>
              </a:ext>
            </a:extLst>
          </a:blip>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15592A7C-C128-4F96-B31F-E9FB17D86973}">
      <dsp:nvSpPr>
        <dsp:cNvPr id="0" name=""/>
        <dsp:cNvSpPr/>
      </dsp:nvSpPr>
      <dsp:spPr>
        <a:xfrm>
          <a:off x="372805" y="1974615"/>
          <a:ext cx="2058075" cy="72000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1155700">
            <a:lnSpc>
              <a:spcPct val="100000"/>
            </a:lnSpc>
            <a:spcBef>
              <a:spcPct val="0"/>
            </a:spcBef>
            <a:spcAft>
              <a:spcPct val="35000"/>
            </a:spcAft>
            <a:buNone/>
          </a:pPr>
          <a:r>
            <a:rPr lang="en-US" sz="2600" kern="1200" dirty="0">
              <a:latin typeface="Arial Black"/>
            </a:rPr>
            <a:t>Travel</a:t>
          </a:r>
          <a:endParaRPr lang="en-US" sz="2600" b="0" i="0" u="none" strike="noStrike" kern="1200" cap="none" baseline="0" noProof="0" dirty="0">
            <a:latin typeface="Arial Black"/>
          </a:endParaRPr>
        </a:p>
      </dsp:txBody>
      <dsp:txXfrm>
        <a:off x="372805" y="1974615"/>
        <a:ext cx="2058075" cy="720000"/>
      </dsp:txXfrm>
    </dsp:sp>
    <dsp:sp modelId="{83705310-9B07-44EE-A35F-668209A05351}">
      <dsp:nvSpPr>
        <dsp:cNvPr id="0" name=""/>
        <dsp:cNvSpPr/>
      </dsp:nvSpPr>
      <dsp:spPr>
        <a:xfrm>
          <a:off x="3357014" y="757791"/>
          <a:ext cx="926133" cy="926133"/>
        </a:xfrm>
        <a:prstGeom prst="rect">
          <a:avLst/>
        </a:prstGeom>
        <a:blipFill>
          <a:blip xmlns:r="http://schemas.openxmlformats.org/officeDocument/2006/relationships" r:embed="rId3">
            <a:extLst>
              <a:ext uri="{96DAC541-7B7A-43D3-8B79-37D633B846F1}">
                <asvg:svgBlip xmlns:asvg="http://schemas.microsoft.com/office/drawing/2016/SVG/main" r:embed="rId4"/>
              </a:ext>
            </a:extLst>
          </a:blip>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D4F35A31-159F-49A3-926A-2133852F35E6}">
      <dsp:nvSpPr>
        <dsp:cNvPr id="0" name=""/>
        <dsp:cNvSpPr/>
      </dsp:nvSpPr>
      <dsp:spPr>
        <a:xfrm>
          <a:off x="2791043" y="1974615"/>
          <a:ext cx="2058075" cy="72000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1155700">
            <a:lnSpc>
              <a:spcPct val="100000"/>
            </a:lnSpc>
            <a:spcBef>
              <a:spcPct val="0"/>
            </a:spcBef>
            <a:spcAft>
              <a:spcPct val="35000"/>
            </a:spcAft>
            <a:buNone/>
          </a:pPr>
          <a:r>
            <a:rPr lang="en-US" sz="2600" kern="1200" dirty="0">
              <a:latin typeface="Arial Black" panose="020B0A04020102020204"/>
            </a:rPr>
            <a:t>Equipment</a:t>
          </a:r>
          <a:endParaRPr lang="en-US" sz="2600" kern="1200" dirty="0"/>
        </a:p>
      </dsp:txBody>
      <dsp:txXfrm>
        <a:off x="2791043" y="1974615"/>
        <a:ext cx="2058075" cy="720000"/>
      </dsp:txXfrm>
    </dsp:sp>
    <dsp:sp modelId="{36D3978F-F102-4BFD-A667-7E9B6B608554}">
      <dsp:nvSpPr>
        <dsp:cNvPr id="0" name=""/>
        <dsp:cNvSpPr/>
      </dsp:nvSpPr>
      <dsp:spPr>
        <a:xfrm>
          <a:off x="5775252" y="757791"/>
          <a:ext cx="926133" cy="926133"/>
        </a:xfrm>
        <a:prstGeom prst="rect">
          <a:avLst/>
        </a:prstGeom>
        <a:blipFill>
          <a:blip xmlns:r="http://schemas.openxmlformats.org/officeDocument/2006/relationships" r:embed="rId5">
            <a:extLst>
              <a:ext uri="{28A0092B-C50C-407E-A947-70E740481C1C}">
                <a14:useLocalDpi xmlns:a14="http://schemas.microsoft.com/office/drawing/2010/main"/>
              </a:ext>
              <a:ext uri="{96DAC541-7B7A-43D3-8B79-37D633B846F1}">
                <asvg:svgBlip xmlns:asvg="http://schemas.microsoft.com/office/drawing/2016/SVG/main" r:embed="rId6"/>
              </a:ext>
            </a:extLst>
          </a:blip>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B1F617C5-A63B-4ACA-8CB9-3CB65F9901BA}">
      <dsp:nvSpPr>
        <dsp:cNvPr id="0" name=""/>
        <dsp:cNvSpPr/>
      </dsp:nvSpPr>
      <dsp:spPr>
        <a:xfrm>
          <a:off x="5209281" y="1974615"/>
          <a:ext cx="2058075" cy="72000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1155700">
            <a:lnSpc>
              <a:spcPct val="100000"/>
            </a:lnSpc>
            <a:spcBef>
              <a:spcPct val="0"/>
            </a:spcBef>
            <a:spcAft>
              <a:spcPct val="35000"/>
            </a:spcAft>
            <a:buNone/>
          </a:pPr>
          <a:r>
            <a:rPr lang="en-US" sz="2600" kern="1200" dirty="0">
              <a:latin typeface="Arial Black" panose="020B0A04020102020204"/>
            </a:rPr>
            <a:t>Workshops</a:t>
          </a:r>
          <a:endParaRPr lang="en-US" sz="2600" kern="1200" dirty="0"/>
        </a:p>
      </dsp:txBody>
      <dsp:txXfrm>
        <a:off x="5209281" y="1974615"/>
        <a:ext cx="2058075" cy="720000"/>
      </dsp:txXfrm>
    </dsp:sp>
    <dsp:sp modelId="{736968FB-4888-4FD6-B65A-DE1F1A1829AB}">
      <dsp:nvSpPr>
        <dsp:cNvPr id="0" name=""/>
        <dsp:cNvSpPr/>
      </dsp:nvSpPr>
      <dsp:spPr>
        <a:xfrm>
          <a:off x="8193490" y="757791"/>
          <a:ext cx="926133" cy="926133"/>
        </a:xfrm>
        <a:prstGeom prst="rect">
          <a:avLst/>
        </a:prstGeom>
        <a:blipFill>
          <a:blip xmlns:r="http://schemas.openxmlformats.org/officeDocument/2006/relationships" r:embed="rId7">
            <a:extLst>
              <a:ext uri="{28A0092B-C50C-407E-A947-70E740481C1C}">
                <a14:useLocalDpi xmlns:a14="http://schemas.microsoft.com/office/drawing/2010/main"/>
              </a:ext>
              <a:ext uri="{96DAC541-7B7A-43D3-8B79-37D633B846F1}">
                <asvg:svgBlip xmlns:asvg="http://schemas.microsoft.com/office/drawing/2016/SVG/main" r:embed="rId8"/>
              </a:ext>
            </a:extLst>
          </a:blip>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0D058541-2DC6-4AC2-AD51-784B31D4F1ED}">
      <dsp:nvSpPr>
        <dsp:cNvPr id="0" name=""/>
        <dsp:cNvSpPr/>
      </dsp:nvSpPr>
      <dsp:spPr>
        <a:xfrm>
          <a:off x="7627519" y="1974615"/>
          <a:ext cx="2058075" cy="72000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1155700">
            <a:lnSpc>
              <a:spcPct val="100000"/>
            </a:lnSpc>
            <a:spcBef>
              <a:spcPct val="0"/>
            </a:spcBef>
            <a:spcAft>
              <a:spcPct val="35000"/>
            </a:spcAft>
            <a:buNone/>
          </a:pPr>
          <a:r>
            <a:rPr lang="en-US" sz="2600" kern="1200" dirty="0">
              <a:latin typeface="Arial Black" panose="020B0A04020102020204"/>
            </a:rPr>
            <a:t>Projects</a:t>
          </a:r>
          <a:endParaRPr lang="en-US" sz="2600" kern="1200" dirty="0"/>
        </a:p>
      </dsp:txBody>
      <dsp:txXfrm>
        <a:off x="7627519" y="1974615"/>
        <a:ext cx="2058075" cy="720000"/>
      </dsp:txXfrm>
    </dsp:sp>
  </dsp:spTree>
</dsp:drawing>
</file>

<file path=ppt/diagrams/drawing7.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83EECF4E-0A74-4EE0-9765-622DC0119BE0}">
      <dsp:nvSpPr>
        <dsp:cNvPr id="0" name=""/>
        <dsp:cNvSpPr/>
      </dsp:nvSpPr>
      <dsp:spPr>
        <a:xfrm>
          <a:off x="344932" y="689272"/>
          <a:ext cx="812133" cy="812133"/>
        </a:xfrm>
        <a:prstGeom prst="ellipse">
          <a:avLst/>
        </a:prstGeom>
        <a:solidFill>
          <a:schemeClr val="accent2">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98D684DB-8240-4A76-9992-9504CCBBE0A7}">
      <dsp:nvSpPr>
        <dsp:cNvPr id="0" name=""/>
        <dsp:cNvSpPr/>
      </dsp:nvSpPr>
      <dsp:spPr>
        <a:xfrm>
          <a:off x="515480" y="859820"/>
          <a:ext cx="471037" cy="471037"/>
        </a:xfrm>
        <a:prstGeom prst="rect">
          <a:avLst/>
        </a:prstGeom>
        <a:blipFill>
          <a:blip xmlns:r="http://schemas.openxmlformats.org/officeDocument/2006/relationships" r:embed="rId1" cstate="screen">
            <a:extLst>
              <a:ext uri="{28A0092B-C50C-407E-A947-70E740481C1C}">
                <a14:useLocalDpi xmlns:a14="http://schemas.microsoft.com/office/drawing/2010/main"/>
              </a:ext>
              <a:ext uri="{96DAC541-7B7A-43D3-8B79-37D633B846F1}">
                <asvg:svgBlip xmlns:asvg="http://schemas.microsoft.com/office/drawing/2016/SVG/main" r:embed="rId2"/>
              </a:ext>
            </a:extLst>
          </a:blip>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30E08ABE-9A45-4CCB-A8FE-75ED31C1EF4D}">
      <dsp:nvSpPr>
        <dsp:cNvPr id="0" name=""/>
        <dsp:cNvSpPr/>
      </dsp:nvSpPr>
      <dsp:spPr>
        <a:xfrm>
          <a:off x="1331094" y="689272"/>
          <a:ext cx="1914313" cy="81213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marL="0" lvl="0" indent="0" algn="l" defTabSz="800100">
            <a:lnSpc>
              <a:spcPct val="100000"/>
            </a:lnSpc>
            <a:spcBef>
              <a:spcPct val="0"/>
            </a:spcBef>
            <a:spcAft>
              <a:spcPct val="35000"/>
            </a:spcAft>
            <a:buNone/>
          </a:pPr>
          <a:r>
            <a:rPr lang="en-US" sz="1800" kern="1200" dirty="0"/>
            <a:t>Initiative Coordinator</a:t>
          </a:r>
        </a:p>
      </dsp:txBody>
      <dsp:txXfrm>
        <a:off x="1331094" y="689272"/>
        <a:ext cx="1914313" cy="812133"/>
      </dsp:txXfrm>
    </dsp:sp>
    <dsp:sp modelId="{B549223A-4CC7-4888-A371-7E6DE1A5621F}">
      <dsp:nvSpPr>
        <dsp:cNvPr id="0" name=""/>
        <dsp:cNvSpPr/>
      </dsp:nvSpPr>
      <dsp:spPr>
        <a:xfrm>
          <a:off x="3578962" y="689272"/>
          <a:ext cx="812133" cy="812133"/>
        </a:xfrm>
        <a:prstGeom prst="ellipse">
          <a:avLst/>
        </a:prstGeom>
        <a:solidFill>
          <a:schemeClr val="accent3">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8A3EE698-F860-4B19-BB16-65D736A08943}">
      <dsp:nvSpPr>
        <dsp:cNvPr id="0" name=""/>
        <dsp:cNvSpPr/>
      </dsp:nvSpPr>
      <dsp:spPr>
        <a:xfrm>
          <a:off x="3749510" y="859820"/>
          <a:ext cx="471037" cy="471037"/>
        </a:xfrm>
        <a:prstGeom prst="rect">
          <a:avLst/>
        </a:prstGeom>
        <a:blipFill>
          <a:blip xmlns:r="http://schemas.openxmlformats.org/officeDocument/2006/relationships" r:embed="rId3" cstate="screen">
            <a:extLst>
              <a:ext uri="{28A0092B-C50C-407E-A947-70E740481C1C}">
                <a14:useLocalDpi xmlns:a14="http://schemas.microsoft.com/office/drawing/2010/main"/>
              </a:ext>
              <a:ext uri="{96DAC541-7B7A-43D3-8B79-37D633B846F1}">
                <asvg:svgBlip xmlns:asvg="http://schemas.microsoft.com/office/drawing/2016/SVG/main" r:embed="rId4"/>
              </a:ext>
            </a:extLst>
          </a:blip>
          <a:srcRect/>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A8B0758A-2D53-4B5B-9C64-7C7311500315}">
      <dsp:nvSpPr>
        <dsp:cNvPr id="0" name=""/>
        <dsp:cNvSpPr/>
      </dsp:nvSpPr>
      <dsp:spPr>
        <a:xfrm>
          <a:off x="4565123" y="689272"/>
          <a:ext cx="1914313" cy="81213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marL="0" lvl="0" indent="0" algn="l" defTabSz="800100">
            <a:lnSpc>
              <a:spcPct val="100000"/>
            </a:lnSpc>
            <a:spcBef>
              <a:spcPct val="0"/>
            </a:spcBef>
            <a:spcAft>
              <a:spcPct val="35000"/>
            </a:spcAft>
            <a:buNone/>
          </a:pPr>
          <a:r>
            <a:rPr lang="en-US" sz="1800" kern="1200" dirty="0"/>
            <a:t>Media Conservation Specialist (2)</a:t>
          </a:r>
        </a:p>
      </dsp:txBody>
      <dsp:txXfrm>
        <a:off x="4565123" y="689272"/>
        <a:ext cx="1914313" cy="812133"/>
      </dsp:txXfrm>
    </dsp:sp>
    <dsp:sp modelId="{A0648DC9-0FBE-4693-AB26-EC3ED82A4A52}">
      <dsp:nvSpPr>
        <dsp:cNvPr id="0" name=""/>
        <dsp:cNvSpPr/>
      </dsp:nvSpPr>
      <dsp:spPr>
        <a:xfrm>
          <a:off x="6812992" y="689272"/>
          <a:ext cx="812133" cy="812133"/>
        </a:xfrm>
        <a:prstGeom prst="ellipse">
          <a:avLst/>
        </a:prstGeom>
        <a:solidFill>
          <a:schemeClr val="accent4">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5EFEDDFB-A312-4C68-A5EF-156EB1E50D3A}">
      <dsp:nvSpPr>
        <dsp:cNvPr id="0" name=""/>
        <dsp:cNvSpPr/>
      </dsp:nvSpPr>
      <dsp:spPr>
        <a:xfrm>
          <a:off x="6983540" y="859820"/>
          <a:ext cx="471037" cy="471037"/>
        </a:xfrm>
        <a:prstGeom prst="rect">
          <a:avLst/>
        </a:prstGeom>
        <a:blipFill>
          <a:blip xmlns:r="http://schemas.openxmlformats.org/officeDocument/2006/relationships" r:embed="rId5" cstate="screen">
            <a:extLst>
              <a:ext uri="{28A0092B-C50C-407E-A947-70E740481C1C}">
                <a14:useLocalDpi xmlns:a14="http://schemas.microsoft.com/office/drawing/2010/main"/>
              </a:ext>
              <a:ext uri="{96DAC541-7B7A-43D3-8B79-37D633B846F1}">
                <asvg:svgBlip xmlns:asvg="http://schemas.microsoft.com/office/drawing/2016/SVG/main" r:embed="rId6"/>
              </a:ext>
            </a:extLst>
          </a:blip>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28AB03F8-D080-48BA-B102-145E51C92D0E}">
      <dsp:nvSpPr>
        <dsp:cNvPr id="0" name=""/>
        <dsp:cNvSpPr/>
      </dsp:nvSpPr>
      <dsp:spPr>
        <a:xfrm>
          <a:off x="7799153" y="689272"/>
          <a:ext cx="1914313" cy="81213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marL="0" lvl="0" indent="0" algn="l" defTabSz="800100">
            <a:lnSpc>
              <a:spcPct val="100000"/>
            </a:lnSpc>
            <a:spcBef>
              <a:spcPct val="0"/>
            </a:spcBef>
            <a:spcAft>
              <a:spcPct val="35000"/>
            </a:spcAft>
            <a:buNone/>
          </a:pPr>
          <a:r>
            <a:rPr lang="en-US" sz="1800" kern="1200" dirty="0"/>
            <a:t>Audio Engineer</a:t>
          </a:r>
        </a:p>
      </dsp:txBody>
      <dsp:txXfrm>
        <a:off x="7799153" y="689272"/>
        <a:ext cx="1914313" cy="812133"/>
      </dsp:txXfrm>
    </dsp:sp>
    <dsp:sp modelId="{F5D0D58D-7A25-4F71-BC32-CDB54B01C955}">
      <dsp:nvSpPr>
        <dsp:cNvPr id="0" name=""/>
        <dsp:cNvSpPr/>
      </dsp:nvSpPr>
      <dsp:spPr>
        <a:xfrm>
          <a:off x="344932" y="2116439"/>
          <a:ext cx="812133" cy="812133"/>
        </a:xfrm>
        <a:prstGeom prst="ellipse">
          <a:avLst/>
        </a:prstGeom>
        <a:solidFill>
          <a:schemeClr val="accent5">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60EA4A42-62E4-4C51-AF19-68AE5876360C}">
      <dsp:nvSpPr>
        <dsp:cNvPr id="0" name=""/>
        <dsp:cNvSpPr/>
      </dsp:nvSpPr>
      <dsp:spPr>
        <a:xfrm>
          <a:off x="515480" y="2286987"/>
          <a:ext cx="471037" cy="471037"/>
        </a:xfrm>
        <a:prstGeom prst="rect">
          <a:avLst/>
        </a:prstGeom>
        <a:blipFill>
          <a:blip xmlns:r="http://schemas.openxmlformats.org/officeDocument/2006/relationships" r:embed="rId7" cstate="screen">
            <a:extLst>
              <a:ext uri="{28A0092B-C50C-407E-A947-70E740481C1C}">
                <a14:useLocalDpi xmlns:a14="http://schemas.microsoft.com/office/drawing/2010/main"/>
              </a:ext>
              <a:ext uri="{96DAC541-7B7A-43D3-8B79-37D633B846F1}">
                <asvg:svgBlip xmlns:asvg="http://schemas.microsoft.com/office/drawing/2016/SVG/main" r:embed="rId8"/>
              </a:ext>
            </a:extLst>
          </a:blip>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B93DAF5A-5688-48A2-8BAB-CCB3C64E3151}">
      <dsp:nvSpPr>
        <dsp:cNvPr id="0" name=""/>
        <dsp:cNvSpPr/>
      </dsp:nvSpPr>
      <dsp:spPr>
        <a:xfrm>
          <a:off x="1331094" y="2116439"/>
          <a:ext cx="1914313" cy="81213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marL="0" lvl="0" indent="0" algn="l" defTabSz="800100">
            <a:lnSpc>
              <a:spcPct val="100000"/>
            </a:lnSpc>
            <a:spcBef>
              <a:spcPct val="0"/>
            </a:spcBef>
            <a:spcAft>
              <a:spcPct val="35000"/>
            </a:spcAft>
            <a:buNone/>
          </a:pPr>
          <a:r>
            <a:rPr lang="en-US" sz="1800" kern="1200" dirty="0"/>
            <a:t>Video Engineer</a:t>
          </a:r>
        </a:p>
      </dsp:txBody>
      <dsp:txXfrm>
        <a:off x="1331094" y="2116439"/>
        <a:ext cx="1914313" cy="812133"/>
      </dsp:txXfrm>
    </dsp:sp>
    <dsp:sp modelId="{2402133F-8153-4FBF-8AB3-5E4B1112B895}">
      <dsp:nvSpPr>
        <dsp:cNvPr id="0" name=""/>
        <dsp:cNvSpPr/>
      </dsp:nvSpPr>
      <dsp:spPr>
        <a:xfrm>
          <a:off x="3578962" y="2116439"/>
          <a:ext cx="812133" cy="812133"/>
        </a:xfrm>
        <a:prstGeom prst="ellipse">
          <a:avLst/>
        </a:prstGeom>
        <a:solidFill>
          <a:schemeClr val="accent6">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C3C43C8C-BEFF-43EF-A548-4B0119FB101F}">
      <dsp:nvSpPr>
        <dsp:cNvPr id="0" name=""/>
        <dsp:cNvSpPr/>
      </dsp:nvSpPr>
      <dsp:spPr>
        <a:xfrm>
          <a:off x="3749510" y="2286987"/>
          <a:ext cx="471037" cy="471037"/>
        </a:xfrm>
        <a:prstGeom prst="rect">
          <a:avLst/>
        </a:prstGeom>
        <a:blipFill>
          <a:blip xmlns:r="http://schemas.openxmlformats.org/officeDocument/2006/relationships" r:embed="rId9" cstate="screen">
            <a:extLst>
              <a:ext uri="{28A0092B-C50C-407E-A947-70E740481C1C}">
                <a14:useLocalDpi xmlns:a14="http://schemas.microsoft.com/office/drawing/2010/main"/>
              </a:ext>
              <a:ext uri="{96DAC541-7B7A-43D3-8B79-37D633B846F1}">
                <asvg:svgBlip xmlns:asvg="http://schemas.microsoft.com/office/drawing/2016/SVG/main" r:embed="rId10"/>
              </a:ext>
            </a:extLst>
          </a:blip>
          <a:srcRect/>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BCAA25E1-88BD-4F22-BC4B-6A288826153A}">
      <dsp:nvSpPr>
        <dsp:cNvPr id="0" name=""/>
        <dsp:cNvSpPr/>
      </dsp:nvSpPr>
      <dsp:spPr>
        <a:xfrm>
          <a:off x="4565123" y="2116439"/>
          <a:ext cx="1914313" cy="81213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marL="0" lvl="0" indent="0" algn="l" defTabSz="800100">
            <a:lnSpc>
              <a:spcPct val="100000"/>
            </a:lnSpc>
            <a:spcBef>
              <a:spcPct val="0"/>
            </a:spcBef>
            <a:spcAft>
              <a:spcPct val="35000"/>
            </a:spcAft>
            <a:buNone/>
          </a:pPr>
          <a:r>
            <a:rPr lang="en-US" sz="1800" kern="1200" dirty="0"/>
            <a:t>Rights &amp; Reproduction Specialist</a:t>
          </a:r>
        </a:p>
      </dsp:txBody>
      <dsp:txXfrm>
        <a:off x="4565123" y="2116439"/>
        <a:ext cx="1914313" cy="812133"/>
      </dsp:txXfrm>
    </dsp:sp>
    <dsp:sp modelId="{937E6535-95E1-4CA8-B186-DD8E521F925D}">
      <dsp:nvSpPr>
        <dsp:cNvPr id="0" name=""/>
        <dsp:cNvSpPr/>
      </dsp:nvSpPr>
      <dsp:spPr>
        <a:xfrm>
          <a:off x="6812992" y="2116439"/>
          <a:ext cx="812133" cy="812133"/>
        </a:xfrm>
        <a:prstGeom prst="ellipse">
          <a:avLst/>
        </a:prstGeom>
        <a:solidFill>
          <a:schemeClr val="accent2">
            <a:hueOff val="0"/>
            <a:satOff val="0"/>
            <a:lumOff val="0"/>
            <a:alphaOff val="0"/>
          </a:schemeClr>
        </a:solidFill>
        <a:ln>
          <a:noFill/>
        </a:ln>
        <a:effectLst/>
      </dsp:spPr>
      <dsp:style>
        <a:lnRef idx="0">
          <a:scrgbClr r="0" g="0" b="0"/>
        </a:lnRef>
        <a:fillRef idx="1">
          <a:scrgbClr r="0" g="0" b="0"/>
        </a:fillRef>
        <a:effectRef idx="0">
          <a:scrgbClr r="0" g="0" b="0"/>
        </a:effectRef>
        <a:fontRef idx="minor"/>
      </dsp:style>
    </dsp:sp>
    <dsp:sp modelId="{27A96120-0176-4F4B-97E9-230E9E9BE48F}">
      <dsp:nvSpPr>
        <dsp:cNvPr id="0" name=""/>
        <dsp:cNvSpPr/>
      </dsp:nvSpPr>
      <dsp:spPr>
        <a:xfrm>
          <a:off x="6983540" y="2286987"/>
          <a:ext cx="471037" cy="471037"/>
        </a:xfrm>
        <a:prstGeom prst="rect">
          <a:avLst/>
        </a:prstGeom>
        <a:blipFill>
          <a:blip xmlns:r="http://schemas.openxmlformats.org/officeDocument/2006/relationships" r:embed="rId11" cstate="screen">
            <a:extLst>
              <a:ext uri="{28A0092B-C50C-407E-A947-70E740481C1C}">
                <a14:useLocalDpi xmlns:a14="http://schemas.microsoft.com/office/drawing/2010/main"/>
              </a:ext>
              <a:ext uri="{96DAC541-7B7A-43D3-8B79-37D633B846F1}">
                <asvg:svgBlip xmlns:asvg="http://schemas.microsoft.com/office/drawing/2016/SVG/main" r:embed="rId12"/>
              </a:ext>
            </a:extLst>
          </a:blip>
          <a:srcRect/>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1CD41F28-B622-47EF-A25E-E7664B9F1966}">
      <dsp:nvSpPr>
        <dsp:cNvPr id="0" name=""/>
        <dsp:cNvSpPr/>
      </dsp:nvSpPr>
      <dsp:spPr>
        <a:xfrm>
          <a:off x="7799153" y="2116439"/>
          <a:ext cx="1914313" cy="812133"/>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ctr" anchorCtr="0">
          <a:noAutofit/>
        </a:bodyPr>
        <a:lstStyle/>
        <a:p>
          <a:pPr marL="0" lvl="0" indent="0" algn="l" defTabSz="800100">
            <a:lnSpc>
              <a:spcPct val="100000"/>
            </a:lnSpc>
            <a:spcBef>
              <a:spcPct val="0"/>
            </a:spcBef>
            <a:spcAft>
              <a:spcPct val="35000"/>
            </a:spcAft>
            <a:buNone/>
          </a:pPr>
          <a:r>
            <a:rPr lang="en-US" sz="1800" kern="1200" dirty="0"/>
            <a:t>Curator</a:t>
          </a:r>
        </a:p>
      </dsp:txBody>
      <dsp:txXfrm>
        <a:off x="7799153" y="2116439"/>
        <a:ext cx="1914313" cy="812133"/>
      </dsp:txXfrm>
    </dsp:sp>
  </dsp:spTree>
</dsp:drawing>
</file>

<file path=ppt/diagrams/drawing8.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A055A40-BEF8-45E9-A933-9AC089F63019}">
      <dsp:nvSpPr>
        <dsp:cNvPr id="0" name=""/>
        <dsp:cNvSpPr/>
      </dsp:nvSpPr>
      <dsp:spPr>
        <a:xfrm>
          <a:off x="6040" y="593160"/>
          <a:ext cx="1888405" cy="2266086"/>
        </a:xfrm>
        <a:prstGeom prst="rect">
          <a:avLst/>
        </a:prstGeom>
        <a:solidFill>
          <a:schemeClr val="accent5">
            <a:hueOff val="0"/>
            <a:satOff val="0"/>
            <a:lumOff val="0"/>
            <a:alphaOff val="0"/>
          </a:schemeClr>
        </a:solidFill>
        <a:ln w="12700" cap="flat" cmpd="sng" algn="ctr">
          <a:solidFill>
            <a:schemeClr val="accent5">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86533" tIns="0" rIns="186533" bIns="330200" numCol="1" spcCol="1270" anchor="t" anchorCtr="0">
          <a:noAutofit/>
        </a:bodyPr>
        <a:lstStyle/>
        <a:p>
          <a:pPr marL="0" lvl="0" indent="0" algn="l" defTabSz="755650">
            <a:lnSpc>
              <a:spcPct val="90000"/>
            </a:lnSpc>
            <a:spcBef>
              <a:spcPct val="0"/>
            </a:spcBef>
            <a:spcAft>
              <a:spcPct val="35000"/>
            </a:spcAft>
            <a:buNone/>
          </a:pPr>
          <a:r>
            <a:rPr lang="en-US" sz="1700" kern="1200" dirty="0"/>
            <a:t>Facility Development</a:t>
          </a:r>
        </a:p>
      </dsp:txBody>
      <dsp:txXfrm>
        <a:off x="6040" y="1499594"/>
        <a:ext cx="1888405" cy="1359652"/>
      </dsp:txXfrm>
    </dsp:sp>
    <dsp:sp modelId="{91D6116F-947A-470C-8117-64F32DB8F922}">
      <dsp:nvSpPr>
        <dsp:cNvPr id="0" name=""/>
        <dsp:cNvSpPr/>
      </dsp:nvSpPr>
      <dsp:spPr>
        <a:xfrm>
          <a:off x="6040" y="593160"/>
          <a:ext cx="1888405" cy="906434"/>
        </a:xfrm>
        <a:prstGeom prst="rect">
          <a:avLst/>
        </a:prstGeom>
        <a:noFill/>
        <a:ln w="12700" cap="flat" cmpd="sng" algn="ctr">
          <a:noFill/>
          <a:prstDash val="solid"/>
        </a:ln>
        <a:effectLst/>
        <a:sp3d/>
      </dsp:spPr>
      <dsp:style>
        <a:lnRef idx="2">
          <a:scrgbClr r="0" g="0" b="0"/>
        </a:lnRef>
        <a:fillRef idx="1">
          <a:scrgbClr r="0" g="0" b="0"/>
        </a:fillRef>
        <a:effectRef idx="0">
          <a:scrgbClr r="0" g="0" b="0"/>
        </a:effectRef>
        <a:fontRef idx="minor">
          <a:schemeClr val="lt1"/>
        </a:fontRef>
      </dsp:style>
      <dsp:txBody>
        <a:bodyPr spcFirstLastPara="0" vert="horz" wrap="square" lIns="186533" tIns="165100" rIns="186533" bIns="165100" numCol="1" spcCol="1270" anchor="ctr" anchorCtr="0">
          <a:noAutofit/>
        </a:bodyPr>
        <a:lstStyle/>
        <a:p>
          <a:pPr marL="0" lvl="0" indent="0" algn="l" defTabSz="1911350">
            <a:lnSpc>
              <a:spcPct val="90000"/>
            </a:lnSpc>
            <a:spcBef>
              <a:spcPct val="0"/>
            </a:spcBef>
            <a:spcAft>
              <a:spcPct val="35000"/>
            </a:spcAft>
            <a:buNone/>
          </a:pPr>
          <a:r>
            <a:rPr lang="en-US" sz="4300" kern="1200" dirty="0"/>
            <a:t>01</a:t>
          </a:r>
        </a:p>
      </dsp:txBody>
      <dsp:txXfrm>
        <a:off x="6040" y="593160"/>
        <a:ext cx="1888405" cy="906434"/>
      </dsp:txXfrm>
    </dsp:sp>
    <dsp:sp modelId="{E5CBD3D6-F3C6-46B6-BF29-AB9692BE455B}">
      <dsp:nvSpPr>
        <dsp:cNvPr id="0" name=""/>
        <dsp:cNvSpPr/>
      </dsp:nvSpPr>
      <dsp:spPr>
        <a:xfrm>
          <a:off x="2045519" y="593160"/>
          <a:ext cx="1888405" cy="2266086"/>
        </a:xfrm>
        <a:prstGeom prst="rect">
          <a:avLst/>
        </a:prstGeom>
        <a:solidFill>
          <a:schemeClr val="accent5">
            <a:hueOff val="411145"/>
            <a:satOff val="8586"/>
            <a:lumOff val="-490"/>
            <a:alphaOff val="0"/>
          </a:schemeClr>
        </a:solidFill>
        <a:ln w="12700" cap="flat" cmpd="sng" algn="ctr">
          <a:solidFill>
            <a:schemeClr val="accent5">
              <a:hueOff val="411145"/>
              <a:satOff val="8586"/>
              <a:lumOff val="-49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86533" tIns="0" rIns="186533" bIns="330200" numCol="1" spcCol="1270" anchor="t" anchorCtr="0">
          <a:noAutofit/>
        </a:bodyPr>
        <a:lstStyle/>
        <a:p>
          <a:pPr marL="0" lvl="0" indent="0" algn="l" defTabSz="755650">
            <a:lnSpc>
              <a:spcPct val="90000"/>
            </a:lnSpc>
            <a:spcBef>
              <a:spcPct val="0"/>
            </a:spcBef>
            <a:spcAft>
              <a:spcPct val="35000"/>
            </a:spcAft>
            <a:buNone/>
          </a:pPr>
          <a:r>
            <a:rPr lang="en-US" sz="1700" kern="1200" dirty="0"/>
            <a:t>Collection Prioritization</a:t>
          </a:r>
        </a:p>
      </dsp:txBody>
      <dsp:txXfrm>
        <a:off x="2045519" y="1499594"/>
        <a:ext cx="1888405" cy="1359652"/>
      </dsp:txXfrm>
    </dsp:sp>
    <dsp:sp modelId="{0AA31A8B-E400-4320-8D5F-ABD5C622A7DC}">
      <dsp:nvSpPr>
        <dsp:cNvPr id="0" name=""/>
        <dsp:cNvSpPr/>
      </dsp:nvSpPr>
      <dsp:spPr>
        <a:xfrm>
          <a:off x="2045519" y="593160"/>
          <a:ext cx="1888405" cy="906434"/>
        </a:xfrm>
        <a:prstGeom prst="rect">
          <a:avLst/>
        </a:prstGeom>
        <a:noFill/>
        <a:ln w="12700" cap="flat" cmpd="sng" algn="ctr">
          <a:noFill/>
          <a:prstDash val="solid"/>
        </a:ln>
        <a:effectLst/>
        <a:sp3d/>
      </dsp:spPr>
      <dsp:style>
        <a:lnRef idx="2">
          <a:scrgbClr r="0" g="0" b="0"/>
        </a:lnRef>
        <a:fillRef idx="1">
          <a:scrgbClr r="0" g="0" b="0"/>
        </a:fillRef>
        <a:effectRef idx="0">
          <a:scrgbClr r="0" g="0" b="0"/>
        </a:effectRef>
        <a:fontRef idx="minor">
          <a:schemeClr val="lt1"/>
        </a:fontRef>
      </dsp:style>
      <dsp:txBody>
        <a:bodyPr spcFirstLastPara="0" vert="horz" wrap="square" lIns="186533" tIns="165100" rIns="186533" bIns="165100" numCol="1" spcCol="1270" anchor="ctr" anchorCtr="0">
          <a:noAutofit/>
        </a:bodyPr>
        <a:lstStyle/>
        <a:p>
          <a:pPr marL="0" lvl="0" indent="0" algn="l" defTabSz="1911350">
            <a:lnSpc>
              <a:spcPct val="90000"/>
            </a:lnSpc>
            <a:spcBef>
              <a:spcPct val="0"/>
            </a:spcBef>
            <a:spcAft>
              <a:spcPct val="35000"/>
            </a:spcAft>
            <a:buNone/>
          </a:pPr>
          <a:r>
            <a:rPr lang="en-US" sz="4300" kern="1200" dirty="0"/>
            <a:t>02</a:t>
          </a:r>
        </a:p>
      </dsp:txBody>
      <dsp:txXfrm>
        <a:off x="2045519" y="593160"/>
        <a:ext cx="1888405" cy="906434"/>
      </dsp:txXfrm>
    </dsp:sp>
    <dsp:sp modelId="{32CB2F89-AA79-4233-81D0-A74D4227E3D1}">
      <dsp:nvSpPr>
        <dsp:cNvPr id="0" name=""/>
        <dsp:cNvSpPr/>
      </dsp:nvSpPr>
      <dsp:spPr>
        <a:xfrm>
          <a:off x="4084997" y="593160"/>
          <a:ext cx="1888405" cy="2266086"/>
        </a:xfrm>
        <a:prstGeom prst="rect">
          <a:avLst/>
        </a:prstGeom>
        <a:solidFill>
          <a:schemeClr val="accent5">
            <a:hueOff val="822290"/>
            <a:satOff val="17171"/>
            <a:lumOff val="-980"/>
            <a:alphaOff val="0"/>
          </a:schemeClr>
        </a:solidFill>
        <a:ln w="12700" cap="flat" cmpd="sng" algn="ctr">
          <a:solidFill>
            <a:schemeClr val="accent5">
              <a:hueOff val="822290"/>
              <a:satOff val="17171"/>
              <a:lumOff val="-98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86533" tIns="0" rIns="186533" bIns="330200" numCol="1" spcCol="1270" anchor="t" anchorCtr="0">
          <a:noAutofit/>
        </a:bodyPr>
        <a:lstStyle/>
        <a:p>
          <a:pPr marL="0" lvl="0" indent="0" algn="l" defTabSz="755650">
            <a:lnSpc>
              <a:spcPct val="90000"/>
            </a:lnSpc>
            <a:spcBef>
              <a:spcPct val="0"/>
            </a:spcBef>
            <a:spcAft>
              <a:spcPct val="35000"/>
            </a:spcAft>
            <a:buNone/>
          </a:pPr>
          <a:r>
            <a:rPr lang="en-US" sz="1700" kern="1200" dirty="0"/>
            <a:t>Workflow Development</a:t>
          </a:r>
        </a:p>
      </dsp:txBody>
      <dsp:txXfrm>
        <a:off x="4084997" y="1499594"/>
        <a:ext cx="1888405" cy="1359652"/>
      </dsp:txXfrm>
    </dsp:sp>
    <dsp:sp modelId="{07CAF43F-2B3C-4863-ADD9-75B262894EB3}">
      <dsp:nvSpPr>
        <dsp:cNvPr id="0" name=""/>
        <dsp:cNvSpPr/>
      </dsp:nvSpPr>
      <dsp:spPr>
        <a:xfrm>
          <a:off x="4084997" y="593160"/>
          <a:ext cx="1888405" cy="906434"/>
        </a:xfrm>
        <a:prstGeom prst="rect">
          <a:avLst/>
        </a:prstGeom>
        <a:noFill/>
        <a:ln w="12700" cap="flat" cmpd="sng" algn="ctr">
          <a:noFill/>
          <a:prstDash val="solid"/>
        </a:ln>
        <a:effectLst/>
        <a:sp3d/>
      </dsp:spPr>
      <dsp:style>
        <a:lnRef idx="2">
          <a:scrgbClr r="0" g="0" b="0"/>
        </a:lnRef>
        <a:fillRef idx="1">
          <a:scrgbClr r="0" g="0" b="0"/>
        </a:fillRef>
        <a:effectRef idx="0">
          <a:scrgbClr r="0" g="0" b="0"/>
        </a:effectRef>
        <a:fontRef idx="minor">
          <a:schemeClr val="lt1"/>
        </a:fontRef>
      </dsp:style>
      <dsp:txBody>
        <a:bodyPr spcFirstLastPara="0" vert="horz" wrap="square" lIns="186533" tIns="165100" rIns="186533" bIns="165100" numCol="1" spcCol="1270" anchor="ctr" anchorCtr="0">
          <a:noAutofit/>
        </a:bodyPr>
        <a:lstStyle/>
        <a:p>
          <a:pPr marL="0" lvl="0" indent="0" algn="l" defTabSz="1911350">
            <a:lnSpc>
              <a:spcPct val="90000"/>
            </a:lnSpc>
            <a:spcBef>
              <a:spcPct val="0"/>
            </a:spcBef>
            <a:spcAft>
              <a:spcPct val="35000"/>
            </a:spcAft>
            <a:buNone/>
          </a:pPr>
          <a:r>
            <a:rPr lang="en-US" sz="4300" kern="1200" dirty="0"/>
            <a:t>03</a:t>
          </a:r>
        </a:p>
      </dsp:txBody>
      <dsp:txXfrm>
        <a:off x="4084997" y="593160"/>
        <a:ext cx="1888405" cy="906434"/>
      </dsp:txXfrm>
    </dsp:sp>
    <dsp:sp modelId="{38F47EA9-A06C-4B0F-B928-F0659866161C}">
      <dsp:nvSpPr>
        <dsp:cNvPr id="0" name=""/>
        <dsp:cNvSpPr/>
      </dsp:nvSpPr>
      <dsp:spPr>
        <a:xfrm>
          <a:off x="6124475" y="593160"/>
          <a:ext cx="1888405" cy="2266086"/>
        </a:xfrm>
        <a:prstGeom prst="rect">
          <a:avLst/>
        </a:prstGeom>
        <a:solidFill>
          <a:schemeClr val="accent5">
            <a:hueOff val="1233435"/>
            <a:satOff val="25757"/>
            <a:lumOff val="-1471"/>
            <a:alphaOff val="0"/>
          </a:schemeClr>
        </a:solidFill>
        <a:ln w="12700" cap="flat" cmpd="sng" algn="ctr">
          <a:solidFill>
            <a:schemeClr val="accent5">
              <a:hueOff val="1233435"/>
              <a:satOff val="25757"/>
              <a:lumOff val="-1471"/>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86533" tIns="0" rIns="186533" bIns="330200" numCol="1" spcCol="1270" anchor="t" anchorCtr="0">
          <a:noAutofit/>
        </a:bodyPr>
        <a:lstStyle/>
        <a:p>
          <a:pPr marL="0" lvl="0" indent="0" algn="l" defTabSz="755650">
            <a:lnSpc>
              <a:spcPct val="90000"/>
            </a:lnSpc>
            <a:spcBef>
              <a:spcPct val="0"/>
            </a:spcBef>
            <a:spcAft>
              <a:spcPct val="35000"/>
            </a:spcAft>
            <a:buNone/>
          </a:pPr>
          <a:r>
            <a:rPr lang="en-US" sz="1700" kern="1200" dirty="0"/>
            <a:t>Increased Digital Infrastructure</a:t>
          </a:r>
        </a:p>
      </dsp:txBody>
      <dsp:txXfrm>
        <a:off x="6124475" y="1499594"/>
        <a:ext cx="1888405" cy="1359652"/>
      </dsp:txXfrm>
    </dsp:sp>
    <dsp:sp modelId="{3FF83FDA-143A-4FBB-9FAD-3D0DDF159B7D}">
      <dsp:nvSpPr>
        <dsp:cNvPr id="0" name=""/>
        <dsp:cNvSpPr/>
      </dsp:nvSpPr>
      <dsp:spPr>
        <a:xfrm>
          <a:off x="6124475" y="593160"/>
          <a:ext cx="1888405" cy="906434"/>
        </a:xfrm>
        <a:prstGeom prst="rect">
          <a:avLst/>
        </a:prstGeom>
        <a:noFill/>
        <a:ln w="12700" cap="flat" cmpd="sng" algn="ctr">
          <a:noFill/>
          <a:prstDash val="solid"/>
        </a:ln>
        <a:effectLst/>
        <a:sp3d/>
      </dsp:spPr>
      <dsp:style>
        <a:lnRef idx="2">
          <a:scrgbClr r="0" g="0" b="0"/>
        </a:lnRef>
        <a:fillRef idx="1">
          <a:scrgbClr r="0" g="0" b="0"/>
        </a:fillRef>
        <a:effectRef idx="0">
          <a:scrgbClr r="0" g="0" b="0"/>
        </a:effectRef>
        <a:fontRef idx="minor">
          <a:schemeClr val="lt1"/>
        </a:fontRef>
      </dsp:style>
      <dsp:txBody>
        <a:bodyPr spcFirstLastPara="0" vert="horz" wrap="square" lIns="186533" tIns="165100" rIns="186533" bIns="165100" numCol="1" spcCol="1270" anchor="ctr" anchorCtr="0">
          <a:noAutofit/>
        </a:bodyPr>
        <a:lstStyle/>
        <a:p>
          <a:pPr marL="0" lvl="0" indent="0" algn="l" defTabSz="1911350">
            <a:lnSpc>
              <a:spcPct val="90000"/>
            </a:lnSpc>
            <a:spcBef>
              <a:spcPct val="0"/>
            </a:spcBef>
            <a:spcAft>
              <a:spcPct val="35000"/>
            </a:spcAft>
            <a:buNone/>
          </a:pPr>
          <a:r>
            <a:rPr lang="en-US" sz="4300" kern="1200" dirty="0"/>
            <a:t>04</a:t>
          </a:r>
        </a:p>
      </dsp:txBody>
      <dsp:txXfrm>
        <a:off x="6124475" y="593160"/>
        <a:ext cx="1888405" cy="906434"/>
      </dsp:txXfrm>
    </dsp:sp>
    <dsp:sp modelId="{1B28B401-A884-47EA-B20A-8BBAA7CDA069}">
      <dsp:nvSpPr>
        <dsp:cNvPr id="0" name=""/>
        <dsp:cNvSpPr/>
      </dsp:nvSpPr>
      <dsp:spPr>
        <a:xfrm>
          <a:off x="8163953" y="593160"/>
          <a:ext cx="1888405" cy="2266086"/>
        </a:xfrm>
        <a:prstGeom prst="rect">
          <a:avLst/>
        </a:prstGeom>
        <a:solidFill>
          <a:schemeClr val="accent5">
            <a:hueOff val="1644580"/>
            <a:satOff val="34343"/>
            <a:lumOff val="-1961"/>
            <a:alphaOff val="0"/>
          </a:schemeClr>
        </a:solidFill>
        <a:ln w="12700" cap="flat" cmpd="sng" algn="ctr">
          <a:solidFill>
            <a:schemeClr val="accent5">
              <a:hueOff val="1644580"/>
              <a:satOff val="34343"/>
              <a:lumOff val="-1961"/>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86533" tIns="0" rIns="186533" bIns="330200" numCol="1" spcCol="1270" anchor="t" anchorCtr="0">
          <a:noAutofit/>
        </a:bodyPr>
        <a:lstStyle/>
        <a:p>
          <a:pPr marL="0" lvl="0" indent="0" algn="l" defTabSz="755650">
            <a:lnSpc>
              <a:spcPct val="90000"/>
            </a:lnSpc>
            <a:spcBef>
              <a:spcPct val="0"/>
            </a:spcBef>
            <a:spcAft>
              <a:spcPct val="35000"/>
            </a:spcAft>
            <a:buNone/>
          </a:pPr>
          <a:r>
            <a:rPr lang="en-US" sz="1700" kern="1200" dirty="0"/>
            <a:t>Effective Communication &amp; Access Solutions</a:t>
          </a:r>
        </a:p>
      </dsp:txBody>
      <dsp:txXfrm>
        <a:off x="8163953" y="1499594"/>
        <a:ext cx="1888405" cy="1359652"/>
      </dsp:txXfrm>
    </dsp:sp>
    <dsp:sp modelId="{F2CA972E-E0C7-40BF-B837-86D4CDD2BD0E}">
      <dsp:nvSpPr>
        <dsp:cNvPr id="0" name=""/>
        <dsp:cNvSpPr/>
      </dsp:nvSpPr>
      <dsp:spPr>
        <a:xfrm>
          <a:off x="8163953" y="593160"/>
          <a:ext cx="1888405" cy="906434"/>
        </a:xfrm>
        <a:prstGeom prst="rect">
          <a:avLst/>
        </a:prstGeom>
        <a:noFill/>
        <a:ln w="12700" cap="flat" cmpd="sng" algn="ctr">
          <a:noFill/>
          <a:prstDash val="solid"/>
        </a:ln>
        <a:effectLst/>
        <a:sp3d/>
      </dsp:spPr>
      <dsp:style>
        <a:lnRef idx="2">
          <a:scrgbClr r="0" g="0" b="0"/>
        </a:lnRef>
        <a:fillRef idx="1">
          <a:scrgbClr r="0" g="0" b="0"/>
        </a:fillRef>
        <a:effectRef idx="0">
          <a:scrgbClr r="0" g="0" b="0"/>
        </a:effectRef>
        <a:fontRef idx="minor">
          <a:schemeClr val="lt1"/>
        </a:fontRef>
      </dsp:style>
      <dsp:txBody>
        <a:bodyPr spcFirstLastPara="0" vert="horz" wrap="square" lIns="186533" tIns="165100" rIns="186533" bIns="165100" numCol="1" spcCol="1270" anchor="ctr" anchorCtr="0">
          <a:noAutofit/>
        </a:bodyPr>
        <a:lstStyle/>
        <a:p>
          <a:pPr marL="0" lvl="0" indent="0" algn="l" defTabSz="1911350">
            <a:lnSpc>
              <a:spcPct val="90000"/>
            </a:lnSpc>
            <a:spcBef>
              <a:spcPct val="0"/>
            </a:spcBef>
            <a:spcAft>
              <a:spcPct val="35000"/>
            </a:spcAft>
            <a:buNone/>
          </a:pPr>
          <a:r>
            <a:rPr lang="en-US" sz="4300" kern="1200" dirty="0"/>
            <a:t>05</a:t>
          </a:r>
        </a:p>
      </dsp:txBody>
      <dsp:txXfrm>
        <a:off x="8163953" y="593160"/>
        <a:ext cx="1888405" cy="906434"/>
      </dsp:txXfrm>
    </dsp:sp>
  </dsp:spTree>
</dsp:drawing>
</file>

<file path=ppt/diagrams/drawing9.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0CC81EDC-6E91-46BB-BB5B-B87B6CF0927B}">
      <dsp:nvSpPr>
        <dsp:cNvPr id="0" name=""/>
        <dsp:cNvSpPr/>
      </dsp:nvSpPr>
      <dsp:spPr>
        <a:xfrm>
          <a:off x="489253" y="927333"/>
          <a:ext cx="793388" cy="793388"/>
        </a:xfrm>
        <a:prstGeom prst="rect">
          <a:avLst/>
        </a:prstGeom>
        <a:blipFill>
          <a:blip xmlns:r="http://schemas.openxmlformats.org/officeDocument/2006/relationships" r:embed="rId1">
            <a:extLst>
              <a:ext uri="{28A0092B-C50C-407E-A947-70E740481C1C}">
                <a14:useLocalDpi xmlns:a14="http://schemas.microsoft.com/office/drawing/2010/main"/>
              </a:ext>
              <a:ext uri="{96DAC541-7B7A-43D3-8B79-37D633B846F1}">
                <asvg:svgBlip xmlns:asvg="http://schemas.microsoft.com/office/drawing/2016/SVG/main" r:embed="rId2"/>
              </a:ext>
            </a:extLst>
          </a:blip>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5AEF5F0B-8A66-47DE-9D7E-963E2BB83897}">
      <dsp:nvSpPr>
        <dsp:cNvPr id="0" name=""/>
        <dsp:cNvSpPr/>
      </dsp:nvSpPr>
      <dsp:spPr>
        <a:xfrm>
          <a:off x="4405" y="1985277"/>
          <a:ext cx="1763085" cy="70523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711200">
            <a:lnSpc>
              <a:spcPct val="100000"/>
            </a:lnSpc>
            <a:spcBef>
              <a:spcPct val="0"/>
            </a:spcBef>
            <a:spcAft>
              <a:spcPct val="35000"/>
            </a:spcAft>
            <a:buNone/>
          </a:pPr>
          <a:r>
            <a:rPr lang="en-US" sz="1600" kern="1200" dirty="0"/>
            <a:t>Secure funding</a:t>
          </a:r>
        </a:p>
      </dsp:txBody>
      <dsp:txXfrm>
        <a:off x="4405" y="1985277"/>
        <a:ext cx="1763085" cy="705234"/>
      </dsp:txXfrm>
    </dsp:sp>
    <dsp:sp modelId="{DFB0B709-C725-4A43-8567-6ED370CD8071}">
      <dsp:nvSpPr>
        <dsp:cNvPr id="0" name=""/>
        <dsp:cNvSpPr/>
      </dsp:nvSpPr>
      <dsp:spPr>
        <a:xfrm>
          <a:off x="2560879" y="927333"/>
          <a:ext cx="793388" cy="793388"/>
        </a:xfrm>
        <a:prstGeom prst="rect">
          <a:avLst/>
        </a:prstGeom>
        <a:blipFill>
          <a:blip xmlns:r="http://schemas.openxmlformats.org/officeDocument/2006/relationships" r:embed="rId3">
            <a:extLst>
              <a:ext uri="{28A0092B-C50C-407E-A947-70E740481C1C}">
                <a14:useLocalDpi xmlns:a14="http://schemas.microsoft.com/office/drawing/2010/main"/>
              </a:ext>
              <a:ext uri="{96DAC541-7B7A-43D3-8B79-37D633B846F1}">
                <asvg:svgBlip xmlns:asvg="http://schemas.microsoft.com/office/drawing/2016/SVG/main" r:embed="rId4"/>
              </a:ext>
            </a:extLst>
          </a:blip>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BB15D457-0A76-470F-AAB3-192FE31CDAA1}">
      <dsp:nvSpPr>
        <dsp:cNvPr id="0" name=""/>
        <dsp:cNvSpPr/>
      </dsp:nvSpPr>
      <dsp:spPr>
        <a:xfrm>
          <a:off x="2076031" y="1985277"/>
          <a:ext cx="1763085" cy="70523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711200">
            <a:lnSpc>
              <a:spcPct val="100000"/>
            </a:lnSpc>
            <a:spcBef>
              <a:spcPct val="0"/>
            </a:spcBef>
            <a:spcAft>
              <a:spcPct val="35000"/>
            </a:spcAft>
            <a:buNone/>
          </a:pPr>
          <a:r>
            <a:rPr lang="en-US" sz="1600" kern="1200" dirty="0"/>
            <a:t>Identify existing resources</a:t>
          </a:r>
        </a:p>
      </dsp:txBody>
      <dsp:txXfrm>
        <a:off x="2076031" y="1985277"/>
        <a:ext cx="1763085" cy="705234"/>
      </dsp:txXfrm>
    </dsp:sp>
    <dsp:sp modelId="{1004EA23-182E-406D-8E31-D2A3CE869BBF}">
      <dsp:nvSpPr>
        <dsp:cNvPr id="0" name=""/>
        <dsp:cNvSpPr/>
      </dsp:nvSpPr>
      <dsp:spPr>
        <a:xfrm>
          <a:off x="4632505" y="927333"/>
          <a:ext cx="793388" cy="793388"/>
        </a:xfrm>
        <a:prstGeom prst="rect">
          <a:avLst/>
        </a:prstGeom>
        <a:blipFill>
          <a:blip xmlns:r="http://schemas.openxmlformats.org/officeDocument/2006/relationships" r:embed="rId5">
            <a:extLst>
              <a:ext uri="{28A0092B-C50C-407E-A947-70E740481C1C}">
                <a14:useLocalDpi xmlns:a14="http://schemas.microsoft.com/office/drawing/2010/main"/>
              </a:ext>
              <a:ext uri="{96DAC541-7B7A-43D3-8B79-37D633B846F1}">
                <asvg:svgBlip xmlns:asvg="http://schemas.microsoft.com/office/drawing/2016/SVG/main" r:embed="rId6"/>
              </a:ext>
            </a:extLst>
          </a:blip>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629CEC6C-1D6D-4382-8476-62F99347FF33}">
      <dsp:nvSpPr>
        <dsp:cNvPr id="0" name=""/>
        <dsp:cNvSpPr/>
      </dsp:nvSpPr>
      <dsp:spPr>
        <a:xfrm>
          <a:off x="4147657" y="1985277"/>
          <a:ext cx="1763085" cy="70523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711200">
            <a:lnSpc>
              <a:spcPct val="100000"/>
            </a:lnSpc>
            <a:spcBef>
              <a:spcPct val="0"/>
            </a:spcBef>
            <a:spcAft>
              <a:spcPct val="35000"/>
            </a:spcAft>
            <a:buNone/>
          </a:pPr>
          <a:r>
            <a:rPr lang="en-US" sz="1600" kern="1200" dirty="0"/>
            <a:t>Launch initiative management platform</a:t>
          </a:r>
        </a:p>
      </dsp:txBody>
      <dsp:txXfrm>
        <a:off x="4147657" y="1985277"/>
        <a:ext cx="1763085" cy="705234"/>
      </dsp:txXfrm>
    </dsp:sp>
    <dsp:sp modelId="{ABCAA365-F4AD-4C29-9250-80E92F1FE377}">
      <dsp:nvSpPr>
        <dsp:cNvPr id="0" name=""/>
        <dsp:cNvSpPr/>
      </dsp:nvSpPr>
      <dsp:spPr>
        <a:xfrm>
          <a:off x="6704131" y="927333"/>
          <a:ext cx="793388" cy="793388"/>
        </a:xfrm>
        <a:prstGeom prst="rect">
          <a:avLst/>
        </a:prstGeom>
        <a:blipFill>
          <a:blip xmlns:r="http://schemas.openxmlformats.org/officeDocument/2006/relationships" r:embed="rId7">
            <a:extLst>
              <a:ext uri="{28A0092B-C50C-407E-A947-70E740481C1C}">
                <a14:useLocalDpi xmlns:a14="http://schemas.microsoft.com/office/drawing/2010/main"/>
              </a:ext>
              <a:ext uri="{96DAC541-7B7A-43D3-8B79-37D633B846F1}">
                <asvg:svgBlip xmlns:asvg="http://schemas.microsoft.com/office/drawing/2016/SVG/main" r:embed="rId8"/>
              </a:ext>
            </a:extLst>
          </a:blip>
          <a:srcRect/>
          <a:stretch>
            <a:fillRect/>
          </a:stretch>
        </a:blipFill>
        <a:ln w="12700" cap="flat" cmpd="sng" algn="ctr">
          <a:solidFill>
            <a:schemeClr val="lt1">
              <a:alpha val="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26604AE8-074E-461D-8370-2BB30CD6AE27}">
      <dsp:nvSpPr>
        <dsp:cNvPr id="0" name=""/>
        <dsp:cNvSpPr/>
      </dsp:nvSpPr>
      <dsp:spPr>
        <a:xfrm>
          <a:off x="6219283" y="1985277"/>
          <a:ext cx="1763085" cy="70523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711200">
            <a:lnSpc>
              <a:spcPct val="100000"/>
            </a:lnSpc>
            <a:spcBef>
              <a:spcPct val="0"/>
            </a:spcBef>
            <a:spcAft>
              <a:spcPct val="35000"/>
            </a:spcAft>
            <a:buNone/>
          </a:pPr>
          <a:r>
            <a:rPr lang="en-US" sz="1600" kern="1200" dirty="0"/>
            <a:t>Onboard Initiative Coordinator</a:t>
          </a:r>
        </a:p>
      </dsp:txBody>
      <dsp:txXfrm>
        <a:off x="6219283" y="1985277"/>
        <a:ext cx="1763085" cy="705234"/>
      </dsp:txXfrm>
    </dsp:sp>
    <dsp:sp modelId="{29EA3234-EF11-46C4-B04C-4C5EE1D9FD80}">
      <dsp:nvSpPr>
        <dsp:cNvPr id="0" name=""/>
        <dsp:cNvSpPr/>
      </dsp:nvSpPr>
      <dsp:spPr>
        <a:xfrm>
          <a:off x="8775757" y="927333"/>
          <a:ext cx="793388" cy="793388"/>
        </a:xfrm>
        <a:prstGeom prst="rect">
          <a:avLst/>
        </a:prstGeom>
        <a:blipFill>
          <a:blip xmlns:r="http://schemas.openxmlformats.org/officeDocument/2006/relationships" r:embed="rId9">
            <a:extLst>
              <a:ext uri="{28A0092B-C50C-407E-A947-70E740481C1C}">
                <a14:useLocalDpi xmlns:a14="http://schemas.microsoft.com/office/drawing/2010/main"/>
              </a:ext>
              <a:ext uri="{96DAC541-7B7A-43D3-8B79-37D633B846F1}">
                <asvg:svgBlip xmlns:asvg="http://schemas.microsoft.com/office/drawing/2016/SVG/main" r:embed="rId10"/>
              </a:ext>
            </a:extLst>
          </a:blip>
          <a:stretch>
            <a:fillRect/>
          </a:stretch>
        </a:blipFill>
        <a:ln w="12700" cap="flat" cmpd="sng" algn="ctr">
          <a:noFill/>
          <a:prstDash val="solid"/>
        </a:ln>
        <a:effectLst/>
      </dsp:spPr>
      <dsp:style>
        <a:lnRef idx="2">
          <a:scrgbClr r="0" g="0" b="0"/>
        </a:lnRef>
        <a:fillRef idx="1">
          <a:scrgbClr r="0" g="0" b="0"/>
        </a:fillRef>
        <a:effectRef idx="0">
          <a:scrgbClr r="0" g="0" b="0"/>
        </a:effectRef>
        <a:fontRef idx="minor">
          <a:schemeClr val="lt1"/>
        </a:fontRef>
      </dsp:style>
    </dsp:sp>
    <dsp:sp modelId="{866DA310-A04B-450C-8A61-9D516755C074}">
      <dsp:nvSpPr>
        <dsp:cNvPr id="0" name=""/>
        <dsp:cNvSpPr/>
      </dsp:nvSpPr>
      <dsp:spPr>
        <a:xfrm>
          <a:off x="8290908" y="1985277"/>
          <a:ext cx="1763085" cy="705234"/>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0">
          <a:noAutofit/>
        </a:bodyPr>
        <a:lstStyle/>
        <a:p>
          <a:pPr marL="0" lvl="0" indent="0" algn="ctr" defTabSz="711200">
            <a:lnSpc>
              <a:spcPct val="100000"/>
            </a:lnSpc>
            <a:spcBef>
              <a:spcPct val="0"/>
            </a:spcBef>
            <a:spcAft>
              <a:spcPct val="35000"/>
            </a:spcAft>
            <a:buNone/>
          </a:pPr>
          <a:r>
            <a:rPr lang="en-US" sz="1600" kern="1200" dirty="0"/>
            <a:t>Finalize overall goals </a:t>
          </a:r>
        </a:p>
      </dsp:txBody>
      <dsp:txXfrm>
        <a:off x="8290908" y="1985277"/>
        <a:ext cx="1763085" cy="705234"/>
      </dsp:txXfrm>
    </dsp:sp>
  </dsp:spTree>
</dsp:drawing>
</file>

<file path=ppt/diagrams/drawing10.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275E346F-291C-4B2A-8A69-739FA242A2E3}">
      <dsp:nvSpPr>
        <dsp:cNvPr id="0" name=""/>
        <dsp:cNvSpPr/>
      </dsp:nvSpPr>
      <dsp:spPr>
        <a:xfrm>
          <a:off x="0" y="0"/>
          <a:ext cx="6109970" cy="1671637"/>
        </a:xfrm>
        <a:prstGeom prst="roundRect">
          <a:avLst>
            <a:gd name="adj" fmla="val 10000"/>
          </a:avLst>
        </a:prstGeom>
        <a:solidFill>
          <a:schemeClr val="accent5">
            <a:hueOff val="0"/>
            <a:satOff val="0"/>
            <a:lumOff val="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l" defTabSz="1155700">
            <a:lnSpc>
              <a:spcPct val="90000"/>
            </a:lnSpc>
            <a:spcBef>
              <a:spcPct val="0"/>
            </a:spcBef>
            <a:spcAft>
              <a:spcPct val="35000"/>
            </a:spcAft>
            <a:buNone/>
          </a:pPr>
          <a:r>
            <a:rPr lang="en-US" sz="2600" kern="1200" dirty="0"/>
            <a:t>National Collections Program</a:t>
          </a:r>
        </a:p>
      </dsp:txBody>
      <dsp:txXfrm>
        <a:off x="48961" y="48961"/>
        <a:ext cx="4306141" cy="1573715"/>
      </dsp:txXfrm>
    </dsp:sp>
    <dsp:sp modelId="{C571DF3C-EEB6-4C1E-87AC-93569C5C44BB}">
      <dsp:nvSpPr>
        <dsp:cNvPr id="0" name=""/>
        <dsp:cNvSpPr/>
      </dsp:nvSpPr>
      <dsp:spPr>
        <a:xfrm>
          <a:off x="539114" y="1950243"/>
          <a:ext cx="6109970" cy="1671637"/>
        </a:xfrm>
        <a:prstGeom prst="roundRect">
          <a:avLst>
            <a:gd name="adj" fmla="val 10000"/>
          </a:avLst>
        </a:prstGeom>
        <a:solidFill>
          <a:schemeClr val="accent5">
            <a:hueOff val="822290"/>
            <a:satOff val="17171"/>
            <a:lumOff val="-980"/>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l" defTabSz="1155700">
            <a:lnSpc>
              <a:spcPct val="90000"/>
            </a:lnSpc>
            <a:spcBef>
              <a:spcPct val="0"/>
            </a:spcBef>
            <a:spcAft>
              <a:spcPct val="35000"/>
            </a:spcAft>
            <a:buNone/>
          </a:pPr>
          <a:r>
            <a:rPr lang="en-US" sz="2600" kern="1200" dirty="0"/>
            <a:t>Kelli Hix, Marie Lascu, and Moriah Ulinskas (Community Archiving Collective)</a:t>
          </a:r>
        </a:p>
      </dsp:txBody>
      <dsp:txXfrm>
        <a:off x="588075" y="1999204"/>
        <a:ext cx="4386368" cy="1573715"/>
      </dsp:txXfrm>
    </dsp:sp>
    <dsp:sp modelId="{6D2006F6-323B-4730-85A3-405294846F17}">
      <dsp:nvSpPr>
        <dsp:cNvPr id="0" name=""/>
        <dsp:cNvSpPr/>
      </dsp:nvSpPr>
      <dsp:spPr>
        <a:xfrm>
          <a:off x="1078229" y="3900487"/>
          <a:ext cx="6109970" cy="1671637"/>
        </a:xfrm>
        <a:prstGeom prst="roundRect">
          <a:avLst>
            <a:gd name="adj" fmla="val 10000"/>
          </a:avLst>
        </a:prstGeom>
        <a:solidFill>
          <a:schemeClr val="accent5">
            <a:hueOff val="1644580"/>
            <a:satOff val="34343"/>
            <a:lumOff val="-1961"/>
            <a:alphaOff val="0"/>
          </a:schemeClr>
        </a:solidFill>
        <a:ln w="127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l" defTabSz="1155700">
            <a:lnSpc>
              <a:spcPct val="90000"/>
            </a:lnSpc>
            <a:spcBef>
              <a:spcPct val="0"/>
            </a:spcBef>
            <a:spcAft>
              <a:spcPct val="35000"/>
            </a:spcAft>
            <a:buNone/>
          </a:pPr>
          <a:r>
            <a:rPr lang="en-US" sz="2600" kern="1200" dirty="0"/>
            <a:t>Audiovisual Archivists Institutional Leadership</a:t>
          </a:r>
        </a:p>
      </dsp:txBody>
      <dsp:txXfrm>
        <a:off x="1127190" y="3949448"/>
        <a:ext cx="4386368" cy="1573715"/>
      </dsp:txXfrm>
    </dsp:sp>
    <dsp:sp modelId="{6E3D11BD-40D8-4F0C-A4B9-D4620778CC0C}">
      <dsp:nvSpPr>
        <dsp:cNvPr id="0" name=""/>
        <dsp:cNvSpPr/>
      </dsp:nvSpPr>
      <dsp:spPr>
        <a:xfrm rot="174542" flipH="1" flipV="1">
          <a:off x="4592702" y="711750"/>
          <a:ext cx="1872259" cy="2028115"/>
        </a:xfrm>
        <a:prstGeom prst="smileyFace">
          <a:avLst/>
        </a:prstGeom>
        <a:noFill/>
        <a:ln w="12700" cap="flat" cmpd="sng" algn="ctr">
          <a:noFill/>
          <a:prstDash val="solid"/>
        </a:ln>
        <a:effectLst/>
      </dsp:spPr>
      <dsp:style>
        <a:lnRef idx="2">
          <a:scrgbClr r="0" g="0" b="0"/>
        </a:lnRef>
        <a:fillRef idx="1">
          <a:scrgbClr r="0" g="0" b="0"/>
        </a:fillRef>
        <a:effectRef idx="0">
          <a:scrgbClr r="0" g="0" b="0"/>
        </a:effectRef>
        <a:fontRef idx="minor"/>
      </dsp:style>
      <dsp:txBody>
        <a:bodyPr spcFirstLastPara="0" vert="horz" wrap="square" lIns="45720" tIns="45720" rIns="45720" bIns="45720" numCol="1" spcCol="1270" anchor="ctr" anchorCtr="0">
          <a:noAutofit/>
        </a:bodyPr>
        <a:lstStyle/>
        <a:p>
          <a:pPr marL="0" lvl="0" indent="0" algn="ctr" defTabSz="1600200">
            <a:lnSpc>
              <a:spcPct val="90000"/>
            </a:lnSpc>
            <a:spcBef>
              <a:spcPct val="0"/>
            </a:spcBef>
            <a:spcAft>
              <a:spcPct val="35000"/>
            </a:spcAft>
            <a:buNone/>
          </a:pPr>
          <a:endParaRPr lang="en-US" sz="3600" kern="1200" dirty="0"/>
        </a:p>
      </dsp:txBody>
      <dsp:txXfrm rot="10800000">
        <a:off x="4866888" y="1008761"/>
        <a:ext cx="1323887" cy="1434093"/>
      </dsp:txXfrm>
    </dsp:sp>
    <dsp:sp modelId="{6488B0AE-66F3-475F-8FA3-661C4AE9E800}">
      <dsp:nvSpPr>
        <dsp:cNvPr id="0" name=""/>
        <dsp:cNvSpPr/>
      </dsp:nvSpPr>
      <dsp:spPr>
        <a:xfrm>
          <a:off x="5562520" y="3206757"/>
          <a:ext cx="1086564" cy="1086564"/>
        </a:xfrm>
        <a:prstGeom prst="downArrow">
          <a:avLst>
            <a:gd name="adj1" fmla="val 55000"/>
            <a:gd name="adj2" fmla="val 45000"/>
          </a:avLst>
        </a:prstGeom>
        <a:noFill/>
        <a:ln w="12700" cap="flat" cmpd="sng" algn="ctr">
          <a:noFill/>
          <a:prstDash val="solid"/>
        </a:ln>
        <a:effectLst/>
      </dsp:spPr>
      <dsp:style>
        <a:lnRef idx="2">
          <a:scrgbClr r="0" g="0" b="0"/>
        </a:lnRef>
        <a:fillRef idx="1">
          <a:scrgbClr r="0" g="0" b="0"/>
        </a:fillRef>
        <a:effectRef idx="0">
          <a:scrgbClr r="0" g="0" b="0"/>
        </a:effectRef>
        <a:fontRef idx="minor"/>
      </dsp:style>
      <dsp:txBody>
        <a:bodyPr spcFirstLastPara="0" vert="horz" wrap="square" lIns="45720" tIns="45720" rIns="45720" bIns="45720" numCol="1" spcCol="1270" anchor="ctr" anchorCtr="0">
          <a:noAutofit/>
        </a:bodyPr>
        <a:lstStyle/>
        <a:p>
          <a:pPr marL="0" lvl="0" indent="0" algn="ctr" defTabSz="1600200">
            <a:lnSpc>
              <a:spcPct val="90000"/>
            </a:lnSpc>
            <a:spcBef>
              <a:spcPct val="0"/>
            </a:spcBef>
            <a:spcAft>
              <a:spcPct val="35000"/>
            </a:spcAft>
            <a:buNone/>
          </a:pPr>
          <a:endParaRPr lang="en-US" sz="3600" kern="1200" dirty="0"/>
        </a:p>
      </dsp:txBody>
      <dsp:txXfrm>
        <a:off x="5806997" y="3206757"/>
        <a:ext cx="597610" cy="817639"/>
      </dsp:txXfrm>
    </dsp:sp>
  </dsp:spTree>
</dsp:drawing>
</file>

<file path=ppt/diagrams/drawing1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CF95563-6CD5-441A-A519-3278DE1661BA}">
      <dsp:nvSpPr>
        <dsp:cNvPr id="0" name=""/>
        <dsp:cNvSpPr/>
      </dsp:nvSpPr>
      <dsp:spPr>
        <a:xfrm>
          <a:off x="264107" y="741"/>
          <a:ext cx="4447222" cy="2823986"/>
        </a:xfrm>
        <a:prstGeom prst="roundRect">
          <a:avLst>
            <a:gd name="adj" fmla="val 10000"/>
          </a:avLst>
        </a:prstGeom>
        <a:solidFill>
          <a:schemeClr val="accent1">
            <a:lumMod val="50000"/>
          </a:schemeClr>
        </a:solidFill>
        <a:ln w="127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4B698A4C-0E74-49CC-9EA6-D1D09A90CC62}">
      <dsp:nvSpPr>
        <dsp:cNvPr id="0" name=""/>
        <dsp:cNvSpPr/>
      </dsp:nvSpPr>
      <dsp:spPr>
        <a:xfrm>
          <a:off x="758242" y="470170"/>
          <a:ext cx="4447222" cy="2823986"/>
        </a:xfrm>
        <a:prstGeom prst="roundRect">
          <a:avLst>
            <a:gd name="adj" fmla="val 10000"/>
          </a:avLst>
        </a:prstGeom>
        <a:solidFill>
          <a:schemeClr val="lt2">
            <a:alpha val="90000"/>
            <a:hueOff val="0"/>
            <a:satOff val="0"/>
            <a:lumOff val="0"/>
            <a:alphaOff val="0"/>
          </a:schemeClr>
        </a:solidFill>
        <a:ln w="12700" cap="flat" cmpd="sng" algn="ctr">
          <a:solidFill>
            <a:schemeClr val="dk2">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10490" tIns="110490" rIns="110490" bIns="110490" numCol="1" spcCol="1270" anchor="ctr" anchorCtr="0">
          <a:noAutofit/>
        </a:bodyPr>
        <a:lstStyle/>
        <a:p>
          <a:pPr marL="0" lvl="0" indent="0" algn="ctr" defTabSz="1289050">
            <a:lnSpc>
              <a:spcPct val="90000"/>
            </a:lnSpc>
            <a:spcBef>
              <a:spcPct val="0"/>
            </a:spcBef>
            <a:spcAft>
              <a:spcPct val="35000"/>
            </a:spcAft>
            <a:buNone/>
          </a:pPr>
          <a:r>
            <a:rPr lang="en-US" sz="2900" kern="1200" dirty="0"/>
            <a:t>Kira Sobers (sobersk@si.edu)</a:t>
          </a:r>
          <a:br>
            <a:rPr lang="en-US" sz="2900" kern="1200" dirty="0"/>
          </a:br>
          <a:r>
            <a:rPr lang="en-US" sz="2900" kern="1200" dirty="0"/>
            <a:t>Digital Media Coordinator, SIA</a:t>
          </a:r>
        </a:p>
      </dsp:txBody>
      <dsp:txXfrm>
        <a:off x="840954" y="552882"/>
        <a:ext cx="4281798" cy="2658562"/>
      </dsp:txXfrm>
    </dsp:sp>
    <dsp:sp modelId="{15E8663E-8401-4D63-A188-57A7F50F56F3}">
      <dsp:nvSpPr>
        <dsp:cNvPr id="0" name=""/>
        <dsp:cNvSpPr/>
      </dsp:nvSpPr>
      <dsp:spPr>
        <a:xfrm>
          <a:off x="5699600" y="741"/>
          <a:ext cx="4447222" cy="2823986"/>
        </a:xfrm>
        <a:prstGeom prst="roundRect">
          <a:avLst>
            <a:gd name="adj" fmla="val 10000"/>
          </a:avLst>
        </a:prstGeom>
        <a:solidFill>
          <a:schemeClr val="accent1">
            <a:lumMod val="50000"/>
          </a:schemeClr>
        </a:solidFill>
        <a:ln w="12700" cap="flat" cmpd="sng" algn="ctr">
          <a:solidFill>
            <a:schemeClr val="lt2">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63AD46F4-F786-4C20-80FB-336A17D5F7B4}">
      <dsp:nvSpPr>
        <dsp:cNvPr id="0" name=""/>
        <dsp:cNvSpPr/>
      </dsp:nvSpPr>
      <dsp:spPr>
        <a:xfrm>
          <a:off x="6193736" y="470170"/>
          <a:ext cx="4447222" cy="2823986"/>
        </a:xfrm>
        <a:prstGeom prst="roundRect">
          <a:avLst>
            <a:gd name="adj" fmla="val 10000"/>
          </a:avLst>
        </a:prstGeom>
        <a:solidFill>
          <a:schemeClr val="lt2">
            <a:alpha val="90000"/>
            <a:hueOff val="0"/>
            <a:satOff val="0"/>
            <a:lumOff val="0"/>
            <a:alphaOff val="0"/>
          </a:schemeClr>
        </a:solidFill>
        <a:ln w="12700" cap="flat" cmpd="sng" algn="ctr">
          <a:solidFill>
            <a:schemeClr val="dk2">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10490" tIns="110490" rIns="110490" bIns="110490" numCol="1" spcCol="1270" anchor="ctr" anchorCtr="0">
          <a:noAutofit/>
        </a:bodyPr>
        <a:lstStyle/>
        <a:p>
          <a:pPr marL="0" lvl="0" indent="0" algn="ctr" defTabSz="1289050">
            <a:lnSpc>
              <a:spcPct val="90000"/>
            </a:lnSpc>
            <a:spcBef>
              <a:spcPct val="0"/>
            </a:spcBef>
            <a:spcAft>
              <a:spcPct val="35000"/>
            </a:spcAft>
            <a:buNone/>
          </a:pPr>
          <a:r>
            <a:rPr lang="en-US" sz="2900" kern="1200" dirty="0"/>
            <a:t>Alison Reppert Gerber (reppertgerbera@si.edu)</a:t>
          </a:r>
          <a:br>
            <a:rPr lang="en-US" sz="2900" kern="1200" dirty="0"/>
          </a:br>
          <a:r>
            <a:rPr lang="en-US" sz="2900" kern="1200" dirty="0"/>
            <a:t>Preservation Coordinator, SIA</a:t>
          </a:r>
        </a:p>
      </dsp:txBody>
      <dsp:txXfrm>
        <a:off x="6276448" y="552882"/>
        <a:ext cx="4281798" cy="2658562"/>
      </dsp:txXfrm>
    </dsp:sp>
  </dsp:spTree>
</dsp:drawing>
</file>

<file path=ppt/diagrams/layout1.xml><?xml version="1.0" encoding="utf-8"?>
<dgm:layoutDef xmlns:dgm="http://schemas.openxmlformats.org/drawingml/2006/diagram" xmlns:a="http://schemas.openxmlformats.org/drawingml/2006/main" uniqueId="urn:microsoft.com/office/officeart/2005/8/layout/pyramid2">
  <dgm:title val=""/>
  <dgm:desc val=""/>
  <dgm:catLst>
    <dgm:cat type="pyramid" pri="3000"/>
    <dgm:cat type="list" pri="21000"/>
    <dgm:cat type="convert" pri="17000"/>
  </dgm:catLst>
  <dgm:sampData useDef="1">
    <dgm:dataModel>
      <dgm:ptLst/>
      <dgm:bg/>
      <dgm:whole/>
    </dgm:dataModel>
  </dgm:sampData>
  <dgm:styleData useDef="1">
    <dgm:dataModel>
      <dgm:ptLst/>
      <dgm:bg/>
      <dgm:whole/>
    </dgm:dataModel>
  </dgm:styleData>
  <dgm:clrData useDef="1">
    <dgm:dataModel>
      <dgm:ptLst/>
      <dgm:bg/>
      <dgm:whole/>
    </dgm:dataModel>
  </dgm:clrData>
  <dgm:layoutNode name="compositeShape">
    <dgm:alg type="composite"/>
    <dgm:shape xmlns:r="http://schemas.openxmlformats.org/officeDocument/2006/relationships" r:blip="">
      <dgm:adjLst/>
    </dgm:shape>
    <dgm:presOf/>
    <dgm:varLst>
      <dgm:dir/>
      <dgm:resizeHandles/>
    </dgm:varLst>
    <dgm:choose name="Name0">
      <dgm:if name="Name1" func="var" arg="dir" op="equ" val="norm">
        <dgm:constrLst>
          <dgm:constr type="w" for="ch" forName="pyramid" refType="h"/>
          <dgm:constr type="h" for="ch" forName="pyramid" refType="h"/>
          <dgm:constr type="h" for="ch" forName="theList" refType="h" fact="0.8"/>
          <dgm:constr type="w" for="ch" forName="theList" refType="h" fact="0.65"/>
          <dgm:constr type="ctrY" for="ch" forName="theList" refType="h" refFor="ch" refForName="pyramid" fact="0.5"/>
          <dgm:constr type="l" for="ch" forName="theList" refType="w" refFor="ch" refForName="pyramid" fact="0.5"/>
          <dgm:constr type="h" for="des" forName="aSpace" refType="h" fact="0.1"/>
        </dgm:constrLst>
      </dgm:if>
      <dgm:else name="Name2">
        <dgm:constrLst>
          <dgm:constr type="w" for="ch" forName="pyramid" refType="h"/>
          <dgm:constr type="h" for="ch" forName="pyramid" refType="h"/>
          <dgm:constr type="h" for="ch" forName="theList" refType="h" fact="0.8"/>
          <dgm:constr type="w" for="ch" forName="theList" refType="h" fact="0.65"/>
          <dgm:constr type="ctrY" for="ch" forName="theList" refType="h" refFor="ch" refForName="pyramid" fact="0.5"/>
          <dgm:constr type="r" for="ch" forName="theList" refType="w" refFor="ch" refForName="pyramid" fact="0.5"/>
          <dgm:constr type="h" for="des" forName="aSpace" refType="h" fact="0.1"/>
        </dgm:constrLst>
      </dgm:else>
    </dgm:choose>
    <dgm:ruleLst/>
    <dgm:choose name="Name3">
      <dgm:if name="Name4" axis="ch" ptType="node" func="cnt" op="gte" val="1">
        <dgm:layoutNode name="pyramid" styleLbl="node1">
          <dgm:alg type="sp"/>
          <dgm:shape xmlns:r="http://schemas.openxmlformats.org/officeDocument/2006/relationships" type="triangle" r:blip="">
            <dgm:adjLst/>
          </dgm:shape>
          <dgm:presOf/>
          <dgm:constrLst/>
          <dgm:ruleLst/>
        </dgm:layoutNode>
        <dgm:layoutNode name="theList">
          <dgm:alg type="lin">
            <dgm:param type="linDir" val="fromT"/>
          </dgm:alg>
          <dgm:shape xmlns:r="http://schemas.openxmlformats.org/officeDocument/2006/relationships" r:blip="">
            <dgm:adjLst/>
          </dgm:shape>
          <dgm:presOf/>
          <dgm:constrLst>
            <dgm:constr type="w" for="ch" forName="aNode" refType="w"/>
            <dgm:constr type="h" for="ch" forName="aNode" refType="h"/>
            <dgm:constr type="primFontSz" for="ch" ptType="node" op="equ"/>
          </dgm:constrLst>
          <dgm:ruleLst/>
          <dgm:forEach name="aNodeForEach" axis="ch" ptType="node">
            <dgm:layoutNode name="aNode" styleLbl="fgAcc1">
              <dgm:varLst>
                <dgm:bulletEnabled val="1"/>
              </dgm:varLst>
              <dgm:alg type="tx"/>
              <dgm:shape xmlns:r="http://schemas.openxmlformats.org/officeDocument/2006/relationships" type="roundRect" r:blip="">
                <dgm:adjLst/>
              </dgm:shape>
              <dgm:presOf axis="desOrSelf" ptType="node"/>
              <dgm:constrLst>
                <dgm:constr type="primFontSz" val="65"/>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aSpace">
              <dgm:alg type="sp"/>
              <dgm:shape xmlns:r="http://schemas.openxmlformats.org/officeDocument/2006/relationships" r:blip="">
                <dgm:adjLst/>
              </dgm:shape>
              <dgm:presOf/>
              <dgm:constrLst/>
              <dgm:ruleLst/>
            </dgm:layoutNode>
          </dgm:forEach>
        </dgm:layoutNode>
      </dgm:if>
      <dgm:else name="Name5"/>
    </dgm:choose>
  </dgm:layoutNode>
</dgm:layoutDef>
</file>

<file path=ppt/diagrams/layout2.xml><?xml version="1.0" encoding="utf-8"?>
<dgm:layoutDef xmlns:dgm="http://schemas.openxmlformats.org/drawingml/2006/diagram" xmlns:a="http://schemas.openxmlformats.org/drawingml/2006/main" uniqueId="urn:microsoft.com/office/officeart/2018/2/layout/IconVerticalSolidList">
  <dgm:title val="Icon Vertical Solid List"/>
  <dgm:desc val="Use to show a series of visuals from top to bottom with Level 1 or Level 1 and Level 2 text grouped in a shape. Works best with icons or small pictures with lengthier descri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lin">
          <dgm:param type="linDir" val="fromT"/>
          <dgm:param type="nodeHorzAlign" val="l"/>
        </dgm:alg>
      </dgm:if>
      <dgm:else name="Name2">
        <dgm:alg type="lin">
          <dgm:param type="linDir" val="fromT"/>
          <dgm:param type="nodeHorzAlign" val="r"/>
        </dgm:alg>
      </dgm:else>
    </dgm:choose>
    <dgm:shape xmlns:r="http://schemas.openxmlformats.org/officeDocument/2006/relationships" r:blip="">
      <dgm:adjLst/>
    </dgm:shape>
    <dgm:presOf/>
    <dgm:choose name="Name3">
      <dgm:if name="Name4" axis="ch" ptType="node" func="cnt" op="lte" val="3">
        <dgm:constrLst>
          <dgm:constr type="h" for="ch" forName="compNode" refType="h" fact="0.3"/>
          <dgm:constr type="w" for="ch" forName="compNode" refType="w"/>
          <dgm:constr type="h" for="ch" forName="sibTrans" refType="h" refFor="ch" refForName="compNode" fact="0.25"/>
          <dgm:constr type="primFontSz" for="des" forName="parTx" val="25"/>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5" axis="ch" ptType="node" func="cnt" op="lte" val="4">
        <dgm:constrLst>
          <dgm:constr type="h" for="ch" forName="compNode" refType="h" fact="0.3"/>
          <dgm:constr type="w" for="ch" forName="compNode" refType="w"/>
          <dgm:constr type="h" for="ch" forName="sibTrans" refType="h" refFor="ch" refForName="compNode" fact="0.25"/>
          <dgm:constr type="primFontSz" for="des" forName="parTx" val="22"/>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if name="Name6" axis="ch" ptType="node" func="cnt" op="lte" val="6">
        <dgm:constrLst>
          <dgm:constr type="h" for="ch" forName="compNode" refType="h" fact="0.3"/>
          <dgm:constr type="w" for="ch" forName="compNode" refType="w"/>
          <dgm:constr type="h" for="ch" forName="sibTrans" refType="h" refFor="ch" refForName="compNode" fact="0.25"/>
          <dgm:constr type="primFontSz" for="des" forName="parTx" val="19"/>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if>
      <dgm:else name="Name7">
        <dgm:constrLst>
          <dgm:constr type="h" for="ch" forName="compNode" refType="h" fact="0.3"/>
          <dgm:constr type="w" for="ch" forName="compNode" refType="w"/>
          <dgm:constr type="h" for="ch" forName="sibTrans" refType="h" refFor="ch" refForName="compNode" fact="0.25"/>
          <dgm:constr type="primFontSz" for="des" forName="parTx" val="16"/>
          <dgm:constr type="primFontSz" for="des" forName="desTx" refType="primFontSz" refFor="des" refForName="parTx" op="lte" fact="0.75"/>
          <dgm:constr type="h" for="des" forName="compNode" op="equ"/>
          <dgm:constr type="h" for="des" forName="bgRect" op="equ"/>
          <dgm:constr type="h" for="des" forName="iconRect" op="equ"/>
          <dgm:constr type="w" for="des" forName="iconRect" op="equ"/>
          <dgm:constr type="h" for="des" forName="spaceRect" op="equ"/>
          <dgm:constr type="h" for="des" forName="parTx" op="equ"/>
          <dgm:constr type="h" for="des" forName="desTx" op="equ"/>
        </dgm:constrLst>
      </dgm:else>
    </dgm:choose>
    <dgm:ruleLst>
      <dgm:rule type="h" for="ch" forName="compNode" val="0" fact="NaN" max="NaN"/>
    </dgm:ruleLst>
    <dgm:forEach name="Name8" axis="ch" ptType="node">
      <dgm:layoutNode name="compNode">
        <dgm:alg type="composite"/>
        <dgm:shape xmlns:r="http://schemas.openxmlformats.org/officeDocument/2006/relationships" r:blip="">
          <dgm:adjLst/>
        </dgm:shape>
        <dgm:presOf axis="self"/>
        <dgm:choose name="Name9">
          <dgm:if name="Name10" axis="ch" ptType="node" func="cnt" op="gte" val="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w" for="ch" forName="parTx" refType="w" fact="0.45"/>
              <dgm:constr type="h" for="ch" forName="parTx" refType="h"/>
              <dgm:constr type="l" for="ch" forName="parTx" refType="r" refFor="ch" refForName="spaceRect"/>
              <dgm:constr type="t" for="ch" forName="parTx"/>
              <dgm:constr type="h" for="ch" forName="desTx" refType="h"/>
              <dgm:constr type="l" for="ch" forName="desTx" refType="r" refFor="ch" refForName="parTx"/>
              <dgm:constr type="t" for="ch" forName="desTx"/>
            </dgm:constrLst>
          </dgm:if>
          <dgm:else name="Name11">
            <dgm:constrLst>
              <dgm:constr type="w" for="ch" forName="bgRect" refType="w"/>
              <dgm:constr type="h" for="ch" forName="bgRect" refType="h"/>
              <dgm:constr type="l" for="ch" forName="bgRect"/>
              <dgm:constr type="t" for="ch" forName="bgRect"/>
              <dgm:constr type="h" for="ch" forName="iconRect" refType="h" fact="0.55"/>
              <dgm:constr type="w" for="ch" forName="iconRect" refType="h" refFor="ch" refForName="iconRect"/>
              <dgm:constr type="l" for="ch" forName="iconRect" refType="h" refFor="ch" refForName="iconRect" fact="0.55"/>
              <dgm:constr type="ctrY" for="ch" forName="iconRect" refType="ctrY" refFor="ch" refForName="bgRect"/>
              <dgm:constr type="w" for="ch" forName="spaceRect" refType="l" refFor="ch" refForName="iconRect"/>
              <dgm:constr type="h" for="ch" forName="spaceRect" refType="h"/>
              <dgm:constr type="l" for="ch" forName="spaceRect" refType="r" refFor="ch" refForName="iconRect"/>
              <dgm:constr type="t" for="ch" forName="spaceRect"/>
              <dgm:constr type="h" for="ch" forName="parTx" refType="h"/>
              <dgm:constr type="l" for="ch" forName="parTx" refType="r" refFor="ch" refForName="spaceRect"/>
              <dgm:constr type="t" for="ch" forName="parTx"/>
            </dgm:constrLst>
          </dgm:else>
        </dgm:choose>
        <dgm:ruleLst>
          <dgm:rule type="h" val="INF" fact="NaN" max="NaN"/>
        </dgm:ruleLst>
        <dgm:layoutNode name="bgRect" styleLbl="bgShp">
          <dgm:alg type="sp"/>
          <dgm:shape xmlns:r="http://schemas.openxmlformats.org/officeDocument/2006/relationships" type="roundRect" r:blip="">
            <dgm:adjLst>
              <dgm:adj idx="1" val="0.1"/>
            </dgm:adj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parTx" styleLbl="revTx">
          <dgm:varLst>
            <dgm:chMax val="0"/>
            <dgm:chPref val="0"/>
          </dgm:varLst>
          <dgm:alg type="tx">
            <dgm:param type="txAnchorVert" val="mid"/>
            <dgm:param type="parTxLTRAlign" val="l"/>
            <dgm:param type="shpTxLTRAlignCh" val="l"/>
            <dgm:param type="parTxRTLAlign" val="r"/>
            <dgm:param type="shpTxRTLAlignCh" val="r"/>
          </dgm:alg>
          <dgm:shape xmlns:r="http://schemas.openxmlformats.org/officeDocument/2006/relationships" type="rect" r:blip="">
            <dgm:adjLst/>
          </dgm:shape>
          <dgm:presOf axis="self" ptType="node"/>
          <dgm:constrLst>
            <dgm:constr type="lMarg" refType="h" fact="0.3"/>
            <dgm:constr type="rMarg" refType="h" fact="0.3"/>
            <dgm:constr type="tMarg" refType="h" fact="0.3"/>
            <dgm:constr type="bMarg" refType="h" fact="0.3"/>
          </dgm:constrLst>
          <dgm:ruleLst>
            <dgm:rule type="primFontSz" val="14" fact="NaN" max="NaN"/>
            <dgm:rule type="h" val="INF" fact="NaN" max="NaN"/>
          </dgm:ruleLst>
        </dgm:layoutNode>
        <dgm:choose name="Name12">
          <dgm:if name="Name13" axis="ch" ptType="node" func="cnt" op="gte" val="1">
            <dgm:layoutNode name="desTx" styleLbl="revTx">
              <dgm:varLst/>
              <dgm:alg type="tx">
                <dgm:param type="txAnchorVertCh" val="mid"/>
                <dgm:param type="parTxLTRAlign" val="l"/>
                <dgm:param type="shpTxLTRAlignCh" val="l"/>
                <dgm:param type="parTxRTLAlign" val="r"/>
                <dgm:param type="shpTxRTLAlignCh" val="r"/>
                <dgm:param type="stBulletLvl" val="0"/>
              </dgm:alg>
              <dgm:shape xmlns:r="http://schemas.openxmlformats.org/officeDocument/2006/relationships" type="rect" r:blip="">
                <dgm:adjLst/>
              </dgm:shape>
              <dgm:presOf axis="des" ptType="node"/>
              <dgm:constrLst>
                <dgm:constr type="primFontSz" val="18"/>
                <dgm:constr type="secFontSz" refType="primFontSz"/>
                <dgm:constr type="lMarg" refType="h" fact="0.3"/>
                <dgm:constr type="rMarg" refType="h" fact="0.3"/>
                <dgm:constr type="tMarg" refType="h" fact="0.3"/>
                <dgm:constr type="bMarg" refType="h" fact="0.3"/>
              </dgm:constrLst>
              <dgm:ruleLst>
                <dgm:rule type="primFontSz" val="11" fact="NaN" max="NaN"/>
              </dgm:ruleLst>
            </dgm:layoutNode>
          </dgm:if>
          <dgm:else name="Name14"/>
        </dgm:choose>
      </dgm:layoutNode>
      <dgm:forEach name="Name15"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lvl1pPr>
        <a:lvl2pPr>
          <a:lnSpc>
            <a:spcPct val="100000"/>
          </a:lnSpc>
        </a:lvl2pPr>
      </dgm1612:lstStyle>
    </a:ext>
  </dgm:extLst>
</dgm:layoutDef>
</file>

<file path=ppt/diagrams/layout3.xml><?xml version="1.0" encoding="utf-8"?>
<dgm:layoutDef xmlns:dgm="http://schemas.openxmlformats.org/drawingml/2006/diagram" xmlns:a="http://schemas.openxmlformats.org/drawingml/2006/main" uniqueId="urn:microsoft.com/office/officeart/2009/layout/CircleArrowProcess">
  <dgm:title val=""/>
  <dgm:desc val=""/>
  <dgm:catLst>
    <dgm:cat type="process" pri="16500"/>
    <dgm:cat type="cycle" pri="16000"/>
  </dgm:catLst>
  <dgm:sampData>
    <dgm:dataModel>
      <dgm:ptLst>
        <dgm:pt modelId="0" type="doc"/>
        <dgm:pt modelId="10">
          <dgm:prSet phldr="1"/>
        </dgm:pt>
        <dgm:pt modelId="20">
          <dgm:prSet phldr="1"/>
        </dgm:pt>
        <dgm:pt modelId="30">
          <dgm:prSet phldr="1"/>
        </dgm:pt>
      </dgm:ptLst>
      <dgm:cxnLst>
        <dgm:cxn modelId="40" srcId="0" destId="10" srcOrd="0" destOrd="0"/>
        <dgm:cxn modelId="50" srcId="0" destId="20" srcOrd="1" destOrd="0"/>
        <dgm:cxn modelId="60" srcId="0" destId="30" srcOrd="2" destOrd="0"/>
      </dgm:cxnLst>
      <dgm:bg/>
      <dgm:whole/>
    </dgm:dataModel>
  </dgm:sampData>
  <dgm:styleData>
    <dgm:dataModel>
      <dgm:ptLst>
        <dgm:pt modelId="0" type="doc"/>
        <dgm:pt modelId="10">
          <dgm:prSet phldr="1"/>
        </dgm:pt>
        <dgm:pt modelId="20">
          <dgm:prSet phldr="1"/>
        </dgm:pt>
      </dgm:ptLst>
      <dgm:cxnLst>
        <dgm:cxn modelId="30" srcId="0" destId="10" srcOrd="0" destOrd="0"/>
        <dgm:cxn modelId="40" srcId="0" destId="20" srcOrd="1" destOrd="0"/>
      </dgm:cxnLst>
      <dgm:bg/>
      <dgm:whole/>
    </dgm:dataModel>
  </dgm:styleData>
  <dgm:clrData>
    <dgm:dataModel>
      <dgm:ptLst>
        <dgm:pt modelId="0" type="doc"/>
        <dgm:pt modelId="10">
          <dgm:prSet phldr="1"/>
        </dgm:pt>
        <dgm:pt modelId="20">
          <dgm:prSet phldr="1"/>
        </dgm:pt>
        <dgm:pt modelId="30">
          <dgm:prSet phldr="1"/>
        </dgm:pt>
        <dgm:pt modelId="40">
          <dgm:prSet phldr="1"/>
        </dgm:pt>
      </dgm:ptLst>
      <dgm:cxnLst>
        <dgm:cxn modelId="50" srcId="0" destId="10" srcOrd="0" destOrd="0"/>
        <dgm:cxn modelId="60" srcId="0" destId="20" srcOrd="1" destOrd="0"/>
        <dgm:cxn modelId="70" srcId="0" destId="30" srcOrd="2" destOrd="0"/>
        <dgm:cxn modelId="80" srcId="0" destId="40" srcOrd="3" destOrd="0"/>
      </dgm:cxnLst>
      <dgm:bg/>
      <dgm:whole/>
    </dgm:dataModel>
  </dgm:clrData>
  <dgm:layoutNode name="Name0">
    <dgm:varLst>
      <dgm:chMax val="7"/>
      <dgm:chPref val="7"/>
      <dgm:dir/>
      <dgm:animLvl val="lvl"/>
    </dgm:varLst>
    <dgm:shape xmlns:r="http://schemas.openxmlformats.org/officeDocument/2006/relationships" r:blip="">
      <dgm:adjLst/>
    </dgm:shape>
    <dgm:choose name="Name1">
      <dgm:if name="Name2" func="var" arg="dir" op="equ" val="norm">
        <dgm:choose name="Name3">
          <dgm:if name="Name4" axis="ch" ptType="node" func="cnt" op="equ" val="1">
            <dgm:alg type="composite">
              <dgm:param type="ar" val="1.5999"/>
            </dgm:alg>
            <dgm:constrLst>
              <dgm:constr type="primFontSz" for="des" forName="Child1" val="65"/>
              <dgm:constr type="primFontSz" for="des" forName="Parent1" val="65"/>
              <dgm:constr type="primFontSz" for="des" forName="Child1" refType="primFontSz" refFor="des" refForName="Parent1" op="lte"/>
              <dgm:constr type="l" for="ch" forName="Child1" refType="w" fact="0.625"/>
              <dgm:constr type="t" for="ch" forName="Child1" refType="h" fact="0.2981"/>
              <dgm:constr type="w" for="ch" forName="Child1" refType="w" fact="0.375"/>
              <dgm:constr type="h" for="ch" forName="Child1" refType="h" fact="0.4001"/>
              <dgm:constr type="l" for="ch" forName="Accent1" refType="w" fact="0"/>
              <dgm:constr type="t" for="ch" forName="Accent1" refType="h" fact="0"/>
              <dgm:constr type="w" for="ch" forName="Accent1" refType="w" fact="0.6249"/>
              <dgm:constr type="h" for="ch" forName="Accent1" refType="h"/>
              <dgm:constr type="l" for="ch" forName="Parent1" refType="w" fact="0.138"/>
              <dgm:constr type="t" for="ch" forName="Parent1" refType="h" fact="0.362"/>
              <dgm:constr type="w" for="ch" forName="Parent1" refType="w" fact="0.3487"/>
              <dgm:constr type="h" for="ch" forName="Parent1" refType="h" fact="0.2789"/>
            </dgm:constrLst>
          </dgm:if>
          <dgm:if name="Name5" axis="ch" ptType="node" func="cnt" op="equ" val="2">
            <dgm:alg type="composite">
              <dgm:param type="ar" val="1.2026"/>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Parent2" refType="primFontSz" refFor="des" refForName="Parent1" op="equ"/>
              <dgm:constr type="primFontSz" for="des" forName="Child2" refType="primFontSz" refFor="des" refForName="Child1" op="equ"/>
              <dgm:constr type="l" for="ch" forName="Accent1" refType="w" fact="0.1144"/>
              <dgm:constr type="t" for="ch" forName="Accent1" refType="h" fact="0"/>
              <dgm:constr type="w" for="ch" forName="Accent1" refType="w" fact="0.5542"/>
              <dgm:constr type="h" for="ch" forName="Accent1" refType="h" fact="0.6665"/>
              <dgm:constr type="l" for="ch" forName="Parent1" refType="w" fact="0.2368"/>
              <dgm:constr type="t" for="ch" forName="Parent1" refType="h" fact="0.2413"/>
              <dgm:constr type="w" for="ch" forName="Parent1" refType="w" fact="0.3092"/>
              <dgm:constr type="h" for="ch" forName="Parent1" refType="h" fact="0.1859"/>
              <dgm:constr type="l" for="ch" forName="Parent2" refType="w" fact="0.0822"/>
              <dgm:constr type="t" for="ch" forName="Parent2" refType="h" fact="0.625"/>
              <dgm:constr type="w" for="ch" forName="Parent2" refType="w" fact="0.3092"/>
              <dgm:constr type="h" for="ch" forName="Parent2" refType="h" fact="0.1859"/>
              <dgm:constr type="l" for="ch" forName="Child1" refType="w" fact="0.6678"/>
              <dgm:constr type="t" for="ch" forName="Child1" refType="h" fact="0.1978"/>
              <dgm:constr type="w" for="ch" forName="Child1" refType="w" fact="0.3322"/>
              <dgm:constr type="h" for="ch" forName="Child1" refType="h" fact="0.265"/>
              <dgm:constr type="l" for="ch" forName="Child2" refType="w" fact="0.5164"/>
              <dgm:constr type="t" for="ch" forName="Child2" refType="h" fact="0.5855"/>
              <dgm:constr type="w" for="ch" forName="Child2" refType="w" fact="0.3322"/>
              <dgm:constr type="h" for="ch" forName="Child2" refType="h" fact="0.265"/>
              <dgm:constr type="l" for="ch" forName="Accent2" refType="w" fact="0"/>
              <dgm:constr type="t" for="ch" forName="Accent2" refType="h" fact="0.4272"/>
              <dgm:constr type="w" for="ch" forName="Accent2" refType="w" fact="0.4761"/>
              <dgm:constr type="h" for="ch" forName="Accent2" refType="h" fact="0.5728"/>
            </dgm:constrLst>
          </dgm:if>
          <dgm:if name="Name6" axis="ch" ptType="node" func="cnt" op="equ" val="3">
            <dgm:alg type="composite">
              <dgm:param type="ar" val="0.9039"/>
            </dgm:alg>
            <dgm:shape xmlns:r="http://schemas.openxmlformats.org/officeDocument/2006/relationships" r:blip="">
              <dgm:adjLst/>
            </dgm:shape>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Parent2" refType="primFontSz" refFor="des" refForName="Parent1" op="equ"/>
              <dgm:constr type="primFontSz" for="des" forName="Parent3" refType="primFontSz" refFor="des" refForName="Parent1" op="equ"/>
              <dgm:constr type="primFontSz" for="des" forName="Child2" refType="primFontSz" refFor="des" refForName="Child1" op="equ"/>
              <dgm:constr type="primFontSz" for="des" forName="Child3" refType="primFontSz" refFor="des" refForName="Child1" op="equ"/>
              <dgm:constr type="l" for="ch" forName="Accent1" refType="w" fact="0.1479"/>
              <dgm:constr type="t" for="ch" forName="Accent1" refType="h" fact="0"/>
              <dgm:constr type="w" for="ch" forName="Accent1" refType="w" fact="0.5325"/>
              <dgm:constr type="h" for="ch" forName="Accent1" refType="h" fact="0.4814"/>
              <dgm:constr type="l" for="ch" forName="Accent2" refType="w" fact="0"/>
              <dgm:constr type="t" for="ch" forName="Accent2" refType="h" fact="0.2766"/>
              <dgm:constr type="w" for="ch" forName="Accent2" refType="w" fact="0.5325"/>
              <dgm:constr type="h" for="ch" forName="Accent2" refType="h" fact="0.4814"/>
              <dgm:constr type="l" for="ch" forName="Parent1" refType="w" fact="0.2656"/>
              <dgm:constr type="t" for="ch" forName="Parent1" refType="h" fact="0.1738"/>
              <dgm:constr type="w" for="ch" forName="Parent1" refType="w" fact="0.2959"/>
              <dgm:constr type="h" for="ch" forName="Parent1" refType="h" fact="0.1337"/>
              <dgm:constr type="l" for="ch" forName="Accent3" refType="w" fact="0.1858"/>
              <dgm:constr type="t" for="ch" forName="Accent3" refType="h" fact="0.5863"/>
              <dgm:constr type="w" for="ch" forName="Accent3" refType="w" fact="0.4575"/>
              <dgm:constr type="h" for="ch" forName="Accent3" refType="h" fact="0.4137"/>
              <dgm:constr type="l" for="ch" forName="Parent2" refType="w" fact="0.1183"/>
              <dgm:constr type="t" for="ch" forName="Parent2" refType="h" fact="0.452"/>
              <dgm:constr type="w" for="ch" forName="Parent2" refType="w" fact="0.2959"/>
              <dgm:constr type="h" for="ch" forName="Parent2" refType="h" fact="0.1337"/>
              <dgm:constr type="l" for="ch" forName="Parent3" refType="w" fact="0.2663"/>
              <dgm:constr type="t" for="ch" forName="Parent3" refType="h" fact="0.7306"/>
              <dgm:constr type="w" for="ch" forName="Parent3" refType="w" fact="0.2959"/>
              <dgm:constr type="h" for="ch" forName="Parent3" refType="h" fact="0.1337"/>
              <dgm:constr type="l" for="ch" forName="Child2" refType="w" fact="0.5325"/>
              <dgm:constr type="t" for="ch" forName="Child2" refType="h" fact="0.4217"/>
              <dgm:constr type="w" for="ch" forName="Child2" refType="w" fact="0.3195"/>
              <dgm:constr type="h" for="ch" forName="Child2" refType="h" fact="0.1926"/>
              <dgm:constr type="l" for="ch" forName="Child1" refType="w" fact="0.6805"/>
              <dgm:constr type="t" for="ch" forName="Child1" refType="h" fact="0.1435"/>
              <dgm:constr type="w" for="ch" forName="Child1" refType="w" fact="0.3195"/>
              <dgm:constr type="h" for="ch" forName="Child1" refType="h" fact="0.1926"/>
              <dgm:constr type="l" for="ch" forName="Child3" refType="w" fact="0.6805"/>
              <dgm:constr type="t" for="ch" forName="Child3" refType="h" fact="0.6998"/>
              <dgm:constr type="w" for="ch" forName="Child3" refType="w" fact="0.3195"/>
              <dgm:constr type="h" for="ch" forName="Child3" refType="h" fact="0.1926"/>
            </dgm:constrLst>
          </dgm:if>
          <dgm:if name="Name7" axis="ch" ptType="node" func="cnt" op="equ" val="4">
            <dgm:alg type="composite">
              <dgm:param type="ar" val="0.7073"/>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l" for="ch" forName="Accent1" refType="w" fact="0.1481"/>
              <dgm:constr type="t" for="ch" forName="Accent1" refType="h" fact="0"/>
              <dgm:constr type="w" for="ch" forName="Accent1" refType="w" fact="0.5331"/>
              <dgm:constr type="h" for="ch" forName="Accent1" refType="h" fact="0.3771"/>
              <dgm:constr type="l" for="ch" forName="Accent2" refType="w" fact="0"/>
              <dgm:constr type="t" for="ch" forName="Accent2" refType="h" fact="0.2167"/>
              <dgm:constr type="w" for="ch" forName="Accent2" refType="w" fact="0.5331"/>
              <dgm:constr type="h" for="ch" forName="Accent2" refType="h" fact="0.3771"/>
              <dgm:constr type="l" for="ch" forName="Accent3" refType="w" fact="0.1481"/>
              <dgm:constr type="t" for="ch" forName="Accent3" refType="h" fact="0.4342"/>
              <dgm:constr type="w" for="ch" forName="Accent3" refType="w" fact="0.5331"/>
              <dgm:constr type="h" for="ch" forName="Accent3" refType="h" fact="0.3771"/>
              <dgm:constr type="l" for="ch" forName="Parent1" refType="w" fact="0.2658"/>
              <dgm:constr type="t" for="ch" forName="Parent1" refType="h" fact="0.1365"/>
              <dgm:constr type="w" for="ch" forName="Parent1" refType="w" fact="0.2975"/>
              <dgm:constr type="h" for="ch" forName="Parent1" refType="h" fact="0.1052"/>
              <dgm:constr type="l" for="ch" forName="Parent2" refType="w" fact="0.1171"/>
              <dgm:constr type="t" for="ch" forName="Parent2" refType="h" fact="0.3536"/>
              <dgm:constr type="w" for="ch" forName="Parent2" refType="w" fact="0.2975"/>
              <dgm:constr type="h" for="ch" forName="Parent2" refType="h" fact="0.1052"/>
              <dgm:constr type="l" for="ch" forName="Parent3" refType="w" fact="0.2658"/>
              <dgm:constr type="t" for="ch" forName="Parent3" refType="h" fact="0.5707"/>
              <dgm:constr type="w" for="ch" forName="Parent3" refType="w" fact="0.2975"/>
              <dgm:constr type="h" for="ch" forName="Parent3" refType="h" fact="0.1052"/>
              <dgm:constr type="l" for="ch" forName="Parent4" refType="w" fact="0.1171"/>
              <dgm:constr type="t" for="ch" forName="Parent4" refType="h" fact="0.7878"/>
              <dgm:constr type="w" for="ch" forName="Parent4" refType="w" fact="0.2975"/>
              <dgm:constr type="h" for="ch" forName="Parent4" refType="h" fact="0.1052"/>
              <dgm:constr type="l" for="ch" forName="Child1" refType="w" fact="0.6804"/>
              <dgm:constr type="t" for="ch" forName="Child1" refType="h" fact="0.1119"/>
              <dgm:constr type="w" for="ch" forName="Child1" refType="w" fact="0.3196"/>
              <dgm:constr type="h" for="ch" forName="Child1" refType="h" fact="0.15"/>
              <dgm:constr type="l" for="ch" forName="Child2" refType="w" fact="0.5348"/>
              <dgm:constr type="t" for="ch" forName="Child2" refType="h" fact="0.3312"/>
              <dgm:constr type="w" for="ch" forName="Child2" refType="w" fact="0.3196"/>
              <dgm:constr type="h" for="ch" forName="Child2" refType="h" fact="0.15"/>
              <dgm:constr type="l" for="ch" forName="Child3" refType="w" fact="0.6804"/>
              <dgm:constr type="t" for="ch" forName="Child3" refType="h" fact="0.5461"/>
              <dgm:constr type="w" for="ch" forName="Child3" refType="w" fact="0.3196"/>
              <dgm:constr type="h" for="ch" forName="Child3" refType="h" fact="0.15"/>
              <dgm:constr type="l" for="ch" forName="Child4" refType="w" fact="0.5348"/>
              <dgm:constr type="t" for="ch" forName="Child4" refType="h" fact="0.7632"/>
              <dgm:constr type="w" for="ch" forName="Child4" refType="w" fact="0.3196"/>
              <dgm:constr type="h" for="ch" forName="Child4" refType="h" fact="0.15"/>
              <dgm:constr type="l" for="ch" forName="Accent4" refType="w" fact="0.038"/>
              <dgm:constr type="t" for="ch" forName="Accent4" refType="h" fact="0.6759"/>
              <dgm:constr type="w" for="ch" forName="Accent4" refType="w" fact="0.458"/>
              <dgm:constr type="h" for="ch" forName="Accent4" refType="h" fact="0.3241"/>
            </dgm:constrLst>
          </dgm:if>
          <dgm:if name="Name8" axis="ch" ptType="node" func="cnt" op="equ" val="5">
            <dgm:alg type="composite">
              <dgm:param type="ar" val="0.581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l" for="ch" forName="Accent1" refType="w" fact="0.1481"/>
              <dgm:constr type="t" for="ch" forName="Accent1" refType="h" fact="0"/>
              <dgm:constr type="w" for="ch" forName="Accent1" refType="w" fact="0.5331"/>
              <dgm:constr type="h" for="ch" forName="Accent1" refType="h" fact="0.3098"/>
              <dgm:constr type="l" for="ch" forName="Accent2" refType="w" fact="0"/>
              <dgm:constr type="t" for="ch" forName="Accent2" refType="h" fact="0.178"/>
              <dgm:constr type="w" for="ch" forName="Accent2" refType="w" fact="0.5331"/>
              <dgm:constr type="h" for="ch" forName="Accent2" refType="h" fact="0.3098"/>
              <dgm:constr type="l" for="ch" forName="Accent3" refType="w" fact="0.1481"/>
              <dgm:constr type="t" for="ch" forName="Accent3" refType="h" fact="0.3568"/>
              <dgm:constr type="w" for="ch" forName="Accent3" refType="w" fact="0.5331"/>
              <dgm:constr type="h" for="ch" forName="Accent3" refType="h" fact="0.3098"/>
              <dgm:constr type="l" for="ch" forName="Accent4" refType="w" fact="0"/>
              <dgm:constr type="t" for="ch" forName="Accent4" refType="h" fact="0.5351"/>
              <dgm:constr type="w" for="ch" forName="Accent4" refType="w" fact="0.5331"/>
              <dgm:constr type="h" for="ch" forName="Accent4" refType="h" fact="0.3098"/>
              <dgm:constr type="l" for="ch" forName="Accent5" refType="w" fact="0.186"/>
              <dgm:constr type="t" for="ch" forName="Accent5" refType="h" fact="0.7337"/>
              <dgm:constr type="w" for="ch" forName="Accent5" refType="w" fact="0.458"/>
              <dgm:constr type="h" for="ch" forName="Accent5" refType="h" fact="0.2663"/>
              <dgm:constr type="l" for="ch" forName="Parent1" refType="w" fact="0.2658"/>
              <dgm:constr type="t" for="ch" forName="Parent1" refType="h" fact="0.1122"/>
              <dgm:constr type="w" for="ch" forName="Parent1" refType="w" fact="0.2975"/>
              <dgm:constr type="h" for="ch" forName="Parent1" refType="h" fact="0.0864"/>
              <dgm:constr type="l" for="ch" forName="Parent2" refType="w" fact="0.1171"/>
              <dgm:constr type="t" for="ch" forName="Parent2" refType="h" fact="0.2906"/>
              <dgm:constr type="w" for="ch" forName="Parent2" refType="w" fact="0.2975"/>
              <dgm:constr type="h" for="ch" forName="Parent2" refType="h" fact="0.0864"/>
              <dgm:constr type="l" for="ch" forName="Parent3" refType="w" fact="0.2658"/>
              <dgm:constr type="t" for="ch" forName="Parent3" refType="h" fact="0.4689"/>
              <dgm:constr type="w" for="ch" forName="Parent3" refType="w" fact="0.2975"/>
              <dgm:constr type="h" for="ch" forName="Parent3" refType="h" fact="0.0864"/>
              <dgm:constr type="l" for="ch" forName="Parent4" refType="w" fact="0.1171"/>
              <dgm:constr type="t" for="ch" forName="Parent4" refType="h" fact="0.6473"/>
              <dgm:constr type="w" for="ch" forName="Parent4" refType="w" fact="0.2975"/>
              <dgm:constr type="h" for="ch" forName="Parent4" refType="h" fact="0.0864"/>
              <dgm:constr type="l" for="ch" forName="Parent5" refType="w" fact="0.2658"/>
              <dgm:constr type="t" for="ch" forName="Parent5" refType="h" fact="0.8257"/>
              <dgm:constr type="w" for="ch" forName="Parent5" refType="w" fact="0.2975"/>
              <dgm:constr type="h" for="ch" forName="Parent5" refType="h" fact="0.0864"/>
              <dgm:constr type="l" for="ch" forName="Child1" refType="w" fact="0.6804"/>
              <dgm:constr type="t" for="ch" forName="Child1" refType="h" fact="0.0919"/>
              <dgm:constr type="w" for="ch" forName="Child1" refType="w" fact="0.3196"/>
              <dgm:constr type="h" for="ch" forName="Child1" refType="h" fact="0.1232"/>
              <dgm:constr type="l" for="ch" forName="Child2" refType="w" fact="0.5348"/>
              <dgm:constr type="t" for="ch" forName="Child2" refType="h" fact="0.2722"/>
              <dgm:constr type="w" for="ch" forName="Child2" refType="w" fact="0.3196"/>
              <dgm:constr type="h" for="ch" forName="Child2" refType="h" fact="0.1232"/>
              <dgm:constr type="l" for="ch" forName="Child3" refType="w" fact="0.6804"/>
              <dgm:constr type="t" for="ch" forName="Child3" refType="h" fact="0.4487"/>
              <dgm:constr type="w" for="ch" forName="Child3" refType="w" fact="0.3196"/>
              <dgm:constr type="h" for="ch" forName="Child3" refType="h" fact="0.1232"/>
              <dgm:constr type="l" for="ch" forName="Child4" refType="w" fact="0.5348"/>
              <dgm:constr type="t" for="ch" forName="Child4" refType="h" fact="0.6271"/>
              <dgm:constr type="w" for="ch" forName="Child4" refType="w" fact="0.3196"/>
              <dgm:constr type="h" for="ch" forName="Child4" refType="h" fact="0.1232"/>
              <dgm:constr type="l" for="ch" forName="Child5" refType="w" fact="0.6804"/>
              <dgm:constr type="t" for="ch" forName="Child5" refType="h" fact="0.8073"/>
              <dgm:constr type="w" for="ch" forName="Child5" refType="w" fact="0.3196"/>
              <dgm:constr type="h" for="ch" forName="Child5" refType="h" fact="0.1232"/>
            </dgm:constrLst>
          </dgm:if>
          <dgm:if name="Name9" axis="ch" ptType="node" func="cnt" op="equ" val="6">
            <dgm:alg type="composite">
              <dgm:param type="ar" val="0.493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l" for="ch" forName="Accent1" refType="w" fact="0.1481"/>
              <dgm:constr type="t" for="ch" forName="Accent1" refType="h" fact="0"/>
              <dgm:constr type="w" for="ch" forName="Accent1" refType="w" fact="0.5331"/>
              <dgm:constr type="h" for="ch" forName="Accent1" refType="h" fact="0.2629"/>
              <dgm:constr type="l" for="ch" forName="Accent2" refType="w" fact="0"/>
              <dgm:constr type="t" for="ch" forName="Accent2" refType="h" fact="0.1511"/>
              <dgm:constr type="w" for="ch" forName="Accent2" refType="w" fact="0.5331"/>
              <dgm:constr type="h" for="ch" forName="Accent2" refType="h" fact="0.2629"/>
              <dgm:constr type="l" for="ch" forName="Accent3" refType="w" fact="0.1481"/>
              <dgm:constr type="t" for="ch" forName="Accent3" refType="h" fact="0.3027"/>
              <dgm:constr type="w" for="ch" forName="Accent3" refType="w" fact="0.5331"/>
              <dgm:constr type="h" for="ch" forName="Accent3" refType="h" fact="0.2629"/>
              <dgm:constr type="l" for="ch" forName="Accent4" refType="w" fact="0"/>
              <dgm:constr type="t" for="ch" forName="Accent4" refType="h" fact="0.4541"/>
              <dgm:constr type="w" for="ch" forName="Accent4" refType="w" fact="0.5331"/>
              <dgm:constr type="h" for="ch" forName="Accent4" refType="h" fact="0.2629"/>
              <dgm:constr type="l" for="ch" forName="Parent1" refType="w" fact="0.2658"/>
              <dgm:constr type="t" for="ch" forName="Parent1" refType="h" fact="0.0952"/>
              <dgm:constr type="w" for="ch" forName="Parent1" refType="w" fact="0.2975"/>
              <dgm:constr type="h" for="ch" forName="Parent1" refType="h" fact="0.0733"/>
              <dgm:constr type="l" for="ch" forName="Parent2" refType="w" fact="0.1171"/>
              <dgm:constr type="t" for="ch" forName="Parent2" refType="h" fact="0.2466"/>
              <dgm:constr type="w" for="ch" forName="Parent2" refType="w" fact="0.2975"/>
              <dgm:constr type="h" for="ch" forName="Parent2" refType="h" fact="0.0733"/>
              <dgm:constr type="l" for="ch" forName="Parent3" refType="w" fact="0.2658"/>
              <dgm:constr type="t" for="ch" forName="Parent3" refType="h" fact="0.3979"/>
              <dgm:constr type="w" for="ch" forName="Parent3" refType="w" fact="0.2975"/>
              <dgm:constr type="h" for="ch" forName="Parent3" refType="h" fact="0.0733"/>
              <dgm:constr type="l" for="ch" forName="Parent4" refType="w" fact="0.1171"/>
              <dgm:constr type="t" for="ch" forName="Parent4" refType="h" fact="0.5493"/>
              <dgm:constr type="w" for="ch" forName="Parent4" refType="w" fact="0.2975"/>
              <dgm:constr type="h" for="ch" forName="Parent4" refType="h" fact="0.0733"/>
              <dgm:constr type="l" for="ch" forName="Child1" refType="w" fact="0.6804"/>
              <dgm:constr type="t" for="ch" forName="Child1" refType="h" fact="0.078"/>
              <dgm:constr type="w" for="ch" forName="Child1" refType="w" fact="0.3196"/>
              <dgm:constr type="h" for="ch" forName="Child1" refType="h" fact="0.1046"/>
              <dgm:constr type="l" for="ch" forName="Child2" refType="w" fact="0.5348"/>
              <dgm:constr type="t" for="ch" forName="Child2" refType="h" fact="0.231"/>
              <dgm:constr type="w" for="ch" forName="Child2" refType="w" fact="0.3196"/>
              <dgm:constr type="h" for="ch" forName="Child2" refType="h" fact="0.1046"/>
              <dgm:constr type="l" for="ch" forName="Child3" refType="w" fact="0.6804"/>
              <dgm:constr type="t" for="ch" forName="Child3" refType="h" fact="0.3808"/>
              <dgm:constr type="w" for="ch" forName="Child3" refType="w" fact="0.3196"/>
              <dgm:constr type="h" for="ch" forName="Child3" refType="h" fact="0.1046"/>
              <dgm:constr type="l" for="ch" forName="Child4" refType="w" fact="0.5348"/>
              <dgm:constr type="t" for="ch" forName="Child4" refType="h" fact="0.5322"/>
              <dgm:constr type="w" for="ch" forName="Child4" refType="w" fact="0.3196"/>
              <dgm:constr type="h" for="ch" forName="Child4" refType="h" fact="0.1046"/>
              <dgm:constr type="l" for="ch" forName="Accent5" refType="w" fact="0.1481"/>
              <dgm:constr type="t" for="ch" forName="Accent5" refType="h" fact="0.6053"/>
              <dgm:constr type="w" for="ch" forName="Accent5" refType="w" fact="0.5331"/>
              <dgm:constr type="h" for="ch" forName="Accent5" refType="h" fact="0.2629"/>
              <dgm:constr type="l" for="ch" forName="Accent6" refType="w" fact="0.038"/>
              <dgm:constr type="t" for="ch" forName="Accent6" refType="h" fact="0.774"/>
              <dgm:constr type="w" for="ch" forName="Accent6" refType="w" fact="0.458"/>
              <dgm:constr type="h" for="ch" forName="Accent6" refType="h" fact="0.226"/>
              <dgm:constr type="l" for="ch" forName="Parent5" refType="w" fact="0.2658"/>
              <dgm:constr type="t" for="ch" forName="Parent5" refType="h" fact="0.7005"/>
              <dgm:constr type="w" for="ch" forName="Parent5" refType="w" fact="0.2975"/>
              <dgm:constr type="h" for="ch" forName="Parent5" refType="h" fact="0.0733"/>
              <dgm:constr type="l" for="ch" forName="Parent6" refType="w" fact="0.1171"/>
              <dgm:constr type="t" for="ch" forName="Parent6" refType="h" fact="0.8519"/>
              <dgm:constr type="w" for="ch" forName="Parent6" refType="w" fact="0.2975"/>
              <dgm:constr type="h" for="ch" forName="Parent6" refType="h" fact="0.0733"/>
              <dgm:constr type="l" for="ch" forName="Child5" refType="w" fact="0.6804"/>
              <dgm:constr type="t" for="ch" forName="Child5" refType="h" fact="0.6833"/>
              <dgm:constr type="w" for="ch" forName="Child5" refType="w" fact="0.3196"/>
              <dgm:constr type="h" for="ch" forName="Child5" refType="h" fact="0.1046"/>
              <dgm:constr type="l" for="ch" forName="Child6" refType="w" fact="0.5348"/>
              <dgm:constr type="t" for="ch" forName="Child6" refType="h" fact="0.8347"/>
              <dgm:constr type="w" for="ch" forName="Child6" refType="w" fact="0.3196"/>
              <dgm:constr type="h" for="ch" forName="Child6" refType="h" fact="0.1046"/>
            </dgm:constrLst>
          </dgm:if>
          <dgm:else name="Name10">
            <dgm:alg type="composite">
              <dgm:param type="ar" val="0.4284"/>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7"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7"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7"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7"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7"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Child7" refType="primFontSz" refFor="des" refForName="Parent6" op="lte"/>
              <dgm:constr type="primFontSz" for="des" forName="Child1" refType="primFontSz" refFor="des" refForName="Parent7" op="lte"/>
              <dgm:constr type="primFontSz" for="des" forName="Child2" refType="primFontSz" refFor="des" refForName="Parent7" op="lte"/>
              <dgm:constr type="primFontSz" for="des" forName="Child3" refType="primFontSz" refFor="des" refForName="Parent7" op="lte"/>
              <dgm:constr type="primFontSz" for="des" forName="Child4" refType="primFontSz" refFor="des" refForName="Parent7" op="lte"/>
              <dgm:constr type="primFontSz" for="des" forName="Child5" refType="primFontSz" refFor="des" refForName="Parent7" op="lte"/>
              <dgm:constr type="primFontSz" for="des" forName="Child6" refType="primFontSz" refFor="des" refForName="Parent7" op="lte"/>
              <dgm:constr type="primFontSz" for="des" forName="Child7" refType="primFontSz" refFor="des" refForName="Parent7"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Parent7"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primFontSz" for="des" forName="Child7" refType="primFontSz" refFor="des" refForName="Child1" op="equ"/>
              <dgm:constr type="l" for="ch" forName="Accent1" refType="w" fact="0.1481"/>
              <dgm:constr type="t" for="ch" forName="Accent1" refType="h" fact="0"/>
              <dgm:constr type="w" for="ch" forName="Accent1" refType="w" fact="0.5331"/>
              <dgm:constr type="h" for="ch" forName="Accent1" refType="h" fact="0.2284"/>
              <dgm:constr type="l" for="ch" forName="Accent2" refType="w" fact="0"/>
              <dgm:constr type="t" for="ch" forName="Accent2" refType="h" fact="0.1312"/>
              <dgm:constr type="w" for="ch" forName="Accent2" refType="w" fact="0.5331"/>
              <dgm:constr type="h" for="ch" forName="Accent2" refType="h" fact="0.2284"/>
              <dgm:constr type="l" for="ch" forName="Accent3" refType="w" fact="0.1481"/>
              <dgm:constr type="t" for="ch" forName="Accent3" refType="h" fact="0.263"/>
              <dgm:constr type="w" for="ch" forName="Accent3" refType="w" fact="0.5331"/>
              <dgm:constr type="h" for="ch" forName="Accent3" refType="h" fact="0.2284"/>
              <dgm:constr type="l" for="ch" forName="Accent4" refType="w" fact="0"/>
              <dgm:constr type="t" for="ch" forName="Accent4" refType="h" fact="0.3945"/>
              <dgm:constr type="w" for="ch" forName="Accent4" refType="w" fact="0.5331"/>
              <dgm:constr type="h" for="ch" forName="Accent4" refType="h" fact="0.2284"/>
              <dgm:constr type="l" for="ch" forName="Parent1" refType="w" fact="0.2658"/>
              <dgm:constr type="t" for="ch" forName="Parent1" refType="h" fact="0.0827"/>
              <dgm:constr type="w" for="ch" forName="Parent1" refType="w" fact="0.2975"/>
              <dgm:constr type="h" for="ch" forName="Parent1" refType="h" fact="0.0637"/>
              <dgm:constr type="l" for="ch" forName="Parent2" refType="w" fact="0.1171"/>
              <dgm:constr type="t" for="ch" forName="Parent2" refType="h" fact="0.2142"/>
              <dgm:constr type="w" for="ch" forName="Parent2" refType="w" fact="0.2975"/>
              <dgm:constr type="h" for="ch" forName="Parent2" refType="h" fact="0.0637"/>
              <dgm:constr type="l" for="ch" forName="Parent3" refType="w" fact="0.2658"/>
              <dgm:constr type="t" for="ch" forName="Parent3" refType="h" fact="0.3457"/>
              <dgm:constr type="w" for="ch" forName="Parent3" refType="w" fact="0.2975"/>
              <dgm:constr type="h" for="ch" forName="Parent3" refType="h" fact="0.0637"/>
              <dgm:constr type="l" for="ch" forName="Parent4" refType="w" fact="0.1171"/>
              <dgm:constr type="t" for="ch" forName="Parent4" refType="h" fact="0.4772"/>
              <dgm:constr type="w" for="ch" forName="Parent4" refType="w" fact="0.2975"/>
              <dgm:constr type="h" for="ch" forName="Parent4" refType="h" fact="0.0637"/>
              <dgm:constr type="l" for="ch" forName="Child1" refType="w" fact="0.6804"/>
              <dgm:constr type="t" for="ch" forName="Child1" refType="h" fact="0.0678"/>
              <dgm:constr type="w" for="ch" forName="Child1" refType="w" fact="0.3196"/>
              <dgm:constr type="h" for="ch" forName="Child1" refType="h" fact="0.0908"/>
              <dgm:constr type="l" for="ch" forName="Child2" refType="w" fact="0.5348"/>
              <dgm:constr type="t" for="ch" forName="Child2" refType="h" fact="0.2006"/>
              <dgm:constr type="w" for="ch" forName="Child2" refType="w" fact="0.3196"/>
              <dgm:constr type="h" for="ch" forName="Child2" refType="h" fact="0.0908"/>
              <dgm:constr type="l" for="ch" forName="Child3" refType="w" fact="0.6804"/>
              <dgm:constr type="t" for="ch" forName="Child3" refType="h" fact="0.3308"/>
              <dgm:constr type="w" for="ch" forName="Child3" refType="w" fact="0.3196"/>
              <dgm:constr type="h" for="ch" forName="Child3" refType="h" fact="0.0908"/>
              <dgm:constr type="l" for="ch" forName="Child4" refType="w" fact="0.5348"/>
              <dgm:constr type="t" for="ch" forName="Child4" refType="h" fact="0.4623"/>
              <dgm:constr type="w" for="ch" forName="Child4" refType="w" fact="0.3196"/>
              <dgm:constr type="h" for="ch" forName="Child4" refType="h" fact="0.0908"/>
              <dgm:constr type="l" for="ch" forName="Accent5" refType="w" fact="0.1481"/>
              <dgm:constr type="t" for="ch" forName="Accent5" refType="h" fact="0.5258"/>
              <dgm:constr type="w" for="ch" forName="Accent5" refType="w" fact="0.5331"/>
              <dgm:constr type="h" for="ch" forName="Accent5" refType="h" fact="0.2284"/>
              <dgm:constr type="l" for="ch" forName="Accent6" refType="w" fact="0"/>
              <dgm:constr type="t" for="ch" forName="Accent6" refType="h" fact="0.6573"/>
              <dgm:constr type="w" for="ch" forName="Accent6" refType="w" fact="0.5331"/>
              <dgm:constr type="h" for="ch" forName="Accent6" refType="h" fact="0.2284"/>
              <dgm:constr type="l" for="ch" forName="Accent7" refType="w" fact="0.186"/>
              <dgm:constr type="t" for="ch" forName="Accent7" refType="h" fact="0.8037"/>
              <dgm:constr type="w" for="ch" forName="Accent7" refType="w" fact="0.458"/>
              <dgm:constr type="h" for="ch" forName="Accent7" refType="h" fact="0.1963"/>
              <dgm:constr type="l" for="ch" forName="Parent5" refType="w" fact="0.2658"/>
              <dgm:constr type="t" for="ch" forName="Parent5" refType="h" fact="0.6085"/>
              <dgm:constr type="w" for="ch" forName="Parent5" refType="w" fact="0.2975"/>
              <dgm:constr type="h" for="ch" forName="Parent5" refType="h" fact="0.0637"/>
              <dgm:constr type="l" for="ch" forName="Parent6" refType="w" fact="0.1171"/>
              <dgm:constr type="t" for="ch" forName="Parent6" refType="h" fact="0.74"/>
              <dgm:constr type="w" for="ch" forName="Parent6" refType="w" fact="0.2975"/>
              <dgm:constr type="h" for="ch" forName="Parent6" refType="h" fact="0.0637"/>
              <dgm:constr type="l" for="ch" forName="Parent7" refType="w" fact="0.2658"/>
              <dgm:constr type="t" for="ch" forName="Parent7" refType="h" fact="0.8715"/>
              <dgm:constr type="w" for="ch" forName="Parent7" refType="w" fact="0.2975"/>
              <dgm:constr type="h" for="ch" forName="Parent7" refType="h" fact="0.0637"/>
              <dgm:constr type="l" for="ch" forName="Child5" refType="w" fact="0.6804"/>
              <dgm:constr type="t" for="ch" forName="Child5" refType="h" fact="0.5936"/>
              <dgm:constr type="w" for="ch" forName="Child5" refType="w" fact="0.3196"/>
              <dgm:constr type="h" for="ch" forName="Child5" refType="h" fact="0.0908"/>
              <dgm:constr type="l" for="ch" forName="Child6" refType="w" fact="0.5348"/>
              <dgm:constr type="t" for="ch" forName="Child6" refType="h" fact="0.7251"/>
              <dgm:constr type="w" for="ch" forName="Child6" refType="w" fact="0.3196"/>
              <dgm:constr type="h" for="ch" forName="Child6" refType="h" fact="0.0908"/>
              <dgm:constr type="l" for="ch" forName="Child7" refType="w" fact="0.6804"/>
              <dgm:constr type="t" for="ch" forName="Child7" refType="h" fact="0.8579"/>
              <dgm:constr type="w" for="ch" forName="Child7" refType="w" fact="0.3196"/>
              <dgm:constr type="h" for="ch" forName="Child7" refType="h" fact="0.0908"/>
            </dgm:constrLst>
          </dgm:else>
        </dgm:choose>
      </dgm:if>
      <dgm:else name="Name11">
        <dgm:choose name="Name12">
          <dgm:if name="Name13" axis="ch" ptType="node" func="cnt" op="equ" val="1">
            <dgm:alg type="composite">
              <dgm:param type="ar" val="1.5999"/>
            </dgm:alg>
            <dgm:constrLst>
              <dgm:constr type="primFontSz" for="des" forName="Child1" val="65"/>
              <dgm:constr type="primFontSz" for="des" forName="Parent1" val="65"/>
              <dgm:constr type="primFontSz" for="des" forName="Child1" refType="primFontSz" refFor="des" refForName="Parent1" op="lte"/>
              <dgm:constr type="l" for="ch" forName="Child1" refType="w" fact="0.625"/>
              <dgm:constr type="t" for="ch" forName="Child1" refType="h" fact="0.2981"/>
              <dgm:constr type="w" for="ch" forName="Child1" refType="w" fact="0.375"/>
              <dgm:constr type="h" for="ch" forName="Child1" refType="h" fact="0.4001"/>
              <dgm:constr type="l" for="ch" forName="Accent1" refType="w" fact="0"/>
              <dgm:constr type="t" for="ch" forName="Accent1" refType="h" fact="0"/>
              <dgm:constr type="w" for="ch" forName="Accent1" refType="w" fact="0.6249"/>
              <dgm:constr type="h" for="ch" forName="Accent1" refType="h"/>
              <dgm:constr type="l" for="ch" forName="Parent1" refType="w" fact="0.138"/>
              <dgm:constr type="t" for="ch" forName="Parent1" refType="h" fact="0.362"/>
              <dgm:constr type="w" for="ch" forName="Parent1" refType="w" fact="0.3487"/>
              <dgm:constr type="h" for="ch" forName="Parent1" refType="h" fact="0.2789"/>
            </dgm:constrLst>
          </dgm:if>
          <dgm:if name="Name14" axis="ch" ptType="node" func="cnt" op="equ" val="2">
            <dgm:alg type="composite">
              <dgm:param type="ar" val="1.2026"/>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Parent2" refType="primFontSz" refFor="des" refForName="Parent1" op="equ"/>
              <dgm:constr type="primFontSz" for="des" forName="Child2" refType="primFontSz" refFor="des" refForName="Child1" op="equ"/>
              <dgm:constr type="l" for="ch" forName="Accent1" refType="w" fact="-0.0407"/>
              <dgm:constr type="t" for="ch" forName="Accent1" refType="h" fact="0"/>
              <dgm:constr type="w" for="ch" forName="Accent1" refType="w" fact="0.5542"/>
              <dgm:constr type="h" for="ch" forName="Accent1" refType="h" fact="0.6665"/>
              <dgm:constr type="l" for="ch" forName="Accent2" refType="w" fact="0.1533"/>
              <dgm:constr type="t" for="ch" forName="Accent2" refType="h" fact="0.4272"/>
              <dgm:constr type="w" for="ch" forName="Accent2" refType="w" fact="0.4761"/>
              <dgm:constr type="h" for="ch" forName="Accent2" refType="h" fact="0.5728"/>
              <dgm:constr type="l" for="ch" forName="Parent1" refType="w" fact="0.0822"/>
              <dgm:constr type="t" for="ch" forName="Parent1" refType="h" fact="0.2413"/>
              <dgm:constr type="w" for="ch" forName="Parent1" refType="w" fact="0.3092"/>
              <dgm:constr type="h" for="ch" forName="Parent1" refType="h" fact="0.1859"/>
              <dgm:constr type="l" for="ch" forName="Parent2" refType="w" fact="0.2368"/>
              <dgm:constr type="t" for="ch" forName="Parent2" refType="h" fact="0.625"/>
              <dgm:constr type="w" for="ch" forName="Parent2" refType="w" fact="0.3092"/>
              <dgm:constr type="h" for="ch" forName="Parent2" refType="h" fact="0.1859"/>
              <dgm:constr type="l" for="ch" forName="Child1" refType="w" fact="0.5164"/>
              <dgm:constr type="t" for="ch" forName="Child1" refType="h" fact="0.1978"/>
              <dgm:constr type="w" for="ch" forName="Child1" refType="w" fact="0.3322"/>
              <dgm:constr type="h" for="ch" forName="Child1" refType="h" fact="0.265"/>
              <dgm:constr type="l" for="ch" forName="Child2" refType="w" fact="0.6678"/>
              <dgm:constr type="t" for="ch" forName="Child2" refType="h" fact="0.5855"/>
              <dgm:constr type="w" for="ch" forName="Child2" refType="w" fact="0.3322"/>
              <dgm:constr type="h" for="ch" forName="Child2" refType="h" fact="0.265"/>
            </dgm:constrLst>
          </dgm:if>
          <dgm:if name="Name15" axis="ch" ptType="node" func="cnt" op="equ" val="3">
            <dgm:alg type="composite">
              <dgm:param type="ar" val="0.9039"/>
            </dgm:alg>
            <dgm:shape xmlns:r="http://schemas.openxmlformats.org/officeDocument/2006/relationships" r:blip="">
              <dgm:adjLst/>
            </dgm:shape>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Parent2" refType="primFontSz" refFor="des" refForName="Parent1" op="equ"/>
              <dgm:constr type="primFontSz" for="des" forName="Parent3" refType="primFontSz" refFor="des" refForName="Parent1" op="equ"/>
              <dgm:constr type="primFontSz" for="des" forName="Child2" refType="primFontSz" refFor="des" refForName="Child1" op="equ"/>
              <dgm:constr type="primFontSz" for="des" forName="Child3" refType="primFontSz" refFor="des" refForName="Child1" op="equ"/>
              <dgm:constr type="l" for="ch" forName="Accent1" refType="w" fact="0"/>
              <dgm:constr type="t" for="ch" forName="Accent1" refType="h" fact="0"/>
              <dgm:constr type="w" for="ch" forName="Accent1" refType="w" fact="0.5325"/>
              <dgm:constr type="h" for="ch" forName="Accent1" refType="h" fact="0.4814"/>
              <dgm:constr type="l" for="ch" forName="Accent2" refType="w" fact="0.1479"/>
              <dgm:constr type="t" for="ch" forName="Accent2" refType="h" fact="0.2766"/>
              <dgm:constr type="w" for="ch" forName="Accent2" refType="w" fact="0.5325"/>
              <dgm:constr type="h" for="ch" forName="Accent2" refType="h" fact="0.4814"/>
              <dgm:constr type="l" for="ch" forName="Accent3" refType="w" fact="0.0378"/>
              <dgm:constr type="t" for="ch" forName="Accent3" refType="h" fact="0.5863"/>
              <dgm:constr type="w" for="ch" forName="Accent3" refType="w" fact="0.4575"/>
              <dgm:constr type="h" for="ch" forName="Accent3" refType="h" fact="0.4137"/>
              <dgm:constr type="l" for="ch" forName="Parent1" refType="w" fact="0.1183"/>
              <dgm:constr type="t" for="ch" forName="Parent1" refType="h" fact="0.1738"/>
              <dgm:constr type="w" for="ch" forName="Parent1" refType="w" fact="0.2959"/>
              <dgm:constr type="h" for="ch" forName="Parent1" refType="h" fact="0.1337"/>
              <dgm:constr type="l" for="ch" forName="Parent2" refType="w" fact="0.2656"/>
              <dgm:constr type="t" for="ch" forName="Parent2" refType="h" fact="0.452"/>
              <dgm:constr type="w" for="ch" forName="Parent2" refType="w" fact="0.2959"/>
              <dgm:constr type="h" for="ch" forName="Parent2" refType="h" fact="0.1337"/>
              <dgm:constr type="l" for="ch" forName="Parent3" refType="w" fact="0.1183"/>
              <dgm:constr type="t" for="ch" forName="Parent3" refType="h" fact="0.7306"/>
              <dgm:constr type="w" for="ch" forName="Parent3" refType="w" fact="0.2959"/>
              <dgm:constr type="h" for="ch" forName="Parent3" refType="h" fact="0.1337"/>
              <dgm:constr type="l" for="ch" forName="Child1" refType="w" fact="0.5325"/>
              <dgm:constr type="t" for="ch" forName="Child1" refType="h" fact="0.1435"/>
              <dgm:constr type="w" for="ch" forName="Child1" refType="w" fact="0.3195"/>
              <dgm:constr type="h" for="ch" forName="Child1" refType="h" fact="0.1926"/>
              <dgm:constr type="l" for="ch" forName="Child2" refType="w" fact="0.6805"/>
              <dgm:constr type="t" for="ch" forName="Child2" refType="h" fact="0.4217"/>
              <dgm:constr type="w" for="ch" forName="Child2" refType="w" fact="0.3195"/>
              <dgm:constr type="h" for="ch" forName="Child2" refType="h" fact="0.1926"/>
              <dgm:constr type="l" for="ch" forName="Child3" refType="w" fact="0.5325"/>
              <dgm:constr type="t" for="ch" forName="Child3" refType="h" fact="0.6998"/>
              <dgm:constr type="w" for="ch" forName="Child3" refType="w" fact="0.3195"/>
              <dgm:constr type="h" for="ch" forName="Child3" refType="h" fact="0.1926"/>
            </dgm:constrLst>
          </dgm:if>
          <dgm:if name="Name16" axis="ch" ptType="node" func="cnt" op="equ" val="4">
            <dgm:alg type="composite">
              <dgm:param type="ar" val="0.7073"/>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l" for="ch" forName="Accent1" refType="w" fact="0"/>
              <dgm:constr type="t" for="ch" forName="Accent1" refType="h" fact="0"/>
              <dgm:constr type="w" for="ch" forName="Accent1" refType="w" fact="0.5331"/>
              <dgm:constr type="h" for="ch" forName="Accent1" refType="h" fact="0.3771"/>
              <dgm:constr type="l" for="ch" forName="Accent2" refType="w" fact="0.1481"/>
              <dgm:constr type="t" for="ch" forName="Accent2" refType="h" fact="0.2167"/>
              <dgm:constr type="w" for="ch" forName="Accent2" refType="w" fact="0.5331"/>
              <dgm:constr type="h" for="ch" forName="Accent2" refType="h" fact="0.3771"/>
              <dgm:constr type="l" for="ch" forName="Accent3" refType="w" fact="0"/>
              <dgm:constr type="t" for="ch" forName="Accent3" refType="h" fact="0.4342"/>
              <dgm:constr type="w" for="ch" forName="Accent3" refType="w" fact="0.5331"/>
              <dgm:constr type="h" for="ch" forName="Accent3" refType="h" fact="0.3771"/>
              <dgm:constr type="l" for="ch" forName="Accent4" refType="w" fact="0.186"/>
              <dgm:constr type="t" for="ch" forName="Accent4" refType="h" fact="0.6759"/>
              <dgm:constr type="w" for="ch" forName="Accent4" refType="w" fact="0.458"/>
              <dgm:constr type="h" for="ch" forName="Accent4" refType="h" fact="0.3241"/>
              <dgm:constr type="l" for="ch" forName="Parent1" refType="w" fact="0.1171"/>
              <dgm:constr type="t" for="ch" forName="Parent1" refType="h" fact="0.1365"/>
              <dgm:constr type="w" for="ch" forName="Parent1" refType="w" fact="0.2975"/>
              <dgm:constr type="h" for="ch" forName="Parent1" refType="h" fact="0.1052"/>
              <dgm:constr type="l" for="ch" forName="Parent2" refType="w" fact="0.2658"/>
              <dgm:constr type="t" for="ch" forName="Parent2" refType="h" fact="0.3536"/>
              <dgm:constr type="w" for="ch" forName="Parent2" refType="w" fact="0.2975"/>
              <dgm:constr type="h" for="ch" forName="Parent2" refType="h" fact="0.1052"/>
              <dgm:constr type="l" for="ch" forName="Parent3" refType="w" fact="0.1171"/>
              <dgm:constr type="t" for="ch" forName="Parent3" refType="h" fact="0.5707"/>
              <dgm:constr type="w" for="ch" forName="Parent3" refType="w" fact="0.2975"/>
              <dgm:constr type="h" for="ch" forName="Parent3" refType="h" fact="0.1052"/>
              <dgm:constr type="l" for="ch" forName="Parent4" refType="w" fact="0.2658"/>
              <dgm:constr type="t" for="ch" forName="Parent4" refType="h" fact="0.7878"/>
              <dgm:constr type="w" for="ch" forName="Parent4" refType="w" fact="0.2975"/>
              <dgm:constr type="h" for="ch" forName="Parent4" refType="h" fact="0.1052"/>
              <dgm:constr type="l" for="ch" forName="Child1" refType="w" fact="0.5348"/>
              <dgm:constr type="t" for="ch" forName="Child1" refType="h" fact="0.1119"/>
              <dgm:constr type="w" for="ch" forName="Child1" refType="w" fact="0.3196"/>
              <dgm:constr type="h" for="ch" forName="Child1" refType="h" fact="0.15"/>
              <dgm:constr type="l" for="ch" forName="Child2" refType="w" fact="0.6804"/>
              <dgm:constr type="t" for="ch" forName="Child2" refType="h" fact="0.3312"/>
              <dgm:constr type="w" for="ch" forName="Child2" refType="w" fact="0.3196"/>
              <dgm:constr type="h" for="ch" forName="Child2" refType="h" fact="0.15"/>
              <dgm:constr type="l" for="ch" forName="Child3" refType="w" fact="0.5348"/>
              <dgm:constr type="t" for="ch" forName="Child3" refType="h" fact="0.5461"/>
              <dgm:constr type="w" for="ch" forName="Child3" refType="w" fact="0.3196"/>
              <dgm:constr type="h" for="ch" forName="Child3" refType="h" fact="0.15"/>
              <dgm:constr type="l" for="ch" forName="Child4" refType="w" fact="0.6804"/>
              <dgm:constr type="t" for="ch" forName="Child4" refType="h" fact="0.7632"/>
              <dgm:constr type="w" for="ch" forName="Child4" refType="w" fact="0.3196"/>
              <dgm:constr type="h" for="ch" forName="Child4" refType="h" fact="0.15"/>
            </dgm:constrLst>
          </dgm:if>
          <dgm:if name="Name17" axis="ch" ptType="node" func="cnt" op="equ" val="5">
            <dgm:alg type="composite">
              <dgm:param type="ar" val="0.581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l" for="ch" forName="Accent1" refType="w" fact="0"/>
              <dgm:constr type="t" for="ch" forName="Accent1" refType="h" fact="0"/>
              <dgm:constr type="w" for="ch" forName="Accent1" refType="w" fact="0.5331"/>
              <dgm:constr type="h" for="ch" forName="Accent1" refType="h" fact="0.3098"/>
              <dgm:constr type="l" for="ch" forName="Accent2" refType="w" fact="0.1481"/>
              <dgm:constr type="t" for="ch" forName="Accent2" refType="h" fact="0.178"/>
              <dgm:constr type="w" for="ch" forName="Accent2" refType="w" fact="0.5331"/>
              <dgm:constr type="h" for="ch" forName="Accent2" refType="h" fact="0.3098"/>
              <dgm:constr type="l" for="ch" forName="Accent3" refType="w" fact="0"/>
              <dgm:constr type="t" for="ch" forName="Accent3" refType="h" fact="0.3568"/>
              <dgm:constr type="w" for="ch" forName="Accent3" refType="w" fact="0.5331"/>
              <dgm:constr type="h" for="ch" forName="Accent3" refType="h" fact="0.3098"/>
              <dgm:constr type="l" for="ch" forName="Accent4" refType="w" fact="0.1481"/>
              <dgm:constr type="t" for="ch" forName="Accent4" refType="h" fact="0.5351"/>
              <dgm:constr type="w" for="ch" forName="Accent4" refType="w" fact="0.5331"/>
              <dgm:constr type="h" for="ch" forName="Accent4" refType="h" fact="0.3098"/>
              <dgm:constr type="l" for="ch" forName="Accent5" refType="w" fact="0.0378"/>
              <dgm:constr type="t" for="ch" forName="Accent5" refType="h" fact="0.7337"/>
              <dgm:constr type="w" for="ch" forName="Accent5" refType="w" fact="0.458"/>
              <dgm:constr type="h" for="ch" forName="Accent5" refType="h" fact="0.2663"/>
              <dgm:constr type="l" for="ch" forName="Parent1" refType="w" fact="0.1171"/>
              <dgm:constr type="t" for="ch" forName="Parent1" refType="h" fact="0.1122"/>
              <dgm:constr type="w" for="ch" forName="Parent1" refType="w" fact="0.2975"/>
              <dgm:constr type="h" for="ch" forName="Parent1" refType="h" fact="0.0864"/>
              <dgm:constr type="l" for="ch" forName="Parent2" refType="w" fact="0.2658"/>
              <dgm:constr type="t" for="ch" forName="Parent2" refType="h" fact="0.2906"/>
              <dgm:constr type="w" for="ch" forName="Parent2" refType="w" fact="0.2975"/>
              <dgm:constr type="h" for="ch" forName="Parent2" refType="h" fact="0.0864"/>
              <dgm:constr type="l" for="ch" forName="Parent3" refType="w" fact="0.1171"/>
              <dgm:constr type="t" for="ch" forName="Parent3" refType="h" fact="0.4689"/>
              <dgm:constr type="w" for="ch" forName="Parent3" refType="w" fact="0.2975"/>
              <dgm:constr type="h" for="ch" forName="Parent3" refType="h" fact="0.0864"/>
              <dgm:constr type="l" for="ch" forName="Parent4" refType="w" fact="0.2658"/>
              <dgm:constr type="t" for="ch" forName="Parent4" refType="h" fact="0.6473"/>
              <dgm:constr type="w" for="ch" forName="Parent4" refType="w" fact="0.2975"/>
              <dgm:constr type="h" for="ch" forName="Parent4" refType="h" fact="0.0864"/>
              <dgm:constr type="l" for="ch" forName="Parent5" refType="w" fact="0.1171"/>
              <dgm:constr type="t" for="ch" forName="Parent5" refType="h" fact="0.8257"/>
              <dgm:constr type="w" for="ch" forName="Parent5" refType="w" fact="0.2975"/>
              <dgm:constr type="h" for="ch" forName="Parent5" refType="h" fact="0.0864"/>
              <dgm:constr type="l" for="ch" forName="Child1" refType="w" fact="0.5348"/>
              <dgm:constr type="t" for="ch" forName="Child1" refType="h" fact="0.0919"/>
              <dgm:constr type="w" for="ch" forName="Child1" refType="w" fact="0.3196"/>
              <dgm:constr type="h" for="ch" forName="Child1" refType="h" fact="0.1232"/>
              <dgm:constr type="l" for="ch" forName="Child2" refType="w" fact="0.6804"/>
              <dgm:constr type="t" for="ch" forName="Child2" refType="h" fact="0.2722"/>
              <dgm:constr type="w" for="ch" forName="Child2" refType="w" fact="0.3196"/>
              <dgm:constr type="h" for="ch" forName="Child2" refType="h" fact="0.1232"/>
              <dgm:constr type="l" for="ch" forName="Child3" refType="w" fact="0.5348"/>
              <dgm:constr type="t" for="ch" forName="Child3" refType="h" fact="0.4487"/>
              <dgm:constr type="w" for="ch" forName="Child3" refType="w" fact="0.3196"/>
              <dgm:constr type="h" for="ch" forName="Child3" refType="h" fact="0.1232"/>
              <dgm:constr type="l" for="ch" forName="Child4" refType="w" fact="0.6804"/>
              <dgm:constr type="t" for="ch" forName="Child4" refType="h" fact="0.6271"/>
              <dgm:constr type="w" for="ch" forName="Child4" refType="w" fact="0.3196"/>
              <dgm:constr type="h" for="ch" forName="Child4" refType="h" fact="0.1232"/>
              <dgm:constr type="l" for="ch" forName="Child5" refType="w" fact="0.5348"/>
              <dgm:constr type="t" for="ch" forName="Child5" refType="h" fact="0.8073"/>
              <dgm:constr type="w" for="ch" forName="Child5" refType="w" fact="0.3196"/>
              <dgm:constr type="h" for="ch" forName="Child5" refType="h" fact="0.1232"/>
            </dgm:constrLst>
          </dgm:if>
          <dgm:if name="Name18" axis="ch" ptType="node" func="cnt" op="equ" val="6">
            <dgm:alg type="composite">
              <dgm:param type="ar" val="0.493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l" for="ch" forName="Accent1" refType="w" fact="0"/>
              <dgm:constr type="t" for="ch" forName="Accent1" refType="h" fact="0"/>
              <dgm:constr type="w" for="ch" forName="Accent1" refType="w" fact="0.5331"/>
              <dgm:constr type="h" for="ch" forName="Accent1" refType="h" fact="0.2629"/>
              <dgm:constr type="l" for="ch" forName="Accent2" refType="w" fact="0.1481"/>
              <dgm:constr type="t" for="ch" forName="Accent2" refType="h" fact="0.1511"/>
              <dgm:constr type="w" for="ch" forName="Accent2" refType="w" fact="0.5331"/>
              <dgm:constr type="h" for="ch" forName="Accent2" refType="h" fact="0.2629"/>
              <dgm:constr type="l" for="ch" forName="Accent3" refType="w" fact="0"/>
              <dgm:constr type="t" for="ch" forName="Accent3" refType="h" fact="0.3027"/>
              <dgm:constr type="w" for="ch" forName="Accent3" refType="w" fact="0.5331"/>
              <dgm:constr type="h" for="ch" forName="Accent3" refType="h" fact="0.2629"/>
              <dgm:constr type="l" for="ch" forName="Accent4" refType="w" fact="0.1481"/>
              <dgm:constr type="t" for="ch" forName="Accent4" refType="h" fact="0.4541"/>
              <dgm:constr type="w" for="ch" forName="Accent4" refType="w" fact="0.5331"/>
              <dgm:constr type="h" for="ch" forName="Accent4" refType="h" fact="0.2629"/>
              <dgm:constr type="l" for="ch" forName="Accent5" refType="w" fact="0"/>
              <dgm:constr type="t" for="ch" forName="Accent5" refType="h" fact="0.6053"/>
              <dgm:constr type="w" for="ch" forName="Accent5" refType="w" fact="0.5331"/>
              <dgm:constr type="h" for="ch" forName="Accent5" refType="h" fact="0.2629"/>
              <dgm:constr type="l" for="ch" forName="Accent6" refType="w" fact="0.186"/>
              <dgm:constr type="t" for="ch" forName="Accent6" refType="h" fact="0.774"/>
              <dgm:constr type="w" for="ch" forName="Accent6" refType="w" fact="0.458"/>
              <dgm:constr type="h" for="ch" forName="Accent6" refType="h" fact="0.226"/>
              <dgm:constr type="l" for="ch" forName="Parent1" refType="w" fact="0.1171"/>
              <dgm:constr type="t" for="ch" forName="Parent1" refType="h" fact="0.0952"/>
              <dgm:constr type="w" for="ch" forName="Parent1" refType="w" fact="0.2975"/>
              <dgm:constr type="h" for="ch" forName="Parent1" refType="h" fact="0.0733"/>
              <dgm:constr type="l" for="ch" forName="Parent2" refType="w" fact="0.2658"/>
              <dgm:constr type="t" for="ch" forName="Parent2" refType="h" fact="0.2466"/>
              <dgm:constr type="w" for="ch" forName="Parent2" refType="w" fact="0.2975"/>
              <dgm:constr type="h" for="ch" forName="Parent2" refType="h" fact="0.0733"/>
              <dgm:constr type="l" for="ch" forName="Parent3" refType="w" fact="0.1171"/>
              <dgm:constr type="t" for="ch" forName="Parent3" refType="h" fact="0.3979"/>
              <dgm:constr type="w" for="ch" forName="Parent3" refType="w" fact="0.2975"/>
              <dgm:constr type="h" for="ch" forName="Parent3" refType="h" fact="0.0733"/>
              <dgm:constr type="l" for="ch" forName="Parent4" refType="w" fact="0.2658"/>
              <dgm:constr type="t" for="ch" forName="Parent4" refType="h" fact="0.5493"/>
              <dgm:constr type="w" for="ch" forName="Parent4" refType="w" fact="0.2975"/>
              <dgm:constr type="h" for="ch" forName="Parent4" refType="h" fact="0.0733"/>
              <dgm:constr type="l" for="ch" forName="Parent5" refType="w" fact="0.1171"/>
              <dgm:constr type="t" for="ch" forName="Parent5" refType="h" fact="0.7005"/>
              <dgm:constr type="w" for="ch" forName="Parent5" refType="w" fact="0.2975"/>
              <dgm:constr type="h" for="ch" forName="Parent5" refType="h" fact="0.0733"/>
              <dgm:constr type="l" for="ch" forName="Parent6" refType="w" fact="0.2658"/>
              <dgm:constr type="t" for="ch" forName="Parent6" refType="h" fact="0.8519"/>
              <dgm:constr type="w" for="ch" forName="Parent6" refType="w" fact="0.2975"/>
              <dgm:constr type="h" for="ch" forName="Parent6" refType="h" fact="0.0733"/>
              <dgm:constr type="l" for="ch" forName="Child1" refType="w" fact="0.5348"/>
              <dgm:constr type="t" for="ch" forName="Child1" refType="h" fact="0.078"/>
              <dgm:constr type="w" for="ch" forName="Child1" refType="w" fact="0.3196"/>
              <dgm:constr type="h" for="ch" forName="Child1" refType="h" fact="0.1046"/>
              <dgm:constr type="l" for="ch" forName="Child2" refType="w" fact="0.6804"/>
              <dgm:constr type="t" for="ch" forName="Child2" refType="h" fact="0.231"/>
              <dgm:constr type="w" for="ch" forName="Child2" refType="w" fact="0.3196"/>
              <dgm:constr type="h" for="ch" forName="Child2" refType="h" fact="0.1046"/>
              <dgm:constr type="l" for="ch" forName="Child3" refType="w" fact="0.5348"/>
              <dgm:constr type="t" for="ch" forName="Child3" refType="h" fact="0.3808"/>
              <dgm:constr type="w" for="ch" forName="Child3" refType="w" fact="0.3196"/>
              <dgm:constr type="h" for="ch" forName="Child3" refType="h" fact="0.1046"/>
              <dgm:constr type="l" for="ch" forName="Child4" refType="w" fact="0.6804"/>
              <dgm:constr type="t" for="ch" forName="Child4" refType="h" fact="0.5322"/>
              <dgm:constr type="w" for="ch" forName="Child4" refType="w" fact="0.3196"/>
              <dgm:constr type="h" for="ch" forName="Child4" refType="h" fact="0.1046"/>
              <dgm:constr type="l" for="ch" forName="Child5" refType="w" fact="0.5348"/>
              <dgm:constr type="t" for="ch" forName="Child5" refType="h" fact="0.6833"/>
              <dgm:constr type="w" for="ch" forName="Child5" refType="w" fact="0.3196"/>
              <dgm:constr type="h" for="ch" forName="Child5" refType="h" fact="0.1046"/>
              <dgm:constr type="l" for="ch" forName="Child6" refType="w" fact="0.6804"/>
              <dgm:constr type="t" for="ch" forName="Child6" refType="h" fact="0.8347"/>
              <dgm:constr type="w" for="ch" forName="Child6" refType="w" fact="0.3196"/>
              <dgm:constr type="h" for="ch" forName="Child6" refType="h" fact="0.1046"/>
            </dgm:constrLst>
          </dgm:if>
          <dgm:else name="Name19">
            <dgm:alg type="composite">
              <dgm:param type="ar" val="0.4284"/>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7"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7"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7"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7"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7"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Child7" refType="primFontSz" refFor="des" refForName="Parent6" op="lte"/>
              <dgm:constr type="primFontSz" for="des" forName="Child1" refType="primFontSz" refFor="des" refForName="Parent7" op="lte"/>
              <dgm:constr type="primFontSz" for="des" forName="Child2" refType="primFontSz" refFor="des" refForName="Parent7" op="lte"/>
              <dgm:constr type="primFontSz" for="des" forName="Child3" refType="primFontSz" refFor="des" refForName="Parent7" op="lte"/>
              <dgm:constr type="primFontSz" for="des" forName="Child4" refType="primFontSz" refFor="des" refForName="Parent7" op="lte"/>
              <dgm:constr type="primFontSz" for="des" forName="Child5" refType="primFontSz" refFor="des" refForName="Parent7" op="lte"/>
              <dgm:constr type="primFontSz" for="des" forName="Child6" refType="primFontSz" refFor="des" refForName="Parent7" op="lte"/>
              <dgm:constr type="primFontSz" for="des" forName="Child7" refType="primFontSz" refFor="des" refForName="Parent7"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Parent7"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primFontSz" for="des" forName="Child7" refType="primFontSz" refFor="des" refForName="Child1" op="equ"/>
              <dgm:constr type="l" for="ch" forName="Accent1" refType="w" fact="0"/>
              <dgm:constr type="t" for="ch" forName="Accent1" refType="h" fact="0"/>
              <dgm:constr type="w" for="ch" forName="Accent1" refType="w" fact="0.5331"/>
              <dgm:constr type="h" for="ch" forName="Accent1" refType="h" fact="0.2284"/>
              <dgm:constr type="l" for="ch" forName="Accent2" refType="w" fact="0.1481"/>
              <dgm:constr type="t" for="ch" forName="Accent2" refType="h" fact="0.1312"/>
              <dgm:constr type="w" for="ch" forName="Accent2" refType="w" fact="0.5331"/>
              <dgm:constr type="h" for="ch" forName="Accent2" refType="h" fact="0.2284"/>
              <dgm:constr type="l" for="ch" forName="Accent3" refType="w" fact="0"/>
              <dgm:constr type="t" for="ch" forName="Accent3" refType="h" fact="0.263"/>
              <dgm:constr type="w" for="ch" forName="Accent3" refType="w" fact="0.5331"/>
              <dgm:constr type="h" for="ch" forName="Accent3" refType="h" fact="0.2284"/>
              <dgm:constr type="l" for="ch" forName="Accent4" refType="w" fact="0.1481"/>
              <dgm:constr type="t" for="ch" forName="Accent4" refType="h" fact="0.3945"/>
              <dgm:constr type="w" for="ch" forName="Accent4" refType="w" fact="0.5331"/>
              <dgm:constr type="h" for="ch" forName="Accent4" refType="h" fact="0.2284"/>
              <dgm:constr type="l" for="ch" forName="Accent5" refType="w" fact="0"/>
              <dgm:constr type="t" for="ch" forName="Accent5" refType="h" fact="0.5258"/>
              <dgm:constr type="w" for="ch" forName="Accent5" refType="w" fact="0.5331"/>
              <dgm:constr type="h" for="ch" forName="Accent5" refType="h" fact="0.2284"/>
              <dgm:constr type="l" for="ch" forName="Accent6" refType="w" fact="0.1481"/>
              <dgm:constr type="t" for="ch" forName="Accent6" refType="h" fact="0.6573"/>
              <dgm:constr type="w" for="ch" forName="Accent6" refType="w" fact="0.5331"/>
              <dgm:constr type="h" for="ch" forName="Accent6" refType="h" fact="0.2284"/>
              <dgm:constr type="l" for="ch" forName="Accent7" refType="w" fact="0.0378"/>
              <dgm:constr type="t" for="ch" forName="Accent7" refType="h" fact="0.8037"/>
              <dgm:constr type="w" for="ch" forName="Accent7" refType="w" fact="0.458"/>
              <dgm:constr type="h" for="ch" forName="Accent7" refType="h" fact="0.1963"/>
              <dgm:constr type="l" for="ch" forName="Parent1" refType="w" fact="0.1171"/>
              <dgm:constr type="t" for="ch" forName="Parent1" refType="h" fact="0.0827"/>
              <dgm:constr type="w" for="ch" forName="Parent1" refType="w" fact="0.2975"/>
              <dgm:constr type="h" for="ch" forName="Parent1" refType="h" fact="0.0637"/>
              <dgm:constr type="l" for="ch" forName="Parent2" refType="w" fact="0.2658"/>
              <dgm:constr type="t" for="ch" forName="Parent2" refType="h" fact="0.2142"/>
              <dgm:constr type="w" for="ch" forName="Parent2" refType="w" fact="0.2975"/>
              <dgm:constr type="h" for="ch" forName="Parent2" refType="h" fact="0.0637"/>
              <dgm:constr type="l" for="ch" forName="Parent3" refType="w" fact="0.1171"/>
              <dgm:constr type="t" for="ch" forName="Parent3" refType="h" fact="0.3457"/>
              <dgm:constr type="w" for="ch" forName="Parent3" refType="w" fact="0.2975"/>
              <dgm:constr type="h" for="ch" forName="Parent3" refType="h" fact="0.0637"/>
              <dgm:constr type="l" for="ch" forName="Parent4" refType="w" fact="0.2658"/>
              <dgm:constr type="t" for="ch" forName="Parent4" refType="h" fact="0.4772"/>
              <dgm:constr type="w" for="ch" forName="Parent4" refType="w" fact="0.2975"/>
              <dgm:constr type="h" for="ch" forName="Parent4" refType="h" fact="0.0637"/>
              <dgm:constr type="l" for="ch" forName="Parent5" refType="w" fact="0.1171"/>
              <dgm:constr type="t" for="ch" forName="Parent5" refType="h" fact="0.6085"/>
              <dgm:constr type="w" for="ch" forName="Parent5" refType="w" fact="0.2975"/>
              <dgm:constr type="h" for="ch" forName="Parent5" refType="h" fact="0.0637"/>
              <dgm:constr type="l" for="ch" forName="Parent6" refType="w" fact="0.2658"/>
              <dgm:constr type="t" for="ch" forName="Parent6" refType="h" fact="0.74"/>
              <dgm:constr type="w" for="ch" forName="Parent6" refType="w" fact="0.2975"/>
              <dgm:constr type="h" for="ch" forName="Parent6" refType="h" fact="0.0637"/>
              <dgm:constr type="l" for="ch" forName="Parent7" refType="w" fact="0.1171"/>
              <dgm:constr type="t" for="ch" forName="Parent7" refType="h" fact="0.8715"/>
              <dgm:constr type="w" for="ch" forName="Parent7" refType="w" fact="0.2975"/>
              <dgm:constr type="h" for="ch" forName="Parent7" refType="h" fact="0.0637"/>
              <dgm:constr type="l" for="ch" forName="Child1" refType="w" fact="0.5348"/>
              <dgm:constr type="t" for="ch" forName="Child1" refType="h" fact="0.0678"/>
              <dgm:constr type="w" for="ch" forName="Child1" refType="w" fact="0.3196"/>
              <dgm:constr type="h" for="ch" forName="Child1" refType="h" fact="0.0908"/>
              <dgm:constr type="l" for="ch" forName="Child2" refType="w" fact="0.6804"/>
              <dgm:constr type="t" for="ch" forName="Child2" refType="h" fact="0.2006"/>
              <dgm:constr type="w" for="ch" forName="Child2" refType="w" fact="0.3196"/>
              <dgm:constr type="h" for="ch" forName="Child2" refType="h" fact="0.0908"/>
              <dgm:constr type="l" for="ch" forName="Child3" refType="w" fact="0.5348"/>
              <dgm:constr type="t" for="ch" forName="Child3" refType="h" fact="0.3308"/>
              <dgm:constr type="w" for="ch" forName="Child3" refType="w" fact="0.3196"/>
              <dgm:constr type="h" for="ch" forName="Child3" refType="h" fact="0.0908"/>
              <dgm:constr type="l" for="ch" forName="Child4" refType="w" fact="0.6804"/>
              <dgm:constr type="t" for="ch" forName="Child4" refType="h" fact="0.4623"/>
              <dgm:constr type="w" for="ch" forName="Child4" refType="w" fact="0.3196"/>
              <dgm:constr type="h" for="ch" forName="Child4" refType="h" fact="0.0908"/>
              <dgm:constr type="l" for="ch" forName="Child5" refType="w" fact="0.5348"/>
              <dgm:constr type="t" for="ch" forName="Child5" refType="h" fact="0.5936"/>
              <dgm:constr type="w" for="ch" forName="Child5" refType="w" fact="0.3196"/>
              <dgm:constr type="h" for="ch" forName="Child5" refType="h" fact="0.0908"/>
              <dgm:constr type="l" for="ch" forName="Child6" refType="w" fact="0.6804"/>
              <dgm:constr type="t" for="ch" forName="Child6" refType="h" fact="0.7251"/>
              <dgm:constr type="w" for="ch" forName="Child6" refType="w" fact="0.3196"/>
              <dgm:constr type="h" for="ch" forName="Child6" refType="h" fact="0.0908"/>
              <dgm:constr type="l" for="ch" forName="Child7" refType="w" fact="0.5348"/>
              <dgm:constr type="t" for="ch" forName="Child7" refType="h" fact="0.8579"/>
              <dgm:constr type="w" for="ch" forName="Child7" refType="w" fact="0.3196"/>
              <dgm:constr type="h" for="ch" forName="Child7" refType="h" fact="0.0908"/>
            </dgm:constrLst>
          </dgm:else>
        </dgm:choose>
      </dgm:else>
    </dgm:choose>
    <dgm:forEach name="wrapper" axis="self" ptType="parTrans">
      <dgm:forEach name="accentRepeat" axis="self">
        <dgm:layoutNode name="Accent" styleLbl="node1">
          <dgm:alg type="sp"/>
          <dgm:choose name="Name20">
            <dgm:if name="Name21" func="var" arg="dir" op="equ" val="norm">
              <dgm:choose name="Name22">
                <dgm:if name="Name23" axis="precedSib" ptType="node" func="cnt" op="equ" val="0">
                  <dgm:choose name="Name24">
                    <dgm:if name="Name25" axis="followSib" ptType="node" func="cnt" op="equ" val="0">
                      <dgm:shape xmlns:r="http://schemas.openxmlformats.org/officeDocument/2006/relationships" type="circularArrow" r:blip="">
                        <dgm:adjLst>
                          <dgm:adj idx="1" val="0.1098"/>
                          <dgm:adj idx="2" val="19.0387"/>
                          <dgm:adj idx="3" val="150"/>
                          <dgm:adj idx="4" val="180"/>
                          <dgm:adj idx="5" val="0.125"/>
                        </dgm:adjLst>
                      </dgm:shape>
                    </dgm:if>
                    <dgm:else name="Name26">
                      <dgm:shape xmlns:r="http://schemas.openxmlformats.org/officeDocument/2006/relationships" type="circularArrow" r:blip="">
                        <dgm:adjLst>
                          <dgm:adj idx="1" val="0.1098"/>
                          <dgm:adj idx="2" val="19.0387"/>
                          <dgm:adj idx="3" val="75"/>
                          <dgm:adj idx="4" val="180"/>
                          <dgm:adj idx="5" val="0.125"/>
                        </dgm:adjLst>
                      </dgm:shape>
                    </dgm:else>
                  </dgm:choose>
                </dgm:if>
                <dgm:else name="Name27">
                  <dgm:choose name="Name28">
                    <dgm:if name="Name29" axis="followSib" ptType="node" func="cnt" op="equ" val="0">
                      <dgm:choose name="Name30">
                        <dgm:if name="Name31" axis="precedSib" ptType="node" func="cnt" op="equ" val="1">
                          <dgm:shape xmlns:r="http://schemas.openxmlformats.org/officeDocument/2006/relationships" type="blockArc" r:blip="">
                            <dgm:adjLst>
                              <dgm:adj idx="1" val="0"/>
                              <dgm:adj idx="2" val="-45"/>
                              <dgm:adj idx="3" val="0.1274"/>
                            </dgm:adjLst>
                          </dgm:shape>
                        </dgm:if>
                        <dgm:if name="Name32" axis="precedSib" ptType="node" func="cnt" op="equ" val="2">
                          <dgm:shape xmlns:r="http://schemas.openxmlformats.org/officeDocument/2006/relationships" type="blockArc" r:blip="">
                            <dgm:adjLst>
                              <dgm:adj idx="1" val="-135"/>
                              <dgm:adj idx="2" val="180"/>
                              <dgm:adj idx="3" val="0.1274"/>
                            </dgm:adjLst>
                          </dgm:shape>
                        </dgm:if>
                        <dgm:if name="Name33" axis="precedSib" ptType="node" func="cnt" op="equ" val="3">
                          <dgm:shape xmlns:r="http://schemas.openxmlformats.org/officeDocument/2006/relationships" type="blockArc" r:blip="">
                            <dgm:adjLst>
                              <dgm:adj idx="1" val="0"/>
                              <dgm:adj idx="2" val="-45"/>
                              <dgm:adj idx="3" val="0.1274"/>
                            </dgm:adjLst>
                          </dgm:shape>
                        </dgm:if>
                        <dgm:if name="Name34" axis="precedSib" ptType="node" func="cnt" op="equ" val="4">
                          <dgm:shape xmlns:r="http://schemas.openxmlformats.org/officeDocument/2006/relationships" type="blockArc" r:blip="">
                            <dgm:adjLst>
                              <dgm:adj idx="1" val="-135"/>
                              <dgm:adj idx="2" val="180"/>
                              <dgm:adj idx="3" val="0.1274"/>
                            </dgm:adjLst>
                          </dgm:shape>
                        </dgm:if>
                        <dgm:if name="Name35" axis="precedSib" ptType="node" func="cnt" op="equ" val="5">
                          <dgm:shape xmlns:r="http://schemas.openxmlformats.org/officeDocument/2006/relationships" type="blockArc" r:blip="">
                            <dgm:adjLst>
                              <dgm:adj idx="1" val="0"/>
                              <dgm:adj idx="2" val="-45"/>
                              <dgm:adj idx="3" val="0.1274"/>
                            </dgm:adjLst>
                          </dgm:shape>
                        </dgm:if>
                        <dgm:if name="Name36" axis="precedSib" ptType="node" func="cnt" op="equ" val="6">
                          <dgm:shape xmlns:r="http://schemas.openxmlformats.org/officeDocument/2006/relationships" type="blockArc" r:blip="">
                            <dgm:adjLst>
                              <dgm:adj idx="1" val="-135"/>
                              <dgm:adj idx="2" val="180"/>
                              <dgm:adj idx="3" val="0.1274"/>
                            </dgm:adjLst>
                          </dgm:shape>
                        </dgm:if>
                        <dgm:else name="Name37"/>
                      </dgm:choose>
                    </dgm:if>
                    <dgm:else name="Name38">
                      <dgm:choose name="Name39">
                        <dgm:if name="Name40" axis="precedSib" ptType="node" func="cnt" op="equ" val="0">
                          <dgm:shape xmlns:r="http://schemas.openxmlformats.org/officeDocument/2006/relationships" type="blockArc" r:blip="">
                            <dgm:adjLst>
                              <dgm:adj idx="1" val="-133.1632"/>
                              <dgm:adj idx="2" val="65"/>
                              <dgm:adj idx="3" val="0.13"/>
                            </dgm:adjLst>
                          </dgm:shape>
                        </dgm:if>
                        <dgm:if name="Name41" axis="precedSib" ptType="node" func="cnt" op="equ" val="1">
                          <dgm:shape xmlns:r="http://schemas.openxmlformats.org/officeDocument/2006/relationships" type="leftCircularArrow" r:blip="">
                            <dgm:adjLst>
                              <dgm:adj idx="1" val="0.1098"/>
                              <dgm:adj idx="2" val="19.0387"/>
                              <dgm:adj idx="3" val="105"/>
                              <dgm:adj idx="4" val="-45"/>
                              <dgm:adj idx="5" val="0.125"/>
                            </dgm:adjLst>
                          </dgm:shape>
                        </dgm:if>
                        <dgm:if name="Name42" axis="precedSib" ptType="node" func="cnt" op="equ" val="2">
                          <dgm:shape xmlns:r="http://schemas.openxmlformats.org/officeDocument/2006/relationships" type="circularArrow" r:blip="">
                            <dgm:adjLst>
                              <dgm:adj idx="1" val="0.1098"/>
                              <dgm:adj idx="2" val="19.0387"/>
                              <dgm:adj idx="3" val="75"/>
                              <dgm:adj idx="4" val="-135"/>
                              <dgm:adj idx="5" val="0.125"/>
                            </dgm:adjLst>
                          </dgm:shape>
                        </dgm:if>
                        <dgm:if name="Name43" axis="precedSib" ptType="node" func="cnt" op="equ" val="3">
                          <dgm:shape xmlns:r="http://schemas.openxmlformats.org/officeDocument/2006/relationships" type="leftCircularArrow" r:blip="">
                            <dgm:adjLst>
                              <dgm:adj idx="1" val="0.1098"/>
                              <dgm:adj idx="2" val="19.0387"/>
                              <dgm:adj idx="3" val="105"/>
                              <dgm:adj idx="4" val="-45"/>
                              <dgm:adj idx="5" val="0.125"/>
                            </dgm:adjLst>
                          </dgm:shape>
                        </dgm:if>
                        <dgm:if name="Name44" axis="precedSib" ptType="node" func="cnt" op="equ" val="4">
                          <dgm:shape xmlns:r="http://schemas.openxmlformats.org/officeDocument/2006/relationships" type="circularArrow" r:blip="">
                            <dgm:adjLst>
                              <dgm:adj idx="1" val="0.1098"/>
                              <dgm:adj idx="2" val="19.0387"/>
                              <dgm:adj idx="3" val="75"/>
                              <dgm:adj idx="4" val="-135"/>
                              <dgm:adj idx="5" val="0.125"/>
                            </dgm:adjLst>
                          </dgm:shape>
                        </dgm:if>
                        <dgm:if name="Name45" axis="precedSib" ptType="node" func="cnt" op="equ" val="5">
                          <dgm:shape xmlns:r="http://schemas.openxmlformats.org/officeDocument/2006/relationships" type="leftCircularArrow" r:blip="">
                            <dgm:adjLst>
                              <dgm:adj idx="1" val="0.1098"/>
                              <dgm:adj idx="2" val="19.0387"/>
                              <dgm:adj idx="3" val="105"/>
                              <dgm:adj idx="4" val="-45"/>
                              <dgm:adj idx="5" val="0.125"/>
                            </dgm:adjLst>
                          </dgm:shape>
                        </dgm:if>
                        <dgm:if name="Name46" axis="precedSib" ptType="node" func="cnt" op="equ" val="6">
                          <dgm:shape xmlns:r="http://schemas.openxmlformats.org/officeDocument/2006/relationships" type="blockArc" r:blip="">
                            <dgm:adjLst>
                              <dgm:adj idx="1" val="-135"/>
                              <dgm:adj idx="2" val="180"/>
                              <dgm:adj idx="3" val="0.1274"/>
                            </dgm:adjLst>
                          </dgm:shape>
                        </dgm:if>
                        <dgm:else name="Name47"/>
                      </dgm:choose>
                    </dgm:else>
                  </dgm:choose>
                </dgm:else>
              </dgm:choose>
            </dgm:if>
            <dgm:else name="Name48">
              <dgm:choose name="Name49">
                <dgm:if name="Name50" axis="precedSib" ptType="node" func="cnt" op="equ" val="0">
                  <dgm:choose name="Name51">
                    <dgm:if name="Name52" axis="followSib" ptType="node" func="cnt" op="equ" val="0">
                      <dgm:shape xmlns:r="http://schemas.openxmlformats.org/officeDocument/2006/relationships" type="leftCircularArrow" r:blip="">
                        <dgm:adjLst>
                          <dgm:adj idx="1" val="0.1098"/>
                          <dgm:adj idx="2" val="19.0387"/>
                          <dgm:adj idx="3" val="30"/>
                          <dgm:adj idx="4" val="0"/>
                          <dgm:adj idx="5" val="0.125"/>
                        </dgm:adjLst>
                      </dgm:shape>
                    </dgm:if>
                    <dgm:else name="Name53">
                      <dgm:shape xmlns:r="http://schemas.openxmlformats.org/officeDocument/2006/relationships" type="leftCircularArrow" r:blip="">
                        <dgm:adjLst>
                          <dgm:adj idx="1" val="0.1098"/>
                          <dgm:adj idx="2" val="19.0387"/>
                          <dgm:adj idx="3" val="105"/>
                          <dgm:adj idx="4" val="0"/>
                          <dgm:adj idx="5" val="0.125"/>
                        </dgm:adjLst>
                      </dgm:shape>
                    </dgm:else>
                  </dgm:choose>
                </dgm:if>
                <dgm:else name="Name54">
                  <dgm:choose name="Name55">
                    <dgm:if name="Name56" axis="followSib" ptType="node" func="cnt" op="equ" val="0">
                      <dgm:choose name="Name57">
                        <dgm:if name="Name58" axis="precedSib" ptType="node" func="cnt" op="equ" val="1">
                          <dgm:shape xmlns:r="http://schemas.openxmlformats.org/officeDocument/2006/relationships" type="blockArc" r:blip="">
                            <dgm:adjLst>
                              <dgm:adj idx="1" val="-135"/>
                              <dgm:adj idx="2" val="180"/>
                              <dgm:adj idx="3" val="0.1274"/>
                            </dgm:adjLst>
                          </dgm:shape>
                        </dgm:if>
                        <dgm:if name="Name59" axis="precedSib" ptType="node" func="cnt" op="equ" val="2">
                          <dgm:shape xmlns:r="http://schemas.openxmlformats.org/officeDocument/2006/relationships" type="blockArc" r:blip="">
                            <dgm:adjLst>
                              <dgm:adj idx="1" val="0"/>
                              <dgm:adj idx="2" val="-45"/>
                              <dgm:adj idx="3" val="0.1274"/>
                            </dgm:adjLst>
                          </dgm:shape>
                        </dgm:if>
                        <dgm:if name="Name60" axis="precedSib" ptType="node" func="cnt" op="equ" val="3">
                          <dgm:shape xmlns:r="http://schemas.openxmlformats.org/officeDocument/2006/relationships" type="blockArc" r:blip="">
                            <dgm:adjLst>
                              <dgm:adj idx="1" val="-135"/>
                              <dgm:adj idx="2" val="180"/>
                              <dgm:adj idx="3" val="0.1274"/>
                            </dgm:adjLst>
                          </dgm:shape>
                        </dgm:if>
                        <dgm:if name="Name61" axis="precedSib" ptType="node" func="cnt" op="equ" val="4">
                          <dgm:shape xmlns:r="http://schemas.openxmlformats.org/officeDocument/2006/relationships" type="blockArc" r:blip="">
                            <dgm:adjLst>
                              <dgm:adj idx="1" val="0"/>
                              <dgm:adj idx="2" val="-45"/>
                              <dgm:adj idx="3" val="0.1274"/>
                            </dgm:adjLst>
                          </dgm:shape>
                        </dgm:if>
                        <dgm:if name="Name62" axis="precedSib" ptType="node" func="cnt" op="equ" val="5">
                          <dgm:shape xmlns:r="http://schemas.openxmlformats.org/officeDocument/2006/relationships" type="blockArc" r:blip="">
                            <dgm:adjLst>
                              <dgm:adj idx="1" val="-135"/>
                              <dgm:adj idx="2" val="180"/>
                              <dgm:adj idx="3" val="0.1274"/>
                            </dgm:adjLst>
                          </dgm:shape>
                        </dgm:if>
                        <dgm:if name="Name63" axis="precedSib" ptType="node" func="cnt" op="equ" val="6">
                          <dgm:shape xmlns:r="http://schemas.openxmlformats.org/officeDocument/2006/relationships" type="blockArc" r:blip="">
                            <dgm:adjLst>
                              <dgm:adj idx="1" val="0"/>
                              <dgm:adj idx="2" val="-45"/>
                              <dgm:adj idx="3" val="0.1274"/>
                            </dgm:adjLst>
                          </dgm:shape>
                        </dgm:if>
                        <dgm:else name="Name64"/>
                      </dgm:choose>
                    </dgm:if>
                    <dgm:else name="Name65">
                      <dgm:choose name="Name66">
                        <dgm:if name="Name67" axis="precedSib" ptType="node" func="cnt" op="equ" val="0">
                          <dgm:shape xmlns:r="http://schemas.openxmlformats.org/officeDocument/2006/relationships" type="blockArc" r:blip="">
                            <dgm:adjLst>
                              <dgm:adj idx="1" val="-133.1632"/>
                              <dgm:adj idx="2" val="65"/>
                              <dgm:adj idx="3" val="0.13"/>
                            </dgm:adjLst>
                          </dgm:shape>
                        </dgm:if>
                        <dgm:if name="Name68" axis="precedSib" ptType="node" func="cnt" op="equ" val="1">
                          <dgm:shape xmlns:r="http://schemas.openxmlformats.org/officeDocument/2006/relationships" type="circularArrow" r:blip="">
                            <dgm:adjLst>
                              <dgm:adj idx="1" val="0.1098"/>
                              <dgm:adj idx="2" val="19.0387"/>
                              <dgm:adj idx="3" val="75"/>
                              <dgm:adj idx="4" val="-135"/>
                              <dgm:adj idx="5" val="0.125"/>
                            </dgm:adjLst>
                          </dgm:shape>
                        </dgm:if>
                        <dgm:if name="Name69" axis="precedSib" ptType="node" func="cnt" op="equ" val="2">
                          <dgm:shape xmlns:r="http://schemas.openxmlformats.org/officeDocument/2006/relationships" type="leftCircularArrow" r:blip="">
                            <dgm:adjLst>
                              <dgm:adj idx="1" val="0.1098"/>
                              <dgm:adj idx="2" val="19.0387"/>
                              <dgm:adj idx="3" val="105"/>
                              <dgm:adj idx="4" val="-45"/>
                              <dgm:adj idx="5" val="0.125"/>
                            </dgm:adjLst>
                          </dgm:shape>
                        </dgm:if>
                        <dgm:if name="Name70" axis="precedSib" ptType="node" func="cnt" op="equ" val="3">
                          <dgm:shape xmlns:r="http://schemas.openxmlformats.org/officeDocument/2006/relationships" type="circularArrow" r:blip="">
                            <dgm:adjLst>
                              <dgm:adj idx="1" val="0.1098"/>
                              <dgm:adj idx="2" val="19.0387"/>
                              <dgm:adj idx="3" val="75"/>
                              <dgm:adj idx="4" val="-135"/>
                              <dgm:adj idx="5" val="0.125"/>
                            </dgm:adjLst>
                          </dgm:shape>
                        </dgm:if>
                        <dgm:if name="Name71" axis="precedSib" ptType="node" func="cnt" op="equ" val="4">
                          <dgm:shape xmlns:r="http://schemas.openxmlformats.org/officeDocument/2006/relationships" type="leftCircularArrow" r:blip="">
                            <dgm:adjLst>
                              <dgm:adj idx="1" val="0.1098"/>
                              <dgm:adj idx="2" val="19.0387"/>
                              <dgm:adj idx="3" val="105"/>
                              <dgm:adj idx="4" val="-45"/>
                              <dgm:adj idx="5" val="0.125"/>
                            </dgm:adjLst>
                          </dgm:shape>
                        </dgm:if>
                        <dgm:if name="Name72" axis="precedSib" ptType="node" func="cnt" op="equ" val="5">
                          <dgm:shape xmlns:r="http://schemas.openxmlformats.org/officeDocument/2006/relationships" type="circularArrow" r:blip="">
                            <dgm:adjLst>
                              <dgm:adj idx="1" val="0.1098"/>
                              <dgm:adj idx="2" val="19.0387"/>
                              <dgm:adj idx="3" val="75"/>
                              <dgm:adj idx="4" val="-135"/>
                              <dgm:adj idx="5" val="0.125"/>
                            </dgm:adjLst>
                          </dgm:shape>
                        </dgm:if>
                        <dgm:if name="Name73" axis="precedSib" ptType="node" func="cnt" op="equ" val="6">
                          <dgm:shape xmlns:r="http://schemas.openxmlformats.org/officeDocument/2006/relationships" type="blockArc" r:blip="">
                            <dgm:adjLst>
                              <dgm:adj idx="1" val="0"/>
                              <dgm:adj idx="2" val="-45"/>
                              <dgm:adj idx="3" val="0.1274"/>
                            </dgm:adjLst>
                          </dgm:shape>
                        </dgm:if>
                        <dgm:else name="Name74"/>
                      </dgm:choose>
                    </dgm:else>
                  </dgm:choose>
                </dgm:else>
              </dgm:choose>
            </dgm:else>
          </dgm:choose>
          <dgm:presOf/>
        </dgm:layoutNode>
      </dgm:forEach>
    </dgm:forEach>
    <dgm:forEach name="Name75" axis="ch" ptType="node" cnt="1">
      <dgm:layoutNode name="Accent1">
        <dgm:alg type="sp"/>
        <dgm:shape xmlns:r="http://schemas.openxmlformats.org/officeDocument/2006/relationships" r:blip="">
          <dgm:adjLst/>
        </dgm:shape>
        <dgm:presOf/>
        <dgm:constrLst/>
        <dgm:forEach name="Name76" ref="accentRepeat"/>
      </dgm:layoutNode>
      <dgm:choose name="Name77">
        <dgm:if name="Name78" axis="ch" ptType="node" func="cnt" op="gte" val="1">
          <dgm:layoutNode name="Child1"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79"/>
      </dgm:choose>
      <dgm:layoutNode name="Parent1"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80" axis="ch" ptType="node" st="2" cnt="1">
      <dgm:layoutNode name="Accent2">
        <dgm:alg type="sp"/>
        <dgm:shape xmlns:r="http://schemas.openxmlformats.org/officeDocument/2006/relationships" r:blip="">
          <dgm:adjLst/>
        </dgm:shape>
        <dgm:presOf/>
        <dgm:constrLst/>
        <dgm:forEach name="Name81" ref="accentRepeat"/>
      </dgm:layoutNode>
      <dgm:choose name="Name82">
        <dgm:if name="Name83" axis="ch" ptType="node" func="cnt" op="gte" val="1">
          <dgm:layoutNode name="Child2"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84"/>
      </dgm:choose>
      <dgm:layoutNode name="Parent2"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85" axis="ch" ptType="node" st="3" cnt="1">
      <dgm:layoutNode name="Accent3">
        <dgm:alg type="sp"/>
        <dgm:shape xmlns:r="http://schemas.openxmlformats.org/officeDocument/2006/relationships" r:blip="">
          <dgm:adjLst/>
        </dgm:shape>
        <dgm:presOf/>
        <dgm:constrLst/>
        <dgm:forEach name="Name86" ref="accentRepeat"/>
      </dgm:layoutNode>
      <dgm:choose name="Name87">
        <dgm:if name="Name88" axis="ch" ptType="node" func="cnt" op="gte" val="1">
          <dgm:layoutNode name="Child3"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89"/>
      </dgm:choose>
      <dgm:layoutNode name="Parent3"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90" axis="ch" ptType="node" st="4" cnt="1">
      <dgm:layoutNode name="Accent4">
        <dgm:alg type="sp"/>
        <dgm:shape xmlns:r="http://schemas.openxmlformats.org/officeDocument/2006/relationships" r:blip="">
          <dgm:adjLst/>
        </dgm:shape>
        <dgm:presOf/>
        <dgm:constrLst/>
        <dgm:forEach name="Name91" ref="accentRepeat"/>
      </dgm:layoutNode>
      <dgm:choose name="Name92">
        <dgm:if name="Name93" axis="ch" ptType="node" func="cnt" op="gte" val="1">
          <dgm:layoutNode name="Child4"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94"/>
      </dgm:choose>
      <dgm:layoutNode name="Parent4"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95" axis="ch" ptType="node" st="5" cnt="1">
      <dgm:layoutNode name="Accent5">
        <dgm:alg type="sp"/>
        <dgm:shape xmlns:r="http://schemas.openxmlformats.org/officeDocument/2006/relationships" r:blip="">
          <dgm:adjLst/>
        </dgm:shape>
        <dgm:presOf/>
        <dgm:constrLst/>
        <dgm:forEach name="Name96" ref="accentRepeat"/>
      </dgm:layoutNode>
      <dgm:choose name="Name97">
        <dgm:if name="Name98" axis="ch" ptType="node" func="cnt" op="gte" val="1">
          <dgm:layoutNode name="Child5"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99"/>
      </dgm:choose>
      <dgm:layoutNode name="Parent5"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100" axis="ch" ptType="node" st="6" cnt="1">
      <dgm:layoutNode name="Accent6">
        <dgm:alg type="sp"/>
        <dgm:shape xmlns:r="http://schemas.openxmlformats.org/officeDocument/2006/relationships" r:blip="">
          <dgm:adjLst/>
        </dgm:shape>
        <dgm:presOf/>
        <dgm:constrLst/>
        <dgm:forEach name="Name101" ref="accentRepeat"/>
      </dgm:layoutNode>
      <dgm:choose name="Name102">
        <dgm:if name="Name103" axis="ch" ptType="node" func="cnt" op="gte" val="1">
          <dgm:layoutNode name="Child6"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104"/>
      </dgm:choose>
      <dgm:layoutNode name="Parent6"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105" axis="ch" ptType="node" st="7" cnt="1">
      <dgm:layoutNode name="Accent7">
        <dgm:alg type="sp"/>
        <dgm:shape xmlns:r="http://schemas.openxmlformats.org/officeDocument/2006/relationships" r:blip="">
          <dgm:adjLst/>
        </dgm:shape>
        <dgm:presOf/>
        <dgm:constrLst/>
        <dgm:forEach name="Name106" ref="accentRepeat"/>
      </dgm:layoutNode>
      <dgm:choose name="Name107">
        <dgm:if name="Name108" axis="ch" ptType="node" func="cnt" op="gte" val="1">
          <dgm:layoutNode name="Child7"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109"/>
      </dgm:choose>
      <dgm:layoutNode name="Parent7"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layoutNode>
</dgm:layoutDef>
</file>

<file path=ppt/diagrams/layout4.xml><?xml version="1.0" encoding="utf-8"?>
<dgm:layoutDef xmlns:dgm="http://schemas.openxmlformats.org/drawingml/2006/diagram" xmlns:a="http://schemas.openxmlformats.org/drawingml/2006/main" uniqueId="urn:microsoft.com/office/officeart/2009/layout/CircleArrowProcess">
  <dgm:title val=""/>
  <dgm:desc val=""/>
  <dgm:catLst>
    <dgm:cat type="process" pri="16500"/>
    <dgm:cat type="cycle" pri="16000"/>
  </dgm:catLst>
  <dgm:sampData>
    <dgm:dataModel>
      <dgm:ptLst>
        <dgm:pt modelId="0" type="doc"/>
        <dgm:pt modelId="10">
          <dgm:prSet phldr="1"/>
        </dgm:pt>
        <dgm:pt modelId="20">
          <dgm:prSet phldr="1"/>
        </dgm:pt>
        <dgm:pt modelId="30">
          <dgm:prSet phldr="1"/>
        </dgm:pt>
      </dgm:ptLst>
      <dgm:cxnLst>
        <dgm:cxn modelId="40" srcId="0" destId="10" srcOrd="0" destOrd="0"/>
        <dgm:cxn modelId="50" srcId="0" destId="20" srcOrd="1" destOrd="0"/>
        <dgm:cxn modelId="60" srcId="0" destId="30" srcOrd="2" destOrd="0"/>
      </dgm:cxnLst>
      <dgm:bg/>
      <dgm:whole/>
    </dgm:dataModel>
  </dgm:sampData>
  <dgm:styleData>
    <dgm:dataModel>
      <dgm:ptLst>
        <dgm:pt modelId="0" type="doc"/>
        <dgm:pt modelId="10">
          <dgm:prSet phldr="1"/>
        </dgm:pt>
        <dgm:pt modelId="20">
          <dgm:prSet phldr="1"/>
        </dgm:pt>
      </dgm:ptLst>
      <dgm:cxnLst>
        <dgm:cxn modelId="30" srcId="0" destId="10" srcOrd="0" destOrd="0"/>
        <dgm:cxn modelId="40" srcId="0" destId="20" srcOrd="1" destOrd="0"/>
      </dgm:cxnLst>
      <dgm:bg/>
      <dgm:whole/>
    </dgm:dataModel>
  </dgm:styleData>
  <dgm:clrData>
    <dgm:dataModel>
      <dgm:ptLst>
        <dgm:pt modelId="0" type="doc"/>
        <dgm:pt modelId="10">
          <dgm:prSet phldr="1"/>
        </dgm:pt>
        <dgm:pt modelId="20">
          <dgm:prSet phldr="1"/>
        </dgm:pt>
        <dgm:pt modelId="30">
          <dgm:prSet phldr="1"/>
        </dgm:pt>
        <dgm:pt modelId="40">
          <dgm:prSet phldr="1"/>
        </dgm:pt>
      </dgm:ptLst>
      <dgm:cxnLst>
        <dgm:cxn modelId="50" srcId="0" destId="10" srcOrd="0" destOrd="0"/>
        <dgm:cxn modelId="60" srcId="0" destId="20" srcOrd="1" destOrd="0"/>
        <dgm:cxn modelId="70" srcId="0" destId="30" srcOrd="2" destOrd="0"/>
        <dgm:cxn modelId="80" srcId="0" destId="40" srcOrd="3" destOrd="0"/>
      </dgm:cxnLst>
      <dgm:bg/>
      <dgm:whole/>
    </dgm:dataModel>
  </dgm:clrData>
  <dgm:layoutNode name="Name0">
    <dgm:varLst>
      <dgm:chMax val="7"/>
      <dgm:chPref val="7"/>
      <dgm:dir/>
      <dgm:animLvl val="lvl"/>
    </dgm:varLst>
    <dgm:shape xmlns:r="http://schemas.openxmlformats.org/officeDocument/2006/relationships" r:blip="">
      <dgm:adjLst/>
    </dgm:shape>
    <dgm:choose name="Name1">
      <dgm:if name="Name2" func="var" arg="dir" op="equ" val="norm">
        <dgm:choose name="Name3">
          <dgm:if name="Name4" axis="ch" ptType="node" func="cnt" op="equ" val="1">
            <dgm:alg type="composite">
              <dgm:param type="ar" val="1.5999"/>
            </dgm:alg>
            <dgm:constrLst>
              <dgm:constr type="primFontSz" for="des" forName="Child1" val="65"/>
              <dgm:constr type="primFontSz" for="des" forName="Parent1" val="65"/>
              <dgm:constr type="primFontSz" for="des" forName="Child1" refType="primFontSz" refFor="des" refForName="Parent1" op="lte"/>
              <dgm:constr type="l" for="ch" forName="Child1" refType="w" fact="0.625"/>
              <dgm:constr type="t" for="ch" forName="Child1" refType="h" fact="0.2981"/>
              <dgm:constr type="w" for="ch" forName="Child1" refType="w" fact="0.375"/>
              <dgm:constr type="h" for="ch" forName="Child1" refType="h" fact="0.4001"/>
              <dgm:constr type="l" for="ch" forName="Accent1" refType="w" fact="0"/>
              <dgm:constr type="t" for="ch" forName="Accent1" refType="h" fact="0"/>
              <dgm:constr type="w" for="ch" forName="Accent1" refType="w" fact="0.6249"/>
              <dgm:constr type="h" for="ch" forName="Accent1" refType="h"/>
              <dgm:constr type="l" for="ch" forName="Parent1" refType="w" fact="0.138"/>
              <dgm:constr type="t" for="ch" forName="Parent1" refType="h" fact="0.362"/>
              <dgm:constr type="w" for="ch" forName="Parent1" refType="w" fact="0.3487"/>
              <dgm:constr type="h" for="ch" forName="Parent1" refType="h" fact="0.2789"/>
            </dgm:constrLst>
          </dgm:if>
          <dgm:if name="Name5" axis="ch" ptType="node" func="cnt" op="equ" val="2">
            <dgm:alg type="composite">
              <dgm:param type="ar" val="1.2026"/>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Parent2" refType="primFontSz" refFor="des" refForName="Parent1" op="equ"/>
              <dgm:constr type="primFontSz" for="des" forName="Child2" refType="primFontSz" refFor="des" refForName="Child1" op="equ"/>
              <dgm:constr type="l" for="ch" forName="Accent1" refType="w" fact="0.1144"/>
              <dgm:constr type="t" for="ch" forName="Accent1" refType="h" fact="0"/>
              <dgm:constr type="w" for="ch" forName="Accent1" refType="w" fact="0.5542"/>
              <dgm:constr type="h" for="ch" forName="Accent1" refType="h" fact="0.6665"/>
              <dgm:constr type="l" for="ch" forName="Parent1" refType="w" fact="0.2368"/>
              <dgm:constr type="t" for="ch" forName="Parent1" refType="h" fact="0.2413"/>
              <dgm:constr type="w" for="ch" forName="Parent1" refType="w" fact="0.3092"/>
              <dgm:constr type="h" for="ch" forName="Parent1" refType="h" fact="0.1859"/>
              <dgm:constr type="l" for="ch" forName="Parent2" refType="w" fact="0.0822"/>
              <dgm:constr type="t" for="ch" forName="Parent2" refType="h" fact="0.625"/>
              <dgm:constr type="w" for="ch" forName="Parent2" refType="w" fact="0.3092"/>
              <dgm:constr type="h" for="ch" forName="Parent2" refType="h" fact="0.1859"/>
              <dgm:constr type="l" for="ch" forName="Child1" refType="w" fact="0.6678"/>
              <dgm:constr type="t" for="ch" forName="Child1" refType="h" fact="0.1978"/>
              <dgm:constr type="w" for="ch" forName="Child1" refType="w" fact="0.3322"/>
              <dgm:constr type="h" for="ch" forName="Child1" refType="h" fact="0.265"/>
              <dgm:constr type="l" for="ch" forName="Child2" refType="w" fact="0.5164"/>
              <dgm:constr type="t" for="ch" forName="Child2" refType="h" fact="0.5855"/>
              <dgm:constr type="w" for="ch" forName="Child2" refType="w" fact="0.3322"/>
              <dgm:constr type="h" for="ch" forName="Child2" refType="h" fact="0.265"/>
              <dgm:constr type="l" for="ch" forName="Accent2" refType="w" fact="0"/>
              <dgm:constr type="t" for="ch" forName="Accent2" refType="h" fact="0.4272"/>
              <dgm:constr type="w" for="ch" forName="Accent2" refType="w" fact="0.4761"/>
              <dgm:constr type="h" for="ch" forName="Accent2" refType="h" fact="0.5728"/>
            </dgm:constrLst>
          </dgm:if>
          <dgm:if name="Name6" axis="ch" ptType="node" func="cnt" op="equ" val="3">
            <dgm:alg type="composite">
              <dgm:param type="ar" val="0.9039"/>
            </dgm:alg>
            <dgm:shape xmlns:r="http://schemas.openxmlformats.org/officeDocument/2006/relationships" r:blip="">
              <dgm:adjLst/>
            </dgm:shape>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Parent2" refType="primFontSz" refFor="des" refForName="Parent1" op="equ"/>
              <dgm:constr type="primFontSz" for="des" forName="Parent3" refType="primFontSz" refFor="des" refForName="Parent1" op="equ"/>
              <dgm:constr type="primFontSz" for="des" forName="Child2" refType="primFontSz" refFor="des" refForName="Child1" op="equ"/>
              <dgm:constr type="primFontSz" for="des" forName="Child3" refType="primFontSz" refFor="des" refForName="Child1" op="equ"/>
              <dgm:constr type="l" for="ch" forName="Accent1" refType="w" fact="0.1479"/>
              <dgm:constr type="t" for="ch" forName="Accent1" refType="h" fact="0"/>
              <dgm:constr type="w" for="ch" forName="Accent1" refType="w" fact="0.5325"/>
              <dgm:constr type="h" for="ch" forName="Accent1" refType="h" fact="0.4814"/>
              <dgm:constr type="l" for="ch" forName="Accent2" refType="w" fact="0"/>
              <dgm:constr type="t" for="ch" forName="Accent2" refType="h" fact="0.2766"/>
              <dgm:constr type="w" for="ch" forName="Accent2" refType="w" fact="0.5325"/>
              <dgm:constr type="h" for="ch" forName="Accent2" refType="h" fact="0.4814"/>
              <dgm:constr type="l" for="ch" forName="Parent1" refType="w" fact="0.2656"/>
              <dgm:constr type="t" for="ch" forName="Parent1" refType="h" fact="0.1738"/>
              <dgm:constr type="w" for="ch" forName="Parent1" refType="w" fact="0.2959"/>
              <dgm:constr type="h" for="ch" forName="Parent1" refType="h" fact="0.1337"/>
              <dgm:constr type="l" for="ch" forName="Accent3" refType="w" fact="0.1858"/>
              <dgm:constr type="t" for="ch" forName="Accent3" refType="h" fact="0.5863"/>
              <dgm:constr type="w" for="ch" forName="Accent3" refType="w" fact="0.4575"/>
              <dgm:constr type="h" for="ch" forName="Accent3" refType="h" fact="0.4137"/>
              <dgm:constr type="l" for="ch" forName="Parent2" refType="w" fact="0.1183"/>
              <dgm:constr type="t" for="ch" forName="Parent2" refType="h" fact="0.452"/>
              <dgm:constr type="w" for="ch" forName="Parent2" refType="w" fact="0.2959"/>
              <dgm:constr type="h" for="ch" forName="Parent2" refType="h" fact="0.1337"/>
              <dgm:constr type="l" for="ch" forName="Parent3" refType="w" fact="0.2663"/>
              <dgm:constr type="t" for="ch" forName="Parent3" refType="h" fact="0.7306"/>
              <dgm:constr type="w" for="ch" forName="Parent3" refType="w" fact="0.2959"/>
              <dgm:constr type="h" for="ch" forName="Parent3" refType="h" fact="0.1337"/>
              <dgm:constr type="l" for="ch" forName="Child2" refType="w" fact="0.5325"/>
              <dgm:constr type="t" for="ch" forName="Child2" refType="h" fact="0.4217"/>
              <dgm:constr type="w" for="ch" forName="Child2" refType="w" fact="0.3195"/>
              <dgm:constr type="h" for="ch" forName="Child2" refType="h" fact="0.1926"/>
              <dgm:constr type="l" for="ch" forName="Child1" refType="w" fact="0.6805"/>
              <dgm:constr type="t" for="ch" forName="Child1" refType="h" fact="0.1435"/>
              <dgm:constr type="w" for="ch" forName="Child1" refType="w" fact="0.3195"/>
              <dgm:constr type="h" for="ch" forName="Child1" refType="h" fact="0.1926"/>
              <dgm:constr type="l" for="ch" forName="Child3" refType="w" fact="0.6805"/>
              <dgm:constr type="t" for="ch" forName="Child3" refType="h" fact="0.6998"/>
              <dgm:constr type="w" for="ch" forName="Child3" refType="w" fact="0.3195"/>
              <dgm:constr type="h" for="ch" forName="Child3" refType="h" fact="0.1926"/>
            </dgm:constrLst>
          </dgm:if>
          <dgm:if name="Name7" axis="ch" ptType="node" func="cnt" op="equ" val="4">
            <dgm:alg type="composite">
              <dgm:param type="ar" val="0.7073"/>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l" for="ch" forName="Accent1" refType="w" fact="0.1481"/>
              <dgm:constr type="t" for="ch" forName="Accent1" refType="h" fact="0"/>
              <dgm:constr type="w" for="ch" forName="Accent1" refType="w" fact="0.5331"/>
              <dgm:constr type="h" for="ch" forName="Accent1" refType="h" fact="0.3771"/>
              <dgm:constr type="l" for="ch" forName="Accent2" refType="w" fact="0"/>
              <dgm:constr type="t" for="ch" forName="Accent2" refType="h" fact="0.2167"/>
              <dgm:constr type="w" for="ch" forName="Accent2" refType="w" fact="0.5331"/>
              <dgm:constr type="h" for="ch" forName="Accent2" refType="h" fact="0.3771"/>
              <dgm:constr type="l" for="ch" forName="Accent3" refType="w" fact="0.1481"/>
              <dgm:constr type="t" for="ch" forName="Accent3" refType="h" fact="0.4342"/>
              <dgm:constr type="w" for="ch" forName="Accent3" refType="w" fact="0.5331"/>
              <dgm:constr type="h" for="ch" forName="Accent3" refType="h" fact="0.3771"/>
              <dgm:constr type="l" for="ch" forName="Parent1" refType="w" fact="0.2658"/>
              <dgm:constr type="t" for="ch" forName="Parent1" refType="h" fact="0.1365"/>
              <dgm:constr type="w" for="ch" forName="Parent1" refType="w" fact="0.2975"/>
              <dgm:constr type="h" for="ch" forName="Parent1" refType="h" fact="0.1052"/>
              <dgm:constr type="l" for="ch" forName="Parent2" refType="w" fact="0.1171"/>
              <dgm:constr type="t" for="ch" forName="Parent2" refType="h" fact="0.3536"/>
              <dgm:constr type="w" for="ch" forName="Parent2" refType="w" fact="0.2975"/>
              <dgm:constr type="h" for="ch" forName="Parent2" refType="h" fact="0.1052"/>
              <dgm:constr type="l" for="ch" forName="Parent3" refType="w" fact="0.2658"/>
              <dgm:constr type="t" for="ch" forName="Parent3" refType="h" fact="0.5707"/>
              <dgm:constr type="w" for="ch" forName="Parent3" refType="w" fact="0.2975"/>
              <dgm:constr type="h" for="ch" forName="Parent3" refType="h" fact="0.1052"/>
              <dgm:constr type="l" for="ch" forName="Parent4" refType="w" fact="0.1171"/>
              <dgm:constr type="t" for="ch" forName="Parent4" refType="h" fact="0.7878"/>
              <dgm:constr type="w" for="ch" forName="Parent4" refType="w" fact="0.2975"/>
              <dgm:constr type="h" for="ch" forName="Parent4" refType="h" fact="0.1052"/>
              <dgm:constr type="l" for="ch" forName="Child1" refType="w" fact="0.6804"/>
              <dgm:constr type="t" for="ch" forName="Child1" refType="h" fact="0.1119"/>
              <dgm:constr type="w" for="ch" forName="Child1" refType="w" fact="0.3196"/>
              <dgm:constr type="h" for="ch" forName="Child1" refType="h" fact="0.15"/>
              <dgm:constr type="l" for="ch" forName="Child2" refType="w" fact="0.5348"/>
              <dgm:constr type="t" for="ch" forName="Child2" refType="h" fact="0.3312"/>
              <dgm:constr type="w" for="ch" forName="Child2" refType="w" fact="0.3196"/>
              <dgm:constr type="h" for="ch" forName="Child2" refType="h" fact="0.15"/>
              <dgm:constr type="l" for="ch" forName="Child3" refType="w" fact="0.6804"/>
              <dgm:constr type="t" for="ch" forName="Child3" refType="h" fact="0.5461"/>
              <dgm:constr type="w" for="ch" forName="Child3" refType="w" fact="0.3196"/>
              <dgm:constr type="h" for="ch" forName="Child3" refType="h" fact="0.15"/>
              <dgm:constr type="l" for="ch" forName="Child4" refType="w" fact="0.5348"/>
              <dgm:constr type="t" for="ch" forName="Child4" refType="h" fact="0.7632"/>
              <dgm:constr type="w" for="ch" forName="Child4" refType="w" fact="0.3196"/>
              <dgm:constr type="h" for="ch" forName="Child4" refType="h" fact="0.15"/>
              <dgm:constr type="l" for="ch" forName="Accent4" refType="w" fact="0.038"/>
              <dgm:constr type="t" for="ch" forName="Accent4" refType="h" fact="0.6759"/>
              <dgm:constr type="w" for="ch" forName="Accent4" refType="w" fact="0.458"/>
              <dgm:constr type="h" for="ch" forName="Accent4" refType="h" fact="0.3241"/>
            </dgm:constrLst>
          </dgm:if>
          <dgm:if name="Name8" axis="ch" ptType="node" func="cnt" op="equ" val="5">
            <dgm:alg type="composite">
              <dgm:param type="ar" val="0.581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l" for="ch" forName="Accent1" refType="w" fact="0.1481"/>
              <dgm:constr type="t" for="ch" forName="Accent1" refType="h" fact="0"/>
              <dgm:constr type="w" for="ch" forName="Accent1" refType="w" fact="0.5331"/>
              <dgm:constr type="h" for="ch" forName="Accent1" refType="h" fact="0.3098"/>
              <dgm:constr type="l" for="ch" forName="Accent2" refType="w" fact="0"/>
              <dgm:constr type="t" for="ch" forName="Accent2" refType="h" fact="0.178"/>
              <dgm:constr type="w" for="ch" forName="Accent2" refType="w" fact="0.5331"/>
              <dgm:constr type="h" for="ch" forName="Accent2" refType="h" fact="0.3098"/>
              <dgm:constr type="l" for="ch" forName="Accent3" refType="w" fact="0.1481"/>
              <dgm:constr type="t" for="ch" forName="Accent3" refType="h" fact="0.3568"/>
              <dgm:constr type="w" for="ch" forName="Accent3" refType="w" fact="0.5331"/>
              <dgm:constr type="h" for="ch" forName="Accent3" refType="h" fact="0.3098"/>
              <dgm:constr type="l" for="ch" forName="Accent4" refType="w" fact="0"/>
              <dgm:constr type="t" for="ch" forName="Accent4" refType="h" fact="0.5351"/>
              <dgm:constr type="w" for="ch" forName="Accent4" refType="w" fact="0.5331"/>
              <dgm:constr type="h" for="ch" forName="Accent4" refType="h" fact="0.3098"/>
              <dgm:constr type="l" for="ch" forName="Accent5" refType="w" fact="0.186"/>
              <dgm:constr type="t" for="ch" forName="Accent5" refType="h" fact="0.7337"/>
              <dgm:constr type="w" for="ch" forName="Accent5" refType="w" fact="0.458"/>
              <dgm:constr type="h" for="ch" forName="Accent5" refType="h" fact="0.2663"/>
              <dgm:constr type="l" for="ch" forName="Parent1" refType="w" fact="0.2658"/>
              <dgm:constr type="t" for="ch" forName="Parent1" refType="h" fact="0.1122"/>
              <dgm:constr type="w" for="ch" forName="Parent1" refType="w" fact="0.2975"/>
              <dgm:constr type="h" for="ch" forName="Parent1" refType="h" fact="0.0864"/>
              <dgm:constr type="l" for="ch" forName="Parent2" refType="w" fact="0.1171"/>
              <dgm:constr type="t" for="ch" forName="Parent2" refType="h" fact="0.2906"/>
              <dgm:constr type="w" for="ch" forName="Parent2" refType="w" fact="0.2975"/>
              <dgm:constr type="h" for="ch" forName="Parent2" refType="h" fact="0.0864"/>
              <dgm:constr type="l" for="ch" forName="Parent3" refType="w" fact="0.2658"/>
              <dgm:constr type="t" for="ch" forName="Parent3" refType="h" fact="0.4689"/>
              <dgm:constr type="w" for="ch" forName="Parent3" refType="w" fact="0.2975"/>
              <dgm:constr type="h" for="ch" forName="Parent3" refType="h" fact="0.0864"/>
              <dgm:constr type="l" for="ch" forName="Parent4" refType="w" fact="0.1171"/>
              <dgm:constr type="t" for="ch" forName="Parent4" refType="h" fact="0.6473"/>
              <dgm:constr type="w" for="ch" forName="Parent4" refType="w" fact="0.2975"/>
              <dgm:constr type="h" for="ch" forName="Parent4" refType="h" fact="0.0864"/>
              <dgm:constr type="l" for="ch" forName="Parent5" refType="w" fact="0.2658"/>
              <dgm:constr type="t" for="ch" forName="Parent5" refType="h" fact="0.8257"/>
              <dgm:constr type="w" for="ch" forName="Parent5" refType="w" fact="0.2975"/>
              <dgm:constr type="h" for="ch" forName="Parent5" refType="h" fact="0.0864"/>
              <dgm:constr type="l" for="ch" forName="Child1" refType="w" fact="0.6804"/>
              <dgm:constr type="t" for="ch" forName="Child1" refType="h" fact="0.0919"/>
              <dgm:constr type="w" for="ch" forName="Child1" refType="w" fact="0.3196"/>
              <dgm:constr type="h" for="ch" forName="Child1" refType="h" fact="0.1232"/>
              <dgm:constr type="l" for="ch" forName="Child2" refType="w" fact="0.5348"/>
              <dgm:constr type="t" for="ch" forName="Child2" refType="h" fact="0.2722"/>
              <dgm:constr type="w" for="ch" forName="Child2" refType="w" fact="0.3196"/>
              <dgm:constr type="h" for="ch" forName="Child2" refType="h" fact="0.1232"/>
              <dgm:constr type="l" for="ch" forName="Child3" refType="w" fact="0.6804"/>
              <dgm:constr type="t" for="ch" forName="Child3" refType="h" fact="0.4487"/>
              <dgm:constr type="w" for="ch" forName="Child3" refType="w" fact="0.3196"/>
              <dgm:constr type="h" for="ch" forName="Child3" refType="h" fact="0.1232"/>
              <dgm:constr type="l" for="ch" forName="Child4" refType="w" fact="0.5348"/>
              <dgm:constr type="t" for="ch" forName="Child4" refType="h" fact="0.6271"/>
              <dgm:constr type="w" for="ch" forName="Child4" refType="w" fact="0.3196"/>
              <dgm:constr type="h" for="ch" forName="Child4" refType="h" fact="0.1232"/>
              <dgm:constr type="l" for="ch" forName="Child5" refType="w" fact="0.6804"/>
              <dgm:constr type="t" for="ch" forName="Child5" refType="h" fact="0.8073"/>
              <dgm:constr type="w" for="ch" forName="Child5" refType="w" fact="0.3196"/>
              <dgm:constr type="h" for="ch" forName="Child5" refType="h" fact="0.1232"/>
            </dgm:constrLst>
          </dgm:if>
          <dgm:if name="Name9" axis="ch" ptType="node" func="cnt" op="equ" val="6">
            <dgm:alg type="composite">
              <dgm:param type="ar" val="0.493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l" for="ch" forName="Accent1" refType="w" fact="0.1481"/>
              <dgm:constr type="t" for="ch" forName="Accent1" refType="h" fact="0"/>
              <dgm:constr type="w" for="ch" forName="Accent1" refType="w" fact="0.5331"/>
              <dgm:constr type="h" for="ch" forName="Accent1" refType="h" fact="0.2629"/>
              <dgm:constr type="l" for="ch" forName="Accent2" refType="w" fact="0"/>
              <dgm:constr type="t" for="ch" forName="Accent2" refType="h" fact="0.1511"/>
              <dgm:constr type="w" for="ch" forName="Accent2" refType="w" fact="0.5331"/>
              <dgm:constr type="h" for="ch" forName="Accent2" refType="h" fact="0.2629"/>
              <dgm:constr type="l" for="ch" forName="Accent3" refType="w" fact="0.1481"/>
              <dgm:constr type="t" for="ch" forName="Accent3" refType="h" fact="0.3027"/>
              <dgm:constr type="w" for="ch" forName="Accent3" refType="w" fact="0.5331"/>
              <dgm:constr type="h" for="ch" forName="Accent3" refType="h" fact="0.2629"/>
              <dgm:constr type="l" for="ch" forName="Accent4" refType="w" fact="0"/>
              <dgm:constr type="t" for="ch" forName="Accent4" refType="h" fact="0.4541"/>
              <dgm:constr type="w" for="ch" forName="Accent4" refType="w" fact="0.5331"/>
              <dgm:constr type="h" for="ch" forName="Accent4" refType="h" fact="0.2629"/>
              <dgm:constr type="l" for="ch" forName="Parent1" refType="w" fact="0.2658"/>
              <dgm:constr type="t" for="ch" forName="Parent1" refType="h" fact="0.0952"/>
              <dgm:constr type="w" for="ch" forName="Parent1" refType="w" fact="0.2975"/>
              <dgm:constr type="h" for="ch" forName="Parent1" refType="h" fact="0.0733"/>
              <dgm:constr type="l" for="ch" forName="Parent2" refType="w" fact="0.1171"/>
              <dgm:constr type="t" for="ch" forName="Parent2" refType="h" fact="0.2466"/>
              <dgm:constr type="w" for="ch" forName="Parent2" refType="w" fact="0.2975"/>
              <dgm:constr type="h" for="ch" forName="Parent2" refType="h" fact="0.0733"/>
              <dgm:constr type="l" for="ch" forName="Parent3" refType="w" fact="0.2658"/>
              <dgm:constr type="t" for="ch" forName="Parent3" refType="h" fact="0.3979"/>
              <dgm:constr type="w" for="ch" forName="Parent3" refType="w" fact="0.2975"/>
              <dgm:constr type="h" for="ch" forName="Parent3" refType="h" fact="0.0733"/>
              <dgm:constr type="l" for="ch" forName="Parent4" refType="w" fact="0.1171"/>
              <dgm:constr type="t" for="ch" forName="Parent4" refType="h" fact="0.5493"/>
              <dgm:constr type="w" for="ch" forName="Parent4" refType="w" fact="0.2975"/>
              <dgm:constr type="h" for="ch" forName="Parent4" refType="h" fact="0.0733"/>
              <dgm:constr type="l" for="ch" forName="Child1" refType="w" fact="0.6804"/>
              <dgm:constr type="t" for="ch" forName="Child1" refType="h" fact="0.078"/>
              <dgm:constr type="w" for="ch" forName="Child1" refType="w" fact="0.3196"/>
              <dgm:constr type="h" for="ch" forName="Child1" refType="h" fact="0.1046"/>
              <dgm:constr type="l" for="ch" forName="Child2" refType="w" fact="0.5348"/>
              <dgm:constr type="t" for="ch" forName="Child2" refType="h" fact="0.231"/>
              <dgm:constr type="w" for="ch" forName="Child2" refType="w" fact="0.3196"/>
              <dgm:constr type="h" for="ch" forName="Child2" refType="h" fact="0.1046"/>
              <dgm:constr type="l" for="ch" forName="Child3" refType="w" fact="0.6804"/>
              <dgm:constr type="t" for="ch" forName="Child3" refType="h" fact="0.3808"/>
              <dgm:constr type="w" for="ch" forName="Child3" refType="w" fact="0.3196"/>
              <dgm:constr type="h" for="ch" forName="Child3" refType="h" fact="0.1046"/>
              <dgm:constr type="l" for="ch" forName="Child4" refType="w" fact="0.5348"/>
              <dgm:constr type="t" for="ch" forName="Child4" refType="h" fact="0.5322"/>
              <dgm:constr type="w" for="ch" forName="Child4" refType="w" fact="0.3196"/>
              <dgm:constr type="h" for="ch" forName="Child4" refType="h" fact="0.1046"/>
              <dgm:constr type="l" for="ch" forName="Accent5" refType="w" fact="0.1481"/>
              <dgm:constr type="t" for="ch" forName="Accent5" refType="h" fact="0.6053"/>
              <dgm:constr type="w" for="ch" forName="Accent5" refType="w" fact="0.5331"/>
              <dgm:constr type="h" for="ch" forName="Accent5" refType="h" fact="0.2629"/>
              <dgm:constr type="l" for="ch" forName="Accent6" refType="w" fact="0.038"/>
              <dgm:constr type="t" for="ch" forName="Accent6" refType="h" fact="0.774"/>
              <dgm:constr type="w" for="ch" forName="Accent6" refType="w" fact="0.458"/>
              <dgm:constr type="h" for="ch" forName="Accent6" refType="h" fact="0.226"/>
              <dgm:constr type="l" for="ch" forName="Parent5" refType="w" fact="0.2658"/>
              <dgm:constr type="t" for="ch" forName="Parent5" refType="h" fact="0.7005"/>
              <dgm:constr type="w" for="ch" forName="Parent5" refType="w" fact="0.2975"/>
              <dgm:constr type="h" for="ch" forName="Parent5" refType="h" fact="0.0733"/>
              <dgm:constr type="l" for="ch" forName="Parent6" refType="w" fact="0.1171"/>
              <dgm:constr type="t" for="ch" forName="Parent6" refType="h" fact="0.8519"/>
              <dgm:constr type="w" for="ch" forName="Parent6" refType="w" fact="0.2975"/>
              <dgm:constr type="h" for="ch" forName="Parent6" refType="h" fact="0.0733"/>
              <dgm:constr type="l" for="ch" forName="Child5" refType="w" fact="0.6804"/>
              <dgm:constr type="t" for="ch" forName="Child5" refType="h" fact="0.6833"/>
              <dgm:constr type="w" for="ch" forName="Child5" refType="w" fact="0.3196"/>
              <dgm:constr type="h" for="ch" forName="Child5" refType="h" fact="0.1046"/>
              <dgm:constr type="l" for="ch" forName="Child6" refType="w" fact="0.5348"/>
              <dgm:constr type="t" for="ch" forName="Child6" refType="h" fact="0.8347"/>
              <dgm:constr type="w" for="ch" forName="Child6" refType="w" fact="0.3196"/>
              <dgm:constr type="h" for="ch" forName="Child6" refType="h" fact="0.1046"/>
            </dgm:constrLst>
          </dgm:if>
          <dgm:else name="Name10">
            <dgm:alg type="composite">
              <dgm:param type="ar" val="0.4284"/>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7"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7"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7"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7"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7"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Child7" refType="primFontSz" refFor="des" refForName="Parent6" op="lte"/>
              <dgm:constr type="primFontSz" for="des" forName="Child1" refType="primFontSz" refFor="des" refForName="Parent7" op="lte"/>
              <dgm:constr type="primFontSz" for="des" forName="Child2" refType="primFontSz" refFor="des" refForName="Parent7" op="lte"/>
              <dgm:constr type="primFontSz" for="des" forName="Child3" refType="primFontSz" refFor="des" refForName="Parent7" op="lte"/>
              <dgm:constr type="primFontSz" for="des" forName="Child4" refType="primFontSz" refFor="des" refForName="Parent7" op="lte"/>
              <dgm:constr type="primFontSz" for="des" forName="Child5" refType="primFontSz" refFor="des" refForName="Parent7" op="lte"/>
              <dgm:constr type="primFontSz" for="des" forName="Child6" refType="primFontSz" refFor="des" refForName="Parent7" op="lte"/>
              <dgm:constr type="primFontSz" for="des" forName="Child7" refType="primFontSz" refFor="des" refForName="Parent7"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Parent7"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primFontSz" for="des" forName="Child7" refType="primFontSz" refFor="des" refForName="Child1" op="equ"/>
              <dgm:constr type="l" for="ch" forName="Accent1" refType="w" fact="0.1481"/>
              <dgm:constr type="t" for="ch" forName="Accent1" refType="h" fact="0"/>
              <dgm:constr type="w" for="ch" forName="Accent1" refType="w" fact="0.5331"/>
              <dgm:constr type="h" for="ch" forName="Accent1" refType="h" fact="0.2284"/>
              <dgm:constr type="l" for="ch" forName="Accent2" refType="w" fact="0"/>
              <dgm:constr type="t" for="ch" forName="Accent2" refType="h" fact="0.1312"/>
              <dgm:constr type="w" for="ch" forName="Accent2" refType="w" fact="0.5331"/>
              <dgm:constr type="h" for="ch" forName="Accent2" refType="h" fact="0.2284"/>
              <dgm:constr type="l" for="ch" forName="Accent3" refType="w" fact="0.1481"/>
              <dgm:constr type="t" for="ch" forName="Accent3" refType="h" fact="0.263"/>
              <dgm:constr type="w" for="ch" forName="Accent3" refType="w" fact="0.5331"/>
              <dgm:constr type="h" for="ch" forName="Accent3" refType="h" fact="0.2284"/>
              <dgm:constr type="l" for="ch" forName="Accent4" refType="w" fact="0"/>
              <dgm:constr type="t" for="ch" forName="Accent4" refType="h" fact="0.3945"/>
              <dgm:constr type="w" for="ch" forName="Accent4" refType="w" fact="0.5331"/>
              <dgm:constr type="h" for="ch" forName="Accent4" refType="h" fact="0.2284"/>
              <dgm:constr type="l" for="ch" forName="Parent1" refType="w" fact="0.2658"/>
              <dgm:constr type="t" for="ch" forName="Parent1" refType="h" fact="0.0827"/>
              <dgm:constr type="w" for="ch" forName="Parent1" refType="w" fact="0.2975"/>
              <dgm:constr type="h" for="ch" forName="Parent1" refType="h" fact="0.0637"/>
              <dgm:constr type="l" for="ch" forName="Parent2" refType="w" fact="0.1171"/>
              <dgm:constr type="t" for="ch" forName="Parent2" refType="h" fact="0.2142"/>
              <dgm:constr type="w" for="ch" forName="Parent2" refType="w" fact="0.2975"/>
              <dgm:constr type="h" for="ch" forName="Parent2" refType="h" fact="0.0637"/>
              <dgm:constr type="l" for="ch" forName="Parent3" refType="w" fact="0.2658"/>
              <dgm:constr type="t" for="ch" forName="Parent3" refType="h" fact="0.3457"/>
              <dgm:constr type="w" for="ch" forName="Parent3" refType="w" fact="0.2975"/>
              <dgm:constr type="h" for="ch" forName="Parent3" refType="h" fact="0.0637"/>
              <dgm:constr type="l" for="ch" forName="Parent4" refType="w" fact="0.1171"/>
              <dgm:constr type="t" for="ch" forName="Parent4" refType="h" fact="0.4772"/>
              <dgm:constr type="w" for="ch" forName="Parent4" refType="w" fact="0.2975"/>
              <dgm:constr type="h" for="ch" forName="Parent4" refType="h" fact="0.0637"/>
              <dgm:constr type="l" for="ch" forName="Child1" refType="w" fact="0.6804"/>
              <dgm:constr type="t" for="ch" forName="Child1" refType="h" fact="0.0678"/>
              <dgm:constr type="w" for="ch" forName="Child1" refType="w" fact="0.3196"/>
              <dgm:constr type="h" for="ch" forName="Child1" refType="h" fact="0.0908"/>
              <dgm:constr type="l" for="ch" forName="Child2" refType="w" fact="0.5348"/>
              <dgm:constr type="t" for="ch" forName="Child2" refType="h" fact="0.2006"/>
              <dgm:constr type="w" for="ch" forName="Child2" refType="w" fact="0.3196"/>
              <dgm:constr type="h" for="ch" forName="Child2" refType="h" fact="0.0908"/>
              <dgm:constr type="l" for="ch" forName="Child3" refType="w" fact="0.6804"/>
              <dgm:constr type="t" for="ch" forName="Child3" refType="h" fact="0.3308"/>
              <dgm:constr type="w" for="ch" forName="Child3" refType="w" fact="0.3196"/>
              <dgm:constr type="h" for="ch" forName="Child3" refType="h" fact="0.0908"/>
              <dgm:constr type="l" for="ch" forName="Child4" refType="w" fact="0.5348"/>
              <dgm:constr type="t" for="ch" forName="Child4" refType="h" fact="0.4623"/>
              <dgm:constr type="w" for="ch" forName="Child4" refType="w" fact="0.3196"/>
              <dgm:constr type="h" for="ch" forName="Child4" refType="h" fact="0.0908"/>
              <dgm:constr type="l" for="ch" forName="Accent5" refType="w" fact="0.1481"/>
              <dgm:constr type="t" for="ch" forName="Accent5" refType="h" fact="0.5258"/>
              <dgm:constr type="w" for="ch" forName="Accent5" refType="w" fact="0.5331"/>
              <dgm:constr type="h" for="ch" forName="Accent5" refType="h" fact="0.2284"/>
              <dgm:constr type="l" for="ch" forName="Accent6" refType="w" fact="0"/>
              <dgm:constr type="t" for="ch" forName="Accent6" refType="h" fact="0.6573"/>
              <dgm:constr type="w" for="ch" forName="Accent6" refType="w" fact="0.5331"/>
              <dgm:constr type="h" for="ch" forName="Accent6" refType="h" fact="0.2284"/>
              <dgm:constr type="l" for="ch" forName="Accent7" refType="w" fact="0.186"/>
              <dgm:constr type="t" for="ch" forName="Accent7" refType="h" fact="0.8037"/>
              <dgm:constr type="w" for="ch" forName="Accent7" refType="w" fact="0.458"/>
              <dgm:constr type="h" for="ch" forName="Accent7" refType="h" fact="0.1963"/>
              <dgm:constr type="l" for="ch" forName="Parent5" refType="w" fact="0.2658"/>
              <dgm:constr type="t" for="ch" forName="Parent5" refType="h" fact="0.6085"/>
              <dgm:constr type="w" for="ch" forName="Parent5" refType="w" fact="0.2975"/>
              <dgm:constr type="h" for="ch" forName="Parent5" refType="h" fact="0.0637"/>
              <dgm:constr type="l" for="ch" forName="Parent6" refType="w" fact="0.1171"/>
              <dgm:constr type="t" for="ch" forName="Parent6" refType="h" fact="0.74"/>
              <dgm:constr type="w" for="ch" forName="Parent6" refType="w" fact="0.2975"/>
              <dgm:constr type="h" for="ch" forName="Parent6" refType="h" fact="0.0637"/>
              <dgm:constr type="l" for="ch" forName="Parent7" refType="w" fact="0.2658"/>
              <dgm:constr type="t" for="ch" forName="Parent7" refType="h" fact="0.8715"/>
              <dgm:constr type="w" for="ch" forName="Parent7" refType="w" fact="0.2975"/>
              <dgm:constr type="h" for="ch" forName="Parent7" refType="h" fact="0.0637"/>
              <dgm:constr type="l" for="ch" forName="Child5" refType="w" fact="0.6804"/>
              <dgm:constr type="t" for="ch" forName="Child5" refType="h" fact="0.5936"/>
              <dgm:constr type="w" for="ch" forName="Child5" refType="w" fact="0.3196"/>
              <dgm:constr type="h" for="ch" forName="Child5" refType="h" fact="0.0908"/>
              <dgm:constr type="l" for="ch" forName="Child6" refType="w" fact="0.5348"/>
              <dgm:constr type="t" for="ch" forName="Child6" refType="h" fact="0.7251"/>
              <dgm:constr type="w" for="ch" forName="Child6" refType="w" fact="0.3196"/>
              <dgm:constr type="h" for="ch" forName="Child6" refType="h" fact="0.0908"/>
              <dgm:constr type="l" for="ch" forName="Child7" refType="w" fact="0.6804"/>
              <dgm:constr type="t" for="ch" forName="Child7" refType="h" fact="0.8579"/>
              <dgm:constr type="w" for="ch" forName="Child7" refType="w" fact="0.3196"/>
              <dgm:constr type="h" for="ch" forName="Child7" refType="h" fact="0.0908"/>
            </dgm:constrLst>
          </dgm:else>
        </dgm:choose>
      </dgm:if>
      <dgm:else name="Name11">
        <dgm:choose name="Name12">
          <dgm:if name="Name13" axis="ch" ptType="node" func="cnt" op="equ" val="1">
            <dgm:alg type="composite">
              <dgm:param type="ar" val="1.5999"/>
            </dgm:alg>
            <dgm:constrLst>
              <dgm:constr type="primFontSz" for="des" forName="Child1" val="65"/>
              <dgm:constr type="primFontSz" for="des" forName="Parent1" val="65"/>
              <dgm:constr type="primFontSz" for="des" forName="Child1" refType="primFontSz" refFor="des" refForName="Parent1" op="lte"/>
              <dgm:constr type="l" for="ch" forName="Child1" refType="w" fact="0.625"/>
              <dgm:constr type="t" for="ch" forName="Child1" refType="h" fact="0.2981"/>
              <dgm:constr type="w" for="ch" forName="Child1" refType="w" fact="0.375"/>
              <dgm:constr type="h" for="ch" forName="Child1" refType="h" fact="0.4001"/>
              <dgm:constr type="l" for="ch" forName="Accent1" refType="w" fact="0"/>
              <dgm:constr type="t" for="ch" forName="Accent1" refType="h" fact="0"/>
              <dgm:constr type="w" for="ch" forName="Accent1" refType="w" fact="0.6249"/>
              <dgm:constr type="h" for="ch" forName="Accent1" refType="h"/>
              <dgm:constr type="l" for="ch" forName="Parent1" refType="w" fact="0.138"/>
              <dgm:constr type="t" for="ch" forName="Parent1" refType="h" fact="0.362"/>
              <dgm:constr type="w" for="ch" forName="Parent1" refType="w" fact="0.3487"/>
              <dgm:constr type="h" for="ch" forName="Parent1" refType="h" fact="0.2789"/>
            </dgm:constrLst>
          </dgm:if>
          <dgm:if name="Name14" axis="ch" ptType="node" func="cnt" op="equ" val="2">
            <dgm:alg type="composite">
              <dgm:param type="ar" val="1.2026"/>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Parent2" refType="primFontSz" refFor="des" refForName="Parent1" op="equ"/>
              <dgm:constr type="primFontSz" for="des" forName="Child2" refType="primFontSz" refFor="des" refForName="Child1" op="equ"/>
              <dgm:constr type="l" for="ch" forName="Accent1" refType="w" fact="-0.0407"/>
              <dgm:constr type="t" for="ch" forName="Accent1" refType="h" fact="0"/>
              <dgm:constr type="w" for="ch" forName="Accent1" refType="w" fact="0.5542"/>
              <dgm:constr type="h" for="ch" forName="Accent1" refType="h" fact="0.6665"/>
              <dgm:constr type="l" for="ch" forName="Accent2" refType="w" fact="0.1533"/>
              <dgm:constr type="t" for="ch" forName="Accent2" refType="h" fact="0.4272"/>
              <dgm:constr type="w" for="ch" forName="Accent2" refType="w" fact="0.4761"/>
              <dgm:constr type="h" for="ch" forName="Accent2" refType="h" fact="0.5728"/>
              <dgm:constr type="l" for="ch" forName="Parent1" refType="w" fact="0.0822"/>
              <dgm:constr type="t" for="ch" forName="Parent1" refType="h" fact="0.2413"/>
              <dgm:constr type="w" for="ch" forName="Parent1" refType="w" fact="0.3092"/>
              <dgm:constr type="h" for="ch" forName="Parent1" refType="h" fact="0.1859"/>
              <dgm:constr type="l" for="ch" forName="Parent2" refType="w" fact="0.2368"/>
              <dgm:constr type="t" for="ch" forName="Parent2" refType="h" fact="0.625"/>
              <dgm:constr type="w" for="ch" forName="Parent2" refType="w" fact="0.3092"/>
              <dgm:constr type="h" for="ch" forName="Parent2" refType="h" fact="0.1859"/>
              <dgm:constr type="l" for="ch" forName="Child1" refType="w" fact="0.5164"/>
              <dgm:constr type="t" for="ch" forName="Child1" refType="h" fact="0.1978"/>
              <dgm:constr type="w" for="ch" forName="Child1" refType="w" fact="0.3322"/>
              <dgm:constr type="h" for="ch" forName="Child1" refType="h" fact="0.265"/>
              <dgm:constr type="l" for="ch" forName="Child2" refType="w" fact="0.6678"/>
              <dgm:constr type="t" for="ch" forName="Child2" refType="h" fact="0.5855"/>
              <dgm:constr type="w" for="ch" forName="Child2" refType="w" fact="0.3322"/>
              <dgm:constr type="h" for="ch" forName="Child2" refType="h" fact="0.265"/>
            </dgm:constrLst>
          </dgm:if>
          <dgm:if name="Name15" axis="ch" ptType="node" func="cnt" op="equ" val="3">
            <dgm:alg type="composite">
              <dgm:param type="ar" val="0.9039"/>
            </dgm:alg>
            <dgm:shape xmlns:r="http://schemas.openxmlformats.org/officeDocument/2006/relationships" r:blip="">
              <dgm:adjLst/>
            </dgm:shape>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Parent2" refType="primFontSz" refFor="des" refForName="Parent1" op="equ"/>
              <dgm:constr type="primFontSz" for="des" forName="Parent3" refType="primFontSz" refFor="des" refForName="Parent1" op="equ"/>
              <dgm:constr type="primFontSz" for="des" forName="Child2" refType="primFontSz" refFor="des" refForName="Child1" op="equ"/>
              <dgm:constr type="primFontSz" for="des" forName="Child3" refType="primFontSz" refFor="des" refForName="Child1" op="equ"/>
              <dgm:constr type="l" for="ch" forName="Accent1" refType="w" fact="0"/>
              <dgm:constr type="t" for="ch" forName="Accent1" refType="h" fact="0"/>
              <dgm:constr type="w" for="ch" forName="Accent1" refType="w" fact="0.5325"/>
              <dgm:constr type="h" for="ch" forName="Accent1" refType="h" fact="0.4814"/>
              <dgm:constr type="l" for="ch" forName="Accent2" refType="w" fact="0.1479"/>
              <dgm:constr type="t" for="ch" forName="Accent2" refType="h" fact="0.2766"/>
              <dgm:constr type="w" for="ch" forName="Accent2" refType="w" fact="0.5325"/>
              <dgm:constr type="h" for="ch" forName="Accent2" refType="h" fact="0.4814"/>
              <dgm:constr type="l" for="ch" forName="Accent3" refType="w" fact="0.0378"/>
              <dgm:constr type="t" for="ch" forName="Accent3" refType="h" fact="0.5863"/>
              <dgm:constr type="w" for="ch" forName="Accent3" refType="w" fact="0.4575"/>
              <dgm:constr type="h" for="ch" forName="Accent3" refType="h" fact="0.4137"/>
              <dgm:constr type="l" for="ch" forName="Parent1" refType="w" fact="0.1183"/>
              <dgm:constr type="t" for="ch" forName="Parent1" refType="h" fact="0.1738"/>
              <dgm:constr type="w" for="ch" forName="Parent1" refType="w" fact="0.2959"/>
              <dgm:constr type="h" for="ch" forName="Parent1" refType="h" fact="0.1337"/>
              <dgm:constr type="l" for="ch" forName="Parent2" refType="w" fact="0.2656"/>
              <dgm:constr type="t" for="ch" forName="Parent2" refType="h" fact="0.452"/>
              <dgm:constr type="w" for="ch" forName="Parent2" refType="w" fact="0.2959"/>
              <dgm:constr type="h" for="ch" forName="Parent2" refType="h" fact="0.1337"/>
              <dgm:constr type="l" for="ch" forName="Parent3" refType="w" fact="0.1183"/>
              <dgm:constr type="t" for="ch" forName="Parent3" refType="h" fact="0.7306"/>
              <dgm:constr type="w" for="ch" forName="Parent3" refType="w" fact="0.2959"/>
              <dgm:constr type="h" for="ch" forName="Parent3" refType="h" fact="0.1337"/>
              <dgm:constr type="l" for="ch" forName="Child1" refType="w" fact="0.5325"/>
              <dgm:constr type="t" for="ch" forName="Child1" refType="h" fact="0.1435"/>
              <dgm:constr type="w" for="ch" forName="Child1" refType="w" fact="0.3195"/>
              <dgm:constr type="h" for="ch" forName="Child1" refType="h" fact="0.1926"/>
              <dgm:constr type="l" for="ch" forName="Child2" refType="w" fact="0.6805"/>
              <dgm:constr type="t" for="ch" forName="Child2" refType="h" fact="0.4217"/>
              <dgm:constr type="w" for="ch" forName="Child2" refType="w" fact="0.3195"/>
              <dgm:constr type="h" for="ch" forName="Child2" refType="h" fact="0.1926"/>
              <dgm:constr type="l" for="ch" forName="Child3" refType="w" fact="0.5325"/>
              <dgm:constr type="t" for="ch" forName="Child3" refType="h" fact="0.6998"/>
              <dgm:constr type="w" for="ch" forName="Child3" refType="w" fact="0.3195"/>
              <dgm:constr type="h" for="ch" forName="Child3" refType="h" fact="0.1926"/>
            </dgm:constrLst>
          </dgm:if>
          <dgm:if name="Name16" axis="ch" ptType="node" func="cnt" op="equ" val="4">
            <dgm:alg type="composite">
              <dgm:param type="ar" val="0.7073"/>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l" for="ch" forName="Accent1" refType="w" fact="0"/>
              <dgm:constr type="t" for="ch" forName="Accent1" refType="h" fact="0"/>
              <dgm:constr type="w" for="ch" forName="Accent1" refType="w" fact="0.5331"/>
              <dgm:constr type="h" for="ch" forName="Accent1" refType="h" fact="0.3771"/>
              <dgm:constr type="l" for="ch" forName="Accent2" refType="w" fact="0.1481"/>
              <dgm:constr type="t" for="ch" forName="Accent2" refType="h" fact="0.2167"/>
              <dgm:constr type="w" for="ch" forName="Accent2" refType="w" fact="0.5331"/>
              <dgm:constr type="h" for="ch" forName="Accent2" refType="h" fact="0.3771"/>
              <dgm:constr type="l" for="ch" forName="Accent3" refType="w" fact="0"/>
              <dgm:constr type="t" for="ch" forName="Accent3" refType="h" fact="0.4342"/>
              <dgm:constr type="w" for="ch" forName="Accent3" refType="w" fact="0.5331"/>
              <dgm:constr type="h" for="ch" forName="Accent3" refType="h" fact="0.3771"/>
              <dgm:constr type="l" for="ch" forName="Accent4" refType="w" fact="0.186"/>
              <dgm:constr type="t" for="ch" forName="Accent4" refType="h" fact="0.6759"/>
              <dgm:constr type="w" for="ch" forName="Accent4" refType="w" fact="0.458"/>
              <dgm:constr type="h" for="ch" forName="Accent4" refType="h" fact="0.3241"/>
              <dgm:constr type="l" for="ch" forName="Parent1" refType="w" fact="0.1171"/>
              <dgm:constr type="t" for="ch" forName="Parent1" refType="h" fact="0.1365"/>
              <dgm:constr type="w" for="ch" forName="Parent1" refType="w" fact="0.2975"/>
              <dgm:constr type="h" for="ch" forName="Parent1" refType="h" fact="0.1052"/>
              <dgm:constr type="l" for="ch" forName="Parent2" refType="w" fact="0.2658"/>
              <dgm:constr type="t" for="ch" forName="Parent2" refType="h" fact="0.3536"/>
              <dgm:constr type="w" for="ch" forName="Parent2" refType="w" fact="0.2975"/>
              <dgm:constr type="h" for="ch" forName="Parent2" refType="h" fact="0.1052"/>
              <dgm:constr type="l" for="ch" forName="Parent3" refType="w" fact="0.1171"/>
              <dgm:constr type="t" for="ch" forName="Parent3" refType="h" fact="0.5707"/>
              <dgm:constr type="w" for="ch" forName="Parent3" refType="w" fact="0.2975"/>
              <dgm:constr type="h" for="ch" forName="Parent3" refType="h" fact="0.1052"/>
              <dgm:constr type="l" for="ch" forName="Parent4" refType="w" fact="0.2658"/>
              <dgm:constr type="t" for="ch" forName="Parent4" refType="h" fact="0.7878"/>
              <dgm:constr type="w" for="ch" forName="Parent4" refType="w" fact="0.2975"/>
              <dgm:constr type="h" for="ch" forName="Parent4" refType="h" fact="0.1052"/>
              <dgm:constr type="l" for="ch" forName="Child1" refType="w" fact="0.5348"/>
              <dgm:constr type="t" for="ch" forName="Child1" refType="h" fact="0.1119"/>
              <dgm:constr type="w" for="ch" forName="Child1" refType="w" fact="0.3196"/>
              <dgm:constr type="h" for="ch" forName="Child1" refType="h" fact="0.15"/>
              <dgm:constr type="l" for="ch" forName="Child2" refType="w" fact="0.6804"/>
              <dgm:constr type="t" for="ch" forName="Child2" refType="h" fact="0.3312"/>
              <dgm:constr type="w" for="ch" forName="Child2" refType="w" fact="0.3196"/>
              <dgm:constr type="h" for="ch" forName="Child2" refType="h" fact="0.15"/>
              <dgm:constr type="l" for="ch" forName="Child3" refType="w" fact="0.5348"/>
              <dgm:constr type="t" for="ch" forName="Child3" refType="h" fact="0.5461"/>
              <dgm:constr type="w" for="ch" forName="Child3" refType="w" fact="0.3196"/>
              <dgm:constr type="h" for="ch" forName="Child3" refType="h" fact="0.15"/>
              <dgm:constr type="l" for="ch" forName="Child4" refType="w" fact="0.6804"/>
              <dgm:constr type="t" for="ch" forName="Child4" refType="h" fact="0.7632"/>
              <dgm:constr type="w" for="ch" forName="Child4" refType="w" fact="0.3196"/>
              <dgm:constr type="h" for="ch" forName="Child4" refType="h" fact="0.15"/>
            </dgm:constrLst>
          </dgm:if>
          <dgm:if name="Name17" axis="ch" ptType="node" func="cnt" op="equ" val="5">
            <dgm:alg type="composite">
              <dgm:param type="ar" val="0.581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l" for="ch" forName="Accent1" refType="w" fact="0"/>
              <dgm:constr type="t" for="ch" forName="Accent1" refType="h" fact="0"/>
              <dgm:constr type="w" for="ch" forName="Accent1" refType="w" fact="0.5331"/>
              <dgm:constr type="h" for="ch" forName="Accent1" refType="h" fact="0.3098"/>
              <dgm:constr type="l" for="ch" forName="Accent2" refType="w" fact="0.1481"/>
              <dgm:constr type="t" for="ch" forName="Accent2" refType="h" fact="0.178"/>
              <dgm:constr type="w" for="ch" forName="Accent2" refType="w" fact="0.5331"/>
              <dgm:constr type="h" for="ch" forName="Accent2" refType="h" fact="0.3098"/>
              <dgm:constr type="l" for="ch" forName="Accent3" refType="w" fact="0"/>
              <dgm:constr type="t" for="ch" forName="Accent3" refType="h" fact="0.3568"/>
              <dgm:constr type="w" for="ch" forName="Accent3" refType="w" fact="0.5331"/>
              <dgm:constr type="h" for="ch" forName="Accent3" refType="h" fact="0.3098"/>
              <dgm:constr type="l" for="ch" forName="Accent4" refType="w" fact="0.1481"/>
              <dgm:constr type="t" for="ch" forName="Accent4" refType="h" fact="0.5351"/>
              <dgm:constr type="w" for="ch" forName="Accent4" refType="w" fact="0.5331"/>
              <dgm:constr type="h" for="ch" forName="Accent4" refType="h" fact="0.3098"/>
              <dgm:constr type="l" for="ch" forName="Accent5" refType="w" fact="0.0378"/>
              <dgm:constr type="t" for="ch" forName="Accent5" refType="h" fact="0.7337"/>
              <dgm:constr type="w" for="ch" forName="Accent5" refType="w" fact="0.458"/>
              <dgm:constr type="h" for="ch" forName="Accent5" refType="h" fact="0.2663"/>
              <dgm:constr type="l" for="ch" forName="Parent1" refType="w" fact="0.1171"/>
              <dgm:constr type="t" for="ch" forName="Parent1" refType="h" fact="0.1122"/>
              <dgm:constr type="w" for="ch" forName="Parent1" refType="w" fact="0.2975"/>
              <dgm:constr type="h" for="ch" forName="Parent1" refType="h" fact="0.0864"/>
              <dgm:constr type="l" for="ch" forName="Parent2" refType="w" fact="0.2658"/>
              <dgm:constr type="t" for="ch" forName="Parent2" refType="h" fact="0.2906"/>
              <dgm:constr type="w" for="ch" forName="Parent2" refType="w" fact="0.2975"/>
              <dgm:constr type="h" for="ch" forName="Parent2" refType="h" fact="0.0864"/>
              <dgm:constr type="l" for="ch" forName="Parent3" refType="w" fact="0.1171"/>
              <dgm:constr type="t" for="ch" forName="Parent3" refType="h" fact="0.4689"/>
              <dgm:constr type="w" for="ch" forName="Parent3" refType="w" fact="0.2975"/>
              <dgm:constr type="h" for="ch" forName="Parent3" refType="h" fact="0.0864"/>
              <dgm:constr type="l" for="ch" forName="Parent4" refType="w" fact="0.2658"/>
              <dgm:constr type="t" for="ch" forName="Parent4" refType="h" fact="0.6473"/>
              <dgm:constr type="w" for="ch" forName="Parent4" refType="w" fact="0.2975"/>
              <dgm:constr type="h" for="ch" forName="Parent4" refType="h" fact="0.0864"/>
              <dgm:constr type="l" for="ch" forName="Parent5" refType="w" fact="0.1171"/>
              <dgm:constr type="t" for="ch" forName="Parent5" refType="h" fact="0.8257"/>
              <dgm:constr type="w" for="ch" forName="Parent5" refType="w" fact="0.2975"/>
              <dgm:constr type="h" for="ch" forName="Parent5" refType="h" fact="0.0864"/>
              <dgm:constr type="l" for="ch" forName="Child1" refType="w" fact="0.5348"/>
              <dgm:constr type="t" for="ch" forName="Child1" refType="h" fact="0.0919"/>
              <dgm:constr type="w" for="ch" forName="Child1" refType="w" fact="0.3196"/>
              <dgm:constr type="h" for="ch" forName="Child1" refType="h" fact="0.1232"/>
              <dgm:constr type="l" for="ch" forName="Child2" refType="w" fact="0.6804"/>
              <dgm:constr type="t" for="ch" forName="Child2" refType="h" fact="0.2722"/>
              <dgm:constr type="w" for="ch" forName="Child2" refType="w" fact="0.3196"/>
              <dgm:constr type="h" for="ch" forName="Child2" refType="h" fact="0.1232"/>
              <dgm:constr type="l" for="ch" forName="Child3" refType="w" fact="0.5348"/>
              <dgm:constr type="t" for="ch" forName="Child3" refType="h" fact="0.4487"/>
              <dgm:constr type="w" for="ch" forName="Child3" refType="w" fact="0.3196"/>
              <dgm:constr type="h" for="ch" forName="Child3" refType="h" fact="0.1232"/>
              <dgm:constr type="l" for="ch" forName="Child4" refType="w" fact="0.6804"/>
              <dgm:constr type="t" for="ch" forName="Child4" refType="h" fact="0.6271"/>
              <dgm:constr type="w" for="ch" forName="Child4" refType="w" fact="0.3196"/>
              <dgm:constr type="h" for="ch" forName="Child4" refType="h" fact="0.1232"/>
              <dgm:constr type="l" for="ch" forName="Child5" refType="w" fact="0.5348"/>
              <dgm:constr type="t" for="ch" forName="Child5" refType="h" fact="0.8073"/>
              <dgm:constr type="w" for="ch" forName="Child5" refType="w" fact="0.3196"/>
              <dgm:constr type="h" for="ch" forName="Child5" refType="h" fact="0.1232"/>
            </dgm:constrLst>
          </dgm:if>
          <dgm:if name="Name18" axis="ch" ptType="node" func="cnt" op="equ" val="6">
            <dgm:alg type="composite">
              <dgm:param type="ar" val="0.493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l" for="ch" forName="Accent1" refType="w" fact="0"/>
              <dgm:constr type="t" for="ch" forName="Accent1" refType="h" fact="0"/>
              <dgm:constr type="w" for="ch" forName="Accent1" refType="w" fact="0.5331"/>
              <dgm:constr type="h" for="ch" forName="Accent1" refType="h" fact="0.2629"/>
              <dgm:constr type="l" for="ch" forName="Accent2" refType="w" fact="0.1481"/>
              <dgm:constr type="t" for="ch" forName="Accent2" refType="h" fact="0.1511"/>
              <dgm:constr type="w" for="ch" forName="Accent2" refType="w" fact="0.5331"/>
              <dgm:constr type="h" for="ch" forName="Accent2" refType="h" fact="0.2629"/>
              <dgm:constr type="l" for="ch" forName="Accent3" refType="w" fact="0"/>
              <dgm:constr type="t" for="ch" forName="Accent3" refType="h" fact="0.3027"/>
              <dgm:constr type="w" for="ch" forName="Accent3" refType="w" fact="0.5331"/>
              <dgm:constr type="h" for="ch" forName="Accent3" refType="h" fact="0.2629"/>
              <dgm:constr type="l" for="ch" forName="Accent4" refType="w" fact="0.1481"/>
              <dgm:constr type="t" for="ch" forName="Accent4" refType="h" fact="0.4541"/>
              <dgm:constr type="w" for="ch" forName="Accent4" refType="w" fact="0.5331"/>
              <dgm:constr type="h" for="ch" forName="Accent4" refType="h" fact="0.2629"/>
              <dgm:constr type="l" for="ch" forName="Accent5" refType="w" fact="0"/>
              <dgm:constr type="t" for="ch" forName="Accent5" refType="h" fact="0.6053"/>
              <dgm:constr type="w" for="ch" forName="Accent5" refType="w" fact="0.5331"/>
              <dgm:constr type="h" for="ch" forName="Accent5" refType="h" fact="0.2629"/>
              <dgm:constr type="l" for="ch" forName="Accent6" refType="w" fact="0.186"/>
              <dgm:constr type="t" for="ch" forName="Accent6" refType="h" fact="0.774"/>
              <dgm:constr type="w" for="ch" forName="Accent6" refType="w" fact="0.458"/>
              <dgm:constr type="h" for="ch" forName="Accent6" refType="h" fact="0.226"/>
              <dgm:constr type="l" for="ch" forName="Parent1" refType="w" fact="0.1171"/>
              <dgm:constr type="t" for="ch" forName="Parent1" refType="h" fact="0.0952"/>
              <dgm:constr type="w" for="ch" forName="Parent1" refType="w" fact="0.2975"/>
              <dgm:constr type="h" for="ch" forName="Parent1" refType="h" fact="0.0733"/>
              <dgm:constr type="l" for="ch" forName="Parent2" refType="w" fact="0.2658"/>
              <dgm:constr type="t" for="ch" forName="Parent2" refType="h" fact="0.2466"/>
              <dgm:constr type="w" for="ch" forName="Parent2" refType="w" fact="0.2975"/>
              <dgm:constr type="h" for="ch" forName="Parent2" refType="h" fact="0.0733"/>
              <dgm:constr type="l" for="ch" forName="Parent3" refType="w" fact="0.1171"/>
              <dgm:constr type="t" for="ch" forName="Parent3" refType="h" fact="0.3979"/>
              <dgm:constr type="w" for="ch" forName="Parent3" refType="w" fact="0.2975"/>
              <dgm:constr type="h" for="ch" forName="Parent3" refType="h" fact="0.0733"/>
              <dgm:constr type="l" for="ch" forName="Parent4" refType="w" fact="0.2658"/>
              <dgm:constr type="t" for="ch" forName="Parent4" refType="h" fact="0.5493"/>
              <dgm:constr type="w" for="ch" forName="Parent4" refType="w" fact="0.2975"/>
              <dgm:constr type="h" for="ch" forName="Parent4" refType="h" fact="0.0733"/>
              <dgm:constr type="l" for="ch" forName="Parent5" refType="w" fact="0.1171"/>
              <dgm:constr type="t" for="ch" forName="Parent5" refType="h" fact="0.7005"/>
              <dgm:constr type="w" for="ch" forName="Parent5" refType="w" fact="0.2975"/>
              <dgm:constr type="h" for="ch" forName="Parent5" refType="h" fact="0.0733"/>
              <dgm:constr type="l" for="ch" forName="Parent6" refType="w" fact="0.2658"/>
              <dgm:constr type="t" for="ch" forName="Parent6" refType="h" fact="0.8519"/>
              <dgm:constr type="w" for="ch" forName="Parent6" refType="w" fact="0.2975"/>
              <dgm:constr type="h" for="ch" forName="Parent6" refType="h" fact="0.0733"/>
              <dgm:constr type="l" for="ch" forName="Child1" refType="w" fact="0.5348"/>
              <dgm:constr type="t" for="ch" forName="Child1" refType="h" fact="0.078"/>
              <dgm:constr type="w" for="ch" forName="Child1" refType="w" fact="0.3196"/>
              <dgm:constr type="h" for="ch" forName="Child1" refType="h" fact="0.1046"/>
              <dgm:constr type="l" for="ch" forName="Child2" refType="w" fact="0.6804"/>
              <dgm:constr type="t" for="ch" forName="Child2" refType="h" fact="0.231"/>
              <dgm:constr type="w" for="ch" forName="Child2" refType="w" fact="0.3196"/>
              <dgm:constr type="h" for="ch" forName="Child2" refType="h" fact="0.1046"/>
              <dgm:constr type="l" for="ch" forName="Child3" refType="w" fact="0.5348"/>
              <dgm:constr type="t" for="ch" forName="Child3" refType="h" fact="0.3808"/>
              <dgm:constr type="w" for="ch" forName="Child3" refType="w" fact="0.3196"/>
              <dgm:constr type="h" for="ch" forName="Child3" refType="h" fact="0.1046"/>
              <dgm:constr type="l" for="ch" forName="Child4" refType="w" fact="0.6804"/>
              <dgm:constr type="t" for="ch" forName="Child4" refType="h" fact="0.5322"/>
              <dgm:constr type="w" for="ch" forName="Child4" refType="w" fact="0.3196"/>
              <dgm:constr type="h" for="ch" forName="Child4" refType="h" fact="0.1046"/>
              <dgm:constr type="l" for="ch" forName="Child5" refType="w" fact="0.5348"/>
              <dgm:constr type="t" for="ch" forName="Child5" refType="h" fact="0.6833"/>
              <dgm:constr type="w" for="ch" forName="Child5" refType="w" fact="0.3196"/>
              <dgm:constr type="h" for="ch" forName="Child5" refType="h" fact="0.1046"/>
              <dgm:constr type="l" for="ch" forName="Child6" refType="w" fact="0.6804"/>
              <dgm:constr type="t" for="ch" forName="Child6" refType="h" fact="0.8347"/>
              <dgm:constr type="w" for="ch" forName="Child6" refType="w" fact="0.3196"/>
              <dgm:constr type="h" for="ch" forName="Child6" refType="h" fact="0.1046"/>
            </dgm:constrLst>
          </dgm:if>
          <dgm:else name="Name19">
            <dgm:alg type="composite">
              <dgm:param type="ar" val="0.4284"/>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7"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7"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7"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7"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7"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Child7" refType="primFontSz" refFor="des" refForName="Parent6" op="lte"/>
              <dgm:constr type="primFontSz" for="des" forName="Child1" refType="primFontSz" refFor="des" refForName="Parent7" op="lte"/>
              <dgm:constr type="primFontSz" for="des" forName="Child2" refType="primFontSz" refFor="des" refForName="Parent7" op="lte"/>
              <dgm:constr type="primFontSz" for="des" forName="Child3" refType="primFontSz" refFor="des" refForName="Parent7" op="lte"/>
              <dgm:constr type="primFontSz" for="des" forName="Child4" refType="primFontSz" refFor="des" refForName="Parent7" op="lte"/>
              <dgm:constr type="primFontSz" for="des" forName="Child5" refType="primFontSz" refFor="des" refForName="Parent7" op="lte"/>
              <dgm:constr type="primFontSz" for="des" forName="Child6" refType="primFontSz" refFor="des" refForName="Parent7" op="lte"/>
              <dgm:constr type="primFontSz" for="des" forName="Child7" refType="primFontSz" refFor="des" refForName="Parent7"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Parent7"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primFontSz" for="des" forName="Child7" refType="primFontSz" refFor="des" refForName="Child1" op="equ"/>
              <dgm:constr type="l" for="ch" forName="Accent1" refType="w" fact="0"/>
              <dgm:constr type="t" for="ch" forName="Accent1" refType="h" fact="0"/>
              <dgm:constr type="w" for="ch" forName="Accent1" refType="w" fact="0.5331"/>
              <dgm:constr type="h" for="ch" forName="Accent1" refType="h" fact="0.2284"/>
              <dgm:constr type="l" for="ch" forName="Accent2" refType="w" fact="0.1481"/>
              <dgm:constr type="t" for="ch" forName="Accent2" refType="h" fact="0.1312"/>
              <dgm:constr type="w" for="ch" forName="Accent2" refType="w" fact="0.5331"/>
              <dgm:constr type="h" for="ch" forName="Accent2" refType="h" fact="0.2284"/>
              <dgm:constr type="l" for="ch" forName="Accent3" refType="w" fact="0"/>
              <dgm:constr type="t" for="ch" forName="Accent3" refType="h" fact="0.263"/>
              <dgm:constr type="w" for="ch" forName="Accent3" refType="w" fact="0.5331"/>
              <dgm:constr type="h" for="ch" forName="Accent3" refType="h" fact="0.2284"/>
              <dgm:constr type="l" for="ch" forName="Accent4" refType="w" fact="0.1481"/>
              <dgm:constr type="t" for="ch" forName="Accent4" refType="h" fact="0.3945"/>
              <dgm:constr type="w" for="ch" forName="Accent4" refType="w" fact="0.5331"/>
              <dgm:constr type="h" for="ch" forName="Accent4" refType="h" fact="0.2284"/>
              <dgm:constr type="l" for="ch" forName="Accent5" refType="w" fact="0"/>
              <dgm:constr type="t" for="ch" forName="Accent5" refType="h" fact="0.5258"/>
              <dgm:constr type="w" for="ch" forName="Accent5" refType="w" fact="0.5331"/>
              <dgm:constr type="h" for="ch" forName="Accent5" refType="h" fact="0.2284"/>
              <dgm:constr type="l" for="ch" forName="Accent6" refType="w" fact="0.1481"/>
              <dgm:constr type="t" for="ch" forName="Accent6" refType="h" fact="0.6573"/>
              <dgm:constr type="w" for="ch" forName="Accent6" refType="w" fact="0.5331"/>
              <dgm:constr type="h" for="ch" forName="Accent6" refType="h" fact="0.2284"/>
              <dgm:constr type="l" for="ch" forName="Accent7" refType="w" fact="0.0378"/>
              <dgm:constr type="t" for="ch" forName="Accent7" refType="h" fact="0.8037"/>
              <dgm:constr type="w" for="ch" forName="Accent7" refType="w" fact="0.458"/>
              <dgm:constr type="h" for="ch" forName="Accent7" refType="h" fact="0.1963"/>
              <dgm:constr type="l" for="ch" forName="Parent1" refType="w" fact="0.1171"/>
              <dgm:constr type="t" for="ch" forName="Parent1" refType="h" fact="0.0827"/>
              <dgm:constr type="w" for="ch" forName="Parent1" refType="w" fact="0.2975"/>
              <dgm:constr type="h" for="ch" forName="Parent1" refType="h" fact="0.0637"/>
              <dgm:constr type="l" for="ch" forName="Parent2" refType="w" fact="0.2658"/>
              <dgm:constr type="t" for="ch" forName="Parent2" refType="h" fact="0.2142"/>
              <dgm:constr type="w" for="ch" forName="Parent2" refType="w" fact="0.2975"/>
              <dgm:constr type="h" for="ch" forName="Parent2" refType="h" fact="0.0637"/>
              <dgm:constr type="l" for="ch" forName="Parent3" refType="w" fact="0.1171"/>
              <dgm:constr type="t" for="ch" forName="Parent3" refType="h" fact="0.3457"/>
              <dgm:constr type="w" for="ch" forName="Parent3" refType="w" fact="0.2975"/>
              <dgm:constr type="h" for="ch" forName="Parent3" refType="h" fact="0.0637"/>
              <dgm:constr type="l" for="ch" forName="Parent4" refType="w" fact="0.2658"/>
              <dgm:constr type="t" for="ch" forName="Parent4" refType="h" fact="0.4772"/>
              <dgm:constr type="w" for="ch" forName="Parent4" refType="w" fact="0.2975"/>
              <dgm:constr type="h" for="ch" forName="Parent4" refType="h" fact="0.0637"/>
              <dgm:constr type="l" for="ch" forName="Parent5" refType="w" fact="0.1171"/>
              <dgm:constr type="t" for="ch" forName="Parent5" refType="h" fact="0.6085"/>
              <dgm:constr type="w" for="ch" forName="Parent5" refType="w" fact="0.2975"/>
              <dgm:constr type="h" for="ch" forName="Parent5" refType="h" fact="0.0637"/>
              <dgm:constr type="l" for="ch" forName="Parent6" refType="w" fact="0.2658"/>
              <dgm:constr type="t" for="ch" forName="Parent6" refType="h" fact="0.74"/>
              <dgm:constr type="w" for="ch" forName="Parent6" refType="w" fact="0.2975"/>
              <dgm:constr type="h" for="ch" forName="Parent6" refType="h" fact="0.0637"/>
              <dgm:constr type="l" for="ch" forName="Parent7" refType="w" fact="0.1171"/>
              <dgm:constr type="t" for="ch" forName="Parent7" refType="h" fact="0.8715"/>
              <dgm:constr type="w" for="ch" forName="Parent7" refType="w" fact="0.2975"/>
              <dgm:constr type="h" for="ch" forName="Parent7" refType="h" fact="0.0637"/>
              <dgm:constr type="l" for="ch" forName="Child1" refType="w" fact="0.5348"/>
              <dgm:constr type="t" for="ch" forName="Child1" refType="h" fact="0.0678"/>
              <dgm:constr type="w" for="ch" forName="Child1" refType="w" fact="0.3196"/>
              <dgm:constr type="h" for="ch" forName="Child1" refType="h" fact="0.0908"/>
              <dgm:constr type="l" for="ch" forName="Child2" refType="w" fact="0.6804"/>
              <dgm:constr type="t" for="ch" forName="Child2" refType="h" fact="0.2006"/>
              <dgm:constr type="w" for="ch" forName="Child2" refType="w" fact="0.3196"/>
              <dgm:constr type="h" for="ch" forName="Child2" refType="h" fact="0.0908"/>
              <dgm:constr type="l" for="ch" forName="Child3" refType="w" fact="0.5348"/>
              <dgm:constr type="t" for="ch" forName="Child3" refType="h" fact="0.3308"/>
              <dgm:constr type="w" for="ch" forName="Child3" refType="w" fact="0.3196"/>
              <dgm:constr type="h" for="ch" forName="Child3" refType="h" fact="0.0908"/>
              <dgm:constr type="l" for="ch" forName="Child4" refType="w" fact="0.6804"/>
              <dgm:constr type="t" for="ch" forName="Child4" refType="h" fact="0.4623"/>
              <dgm:constr type="w" for="ch" forName="Child4" refType="w" fact="0.3196"/>
              <dgm:constr type="h" for="ch" forName="Child4" refType="h" fact="0.0908"/>
              <dgm:constr type="l" for="ch" forName="Child5" refType="w" fact="0.5348"/>
              <dgm:constr type="t" for="ch" forName="Child5" refType="h" fact="0.5936"/>
              <dgm:constr type="w" for="ch" forName="Child5" refType="w" fact="0.3196"/>
              <dgm:constr type="h" for="ch" forName="Child5" refType="h" fact="0.0908"/>
              <dgm:constr type="l" for="ch" forName="Child6" refType="w" fact="0.6804"/>
              <dgm:constr type="t" for="ch" forName="Child6" refType="h" fact="0.7251"/>
              <dgm:constr type="w" for="ch" forName="Child6" refType="w" fact="0.3196"/>
              <dgm:constr type="h" for="ch" forName="Child6" refType="h" fact="0.0908"/>
              <dgm:constr type="l" for="ch" forName="Child7" refType="w" fact="0.5348"/>
              <dgm:constr type="t" for="ch" forName="Child7" refType="h" fact="0.8579"/>
              <dgm:constr type="w" for="ch" forName="Child7" refType="w" fact="0.3196"/>
              <dgm:constr type="h" for="ch" forName="Child7" refType="h" fact="0.0908"/>
            </dgm:constrLst>
          </dgm:else>
        </dgm:choose>
      </dgm:else>
    </dgm:choose>
    <dgm:forEach name="wrapper" axis="self" ptType="parTrans">
      <dgm:forEach name="accentRepeat" axis="self">
        <dgm:layoutNode name="Accent" styleLbl="node1">
          <dgm:alg type="sp"/>
          <dgm:choose name="Name20">
            <dgm:if name="Name21" func="var" arg="dir" op="equ" val="norm">
              <dgm:choose name="Name22">
                <dgm:if name="Name23" axis="precedSib" ptType="node" func="cnt" op="equ" val="0">
                  <dgm:choose name="Name24">
                    <dgm:if name="Name25" axis="followSib" ptType="node" func="cnt" op="equ" val="0">
                      <dgm:shape xmlns:r="http://schemas.openxmlformats.org/officeDocument/2006/relationships" type="circularArrow" r:blip="">
                        <dgm:adjLst>
                          <dgm:adj idx="1" val="0.1098"/>
                          <dgm:adj idx="2" val="19.0387"/>
                          <dgm:adj idx="3" val="150"/>
                          <dgm:adj idx="4" val="180"/>
                          <dgm:adj idx="5" val="0.125"/>
                        </dgm:adjLst>
                      </dgm:shape>
                    </dgm:if>
                    <dgm:else name="Name26">
                      <dgm:shape xmlns:r="http://schemas.openxmlformats.org/officeDocument/2006/relationships" type="circularArrow" r:blip="">
                        <dgm:adjLst>
                          <dgm:adj idx="1" val="0.1098"/>
                          <dgm:adj idx="2" val="19.0387"/>
                          <dgm:adj idx="3" val="75"/>
                          <dgm:adj idx="4" val="180"/>
                          <dgm:adj idx="5" val="0.125"/>
                        </dgm:adjLst>
                      </dgm:shape>
                    </dgm:else>
                  </dgm:choose>
                </dgm:if>
                <dgm:else name="Name27">
                  <dgm:choose name="Name28">
                    <dgm:if name="Name29" axis="followSib" ptType="node" func="cnt" op="equ" val="0">
                      <dgm:choose name="Name30">
                        <dgm:if name="Name31" axis="precedSib" ptType="node" func="cnt" op="equ" val="1">
                          <dgm:shape xmlns:r="http://schemas.openxmlformats.org/officeDocument/2006/relationships" type="blockArc" r:blip="">
                            <dgm:adjLst>
                              <dgm:adj idx="1" val="0"/>
                              <dgm:adj idx="2" val="-45"/>
                              <dgm:adj idx="3" val="0.1274"/>
                            </dgm:adjLst>
                          </dgm:shape>
                        </dgm:if>
                        <dgm:if name="Name32" axis="precedSib" ptType="node" func="cnt" op="equ" val="2">
                          <dgm:shape xmlns:r="http://schemas.openxmlformats.org/officeDocument/2006/relationships" type="blockArc" r:blip="">
                            <dgm:adjLst>
                              <dgm:adj idx="1" val="-135"/>
                              <dgm:adj idx="2" val="180"/>
                              <dgm:adj idx="3" val="0.1274"/>
                            </dgm:adjLst>
                          </dgm:shape>
                        </dgm:if>
                        <dgm:if name="Name33" axis="precedSib" ptType="node" func="cnt" op="equ" val="3">
                          <dgm:shape xmlns:r="http://schemas.openxmlformats.org/officeDocument/2006/relationships" type="blockArc" r:blip="">
                            <dgm:adjLst>
                              <dgm:adj idx="1" val="0"/>
                              <dgm:adj idx="2" val="-45"/>
                              <dgm:adj idx="3" val="0.1274"/>
                            </dgm:adjLst>
                          </dgm:shape>
                        </dgm:if>
                        <dgm:if name="Name34" axis="precedSib" ptType="node" func="cnt" op="equ" val="4">
                          <dgm:shape xmlns:r="http://schemas.openxmlformats.org/officeDocument/2006/relationships" type="blockArc" r:blip="">
                            <dgm:adjLst>
                              <dgm:adj idx="1" val="-135"/>
                              <dgm:adj idx="2" val="180"/>
                              <dgm:adj idx="3" val="0.1274"/>
                            </dgm:adjLst>
                          </dgm:shape>
                        </dgm:if>
                        <dgm:if name="Name35" axis="precedSib" ptType="node" func="cnt" op="equ" val="5">
                          <dgm:shape xmlns:r="http://schemas.openxmlformats.org/officeDocument/2006/relationships" type="blockArc" r:blip="">
                            <dgm:adjLst>
                              <dgm:adj idx="1" val="0"/>
                              <dgm:adj idx="2" val="-45"/>
                              <dgm:adj idx="3" val="0.1274"/>
                            </dgm:adjLst>
                          </dgm:shape>
                        </dgm:if>
                        <dgm:if name="Name36" axis="precedSib" ptType="node" func="cnt" op="equ" val="6">
                          <dgm:shape xmlns:r="http://schemas.openxmlformats.org/officeDocument/2006/relationships" type="blockArc" r:blip="">
                            <dgm:adjLst>
                              <dgm:adj idx="1" val="-135"/>
                              <dgm:adj idx="2" val="180"/>
                              <dgm:adj idx="3" val="0.1274"/>
                            </dgm:adjLst>
                          </dgm:shape>
                        </dgm:if>
                        <dgm:else name="Name37"/>
                      </dgm:choose>
                    </dgm:if>
                    <dgm:else name="Name38">
                      <dgm:choose name="Name39">
                        <dgm:if name="Name40" axis="precedSib" ptType="node" func="cnt" op="equ" val="0">
                          <dgm:shape xmlns:r="http://schemas.openxmlformats.org/officeDocument/2006/relationships" type="blockArc" r:blip="">
                            <dgm:adjLst>
                              <dgm:adj idx="1" val="-133.1632"/>
                              <dgm:adj idx="2" val="65"/>
                              <dgm:adj idx="3" val="0.13"/>
                            </dgm:adjLst>
                          </dgm:shape>
                        </dgm:if>
                        <dgm:if name="Name41" axis="precedSib" ptType="node" func="cnt" op="equ" val="1">
                          <dgm:shape xmlns:r="http://schemas.openxmlformats.org/officeDocument/2006/relationships" type="leftCircularArrow" r:blip="">
                            <dgm:adjLst>
                              <dgm:adj idx="1" val="0.1098"/>
                              <dgm:adj idx="2" val="19.0387"/>
                              <dgm:adj idx="3" val="105"/>
                              <dgm:adj idx="4" val="-45"/>
                              <dgm:adj idx="5" val="0.125"/>
                            </dgm:adjLst>
                          </dgm:shape>
                        </dgm:if>
                        <dgm:if name="Name42" axis="precedSib" ptType="node" func="cnt" op="equ" val="2">
                          <dgm:shape xmlns:r="http://schemas.openxmlformats.org/officeDocument/2006/relationships" type="circularArrow" r:blip="">
                            <dgm:adjLst>
                              <dgm:adj idx="1" val="0.1098"/>
                              <dgm:adj idx="2" val="19.0387"/>
                              <dgm:adj idx="3" val="75"/>
                              <dgm:adj idx="4" val="-135"/>
                              <dgm:adj idx="5" val="0.125"/>
                            </dgm:adjLst>
                          </dgm:shape>
                        </dgm:if>
                        <dgm:if name="Name43" axis="precedSib" ptType="node" func="cnt" op="equ" val="3">
                          <dgm:shape xmlns:r="http://schemas.openxmlformats.org/officeDocument/2006/relationships" type="leftCircularArrow" r:blip="">
                            <dgm:adjLst>
                              <dgm:adj idx="1" val="0.1098"/>
                              <dgm:adj idx="2" val="19.0387"/>
                              <dgm:adj idx="3" val="105"/>
                              <dgm:adj idx="4" val="-45"/>
                              <dgm:adj idx="5" val="0.125"/>
                            </dgm:adjLst>
                          </dgm:shape>
                        </dgm:if>
                        <dgm:if name="Name44" axis="precedSib" ptType="node" func="cnt" op="equ" val="4">
                          <dgm:shape xmlns:r="http://schemas.openxmlformats.org/officeDocument/2006/relationships" type="circularArrow" r:blip="">
                            <dgm:adjLst>
                              <dgm:adj idx="1" val="0.1098"/>
                              <dgm:adj idx="2" val="19.0387"/>
                              <dgm:adj idx="3" val="75"/>
                              <dgm:adj idx="4" val="-135"/>
                              <dgm:adj idx="5" val="0.125"/>
                            </dgm:adjLst>
                          </dgm:shape>
                        </dgm:if>
                        <dgm:if name="Name45" axis="precedSib" ptType="node" func="cnt" op="equ" val="5">
                          <dgm:shape xmlns:r="http://schemas.openxmlformats.org/officeDocument/2006/relationships" type="leftCircularArrow" r:blip="">
                            <dgm:adjLst>
                              <dgm:adj idx="1" val="0.1098"/>
                              <dgm:adj idx="2" val="19.0387"/>
                              <dgm:adj idx="3" val="105"/>
                              <dgm:adj idx="4" val="-45"/>
                              <dgm:adj idx="5" val="0.125"/>
                            </dgm:adjLst>
                          </dgm:shape>
                        </dgm:if>
                        <dgm:if name="Name46" axis="precedSib" ptType="node" func="cnt" op="equ" val="6">
                          <dgm:shape xmlns:r="http://schemas.openxmlformats.org/officeDocument/2006/relationships" type="blockArc" r:blip="">
                            <dgm:adjLst>
                              <dgm:adj idx="1" val="-135"/>
                              <dgm:adj idx="2" val="180"/>
                              <dgm:adj idx="3" val="0.1274"/>
                            </dgm:adjLst>
                          </dgm:shape>
                        </dgm:if>
                        <dgm:else name="Name47"/>
                      </dgm:choose>
                    </dgm:else>
                  </dgm:choose>
                </dgm:else>
              </dgm:choose>
            </dgm:if>
            <dgm:else name="Name48">
              <dgm:choose name="Name49">
                <dgm:if name="Name50" axis="precedSib" ptType="node" func="cnt" op="equ" val="0">
                  <dgm:choose name="Name51">
                    <dgm:if name="Name52" axis="followSib" ptType="node" func="cnt" op="equ" val="0">
                      <dgm:shape xmlns:r="http://schemas.openxmlformats.org/officeDocument/2006/relationships" type="leftCircularArrow" r:blip="">
                        <dgm:adjLst>
                          <dgm:adj idx="1" val="0.1098"/>
                          <dgm:adj idx="2" val="19.0387"/>
                          <dgm:adj idx="3" val="30"/>
                          <dgm:adj idx="4" val="0"/>
                          <dgm:adj idx="5" val="0.125"/>
                        </dgm:adjLst>
                      </dgm:shape>
                    </dgm:if>
                    <dgm:else name="Name53">
                      <dgm:shape xmlns:r="http://schemas.openxmlformats.org/officeDocument/2006/relationships" type="leftCircularArrow" r:blip="">
                        <dgm:adjLst>
                          <dgm:adj idx="1" val="0.1098"/>
                          <dgm:adj idx="2" val="19.0387"/>
                          <dgm:adj idx="3" val="105"/>
                          <dgm:adj idx="4" val="0"/>
                          <dgm:adj idx="5" val="0.125"/>
                        </dgm:adjLst>
                      </dgm:shape>
                    </dgm:else>
                  </dgm:choose>
                </dgm:if>
                <dgm:else name="Name54">
                  <dgm:choose name="Name55">
                    <dgm:if name="Name56" axis="followSib" ptType="node" func="cnt" op="equ" val="0">
                      <dgm:choose name="Name57">
                        <dgm:if name="Name58" axis="precedSib" ptType="node" func="cnt" op="equ" val="1">
                          <dgm:shape xmlns:r="http://schemas.openxmlformats.org/officeDocument/2006/relationships" type="blockArc" r:blip="">
                            <dgm:adjLst>
                              <dgm:adj idx="1" val="-135"/>
                              <dgm:adj idx="2" val="180"/>
                              <dgm:adj idx="3" val="0.1274"/>
                            </dgm:adjLst>
                          </dgm:shape>
                        </dgm:if>
                        <dgm:if name="Name59" axis="precedSib" ptType="node" func="cnt" op="equ" val="2">
                          <dgm:shape xmlns:r="http://schemas.openxmlformats.org/officeDocument/2006/relationships" type="blockArc" r:blip="">
                            <dgm:adjLst>
                              <dgm:adj idx="1" val="0"/>
                              <dgm:adj idx="2" val="-45"/>
                              <dgm:adj idx="3" val="0.1274"/>
                            </dgm:adjLst>
                          </dgm:shape>
                        </dgm:if>
                        <dgm:if name="Name60" axis="precedSib" ptType="node" func="cnt" op="equ" val="3">
                          <dgm:shape xmlns:r="http://schemas.openxmlformats.org/officeDocument/2006/relationships" type="blockArc" r:blip="">
                            <dgm:adjLst>
                              <dgm:adj idx="1" val="-135"/>
                              <dgm:adj idx="2" val="180"/>
                              <dgm:adj idx="3" val="0.1274"/>
                            </dgm:adjLst>
                          </dgm:shape>
                        </dgm:if>
                        <dgm:if name="Name61" axis="precedSib" ptType="node" func="cnt" op="equ" val="4">
                          <dgm:shape xmlns:r="http://schemas.openxmlformats.org/officeDocument/2006/relationships" type="blockArc" r:blip="">
                            <dgm:adjLst>
                              <dgm:adj idx="1" val="0"/>
                              <dgm:adj idx="2" val="-45"/>
                              <dgm:adj idx="3" val="0.1274"/>
                            </dgm:adjLst>
                          </dgm:shape>
                        </dgm:if>
                        <dgm:if name="Name62" axis="precedSib" ptType="node" func="cnt" op="equ" val="5">
                          <dgm:shape xmlns:r="http://schemas.openxmlformats.org/officeDocument/2006/relationships" type="blockArc" r:blip="">
                            <dgm:adjLst>
                              <dgm:adj idx="1" val="-135"/>
                              <dgm:adj idx="2" val="180"/>
                              <dgm:adj idx="3" val="0.1274"/>
                            </dgm:adjLst>
                          </dgm:shape>
                        </dgm:if>
                        <dgm:if name="Name63" axis="precedSib" ptType="node" func="cnt" op="equ" val="6">
                          <dgm:shape xmlns:r="http://schemas.openxmlformats.org/officeDocument/2006/relationships" type="blockArc" r:blip="">
                            <dgm:adjLst>
                              <dgm:adj idx="1" val="0"/>
                              <dgm:adj idx="2" val="-45"/>
                              <dgm:adj idx="3" val="0.1274"/>
                            </dgm:adjLst>
                          </dgm:shape>
                        </dgm:if>
                        <dgm:else name="Name64"/>
                      </dgm:choose>
                    </dgm:if>
                    <dgm:else name="Name65">
                      <dgm:choose name="Name66">
                        <dgm:if name="Name67" axis="precedSib" ptType="node" func="cnt" op="equ" val="0">
                          <dgm:shape xmlns:r="http://schemas.openxmlformats.org/officeDocument/2006/relationships" type="blockArc" r:blip="">
                            <dgm:adjLst>
                              <dgm:adj idx="1" val="-133.1632"/>
                              <dgm:adj idx="2" val="65"/>
                              <dgm:adj idx="3" val="0.13"/>
                            </dgm:adjLst>
                          </dgm:shape>
                        </dgm:if>
                        <dgm:if name="Name68" axis="precedSib" ptType="node" func="cnt" op="equ" val="1">
                          <dgm:shape xmlns:r="http://schemas.openxmlformats.org/officeDocument/2006/relationships" type="circularArrow" r:blip="">
                            <dgm:adjLst>
                              <dgm:adj idx="1" val="0.1098"/>
                              <dgm:adj idx="2" val="19.0387"/>
                              <dgm:adj idx="3" val="75"/>
                              <dgm:adj idx="4" val="-135"/>
                              <dgm:adj idx="5" val="0.125"/>
                            </dgm:adjLst>
                          </dgm:shape>
                        </dgm:if>
                        <dgm:if name="Name69" axis="precedSib" ptType="node" func="cnt" op="equ" val="2">
                          <dgm:shape xmlns:r="http://schemas.openxmlformats.org/officeDocument/2006/relationships" type="leftCircularArrow" r:blip="">
                            <dgm:adjLst>
                              <dgm:adj idx="1" val="0.1098"/>
                              <dgm:adj idx="2" val="19.0387"/>
                              <dgm:adj idx="3" val="105"/>
                              <dgm:adj idx="4" val="-45"/>
                              <dgm:adj idx="5" val="0.125"/>
                            </dgm:adjLst>
                          </dgm:shape>
                        </dgm:if>
                        <dgm:if name="Name70" axis="precedSib" ptType="node" func="cnt" op="equ" val="3">
                          <dgm:shape xmlns:r="http://schemas.openxmlformats.org/officeDocument/2006/relationships" type="circularArrow" r:blip="">
                            <dgm:adjLst>
                              <dgm:adj idx="1" val="0.1098"/>
                              <dgm:adj idx="2" val="19.0387"/>
                              <dgm:adj idx="3" val="75"/>
                              <dgm:adj idx="4" val="-135"/>
                              <dgm:adj idx="5" val="0.125"/>
                            </dgm:adjLst>
                          </dgm:shape>
                        </dgm:if>
                        <dgm:if name="Name71" axis="precedSib" ptType="node" func="cnt" op="equ" val="4">
                          <dgm:shape xmlns:r="http://schemas.openxmlformats.org/officeDocument/2006/relationships" type="leftCircularArrow" r:blip="">
                            <dgm:adjLst>
                              <dgm:adj idx="1" val="0.1098"/>
                              <dgm:adj idx="2" val="19.0387"/>
                              <dgm:adj idx="3" val="105"/>
                              <dgm:adj idx="4" val="-45"/>
                              <dgm:adj idx="5" val="0.125"/>
                            </dgm:adjLst>
                          </dgm:shape>
                        </dgm:if>
                        <dgm:if name="Name72" axis="precedSib" ptType="node" func="cnt" op="equ" val="5">
                          <dgm:shape xmlns:r="http://schemas.openxmlformats.org/officeDocument/2006/relationships" type="circularArrow" r:blip="">
                            <dgm:adjLst>
                              <dgm:adj idx="1" val="0.1098"/>
                              <dgm:adj idx="2" val="19.0387"/>
                              <dgm:adj idx="3" val="75"/>
                              <dgm:adj idx="4" val="-135"/>
                              <dgm:adj idx="5" val="0.125"/>
                            </dgm:adjLst>
                          </dgm:shape>
                        </dgm:if>
                        <dgm:if name="Name73" axis="precedSib" ptType="node" func="cnt" op="equ" val="6">
                          <dgm:shape xmlns:r="http://schemas.openxmlformats.org/officeDocument/2006/relationships" type="blockArc" r:blip="">
                            <dgm:adjLst>
                              <dgm:adj idx="1" val="0"/>
                              <dgm:adj idx="2" val="-45"/>
                              <dgm:adj idx="3" val="0.1274"/>
                            </dgm:adjLst>
                          </dgm:shape>
                        </dgm:if>
                        <dgm:else name="Name74"/>
                      </dgm:choose>
                    </dgm:else>
                  </dgm:choose>
                </dgm:else>
              </dgm:choose>
            </dgm:else>
          </dgm:choose>
          <dgm:presOf/>
        </dgm:layoutNode>
      </dgm:forEach>
    </dgm:forEach>
    <dgm:forEach name="Name75" axis="ch" ptType="node" cnt="1">
      <dgm:layoutNode name="Accent1">
        <dgm:alg type="sp"/>
        <dgm:shape xmlns:r="http://schemas.openxmlformats.org/officeDocument/2006/relationships" r:blip="">
          <dgm:adjLst/>
        </dgm:shape>
        <dgm:presOf/>
        <dgm:constrLst/>
        <dgm:forEach name="Name76" ref="accentRepeat"/>
      </dgm:layoutNode>
      <dgm:choose name="Name77">
        <dgm:if name="Name78" axis="ch" ptType="node" func="cnt" op="gte" val="1">
          <dgm:layoutNode name="Child1"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79"/>
      </dgm:choose>
      <dgm:layoutNode name="Parent1"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80" axis="ch" ptType="node" st="2" cnt="1">
      <dgm:layoutNode name="Accent2">
        <dgm:alg type="sp"/>
        <dgm:shape xmlns:r="http://schemas.openxmlformats.org/officeDocument/2006/relationships" r:blip="">
          <dgm:adjLst/>
        </dgm:shape>
        <dgm:presOf/>
        <dgm:constrLst/>
        <dgm:forEach name="Name81" ref="accentRepeat"/>
      </dgm:layoutNode>
      <dgm:choose name="Name82">
        <dgm:if name="Name83" axis="ch" ptType="node" func="cnt" op="gte" val="1">
          <dgm:layoutNode name="Child2"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84"/>
      </dgm:choose>
      <dgm:layoutNode name="Parent2"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85" axis="ch" ptType="node" st="3" cnt="1">
      <dgm:layoutNode name="Accent3">
        <dgm:alg type="sp"/>
        <dgm:shape xmlns:r="http://schemas.openxmlformats.org/officeDocument/2006/relationships" r:blip="">
          <dgm:adjLst/>
        </dgm:shape>
        <dgm:presOf/>
        <dgm:constrLst/>
        <dgm:forEach name="Name86" ref="accentRepeat"/>
      </dgm:layoutNode>
      <dgm:choose name="Name87">
        <dgm:if name="Name88" axis="ch" ptType="node" func="cnt" op="gte" val="1">
          <dgm:layoutNode name="Child3"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89"/>
      </dgm:choose>
      <dgm:layoutNode name="Parent3"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90" axis="ch" ptType="node" st="4" cnt="1">
      <dgm:layoutNode name="Accent4">
        <dgm:alg type="sp"/>
        <dgm:shape xmlns:r="http://schemas.openxmlformats.org/officeDocument/2006/relationships" r:blip="">
          <dgm:adjLst/>
        </dgm:shape>
        <dgm:presOf/>
        <dgm:constrLst/>
        <dgm:forEach name="Name91" ref="accentRepeat"/>
      </dgm:layoutNode>
      <dgm:choose name="Name92">
        <dgm:if name="Name93" axis="ch" ptType="node" func="cnt" op="gte" val="1">
          <dgm:layoutNode name="Child4"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94"/>
      </dgm:choose>
      <dgm:layoutNode name="Parent4"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95" axis="ch" ptType="node" st="5" cnt="1">
      <dgm:layoutNode name="Accent5">
        <dgm:alg type="sp"/>
        <dgm:shape xmlns:r="http://schemas.openxmlformats.org/officeDocument/2006/relationships" r:blip="">
          <dgm:adjLst/>
        </dgm:shape>
        <dgm:presOf/>
        <dgm:constrLst/>
        <dgm:forEach name="Name96" ref="accentRepeat"/>
      </dgm:layoutNode>
      <dgm:choose name="Name97">
        <dgm:if name="Name98" axis="ch" ptType="node" func="cnt" op="gte" val="1">
          <dgm:layoutNode name="Child5"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99"/>
      </dgm:choose>
      <dgm:layoutNode name="Parent5"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100" axis="ch" ptType="node" st="6" cnt="1">
      <dgm:layoutNode name="Accent6">
        <dgm:alg type="sp"/>
        <dgm:shape xmlns:r="http://schemas.openxmlformats.org/officeDocument/2006/relationships" r:blip="">
          <dgm:adjLst/>
        </dgm:shape>
        <dgm:presOf/>
        <dgm:constrLst/>
        <dgm:forEach name="Name101" ref="accentRepeat"/>
      </dgm:layoutNode>
      <dgm:choose name="Name102">
        <dgm:if name="Name103" axis="ch" ptType="node" func="cnt" op="gte" val="1">
          <dgm:layoutNode name="Child6"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104"/>
      </dgm:choose>
      <dgm:layoutNode name="Parent6"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105" axis="ch" ptType="node" st="7" cnt="1">
      <dgm:layoutNode name="Accent7">
        <dgm:alg type="sp"/>
        <dgm:shape xmlns:r="http://schemas.openxmlformats.org/officeDocument/2006/relationships" r:blip="">
          <dgm:adjLst/>
        </dgm:shape>
        <dgm:presOf/>
        <dgm:constrLst/>
        <dgm:forEach name="Name106" ref="accentRepeat"/>
      </dgm:layoutNode>
      <dgm:choose name="Name107">
        <dgm:if name="Name108" axis="ch" ptType="node" func="cnt" op="gte" val="1">
          <dgm:layoutNode name="Child7"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109"/>
      </dgm:choose>
      <dgm:layoutNode name="Parent7"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layoutNode>
</dgm:layoutDef>
</file>

<file path=ppt/diagrams/layout5.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6.xml><?xml version="1.0" encoding="utf-8"?>
<dgm:layoutDef xmlns:dgm="http://schemas.openxmlformats.org/drawingml/2006/diagram" xmlns:a="http://schemas.openxmlformats.org/drawingml/2006/main" uniqueId="urn:microsoft.com/office/officeart/2018/2/layout/IconLabelList">
  <dgm:title val="Icon Label List"/>
  <dgm:desc val="Use to show non-sequential or grouped chunks of information accompanied by a related visuals. Works best with icons or small pictures with short text ca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snake">
          <dgm:param type="grDir" val="tL"/>
          <dgm:param type="flowDir" val="row"/>
          <dgm:param type="contDir" val="sameDir"/>
          <dgm:param type="off" val="ctr"/>
          <dgm:param type="vertAlign" val="mid"/>
          <dgm:param type="horzAlign" val="ctr"/>
        </dgm:alg>
      </dgm:if>
      <dgm:else name="Name2">
        <dgm:alg type="snake">
          <dgm:param type="grDir" val="tR"/>
          <dgm:param type="flowDir" val="row"/>
          <dgm:param type="contDir" val="sameDir"/>
          <dgm:param type="off" val="ctr"/>
          <dgm:param type="vertAlign" val="mid"/>
          <dgm:param type="horzAlign" val="ctr"/>
        </dgm:alg>
      </dgm:else>
    </dgm:choose>
    <dgm:shape xmlns:r="http://schemas.openxmlformats.org/officeDocument/2006/relationships" r:blip="">
      <dgm:adjLst/>
    </dgm:shape>
    <dgm:presOf/>
    <dgm:choose name="Name3">
      <dgm:if name="Name4" axis="ch" ptType="node" func="cnt" op="lte" val="2">
        <dgm:constrLst>
          <dgm:constr type="h" for="ch" forName="compNode" refType="h" fact="0.4"/>
          <dgm:constr type="w" for="ch" forName="compNode" val="120"/>
          <dgm:constr type="w" for="ch" forName="sibTrans" refType="w" refFor="ch" refForName="compNode" fact="0.175"/>
          <dgm:constr type="sp" refType="w" refFor="ch" refForName="compNode" op="equ" fact="0.25"/>
          <dgm:constr type="primFontSz" for="des" ptType="node" op="equ" val="50"/>
          <dgm:constr type="h" for="des" forName="compNode" op="equ"/>
          <dgm:constr type="h" for="des" forName="textRect" op="equ"/>
        </dgm:constrLst>
      </dgm:if>
      <dgm:if name="Name5" axis="ch" ptType="node" func="cnt" op="lte" val="4">
        <dgm:constrLst>
          <dgm:constr type="h" for="ch" forName="compNode" refType="h" fact="0.4"/>
          <dgm:constr type="w" for="ch" forName="compNode" refType="w"/>
          <dgm:constr type="w" for="ch" forName="sibTrans" refType="w" refFor="ch" refForName="compNode" fact="0.175"/>
          <dgm:constr type="sp" refType="w" refFor="ch" refForName="compNode" op="equ" fact="0.25"/>
          <dgm:constr type="primFontSz" for="des" ptType="node" op="equ" val="36"/>
          <dgm:constr type="h" for="des" forName="compNode" op="equ"/>
          <dgm:constr type="h" for="des" forName="textRect" op="equ"/>
        </dgm:constrLst>
      </dgm:if>
      <dgm:else name="Name6">
        <dgm:constrLst>
          <dgm:constr type="h" for="ch" forName="compNode" refType="h" fact="0.4"/>
          <dgm:constr type="w" for="ch" forName="compNode" refType="w"/>
          <dgm:constr type="w" for="ch" forName="sibTrans" refType="w" refFor="ch" refForName="compNode" fact="0.175"/>
          <dgm:constr type="sp" refType="w" refFor="ch" refForName="compNode" op="equ" fact="0.25"/>
          <dgm:constr type="primFontSz" for="des" ptType="node" op="equ" val="24"/>
          <dgm:constr type="h" for="des" forName="compNode" op="equ"/>
          <dgm:constr type="h" for="des" forName="textRect" op="equ"/>
        </dgm:constrLst>
      </dgm:else>
    </dgm:choose>
    <dgm:ruleLst>
      <dgm:rule type="w" for="ch" forName="compNode" val="50" fact="NaN" max="NaN"/>
    </dgm:ruleLst>
    <dgm:forEach name="Name7" axis="ch" ptType="node">
      <dgm:layoutNode name="compNode">
        <dgm:alg type="composite"/>
        <dgm:shape xmlns:r="http://schemas.openxmlformats.org/officeDocument/2006/relationships" r:blip="">
          <dgm:adjLst/>
        </dgm:shape>
        <dgm:presOf axis="self"/>
        <dgm:constrLst>
          <dgm:constr type="w" for="ch" forName="iconRect" refType="w" fact="0.45"/>
          <dgm:constr type="h" for="ch" forName="iconRect" refType="w" refFor="ch" refForName="iconRect"/>
          <dgm:constr type="ctrX" for="ch" forName="iconRect" refType="w" fact="0.5"/>
          <dgm:constr type="t" for="ch" forName="iconRect"/>
          <dgm:constr type="h" for="ch" forName="spaceRect" refType="h" fact="0.15"/>
          <dgm:constr type="w" for="ch" forName="spaceRect" refType="w"/>
          <dgm:constr type="l" for="ch" forName="spaceRect"/>
          <dgm:constr type="t" for="ch" forName="spaceRect" refType="b" refFor="ch" refForName="iconRect"/>
          <dgm:constr type="h" for="ch" forName="textRect" val="20"/>
          <dgm:constr type="w" for="ch" forName="textRect" refType="w"/>
          <dgm:constr type="l" for="ch" forName="textRect"/>
          <dgm:constr type="t" for="ch" forName="textRect" refType="b" refFor="ch" refForName="spaceRect"/>
        </dgm:constrLst>
        <dgm:ruleLst>
          <dgm:rule type="h" val="INF" fact="NaN" max="NaN"/>
        </dgm:ruleLst>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textRect" styleLbl="revTx">
          <dgm:varLst>
            <dgm:chMax val="1"/>
            <dgm:chPref val="1"/>
          </dgm:varLst>
          <dgm:alg type="tx">
            <dgm:param type="txAnchorVert" val="t"/>
          </dgm:alg>
          <dgm:shape xmlns:r="http://schemas.openxmlformats.org/officeDocument/2006/relationships" type="rect" r:blip="">
            <dgm:adjLst/>
          </dgm:shape>
          <dgm:presOf axis="self" ptType="node"/>
          <dgm:constrLst>
            <dgm:constr type="lMarg"/>
            <dgm:constr type="rMarg"/>
            <dgm:constr type="tMarg"/>
            <dgm:constr type="bMarg"/>
          </dgm:constrLst>
          <dgm:ruleLst>
            <dgm:rule type="primFontSz" val="11" fact="NaN" max="NaN"/>
            <dgm:rule type="h" val="INF" fact="NaN" max="NaN"/>
          </dgm:ruleLst>
        </dgm:layoutNode>
      </dgm:layoutNode>
      <dgm:forEach name="Name8"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lvl1pPr>
      </dgm1612:lstStyle>
    </a:ext>
  </dgm:extLst>
</dgm:layoutDef>
</file>

<file path=ppt/diagrams/layout7.xml><?xml version="1.0" encoding="utf-8"?>
<dgm:layoutDef xmlns:dgm="http://schemas.openxmlformats.org/drawingml/2006/diagram" xmlns:a="http://schemas.openxmlformats.org/drawingml/2006/main" uniqueId="urn:microsoft.com/office/officeart/2018/2/layout/IconCircleList">
  <dgm:title val="Icon Circle List"/>
  <dgm:desc val="Use to show non-sequential or grouped chunks of information accompanied by related visuals. Circular shapes can hold an icon or small picture and corresponding text box shows Level 1 text. Works best for icons or small pictures with medium-length descri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alg type="sp"/>
    <dgm:shape xmlns:r="http://schemas.openxmlformats.org/officeDocument/2006/relationships" r:blip="">
      <dgm:adjLst/>
    </dgm:shape>
    <dgm:presOf/>
    <dgm:choose name="Name0">
      <dgm:if name="Name1" axis="ch" ptType="node" func="cnt" op="lte" val="3">
        <dgm:constrLst>
          <dgm:constr type="w" for="ch" forName="container" refType="w"/>
          <dgm:constr type="h" for="ch" forName="container" refType="h" fact="0.4"/>
        </dgm:constrLst>
      </dgm:if>
      <dgm:else name="Name2">
        <dgm:constrLst>
          <dgm:constr type="w" for="ch" forName="container" refType="w"/>
          <dgm:constr type="h" for="ch" forName="container" refType="h"/>
        </dgm:constrLst>
      </dgm:else>
    </dgm:choose>
    <dgm:ruleLst>
      <dgm:rule type="h" for="ch" forName="container" val="INF" fact="NaN" max="NaN"/>
    </dgm:ruleLst>
    <dgm:layoutNode name="container">
      <dgm:varLst>
        <dgm:dir/>
        <dgm:resizeHandles val="exact"/>
      </dgm:varLst>
      <dgm:choose name="Name3">
        <dgm:if name="Name4" axis="self" func="var" arg="dir" op="equ" val="norm">
          <dgm:alg type="snake">
            <dgm:param type="grDir" val="tL"/>
            <dgm:param type="flowDir" val="row"/>
            <dgm:param type="contDir" val="sameDir"/>
          </dgm:alg>
        </dgm:if>
        <dgm:else name="Name5">
          <dgm:alg type="snake">
            <dgm:param type="grDir" val="tR"/>
            <dgm:param type="flowDir" val="row"/>
            <dgm:param type="contDir" val="sameDir"/>
          </dgm:alg>
        </dgm:else>
      </dgm:choose>
      <dgm:shape xmlns:r="http://schemas.openxmlformats.org/officeDocument/2006/relationships" r:blip="">
        <dgm:adjLst/>
      </dgm:shape>
      <dgm:presOf/>
      <dgm:constrLst>
        <dgm:constr type="w" for="ch" forName="compNode" refType="w"/>
        <dgm:constr type="h" for="ch" forName="compNode" refType="w" fact="0.28"/>
        <dgm:constr type="w" for="ch" forName="sibTrans" refType="w" refFor="ch" refForName="compNode" fact="0.115"/>
        <dgm:constr type="sp" refType="h" op="equ" fact="0.17"/>
        <dgm:constr type="primFontSz" for="des" ptType="node" op="equ" val="24"/>
        <dgm:constr type="h" for="des" forName="compNode" op="equ"/>
        <dgm:constr type="h" for="des" forName="iconBgRect" op="equ"/>
      </dgm:constrLst>
      <dgm:ruleLst>
        <dgm:rule type="w" for="ch" forName="compNode" val="60" fact="NaN" max="NaN"/>
      </dgm:ruleLst>
      <dgm:forEach name="Name6" axis="ch" ptType="node">
        <dgm:layoutNode name="compNode">
          <dgm:alg type="composite"/>
          <dgm:shape xmlns:r="http://schemas.openxmlformats.org/officeDocument/2006/relationships" r:blip="">
            <dgm:adjLst/>
          </dgm:shape>
          <dgm:presOf axis="self"/>
          <dgm:constrLst>
            <dgm:constr type="w" for="ch" forName="iconBgRect" refType="w" fact="0.28"/>
            <dgm:constr type="h" for="ch" forName="iconBgRect" refType="w" refFor="ch" refForName="iconBgRect"/>
            <dgm:constr type="t" for="ch" forName="iconBgRect"/>
            <dgm:constr type="l" for="ch" forName="iconBgRect"/>
            <dgm:constr type="w" for="ch" forName="iconRect" refType="w" refFor="ch" refForName="iconBgRect" fact="0.58"/>
            <dgm:constr type="h" for="ch" forName="iconRect" refType="w" refFor="ch" refForName="iconRect"/>
            <dgm:constr type="ctrX" for="ch" forName="iconRect" refType="ctrX" refFor="ch" refForName="iconBgRect"/>
            <dgm:constr type="ctrY" for="ch" forName="iconRect" refType="ctrY" refFor="ch" refForName="iconBgRect"/>
            <dgm:constr type="w" for="ch" forName="spaceRect" refType="w" fact="0.06"/>
            <dgm:constr type="h" for="ch" forName="spaceRect" refType="h" refFor="ch" refForName="iconBgRect"/>
            <dgm:constr type="t" for="ch" forName="spaceRect" refType="t" refFor="ch" refForName="iconBgRect"/>
            <dgm:constr type="l" for="ch" forName="spaceRect" refType="r" refFor="ch" refForName="iconBgRect"/>
            <dgm:constr type="h" for="ch" forName="textRect" refType="h" refFor="ch" refForName="iconBgRect"/>
            <dgm:constr type="t" for="ch" forName="textRect" refType="t" refFor="ch" refForName="iconBgRect"/>
            <dgm:constr type="l" for="ch" forName="textRect" refType="r" refFor="ch" refForName="spaceRect"/>
          </dgm:constrLst>
          <dgm:ruleLst/>
          <dgm:layoutNode name="iconBgRect" styleLbl="bgShp">
            <dgm:alg type="sp"/>
            <dgm:shape xmlns:r="http://schemas.openxmlformats.org/officeDocument/2006/relationships" type="ellipse" r:blip="">
              <dgm:adjLst/>
            </dgm:shape>
            <dgm:presOf/>
            <dgm:constrLst/>
            <dgm:ruleLst/>
          </dgm:layoutNode>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textRect" styleLbl="revTx">
            <dgm:varLst>
              <dgm:chMax val="1"/>
              <dgm:chPref val="1"/>
            </dgm:varLst>
            <dgm:choose name="Name7">
              <dgm:if name="Name8" func="var" arg="dir" op="equ" val="norm">
                <dgm:alg type="tx">
                  <dgm:param type="txAnchorVert" val="mid"/>
                  <dgm:param type="parTxLTRAlign" val="l"/>
                  <dgm:param type="shpTxLTRAlignCh" val="l"/>
                  <dgm:param type="parTxRTLAlign" val="l"/>
                  <dgm:param type="shpTxRTLAlignCh" val="l"/>
                </dgm:alg>
              </dgm:if>
              <dgm:else name="Name9">
                <dgm:alg type="tx">
                  <dgm:param type="txAnchorVert" val="mid"/>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self" ptType="node"/>
            <dgm:constrLst>
              <dgm:constr type="lMarg"/>
              <dgm:constr type="rMarg"/>
              <dgm:constr type="tMarg"/>
              <dgm:constr type="bMarg"/>
            </dgm:constrLst>
            <dgm:ruleLst>
              <dgm:rule type="primFontSz" val="11" fact="NaN" max="NaN"/>
            </dgm:ruleLst>
          </dgm:layoutNode>
        </dgm:layoutNode>
        <dgm:forEach name="Name10" axis="followSib" ptType="sibTrans" cnt="1">
          <dgm:layoutNode name="sibTrans">
            <dgm:alg type="sp"/>
            <dgm:shape xmlns:r="http://schemas.openxmlformats.org/officeDocument/2006/relationships" type="rect" r:blip="" hideGeom="1">
              <dgm:adjLst/>
            </dgm:shape>
            <dgm:presOf axis="self"/>
            <dgm:constrLst/>
            <dgm:ruleLst/>
          </dgm:layoutNode>
        </dgm:forEach>
      </dgm:forEach>
    </dgm:layoutNode>
  </dgm:layoutNode>
  <dgm:extLst>
    <a:ext uri="{68A01E43-0DF5-4B5B-8FA6-DAF915123BFB}">
      <dgm1612:lstStyle xmlns:dgm1612="http://schemas.microsoft.com/office/drawing/2016/12/diagram">
        <a:lvl1pPr>
          <a:lnSpc>
            <a:spcPct val="100000"/>
          </a:lnSpc>
        </a:lvl1pPr>
      </dgm1612:lstStyle>
    </a:ext>
  </dgm:extLst>
</dgm:layoutDef>
</file>

<file path=ppt/diagrams/layout8.xml><?xml version="1.0" encoding="utf-8"?>
<dgm:layoutDef xmlns:dgm="http://schemas.openxmlformats.org/drawingml/2006/diagram" xmlns:a="http://schemas.openxmlformats.org/drawingml/2006/main" uniqueId="urn:microsoft.com/office/officeart/2016/7/layout/LinearBlockProcessNumbered">
  <dgm:title val="Linear Block Process Numbered"/>
  <dgm:desc val="Used to show a progression; a timeline; sequential steps in a task, process, or workflow; or to emphasize movement or direction. Automatic numbers have been introduced to show the steps of the process. Level 1 text and Level 2 text both appears in a rectangle."/>
  <dgm:catLst>
    <dgm:cat type="process" pri="500"/>
  </dgm:catLst>
  <dgm:sampData>
    <dgm:dataModel>
      <dgm:ptLst>
        <dgm:pt modelId="0" type="doc"/>
        <dgm:pt modelId="1">
          <dgm:prSet phldr="1"/>
        </dgm:pt>
        <dgm:pt modelId="11">
          <dgm:prSet phldr="1"/>
        </dgm:pt>
        <dgm:pt modelId="2">
          <dgm:prSet phldr="1"/>
        </dgm:pt>
        <dgm:pt modelId="21">
          <dgm:prSet phldr="1"/>
        </dgm:pt>
        <dgm:pt modelId="3">
          <dgm:prSet phldr="1"/>
        </dgm:pt>
        <dgm:pt modelId="31">
          <dgm:prSet phldr="1"/>
        </dgm:pt>
        <dgm:pt modelId="101" type="sibTrans" cxnId="4">
          <dgm:prSet phldrT="1"/>
          <dgm:t>
            <a:bodyPr/>
            <a:lstStyle/>
            <a:p>
              <a:r>
                <a:t>01</a:t>
              </a:r>
            </a:p>
          </dgm:t>
        </dgm:pt>
        <dgm:pt modelId="201" type="sibTrans" cxnId="5">
          <dgm:prSet phldrT="2"/>
          <dgm:t>
            <a:bodyPr/>
            <a:lstStyle/>
            <a:p>
              <a:r>
                <a:t>02</a:t>
              </a:r>
            </a:p>
          </dgm:t>
        </dgm:pt>
        <dgm:pt modelId="301" type="sibTrans" cxnId="6">
          <dgm:prSet phldrT="3"/>
          <dgm:t>
            <a:bodyPr/>
            <a:lstStyle/>
            <a:p>
              <a:r>
                <a:t>03</a:t>
              </a:r>
            </a:p>
          </dgm:t>
        </dgm:pt>
      </dgm:ptLst>
      <dgm:cxnLst>
        <dgm:cxn modelId="4" srcId="0" destId="1" srcOrd="0" destOrd="0" sibTransId="101"/>
        <dgm:cxn modelId="5" srcId="0" destId="2" srcOrd="1" destOrd="0" sibTransId="201"/>
        <dgm:cxn modelId="6" srcId="0" destId="3" srcOrd="2" destOrd="0" sibTransId="301"/>
        <dgm:cxn modelId="13" srcId="1" destId="11" srcOrd="0" destOrd="0"/>
        <dgm:cxn modelId="23" srcId="2" destId="21" srcOrd="0" destOrd="0"/>
        <dgm:cxn modelId="33" srcId="3" destId="31" srcOrd="0" destOrd="0"/>
      </dgm:cxnLst>
      <dgm:bg/>
      <dgm:whole/>
    </dgm:dataModel>
  </dgm:sampData>
  <dgm:styleData>
    <dgm:dataModel>
      <dgm:ptLst>
        <dgm:pt modelId="0" type="doc"/>
        <dgm:pt modelId="1"/>
        <dgm:pt modelId="11"/>
        <dgm:pt modelId="2"/>
        <dgm:pt modelId="21"/>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Name0">
    <dgm:varLst>
      <dgm:animLvl val="lvl"/>
      <dgm:resizeHandles val="exact"/>
    </dgm:varLst>
    <dgm:alg type="lin">
      <dgm:param type="linDir" val="fromL"/>
      <dgm:param type="nodeVertAlign" val="t"/>
    </dgm:alg>
    <dgm:shape xmlns:r="http://schemas.openxmlformats.org/officeDocument/2006/relationships" r:blip="">
      <dgm:adjLst/>
    </dgm:shape>
    <dgm:presOf/>
    <dgm:constrLst>
      <dgm:constr type="h" for="ch" forName="compositeNode" refType="h"/>
      <dgm:constr type="w" for="ch" forName="compositeNode" refType="w"/>
      <dgm:constr type="w" for="des" forName="simulatedConn" refType="w" refFor="ch" refForName="compositeNode" fact="0.15"/>
      <dgm:constr type="h" for="des" forName="simulatedConn" refType="w" refFor="des" refForName="simulatedConn"/>
      <dgm:constr type="h" for="des" forName="vSp1" refType="w" refFor="ch" refForName="compositeNode" fact="0.8"/>
      <dgm:constr type="h" for="des" forName="vSp2" refType="w" refFor="ch" refForName="compositeNode" fact="0.07"/>
      <dgm:constr type="w" for="ch" forName="vProcSp" refType="w" refFor="des" refForName="simulatedConn" op="equ"/>
      <dgm:constr type="h" for="ch" forName="vProcSp" refType="h" refFor="ch" refForName="compositeNode" op="equ"/>
      <dgm:constr type="w" for="ch" forName="sibTrans" refType="w" refFor="ch" refForName="compositeNode" fact="0.08"/>
      <dgm:constr type="primFontSz" for="des" forName="sibTransNodeRect" op="equ"/>
      <dgm:constr type="primFontSz" for="des" forName="nodeRect" op="equ"/>
    </dgm:constrLst>
    <dgm:ruleLst/>
    <dgm:forEach name="Name4" axis="ch" ptType="node">
      <dgm:layoutNode name="compositeNode">
        <dgm:varLst>
          <dgm:bulletEnabled val="1"/>
        </dgm:varLst>
        <dgm:alg type="composite"/>
        <dgm:constrLst>
          <dgm:constr type="h" refType="w" op="lte" fact="1.2"/>
          <dgm:constr type="w" for="ch" forName="bgRect" refType="w"/>
          <dgm:constr type="h" for="ch" forName="bgRect" refType="h"/>
          <dgm:constr type="t" for="ch" forName="bgRect"/>
          <dgm:constr type="l" for="ch" forName="bgRect"/>
          <dgm:constr type="w" for="ch" forName="sibTransNodeRect" refType="w" refFor="ch" refForName="bgRect"/>
          <dgm:constr type="h" for="ch" forName="sibTransNodeRect" refType="h" refFor="ch" refForName="bgRect" fact="0.4"/>
          <dgm:constr type="t" for="ch" forName="sibTransNodeRect"/>
          <dgm:constr type="l" for="ch" forName="sibTransNodeRect"/>
          <dgm:constr type="r" for="ch" forName="nodeRect" refType="r" refFor="ch" refForName="bgRect"/>
          <dgm:constr type="h" for="ch" forName="nodeRect" refType="h" refFor="ch" refForName="bgRect" fact="0.6"/>
          <dgm:constr type="t" for="ch" forName="nodeRect" refType="b" refFor="ch" refForName="sibTransNodeRect"/>
          <dgm:constr type="l" for="ch" forName="nodeRect" refType="l" refFor="ch" refForName="bgRect"/>
        </dgm:constrLst>
        <dgm:ruleLst>
          <dgm:rule type="w" for="ch" forName="nodeRect" val="NaN" fact="NaN" max="30"/>
        </dgm:ruleLst>
        <dgm:layoutNode name="bgRect" styleLbl="alignNode1">
          <dgm:alg type="sp"/>
          <dgm:shape xmlns:r="http://schemas.openxmlformats.org/officeDocument/2006/relationships" type="rect" r:blip="">
            <dgm:adjLst>
              <dgm:adj idx="1" val="0.05"/>
            </dgm:adjLst>
          </dgm:shape>
          <dgm:presOf axis="self"/>
          <dgm:constrLst/>
          <dgm:ruleLst/>
        </dgm:layoutNode>
        <dgm:forEach name="Name19" axis="followSib" ptType="sibTrans" hideLastTrans="0" cnt="1">
          <dgm:layoutNode name="sibTransNodeRect" styleLbl="alignNode1">
            <dgm:varLst>
              <dgm:chMax val="0"/>
              <dgm:bulletEnabled val="1"/>
            </dgm:varLst>
            <dgm:presOf axis="self"/>
            <dgm:alg type="tx">
              <dgm:param type="parTxLTRAlign" val="l"/>
              <dgm:param type="parTxRTLAlign" val="l"/>
            </dgm:alg>
            <dgm:shape xmlns:r="http://schemas.openxmlformats.org/officeDocument/2006/relationships" type="rect" r:blip="" hideGeom="1">
              <dgm:adjLst/>
            </dgm:shape>
            <dgm:constrLst>
              <dgm:constr type="primFontSz" val="66"/>
              <dgm:constr type="tMarg" val="13"/>
              <dgm:constr type="lMarg" refType="w" fact="0.28"/>
              <dgm:constr type="rMarg" refType="w" fact="0.28"/>
              <dgm:constr type="bMarg" val="13"/>
            </dgm:constrLst>
            <dgm:ruleLst>
              <dgm:rule type="primFontSz" val="14" fact="NaN" max="NaN"/>
              <dgm:rule type="tMarg" val="13" fact="NaN" max="NaN"/>
            </dgm:ruleLst>
          </dgm:layoutNode>
        </dgm:forEach>
        <dgm:layoutNode name="nodeRect" styleLbl="alignNode1" moveWith="bgRect">
          <dgm:varLst>
            <dgm:bulletEnabled val="1"/>
          </dgm:varLst>
          <dgm:alg type="tx">
            <dgm:param type="parTxLTRAlign" val="l"/>
            <dgm:param type="parTxRTLAlign" val="r"/>
            <dgm:param type="txAnchorVert" val="t"/>
            <dgm:param type="stBulletLvl" val="2"/>
          </dgm:alg>
          <dgm:shape xmlns:r="http://schemas.openxmlformats.org/officeDocument/2006/relationships" type="rect" r:blip="" hideGeom="1">
            <dgm:adjLst/>
          </dgm:shape>
          <dgm:presOf axis="desOrSelf" ptType="node"/>
          <dgm:constrLst>
            <dgm:constr type="primFontSz" val="26"/>
            <dgm:constr type="tMarg"/>
            <dgm:constr type="lMarg" refType="w" fact="0.28"/>
            <dgm:constr type="rMarg" refType="w" fact="0.28"/>
            <dgm:constr type="bMarg" val="26"/>
          </dgm:constrLst>
          <dgm:ruleLst>
            <dgm:rule type="primFontSz" val="11" fact="NaN" max="NaN"/>
          </dgm:ruleLst>
        </dgm:layoutNode>
      </dgm:layoutNode>
      <dgm:forEach name="Name14" axis="followSib" ptType="sibTrans" cnt="1">
        <dgm:layoutNode name="sibTrans">
          <dgm:alg type="sp"/>
          <dgm:shape xmlns:r="http://schemas.openxmlformats.org/officeDocument/2006/relationships" r:blip="">
            <dgm:adjLst/>
          </dgm:shape>
          <dgm:presOf/>
          <dgm:constrLst/>
          <dgm:ruleLst/>
        </dgm:layoutNode>
      </dgm:forEach>
    </dgm:forEach>
  </dgm:layoutNode>
  <dgm:extLst>
    <a:ext uri="{4F341089-5ED1-44EC-B178-C955D00A3D55}">
      <dgm1611:autoBuNodeInfoLst xmlns:dgm1611="http://schemas.microsoft.com/office/drawing/2016/11/diagram">
        <dgm1611:autoBuNodeInfo lvl="1" ptType="sibTrans">
          <dgm1611:buPr prefix="" leadZeros="1">
            <a:buAutoNum type="arabicParenBoth"/>
          </dgm1611:buPr>
        </dgm1611:autoBuNodeInfo>
      </dgm1611:autoBuNodeInfoLst>
    </a:ext>
  </dgm:extLst>
</dgm:layoutDef>
</file>

<file path=ppt/diagrams/layout9.xml><?xml version="1.0" encoding="utf-8"?>
<dgm:layoutDef xmlns:dgm="http://schemas.openxmlformats.org/drawingml/2006/diagram" xmlns:a="http://schemas.openxmlformats.org/drawingml/2006/main" uniqueId="urn:microsoft.com/office/officeart/2018/2/layout/IconLabelList">
  <dgm:title val="Icon Label List"/>
  <dgm:desc val="Use to show non-sequential or grouped chunks of information accompanied by a related visuals. Works best with icons or small pictures with short text captions."/>
  <dgm:catLst>
    <dgm:cat type="icon" pri="500"/>
  </dgm:catLst>
  <dgm:sampData useDef="1">
    <dgm:dataModel>
      <dgm:ptLst/>
      <dgm:bg/>
      <dgm:whole/>
    </dgm:dataModel>
  </dgm:sampData>
  <dgm:styleData useDef="1">
    <dgm:dataModel>
      <dgm:ptLst/>
      <dgm:bg/>
      <dgm:whole/>
    </dgm:dataModel>
  </dgm:styleData>
  <dgm:clrData useDef="1">
    <dgm:dataModel>
      <dgm:ptLst/>
      <dgm:bg/>
      <dgm:whole/>
    </dgm:dataModel>
  </dgm:clrData>
  <dgm:layoutNode name="root">
    <dgm:varLst>
      <dgm:dir/>
      <dgm:resizeHandles val="exact"/>
    </dgm:varLst>
    <dgm:choose name="Name0">
      <dgm:if name="Name1" axis="self" func="var" arg="dir" op="equ" val="norm">
        <dgm:alg type="snake">
          <dgm:param type="grDir" val="tL"/>
          <dgm:param type="flowDir" val="row"/>
          <dgm:param type="contDir" val="sameDir"/>
          <dgm:param type="off" val="ctr"/>
          <dgm:param type="vertAlign" val="mid"/>
          <dgm:param type="horzAlign" val="ctr"/>
        </dgm:alg>
      </dgm:if>
      <dgm:else name="Name2">
        <dgm:alg type="snake">
          <dgm:param type="grDir" val="tR"/>
          <dgm:param type="flowDir" val="row"/>
          <dgm:param type="contDir" val="sameDir"/>
          <dgm:param type="off" val="ctr"/>
          <dgm:param type="vertAlign" val="mid"/>
          <dgm:param type="horzAlign" val="ctr"/>
        </dgm:alg>
      </dgm:else>
    </dgm:choose>
    <dgm:shape xmlns:r="http://schemas.openxmlformats.org/officeDocument/2006/relationships" r:blip="">
      <dgm:adjLst/>
    </dgm:shape>
    <dgm:presOf/>
    <dgm:choose name="Name3">
      <dgm:if name="Name4" axis="ch" ptType="node" func="cnt" op="lte" val="2">
        <dgm:constrLst>
          <dgm:constr type="h" for="ch" forName="compNode" refType="h" fact="0.4"/>
          <dgm:constr type="w" for="ch" forName="compNode" val="120"/>
          <dgm:constr type="w" for="ch" forName="sibTrans" refType="w" refFor="ch" refForName="compNode" fact="0.175"/>
          <dgm:constr type="sp" refType="w" refFor="ch" refForName="compNode" op="equ" fact="0.25"/>
          <dgm:constr type="primFontSz" for="des" ptType="node" op="equ" val="50"/>
          <dgm:constr type="h" for="des" forName="compNode" op="equ"/>
          <dgm:constr type="h" for="des" forName="textRect" op="equ"/>
        </dgm:constrLst>
      </dgm:if>
      <dgm:if name="Name5" axis="ch" ptType="node" func="cnt" op="lte" val="4">
        <dgm:constrLst>
          <dgm:constr type="h" for="ch" forName="compNode" refType="h" fact="0.4"/>
          <dgm:constr type="w" for="ch" forName="compNode" refType="w"/>
          <dgm:constr type="w" for="ch" forName="sibTrans" refType="w" refFor="ch" refForName="compNode" fact="0.175"/>
          <dgm:constr type="sp" refType="w" refFor="ch" refForName="compNode" op="equ" fact="0.25"/>
          <dgm:constr type="primFontSz" for="des" ptType="node" op="equ" val="36"/>
          <dgm:constr type="h" for="des" forName="compNode" op="equ"/>
          <dgm:constr type="h" for="des" forName="textRect" op="equ"/>
        </dgm:constrLst>
      </dgm:if>
      <dgm:else name="Name6">
        <dgm:constrLst>
          <dgm:constr type="h" for="ch" forName="compNode" refType="h" fact="0.4"/>
          <dgm:constr type="w" for="ch" forName="compNode" refType="w"/>
          <dgm:constr type="w" for="ch" forName="sibTrans" refType="w" refFor="ch" refForName="compNode" fact="0.175"/>
          <dgm:constr type="sp" refType="w" refFor="ch" refForName="compNode" op="equ" fact="0.25"/>
          <dgm:constr type="primFontSz" for="des" ptType="node" op="equ" val="24"/>
          <dgm:constr type="h" for="des" forName="compNode" op="equ"/>
          <dgm:constr type="h" for="des" forName="textRect" op="equ"/>
        </dgm:constrLst>
      </dgm:else>
    </dgm:choose>
    <dgm:ruleLst>
      <dgm:rule type="w" for="ch" forName="compNode" val="50" fact="NaN" max="NaN"/>
    </dgm:ruleLst>
    <dgm:forEach name="Name7" axis="ch" ptType="node">
      <dgm:layoutNode name="compNode">
        <dgm:alg type="composite"/>
        <dgm:shape xmlns:r="http://schemas.openxmlformats.org/officeDocument/2006/relationships" r:blip="">
          <dgm:adjLst/>
        </dgm:shape>
        <dgm:presOf axis="self"/>
        <dgm:constrLst>
          <dgm:constr type="w" for="ch" forName="iconRect" refType="w" fact="0.45"/>
          <dgm:constr type="h" for="ch" forName="iconRect" refType="w" refFor="ch" refForName="iconRect"/>
          <dgm:constr type="ctrX" for="ch" forName="iconRect" refType="w" fact="0.5"/>
          <dgm:constr type="t" for="ch" forName="iconRect"/>
          <dgm:constr type="h" for="ch" forName="spaceRect" refType="h" fact="0.15"/>
          <dgm:constr type="w" for="ch" forName="spaceRect" refType="w"/>
          <dgm:constr type="l" for="ch" forName="spaceRect"/>
          <dgm:constr type="t" for="ch" forName="spaceRect" refType="b" refFor="ch" refForName="iconRect"/>
          <dgm:constr type="h" for="ch" forName="textRect" val="20"/>
          <dgm:constr type="w" for="ch" forName="textRect" refType="w"/>
          <dgm:constr type="l" for="ch" forName="textRect"/>
          <dgm:constr type="t" for="ch" forName="textRect" refType="b" refFor="ch" refForName="spaceRect"/>
        </dgm:constrLst>
        <dgm:ruleLst>
          <dgm:rule type="h" val="INF" fact="NaN" max="NaN"/>
        </dgm:ruleLst>
        <dgm:layoutNode name="iconRect" styleLbl="node1">
          <dgm:alg type="sp"/>
          <dgm:shape xmlns:r="http://schemas.openxmlformats.org/officeDocument/2006/relationships" type="rect" r:blip="" blipPhldr="1">
            <dgm:adjLst/>
          </dgm:shape>
          <dgm:presOf/>
          <dgm:constrLst/>
          <dgm:ruleLst/>
        </dgm:layoutNode>
        <dgm:layoutNode name="spaceRect">
          <dgm:alg type="sp"/>
          <dgm:shape xmlns:r="http://schemas.openxmlformats.org/officeDocument/2006/relationships" r:blip="">
            <dgm:adjLst/>
          </dgm:shape>
          <dgm:presOf/>
          <dgm:constrLst/>
          <dgm:ruleLst/>
        </dgm:layoutNode>
        <dgm:layoutNode name="textRect" styleLbl="revTx">
          <dgm:varLst>
            <dgm:chMax val="1"/>
            <dgm:chPref val="1"/>
          </dgm:varLst>
          <dgm:alg type="tx">
            <dgm:param type="txAnchorVert" val="t"/>
          </dgm:alg>
          <dgm:shape xmlns:r="http://schemas.openxmlformats.org/officeDocument/2006/relationships" type="rect" r:blip="">
            <dgm:adjLst/>
          </dgm:shape>
          <dgm:presOf axis="self" ptType="node"/>
          <dgm:constrLst>
            <dgm:constr type="lMarg"/>
            <dgm:constr type="rMarg"/>
            <dgm:constr type="tMarg"/>
            <dgm:constr type="bMarg"/>
          </dgm:constrLst>
          <dgm:ruleLst>
            <dgm:rule type="primFontSz" val="11" fact="NaN" max="NaN"/>
            <dgm:rule type="h" val="INF" fact="NaN" max="NaN"/>
          </dgm:ruleLst>
        </dgm:layoutNode>
      </dgm:layoutNode>
      <dgm:forEach name="Name8" axis="followSib" ptType="sibTrans" cnt="1">
        <dgm:layoutNode name="sibTrans">
          <dgm:alg type="sp"/>
          <dgm:shape xmlns:r="http://schemas.openxmlformats.org/officeDocument/2006/relationships" r:blip="">
            <dgm:adjLst/>
          </dgm:shape>
          <dgm:presOf axis="self"/>
          <dgm:constrLst/>
          <dgm:ruleLst/>
        </dgm:layoutNode>
      </dgm:forEach>
    </dgm:forEach>
  </dgm:layoutNode>
  <dgm:extLst>
    <a:ext uri="{68A01E43-0DF5-4B5B-8FA6-DAF915123BFB}">
      <dgm1612:lstStyle xmlns:dgm1612="http://schemas.microsoft.com/office/drawing/2016/12/diagram">
        <a:lvl1pPr>
          <a:lnSpc>
            <a:spcPct val="100000"/>
          </a:lnSpc>
        </a:lvl1pPr>
      </dgm1612:lstStyle>
    </a:ext>
  </dgm:extLst>
</dgm:layoutDef>
</file>

<file path=ppt/diagrams/layout10.xml><?xml version="1.0" encoding="utf-8"?>
<dgm:layoutDef xmlns:dgm="http://schemas.openxmlformats.org/drawingml/2006/diagram" xmlns:a="http://schemas.openxmlformats.org/drawingml/2006/main" uniqueId="urn:microsoft.com/office/officeart/2005/8/layout/vProcess5">
  <dgm:title val=""/>
  <dgm:desc val=""/>
  <dgm:catLst>
    <dgm:cat type="process" pri="14000"/>
  </dgm:catLst>
  <dgm:sampData>
    <dgm:dataModel>
      <dgm:ptLst>
        <dgm:pt modelId="0" type="doc"/>
        <dgm:pt modelId="1">
          <dgm:prSet phldr="1"/>
        </dgm:pt>
        <dgm:pt modelId="2">
          <dgm:prSet phldr="1"/>
        </dgm:pt>
        <dgm:pt modelId="3">
          <dgm:prSet phldr="1"/>
        </dgm:pt>
      </dgm:ptLst>
      <dgm:cxnLst>
        <dgm:cxn modelId="5" srcId="0" destId="1" srcOrd="0" destOrd="0"/>
        <dgm:cxn modelId="6" srcId="0" destId="2" srcOrd="1" destOrd="0"/>
        <dgm:cxn modelId="7" srcId="0" destId="3" srcOrd="2"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6" srcId="0" destId="1" srcOrd="0" destOrd="0"/>
        <dgm:cxn modelId="7" srcId="0" destId="2" srcOrd="1" destOrd="0"/>
        <dgm:cxn modelId="8" srcId="0" destId="3" srcOrd="2" destOrd="0"/>
        <dgm:cxn modelId="9" srcId="0" destId="4" srcOrd="3" destOrd="0"/>
      </dgm:cxnLst>
      <dgm:bg/>
      <dgm:whole/>
    </dgm:dataModel>
  </dgm:clrData>
  <dgm:layoutNode name="outerComposite">
    <dgm:varLst>
      <dgm:chMax val="5"/>
      <dgm:dir/>
      <dgm:resizeHandles val="exact"/>
    </dgm:varLst>
    <dgm:alg type="composite"/>
    <dgm:shape xmlns:r="http://schemas.openxmlformats.org/officeDocument/2006/relationships" r:blip="">
      <dgm:adjLst/>
    </dgm:shape>
    <dgm:presOf/>
    <dgm:choose name="Name0">
      <dgm:if name="Name1" func="var" arg="dir" op="equ" val="norm">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l" for="ch" forName="TwoNodes_1"/>
          <dgm:constr type="w" for="ch" forName="TwoNodes_2" refType="w" fact="0.85"/>
          <dgm:constr type="h" for="ch" forName="TwoNodes_2" refType="h" fact="0.45"/>
          <dgm:constr type="b" for="ch" forName="TwoNodes_2" refType="h"/>
          <dgm:constr type="r" for="ch" forName="TwoNodes_2" refType="w"/>
          <dgm:constr type="w" for="ch" forName="TwoConn_1-2" refType="h" refFor="ch" refForName="TwoNodes_1" fact="0.65"/>
          <dgm:constr type="h" for="ch" forName="TwoConn_1-2" refType="h" refFor="ch" refForName="TwoNodes_1" fact="0.65"/>
          <dgm:constr type="ctrY" for="ch" forName="TwoConn_1-2" refType="h" fact="0.5"/>
          <dgm:constr type="r" for="ch" forName="TwoConn_1-2" refType="r" refFor="ch" refForName="TwoNodes_1"/>
          <dgm:constr type="r" for="ch" forName="TwoNodes_1_text" refType="l" refFor="ch" refForName="TwoConn_1-2"/>
          <dgm:constr type="rOff" for="ch" forName="TwoNodes_1_text" refType="w" refFor="ch" refForName="TwoConn_1-2" fact="-0.5"/>
          <dgm:constr type="t" for="ch" forName="TwoNodes_1_text" refType="t" refFor="ch" refForName="TwoNodes_1"/>
          <dgm:constr type="b" for="ch" forName="TwoNodes_1_text" refType="b" refFor="ch" refForName="TwoNodes_1"/>
          <dgm:constr type="l" for="ch" forName="TwoNodes_1_text" refType="l" refFor="ch" refForName="TwoNodes_1"/>
          <dgm:constr type="r" for="ch" forName="TwoNodes_2_text" refType="l" refFor="ch" refForName="TwoConn_1-2"/>
          <dgm:constr type="t" for="ch" forName="TwoNodes_2_text" refType="t" refFor="ch" refForName="TwoNodes_2"/>
          <dgm:constr type="b" for="ch" forName="TwoNodes_2_text" refType="b" refFor="ch" refForName="TwoNodes_2"/>
          <dgm:constr type="l" for="ch" forName="TwoNodes_2_text" refType="l" refFor="ch" refForName="TwoNodes_2"/>
          <dgm:constr type="w" for="ch" forName="ThreeNodes_1" refType="w" fact="0.85"/>
          <dgm:constr type="h" for="ch" forName="ThreeNodes_1" refType="h" fact="0.3"/>
          <dgm:constr type="t" for="ch" forName="ThreeNodes_1"/>
          <dgm:constr type="l" for="ch" forName="ThreeNodes_1"/>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r" for="ch" forName="ThreeNodes_3" refType="w"/>
          <dgm:constr type="w" for="ch" forName="ThreeConn_1-2" refType="h" refFor="ch" refForName="ThreeNodes_1" fact="0.65"/>
          <dgm:constr type="h" for="ch" forName="ThreeConn_1-2" refType="h" refFor="ch" refForName="ThreeNodes_1" fact="0.65"/>
          <dgm:constr type="ctrY" for="ch" forName="ThreeConn_1-2" refType="h" fact="0.325"/>
          <dgm:constr type="r" for="ch" forName="ThreeConn_1-2" refType="r"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r" for="ch" forName="ThreeConn_2-3" refType="r" refFor="ch" refForName="ThreeNodes_2"/>
          <dgm:constr type="r" for="ch" forName="ThreeNodes_1_text" refType="l" refFor="ch" refForName="ThreeConn_1-2"/>
          <dgm:constr type="rOff" for="ch" forName="ThreeNodes_1_text" refType="w" refFor="ch" refForName="ThreeConn_1-2" fact="-0.57"/>
          <dgm:constr type="t" for="ch" forName="ThreeNodes_1_text" refType="t" refFor="ch" refForName="ThreeNodes_1"/>
          <dgm:constr type="b" for="ch" forName="ThreeNodes_1_text" refType="b" refFor="ch" refForName="ThreeNodes_1"/>
          <dgm:constr type="l" for="ch" forName="ThreeNodes_1_text" refType="l" refFor="ch" refForName="ThreeNodes_1"/>
          <dgm:constr type="r" for="ch" forName="ThreeNodes_2_text" refType="l" refFor="ch" refForName="ThreeConn_1-2"/>
          <dgm:constr type="t" for="ch" forName="ThreeNodes_2_text" refType="t" refFor="ch" refForName="ThreeNodes_2"/>
          <dgm:constr type="b" for="ch" forName="ThreeNodes_2_text" refType="b" refFor="ch" refForName="ThreeNodes_2"/>
          <dgm:constr type="l" for="ch" forName="ThreeNodes_2_text" refType="l" refFor="ch" refForName="ThreeNodes_2"/>
          <dgm:constr type="r" for="ch" forName="ThreeNodes_3_text" refType="l" refFor="ch" refForName="ThreeConn_2-3"/>
          <dgm:constr type="t" for="ch" forName="ThreeNodes_3_text" refType="t" refFor="ch" refForName="ThreeNodes_3"/>
          <dgm:constr type="b" for="ch" forName="ThreeNodes_3_text" refType="b" refFor="ch" refForName="ThreeNodes_3"/>
          <dgm:constr type="l" for="ch" forName="ThreeNodes_3_text" refType="l" refFor="ch" refForName="ThreeNodes_3"/>
          <dgm:constr type="w" for="ch" forName="FourNodes_1" refType="w" fact="0.8"/>
          <dgm:constr type="h" for="ch" forName="FourNodes_1" refType="h" fact="0.22"/>
          <dgm:constr type="t" for="ch" forName="FourNodes_1"/>
          <dgm:constr type="l" for="ch" forName="FourNodes_1"/>
          <dgm:constr type="w" for="ch" forName="FourNodes_2" refType="w" fact="0.8"/>
          <dgm:constr type="h" for="ch" forName="FourNodes_2" refType="h" fact="0.22"/>
          <dgm:constr type="ctrY" for="ch" forName="FourNodes_2" refType="h" fact="0.37"/>
          <dgm:constr type="ctrX" for="ch" forName="FourNodes_2" refType="w" fact="0.467"/>
          <dgm:constr type="w" for="ch" forName="FourNodes_3" refType="w" fact="0.8"/>
          <dgm:constr type="h" for="ch" forName="FourNodes_3" refType="h" fact="0.22"/>
          <dgm:constr type="ctrY" for="ch" forName="FourNodes_3" refType="h" fact="0.63"/>
          <dgm:constr type="ctrX" for="ch" forName="FourNodes_3" refType="w" fact="0.533"/>
          <dgm:constr type="w" for="ch" forName="FourNodes_4" refType="w" fact="0.8"/>
          <dgm:constr type="h" for="ch" forName="FourNodes_4" refType="h" fact="0.22"/>
          <dgm:constr type="b" for="ch" forName="FourNodes_4" refType="h"/>
          <dgm:constr type="r" for="ch" forName="FourNodes_4" refType="w"/>
          <dgm:constr type="w" for="ch" forName="FourConn_1-2" refType="h" refFor="ch" refForName="FourNodes_1" fact="0.65"/>
          <dgm:constr type="h" for="ch" forName="FourConn_1-2" refType="h" refFor="ch" refForName="FourNodes_1" fact="0.65"/>
          <dgm:constr type="ctrY" for="ch" forName="FourConn_1-2" refType="h" fact="0.24"/>
          <dgm:constr type="r" for="ch" forName="FourConn_1-2" refType="r"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r" for="ch" forName="FourConn_2-3" refType="r"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r" for="ch" forName="FourConn_3-4" refType="r" refFor="ch" refForName="FourNodes_3"/>
          <dgm:constr type="r" for="ch" forName="FourNodes_1_text" refType="l" refFor="ch" refForName="FourConn_1-2"/>
          <dgm:constr type="rOff" for="ch" forName="FourNodes_1_text" refType="w" refFor="ch" refForName="FourConn_1-2" fact="-0.7"/>
          <dgm:constr type="t" for="ch" forName="FourNodes_1_text" refType="t" refFor="ch" refForName="FourNodes_1"/>
          <dgm:constr type="b" for="ch" forName="FourNodes_1_text" refType="b" refFor="ch" refForName="FourNodes_1"/>
          <dgm:constr type="l" for="ch" forName="FourNodes_1_text" refType="l" refFor="ch" refForName="FourNodes_1"/>
          <dgm:constr type="r" for="ch" forName="FourNodes_2_text" refType="l" refFor="ch" refForName="FourConn_1-2"/>
          <dgm:constr type="t" for="ch" forName="FourNodes_2_text" refType="t" refFor="ch" refForName="FourNodes_2"/>
          <dgm:constr type="b" for="ch" forName="FourNodes_2_text" refType="b" refFor="ch" refForName="FourNodes_2"/>
          <dgm:constr type="l" for="ch" forName="FourNodes_2_text" refType="l" refFor="ch" refForName="FourNodes_2"/>
          <dgm:constr type="r" for="ch" forName="FourNodes_3_text" refType="l" refFor="ch" refForName="FourConn_2-3"/>
          <dgm:constr type="t" for="ch" forName="FourNodes_3_text" refType="t" refFor="ch" refForName="FourNodes_3"/>
          <dgm:constr type="b" for="ch" forName="FourNodes_3_text" refType="b" refFor="ch" refForName="FourNodes_3"/>
          <dgm:constr type="l" for="ch" forName="FourNodes_3_text" refType="l" refFor="ch" refForName="FourNodes_3"/>
          <dgm:constr type="r" for="ch" forName="FourNodes_4_text" refType="l" refFor="ch" refForName="FourConn_3-4"/>
          <dgm:constr type="t" for="ch" forName="FourNodes_4_text" refType="t" refFor="ch" refForName="FourNodes_4"/>
          <dgm:constr type="b" for="ch" forName="FourNodes_4_text" refType="b" refFor="ch" refForName="FourNodes_4"/>
          <dgm:constr type="l" for="ch" forName="FourNodes_4_text" refType="l" refFor="ch" refForName="FourNodes_4"/>
          <dgm:constr type="w" for="ch" forName="FiveNodes_1" refType="w" fact="0.77"/>
          <dgm:constr type="h" for="ch" forName="FiveNodes_1" refType="h" fact="0.18"/>
          <dgm:constr type="t" for="ch" forName="FiveNodes_1"/>
          <dgm:constr type="l" for="ch" forName="FiveNodes_1"/>
          <dgm:constr type="w" for="ch" forName="FiveNodes_2" refType="w" fact="0.77"/>
          <dgm:constr type="h" for="ch" forName="FiveNodes_2" refType="h" fact="0.18"/>
          <dgm:constr type="ctrY" for="ch" forName="FiveNodes_2" refType="h" fact="0.295"/>
          <dgm:constr type="ctrX" for="ch" forName="FiveNodes_2" refType="w" fact="0.442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5575"/>
          <dgm:constr type="w" for="ch" forName="FiveNodes_5" refType="w" fact="0.77"/>
          <dgm:constr type="h" for="ch" forName="FiveNodes_5" refType="h" fact="0.18"/>
          <dgm:constr type="b" for="ch" forName="FiveNodes_5" refType="h"/>
          <dgm:constr type="r" for="ch" forName="FiveNodes_5" refType="w"/>
          <dgm:constr type="w" for="ch" forName="FiveConn_1-2" refType="h" refFor="ch" refForName="FiveNodes_1" fact="0.65"/>
          <dgm:constr type="h" for="ch" forName="FiveConn_1-2" refType="h" refFor="ch" refForName="FiveNodes_1" fact="0.65"/>
          <dgm:constr type="ctrY" for="ch" forName="FiveConn_1-2" refType="h" fact="0.19"/>
          <dgm:constr type="r" for="ch" forName="FiveConn_1-2" refType="r"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r" for="ch" forName="FiveConn_2-3" refType="r"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r" for="ch" forName="FiveConn_3-4" refType="r"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r" for="ch" forName="FiveConn_4-5" refType="r" refFor="ch" refForName="FiveNodes_4"/>
          <dgm:constr type="r" for="ch" forName="FiveNodes_1_text" refType="l" refFor="ch" refForName="FiveConn_1-2"/>
          <dgm:constr type="rOff" for="ch" forName="FiveNodes_1_text" refType="w" refFor="ch" refForName="FiveConn_1-2" fact="-0.75"/>
          <dgm:constr type="t" for="ch" forName="FiveNodes_1_text" refType="t" refFor="ch" refForName="FiveNodes_1"/>
          <dgm:constr type="b" for="ch" forName="FiveNodes_1_text" refType="b" refFor="ch" refForName="FiveNodes_1"/>
          <dgm:constr type="l" for="ch" forName="FiveNodes_1_text" refType="l" refFor="ch" refForName="FiveNodes_1"/>
          <dgm:constr type="r" for="ch" forName="FiveNodes_2_text" refType="l" refFor="ch" refForName="FiveConn_1-2"/>
          <dgm:constr type="t" for="ch" forName="FiveNodes_2_text" refType="t" refFor="ch" refForName="FiveNodes_2"/>
          <dgm:constr type="b" for="ch" forName="FiveNodes_2_text" refType="b" refFor="ch" refForName="FiveNodes_2"/>
          <dgm:constr type="l" for="ch" forName="FiveNodes_2_text" refType="l" refFor="ch" refForName="FiveNodes_2"/>
          <dgm:constr type="r" for="ch" forName="FiveNodes_3_text" refType="l" refFor="ch" refForName="FiveConn_2-3"/>
          <dgm:constr type="t" for="ch" forName="FiveNodes_3_text" refType="t" refFor="ch" refForName="FiveNodes_3"/>
          <dgm:constr type="b" for="ch" forName="FiveNodes_3_text" refType="b" refFor="ch" refForName="FiveNodes_3"/>
          <dgm:constr type="l" for="ch" forName="FiveNodes_3_text" refType="l" refFor="ch" refForName="FiveNodes_3"/>
          <dgm:constr type="r" for="ch" forName="FiveNodes_4_text" refType="l" refFor="ch" refForName="FiveConn_3-4"/>
          <dgm:constr type="t" for="ch" forName="FiveNodes_4_text" refType="t" refFor="ch" refForName="FiveNodes_4"/>
          <dgm:constr type="b" for="ch" forName="FiveNodes_4_text" refType="b" refFor="ch" refForName="FiveNodes_4"/>
          <dgm:constr type="l" for="ch" forName="FiveNodes_4_text" refType="l" refFor="ch" refForName="FiveNodes_4"/>
          <dgm:constr type="r" for="ch" forName="FiveNodes_5_text" refType="l" refFor="ch" refForName="FiveConn_4-5"/>
          <dgm:constr type="t" for="ch" forName="FiveNodes_5_text" refType="t" refFor="ch" refForName="FiveNodes_5"/>
          <dgm:constr type="b" for="ch" forName="FiveNodes_5_text" refType="b" refFor="ch" refForName="FiveNodes_5"/>
          <dgm:constr type="l" for="ch" forName="FiveNodes_5_text" refType="l" refFor="ch" refForName="FiveNodes_5"/>
        </dgm:constrLst>
      </dgm:if>
      <dgm:else name="Name2">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r" for="ch" forName="TwoNodes_1" refType="w"/>
          <dgm:constr type="w" for="ch" forName="TwoNodes_2" refType="w" fact="0.85"/>
          <dgm:constr type="h" for="ch" forName="TwoNodes_2" refType="h" fact="0.45"/>
          <dgm:constr type="b" for="ch" forName="TwoNodes_2" refType="h"/>
          <dgm:constr type="l" for="ch" forName="TwoNodes_2"/>
          <dgm:constr type="w" for="ch" forName="TwoConn_1-2" refType="h" refFor="ch" refForName="TwoNodes_1" fact="0.65"/>
          <dgm:constr type="h" for="ch" forName="TwoConn_1-2" refType="h" refFor="ch" refForName="TwoNodes_1" fact="0.65"/>
          <dgm:constr type="ctrY" for="ch" forName="TwoConn_1-2" refType="h" fact="0.5"/>
          <dgm:constr type="l" for="ch" forName="TwoConn_1-2" refType="l" refFor="ch" refForName="TwoNodes_1"/>
          <dgm:constr type="l" for="ch" forName="TwoNodes_1_text" refType="r" refFor="ch" refForName="TwoConn_1-2"/>
          <dgm:constr type="lOff" for="ch" forName="TwoNodes_1_text" refType="w" refFor="ch" refForName="TwoConn_1-2" fact="0.5"/>
          <dgm:constr type="t" for="ch" forName="TwoNodes_1_text" refType="t" refFor="ch" refForName="TwoNodes_1"/>
          <dgm:constr type="b" for="ch" forName="TwoNodes_1_text" refType="b" refFor="ch" refForName="TwoNodes_1"/>
          <dgm:constr type="r" for="ch" forName="TwoNodes_1_text" refType="r" refFor="ch" refForName="TwoNodes_1"/>
          <dgm:constr type="l" for="ch" forName="TwoNodes_2_text" refType="r" refFor="ch" refForName="TwoConn_1-2"/>
          <dgm:constr type="t" for="ch" forName="TwoNodes_2_text" refType="t" refFor="ch" refForName="TwoNodes_2"/>
          <dgm:constr type="b" for="ch" forName="TwoNodes_2_text" refType="b" refFor="ch" refForName="TwoNodes_2"/>
          <dgm:constr type="r" for="ch" forName="TwoNodes_2_text" refType="r" refFor="ch" refForName="TwoNodes_2"/>
          <dgm:constr type="w" for="ch" forName="ThreeNodes_1" refType="w" fact="0.85"/>
          <dgm:constr type="h" for="ch" forName="ThreeNodes_1" refType="h" fact="0.3"/>
          <dgm:constr type="t" for="ch" forName="ThreeNodes_1"/>
          <dgm:constr type="r" for="ch" forName="ThreeNodes_1" refType="w"/>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l" for="ch" forName="ThreeNodes_3"/>
          <dgm:constr type="w" for="ch" forName="ThreeConn_1-2" refType="h" refFor="ch" refForName="ThreeNodes_1" fact="0.65"/>
          <dgm:constr type="h" for="ch" forName="ThreeConn_1-2" refType="h" refFor="ch" refForName="ThreeNodes_1" fact="0.65"/>
          <dgm:constr type="ctrY" for="ch" forName="ThreeConn_1-2" refType="h" fact="0.325"/>
          <dgm:constr type="l" for="ch" forName="ThreeConn_1-2" refType="l"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l" for="ch" forName="ThreeConn_2-3" refType="l" refFor="ch" refForName="ThreeNodes_2"/>
          <dgm:constr type="l" for="ch" forName="ThreeNodes_1_text" refType="r" refFor="ch" refForName="ThreeConn_1-2"/>
          <dgm:constr type="lOff" for="ch" forName="ThreeNodes_1_text" refType="w" refFor="ch" refForName="ThreeConn_1-2" fact="0.55"/>
          <dgm:constr type="t" for="ch" forName="ThreeNodes_1_text" refType="t" refFor="ch" refForName="ThreeNodes_1"/>
          <dgm:constr type="b" for="ch" forName="ThreeNodes_1_text" refType="b" refFor="ch" refForName="ThreeNodes_1"/>
          <dgm:constr type="r" for="ch" forName="ThreeNodes_1_text" refType="r" refFor="ch" refForName="ThreeNodes_1"/>
          <dgm:constr type="l" for="ch" forName="ThreeNodes_2_text" refType="r" refFor="ch" refForName="ThreeConn_1-2"/>
          <dgm:constr type="t" for="ch" forName="ThreeNodes_2_text" refType="t" refFor="ch" refForName="ThreeNodes_2"/>
          <dgm:constr type="b" for="ch" forName="ThreeNodes_2_text" refType="b" refFor="ch" refForName="ThreeNodes_2"/>
          <dgm:constr type="r" for="ch" forName="ThreeNodes_2_text" refType="r" refFor="ch" refForName="ThreeNodes_2"/>
          <dgm:constr type="l" for="ch" forName="ThreeNodes_3_text" refType="r" refFor="ch" refForName="ThreeConn_2-3"/>
          <dgm:constr type="t" for="ch" forName="ThreeNodes_3_text" refType="t" refFor="ch" refForName="ThreeNodes_3"/>
          <dgm:constr type="b" for="ch" forName="ThreeNodes_3_text" refType="b" refFor="ch" refForName="ThreeNodes_3"/>
          <dgm:constr type="r" for="ch" forName="ThreeNodes_3_text" refType="r" refFor="ch" refForName="ThreeNodes_3"/>
          <dgm:constr type="w" for="ch" forName="FourNodes_1" refType="w" fact="0.8"/>
          <dgm:constr type="h" for="ch" forName="FourNodes_1" refType="h" fact="0.22"/>
          <dgm:constr type="t" for="ch" forName="FourNodes_1"/>
          <dgm:constr type="r" for="ch" forName="FourNodes_1" refType="w"/>
          <dgm:constr type="w" for="ch" forName="FourNodes_2" refType="w" fact="0.8"/>
          <dgm:constr type="h" for="ch" forName="FourNodes_2" refType="h" fact="0.22"/>
          <dgm:constr type="ctrY" for="ch" forName="FourNodes_2" refType="h" fact="0.37"/>
          <dgm:constr type="ctrX" for="ch" forName="FourNodes_2" refType="w" fact="0.533"/>
          <dgm:constr type="w" for="ch" forName="FourNodes_3" refType="w" fact="0.8"/>
          <dgm:constr type="h" for="ch" forName="FourNodes_3" refType="h" fact="0.22"/>
          <dgm:constr type="ctrY" for="ch" forName="FourNodes_3" refType="h" fact="0.63"/>
          <dgm:constr type="ctrX" for="ch" forName="FourNodes_3" refType="w" fact="0.467"/>
          <dgm:constr type="w" for="ch" forName="FourNodes_4" refType="w" fact="0.8"/>
          <dgm:constr type="h" for="ch" forName="FourNodes_4" refType="h" fact="0.22"/>
          <dgm:constr type="b" for="ch" forName="FourNodes_4" refType="h"/>
          <dgm:constr type="l" for="ch" forName="FourNodes_4"/>
          <dgm:constr type="w" for="ch" forName="FourConn_1-2" refType="h" refFor="ch" refForName="FourNodes_1" fact="0.65"/>
          <dgm:constr type="h" for="ch" forName="FourConn_1-2" refType="h" refFor="ch" refForName="FourNodes_1" fact="0.65"/>
          <dgm:constr type="ctrY" for="ch" forName="FourConn_1-2" refType="h" fact="0.24"/>
          <dgm:constr type="l" for="ch" forName="FourConn_1-2" refType="l"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l" for="ch" forName="FourConn_2-3" refType="l"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l" for="ch" forName="FourConn_3-4" refType="l" refFor="ch" refForName="FourNodes_3"/>
          <dgm:constr type="l" for="ch" forName="FourNodes_1_text" refType="r" refFor="ch" refForName="FourConn_1-2"/>
          <dgm:constr type="lOff" for="ch" forName="FourNodes_1_text" refType="w" refFor="ch" refForName="FourConn_1-2" fact="0.69"/>
          <dgm:constr type="t" for="ch" forName="FourNodes_1_text" refType="t" refFor="ch" refForName="FourNodes_1"/>
          <dgm:constr type="b" for="ch" forName="FourNodes_1_text" refType="b" refFor="ch" refForName="FourNodes_1"/>
          <dgm:constr type="r" for="ch" forName="FourNodes_1_text" refType="r" refFor="ch" refForName="FourNodes_1"/>
          <dgm:constr type="l" for="ch" forName="FourNodes_2_text" refType="r" refFor="ch" refForName="FourConn_1-2"/>
          <dgm:constr type="t" for="ch" forName="FourNodes_2_text" refType="t" refFor="ch" refForName="FourNodes_2"/>
          <dgm:constr type="b" for="ch" forName="FourNodes_2_text" refType="b" refFor="ch" refForName="FourNodes_2"/>
          <dgm:constr type="r" for="ch" forName="FourNodes_2_text" refType="r" refFor="ch" refForName="FourNodes_2"/>
          <dgm:constr type="l" for="ch" forName="FourNodes_3_text" refType="r" refFor="ch" refForName="FourConn_2-3"/>
          <dgm:constr type="t" for="ch" forName="FourNodes_3_text" refType="t" refFor="ch" refForName="FourNodes_3"/>
          <dgm:constr type="b" for="ch" forName="FourNodes_3_text" refType="b" refFor="ch" refForName="FourNodes_3"/>
          <dgm:constr type="r" for="ch" forName="FourNodes_3_text" refType="r" refFor="ch" refForName="FourNodes_3"/>
          <dgm:constr type="l" for="ch" forName="FourNodes_4_text" refType="r" refFor="ch" refForName="FourConn_3-4"/>
          <dgm:constr type="t" for="ch" forName="FourNodes_4_text" refType="t" refFor="ch" refForName="FourNodes_4"/>
          <dgm:constr type="b" for="ch" forName="FourNodes_4_text" refType="b" refFor="ch" refForName="FourNodes_4"/>
          <dgm:constr type="r" for="ch" forName="FourNodes_4_text" refType="r" refFor="ch" refForName="FourNodes_4"/>
          <dgm:constr type="w" for="ch" forName="FiveNodes_1" refType="w" fact="0.77"/>
          <dgm:constr type="h" for="ch" forName="FiveNodes_1" refType="h" fact="0.18"/>
          <dgm:constr type="t" for="ch" forName="FiveNodes_1"/>
          <dgm:constr type="r" for="ch" forName="FiveNodes_1" refType="w"/>
          <dgm:constr type="w" for="ch" forName="FiveNodes_2" refType="w" fact="0.77"/>
          <dgm:constr type="h" for="ch" forName="FiveNodes_2" refType="h" fact="0.18"/>
          <dgm:constr type="ctrY" for="ch" forName="FiveNodes_2" refType="h" fact="0.295"/>
          <dgm:constr type="ctrX" for="ch" forName="FiveNodes_2" refType="w" fact="0.557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4425"/>
          <dgm:constr type="w" for="ch" forName="FiveNodes_5" refType="w" fact="0.77"/>
          <dgm:constr type="h" for="ch" forName="FiveNodes_5" refType="h" fact="0.18"/>
          <dgm:constr type="b" for="ch" forName="FiveNodes_5" refType="h"/>
          <dgm:constr type="l" for="ch" forName="FiveNodes_5"/>
          <dgm:constr type="w" for="ch" forName="FiveConn_1-2" refType="h" refFor="ch" refForName="FiveNodes_1" fact="0.65"/>
          <dgm:constr type="h" for="ch" forName="FiveConn_1-2" refType="h" refFor="ch" refForName="FiveNodes_1" fact="0.65"/>
          <dgm:constr type="ctrY" for="ch" forName="FiveConn_1-2" refType="h" fact="0.19"/>
          <dgm:constr type="l" for="ch" forName="FiveConn_1-2" refType="l"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l" for="ch" forName="FiveConn_2-3" refType="l"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l" for="ch" forName="FiveConn_3-4" refType="l"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l" for="ch" forName="FiveConn_4-5" refType="l" refFor="ch" refForName="FiveNodes_4"/>
          <dgm:constr type="l" for="ch" forName="FiveNodes_1_text" refType="r" refFor="ch" refForName="FiveConn_1-2"/>
          <dgm:constr type="lOff" for="ch" forName="FiveNodes_1_text" refType="w" refFor="ch" refForName="FiveConn_1-2" fact="0.73"/>
          <dgm:constr type="t" for="ch" forName="FiveNodes_1_text" refType="t" refFor="ch" refForName="FiveNodes_1"/>
          <dgm:constr type="b" for="ch" forName="FiveNodes_1_text" refType="b" refFor="ch" refForName="FiveNodes_1"/>
          <dgm:constr type="r" for="ch" forName="FiveNodes_1_text" refType="r" refFor="ch" refForName="FiveNodes_1"/>
          <dgm:constr type="l" for="ch" forName="FiveNodes_2_text" refType="r" refFor="ch" refForName="FiveConn_1-2"/>
          <dgm:constr type="t" for="ch" forName="FiveNodes_2_text" refType="t" refFor="ch" refForName="FiveNodes_2"/>
          <dgm:constr type="b" for="ch" forName="FiveNodes_2_text" refType="b" refFor="ch" refForName="FiveNodes_2"/>
          <dgm:constr type="r" for="ch" forName="FiveNodes_2_text" refType="r" refFor="ch" refForName="FiveNodes_2"/>
          <dgm:constr type="l" for="ch" forName="FiveNodes_3_text" refType="r" refFor="ch" refForName="FiveConn_2-3"/>
          <dgm:constr type="t" for="ch" forName="FiveNodes_3_text" refType="t" refFor="ch" refForName="FiveNodes_3"/>
          <dgm:constr type="b" for="ch" forName="FiveNodes_3_text" refType="b" refFor="ch" refForName="FiveNodes_3"/>
          <dgm:constr type="r" for="ch" forName="FiveNodes_3_text" refType="r" refFor="ch" refForName="FiveNodes_3"/>
          <dgm:constr type="l" for="ch" forName="FiveNodes_4_text" refType="r" refFor="ch" refForName="FiveConn_3-4"/>
          <dgm:constr type="t" for="ch" forName="FiveNodes_4_text" refType="t" refFor="ch" refForName="FiveNodes_4"/>
          <dgm:constr type="b" for="ch" forName="FiveNodes_4_text" refType="b" refFor="ch" refForName="FiveNodes_4"/>
          <dgm:constr type="r" for="ch" forName="FiveNodes_4_text" refType="r" refFor="ch" refForName="FiveNodes_4"/>
          <dgm:constr type="l" for="ch" forName="FiveNodes_5_text" refType="r" refFor="ch" refForName="FiveConn_4-5"/>
          <dgm:constr type="t" for="ch" forName="FiveNodes_5_text" refType="t" refFor="ch" refForName="FiveNodes_5"/>
          <dgm:constr type="b" for="ch" forName="FiveNodes_5_text" refType="b" refFor="ch" refForName="FiveNodes_5"/>
          <dgm:constr type="r" for="ch" forName="FiveNodes_5_text" refType="r" refFor="ch" refForName="FiveNodes_5"/>
        </dgm:constrLst>
      </dgm:else>
    </dgm:choose>
    <dgm:ruleLst/>
    <dgm:layoutNode name="dummyMaxCanvas">
      <dgm:varLst/>
      <dgm:alg type="sp"/>
      <dgm:shape xmlns:r="http://schemas.openxmlformats.org/officeDocument/2006/relationships" r:blip="">
        <dgm:adjLst/>
      </dgm:shape>
      <dgm:presOf/>
      <dgm:constrLst/>
      <dgm:ruleLst/>
    </dgm:layoutNode>
    <dgm:choose name="Name3">
      <dgm:if name="Name4" axis="ch" ptType="node" func="cnt" op="equ" val="1">
        <dgm:layoutNode name="OneNode_1">
          <dgm:varLst>
            <dgm:bulletEnabled val="1"/>
          </dgm:varLst>
          <dgm:alg type="tx"/>
          <dgm:shape xmlns:r="http://schemas.openxmlformats.org/officeDocument/2006/relationships" type="roundRect" r:blip="">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5">
        <dgm:choose name="Name6">
          <dgm:if name="Name7" axis="ch" ptType="node" func="cnt" op="equ" val="2">
            <dgm:layoutNode name="Two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wo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wo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wo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wo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
            <dgm:choose name="Name9">
              <dgm:if name="Name10" axis="ch" ptType="node" func="cnt" op="equ" val="3">
                <dgm:layoutNode name="Thre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hre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hre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Thre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1">
                <dgm:choose name="Name12">
                  <dgm:if name="Name13" axis="ch" ptType="node" func="cnt" op="equ" val="4">
                    <dgm:layoutNode name="Four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our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our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our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our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4">
                    <dgm:choose name="Name15">
                      <dgm:if name="Name16" axis="ch" ptType="node" func="cnt" op="gte" val="5">
                        <dgm:layoutNode name="Fiv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iv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iv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ive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iveNodes_5">
                          <dgm:varLst>
                            <dgm:bulletEnabled val="1"/>
                          </dgm:varLst>
                          <dgm:alg type="sp"/>
                          <dgm:shape xmlns:r="http://schemas.openxmlformats.org/officeDocument/2006/relationships" type="roundRect" r:blip="">
                            <dgm:adjLst>
                              <dgm:adj idx="1" val="0.1"/>
                            </dgm:adjLst>
                          </dgm:shape>
                          <dgm:presOf axis="ch desOrSelf" ptType="node node" st="5 1" cnt="1 0"/>
                          <dgm:constrLst/>
                          <dgm:ruleLst/>
                        </dgm:layoutNode>
                        <dgm:layoutNode name="Fiv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4-5" styleLbl="fgAccFollowNode1">
                          <dgm:varLst>
                            <dgm:bulletEnabled val="1"/>
                          </dgm:varLst>
                          <dgm:alg type="tx"/>
                          <dgm:shape xmlns:r="http://schemas.openxmlformats.org/officeDocument/2006/relationships" type="downArrow" r:blip="">
                            <dgm:adjLst>
                              <dgm:adj idx="1" val="0.55"/>
                              <dgm:adj idx="2" val="0.45"/>
                            </dgm:adjLst>
                          </dgm:shape>
                          <dgm:presOf axis="ch" ptType="sibTrans" st="4"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5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5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7"/>
                    </dgm:choose>
                  </dgm:else>
                </dgm:choose>
              </dgm:else>
            </dgm:choose>
          </dgm:else>
        </dgm:choose>
      </dgm:else>
    </dgm:choose>
  </dgm:layoutNode>
</dgm:layoutDef>
</file>

<file path=ppt/diagrams/layout11.xml><?xml version="1.0" encoding="utf-8"?>
<dgm:layoutDef xmlns:dgm="http://schemas.openxmlformats.org/drawingml/2006/diagram" xmlns:a="http://schemas.openxmlformats.org/drawingml/2006/main" uniqueId="urn:microsoft.com/office/officeart/2005/8/layout/hierarchy1">
  <dgm:title val=""/>
  <dgm:desc val=""/>
  <dgm:catLst>
    <dgm:cat type="hierarchy" pri="2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hierChild1">
    <dgm:varLst>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primFontSz" for="des" ptType="node" op="equ" val="65"/>
      <dgm:constr type="w" for="des" forName="composite" refType="w"/>
      <dgm:constr type="h" for="des" forName="composite" refType="w" refFor="des" refForName="composite" fact="0.667"/>
      <dgm:constr type="w" for="des" forName="composite2" refType="w" refFor="des" refForName="composite"/>
      <dgm:constr type="h" for="des" forName="composite2" refType="h" refFor="des" refForName="composite"/>
      <dgm:constr type="w" for="des" forName="composite3" refType="w" refFor="des" refForName="composite"/>
      <dgm:constr type="h" for="des" forName="composite3" refType="h" refFor="des" refForName="composite"/>
      <dgm:constr type="w" for="des" forName="composite4" refType="w" refFor="des" refForName="composite"/>
      <dgm:constr type="h" for="des" forName="composite4" refType="h" refFor="des" refForName="composite"/>
      <dgm:constr type="w" for="des" forName="composite5" refType="w" refFor="des" refForName="composite"/>
      <dgm:constr type="h" for="des" forName="composite5" refType="h" refFor="des" refForName="composite"/>
      <dgm:constr type="sibSp" refType="w" refFor="des" refForName="composite" fact="0.1"/>
      <dgm:constr type="sibSp" for="des" forName="hierChild2" refType="sibSp"/>
      <dgm:constr type="sibSp" for="des" forName="hierChild3" refType="sibSp"/>
      <dgm:constr type="sibSp" for="des" forName="hierChild4" refType="sibSp"/>
      <dgm:constr type="sibSp" for="des" forName="hierChild5" refType="sibSp"/>
      <dgm:constr type="sibSp" for="des" forName="hierChild6" refType="sibSp"/>
      <dgm:constr type="sp" for="des" forName="hierRoot1" refType="h" refFor="des" refForName="composite" fact="0.25"/>
      <dgm:constr type="sp" for="des" forName="hierRoot2" refType="sp" refFor="des" refForName="hierRoot1"/>
      <dgm:constr type="sp" for="des" forName="hierRoot3" refType="sp" refFor="des" refForName="hierRoot1"/>
      <dgm:constr type="sp" for="des" forName="hierRoot4" refType="sp" refFor="des" refForName="hierRoot1"/>
      <dgm:constr type="sp" for="des" forName="hierRoot5" refType="sp" refFor="des" refForName="hierRoot1"/>
    </dgm:constrLst>
    <dgm:ruleLst/>
    <dgm:forEach name="Name3" axis="ch">
      <dgm:forEach name="Name4" axis="self" ptType="node">
        <dgm:layoutNode name="hierRoot1">
          <dgm:alg type="hierRoot"/>
          <dgm:shape xmlns:r="http://schemas.openxmlformats.org/officeDocument/2006/relationships" r:blip="">
            <dgm:adjLst/>
          </dgm:shape>
          <dgm:presOf/>
          <dgm:constrLst>
            <dgm:constr type="bendDist" for="des" ptType="parTrans" refType="sp" fact="0.5"/>
          </dgm:constrLst>
          <dgm:ruleLst/>
          <dgm:layoutNode name="composite">
            <dgm:alg type="composite"/>
            <dgm:shape xmlns:r="http://schemas.openxmlformats.org/officeDocument/2006/relationships" r:blip="">
              <dgm:adjLst/>
            </dgm:shape>
            <dgm:presOf/>
            <dgm:constrLst>
              <dgm:constr type="w" for="ch" forName="background" refType="w" fact="0.9"/>
              <dgm:constr type="h" for="ch" forName="background" refType="w" refFor="ch" refForName="background" fact="0.635"/>
              <dgm:constr type="t" for="ch" forName="background"/>
              <dgm:constr type="l" for="ch" forName="background"/>
              <dgm:constr type="w" for="ch" forName="text" refType="w" fact="0.9"/>
              <dgm:constr type="h" for="ch" forName="text" refType="w" refFor="ch" refForName="text" fact="0.635"/>
              <dgm:constr type="t" for="ch" forName="text" refType="w" fact="0.095"/>
              <dgm:constr type="l" for="ch" forName="text" refType="w" fact="0.1"/>
            </dgm:constrLst>
            <dgm:ruleLst/>
            <dgm:layoutNode name="background" styleLbl="node0" moveWith="text">
              <dgm:alg type="sp"/>
              <dgm:shape xmlns:r="http://schemas.openxmlformats.org/officeDocument/2006/relationships" type="roundRect" r:blip="">
                <dgm:adjLst>
                  <dgm:adj idx="1" val="0.1"/>
                </dgm:adjLst>
              </dgm:shape>
              <dgm:presOf/>
              <dgm:constrLst/>
              <dgm:ruleLst/>
            </dgm:layoutNode>
            <dgm:layoutNode name="text" styleLbl="fgAcc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2">
            <dgm:choose name="Name5">
              <dgm:if name="Name6" func="var" arg="dir" op="equ" val="norm">
                <dgm:alg type="hierChild">
                  <dgm:param type="linDir" val="fromL"/>
                </dgm:alg>
              </dgm:if>
              <dgm:else name="Name7">
                <dgm:alg type="hierChild">
                  <dgm:param type="linDir" val="fromR"/>
                </dgm:alg>
              </dgm:else>
            </dgm:choose>
            <dgm:shape xmlns:r="http://schemas.openxmlformats.org/officeDocument/2006/relationships" r:blip="">
              <dgm:adjLst/>
            </dgm:shape>
            <dgm:presOf/>
            <dgm:constrLst/>
            <dgm:ruleLst/>
            <dgm:forEach name="Name8" axis="ch">
              <dgm:forEach name="Name9" axis="self" ptType="parTrans" cnt="1">
                <dgm:layoutNode name="Name10">
                  <dgm:alg type="conn">
                    <dgm:param type="dim" val="1D"/>
                    <dgm:param type="endSty" val="noArr"/>
                    <dgm:param type="connRout" val="bend"/>
                    <dgm:param type="bendPt" val="end"/>
                    <dgm:param type="begPts" val="bCtr"/>
                    <dgm:param type="endPts" val="tCtr"/>
                    <dgm:param type="srcNode" val="background"/>
                    <dgm:param type="dstNode" val="background2"/>
                  </dgm:alg>
                  <dgm:shape xmlns:r="http://schemas.openxmlformats.org/officeDocument/2006/relationships" type="conn" r:blip="" zOrderOff="-999">
                    <dgm:adjLst/>
                  </dgm:shape>
                  <dgm:presOf axis="self"/>
                  <dgm:constrLst>
                    <dgm:constr type="begPad"/>
                    <dgm:constr type="endPad"/>
                  </dgm:constrLst>
                  <dgm:ruleLst/>
                </dgm:layoutNode>
              </dgm:forEach>
              <dgm:forEach name="Name11" axis="self" ptType="node">
                <dgm:layoutNode name="hierRoot2">
                  <dgm:alg type="hierRoot"/>
                  <dgm:shape xmlns:r="http://schemas.openxmlformats.org/officeDocument/2006/relationships" r:blip="">
                    <dgm:adjLst/>
                  </dgm:shape>
                  <dgm:presOf/>
                  <dgm:constrLst>
                    <dgm:constr type="bendDist" for="des" ptType="parTrans" refType="sp" fact="0.5"/>
                  </dgm:constrLst>
                  <dgm:ruleLst/>
                  <dgm:layoutNode name="composite2">
                    <dgm:alg type="composite"/>
                    <dgm:shape xmlns:r="http://schemas.openxmlformats.org/officeDocument/2006/relationships" r:blip="">
                      <dgm:adjLst/>
                    </dgm:shape>
                    <dgm:presOf/>
                    <dgm:constrLst>
                      <dgm:constr type="w" for="ch" forName="background2" refType="w" fact="0.9"/>
                      <dgm:constr type="h" for="ch" forName="background2" refType="w" refFor="ch" refForName="background2" fact="0.635"/>
                      <dgm:constr type="t" for="ch" forName="background2"/>
                      <dgm:constr type="l" for="ch" forName="background2"/>
                      <dgm:constr type="w" for="ch" forName="text2" refType="w" fact="0.9"/>
                      <dgm:constr type="h" for="ch" forName="text2" refType="w" refFor="ch" refForName="text2" fact="0.635"/>
                      <dgm:constr type="t" for="ch" forName="text2" refType="w" fact="0.095"/>
                      <dgm:constr type="l" for="ch" forName="text2" refType="w" fact="0.1"/>
                    </dgm:constrLst>
                    <dgm:ruleLst/>
                    <dgm:layoutNode name="background2" moveWith="text2">
                      <dgm:alg type="sp"/>
                      <dgm:shape xmlns:r="http://schemas.openxmlformats.org/officeDocument/2006/relationships" type="roundRect" r:blip="">
                        <dgm:adjLst>
                          <dgm:adj idx="1" val="0.1"/>
                        </dgm:adjLst>
                      </dgm:shape>
                      <dgm:presOf/>
                      <dgm:constrLst/>
                      <dgm:ruleLst/>
                    </dgm:layoutNode>
                    <dgm:layoutNode name="text2" styleLbl="fgAcc2">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3">
                    <dgm:choose name="Name12">
                      <dgm:if name="Name13" func="var" arg="dir" op="equ" val="norm">
                        <dgm:alg type="hierChild">
                          <dgm:param type="linDir" val="fromL"/>
                        </dgm:alg>
                      </dgm:if>
                      <dgm:else name="Name14">
                        <dgm:alg type="hierChild">
                          <dgm:param type="linDir" val="fromR"/>
                        </dgm:alg>
                      </dgm:else>
                    </dgm:choose>
                    <dgm:shape xmlns:r="http://schemas.openxmlformats.org/officeDocument/2006/relationships" r:blip="">
                      <dgm:adjLst/>
                    </dgm:shape>
                    <dgm:presOf/>
                    <dgm:constrLst/>
                    <dgm:ruleLst/>
                    <dgm:forEach name="Name15" axis="ch">
                      <dgm:forEach name="Name16" axis="self" ptType="parTrans" cnt="1">
                        <dgm:layoutNode name="Name17">
                          <dgm:alg type="conn">
                            <dgm:param type="dim" val="1D"/>
                            <dgm:param type="endSty" val="noArr"/>
                            <dgm:param type="connRout" val="bend"/>
                            <dgm:param type="bendPt" val="end"/>
                            <dgm:param type="begPts" val="bCtr"/>
                            <dgm:param type="endPts" val="tCtr"/>
                            <dgm:param type="srcNode" val="background2"/>
                            <dgm:param type="dstNode" val="background3"/>
                          </dgm:alg>
                          <dgm:shape xmlns:r="http://schemas.openxmlformats.org/officeDocument/2006/relationships" type="conn" r:blip="" zOrderOff="-999">
                            <dgm:adjLst/>
                          </dgm:shape>
                          <dgm:presOf axis="self"/>
                          <dgm:constrLst>
                            <dgm:constr type="begPad"/>
                            <dgm:constr type="endPad"/>
                          </dgm:constrLst>
                          <dgm:ruleLst/>
                        </dgm:layoutNode>
                      </dgm:forEach>
                      <dgm:forEach name="Name18" axis="self" ptType="node">
                        <dgm:layoutNode name="hierRoot3">
                          <dgm:alg type="hierRoot"/>
                          <dgm:shape xmlns:r="http://schemas.openxmlformats.org/officeDocument/2006/relationships" r:blip="">
                            <dgm:adjLst/>
                          </dgm:shape>
                          <dgm:presOf/>
                          <dgm:constrLst>
                            <dgm:constr type="bendDist" for="des" ptType="parTrans" refType="sp" fact="0.5"/>
                          </dgm:constrLst>
                          <dgm:ruleLst/>
                          <dgm:layoutNode name="composite3">
                            <dgm:alg type="composite"/>
                            <dgm:shape xmlns:r="http://schemas.openxmlformats.org/officeDocument/2006/relationships" r:blip="">
                              <dgm:adjLst/>
                            </dgm:shape>
                            <dgm:presOf/>
                            <dgm:constrLst>
                              <dgm:constr type="w" for="ch" forName="background3" refType="w" fact="0.9"/>
                              <dgm:constr type="h" for="ch" forName="background3" refType="w" refFor="ch" refForName="background3" fact="0.635"/>
                              <dgm:constr type="t" for="ch" forName="background3"/>
                              <dgm:constr type="l" for="ch" forName="background3"/>
                              <dgm:constr type="w" for="ch" forName="text3" refType="w" fact="0.9"/>
                              <dgm:constr type="h" for="ch" forName="text3" refType="w" refFor="ch" refForName="text3" fact="0.635"/>
                              <dgm:constr type="t" for="ch" forName="text3" refType="w" fact="0.095"/>
                              <dgm:constr type="l" for="ch" forName="text3" refType="w" fact="0.1"/>
                            </dgm:constrLst>
                            <dgm:ruleLst/>
                            <dgm:layoutNode name="background3" moveWith="text3">
                              <dgm:alg type="sp"/>
                              <dgm:shape xmlns:r="http://schemas.openxmlformats.org/officeDocument/2006/relationships" type="roundRect" r:blip="">
                                <dgm:adjLst>
                                  <dgm:adj idx="1" val="0.1"/>
                                </dgm:adjLst>
                              </dgm:shape>
                              <dgm:presOf/>
                              <dgm:constrLst/>
                              <dgm:ruleLst/>
                            </dgm:layoutNode>
                            <dgm:layoutNode name="text3" styleLbl="fgAcc3">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4">
                            <dgm:choose name="Name19">
                              <dgm:if name="Name20" func="var" arg="dir" op="equ" val="norm">
                                <dgm:alg type="hierChild">
                                  <dgm:param type="linDir" val="fromL"/>
                                </dgm:alg>
                              </dgm:if>
                              <dgm:else name="Name21">
                                <dgm:alg type="hierChild">
                                  <dgm:param type="linDir" val="fromR"/>
                                </dgm:alg>
                              </dgm:else>
                            </dgm:choose>
                            <dgm:shape xmlns:r="http://schemas.openxmlformats.org/officeDocument/2006/relationships" r:blip="">
                              <dgm:adjLst/>
                            </dgm:shape>
                            <dgm:presOf/>
                            <dgm:constrLst/>
                            <dgm:ruleLst/>
                            <dgm:forEach name="repeat" axis="ch">
                              <dgm:forEach name="Name22" axis="self" ptType="parTrans" cnt="1">
                                <dgm:layoutNode name="Name23">
                                  <dgm:choose name="Name24">
                                    <dgm:if name="Name25" axis="self" func="depth" op="lte" val="4">
                                      <dgm:alg type="conn">
                                        <dgm:param type="dim" val="1D"/>
                                        <dgm:param type="endSty" val="noArr"/>
                                        <dgm:param type="connRout" val="bend"/>
                                        <dgm:param type="bendPt" val="end"/>
                                        <dgm:param type="begPts" val="bCtr"/>
                                        <dgm:param type="endPts" val="tCtr"/>
                                        <dgm:param type="srcNode" val="background3"/>
                                        <dgm:param type="dstNode" val="background4"/>
                                      </dgm:alg>
                                    </dgm:if>
                                    <dgm:else name="Name26">
                                      <dgm:alg type="conn">
                                        <dgm:param type="dim" val="1D"/>
                                        <dgm:param type="endSty" val="noArr"/>
                                        <dgm:param type="connRout" val="bend"/>
                                        <dgm:param type="bendPt" val="end"/>
                                        <dgm:param type="begPts" val="bCtr"/>
                                        <dgm:param type="endPts" val="tCtr"/>
                                        <dgm:param type="srcNode" val="background4"/>
                                        <dgm:param type="dstNode" val="background4"/>
                                      </dgm:alg>
                                    </dgm:else>
                                  </dgm:choose>
                                  <dgm:shape xmlns:r="http://schemas.openxmlformats.org/officeDocument/2006/relationships" type="conn" r:blip="" zOrderOff="-999">
                                    <dgm:adjLst/>
                                  </dgm:shape>
                                  <dgm:presOf axis="self"/>
                                  <dgm:constrLst>
                                    <dgm:constr type="begPad"/>
                                    <dgm:constr type="endPad"/>
                                  </dgm:constrLst>
                                  <dgm:ruleLst/>
                                </dgm:layoutNode>
                              </dgm:forEach>
                              <dgm:forEach name="Name27" axis="self" ptType="node">
                                <dgm:layoutNode name="hierRoot4">
                                  <dgm:alg type="hierRoot"/>
                                  <dgm:shape xmlns:r="http://schemas.openxmlformats.org/officeDocument/2006/relationships" r:blip="">
                                    <dgm:adjLst/>
                                  </dgm:shape>
                                  <dgm:presOf/>
                                  <dgm:constrLst>
                                    <dgm:constr type="bendDist" for="des" ptType="parTrans" refType="sp" fact="0.5"/>
                                  </dgm:constrLst>
                                  <dgm:ruleLst/>
                                  <dgm:layoutNode name="composite4">
                                    <dgm:alg type="composite"/>
                                    <dgm:shape xmlns:r="http://schemas.openxmlformats.org/officeDocument/2006/relationships" r:blip="">
                                      <dgm:adjLst/>
                                    </dgm:shape>
                                    <dgm:presOf/>
                                    <dgm:constrLst>
                                      <dgm:constr type="w" for="ch" forName="background4" refType="w" fact="0.9"/>
                                      <dgm:constr type="h" for="ch" forName="background4" refType="w" refFor="ch" refForName="background4" fact="0.635"/>
                                      <dgm:constr type="t" for="ch" forName="background4"/>
                                      <dgm:constr type="l" for="ch" forName="background4"/>
                                      <dgm:constr type="w" for="ch" forName="text4" refType="w" fact="0.9"/>
                                      <dgm:constr type="h" for="ch" forName="text4" refType="w" refFor="ch" refForName="text4" fact="0.635"/>
                                      <dgm:constr type="t" for="ch" forName="text4" refType="w" fact="0.095"/>
                                      <dgm:constr type="l" for="ch" forName="text4" refType="w" fact="0.1"/>
                                    </dgm:constrLst>
                                    <dgm:ruleLst/>
                                    <dgm:layoutNode name="background4" moveWith="text4">
                                      <dgm:alg type="sp"/>
                                      <dgm:shape xmlns:r="http://schemas.openxmlformats.org/officeDocument/2006/relationships" type="roundRect" r:blip="">
                                        <dgm:adjLst>
                                          <dgm:adj idx="1" val="0.1"/>
                                        </dgm:adjLst>
                                      </dgm:shape>
                                      <dgm:presOf/>
                                      <dgm:constrLst/>
                                      <dgm:ruleLst/>
                                    </dgm:layoutNode>
                                    <dgm:layoutNode name="text4" styleLbl="fgAcc4">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dgm:layoutNode name="hierChild5">
                                    <dgm:choose name="Name28">
                                      <dgm:if name="Name29" func="var" arg="dir" op="equ" val="norm">
                                        <dgm:alg type="hierChild">
                                          <dgm:param type="linDir" val="fromL"/>
                                        </dgm:alg>
                                      </dgm:if>
                                      <dgm:else name="Name30">
                                        <dgm:alg type="hierChild">
                                          <dgm:param type="linDir" val="fromR"/>
                                        </dgm:alg>
                                      </dgm:else>
                                    </dgm:choose>
                                    <dgm:shape xmlns:r="http://schemas.openxmlformats.org/officeDocument/2006/relationships" r:blip="">
                                      <dgm:adjLst/>
                                    </dgm:shape>
                                    <dgm:presOf/>
                                    <dgm:constrLst/>
                                    <dgm:ruleLst/>
                                    <dgm:forEach name="Name31" ref="repeat"/>
                                  </dgm:layoutNode>
                                </dgm:layoutNode>
                              </dgm:forEach>
                            </dgm:forEach>
                          </dgm:layoutNode>
                        </dgm:layoutNode>
                      </dgm:forEach>
                    </dgm:forEach>
                  </dgm:layoutNode>
                </dgm:layoutNode>
              </dgm:forEach>
            </dgm:forEach>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5">
  <dgm:title val=""/>
  <dgm:desc val=""/>
  <dgm:catLst>
    <dgm:cat type="simple" pri="105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ln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3">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3">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0">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3">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5">
  <dgm:title val=""/>
  <dgm:desc val=""/>
  <dgm:catLst>
    <dgm:cat type="simple" pri="105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ln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3">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3">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0">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3">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7.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8.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9.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0.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2752444E-EDD2-4E7B-BA58-3C2B7D2C41EA}" type="datetimeFigureOut">
              <a:rPr lang="en-US" smtClean="0"/>
              <a:t>6/3/2020</a:t>
            </a:fld>
            <a:endParaRPr lang="en-US" dirty="0"/>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B3E877C0-D01B-420D-BA04-252423E86E91}" type="slidenum">
              <a:rPr lang="en-US" smtClean="0"/>
              <a:t>‹#›</a:t>
            </a:fld>
            <a:endParaRPr lang="en-US" dirty="0"/>
          </a:p>
        </p:txBody>
      </p:sp>
    </p:spTree>
    <p:extLst>
      <p:ext uri="{BB962C8B-B14F-4D97-AF65-F5344CB8AC3E}">
        <p14:creationId xmlns:p14="http://schemas.microsoft.com/office/powerpoint/2010/main" val="71980520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3" Type="http://schemas.openxmlformats.org/officeDocument/2006/relationships/hyperlink" Target="https://www.nypl.org/blog/2016/09/01/audio-and-moving-image-collections-facilities-and-workflows-assessment" TargetMode="External"/><Relationship Id="rId2" Type="http://schemas.openxmlformats.org/officeDocument/2006/relationships/slide" Target="../slides/slide12.xml"/><Relationship Id="rId1" Type="http://schemas.openxmlformats.org/officeDocument/2006/relationships/notesMaster" Target="../notesMasters/notesMaster1.xml"/><Relationship Id="rId4" Type="http://schemas.openxmlformats.org/officeDocument/2006/relationships/hyperlink" Target="https://mdpi.iu.edu/doc/meeting-the-challenge.pdf" TargetMode="Externa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3" Type="http://schemas.openxmlformats.org/officeDocument/2006/relationships/hyperlink" Target="https://siarchives.si.edu/about/smithsonian-pan-institutional-survey-audiovisual-collections" TargetMode="External"/><Relationship Id="rId2" Type="http://schemas.openxmlformats.org/officeDocument/2006/relationships/slide" Target="../slides/slide22.xml"/><Relationship Id="rId1" Type="http://schemas.openxmlformats.org/officeDocument/2006/relationships/notesMaster" Target="../notesMasters/notesMaster1.xml"/><Relationship Id="rId4" Type="http://schemas.openxmlformats.org/officeDocument/2006/relationships/hyperlink" Target="https://siarchives.si.edu/about/audiovisual-preservation-readiness-assessment" TargetMode="Externa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3" Type="http://schemas.openxmlformats.org/officeDocument/2006/relationships/hyperlink" Target="https://transcription.si.edu/audioinstructions" TargetMode="External"/><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Thank</a:t>
            </a:r>
            <a:r>
              <a:rPr lang="en-US" baseline="0" dirty="0"/>
              <a:t> you everyone for joining us today and thank you to </a:t>
            </a:r>
            <a:r>
              <a:rPr lang="en-US" dirty="0"/>
              <a:t>the OCLC Research Library Partnership </a:t>
            </a:r>
            <a:r>
              <a:rPr lang="en-US" baseline="0" dirty="0"/>
              <a:t>for giving us the opportunity to share our work.</a:t>
            </a:r>
            <a:r>
              <a:rPr lang="en-US" dirty="0"/>
              <a:t> </a:t>
            </a:r>
          </a:p>
        </p:txBody>
      </p:sp>
      <p:sp>
        <p:nvSpPr>
          <p:cNvPr id="4" name="Slide Number Placeholder 3"/>
          <p:cNvSpPr>
            <a:spLocks noGrp="1"/>
          </p:cNvSpPr>
          <p:nvPr>
            <p:ph type="sldNum" sz="quarter" idx="10"/>
          </p:nvPr>
        </p:nvSpPr>
        <p:spPr/>
        <p:txBody>
          <a:bodyPr/>
          <a:lstStyle/>
          <a:p>
            <a:fld id="{B3E877C0-D01B-420D-BA04-252423E86E91}" type="slidenum">
              <a:rPr lang="en-US" smtClean="0"/>
              <a:t>1</a:t>
            </a:fld>
            <a:endParaRPr lang="en-US" dirty="0"/>
          </a:p>
        </p:txBody>
      </p:sp>
    </p:spTree>
    <p:extLst>
      <p:ext uri="{BB962C8B-B14F-4D97-AF65-F5344CB8AC3E}">
        <p14:creationId xmlns:p14="http://schemas.microsoft.com/office/powerpoint/2010/main" val="174870751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My name is Kira Sobers, and I’m the Digital Media Coordinator for the Smithsonian Institution Archives.  My co-presenter is my colleague, Alison Reppert Gerber, the Preservation Coordinator for the Archives.  </a:t>
            </a:r>
            <a:r>
              <a:rPr lang="en-US" baseline="0" dirty="0"/>
              <a:t>Today, we’re going to share with you a four-year pan-institutional project that we conducted to survey and assess our audiovisual collections, and some simple ways that we were able to harness the different types of data produced to create a powerful narrative that can be used to advocate for preservation within organizations. </a:t>
            </a:r>
            <a:endParaRPr lang="en-US" dirty="0"/>
          </a:p>
          <a:p>
            <a:endParaRPr lang="en-US" dirty="0"/>
          </a:p>
        </p:txBody>
      </p:sp>
      <p:sp>
        <p:nvSpPr>
          <p:cNvPr id="4" name="Slide Number Placeholder 3"/>
          <p:cNvSpPr>
            <a:spLocks noGrp="1"/>
          </p:cNvSpPr>
          <p:nvPr>
            <p:ph type="sldNum" sz="quarter" idx="5"/>
          </p:nvPr>
        </p:nvSpPr>
        <p:spPr/>
        <p:txBody>
          <a:bodyPr/>
          <a:lstStyle/>
          <a:p>
            <a:fld id="{B3E877C0-D01B-420D-BA04-252423E86E91}" type="slidenum">
              <a:rPr lang="en-US" smtClean="0"/>
              <a:t>2</a:t>
            </a:fld>
            <a:endParaRPr lang="en-US" dirty="0"/>
          </a:p>
        </p:txBody>
      </p:sp>
    </p:spTree>
    <p:extLst>
      <p:ext uri="{BB962C8B-B14F-4D97-AF65-F5344CB8AC3E}">
        <p14:creationId xmlns:p14="http://schemas.microsoft.com/office/powerpoint/2010/main" val="206829799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a:t>With 19 different museums and research centers, it can be difficult to accurately convey the need for staffing, facilities, and digital infrastructure to care for the Smithsonian’s audiovisual collections. </a:t>
            </a:r>
            <a:r>
              <a:rPr lang="en-US" dirty="0"/>
              <a:t>Each </a:t>
            </a:r>
            <a:r>
              <a:rPr lang="en-US" baseline="0" dirty="0"/>
              <a:t>unique unit has a different mission, collections priorities, funding allotments, and preservation workflows. However, the Smithsonian’s internal Audiovisual Archivists Institutional Leadership group (also known simply as AVAIL) – knew that in order to maximize our advocacy efforts for our audiovisual collections, it was important to come together to tell that story</a:t>
            </a:r>
            <a:r>
              <a:rPr lang="en-US" dirty="0"/>
              <a:t> by performing a survey of these materials.</a:t>
            </a:r>
            <a:endParaRPr lang="en-US" baseline="0" dirty="0"/>
          </a:p>
          <a:p>
            <a:endParaRPr lang="en-US" baseline="0" dirty="0"/>
          </a:p>
          <a:p>
            <a:pPr>
              <a:defRPr/>
            </a:pPr>
            <a:r>
              <a:rPr lang="en-US" dirty="0"/>
              <a:t>So from 2015 to 2019, the</a:t>
            </a:r>
            <a:r>
              <a:rPr lang="en-US" baseline="0" dirty="0"/>
              <a:t> Smithsonian Institution Archives oversaw efforts to gather important </a:t>
            </a:r>
            <a:r>
              <a:rPr lang="en-US" dirty="0"/>
              <a:t>quantitative</a:t>
            </a:r>
            <a:r>
              <a:rPr lang="en-US" baseline="0" dirty="0"/>
              <a:t> and </a:t>
            </a:r>
            <a:r>
              <a:rPr lang="en-US" dirty="0"/>
              <a:t>qualitative</a:t>
            </a:r>
            <a:r>
              <a:rPr lang="en-US" baseline="0" dirty="0"/>
              <a:t> data to assess our greatest strengths and needs in audiovisual preservation across the Smithsonian. AVAIL worked to first develop a survey and then a subsequent readiness assessment was designed by SIA to answer some </a:t>
            </a:r>
            <a:r>
              <a:rPr lang="en-US" dirty="0"/>
              <a:t>of </a:t>
            </a:r>
            <a:r>
              <a:rPr lang="en-US" baseline="0" dirty="0"/>
              <a:t>our most important pan-institutional questions.</a:t>
            </a:r>
            <a:r>
              <a:rPr lang="en-US" dirty="0"/>
              <a:t>  </a:t>
            </a:r>
            <a:endParaRPr lang="en-US" dirty="0">
              <a:cs typeface="Calibri"/>
            </a:endParaRPr>
          </a:p>
          <a:p>
            <a:endParaRPr lang="en-US" baseline="0" dirty="0"/>
          </a:p>
          <a:p>
            <a:endParaRPr lang="en-US" baseline="0" dirty="0"/>
          </a:p>
        </p:txBody>
      </p:sp>
      <p:sp>
        <p:nvSpPr>
          <p:cNvPr id="4" name="Slide Number Placeholder 3"/>
          <p:cNvSpPr>
            <a:spLocks noGrp="1"/>
          </p:cNvSpPr>
          <p:nvPr>
            <p:ph type="sldNum" sz="quarter" idx="10"/>
          </p:nvPr>
        </p:nvSpPr>
        <p:spPr/>
        <p:txBody>
          <a:bodyPr/>
          <a:lstStyle/>
          <a:p>
            <a:fld id="{B3E877C0-D01B-420D-BA04-252423E86E91}" type="slidenum">
              <a:rPr lang="en-US" smtClean="0"/>
              <a:t>3</a:t>
            </a:fld>
            <a:endParaRPr lang="en-US" dirty="0"/>
          </a:p>
        </p:txBody>
      </p:sp>
    </p:spTree>
    <p:extLst>
      <p:ext uri="{BB962C8B-B14F-4D97-AF65-F5344CB8AC3E}">
        <p14:creationId xmlns:p14="http://schemas.microsoft.com/office/powerpoint/2010/main" val="412444263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a:t>
            </a:r>
            <a:r>
              <a:rPr lang="en-US" baseline="0" dirty="0"/>
              <a:t> majority of the audiovisual collections at the Smithsonian are held by our archival units. For many of these </a:t>
            </a:r>
            <a:r>
              <a:rPr lang="en-US" dirty="0"/>
              <a:t>archives</a:t>
            </a:r>
            <a:r>
              <a:rPr lang="en-US" baseline="0" dirty="0"/>
              <a:t>, the collections are considered to be mixed media collections, and generating awareness </a:t>
            </a:r>
            <a:r>
              <a:rPr lang="en-US" dirty="0"/>
              <a:t>specifically for </a:t>
            </a:r>
            <a:r>
              <a:rPr lang="en-US" baseline="0" dirty="0"/>
              <a:t>audiovisual </a:t>
            </a:r>
            <a:r>
              <a:rPr lang="en-US" dirty="0"/>
              <a:t>materials within</a:t>
            </a:r>
            <a:r>
              <a:rPr lang="en-US" baseline="0" dirty="0"/>
              <a:t> those can be challenging. Many of these collections are tucked into boxes with paper-based and photographic materials. They may or may not be item-level catalogued, and even if they are catalogued, the information about formats, duration, content, etc. may not exist or be accurate. Then there is the issue of generations of content – how many copies exist within the collections and which copy is the best? Do we have the playback equipment and digitization infrastructure to create preservation-level files to preserve the content found in these collections? Do we even have the staffing capability to care for these collections properly? Are our collections in optimal storage conditions for their specific audiovisual formats?</a:t>
            </a:r>
            <a:r>
              <a:rPr lang="en-US" dirty="0"/>
              <a:t> </a:t>
            </a:r>
            <a:endParaRPr lang="en-US" baseline="0" dirty="0"/>
          </a:p>
          <a:p>
            <a:endParaRPr lang="en-US" baseline="0" dirty="0"/>
          </a:p>
          <a:p>
            <a:endParaRPr lang="en-US" dirty="0"/>
          </a:p>
        </p:txBody>
      </p:sp>
      <p:sp>
        <p:nvSpPr>
          <p:cNvPr id="4" name="Slide Number Placeholder 3"/>
          <p:cNvSpPr>
            <a:spLocks noGrp="1"/>
          </p:cNvSpPr>
          <p:nvPr>
            <p:ph type="sldNum" sz="quarter" idx="10"/>
          </p:nvPr>
        </p:nvSpPr>
        <p:spPr/>
        <p:txBody>
          <a:bodyPr/>
          <a:lstStyle/>
          <a:p>
            <a:fld id="{B3E877C0-D01B-420D-BA04-252423E86E91}" type="slidenum">
              <a:rPr lang="en-US" smtClean="0"/>
              <a:t>4</a:t>
            </a:fld>
            <a:endParaRPr lang="en-US" dirty="0"/>
          </a:p>
        </p:txBody>
      </p:sp>
    </p:spTree>
    <p:extLst>
      <p:ext uri="{BB962C8B-B14F-4D97-AF65-F5344CB8AC3E}">
        <p14:creationId xmlns:p14="http://schemas.microsoft.com/office/powerpoint/2010/main" val="94482094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With so many questions</a:t>
            </a:r>
            <a:r>
              <a:rPr lang="en-US" baseline="0" dirty="0"/>
              <a:t> to answer, we knew we wanted to tailor a comprehensive assessment to our </a:t>
            </a:r>
            <a:r>
              <a:rPr lang="en-US" dirty="0"/>
              <a:t>needs, and here are</a:t>
            </a:r>
            <a:r>
              <a:rPr lang="en-US" baseline="0" dirty="0"/>
              <a:t> a few things we knew right off the bat we would need.</a:t>
            </a:r>
            <a:r>
              <a:rPr lang="en-US" dirty="0"/>
              <a:t> </a:t>
            </a:r>
          </a:p>
        </p:txBody>
      </p:sp>
      <p:sp>
        <p:nvSpPr>
          <p:cNvPr id="4" name="Slide Number Placeholder 3"/>
          <p:cNvSpPr>
            <a:spLocks noGrp="1"/>
          </p:cNvSpPr>
          <p:nvPr>
            <p:ph type="sldNum" sz="quarter" idx="10"/>
          </p:nvPr>
        </p:nvSpPr>
        <p:spPr/>
        <p:txBody>
          <a:bodyPr/>
          <a:lstStyle/>
          <a:p>
            <a:fld id="{B3E877C0-D01B-420D-BA04-252423E86E91}" type="slidenum">
              <a:rPr lang="en-US" smtClean="0"/>
              <a:t>5</a:t>
            </a:fld>
            <a:endParaRPr lang="en-US" dirty="0"/>
          </a:p>
        </p:txBody>
      </p:sp>
    </p:spTree>
    <p:extLst>
      <p:ext uri="{BB962C8B-B14F-4D97-AF65-F5344CB8AC3E}">
        <p14:creationId xmlns:p14="http://schemas.microsoft.com/office/powerpoint/2010/main" val="22884843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First, and most importantly, we needed to identify our key stakeholders, and specifically, each participating unit's point of contact. These points of contact would provide physical and intellectual access to their collections and provide feedback on important questions. They would be the ones to know the most about</a:t>
            </a:r>
            <a:r>
              <a:rPr lang="en-US" baseline="0" dirty="0">
                <a:cs typeface="Calibri"/>
              </a:rPr>
              <a:t> these individual collections. In total, w</a:t>
            </a:r>
            <a:r>
              <a:rPr lang="en-US" dirty="0"/>
              <a:t>e had eight archival units participate in the initial survey, and eventually added an additional three units for the second phase assessment. These units contained the majority of audiovisual collections at the Institution. </a:t>
            </a:r>
            <a:endParaRPr lang="en-US" dirty="0">
              <a:cs typeface="Calibri"/>
            </a:endParaRPr>
          </a:p>
          <a:p>
            <a:endParaRPr lang="en-US" dirty="0">
              <a:cs typeface="Calibri"/>
            </a:endParaRPr>
          </a:p>
          <a:p>
            <a:r>
              <a:rPr lang="en-US" dirty="0">
                <a:cs typeface="Calibri"/>
              </a:rPr>
              <a:t>Next, we needed to develop the survey methodology – how exactly did we want to capture the data about our collections. Previous surveys had been conducted at</a:t>
            </a:r>
            <a:r>
              <a:rPr lang="en-US" baseline="0" dirty="0">
                <a:cs typeface="Calibri"/>
              </a:rPr>
              <a:t> the Smithsonian before with varying rates of success and we had to decide if we wanted to follow that same structure, or if we wanted to plan something more user-friendly and easily modifiable. MS Access databases had mostly been used before and we weren’t too keen on continuing to use that…</a:t>
            </a:r>
            <a:endParaRPr lang="en-US" dirty="0"/>
          </a:p>
          <a:p>
            <a:endParaRPr lang="en-US" baseline="0" dirty="0">
              <a:cs typeface="Calibri"/>
            </a:endParaRPr>
          </a:p>
          <a:p>
            <a:r>
              <a:rPr lang="en-US" dirty="0">
                <a:cs typeface="Calibri"/>
              </a:rPr>
              <a:t>Lastly, we received funding to support the hiring of one contractor for one year to conduct the survey, and then funding for a team for 18</a:t>
            </a:r>
            <a:r>
              <a:rPr lang="en-US" baseline="0" dirty="0">
                <a:cs typeface="Calibri"/>
              </a:rPr>
              <a:t> </a:t>
            </a:r>
            <a:r>
              <a:rPr lang="en-US" dirty="0">
                <a:cs typeface="Calibri"/>
              </a:rPr>
              <a:t>months for the subsequent readiness assessment. It was important that we hire contractors to complete the work because these projects would</a:t>
            </a:r>
            <a:r>
              <a:rPr lang="en-US" baseline="0" dirty="0">
                <a:cs typeface="Calibri"/>
              </a:rPr>
              <a:t> </a:t>
            </a:r>
            <a:r>
              <a:rPr lang="en-US" dirty="0">
                <a:cs typeface="Calibri"/>
              </a:rPr>
              <a:t>have never seen completion if we relied on SI staff to complete the data gathering. Staff simply don't have the time or the bandwidth on top of required duties to perform this work. And as an added bonus, hiring a contractor to perform the work allows for a more honest, unbiased assessment, and this typically means that things are more well-received because someone outside of the institution has told us,</a:t>
            </a:r>
            <a:r>
              <a:rPr lang="en-US" baseline="0" dirty="0">
                <a:cs typeface="Calibri"/>
              </a:rPr>
              <a:t> “hey, you’re not doing so well here.”</a:t>
            </a:r>
            <a:endParaRPr lang="en-US" dirty="0">
              <a:cs typeface="Calibri"/>
            </a:endParaRPr>
          </a:p>
          <a:p>
            <a:endParaRPr lang="en-US" dirty="0"/>
          </a:p>
        </p:txBody>
      </p:sp>
      <p:sp>
        <p:nvSpPr>
          <p:cNvPr id="4" name="Slide Number Placeholder 3"/>
          <p:cNvSpPr>
            <a:spLocks noGrp="1"/>
          </p:cNvSpPr>
          <p:nvPr>
            <p:ph type="sldNum" sz="quarter" idx="10"/>
          </p:nvPr>
        </p:nvSpPr>
        <p:spPr/>
        <p:txBody>
          <a:bodyPr/>
          <a:lstStyle/>
          <a:p>
            <a:fld id="{B3E877C0-D01B-420D-BA04-252423E86E91}" type="slidenum">
              <a:rPr lang="en-US" smtClean="0"/>
              <a:t>6</a:t>
            </a:fld>
            <a:endParaRPr lang="en-US" dirty="0"/>
          </a:p>
        </p:txBody>
      </p:sp>
    </p:spTree>
    <p:extLst>
      <p:ext uri="{BB962C8B-B14F-4D97-AF65-F5344CB8AC3E}">
        <p14:creationId xmlns:p14="http://schemas.microsoft.com/office/powerpoint/2010/main" val="31273018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aseline="0" dirty="0"/>
              <a:t>For the first phase of the project,</a:t>
            </a:r>
            <a:r>
              <a:rPr lang="en-US" dirty="0"/>
              <a:t> AVAIL </a:t>
            </a:r>
            <a:r>
              <a:rPr lang="en-US" baseline="0" dirty="0"/>
              <a:t>came up with a four component survey – inventory, condition assessment, multiple-choice questionnaire, and narrative interview with staff. Each piece of the survey provided us with different types of information</a:t>
            </a:r>
            <a:r>
              <a:rPr lang="en-US" dirty="0"/>
              <a:t>. Although the data</a:t>
            </a:r>
            <a:r>
              <a:rPr lang="en-US" baseline="0" dirty="0"/>
              <a:t> from each component was captured in different ways, each format gave us the ability to have full control over everything we gathered. The inventory was performed using multiple Excel spreadsheets, the multiple-choice questionnaire was distributed via Google Forms to our unit points of contact, which then aggregated in a spreadsheet, and the narrative interview was captured in a Word document.</a:t>
            </a:r>
          </a:p>
          <a:p>
            <a:endParaRPr lang="en-US" baseline="0" dirty="0"/>
          </a:p>
          <a:p>
            <a:endParaRPr lang="en-US" dirty="0">
              <a:cs typeface="Calibri"/>
            </a:endParaRPr>
          </a:p>
          <a:p>
            <a:endParaRPr lang="en-US" dirty="0"/>
          </a:p>
        </p:txBody>
      </p:sp>
      <p:sp>
        <p:nvSpPr>
          <p:cNvPr id="4" name="Slide Number Placeholder 3"/>
          <p:cNvSpPr>
            <a:spLocks noGrp="1"/>
          </p:cNvSpPr>
          <p:nvPr>
            <p:ph type="sldNum" sz="quarter" idx="10"/>
          </p:nvPr>
        </p:nvSpPr>
        <p:spPr/>
        <p:txBody>
          <a:bodyPr/>
          <a:lstStyle/>
          <a:p>
            <a:fld id="{B3E877C0-D01B-420D-BA04-252423E86E91}" type="slidenum">
              <a:rPr lang="en-US" smtClean="0"/>
              <a:t>7</a:t>
            </a:fld>
            <a:endParaRPr lang="en-US" dirty="0"/>
          </a:p>
        </p:txBody>
      </p:sp>
    </p:spTree>
    <p:extLst>
      <p:ext uri="{BB962C8B-B14F-4D97-AF65-F5344CB8AC3E}">
        <p14:creationId xmlns:p14="http://schemas.microsoft.com/office/powerpoint/2010/main" val="190476481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a:t>
            </a:r>
            <a:r>
              <a:rPr lang="en-US" baseline="0" dirty="0"/>
              <a:t> first component was the inventory. With 24 defined fields, the inventory provided us with information regarding formats, locations, content description, base substrates, estimated length, and visible media condition – just to name a few. The formats field was defined based on PBCore controlled vocabulary, with just slight modifications. Our contractor, Kelli Hix, captured all this information in a Microsoft Excel spreadsheet. This gave us the most control over the data. We could sort, filter, and modify as needed to build our preservation needs narrative. One of the ways we were able to cut down on some of physical shelf reads was to pre-populate the spreadsheet, as much as was possible, with information from each unit’s collection management system. For SIA, we were also able to use our finding aids to add asset information into the spreadsheet if the number of a/v items had been listed. </a:t>
            </a:r>
          </a:p>
          <a:p>
            <a:endParaRPr lang="en-US" baseline="0" dirty="0"/>
          </a:p>
          <a:p>
            <a:r>
              <a:rPr lang="en-US" baseline="0" dirty="0"/>
              <a:t>Due to the sheer size of our collections and the unique way units catalog their materials, the inventory was conducted at a group level. This means that each format type within a collection was given a line in the spreadsheet. So if a collection contained both ¼-inch audio tapes and compact audio cassettes, two lines would be recorded with the corresponding item counts. The box range where these collections were housed was then recorded in the Box field. We went with this approach because there was really no way we would’ve been able to capture item-level information in a reasonable timeframe. </a:t>
            </a:r>
          </a:p>
          <a:p>
            <a:endParaRPr lang="en-US" baseline="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baseline="0" dirty="0"/>
              <a:t>We also captured information about the collection condition on a scale of 1-5. Again, this was documented at the group level. Using 1 as a baseline, the number was increased by 1 for any sign of deterioration or damage within a grouping. Some of the condition factors we looked for were significant dirt/grime, vinegar odor, popped strands, stepping, or poor winds. Additionally, A-D strips were used to test a handful of acetate collections – about 200 strips were placed within groupings for each participating unit. Every strip level increased the visible condition scale by 1. Mold and a 3 on the A-D strip resulted in an automatic 5 – the worst rating.</a:t>
            </a:r>
            <a:endParaRPr lang="en-US" dirty="0"/>
          </a:p>
          <a:p>
            <a:endParaRPr lang="en-US" dirty="0"/>
          </a:p>
          <a:p>
            <a:endParaRPr lang="en-US" dirty="0"/>
          </a:p>
        </p:txBody>
      </p:sp>
      <p:sp>
        <p:nvSpPr>
          <p:cNvPr id="4" name="Slide Number Placeholder 3"/>
          <p:cNvSpPr>
            <a:spLocks noGrp="1"/>
          </p:cNvSpPr>
          <p:nvPr>
            <p:ph type="sldNum" sz="quarter" idx="10"/>
          </p:nvPr>
        </p:nvSpPr>
        <p:spPr/>
        <p:txBody>
          <a:bodyPr/>
          <a:lstStyle/>
          <a:p>
            <a:fld id="{B3E877C0-D01B-420D-BA04-252423E86E91}" type="slidenum">
              <a:rPr lang="en-US" smtClean="0"/>
              <a:t>8</a:t>
            </a:fld>
            <a:endParaRPr lang="en-US" dirty="0"/>
          </a:p>
        </p:txBody>
      </p:sp>
    </p:spTree>
    <p:extLst>
      <p:ext uri="{BB962C8B-B14F-4D97-AF65-F5344CB8AC3E}">
        <p14:creationId xmlns:p14="http://schemas.microsoft.com/office/powerpoint/2010/main" val="69449054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baseline="0" dirty="0"/>
              <a:t>The next component was the multiple-choice questionnaire, whose purpose was to provide a clearer understanding of the unit’s general areas of strength and weakness in audiovisual collections care. It also indicated areas where deeper investigation and more data gathering might benefit the Institution. </a:t>
            </a:r>
            <a:r>
              <a:rPr lang="en-US" dirty="0"/>
              <a:t>By using Google Forms, we had the </a:t>
            </a:r>
            <a:r>
              <a:rPr lang="en-US" baseline="0" dirty="0"/>
              <a:t>ability to automatically generate graphs and charts based on the responses. </a:t>
            </a:r>
          </a:p>
          <a:p>
            <a:endParaRPr lang="en-US" baseline="0" dirty="0"/>
          </a:p>
          <a:p>
            <a:r>
              <a:rPr lang="en-US" baseline="0" dirty="0"/>
              <a:t>The questionnaire contained ten different sections, and all the questions were developed by AVAIL over a period of several months before the contractor started. Many of the pre-determined responses were ranges – either percentages or counts - which made it easier for units to respond with some accuracy. We weren’t asking for exact, which could be challenging, we just needed a general idea where they stood. </a:t>
            </a:r>
            <a:endParaRPr lang="en-US" dirty="0"/>
          </a:p>
        </p:txBody>
      </p:sp>
      <p:sp>
        <p:nvSpPr>
          <p:cNvPr id="4" name="Slide Number Placeholder 3"/>
          <p:cNvSpPr>
            <a:spLocks noGrp="1"/>
          </p:cNvSpPr>
          <p:nvPr>
            <p:ph type="sldNum" sz="quarter" idx="10"/>
          </p:nvPr>
        </p:nvSpPr>
        <p:spPr/>
        <p:txBody>
          <a:bodyPr/>
          <a:lstStyle/>
          <a:p>
            <a:fld id="{B3E877C0-D01B-420D-BA04-252423E86E91}" type="slidenum">
              <a:rPr lang="en-US" smtClean="0"/>
              <a:t>9</a:t>
            </a:fld>
            <a:endParaRPr lang="en-US" dirty="0"/>
          </a:p>
        </p:txBody>
      </p:sp>
    </p:spTree>
    <p:extLst>
      <p:ext uri="{BB962C8B-B14F-4D97-AF65-F5344CB8AC3E}">
        <p14:creationId xmlns:p14="http://schemas.microsoft.com/office/powerpoint/2010/main" val="342802842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last component was the narrative staff interview. This in-person</a:t>
            </a:r>
            <a:r>
              <a:rPr lang="en-US" baseline="0" dirty="0"/>
              <a:t> interview was conducted by our contractor and often on the first day of the inventory within a unit. The interview served several purposes. First, it oriented our contractor with the unit’s history, collections, and storage spaces. It also tended to lead organically to wider conversations about the methodology being used for the inventory. </a:t>
            </a:r>
            <a:endParaRPr lang="en-US" dirty="0"/>
          </a:p>
        </p:txBody>
      </p:sp>
      <p:sp>
        <p:nvSpPr>
          <p:cNvPr id="4" name="Slide Number Placeholder 3"/>
          <p:cNvSpPr>
            <a:spLocks noGrp="1"/>
          </p:cNvSpPr>
          <p:nvPr>
            <p:ph type="sldNum" sz="quarter" idx="10"/>
          </p:nvPr>
        </p:nvSpPr>
        <p:spPr/>
        <p:txBody>
          <a:bodyPr/>
          <a:lstStyle/>
          <a:p>
            <a:fld id="{B3E877C0-D01B-420D-BA04-252423E86E91}" type="slidenum">
              <a:rPr lang="en-US" smtClean="0"/>
              <a:t>10</a:t>
            </a:fld>
            <a:endParaRPr lang="en-US" dirty="0"/>
          </a:p>
        </p:txBody>
      </p:sp>
    </p:spTree>
    <p:extLst>
      <p:ext uri="{BB962C8B-B14F-4D97-AF65-F5344CB8AC3E}">
        <p14:creationId xmlns:p14="http://schemas.microsoft.com/office/powerpoint/2010/main" val="258344488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At the end of the survey, each unit was given a report that contained a summary of their survey and condition assessment results, as well as a any methodology used that was specific to that unit, and any unit-specific recommendations for the future. Each unit was also provided a copy of their inventory and condition spreadsheet, their multiple-choice answers, and their interview answers.</a:t>
            </a:r>
          </a:p>
        </p:txBody>
      </p:sp>
      <p:sp>
        <p:nvSpPr>
          <p:cNvPr id="4" name="Slide Number Placeholder 3"/>
          <p:cNvSpPr>
            <a:spLocks noGrp="1"/>
          </p:cNvSpPr>
          <p:nvPr>
            <p:ph type="sldNum" sz="quarter" idx="5"/>
          </p:nvPr>
        </p:nvSpPr>
        <p:spPr/>
        <p:txBody>
          <a:bodyPr/>
          <a:lstStyle/>
          <a:p>
            <a:fld id="{B3E877C0-D01B-420D-BA04-252423E86E91}" type="slidenum">
              <a:rPr lang="en-US" smtClean="0"/>
              <a:t>11</a:t>
            </a:fld>
            <a:endParaRPr lang="en-US" dirty="0"/>
          </a:p>
        </p:txBody>
      </p:sp>
    </p:spTree>
    <p:extLst>
      <p:ext uri="{BB962C8B-B14F-4D97-AF65-F5344CB8AC3E}">
        <p14:creationId xmlns:p14="http://schemas.microsoft.com/office/powerpoint/2010/main" val="14423538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u="none" strike="noStrike" kern="1200" dirty="0">
                <a:solidFill>
                  <a:schemeClr val="tx1"/>
                </a:solidFill>
                <a:effectLst/>
                <a:latin typeface="+mn-lt"/>
                <a:ea typeface="+mn-ea"/>
                <a:cs typeface="+mn-cs"/>
              </a:rPr>
              <a:t>Once the survey wrapped up, we had some great foundational data regarding collection format counts, but it had us questioning how prepared we were for long-term preservation of these audiovisual collections. To help answer those questions</a:t>
            </a:r>
            <a:r>
              <a:rPr lang="en-US" baseline="0" dirty="0"/>
              <a:t>, SIA worked to develop an</a:t>
            </a:r>
            <a:r>
              <a:rPr lang="en-US" dirty="0"/>
              <a:t> audiovisual preservation readiness assessment to dive a little deeper</a:t>
            </a:r>
            <a:r>
              <a:rPr lang="en-US" baseline="0" dirty="0"/>
              <a:t> into some of the information we gathered in the survey. </a:t>
            </a:r>
            <a:r>
              <a:rPr lang="en-US" sz="1200" b="0" i="0" u="none" strike="noStrike" kern="1200" baseline="0" dirty="0">
                <a:solidFill>
                  <a:schemeClr val="tx1"/>
                </a:solidFill>
                <a:effectLst/>
                <a:latin typeface="+mn-lt"/>
                <a:ea typeface="+mn-ea"/>
                <a:cs typeface="+mn-cs"/>
              </a:rPr>
              <a:t>W</a:t>
            </a:r>
            <a:r>
              <a:rPr lang="en-US" sz="1200" b="0" i="0" u="none" strike="noStrike" kern="1200" dirty="0">
                <a:solidFill>
                  <a:schemeClr val="tx1"/>
                </a:solidFill>
                <a:effectLst/>
                <a:latin typeface="+mn-lt"/>
                <a:ea typeface="+mn-ea"/>
                <a:cs typeface="+mn-cs"/>
              </a:rPr>
              <a:t>e wanted to first develop a system to prioritize the collections within each unit, taking into account format degradation and content value. Next, we wanted to include a comprehensive evaluation of our current digitization workflows, staffing infrastructure, and costs of preservation. This would really give us a good sense of where we stand currently and what it would take to move forward with a more robust audiovisual preservation plan. And lastly, we wanted to determine what the risk of collections loss would be under current practices and given two preservation scenarios. </a:t>
            </a:r>
          </a:p>
          <a:p>
            <a:endParaRPr lang="en-US" sz="1200" b="0" i="0" u="none" strike="noStrike" kern="1200" baseline="0" dirty="0">
              <a:solidFill>
                <a:schemeClr val="tx1"/>
              </a:solidFill>
              <a:effectLst/>
              <a:latin typeface="+mn-lt"/>
              <a:ea typeface="+mn-ea"/>
              <a:cs typeface="+mn-cs"/>
            </a:endParaRPr>
          </a:p>
          <a:p>
            <a:r>
              <a:rPr lang="en-US" sz="1200" b="0" i="0" u="none" strike="noStrike" kern="1200" dirty="0">
                <a:solidFill>
                  <a:schemeClr val="tx1"/>
                </a:solidFill>
                <a:effectLst/>
                <a:latin typeface="+mn-lt"/>
                <a:ea typeface="+mn-ea"/>
                <a:cs typeface="+mn-cs"/>
              </a:rPr>
              <a:t>Based on all of these needs, the Audiovisual Preservation Readiness Assessment, or AVPRA, was developed as a three-component assessment</a:t>
            </a:r>
            <a:r>
              <a:rPr lang="en-US" dirty="0"/>
              <a:t>. First, we would continue the collections survey to include three additional units who showed interest in being part of the project. The survey would follow all the same methodologies from the 2016 survey and would also allow for the original eight units to provide “collection additions” to add to the 2018 survey data. This would give us the ability to calculate</a:t>
            </a:r>
            <a:r>
              <a:rPr lang="en-US" baseline="0" dirty="0"/>
              <a:t> a rate of increase in collections – an important data point for future planning</a:t>
            </a:r>
            <a:r>
              <a:rPr lang="en-US" dirty="0"/>
              <a:t>. Component Two would be the prioritization of collections. Utilizing the survey inventory spreadsheets, we wanted to develop a modifiable, easy-to-use system to identify collections deemed high priority. And lastly, Component Three would assess the Institution’s overall readiness to undertake audiovisual preservation, determine our risk of collection loss, and provide two preservation scenarios. </a:t>
            </a:r>
          </a:p>
          <a:p>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u="none" strike="noStrike" kern="1200" dirty="0">
                <a:solidFill>
                  <a:schemeClr val="tx1"/>
                </a:solidFill>
                <a:effectLst/>
                <a:latin typeface="+mn-lt"/>
                <a:ea typeface="+mn-ea"/>
                <a:cs typeface="+mn-cs"/>
              </a:rPr>
              <a:t>The project was based on several assessments that have been performed at other organizations, such as New York Public Library’s Audio and Moving Image Collections, Facilities, and Workflows Assessment (</a:t>
            </a:r>
            <a:r>
              <a:rPr lang="en-US" sz="1200" b="0" i="0" u="sng" strike="noStrike" kern="1200" dirty="0">
                <a:solidFill>
                  <a:schemeClr val="tx1"/>
                </a:solidFill>
                <a:effectLst/>
                <a:latin typeface="+mn-lt"/>
                <a:ea typeface="+mn-ea"/>
                <a:cs typeface="+mn-cs"/>
                <a:hlinkClick r:id="rId3"/>
              </a:rPr>
              <a:t>https://www.nypl.org/blog/2016/09/01/audio-and-moving-image-collections-facilities-and-workflows-assessment</a:t>
            </a:r>
            <a:r>
              <a:rPr lang="en-US" sz="1200" b="0" i="0" u="none" strike="noStrike" kern="1200" dirty="0">
                <a:solidFill>
                  <a:schemeClr val="tx1"/>
                </a:solidFill>
                <a:effectLst/>
                <a:latin typeface="+mn-lt"/>
                <a:ea typeface="+mn-ea"/>
                <a:cs typeface="+mn-cs"/>
              </a:rPr>
              <a:t>) and Indiana University’s </a:t>
            </a:r>
            <a:r>
              <a:rPr lang="en-US" sz="1200" b="0" i="1" u="none" strike="noStrike" kern="1200" dirty="0">
                <a:solidFill>
                  <a:schemeClr val="tx1"/>
                </a:solidFill>
                <a:effectLst/>
                <a:latin typeface="+mn-lt"/>
                <a:ea typeface="+mn-ea"/>
                <a:cs typeface="+mn-cs"/>
              </a:rPr>
              <a:t>Meeting the Challenges of Media Preservation: Strategies and Solutions</a:t>
            </a:r>
            <a:r>
              <a:rPr lang="en-US" sz="1200" b="0" i="0" u="none" strike="noStrike" kern="1200" dirty="0">
                <a:solidFill>
                  <a:schemeClr val="tx1"/>
                </a:solidFill>
                <a:effectLst/>
                <a:latin typeface="+mn-lt"/>
                <a:ea typeface="+mn-ea"/>
                <a:cs typeface="+mn-cs"/>
              </a:rPr>
              <a:t> (</a:t>
            </a:r>
            <a:r>
              <a:rPr lang="en-US" sz="1200" b="0" i="0" u="sng" strike="noStrike" kern="1200" dirty="0">
                <a:solidFill>
                  <a:schemeClr val="tx1"/>
                </a:solidFill>
                <a:effectLst/>
                <a:latin typeface="+mn-lt"/>
                <a:ea typeface="+mn-ea"/>
                <a:cs typeface="+mn-cs"/>
                <a:hlinkClick r:id="rId4"/>
              </a:rPr>
              <a:t>https://mdpi.iu.edu/doc/meeting-the-challenge.pdf</a:t>
            </a:r>
            <a:r>
              <a:rPr lang="en-US" sz="1200" b="0" i="0" u="none" strike="noStrike" kern="1200" dirty="0">
                <a:solidFill>
                  <a:schemeClr val="tx1"/>
                </a:solidFill>
                <a:effectLst/>
                <a:latin typeface="+mn-lt"/>
                <a:ea typeface="+mn-ea"/>
                <a:cs typeface="+mn-cs"/>
              </a:rPr>
              <a:t>). </a:t>
            </a:r>
            <a:r>
              <a:rPr lang="en-US" dirty="0"/>
              <a:t>Again, we used simple data gathering</a:t>
            </a:r>
            <a:r>
              <a:rPr lang="en-US" baseline="0" dirty="0"/>
              <a:t> systems, mostly Excel and Word, and hired contractors – the Association of Moving Image Archivist’s Community Archiving Collective or CAC (aka Kelli Hix, Moriah Ulinskas, and Marie Lascu) – to complete the bulk of the data gathering and recommendations. </a:t>
            </a:r>
            <a:endParaRPr lang="en-US" dirty="0"/>
          </a:p>
          <a:p>
            <a:endParaRPr lang="en-US" dirty="0">
              <a:cs typeface="Calibri"/>
            </a:endParaRPr>
          </a:p>
          <a:p>
            <a:endParaRPr lang="en-US" sz="1200" b="0" i="0" kern="1200" dirty="0">
              <a:solidFill>
                <a:schemeClr val="tx1"/>
              </a:solidFill>
              <a:effectLst/>
              <a:latin typeface="+mn-lt"/>
              <a:ea typeface="+mn-ea"/>
              <a:cs typeface="+mn-cs"/>
            </a:endParaRPr>
          </a:p>
          <a:p>
            <a:endParaRPr lang="en-US" dirty="0">
              <a:cs typeface="Calibri"/>
            </a:endParaRPr>
          </a:p>
        </p:txBody>
      </p:sp>
      <p:sp>
        <p:nvSpPr>
          <p:cNvPr id="4" name="Slide Number Placeholder 3"/>
          <p:cNvSpPr>
            <a:spLocks noGrp="1"/>
          </p:cNvSpPr>
          <p:nvPr>
            <p:ph type="sldNum" sz="quarter" idx="10"/>
          </p:nvPr>
        </p:nvSpPr>
        <p:spPr/>
        <p:txBody>
          <a:bodyPr/>
          <a:lstStyle/>
          <a:p>
            <a:fld id="{B3E877C0-D01B-420D-BA04-252423E86E91}" type="slidenum">
              <a:rPr lang="en-US" smtClean="0"/>
              <a:t>12</a:t>
            </a:fld>
            <a:endParaRPr lang="en-US" dirty="0"/>
          </a:p>
        </p:txBody>
      </p:sp>
    </p:spTree>
    <p:extLst>
      <p:ext uri="{BB962C8B-B14F-4D97-AF65-F5344CB8AC3E}">
        <p14:creationId xmlns:p14="http://schemas.microsoft.com/office/powerpoint/2010/main" val="190228373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i="0" u="none" strike="noStrike" kern="1200" dirty="0">
                <a:solidFill>
                  <a:schemeClr val="tx1"/>
                </a:solidFill>
                <a:effectLst/>
                <a:latin typeface="+mn-lt"/>
                <a:ea typeface="+mn-ea"/>
                <a:cs typeface="+mn-cs"/>
              </a:rPr>
              <a:t>Five of the original eight units submitted collections additions. When added to the 2016 survey data, and the counts from the three new units, the survey identified 293,586 audiovisual assets, with a little over half of those being audio, and the rest being split between video and motion picture film. The top five formats identified were compact audio cassette, ¼ inch open reel audio tape, 16mm film, VHS, and grooved audio discs.</a:t>
            </a:r>
            <a:endParaRPr lang="en-US" dirty="0"/>
          </a:p>
          <a:p>
            <a:endParaRPr lang="en-US" dirty="0"/>
          </a:p>
        </p:txBody>
      </p:sp>
      <p:sp>
        <p:nvSpPr>
          <p:cNvPr id="4" name="Slide Number Placeholder 3"/>
          <p:cNvSpPr>
            <a:spLocks noGrp="1"/>
          </p:cNvSpPr>
          <p:nvPr>
            <p:ph type="sldNum" sz="quarter" idx="5"/>
          </p:nvPr>
        </p:nvSpPr>
        <p:spPr/>
        <p:txBody>
          <a:bodyPr/>
          <a:lstStyle/>
          <a:p>
            <a:fld id="{B3E877C0-D01B-420D-BA04-252423E86E91}" type="slidenum">
              <a:rPr lang="en-US" smtClean="0"/>
              <a:t>13</a:t>
            </a:fld>
            <a:endParaRPr lang="en-US" dirty="0"/>
          </a:p>
        </p:txBody>
      </p:sp>
    </p:spTree>
    <p:extLst>
      <p:ext uri="{BB962C8B-B14F-4D97-AF65-F5344CB8AC3E}">
        <p14:creationId xmlns:p14="http://schemas.microsoft.com/office/powerpoint/2010/main" val="3089465601"/>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a:t>A large part of the challenge in enacting preservation is simply deciding what to preserve first, particularly with large collections that contain 30+ formats. In response to this challenge, the second major phase of the</a:t>
            </a:r>
            <a:r>
              <a:rPr lang="en-US" sz="1200" baseline="0" dirty="0"/>
              <a:t> assessment</a:t>
            </a:r>
            <a:r>
              <a:rPr lang="en-US" sz="1200" dirty="0"/>
              <a:t> was to develop and implement a system to support the units in prioritizing their preservation activities for their audiovisual collections. CAC developed a 2-part system. The data-driven part of the system looks</a:t>
            </a:r>
            <a:r>
              <a:rPr lang="en-US" sz="1200" baseline="0" dirty="0"/>
              <a:t> at</a:t>
            </a:r>
            <a:r>
              <a:rPr lang="en-US" sz="1200" dirty="0"/>
              <a:t> the asset’s physical fragility and current condition, while the narrative-driven part of the system takes into account the asset’s cultural value and whether or not it has been preserved.</a:t>
            </a:r>
          </a:p>
          <a:p>
            <a:endParaRPr lang="en-US" sz="1200" dirty="0"/>
          </a:p>
          <a:p>
            <a:r>
              <a:rPr lang="en-US" sz="1200" dirty="0"/>
              <a:t>The major goals of this were to be simple to use, easy to modify for continued reassessment, considerate of the special needs for audiovisual collections, and to provide a consistent methodology among units.</a:t>
            </a:r>
          </a:p>
          <a:p>
            <a:endParaRPr lang="en-US" sz="120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t>The data-driven part of the system uses a numeric system to score each asset or group of assets. Step 1 of the system assigns a base score to the asset that reflects the expected, inherent fragility of a format. This is on a scale from 1 to 5. Once the base score has been assigned, it can be adjusted to reflect the influence of other factors, such as inappropriate environmental controls, harmful housing material, or visible condition issues (mold, high acetic acid decay, or heavy physical wear). Each one of these factors lowers the base score by one, with the maximum being a two-point adjustment. </a:t>
            </a:r>
          </a:p>
          <a:p>
            <a:endParaRPr lang="en-US" sz="1200" dirty="0"/>
          </a:p>
          <a:p>
            <a:endParaRPr lang="en-US" dirty="0"/>
          </a:p>
        </p:txBody>
      </p:sp>
      <p:sp>
        <p:nvSpPr>
          <p:cNvPr id="4" name="Slide Number Placeholder 3"/>
          <p:cNvSpPr>
            <a:spLocks noGrp="1"/>
          </p:cNvSpPr>
          <p:nvPr>
            <p:ph type="sldNum" sz="quarter" idx="10"/>
          </p:nvPr>
        </p:nvSpPr>
        <p:spPr/>
        <p:txBody>
          <a:bodyPr/>
          <a:lstStyle/>
          <a:p>
            <a:fld id="{B3E877C0-D01B-420D-BA04-252423E86E91}" type="slidenum">
              <a:rPr lang="en-US" smtClean="0"/>
              <a:t>14</a:t>
            </a:fld>
            <a:endParaRPr lang="en-US" dirty="0"/>
          </a:p>
        </p:txBody>
      </p:sp>
    </p:spTree>
    <p:extLst>
      <p:ext uri="{BB962C8B-B14F-4D97-AF65-F5344CB8AC3E}">
        <p14:creationId xmlns:p14="http://schemas.microsoft.com/office/powerpoint/2010/main" val="112187927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a:t>The third and last component of the</a:t>
            </a:r>
            <a:r>
              <a:rPr lang="en-US" sz="1200" baseline="0" dirty="0"/>
              <a:t> assessment</a:t>
            </a:r>
            <a:r>
              <a:rPr lang="en-US" sz="1200" dirty="0"/>
              <a:t> was the evaluation of Smithsonian practices. This included a</a:t>
            </a:r>
            <a:r>
              <a:rPr lang="en-US" sz="1200" baseline="0" dirty="0"/>
              <a:t> documentation </a:t>
            </a:r>
            <a:r>
              <a:rPr lang="en-US" sz="1200" dirty="0"/>
              <a:t>of current preservation workflows, </a:t>
            </a:r>
            <a:r>
              <a:rPr lang="en-US" sz="1200" baseline="0" dirty="0"/>
              <a:t>data about </a:t>
            </a:r>
            <a:r>
              <a:rPr lang="en-US" sz="1200" dirty="0"/>
              <a:t>available audiovisual digitization equipment,</a:t>
            </a:r>
            <a:r>
              <a:rPr lang="en-US" sz="1200" baseline="0" dirty="0"/>
              <a:t> </a:t>
            </a:r>
            <a:r>
              <a:rPr lang="en-US" sz="1200" dirty="0"/>
              <a:t>the cost of preservation both in- and out-of-house, the time required for preservation, and the current rate of preservation. This evaluation was performed at the unit level and then aggregated to provide a pan-institutional readiness summary. </a:t>
            </a:r>
          </a:p>
          <a:p>
            <a:endParaRPr lang="en-US" sz="120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t>One of the major deliverables from the readiness</a:t>
            </a:r>
            <a:r>
              <a:rPr lang="en-US" sz="1200" baseline="0" dirty="0"/>
              <a:t> evaluation </a:t>
            </a:r>
            <a:r>
              <a:rPr lang="en-US" sz="1200" dirty="0"/>
              <a:t>was equipment checklists. Again, these were reported for each unit and then aggregated into an institutional list. This master list will be invaluable for future planning</a:t>
            </a:r>
            <a:r>
              <a:rPr lang="en-US" sz="1200" baseline="0" dirty="0"/>
              <a:t> because we’ll be able to </a:t>
            </a:r>
            <a:r>
              <a:rPr lang="en-US" sz="1200" dirty="0"/>
              <a:t>more efficiently allocate resources to increase preservation capabilities around the units. Every participating unit showed a willingness to contribute equipment to either a centralized digitization space or to other units. Some of the types of equipment recorded were capture computers, signal conversion equipment, playback decks for video and audio, and inspection and cleaning equipment for all media. It was also noted if equipment was in use and/or if it was functional.</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aseline="0" dirty="0"/>
              <a:t>All unit-specific information was added to the individual unit reports from Phase 1 so that each unit has a complete package of data provided by the survey and assessment.</a:t>
            </a:r>
            <a:endParaRPr lang="en-US" sz="1200"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t>As rates</a:t>
            </a:r>
            <a:r>
              <a:rPr lang="en-US" sz="1200" baseline="0" dirty="0"/>
              <a:t>, cost determinations, and totals were calculated, they were all documented in methodology documents by CAC that were accessible to SI staff. While we know this isn’t always feasible when working with consultants, we would stress its importance to anyone undertaking an assessment project. It promotes transparency and replicability of the project, and really allows us to turn all of this into a living document. The Smithsonian can continue to add to and manipulate the data as we develop a more comprehensive, pan-institutional preservation plan. It’s one thing to have the data presented to you in static form; it’s another being able to understand how that number was derived.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baseline="0" dirty="0"/>
          </a:p>
          <a:p>
            <a:endParaRPr lang="en-US" sz="1200" dirty="0"/>
          </a:p>
        </p:txBody>
      </p:sp>
      <p:sp>
        <p:nvSpPr>
          <p:cNvPr id="4" name="Slide Number Placeholder 3"/>
          <p:cNvSpPr>
            <a:spLocks noGrp="1"/>
          </p:cNvSpPr>
          <p:nvPr>
            <p:ph type="sldNum" sz="quarter" idx="10"/>
          </p:nvPr>
        </p:nvSpPr>
        <p:spPr/>
        <p:txBody>
          <a:bodyPr/>
          <a:lstStyle/>
          <a:p>
            <a:fld id="{B3E877C0-D01B-420D-BA04-252423E86E91}" type="slidenum">
              <a:rPr lang="en-US" smtClean="0"/>
              <a:t>15</a:t>
            </a:fld>
            <a:endParaRPr lang="en-US" dirty="0"/>
          </a:p>
        </p:txBody>
      </p:sp>
    </p:spTree>
    <p:extLst>
      <p:ext uri="{BB962C8B-B14F-4D97-AF65-F5344CB8AC3E}">
        <p14:creationId xmlns:p14="http://schemas.microsoft.com/office/powerpoint/2010/main" val="115992553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base" latinLnBrk="0" hangingPunct="1">
              <a:lnSpc>
                <a:spcPct val="100000"/>
              </a:lnSpc>
              <a:spcBef>
                <a:spcPts val="0"/>
              </a:spcBef>
              <a:spcAft>
                <a:spcPts val="0"/>
              </a:spcAft>
              <a:buClrTx/>
              <a:buSzTx/>
              <a:buFontTx/>
              <a:buNone/>
              <a:tabLst/>
              <a:defRPr/>
            </a:pPr>
            <a:r>
              <a:rPr lang="en-US" sz="1200" dirty="0"/>
              <a:t>The last two areas of evaluation</a:t>
            </a:r>
            <a:r>
              <a:rPr lang="en-US" sz="1200" baseline="0" dirty="0"/>
              <a:t> were to determine our risk of collections loss based on our current preservation rates, and then the development of two preservation scenarios that would attempt to mitigate some of that loss. Each scenario was based on a constant – the first being time (what do we need to preserve everything within 15 years) and then cost (what can we do with a one-time $5 million budget). </a:t>
            </a:r>
          </a:p>
          <a:p>
            <a:pPr rtl="0" fontAlgn="base"/>
            <a:endParaRPr lang="en-US" sz="1200" b="0" i="0" u="none" strike="noStrike" kern="1200" dirty="0">
              <a:solidFill>
                <a:schemeClr val="tx1"/>
              </a:solidFill>
              <a:effectLst/>
              <a:latin typeface="+mn-lt"/>
              <a:ea typeface="+mn-ea"/>
              <a:cs typeface="+mn-cs"/>
            </a:endParaRPr>
          </a:p>
          <a:p>
            <a:pPr rtl="0" fontAlgn="base"/>
            <a:r>
              <a:rPr lang="en-US" sz="1200" b="0" i="0" u="none" strike="noStrike" kern="1200" dirty="0">
                <a:solidFill>
                  <a:schemeClr val="tx1"/>
                </a:solidFill>
                <a:effectLst/>
                <a:latin typeface="+mn-lt"/>
                <a:ea typeface="+mn-ea"/>
                <a:cs typeface="+mn-cs"/>
              </a:rPr>
              <a:t>Based on staff interviews, it was estimated that approximately 254,268, or about 87%, of the audiovisual assets across the participating units are currently unpreserved. Using our current staff capabilities and rates of preservation, this means that we are looking at around 188,893 assets lost after 15 years, with the 15 year timeframe being derived from the Library of Congress’ National Recording Preservation Plan for magnetic media, which estimates that after that time items will no longer be viable for playback. While some of the collections, such as film or assets stored in optimal environmental conditions, may be viable past that timeline, many of our collections will not.  </a:t>
            </a:r>
            <a:r>
              <a:rPr lang="en-US" sz="1200" b="0" i="0" kern="1200" dirty="0">
                <a:solidFill>
                  <a:schemeClr val="tx1"/>
                </a:solidFill>
                <a:effectLst/>
                <a:latin typeface="+mn-lt"/>
                <a:ea typeface="+mn-ea"/>
                <a:cs typeface="+mn-cs"/>
              </a:rPr>
              <a:t>​</a:t>
            </a:r>
            <a:r>
              <a:rPr lang="en-US" sz="1200" b="0" i="0" u="none" strike="noStrike" kern="1200" dirty="0">
                <a:solidFill>
                  <a:schemeClr val="tx1"/>
                </a:solidFill>
                <a:effectLst/>
                <a:latin typeface="+mn-lt"/>
                <a:ea typeface="+mn-ea"/>
                <a:cs typeface="+mn-cs"/>
              </a:rPr>
              <a:t>The estimated time to preserve all assets is based on the average number of assets being preserved annually, which is 485 assets per year across nine units. This average gives us a better sense of a general rate of preservation and eliminates any data skewing that may occur from special projects with limited funding and support. </a:t>
            </a:r>
            <a:r>
              <a:rPr lang="en-US" sz="1200" b="0" i="0" kern="1200" dirty="0">
                <a:solidFill>
                  <a:schemeClr val="tx1"/>
                </a:solidFill>
                <a:effectLst/>
                <a:latin typeface="+mn-lt"/>
                <a:ea typeface="+mn-ea"/>
                <a:cs typeface="+mn-cs"/>
              </a:rPr>
              <a:t>​</a:t>
            </a:r>
          </a:p>
          <a:p>
            <a:endParaRPr lang="en-US" dirty="0"/>
          </a:p>
          <a:p>
            <a:r>
              <a:rPr lang="en-US" sz="1200" b="0" i="0" u="none" strike="noStrike" kern="1200" dirty="0">
                <a:solidFill>
                  <a:schemeClr val="tx1"/>
                </a:solidFill>
                <a:effectLst/>
                <a:latin typeface="+mn-lt"/>
                <a:ea typeface="+mn-ea"/>
                <a:cs typeface="+mn-cs"/>
              </a:rPr>
              <a:t>Since we don’t have 394 years to preserve the materials, we were also given two preservation scenarios.</a:t>
            </a:r>
          </a:p>
          <a:p>
            <a:endParaRPr lang="en-US" sz="1200" b="0" i="0" u="none" strike="noStrike" kern="1200" dirty="0">
              <a:solidFill>
                <a:schemeClr val="tx1"/>
              </a:solidFill>
              <a:effectLst/>
              <a:latin typeface="+mn-lt"/>
              <a:ea typeface="+mn-ea"/>
              <a:cs typeface="+mn-cs"/>
            </a:endParaRPr>
          </a:p>
          <a:p>
            <a:r>
              <a:rPr lang="en-US" sz="1200" b="0" i="0" u="none" strike="noStrike" kern="1200" dirty="0">
                <a:solidFill>
                  <a:schemeClr val="tx1"/>
                </a:solidFill>
                <a:effectLst/>
                <a:latin typeface="+mn-lt"/>
                <a:ea typeface="+mn-ea"/>
                <a:cs typeface="+mn-cs"/>
              </a:rPr>
              <a:t>The first preservation scenario tells us what is needed in order to preserve all of the remaining assets in 15 years. To reach our goal, we would need to preserve 16,958 assets annually, a far stretch from the current annual rate of 485. The ideal strategy would be to preserve our most common formats in house, such as compact audio cassettes and ¼-inch open reel audio tapes, while we would send about 25% of unpreserved collections to a vendor for digitization. This accounts for rare formats that would require specialized knowledge and facilities, as well as any formats that require extensive conservation treatment beyond our capabilities. The estimated annual cost for staffing and vendor digitization comes down to about $2.7 million annually, or approximately $40.8 million over 15 years.</a:t>
            </a:r>
            <a:r>
              <a:rPr lang="en-US" sz="1200" b="0" i="0" kern="1200" dirty="0">
                <a:solidFill>
                  <a:schemeClr val="tx1"/>
                </a:solidFill>
                <a:effectLst/>
                <a:latin typeface="+mn-lt"/>
                <a:ea typeface="+mn-ea"/>
                <a:cs typeface="+mn-cs"/>
              </a:rPr>
              <a:t>​</a:t>
            </a:r>
            <a:r>
              <a:rPr lang="en-US" sz="1200" b="0" i="0" u="none" strike="noStrike" kern="1200" dirty="0">
                <a:solidFill>
                  <a:schemeClr val="tx1"/>
                </a:solidFill>
                <a:effectLst/>
                <a:latin typeface="+mn-lt"/>
                <a:ea typeface="+mn-ea"/>
                <a:cs typeface="+mn-cs"/>
              </a:rPr>
              <a:t> It should be noted that the number of assets to preserve does not take into account collection increases.</a:t>
            </a:r>
            <a:endParaRPr lang="en-US" sz="1200" b="0" i="0" kern="1200" dirty="0">
              <a:solidFill>
                <a:schemeClr val="tx1"/>
              </a:solidFill>
              <a:effectLst/>
              <a:latin typeface="+mn-lt"/>
              <a:ea typeface="+mn-ea"/>
              <a:cs typeface="+mn-cs"/>
            </a:endParaRPr>
          </a:p>
          <a:p>
            <a:endParaRPr lang="en-US" sz="1200" b="0" i="0" kern="1200" dirty="0">
              <a:solidFill>
                <a:schemeClr val="tx1"/>
              </a:solidFill>
              <a:effectLst/>
              <a:latin typeface="+mn-lt"/>
              <a:ea typeface="+mn-ea"/>
              <a:cs typeface="+mn-cs"/>
            </a:endParaRPr>
          </a:p>
          <a:p>
            <a:r>
              <a:rPr lang="en-US" sz="1200" b="0" i="0" u="none" strike="noStrike" kern="1200" dirty="0">
                <a:solidFill>
                  <a:schemeClr val="tx1"/>
                </a:solidFill>
                <a:effectLst/>
                <a:latin typeface="+mn-lt"/>
                <a:ea typeface="+mn-ea"/>
                <a:cs typeface="+mn-cs"/>
              </a:rPr>
              <a:t>Scenario Two is based on a $5 million dollar one-time budget. This scenario does not take into account the preservation work already happening at the units. It simply looks at what we can do with $5 million dollars. Therefore, the estimated number of assets we can preserve with that budget is 32,783, leaving us with 221,585 assets lost. The time to preserve is left up to the individual units or the Institution since we would be able to spend the funds at any rate we see fit. The report recommends the proactive preservation rate of 16,957 assets per year based on the previous scenario. </a:t>
            </a:r>
            <a:r>
              <a:rPr lang="en-US" sz="1200" b="0" i="0" kern="1200" dirty="0">
                <a:solidFill>
                  <a:schemeClr val="tx1"/>
                </a:solidFill>
                <a:effectLst/>
                <a:latin typeface="+mn-lt"/>
                <a:ea typeface="+mn-ea"/>
                <a:cs typeface="+mn-cs"/>
              </a:rPr>
              <a:t>​</a:t>
            </a:r>
            <a:r>
              <a:rPr lang="en-US" sz="1200" b="0" i="0" u="none" strike="noStrike" kern="1200" dirty="0">
                <a:solidFill>
                  <a:schemeClr val="tx1"/>
                </a:solidFill>
                <a:effectLst/>
                <a:latin typeface="+mn-lt"/>
                <a:ea typeface="+mn-ea"/>
                <a:cs typeface="+mn-cs"/>
              </a:rPr>
              <a:t>Since under this scenario the funding would be limited, it’s recommended that the highest priority collections as identified by the collections prioritization component of the assessment would be preserved first.</a:t>
            </a:r>
          </a:p>
          <a:p>
            <a:endParaRPr lang="en-US" sz="1200" b="0" i="0" u="none" strike="noStrike" kern="1200" dirty="0">
              <a:solidFill>
                <a:schemeClr val="tx1"/>
              </a:solidFill>
              <a:effectLst/>
              <a:latin typeface="+mn-lt"/>
              <a:ea typeface="+mn-ea"/>
              <a:cs typeface="+mn-cs"/>
            </a:endParaRPr>
          </a:p>
          <a:p>
            <a:r>
              <a:rPr lang="en-US" sz="1200" b="0" i="0" u="none" strike="noStrike" kern="1200" dirty="0">
                <a:solidFill>
                  <a:schemeClr val="tx1"/>
                </a:solidFill>
                <a:effectLst/>
                <a:latin typeface="+mn-lt"/>
                <a:ea typeface="+mn-ea"/>
                <a:cs typeface="+mn-cs"/>
              </a:rPr>
              <a:t>Those numbers are pretty daunting, aren’t they?</a:t>
            </a:r>
          </a:p>
          <a:p>
            <a:endParaRPr lang="en-US" sz="1200" b="0" i="0" u="none" strike="noStrike" kern="1200" dirty="0">
              <a:solidFill>
                <a:schemeClr val="tx1"/>
              </a:solidFill>
              <a:effectLst/>
              <a:latin typeface="+mn-lt"/>
              <a:ea typeface="+mn-ea"/>
              <a:cs typeface="+mn-cs"/>
            </a:endParaRPr>
          </a:p>
        </p:txBody>
      </p:sp>
      <p:sp>
        <p:nvSpPr>
          <p:cNvPr id="4" name="Slide Number Placeholder 3"/>
          <p:cNvSpPr>
            <a:spLocks noGrp="1"/>
          </p:cNvSpPr>
          <p:nvPr>
            <p:ph type="sldNum" sz="quarter" idx="5"/>
          </p:nvPr>
        </p:nvSpPr>
        <p:spPr/>
        <p:txBody>
          <a:bodyPr/>
          <a:lstStyle/>
          <a:p>
            <a:fld id="{82869989-EB00-4EE7-BCB5-25BDC5BB29F8}" type="slidenum">
              <a:rPr lang="en-US" smtClean="0"/>
              <a:t>16</a:t>
            </a:fld>
            <a:endParaRPr lang="en-US" dirty="0"/>
          </a:p>
        </p:txBody>
      </p:sp>
    </p:spTree>
    <p:extLst>
      <p:ext uri="{BB962C8B-B14F-4D97-AF65-F5344CB8AC3E}">
        <p14:creationId xmlns:p14="http://schemas.microsoft.com/office/powerpoint/2010/main" val="3678906203"/>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b="0" i="0" u="none" strike="noStrike" kern="1200" dirty="0">
                <a:solidFill>
                  <a:schemeClr val="tx1"/>
                </a:solidFill>
                <a:effectLst/>
                <a:latin typeface="+mn-lt"/>
                <a:ea typeface="+mn-ea"/>
                <a:cs typeface="+mn-cs"/>
              </a:rPr>
              <a:t>How do we get people at the institution to begin to provide support for audiovisual preservation?</a:t>
            </a:r>
          </a:p>
          <a:p>
            <a:endParaRPr lang="en-US" dirty="0"/>
          </a:p>
          <a:p>
            <a:endParaRPr lang="en-US" dirty="0"/>
          </a:p>
          <a:p>
            <a:r>
              <a:rPr lang="en-US" dirty="0"/>
              <a:t>That</a:t>
            </a:r>
            <a:r>
              <a:rPr lang="en-US" baseline="0" dirty="0"/>
              <a:t>’s a great segue into what to do with all that data and information! While a final project report, accompanied by findings and recommendations can be powerful in and of itself, it can be daunting for people to digest. And if you want to reach some of those people within your organization that can provide resources - *people and money* - you have to think about how to get that information to them in a concise, interesting way. </a:t>
            </a:r>
            <a:endParaRPr lang="en-US" dirty="0"/>
          </a:p>
        </p:txBody>
      </p:sp>
      <p:sp>
        <p:nvSpPr>
          <p:cNvPr id="4" name="Slide Number Placeholder 3"/>
          <p:cNvSpPr>
            <a:spLocks noGrp="1"/>
          </p:cNvSpPr>
          <p:nvPr>
            <p:ph type="sldNum" sz="quarter" idx="10"/>
          </p:nvPr>
        </p:nvSpPr>
        <p:spPr/>
        <p:txBody>
          <a:bodyPr/>
          <a:lstStyle/>
          <a:p>
            <a:fld id="{B3E877C0-D01B-420D-BA04-252423E86E91}" type="slidenum">
              <a:rPr lang="en-US" smtClean="0"/>
              <a:t>17</a:t>
            </a:fld>
            <a:endParaRPr lang="en-US" dirty="0"/>
          </a:p>
        </p:txBody>
      </p:sp>
    </p:spTree>
    <p:extLst>
      <p:ext uri="{BB962C8B-B14F-4D97-AF65-F5344CB8AC3E}">
        <p14:creationId xmlns:p14="http://schemas.microsoft.com/office/powerpoint/2010/main" val="286493042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One of the easiest</a:t>
            </a:r>
            <a:r>
              <a:rPr lang="en-US" baseline="0" dirty="0"/>
              <a:t> ways to stir up interest in your project is to create a visually appealing guide that highlights your findings. This should really act as y</a:t>
            </a:r>
            <a:r>
              <a:rPr lang="en-US" dirty="0"/>
              <a:t>our</a:t>
            </a:r>
            <a:r>
              <a:rPr lang="en-US" baseline="0" dirty="0"/>
              <a:t> elevator speech in visual form. Focus on quantifiable data. Everyone loves numbers. And numbers can be empowering and eye-opening. You’ll want to include charts and graphs that really highlight your data. Use color and interesting fonts. And clarity – be mindful of what your saying and make it clear for anyone who gets their hands on your infographic. </a:t>
            </a:r>
            <a:endParaRPr lang="en-US" dirty="0"/>
          </a:p>
          <a:p>
            <a:endParaRPr lang="en-US" dirty="0"/>
          </a:p>
          <a:p>
            <a:endParaRPr lang="en-US" dirty="0"/>
          </a:p>
        </p:txBody>
      </p:sp>
      <p:sp>
        <p:nvSpPr>
          <p:cNvPr id="4" name="Slide Number Placeholder 3"/>
          <p:cNvSpPr>
            <a:spLocks noGrp="1"/>
          </p:cNvSpPr>
          <p:nvPr>
            <p:ph type="sldNum" sz="quarter" idx="10"/>
          </p:nvPr>
        </p:nvSpPr>
        <p:spPr/>
        <p:txBody>
          <a:bodyPr/>
          <a:lstStyle/>
          <a:p>
            <a:fld id="{B3E877C0-D01B-420D-BA04-252423E86E91}" type="slidenum">
              <a:rPr lang="en-US" smtClean="0"/>
              <a:t>18</a:t>
            </a:fld>
            <a:endParaRPr lang="en-US" dirty="0"/>
          </a:p>
        </p:txBody>
      </p:sp>
    </p:spTree>
    <p:extLst>
      <p:ext uri="{BB962C8B-B14F-4D97-AF65-F5344CB8AC3E}">
        <p14:creationId xmlns:p14="http://schemas.microsoft.com/office/powerpoint/2010/main" val="312116790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dirty="0">
                <a:cs typeface="Calibri"/>
              </a:rPr>
              <a:t>Here are some examples of other infographics from our</a:t>
            </a:r>
            <a:r>
              <a:rPr lang="en-US" baseline="0" dirty="0">
                <a:cs typeface="Calibri"/>
              </a:rPr>
              <a:t> project. These were all made using MS Publisher – a free tool that we had access to. Any time I know I’m going to be speaking with someone about the assessment, I make sure to have physical copies of these infographics on me. And I can’t even say how many times I’ve walked into someone’s office – who I thought had no idea about the assessment – and they have these graphics hanging on their wall or office door. Don’t underestimate the power of a good graphic!</a:t>
            </a:r>
            <a:endParaRPr lang="en-US" dirty="0">
              <a:cs typeface="Calibri"/>
            </a:endParaRPr>
          </a:p>
          <a:p>
            <a:endParaRPr lang="en-US" dirty="0"/>
          </a:p>
          <a:p>
            <a:endParaRPr lang="en-US" dirty="0"/>
          </a:p>
        </p:txBody>
      </p:sp>
      <p:sp>
        <p:nvSpPr>
          <p:cNvPr id="4" name="Slide Number Placeholder 3"/>
          <p:cNvSpPr>
            <a:spLocks noGrp="1"/>
          </p:cNvSpPr>
          <p:nvPr>
            <p:ph type="sldNum" sz="quarter" idx="10"/>
          </p:nvPr>
        </p:nvSpPr>
        <p:spPr/>
        <p:txBody>
          <a:bodyPr/>
          <a:lstStyle/>
          <a:p>
            <a:fld id="{B3E877C0-D01B-420D-BA04-252423E86E91}" type="slidenum">
              <a:rPr lang="en-US" smtClean="0"/>
              <a:t>19</a:t>
            </a:fld>
            <a:endParaRPr lang="en-US" dirty="0"/>
          </a:p>
        </p:txBody>
      </p:sp>
    </p:spTree>
    <p:extLst>
      <p:ext uri="{BB962C8B-B14F-4D97-AF65-F5344CB8AC3E}">
        <p14:creationId xmlns:p14="http://schemas.microsoft.com/office/powerpoint/2010/main" val="1328069172"/>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last thing I</a:t>
            </a:r>
            <a:r>
              <a:rPr lang="en-US" baseline="0" dirty="0"/>
              <a:t> will say about advocacy is to make sure your findings are publicly available. </a:t>
            </a:r>
            <a:endParaRPr lang="en-US" dirty="0"/>
          </a:p>
        </p:txBody>
      </p:sp>
      <p:sp>
        <p:nvSpPr>
          <p:cNvPr id="4" name="Slide Number Placeholder 3"/>
          <p:cNvSpPr>
            <a:spLocks noGrp="1"/>
          </p:cNvSpPr>
          <p:nvPr>
            <p:ph type="sldNum" sz="quarter" idx="10"/>
          </p:nvPr>
        </p:nvSpPr>
        <p:spPr/>
        <p:txBody>
          <a:bodyPr/>
          <a:lstStyle/>
          <a:p>
            <a:fld id="{B3E877C0-D01B-420D-BA04-252423E86E91}" type="slidenum">
              <a:rPr lang="en-US" smtClean="0"/>
              <a:t>20</a:t>
            </a:fld>
            <a:endParaRPr lang="en-US" dirty="0"/>
          </a:p>
        </p:txBody>
      </p:sp>
    </p:spTree>
    <p:extLst>
      <p:ext uri="{BB962C8B-B14F-4D97-AF65-F5344CB8AC3E}">
        <p14:creationId xmlns:p14="http://schemas.microsoft.com/office/powerpoint/2010/main" val="4077912720"/>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Both of our final reports and the accompanying infographics are available on SIA’s website for anyone to see. </a:t>
            </a:r>
          </a:p>
          <a:p>
            <a:endParaRPr lang="en-US" dirty="0"/>
          </a:p>
          <a:p>
            <a:endParaRPr lang="en-US" dirty="0">
              <a:cs typeface="Calibri" panose="020F0502020204030204"/>
            </a:endParaRPr>
          </a:p>
        </p:txBody>
      </p:sp>
      <p:sp>
        <p:nvSpPr>
          <p:cNvPr id="4" name="Slide Number Placeholder 3"/>
          <p:cNvSpPr>
            <a:spLocks noGrp="1"/>
          </p:cNvSpPr>
          <p:nvPr>
            <p:ph type="sldNum" sz="quarter" idx="5"/>
          </p:nvPr>
        </p:nvSpPr>
        <p:spPr/>
        <p:txBody>
          <a:bodyPr/>
          <a:lstStyle/>
          <a:p>
            <a:fld id="{B3E877C0-D01B-420D-BA04-252423E86E91}" type="slidenum">
              <a:rPr lang="en-US" smtClean="0"/>
              <a:t>21</a:t>
            </a:fld>
            <a:endParaRPr lang="en-US" dirty="0"/>
          </a:p>
        </p:txBody>
      </p:sp>
    </p:spTree>
    <p:extLst>
      <p:ext uri="{BB962C8B-B14F-4D97-AF65-F5344CB8AC3E}">
        <p14:creationId xmlns:p14="http://schemas.microsoft.com/office/powerpoint/2010/main" val="2165000592"/>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prevents me from having to frequently email the report to interested parties – I can just point to the link. It also allows anyone outside the Smithsonian to look at what we did, and replicate that methodology for themselves if desired.</a:t>
            </a:r>
          </a:p>
          <a:p>
            <a:endParaRPr lang="en-US" dirty="0"/>
          </a:p>
          <a:p>
            <a:r>
              <a:rPr lang="en-US" dirty="0"/>
              <a:t>Both the survey and assessment have been incredibly successful at the Smithsonian at raising awareness and concern for our audiovisual collections. So now I want to shift gears a bit and talk about some of the exciting things happening around the Smithsonian in response to these projects. </a:t>
            </a:r>
          </a:p>
          <a:p>
            <a:endParaRPr lang="en-US" dirty="0"/>
          </a:p>
          <a:p>
            <a:r>
              <a:rPr lang="en-US" dirty="0"/>
              <a:t>Link to survey: </a:t>
            </a:r>
            <a:r>
              <a:rPr lang="en-US" dirty="0">
                <a:hlinkClick r:id="rId3"/>
              </a:rPr>
              <a:t>https://siarchives.si.edu/about/smithsonian-pan-institutional-survey-audiovisual-collections</a:t>
            </a:r>
            <a:endParaRPr lang="en-US" dirty="0"/>
          </a:p>
          <a:p>
            <a:r>
              <a:rPr lang="en-US" dirty="0"/>
              <a:t>Link to AVPRA: </a:t>
            </a:r>
            <a:r>
              <a:rPr lang="en-US" dirty="0">
                <a:hlinkClick r:id="rId4"/>
              </a:rPr>
              <a:t>https://siarchives.si.edu/about/audiovisual-preservation-readiness-assessment</a:t>
            </a:r>
            <a:endParaRPr lang="en-US" dirty="0"/>
          </a:p>
        </p:txBody>
      </p:sp>
      <p:sp>
        <p:nvSpPr>
          <p:cNvPr id="4" name="Slide Number Placeholder 3"/>
          <p:cNvSpPr>
            <a:spLocks noGrp="1"/>
          </p:cNvSpPr>
          <p:nvPr>
            <p:ph type="sldNum" sz="quarter" idx="5"/>
          </p:nvPr>
        </p:nvSpPr>
        <p:spPr/>
        <p:txBody>
          <a:bodyPr/>
          <a:lstStyle/>
          <a:p>
            <a:fld id="{B3E877C0-D01B-420D-BA04-252423E86E91}" type="slidenum">
              <a:rPr lang="en-US" smtClean="0"/>
              <a:t>22</a:t>
            </a:fld>
            <a:endParaRPr lang="en-US" dirty="0"/>
          </a:p>
        </p:txBody>
      </p:sp>
    </p:spTree>
    <p:extLst>
      <p:ext uri="{BB962C8B-B14F-4D97-AF65-F5344CB8AC3E}">
        <p14:creationId xmlns:p14="http://schemas.microsoft.com/office/powerpoint/2010/main" val="2848762324"/>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Since the completion of the survey and subsequent readiness assessment, several new initiatives have been undertaken at the Smithsonian, largely as a result of the data that was gathered. Some of these focus on increasing individual unit capabilities through increased funding and staff, but some are taking a look at the bigger picture to see how we can come together at an institutional level to maximize our resources and increase our digitization throughput.</a:t>
            </a:r>
          </a:p>
        </p:txBody>
      </p:sp>
      <p:sp>
        <p:nvSpPr>
          <p:cNvPr id="4" name="Slide Number Placeholder 3"/>
          <p:cNvSpPr>
            <a:spLocks noGrp="1"/>
          </p:cNvSpPr>
          <p:nvPr>
            <p:ph type="sldNum" sz="quarter" idx="5"/>
          </p:nvPr>
        </p:nvSpPr>
        <p:spPr/>
        <p:txBody>
          <a:bodyPr/>
          <a:lstStyle/>
          <a:p>
            <a:fld id="{B3E877C0-D01B-420D-BA04-252423E86E91}" type="slidenum">
              <a:rPr lang="en-US" smtClean="0"/>
              <a:t>23</a:t>
            </a:fld>
            <a:endParaRPr lang="en-US" dirty="0"/>
          </a:p>
        </p:txBody>
      </p:sp>
    </p:spTree>
    <p:extLst>
      <p:ext uri="{BB962C8B-B14F-4D97-AF65-F5344CB8AC3E}">
        <p14:creationId xmlns:p14="http://schemas.microsoft.com/office/powerpoint/2010/main" val="2042373896"/>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At a unit-level, we were able to push forward several preservation-related activities through AVAIL—our SI audiovisual resource group—who also developed and provided support for the survey and assessment. </a:t>
            </a:r>
          </a:p>
          <a:p>
            <a:endParaRPr lang="en-US" dirty="0">
              <a:cs typeface="Calibri"/>
            </a:endParaRPr>
          </a:p>
          <a:p>
            <a:r>
              <a:rPr lang="en-US" dirty="0">
                <a:cs typeface="Calibri"/>
              </a:rPr>
              <a:t>One of the primary challenges identified by stakeholders during the assessment was general lack of funding and the amount of time required to write grants in order to secure funding for audiovisual preservation. To alleviate some of that burden and encourage preservation activities, the National Collections Program, a Smithsonian</a:t>
            </a:r>
            <a:r>
              <a:rPr lang="en-US" dirty="0"/>
              <a:t> unit dedicated to improving the overall stewardship and management of Smithsonian collections by providing central leadership, asked AVAIL to submit a budget request for Fiscal Year 2020. AVAIL settled on four categories in which units could request funds—equipment, projects, travel, and workshops. </a:t>
            </a:r>
          </a:p>
        </p:txBody>
      </p:sp>
      <p:sp>
        <p:nvSpPr>
          <p:cNvPr id="4" name="Slide Number Placeholder 3"/>
          <p:cNvSpPr>
            <a:spLocks noGrp="1"/>
          </p:cNvSpPr>
          <p:nvPr>
            <p:ph type="sldNum" sz="quarter" idx="10"/>
          </p:nvPr>
        </p:nvSpPr>
        <p:spPr/>
        <p:txBody>
          <a:bodyPr/>
          <a:lstStyle/>
          <a:p>
            <a:fld id="{B3E877C0-D01B-420D-BA04-252423E86E91}" type="slidenum">
              <a:rPr lang="en-US" smtClean="0"/>
              <a:t>24</a:t>
            </a:fld>
            <a:endParaRPr lang="en-US" dirty="0"/>
          </a:p>
        </p:txBody>
      </p:sp>
    </p:spTree>
    <p:extLst>
      <p:ext uri="{BB962C8B-B14F-4D97-AF65-F5344CB8AC3E}">
        <p14:creationId xmlns:p14="http://schemas.microsoft.com/office/powerpoint/2010/main" val="382340625"/>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Any member of AVAIL could request funding for travel to conferences and trainings to support their continuing education and networking. As you can see, this year, members requested to attend the highlighted organizations’ annual conferences. Unfortunately (and somewhat fortunately), due to current circumstances, many of our colleagues will be unable to use these funds, but may have more opportunities to attend more affordable online conferences. Many of our smaller units within SI have tight budgets that, in the past, have prevented staff from taking advantage of travel opportunities. Through this funding, AVAIL is able to alleviate the financial burden on those units and provide unique professional development opportunities for our staff. </a:t>
            </a:r>
          </a:p>
        </p:txBody>
      </p:sp>
      <p:sp>
        <p:nvSpPr>
          <p:cNvPr id="4" name="Slide Number Placeholder 3"/>
          <p:cNvSpPr>
            <a:spLocks noGrp="1"/>
          </p:cNvSpPr>
          <p:nvPr>
            <p:ph type="sldNum" sz="quarter" idx="5"/>
          </p:nvPr>
        </p:nvSpPr>
        <p:spPr/>
        <p:txBody>
          <a:bodyPr/>
          <a:lstStyle/>
          <a:p>
            <a:fld id="{B3E877C0-D01B-420D-BA04-252423E86E91}" type="slidenum">
              <a:rPr lang="en-US" smtClean="0"/>
              <a:t>25</a:t>
            </a:fld>
            <a:endParaRPr lang="en-US" dirty="0"/>
          </a:p>
        </p:txBody>
      </p:sp>
    </p:spTree>
    <p:extLst>
      <p:ext uri="{BB962C8B-B14F-4D97-AF65-F5344CB8AC3E}">
        <p14:creationId xmlns:p14="http://schemas.microsoft.com/office/powerpoint/2010/main" val="2353754484"/>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second funding category—equipment—is used to request any items that would aid in the stabilization, digitization, and processing of collections. This includes anything from tape cleaners to playback decks to software. Three units requested extensive lists of equipment this year to build up capacity in their labs, totaling $137,000 in costs.  </a:t>
            </a:r>
          </a:p>
        </p:txBody>
      </p:sp>
      <p:sp>
        <p:nvSpPr>
          <p:cNvPr id="4" name="Slide Number Placeholder 3"/>
          <p:cNvSpPr>
            <a:spLocks noGrp="1"/>
          </p:cNvSpPr>
          <p:nvPr>
            <p:ph type="sldNum" sz="quarter" idx="5"/>
          </p:nvPr>
        </p:nvSpPr>
        <p:spPr/>
        <p:txBody>
          <a:bodyPr/>
          <a:lstStyle/>
          <a:p>
            <a:fld id="{B3E877C0-D01B-420D-BA04-252423E86E91}" type="slidenum">
              <a:rPr lang="en-US" smtClean="0"/>
              <a:t>26</a:t>
            </a:fld>
            <a:endParaRPr lang="en-US" dirty="0"/>
          </a:p>
        </p:txBody>
      </p:sp>
    </p:spTree>
    <p:extLst>
      <p:ext uri="{BB962C8B-B14F-4D97-AF65-F5344CB8AC3E}">
        <p14:creationId xmlns:p14="http://schemas.microsoft.com/office/powerpoint/2010/main" val="3598513145"/>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dirty="0"/>
              <a:t>Along with supporting professional development through conferences, AVAIL also wanted to provide on-site opportunities for SI staff through bi-annual (free!) workshops. In</a:t>
            </a:r>
            <a:r>
              <a:rPr lang="en-US" b="0" i="0" u="none" strike="noStrike" kern="1200" dirty="0">
                <a:effectLst/>
              </a:rPr>
              <a:t> July 2019, </a:t>
            </a:r>
            <a:r>
              <a:rPr lang="en-US" b="0" i="0" kern="1200" dirty="0">
                <a:effectLst/>
              </a:rPr>
              <a:t>AVAIL hosted a two-day video digitization workshop to train staff from across the </a:t>
            </a:r>
            <a:r>
              <a:rPr lang="en-US" dirty="0"/>
              <a:t>Institution </a:t>
            </a:r>
            <a:r>
              <a:rPr lang="en-US" b="0" i="0" kern="1200" dirty="0">
                <a:effectLst/>
              </a:rPr>
              <a:t>on how to conduct preservation-level digitization in-house. Taught by Kelly Hayden and Ben Turkus, and hosted by the Archives of American Art, this training covered the ins and outs of video digitization from beginning to end. Staff learned everything from how to clean the heads on a U-Matic deck, to how to calibrate decks, to performing quality control checks on the resulting files. The hope was that this training would help to encourage more units to engage in preservation activities in-house</a:t>
            </a:r>
            <a:r>
              <a:rPr lang="en-US" dirty="0"/>
              <a:t>. Training also helps staff to feel more confident about the accuracy of the files when performing quality control checks</a:t>
            </a:r>
            <a:r>
              <a:rPr lang="en-US" b="0" i="0" kern="1200" dirty="0">
                <a:effectLst/>
              </a:rPr>
              <a:t>.</a:t>
            </a:r>
            <a:endParaRPr lang="en-US" dirty="0"/>
          </a:p>
          <a:p>
            <a:endParaRPr lang="en-US" dirty="0"/>
          </a:p>
        </p:txBody>
      </p:sp>
      <p:sp>
        <p:nvSpPr>
          <p:cNvPr id="4" name="Slide Number Placeholder 3"/>
          <p:cNvSpPr>
            <a:spLocks noGrp="1"/>
          </p:cNvSpPr>
          <p:nvPr>
            <p:ph type="sldNum" sz="quarter" idx="5"/>
          </p:nvPr>
        </p:nvSpPr>
        <p:spPr/>
        <p:txBody>
          <a:bodyPr/>
          <a:lstStyle/>
          <a:p>
            <a:fld id="{C4CDD35E-2AEB-41E4-AF27-8412038A7083}" type="slidenum">
              <a:rPr lang="en-US" smtClean="0"/>
              <a:t>27</a:t>
            </a:fld>
            <a:endParaRPr lang="en-US" dirty="0"/>
          </a:p>
        </p:txBody>
      </p:sp>
    </p:spTree>
    <p:extLst>
      <p:ext uri="{BB962C8B-B14F-4D97-AF65-F5344CB8AC3E}">
        <p14:creationId xmlns:p14="http://schemas.microsoft.com/office/powerpoint/2010/main" val="2859660114"/>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The last AVAIL funding category is certainly the broadest and most popular amongst staff—projects. Any project funding that's requested needs to support the overall preservation of audiovisual collections. This can include: the digitization of collections by specialized vendors; transcription services to support accessibility; internship stipends for new professionals; specialized contracted services for overall collections care and stabilization; and software development for processing, quality control, or digitization. </a:t>
            </a:r>
            <a:endParaRPr lang="en-US" dirty="0"/>
          </a:p>
          <a:p>
            <a:endParaRPr lang="en-US" dirty="0">
              <a:cs typeface="Calibri"/>
            </a:endParaRPr>
          </a:p>
          <a:p>
            <a:r>
              <a:rPr lang="en-US" dirty="0">
                <a:cs typeface="Calibri"/>
              </a:rPr>
              <a:t>Some of the specific projects from this year include: </a:t>
            </a:r>
          </a:p>
          <a:p>
            <a:endParaRPr lang="en-US" dirty="0">
              <a:cs typeface="Calibri"/>
            </a:endParaRPr>
          </a:p>
          <a:p>
            <a:r>
              <a:rPr lang="en-US" dirty="0">
                <a:cs typeface="Calibri"/>
              </a:rPr>
              <a:t>1. The digitization of 266 16-inch lacquer transcription discs and 118 ¼-inch open reel audio tapes from The World is Yours radio program, part of the Smithsonian Institution Archives collection. This radio program ran from 1936 to 1942 and was a partnership between the Smithsonian and the US Department of the Interior Office of Education, and broadcasted weekly on NBC. Over six years, these 30-minute programs covered virtually every aspect of Smithsonian collections and research.  </a:t>
            </a:r>
          </a:p>
          <a:p>
            <a:endParaRPr lang="en-US" dirty="0">
              <a:cs typeface="Calibri"/>
            </a:endParaRPr>
          </a:p>
          <a:p>
            <a:r>
              <a:rPr lang="en-US" dirty="0">
                <a:cs typeface="Calibri"/>
              </a:rPr>
              <a:t>2. Another project is located within the Ralph Rinzler Archives and Special Collections under the Center for Folklife and Cultural Heritage. Staff requested funds to support a contract media conservation technician for one year to continue digitizing ¼-inch open reel audio tapes that are at high risk of loss due to their current condition. The project will digitize the entirety of the 1976 Smithsonian Folklife Festival audio recordings, about 3,700 tapes, and will also make the contractor available to support the preservation of approximately 1,000 audio recordings from other units at the Smithsonian. Funds will support two interns and conservation and rehousing supplies as well. </a:t>
            </a:r>
          </a:p>
        </p:txBody>
      </p:sp>
      <p:sp>
        <p:nvSpPr>
          <p:cNvPr id="4" name="Slide Number Placeholder 3"/>
          <p:cNvSpPr>
            <a:spLocks noGrp="1"/>
          </p:cNvSpPr>
          <p:nvPr>
            <p:ph type="sldNum" sz="quarter" idx="5"/>
          </p:nvPr>
        </p:nvSpPr>
        <p:spPr/>
        <p:txBody>
          <a:bodyPr/>
          <a:lstStyle/>
          <a:p>
            <a:fld id="{B3E877C0-D01B-420D-BA04-252423E86E91}" type="slidenum">
              <a:rPr lang="en-US" smtClean="0"/>
              <a:t>28</a:t>
            </a:fld>
            <a:endParaRPr lang="en-US" dirty="0"/>
          </a:p>
        </p:txBody>
      </p:sp>
    </p:spTree>
    <p:extLst>
      <p:ext uri="{BB962C8B-B14F-4D97-AF65-F5344CB8AC3E}">
        <p14:creationId xmlns:p14="http://schemas.microsoft.com/office/powerpoint/2010/main" val="1410427874"/>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Switching gears to some other pan-institutional projects: In June 2019, the Smithsonian Transcription Center launched its audio transcription platform—TC Sound—to support increased access to our audio collections. This platform allows the "crowd" to transcribe audio files from archival collections through an online interface. These transcripts not only help us to meet accessibility requirements, but they also aid in the generation of invaluable metadata to help make these collections more discoverable. This platform also helps to increase advocacy for these collections by educating the public on the importance of their preservation.  </a:t>
            </a:r>
          </a:p>
          <a:p>
            <a:endParaRPr lang="en-US" dirty="0"/>
          </a:p>
          <a:p>
            <a:r>
              <a:rPr lang="en-US" dirty="0"/>
              <a:t>Link to TC Sound: </a:t>
            </a:r>
            <a:r>
              <a:rPr lang="en-US" u="sng" dirty="0">
                <a:hlinkClick r:id="rId3"/>
              </a:rPr>
              <a:t>https://transcription.si.edu/audioinstructions</a:t>
            </a:r>
            <a:endParaRPr lang="en-US" dirty="0"/>
          </a:p>
          <a:p>
            <a:endParaRPr lang="en-US" dirty="0">
              <a:cs typeface="Calibri"/>
            </a:endParaRPr>
          </a:p>
        </p:txBody>
      </p:sp>
      <p:sp>
        <p:nvSpPr>
          <p:cNvPr id="4" name="Slide Number Placeholder 3"/>
          <p:cNvSpPr>
            <a:spLocks noGrp="1"/>
          </p:cNvSpPr>
          <p:nvPr>
            <p:ph type="sldNum" sz="quarter" idx="5"/>
          </p:nvPr>
        </p:nvSpPr>
        <p:spPr/>
        <p:txBody>
          <a:bodyPr/>
          <a:lstStyle/>
          <a:p>
            <a:fld id="{B3E877C0-D01B-420D-BA04-252423E86E91}" type="slidenum">
              <a:rPr lang="en-US" smtClean="0"/>
              <a:t>29</a:t>
            </a:fld>
            <a:endParaRPr lang="en-US" dirty="0"/>
          </a:p>
        </p:txBody>
      </p:sp>
    </p:spTree>
    <p:extLst>
      <p:ext uri="{BB962C8B-B14F-4D97-AF65-F5344CB8AC3E}">
        <p14:creationId xmlns:p14="http://schemas.microsoft.com/office/powerpoint/2010/main" val="1025834278"/>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Also in June 2019, the Smithsonian completed the first multi-unit audiovisual digitization project. Overseen by the</a:t>
            </a:r>
            <a:r>
              <a:rPr lang="en-US" b="0" i="0" u="none" strike="noStrike" kern="1200" dirty="0">
                <a:effectLst/>
              </a:rPr>
              <a:t> our Digitization Program </a:t>
            </a:r>
            <a:r>
              <a:rPr lang="en-US" dirty="0"/>
              <a:t>Office, this </a:t>
            </a:r>
            <a:r>
              <a:rPr lang="en-US" b="0" i="0" u="none" strike="noStrike" kern="1200" dirty="0">
                <a:effectLst/>
              </a:rPr>
              <a:t>pilot project</a:t>
            </a:r>
            <a:r>
              <a:rPr lang="en-US" dirty="0"/>
              <a:t> supported the vendor digitization of 272</a:t>
            </a:r>
            <a:r>
              <a:rPr lang="en-US" b="0" i="0" u="none" strike="noStrike" kern="1200" dirty="0">
                <a:effectLst/>
              </a:rPr>
              <a:t> ¼-inch open reel audiotapes, one of our most at-risk and largest </a:t>
            </a:r>
            <a:r>
              <a:rPr lang="en-US" dirty="0"/>
              <a:t>formats.</a:t>
            </a:r>
            <a:r>
              <a:rPr lang="en-US" b="0" i="0" u="none" strike="noStrike" kern="1200" dirty="0">
                <a:effectLst/>
              </a:rPr>
              <a:t> The tapes came from the collections of two different units, which allowed us to establish new workflows that stemmed from existing processes within the units. As part of the project, we photographed the front and back of each box, and at least one side of each reel (both sides if there was writing or labeling on them) in order to have documentation of the condition of the materials prior to sending them out. </a:t>
            </a:r>
          </a:p>
          <a:p>
            <a:endParaRPr lang="en-US" b="0" i="0" u="none" strike="noStrike" kern="1200" dirty="0">
              <a:effectLst/>
            </a:endParaRPr>
          </a:p>
          <a:p>
            <a:r>
              <a:rPr lang="en-US" b="0" i="0" u="none" strike="noStrike" kern="1200" dirty="0">
                <a:effectLst/>
              </a:rPr>
              <a:t>None of the Smithsonian units currently use barcodes to track audiovisual assets, but we decided to test their use during this pilot project to see if we could come up with a practical way to implement them when we scale up to more items from more units. A barcode was placed on the box and reel prior to imaging so that the number would be captured in the image in addition to adding it to a tracking spreadsheet. </a:t>
            </a:r>
          </a:p>
          <a:p>
            <a:endParaRPr lang="en-US" b="0" i="0" u="none" strike="noStrike" kern="1200" dirty="0">
              <a:effectLst/>
            </a:endParaRPr>
          </a:p>
          <a:p>
            <a:r>
              <a:rPr lang="en-US" b="0" i="0" u="none" strike="noStrike" kern="1200" dirty="0">
                <a:effectLst/>
              </a:rPr>
              <a:t>Additionally, since we were physically handling each tape in order to photograph it, we took the opportunity to do any quick repairs that would significantly aid in the digitization process (such as adding hold down tape, and tightening any loose winds) prior to the items being sent to the vendor.</a:t>
            </a:r>
          </a:p>
          <a:p>
            <a:endParaRPr lang="en-US" b="0" i="0" u="none" strike="noStrike" kern="1200" dirty="0">
              <a:effectLst/>
            </a:endParaRPr>
          </a:p>
          <a:p>
            <a:r>
              <a:rPr lang="en-US" b="0" i="0" u="none" strike="noStrike" kern="1200" dirty="0">
                <a:effectLst/>
              </a:rPr>
              <a:t>Once the digital files were received back from the vendor, we conducted quality control tests on the resulting files, and ingested them into our institutional long-term preservation storage environment. </a:t>
            </a:r>
          </a:p>
          <a:p>
            <a:endParaRPr lang="en-US" b="0" i="0" u="none" strike="noStrike" kern="1200" dirty="0">
              <a:effectLst/>
            </a:endParaRPr>
          </a:p>
          <a:p>
            <a:r>
              <a:rPr lang="en-US" b="0" i="0" u="none" strike="noStrike" kern="1200" dirty="0">
                <a:effectLst/>
              </a:rPr>
              <a:t>The intention for this pilot is to eventually scale up to mass digitization of this format, and potentially another at-risk format. Since this was the first audiovisual collection project for DPO, it also helped to inform them about the ways in which preservation of audiovisual materials is different from the preservation of still images.</a:t>
            </a:r>
            <a:r>
              <a:rPr lang="en-US" dirty="0"/>
              <a:t> </a:t>
            </a:r>
            <a:endParaRPr lang="en-US" dirty="0">
              <a:cs typeface="Calibri" panose="020F0502020204030204"/>
            </a:endParaRPr>
          </a:p>
          <a:p>
            <a:br>
              <a:rPr lang="en-US" dirty="0">
                <a:cs typeface="+mn-lt"/>
              </a:rPr>
            </a:br>
            <a:endParaRPr lang="en-US" dirty="0"/>
          </a:p>
          <a:p>
            <a:endParaRPr lang="en-US" sz="1200" b="0" i="0" u="none" strike="noStrike" kern="1200" dirty="0">
              <a:solidFill>
                <a:schemeClr val="tx1"/>
              </a:solidFill>
              <a:effectLst/>
              <a:latin typeface="+mn-lt"/>
              <a:cs typeface="Calibri"/>
            </a:endParaRPr>
          </a:p>
        </p:txBody>
      </p:sp>
      <p:sp>
        <p:nvSpPr>
          <p:cNvPr id="4" name="Slide Number Placeholder 3"/>
          <p:cNvSpPr>
            <a:spLocks noGrp="1"/>
          </p:cNvSpPr>
          <p:nvPr>
            <p:ph type="sldNum" sz="quarter" idx="10"/>
          </p:nvPr>
        </p:nvSpPr>
        <p:spPr/>
        <p:txBody>
          <a:bodyPr/>
          <a:lstStyle/>
          <a:p>
            <a:fld id="{B3E877C0-D01B-420D-BA04-252423E86E91}" type="slidenum">
              <a:rPr lang="en-US" smtClean="0"/>
              <a:t>30</a:t>
            </a:fld>
            <a:endParaRPr lang="en-US" dirty="0"/>
          </a:p>
        </p:txBody>
      </p:sp>
    </p:spTree>
    <p:extLst>
      <p:ext uri="{BB962C8B-B14F-4D97-AF65-F5344CB8AC3E}">
        <p14:creationId xmlns:p14="http://schemas.microsoft.com/office/powerpoint/2010/main" val="1349569688"/>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One of the most exciting things to come out of the survey and assessment is the Smithsonian’s Audiovisual Media Preservation Initiative. This initiative is still in the very early stages, but it will be a partnership between the Smithsonian Institution Archives and the National Collections Program to provide programming support for staff, and infrastructure to support pan-institutional audiovisual preservation. This initiative will be supported by seven new full-time positions, along with a Task Force and Advisory Committee comprised of SI staff. </a:t>
            </a:r>
            <a:endParaRPr lang="en-US" dirty="0"/>
          </a:p>
        </p:txBody>
      </p:sp>
      <p:sp>
        <p:nvSpPr>
          <p:cNvPr id="4" name="Slide Number Placeholder 3"/>
          <p:cNvSpPr>
            <a:spLocks noGrp="1"/>
          </p:cNvSpPr>
          <p:nvPr>
            <p:ph type="sldNum" sz="quarter" idx="5"/>
          </p:nvPr>
        </p:nvSpPr>
        <p:spPr/>
        <p:txBody>
          <a:bodyPr/>
          <a:lstStyle/>
          <a:p>
            <a:fld id="{B3E877C0-D01B-420D-BA04-252423E86E91}" type="slidenum">
              <a:rPr lang="en-US" smtClean="0"/>
              <a:t>31</a:t>
            </a:fld>
            <a:endParaRPr lang="en-US" dirty="0"/>
          </a:p>
        </p:txBody>
      </p:sp>
    </p:spTree>
    <p:extLst>
      <p:ext uri="{BB962C8B-B14F-4D97-AF65-F5344CB8AC3E}">
        <p14:creationId xmlns:p14="http://schemas.microsoft.com/office/powerpoint/2010/main" val="3043066489"/>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cs typeface="Calibri"/>
              </a:rPr>
              <a:t>Like I said, the proposed AVMPI Team consists of seven positions, with the first hire being the Initiative Coordinator. We're planning to bring this person on in the near future to give them approximately six months of lead time before the rest of the team starts. This will allow them to get fully onboarded and become familiar with our collections and their needs. Their primary responsibilities will be managing the initiative and the team, setting goals, developing project plans, and liaising with stakeholders around the Smithsonian. The two media conservation specialists will focus on the physical preparation and descriptive cataloging of each media asset that is preserved through the Initiative. We'll have two engineers—one for audio and one for video—that will be responsible for the digital transfer, quality control, and DAMS ingestion of each digital file. </a:t>
            </a:r>
          </a:p>
          <a:p>
            <a:endParaRPr lang="en-US" dirty="0">
              <a:cs typeface="Calibri"/>
            </a:endParaRPr>
          </a:p>
          <a:p>
            <a:r>
              <a:rPr lang="en-US" dirty="0">
                <a:cs typeface="Calibri"/>
              </a:rPr>
              <a:t>In order to support accessibility and educational goals, there will be two additional positions—a rights and reproduction specialist and a curator. Copyright issues can be a huge hinderance in providing access to audiovisual materials, and we wanted to dedicate a full-time position to researching and securing copyright, if possible. The content specialist, or curator, will focus on developing new educational content for the collections that are preserved under the Initiative. They'll work both independently and in tandem with unit staff to create engaging stories and highlight them on existing and new access platforms. </a:t>
            </a:r>
          </a:p>
        </p:txBody>
      </p:sp>
      <p:sp>
        <p:nvSpPr>
          <p:cNvPr id="4" name="Slide Number Placeholder 3"/>
          <p:cNvSpPr>
            <a:spLocks noGrp="1"/>
          </p:cNvSpPr>
          <p:nvPr>
            <p:ph type="sldNum" sz="quarter" idx="5"/>
          </p:nvPr>
        </p:nvSpPr>
        <p:spPr/>
        <p:txBody>
          <a:bodyPr/>
          <a:lstStyle/>
          <a:p>
            <a:fld id="{B3E877C0-D01B-420D-BA04-252423E86E91}" type="slidenum">
              <a:rPr lang="en-US" smtClean="0"/>
              <a:t>32</a:t>
            </a:fld>
            <a:endParaRPr lang="en-US" dirty="0"/>
          </a:p>
        </p:txBody>
      </p:sp>
    </p:spTree>
    <p:extLst>
      <p:ext uri="{BB962C8B-B14F-4D97-AF65-F5344CB8AC3E}">
        <p14:creationId xmlns:p14="http://schemas.microsoft.com/office/powerpoint/2010/main" val="303588503"/>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Initiative has five overarching goals. The first is to develop a centralized facility that would support temporary storage, conservation treatment and stabilization, and digitization activities. Secondly, collections from each unit that participated in AVPRA need to be prioritized and preservation plan developed. Luckily, we already have a methodology for doing so; we just need to re-evaluate high priority collections and assess new collections that weren’t a part of the assessment. Next, it’s critical that standardized workflows are developed to support both physical and virtual activities. Each unit has their own workflows, and to maximize our efficiency in a large-scale digitization program, its important to bring those together. The Initiative will also work with our Office of the Chief Information Officer (OCIO) to increase our digital infrastructure in order to support the creation and processing of such large files. And lastly, we will develop effective communication and access solutions for interacting with our audiovisual collections. This means both utilizing existing resources, such as the Transcription Center, and potentially building new portals tailored for our collections. </a:t>
            </a:r>
          </a:p>
        </p:txBody>
      </p:sp>
      <p:sp>
        <p:nvSpPr>
          <p:cNvPr id="4" name="Slide Number Placeholder 3"/>
          <p:cNvSpPr>
            <a:spLocks noGrp="1"/>
          </p:cNvSpPr>
          <p:nvPr>
            <p:ph type="sldNum" sz="quarter" idx="5"/>
          </p:nvPr>
        </p:nvSpPr>
        <p:spPr/>
        <p:txBody>
          <a:bodyPr/>
          <a:lstStyle/>
          <a:p>
            <a:fld id="{B3E877C0-D01B-420D-BA04-252423E86E91}" type="slidenum">
              <a:rPr lang="en-US" smtClean="0"/>
              <a:t>33</a:t>
            </a:fld>
            <a:endParaRPr lang="en-US" dirty="0"/>
          </a:p>
        </p:txBody>
      </p:sp>
    </p:spTree>
    <p:extLst>
      <p:ext uri="{BB962C8B-B14F-4D97-AF65-F5344CB8AC3E}">
        <p14:creationId xmlns:p14="http://schemas.microsoft.com/office/powerpoint/2010/main" val="2684569230"/>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Currently, we are in the first phase of implementing the Initiative. The first goal, which has mostly been completed, is to secure funding. The National Collections Program has pledged the funding for staff, vendor digitization, and equipment. However, we will also need to think about funding for outfitting a centralized digitization space. Next, we want to compile existing resources—both internal and external—that will help with planning and implementing the program. These resources can include project reports, existing workflows, interviews with colleagues, and, most importantly, staff expertise. We need to identify who around the Smithsonian is best suited to be a part of the Task Force and Advisory Committee. </a:t>
            </a:r>
          </a:p>
          <a:p>
            <a:endParaRPr lang="en-US" dirty="0"/>
          </a:p>
          <a:p>
            <a:r>
              <a:rPr lang="en-US" dirty="0"/>
              <a:t>Next, we will look to launch the project management platform that will track project goals, store important documents, and facilitate communicate between staff. Several platforms are currently being evaluated and tested, along with the option of building an in-house system. Onboarding the Initiative Coordinator will also occur in Phase 1. Right now, the position description is being finalized and the job announcement will hopefully be posted within the next few months. Once the Coordinator position is filled, the Task Force and Advisory Committee will work with them to finalize the overall goals to make sure everyone is on the same page and is fully supportive of the project. </a:t>
            </a:r>
          </a:p>
          <a:p>
            <a:endParaRPr lang="en-US" dirty="0"/>
          </a:p>
          <a:p>
            <a:r>
              <a:rPr lang="en-US" dirty="0"/>
              <a:t>Given the current circumstances, the timeline for completing Phase 1 will be the end of the calendar year (2020). </a:t>
            </a:r>
          </a:p>
        </p:txBody>
      </p:sp>
      <p:sp>
        <p:nvSpPr>
          <p:cNvPr id="4" name="Slide Number Placeholder 3"/>
          <p:cNvSpPr>
            <a:spLocks noGrp="1"/>
          </p:cNvSpPr>
          <p:nvPr>
            <p:ph type="sldNum" sz="quarter" idx="5"/>
          </p:nvPr>
        </p:nvSpPr>
        <p:spPr/>
        <p:txBody>
          <a:bodyPr/>
          <a:lstStyle/>
          <a:p>
            <a:fld id="{B3E877C0-D01B-420D-BA04-252423E86E91}" type="slidenum">
              <a:rPr lang="en-US" smtClean="0"/>
              <a:t>34</a:t>
            </a:fld>
            <a:endParaRPr lang="en-US" dirty="0"/>
          </a:p>
        </p:txBody>
      </p:sp>
    </p:spTree>
    <p:extLst>
      <p:ext uri="{BB962C8B-B14F-4D97-AF65-F5344CB8AC3E}">
        <p14:creationId xmlns:p14="http://schemas.microsoft.com/office/powerpoint/2010/main" val="2252596112"/>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Of course, none of this work would be possible without the help of some incredible people. We would like to thank the National Collections Program for providing funding for these projects, and Kelli Hix, Marie Lascu, and Moriah Ulinskas of AMIA’s Community Archiving Collective for conducting the assessment and providing us with great data to tell our story. And last, but certainly not least, AVAIL for being such an amazing group of colleagues, who had a enthusiastic desire to work together to develop solutions for pan-institutional audiovisual preservation. </a:t>
            </a:r>
          </a:p>
        </p:txBody>
      </p:sp>
      <p:sp>
        <p:nvSpPr>
          <p:cNvPr id="4" name="Slide Number Placeholder 3"/>
          <p:cNvSpPr>
            <a:spLocks noGrp="1"/>
          </p:cNvSpPr>
          <p:nvPr>
            <p:ph type="sldNum" sz="quarter" idx="5"/>
          </p:nvPr>
        </p:nvSpPr>
        <p:spPr/>
        <p:txBody>
          <a:bodyPr/>
          <a:lstStyle/>
          <a:p>
            <a:fld id="{B3E877C0-D01B-420D-BA04-252423E86E91}" type="slidenum">
              <a:rPr lang="en-US" smtClean="0"/>
              <a:t>35</a:t>
            </a:fld>
            <a:endParaRPr lang="en-US" dirty="0"/>
          </a:p>
        </p:txBody>
      </p:sp>
    </p:spTree>
    <p:extLst>
      <p:ext uri="{BB962C8B-B14F-4D97-AF65-F5344CB8AC3E}">
        <p14:creationId xmlns:p14="http://schemas.microsoft.com/office/powerpoint/2010/main" val="3048692495"/>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With that, I’d like to thank everyone for their time, and we’d be happy to take some questions!</a:t>
            </a:r>
          </a:p>
        </p:txBody>
      </p:sp>
      <p:sp>
        <p:nvSpPr>
          <p:cNvPr id="4" name="Slide Number Placeholder 3"/>
          <p:cNvSpPr>
            <a:spLocks noGrp="1"/>
          </p:cNvSpPr>
          <p:nvPr>
            <p:ph type="sldNum" sz="quarter" idx="5"/>
          </p:nvPr>
        </p:nvSpPr>
        <p:spPr/>
        <p:txBody>
          <a:bodyPr/>
          <a:lstStyle/>
          <a:p>
            <a:fld id="{B3E877C0-D01B-420D-BA04-252423E86E91}" type="slidenum">
              <a:rPr lang="en-US" smtClean="0"/>
              <a:t>36</a:t>
            </a:fld>
            <a:endParaRPr lang="en-US" dirty="0"/>
          </a:p>
        </p:txBody>
      </p:sp>
    </p:spTree>
    <p:extLst>
      <p:ext uri="{BB962C8B-B14F-4D97-AF65-F5344CB8AC3E}">
        <p14:creationId xmlns:p14="http://schemas.microsoft.com/office/powerpoint/2010/main" val="4225457049"/>
      </p:ext>
    </p:extLst>
  </p:cSld>
  <p:clrMapOvr>
    <a:masterClrMapping/>
  </p:clrMapOvr>
</p:notes>
</file>

<file path=ppt/slideLayouts/_rels/slideLayout1.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4.png"/><Relationship Id="rId1" Type="http://schemas.openxmlformats.org/officeDocument/2006/relationships/slideMaster" Target="../slideMasters/slideMaster1.xml"/><Relationship Id="rId5" Type="http://schemas.microsoft.com/office/2007/relationships/hdphoto" Target="../media/hdphoto1.wdp"/><Relationship Id="rId4" Type="http://schemas.openxmlformats.org/officeDocument/2006/relationships/image" Target="../media/image3.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4.png"/><Relationship Id="rId1" Type="http://schemas.openxmlformats.org/officeDocument/2006/relationships/slideMaster" Target="../slideMasters/slideMaster1.xml"/><Relationship Id="rId5" Type="http://schemas.microsoft.com/office/2007/relationships/hdphoto" Target="../media/hdphoto1.wdp"/><Relationship Id="rId4" Type="http://schemas.openxmlformats.org/officeDocument/2006/relationships/image" Target="../media/image3.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4.png"/><Relationship Id="rId1" Type="http://schemas.openxmlformats.org/officeDocument/2006/relationships/slideMaster" Target="../slideMasters/slideMaster1.xml"/><Relationship Id="rId5" Type="http://schemas.microsoft.com/office/2007/relationships/hdphoto" Target="../media/hdphoto1.wdp"/><Relationship Id="rId4" Type="http://schemas.openxmlformats.org/officeDocument/2006/relationships/image" Target="../media/image2.png"/></Relationships>
</file>

<file path=ppt/slideLayouts/_rels/slideLayout9.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4.png"/><Relationship Id="rId1" Type="http://schemas.openxmlformats.org/officeDocument/2006/relationships/slideMaster" Target="../slideMasters/slideMaster1.xml"/><Relationship Id="rId5" Type="http://schemas.microsoft.com/office/2007/relationships/hdphoto" Target="../media/hdphoto1.wdp"/><Relationship Id="rId4" Type="http://schemas.openxmlformats.org/officeDocument/2006/relationships/image" Target="../media/image2.png"/></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920834" y="1346946"/>
            <a:ext cx="10222992" cy="80683"/>
          </a:xfrm>
          <a:prstGeom prst="rect">
            <a:avLst/>
          </a:prstGeom>
          <a:blipFill dpi="0" rotWithShape="1">
            <a:blip r:embed="rId2">
              <a:alphaModFix amt="85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920834" y="4299696"/>
            <a:ext cx="10222992" cy="80683"/>
          </a:xfrm>
          <a:prstGeom prst="rect">
            <a:avLst/>
          </a:prstGeom>
          <a:blipFill dpi="0" rotWithShape="1">
            <a:blip r:embed="rId2">
              <a:alphaModFix amt="85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920834" y="1484779"/>
            <a:ext cx="10222992" cy="2743200"/>
          </a:xfrm>
          <a:prstGeom prst="rect">
            <a:avLst/>
          </a:prstGeom>
          <a:blipFill dpi="0" rotWithShape="1">
            <a:blip r:embed="rId2">
              <a:alphaModFix amt="85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grpSp>
        <p:nvGrpSpPr>
          <p:cNvPr id="10" name="Group 9"/>
          <p:cNvGrpSpPr/>
          <p:nvPr/>
        </p:nvGrpSpPr>
        <p:grpSpPr>
          <a:xfrm>
            <a:off x="9649215" y="4068923"/>
            <a:ext cx="1080904" cy="1080902"/>
            <a:chOff x="9685338" y="4460675"/>
            <a:chExt cx="1080904" cy="1080902"/>
          </a:xfrm>
        </p:grpSpPr>
        <p:sp>
          <p:nvSpPr>
            <p:cNvPr id="11" name="Oval 10"/>
            <p:cNvSpPr/>
            <p:nvPr/>
          </p:nvSpPr>
          <p:spPr>
            <a:xfrm>
              <a:off x="9685338" y="4460675"/>
              <a:ext cx="1080904" cy="1080902"/>
            </a:xfrm>
            <a:prstGeom prst="ellipse">
              <a:avLst/>
            </a:prstGeom>
            <a:blipFill dpi="0" rotWithShape="1">
              <a:blip r:embed="rId4">
                <a:duotone>
                  <a:schemeClr val="accent1">
                    <a:shade val="45000"/>
                    <a:satMod val="135000"/>
                  </a:schemeClr>
                  <a:prstClr val="white"/>
                </a:duotone>
                <a:extLst>
                  <a:ext uri="{BEBA8EAE-BF5A-486C-A8C5-ECC9F3942E4B}">
                    <a14:imgProps xmlns:a14="http://schemas.microsoft.com/office/drawing/2010/main">
                      <a14:imgLayer r:embed="rId5">
                        <a14:imgEffect>
                          <a14:saturation sat="95000"/>
                        </a14:imgEffect>
                      </a14:imgLayer>
                    </a14:imgProps>
                  </a:ext>
                </a:extLst>
              </a:blip>
              <a:srcRect/>
              <a:tile tx="0" ty="0" sx="85000" sy="85000" flip="none" algn="tl"/>
            </a:blipFill>
            <a:ln w="25400" cap="flat" cmpd="sng" algn="ctr">
              <a:noFill/>
              <a:prstDash val="solid"/>
            </a:ln>
            <a:effectLst/>
          </p:spPr>
        </p:sp>
        <p:sp>
          <p:nvSpPr>
            <p:cNvPr id="12" name="Oval 11"/>
            <p:cNvSpPr/>
            <p:nvPr/>
          </p:nvSpPr>
          <p:spPr>
            <a:xfrm>
              <a:off x="9793429" y="4568765"/>
              <a:ext cx="864723" cy="864722"/>
            </a:xfrm>
            <a:prstGeom prst="ellipse">
              <a:avLst/>
            </a:prstGeom>
            <a:noFill/>
            <a:ln w="25400" cap="flat" cmpd="sng" algn="ctr">
              <a:solidFill>
                <a:sysClr val="window" lastClr="FFFFFF"/>
              </a:solidFill>
              <a:prstDash val="solid"/>
            </a:ln>
            <a:effectLst/>
          </p:spPr>
        </p:sp>
      </p:grpSp>
      <p:sp>
        <p:nvSpPr>
          <p:cNvPr id="2" name="Title 1"/>
          <p:cNvSpPr>
            <a:spLocks noGrp="1"/>
          </p:cNvSpPr>
          <p:nvPr>
            <p:ph type="ctrTitle"/>
          </p:nvPr>
        </p:nvSpPr>
        <p:spPr>
          <a:xfrm>
            <a:off x="1051560" y="1432223"/>
            <a:ext cx="9966960" cy="3035808"/>
          </a:xfrm>
        </p:spPr>
        <p:txBody>
          <a:bodyPr anchor="ctr">
            <a:noAutofit/>
          </a:bodyPr>
          <a:lstStyle>
            <a:lvl1pPr algn="l">
              <a:lnSpc>
                <a:spcPct val="80000"/>
              </a:lnSpc>
              <a:defRPr sz="7200" cap="none" baseline="0">
                <a:blipFill dpi="0" rotWithShape="1">
                  <a:blip r:embed="rId4"/>
                  <a:srcRect/>
                  <a:tile tx="6350" ty="-127000" sx="65000" sy="64000" flip="none" algn="tl"/>
                </a:blipFill>
              </a:defRPr>
            </a:lvl1pPr>
          </a:lstStyle>
          <a:p>
            <a:r>
              <a:rPr lang="en-US"/>
              <a:t>Click to edit Master title style</a:t>
            </a:r>
          </a:p>
        </p:txBody>
      </p:sp>
      <p:sp>
        <p:nvSpPr>
          <p:cNvPr id="3" name="Subtitle 2"/>
          <p:cNvSpPr>
            <a:spLocks noGrp="1"/>
          </p:cNvSpPr>
          <p:nvPr>
            <p:ph type="subTitle" idx="1"/>
          </p:nvPr>
        </p:nvSpPr>
        <p:spPr>
          <a:xfrm>
            <a:off x="1069848" y="4389120"/>
            <a:ext cx="7891272" cy="1069848"/>
          </a:xfrm>
        </p:spPr>
        <p:txBody>
          <a:bodyPr>
            <a:normAutofit/>
          </a:bodyPr>
          <a:lstStyle>
            <a:lvl1pPr marL="0" indent="0" algn="l">
              <a:buNone/>
              <a:defRPr sz="2200">
                <a:solidFill>
                  <a:schemeClr val="tx1"/>
                </a:solidFill>
              </a:defRPr>
            </a:lvl1pPr>
            <a:lvl2pPr marL="457200" indent="0" algn="ctr">
              <a:buNone/>
              <a:defRPr sz="2200"/>
            </a:lvl2pPr>
            <a:lvl3pPr marL="914400" indent="0" algn="ctr">
              <a:buNone/>
              <a:defRPr sz="22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p>
        </p:txBody>
      </p:sp>
      <p:sp>
        <p:nvSpPr>
          <p:cNvPr id="4" name="Date Placeholder 3"/>
          <p:cNvSpPr>
            <a:spLocks noGrp="1"/>
          </p:cNvSpPr>
          <p:nvPr>
            <p:ph type="dt" sz="half" idx="10"/>
          </p:nvPr>
        </p:nvSpPr>
        <p:spPr/>
        <p:txBody>
          <a:bodyPr/>
          <a:lstStyle/>
          <a:p>
            <a:r>
              <a:rPr lang="en-US" dirty="0"/>
              <a:t>11/16/2019</a:t>
            </a:r>
          </a:p>
        </p:txBody>
      </p:sp>
      <p:sp>
        <p:nvSpPr>
          <p:cNvPr id="5" name="Footer Placeholder 4"/>
          <p:cNvSpPr>
            <a:spLocks noGrp="1"/>
          </p:cNvSpPr>
          <p:nvPr>
            <p:ph type="ftr" sz="quarter" idx="11"/>
          </p:nvPr>
        </p:nvSpPr>
        <p:spPr/>
        <p:txBody>
          <a:bodyPr/>
          <a:lstStyle/>
          <a:p>
            <a:r>
              <a:rPr lang="en-US" dirty="0"/>
              <a:t>Smithsonian Institution Archives</a:t>
            </a:r>
          </a:p>
        </p:txBody>
      </p:sp>
      <p:sp>
        <p:nvSpPr>
          <p:cNvPr id="6" name="Slide Number Placeholder 5"/>
          <p:cNvSpPr>
            <a:spLocks noGrp="1"/>
          </p:cNvSpPr>
          <p:nvPr>
            <p:ph type="sldNum" sz="quarter" idx="12"/>
          </p:nvPr>
        </p:nvSpPr>
        <p:spPr>
          <a:xfrm>
            <a:off x="9592733" y="4289334"/>
            <a:ext cx="1193868" cy="640080"/>
          </a:xfrm>
        </p:spPr>
        <p:txBody>
          <a:bodyPr/>
          <a:lstStyle>
            <a:lvl1pPr>
              <a:defRPr sz="2800" b="0"/>
            </a:lvl1pPr>
          </a:lstStyle>
          <a:p>
            <a:fld id="{330EA680-D336-4FF7-8B7A-9848BB0A1C32}" type="slidenum">
              <a:rPr lang="en-US" smtClean="0"/>
              <a:pPr/>
              <a:t>‹#›</a:t>
            </a:fld>
            <a:endParaRPr lang="en-US" dirty="0"/>
          </a:p>
        </p:txBody>
      </p:sp>
    </p:spTree>
    <p:extLst>
      <p:ext uri="{BB962C8B-B14F-4D97-AF65-F5344CB8AC3E}">
        <p14:creationId xmlns:p14="http://schemas.microsoft.com/office/powerpoint/2010/main" val="2537079082"/>
      </p:ext>
    </p:extLst>
  </p:cSld>
  <p:clrMapOvr>
    <a:masterClrMapping/>
  </p:clrMapOvr>
  <p:hf hdr="0" ftr="0" dt="0"/>
  <p:extLst>
    <p:ext uri="{DCECCB84-F9BA-43D5-87BE-67443E8EF086}">
      <p15:sldGuideLst xmlns:p15="http://schemas.microsoft.com/office/powerpoint/2012/main"/>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7AA648C2-AB16-40A8-AE9F-F033162270A2}" type="datetime1">
              <a:rPr lang="en-US" smtClean="0"/>
              <a:t>6/3/2020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E31375A4-56A4-47D6-9801-1991572033F7}" type="slidenum">
              <a:rPr lang="en-US" smtClean="0"/>
              <a:pPr/>
              <a:t>‹#›</a:t>
            </a:fld>
            <a:endParaRPr lang="en-US" dirty="0"/>
          </a:p>
        </p:txBody>
      </p:sp>
    </p:spTree>
    <p:extLst>
      <p:ext uri="{BB962C8B-B14F-4D97-AF65-F5344CB8AC3E}">
        <p14:creationId xmlns:p14="http://schemas.microsoft.com/office/powerpoint/2010/main" val="645578761"/>
      </p:ext>
    </p:extLst>
  </p:cSld>
  <p:clrMapOvr>
    <a:masterClrMapping/>
  </p:clrMapOvr>
  <p:hf hdr="0" ftr="0" dt="0"/>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7" name="Rectangle 6"/>
          <p:cNvSpPr/>
          <p:nvPr/>
        </p:nvSpPr>
        <p:spPr>
          <a:xfrm>
            <a:off x="0" y="4917989"/>
            <a:ext cx="12192000" cy="1940010"/>
          </a:xfrm>
          <a:prstGeom prst="rect">
            <a:avLst/>
          </a:prstGeom>
          <a:blipFill dpi="0" rotWithShape="1">
            <a:blip r:embed="rId2">
              <a:alphaModFix amt="85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2167128" y="1225296"/>
            <a:ext cx="9281160" cy="3520440"/>
          </a:xfrm>
        </p:spPr>
        <p:txBody>
          <a:bodyPr anchor="ctr">
            <a:normAutofit/>
          </a:bodyPr>
          <a:lstStyle>
            <a:lvl1pPr>
              <a:lnSpc>
                <a:spcPct val="80000"/>
              </a:lnSpc>
              <a:defRPr sz="7200" b="0"/>
            </a:lvl1pPr>
          </a:lstStyle>
          <a:p>
            <a:r>
              <a:rPr lang="en-US"/>
              <a:t>Click to edit Master title style</a:t>
            </a:r>
          </a:p>
        </p:txBody>
      </p:sp>
      <p:sp>
        <p:nvSpPr>
          <p:cNvPr id="3" name="Text Placeholder 2"/>
          <p:cNvSpPr>
            <a:spLocks noGrp="1"/>
          </p:cNvSpPr>
          <p:nvPr>
            <p:ph type="body" idx="1"/>
          </p:nvPr>
        </p:nvSpPr>
        <p:spPr>
          <a:xfrm>
            <a:off x="2165774" y="5020056"/>
            <a:ext cx="9052560" cy="1066800"/>
          </a:xfrm>
        </p:spPr>
        <p:txBody>
          <a:bodyPr anchor="t">
            <a:normAutofit/>
          </a:bodyPr>
          <a:lstStyle>
            <a:lvl1pPr marL="0" indent="0">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a:xfrm>
            <a:off x="8593667" y="6272784"/>
            <a:ext cx="2644309" cy="365125"/>
          </a:xfrm>
        </p:spPr>
        <p:txBody>
          <a:bodyPr/>
          <a:lstStyle/>
          <a:p>
            <a:fld id="{846CE7D5-CF57-46EF-B807-FDD0502418D4}" type="datetimeFigureOut">
              <a:rPr lang="en-US" smtClean="0"/>
              <a:t>6/3/2020</a:t>
            </a:fld>
            <a:endParaRPr lang="en-US" dirty="0"/>
          </a:p>
        </p:txBody>
      </p:sp>
      <p:sp>
        <p:nvSpPr>
          <p:cNvPr id="5" name="Footer Placeholder 4"/>
          <p:cNvSpPr>
            <a:spLocks noGrp="1"/>
          </p:cNvSpPr>
          <p:nvPr>
            <p:ph type="ftr" sz="quarter" idx="11"/>
          </p:nvPr>
        </p:nvSpPr>
        <p:spPr>
          <a:xfrm>
            <a:off x="2182708" y="6272784"/>
            <a:ext cx="6327648" cy="365125"/>
          </a:xfrm>
        </p:spPr>
        <p:txBody>
          <a:bodyPr/>
          <a:lstStyle/>
          <a:p>
            <a:endParaRPr lang="en-US" dirty="0"/>
          </a:p>
        </p:txBody>
      </p:sp>
      <p:grpSp>
        <p:nvGrpSpPr>
          <p:cNvPr id="8" name="Group 7"/>
          <p:cNvGrpSpPr/>
          <p:nvPr/>
        </p:nvGrpSpPr>
        <p:grpSpPr>
          <a:xfrm>
            <a:off x="897399" y="2325848"/>
            <a:ext cx="1080904" cy="1080902"/>
            <a:chOff x="9685338" y="4460675"/>
            <a:chExt cx="1080904" cy="1080902"/>
          </a:xfrm>
        </p:grpSpPr>
        <p:sp>
          <p:nvSpPr>
            <p:cNvPr id="9" name="Oval 8"/>
            <p:cNvSpPr/>
            <p:nvPr/>
          </p:nvSpPr>
          <p:spPr>
            <a:xfrm>
              <a:off x="9685338" y="4460675"/>
              <a:ext cx="1080904" cy="1080902"/>
            </a:xfrm>
            <a:prstGeom prst="ellipse">
              <a:avLst/>
            </a:prstGeom>
            <a:blipFill dpi="0" rotWithShape="1">
              <a:blip r:embed="rId4">
                <a:duotone>
                  <a:schemeClr val="accent1">
                    <a:shade val="45000"/>
                    <a:satMod val="135000"/>
                  </a:schemeClr>
                  <a:prstClr val="white"/>
                </a:duotone>
                <a:extLst>
                  <a:ext uri="{BEBA8EAE-BF5A-486C-A8C5-ECC9F3942E4B}">
                    <a14:imgProps xmlns:a14="http://schemas.microsoft.com/office/drawing/2010/main">
                      <a14:imgLayer r:embed="rId5">
                        <a14:imgEffect>
                          <a14:saturation sat="95000"/>
                        </a14:imgEffect>
                      </a14:imgLayer>
                    </a14:imgProps>
                  </a:ext>
                </a:extLst>
              </a:blip>
              <a:srcRect/>
              <a:tile tx="0" ty="0" sx="85000" sy="85000" flip="none" algn="tl"/>
            </a:blipFill>
            <a:ln w="25400" cap="flat" cmpd="sng" algn="ctr">
              <a:noFill/>
              <a:prstDash val="solid"/>
            </a:ln>
            <a:effectLst/>
          </p:spPr>
        </p:sp>
        <p:sp>
          <p:nvSpPr>
            <p:cNvPr id="10" name="Oval 9"/>
            <p:cNvSpPr/>
            <p:nvPr/>
          </p:nvSpPr>
          <p:spPr>
            <a:xfrm>
              <a:off x="9793429" y="4568765"/>
              <a:ext cx="864723" cy="864722"/>
            </a:xfrm>
            <a:prstGeom prst="ellipse">
              <a:avLst/>
            </a:prstGeom>
            <a:noFill/>
            <a:ln w="25400" cap="flat" cmpd="sng" algn="ctr">
              <a:solidFill>
                <a:sysClr val="window" lastClr="FFFFFF"/>
              </a:solidFill>
              <a:prstDash val="solid"/>
            </a:ln>
            <a:effectLst/>
          </p:spPr>
        </p:sp>
      </p:grpSp>
      <p:sp>
        <p:nvSpPr>
          <p:cNvPr id="6" name="Slide Number Placeholder 5"/>
          <p:cNvSpPr>
            <a:spLocks noGrp="1"/>
          </p:cNvSpPr>
          <p:nvPr>
            <p:ph type="sldNum" sz="quarter" idx="12"/>
          </p:nvPr>
        </p:nvSpPr>
        <p:spPr>
          <a:xfrm>
            <a:off x="843702" y="2506133"/>
            <a:ext cx="1188298" cy="720332"/>
          </a:xfrm>
        </p:spPr>
        <p:txBody>
          <a:bodyPr/>
          <a:lstStyle>
            <a:lvl1pPr>
              <a:defRPr sz="2800"/>
            </a:lvl1pPr>
          </a:lstStyle>
          <a:p>
            <a:fld id="{330EA680-D336-4FF7-8B7A-9848BB0A1C32}" type="slidenum">
              <a:rPr lang="en-US" smtClean="0"/>
              <a:t>‹#›</a:t>
            </a:fld>
            <a:endParaRPr lang="en-US" dirty="0"/>
          </a:p>
        </p:txBody>
      </p:sp>
    </p:spTree>
    <p:extLst>
      <p:ext uri="{BB962C8B-B14F-4D97-AF65-F5344CB8AC3E}">
        <p14:creationId xmlns:p14="http://schemas.microsoft.com/office/powerpoint/2010/main" val="954809747"/>
      </p:ext>
    </p:extLst>
  </p:cSld>
  <p:clrMapOvr>
    <a:masterClrMapping/>
  </p:clrMapOvr>
  <p:hf hdr="0" ftr="0" dt="0"/>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1069848" y="2194560"/>
            <a:ext cx="4754880" cy="3977640"/>
          </a:xfrm>
        </p:spPr>
        <p:txBody>
          <a:bodyPr/>
          <a:lstStyle>
            <a:lvl1pPr>
              <a:defRPr sz="2000"/>
            </a:lvl1pPr>
            <a:lvl2pPr>
              <a:defRPr sz="18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364224" y="2194560"/>
            <a:ext cx="4754880" cy="3977640"/>
          </a:xfrm>
        </p:spPr>
        <p:txBody>
          <a:bodyPr/>
          <a:lstStyle>
            <a:lvl1pPr>
              <a:defRPr sz="2000"/>
            </a:lvl1pPr>
            <a:lvl2pPr>
              <a:defRPr sz="18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7AA648C2-AB16-40A8-AE9F-F033162270A2}" type="datetime1">
              <a:rPr lang="en-US" smtClean="0"/>
              <a:t>6/3/2020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E31375A4-56A4-47D6-9801-1991572033F7}" type="slidenum">
              <a:rPr lang="en-US" smtClean="0"/>
              <a:pPr/>
              <a:t>‹#›</a:t>
            </a:fld>
            <a:endParaRPr lang="en-US" dirty="0"/>
          </a:p>
        </p:txBody>
      </p:sp>
    </p:spTree>
    <p:extLst>
      <p:ext uri="{BB962C8B-B14F-4D97-AF65-F5344CB8AC3E}">
        <p14:creationId xmlns:p14="http://schemas.microsoft.com/office/powerpoint/2010/main" val="3547798219"/>
      </p:ext>
    </p:extLst>
  </p:cSld>
  <p:clrMapOvr>
    <a:masterClrMapping/>
  </p:clrMapOvr>
  <p:hf hdr="0" ftr="0" dt="0"/>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p>
        </p:txBody>
      </p:sp>
      <p:sp>
        <p:nvSpPr>
          <p:cNvPr id="3" name="Text Placeholder 2"/>
          <p:cNvSpPr>
            <a:spLocks noGrp="1"/>
          </p:cNvSpPr>
          <p:nvPr>
            <p:ph type="body" idx="1"/>
          </p:nvPr>
        </p:nvSpPr>
        <p:spPr>
          <a:xfrm>
            <a:off x="1066800" y="2048256"/>
            <a:ext cx="4754880" cy="640080"/>
          </a:xfrm>
        </p:spPr>
        <p:txBody>
          <a:bodyPr anchor="ctr">
            <a:normAutofit/>
          </a:bodyPr>
          <a:lstStyle>
            <a:lvl1pPr marL="0" indent="0">
              <a:buNone/>
              <a:defRPr sz="2000" b="1">
                <a:solidFill>
                  <a:schemeClr val="accent1">
                    <a:lumMod val="7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069848" y="2743200"/>
            <a:ext cx="4754880" cy="3291840"/>
          </a:xfrm>
        </p:spPr>
        <p:txBody>
          <a:bodyPr/>
          <a:lstStyle>
            <a:lvl1pPr>
              <a:defRPr sz="2000"/>
            </a:lvl1pPr>
            <a:lvl2pPr>
              <a:defRPr sz="18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364224" y="2048256"/>
            <a:ext cx="4754880" cy="640080"/>
          </a:xfrm>
        </p:spPr>
        <p:txBody>
          <a:bodyPr anchor="ctr">
            <a:normAutofit/>
          </a:bodyPr>
          <a:lstStyle>
            <a:lvl1pPr marL="0" indent="0">
              <a:buNone/>
              <a:defRPr sz="2000" b="1">
                <a:solidFill>
                  <a:schemeClr val="accent1">
                    <a:lumMod val="7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364224" y="2743200"/>
            <a:ext cx="4754880" cy="3291840"/>
          </a:xfrm>
        </p:spPr>
        <p:txBody>
          <a:bodyPr/>
          <a:lstStyle>
            <a:lvl1pPr>
              <a:defRPr sz="2000"/>
            </a:lvl1pPr>
            <a:lvl2pPr>
              <a:defRPr sz="18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7AA648C2-AB16-40A8-AE9F-F033162270A2}" type="datetime1">
              <a:rPr lang="en-US" smtClean="0"/>
              <a:t>6/3/2020</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E31375A4-56A4-47D6-9801-1991572033F7}" type="slidenum">
              <a:rPr lang="en-US" smtClean="0"/>
              <a:pPr/>
              <a:t>‹#›</a:t>
            </a:fld>
            <a:endParaRPr lang="en-US" dirty="0"/>
          </a:p>
        </p:txBody>
      </p:sp>
    </p:spTree>
    <p:extLst>
      <p:ext uri="{BB962C8B-B14F-4D97-AF65-F5344CB8AC3E}">
        <p14:creationId xmlns:p14="http://schemas.microsoft.com/office/powerpoint/2010/main" val="875460761"/>
      </p:ext>
    </p:extLst>
  </p:cSld>
  <p:clrMapOvr>
    <a:masterClrMapping/>
  </p:clrMapOvr>
  <p:hf hdr="0" ftr="0" dt="0"/>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846CE7D5-CF57-46EF-B807-FDD0502418D4}" type="datetimeFigureOut">
              <a:rPr lang="en-US" smtClean="0"/>
              <a:t>6/3/2020</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330EA680-D336-4FF7-8B7A-9848BB0A1C32}" type="slidenum">
              <a:rPr lang="en-US" smtClean="0"/>
              <a:t>‹#›</a:t>
            </a:fld>
            <a:endParaRPr lang="en-US" dirty="0"/>
          </a:p>
        </p:txBody>
      </p:sp>
    </p:spTree>
    <p:extLst>
      <p:ext uri="{BB962C8B-B14F-4D97-AF65-F5344CB8AC3E}">
        <p14:creationId xmlns:p14="http://schemas.microsoft.com/office/powerpoint/2010/main" val="1798549115"/>
      </p:ext>
    </p:extLst>
  </p:cSld>
  <p:clrMapOvr>
    <a:masterClrMapping/>
  </p:clrMapOvr>
  <p:hf hdr="0" ftr="0" dt="0"/>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46CE7D5-CF57-46EF-B807-FDD0502418D4}" type="datetimeFigureOut">
              <a:rPr lang="en-US" smtClean="0"/>
              <a:t>6/3/2020</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330EA680-D336-4FF7-8B7A-9848BB0A1C32}" type="slidenum">
              <a:rPr lang="en-US" smtClean="0"/>
              <a:t>‹#›</a:t>
            </a:fld>
            <a:endParaRPr lang="en-US" dirty="0"/>
          </a:p>
        </p:txBody>
      </p:sp>
    </p:spTree>
    <p:extLst>
      <p:ext uri="{BB962C8B-B14F-4D97-AF65-F5344CB8AC3E}">
        <p14:creationId xmlns:p14="http://schemas.microsoft.com/office/powerpoint/2010/main" val="3273348560"/>
      </p:ext>
    </p:extLst>
  </p:cSld>
  <p:clrMapOvr>
    <a:masterClrMapping/>
  </p:clrMapOvr>
  <p:hf hdr="0" ftr="0" dt="0"/>
  <p:extLst>
    <p:ext uri="{DCECCB84-F9BA-43D5-87BE-67443E8EF086}">
      <p15:sldGuideLst xmlns:p15="http://schemas.microsoft.com/office/powerpoint/2012/main"/>
    </p:ext>
  </p:extLst>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8303740" y="0"/>
            <a:ext cx="3888259" cy="6857999"/>
          </a:xfrm>
          <a:prstGeom prst="rect">
            <a:avLst/>
          </a:prstGeom>
          <a:blipFill dpi="0" rotWithShape="1">
            <a:blip r:embed="rId2">
              <a:alphaModFix amt="60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549640" y="685800"/>
            <a:ext cx="3200400" cy="1737360"/>
          </a:xfrm>
        </p:spPr>
        <p:txBody>
          <a:bodyPr anchor="b">
            <a:normAutofit/>
          </a:bodyPr>
          <a:lstStyle>
            <a:lvl1pPr>
              <a:defRPr sz="3200" b="0"/>
            </a:lvl1pPr>
          </a:lstStyle>
          <a:p>
            <a:r>
              <a:rPr lang="en-US"/>
              <a:t>Click to edit Master title style</a:t>
            </a:r>
          </a:p>
        </p:txBody>
      </p:sp>
      <p:sp>
        <p:nvSpPr>
          <p:cNvPr id="3" name="Content Placeholder 2"/>
          <p:cNvSpPr>
            <a:spLocks noGrp="1"/>
          </p:cNvSpPr>
          <p:nvPr>
            <p:ph idx="1"/>
          </p:nvPr>
        </p:nvSpPr>
        <p:spPr>
          <a:xfrm>
            <a:off x="838200" y="685800"/>
            <a:ext cx="6711696" cy="5020056"/>
          </a:xfrm>
        </p:spPr>
        <p:txBody>
          <a:bodyPr/>
          <a:lstStyle>
            <a:lvl1pPr>
              <a:defRPr sz="2000"/>
            </a:lvl1pPr>
            <a:lvl2pPr>
              <a:defRPr sz="18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549640" y="2423160"/>
            <a:ext cx="3200400" cy="3291840"/>
          </a:xfrm>
        </p:spPr>
        <p:txBody>
          <a:bodyPr>
            <a:normAutofit/>
          </a:bodyPr>
          <a:lstStyle>
            <a:lvl1pPr marL="0" indent="0">
              <a:lnSpc>
                <a:spcPct val="100000"/>
              </a:lnSpc>
              <a:spcBef>
                <a:spcPts val="1000"/>
              </a:spcBef>
              <a:buNone/>
              <a:defRPr sz="1400">
                <a:solidFill>
                  <a:schemeClr val="accent1">
                    <a:lumMod val="50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7AA648C2-AB16-40A8-AE9F-F033162270A2}" type="datetime1">
              <a:rPr lang="en-US" smtClean="0"/>
              <a:t>6/3/2020</a:t>
            </a:fld>
            <a:endParaRPr lang="en-US" dirty="0"/>
          </a:p>
        </p:txBody>
      </p:sp>
      <p:sp>
        <p:nvSpPr>
          <p:cNvPr id="6" name="Footer Placeholder 5"/>
          <p:cNvSpPr>
            <a:spLocks noGrp="1"/>
          </p:cNvSpPr>
          <p:nvPr>
            <p:ph type="ftr" sz="quarter" idx="11"/>
          </p:nvPr>
        </p:nvSpPr>
        <p:spPr/>
        <p:txBody>
          <a:bodyPr/>
          <a:lstStyle/>
          <a:p>
            <a:endParaRPr lang="en-US" dirty="0"/>
          </a:p>
        </p:txBody>
      </p:sp>
      <p:grpSp>
        <p:nvGrpSpPr>
          <p:cNvPr id="9" name="Group 8"/>
          <p:cNvGrpSpPr>
            <a:grpSpLocks noChangeAspect="1"/>
          </p:cNvGrpSpPr>
          <p:nvPr/>
        </p:nvGrpSpPr>
        <p:grpSpPr>
          <a:xfrm>
            <a:off x="11401725" y="6229681"/>
            <a:ext cx="457200" cy="457200"/>
            <a:chOff x="11361456" y="6195813"/>
            <a:chExt cx="548640" cy="548640"/>
          </a:xfrm>
        </p:grpSpPr>
        <p:sp>
          <p:nvSpPr>
            <p:cNvPr id="10" name="Oval 9"/>
            <p:cNvSpPr/>
            <p:nvPr/>
          </p:nvSpPr>
          <p:spPr>
            <a:xfrm>
              <a:off x="11361456" y="6195813"/>
              <a:ext cx="548640" cy="548640"/>
            </a:xfrm>
            <a:prstGeom prst="ellipse">
              <a:avLst/>
            </a:prstGeom>
            <a:blipFill dpi="0" rotWithShape="1">
              <a:blip r:embed="rId4">
                <a:duotone>
                  <a:schemeClr val="accent1">
                    <a:shade val="45000"/>
                    <a:satMod val="135000"/>
                  </a:schemeClr>
                  <a:prstClr val="white"/>
                </a:duotone>
                <a:extLst>
                  <a:ext uri="{BEBA8EAE-BF5A-486C-A8C5-ECC9F3942E4B}">
                    <a14:imgProps xmlns:a14="http://schemas.microsoft.com/office/drawing/2010/main">
                      <a14:imgLayer r:embed="rId5">
                        <a14:imgEffect>
                          <a14:saturation sat="95000"/>
                        </a14:imgEffect>
                        <a14:imgEffect>
                          <a14:brightnessContrast bright="-40000" contrast="20000"/>
                        </a14:imgEffect>
                      </a14:imgLayer>
                    </a14:imgProps>
                  </a:ext>
                </a:extLst>
              </a:blip>
              <a:srcRect/>
              <a:tile tx="50800" ty="0" sx="85000" sy="85000" flip="none" algn="tl"/>
            </a:blipFill>
            <a:ln w="25400" cap="flat" cmpd="sng" algn="ctr">
              <a:noFill/>
              <a:prstDash val="solid"/>
            </a:ln>
            <a:effectLst/>
          </p:spPr>
        </p:sp>
        <p:sp>
          <p:nvSpPr>
            <p:cNvPr id="11" name="Oval 10"/>
            <p:cNvSpPr/>
            <p:nvPr/>
          </p:nvSpPr>
          <p:spPr>
            <a:xfrm>
              <a:off x="11396488" y="6230844"/>
              <a:ext cx="478576" cy="478578"/>
            </a:xfrm>
            <a:prstGeom prst="ellipse">
              <a:avLst/>
            </a:prstGeom>
            <a:noFill/>
            <a:ln w="12700" cap="flat" cmpd="sng" algn="ctr">
              <a:solidFill>
                <a:sysClr val="window" lastClr="FFFFFF"/>
              </a:solidFill>
              <a:prstDash val="solid"/>
            </a:ln>
            <a:effectLst/>
          </p:spPr>
        </p:sp>
      </p:grpSp>
      <p:sp>
        <p:nvSpPr>
          <p:cNvPr id="7" name="Slide Number Placeholder 6"/>
          <p:cNvSpPr>
            <a:spLocks noGrp="1"/>
          </p:cNvSpPr>
          <p:nvPr>
            <p:ph type="sldNum" sz="quarter" idx="12"/>
          </p:nvPr>
        </p:nvSpPr>
        <p:spPr/>
        <p:txBody>
          <a:bodyPr/>
          <a:lstStyle/>
          <a:p>
            <a:fld id="{E31375A4-56A4-47D6-9801-1991572033F7}" type="slidenum">
              <a:rPr lang="en-US" smtClean="0"/>
              <a:pPr/>
              <a:t>‹#›</a:t>
            </a:fld>
            <a:endParaRPr lang="en-US" dirty="0"/>
          </a:p>
        </p:txBody>
      </p:sp>
    </p:spTree>
    <p:extLst>
      <p:ext uri="{BB962C8B-B14F-4D97-AF65-F5344CB8AC3E}">
        <p14:creationId xmlns:p14="http://schemas.microsoft.com/office/powerpoint/2010/main" val="3128226710"/>
      </p:ext>
    </p:extLst>
  </p:cSld>
  <p:clrMapOvr>
    <a:masterClrMapping/>
  </p:clrMapOvr>
  <p:hf hdr="0" ftr="0" dt="0"/>
  <p:extLst>
    <p:ext uri="{DCECCB84-F9BA-43D5-87BE-67443E8EF086}">
      <p15:sldGuideLst xmlns:p15="http://schemas.microsoft.com/office/powerpoint/2012/main"/>
    </p:ext>
  </p:extLst>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11" name="Rectangle 10"/>
          <p:cNvSpPr/>
          <p:nvPr/>
        </p:nvSpPr>
        <p:spPr>
          <a:xfrm>
            <a:off x="8303740" y="0"/>
            <a:ext cx="3888259" cy="6857999"/>
          </a:xfrm>
          <a:prstGeom prst="rect">
            <a:avLst/>
          </a:prstGeom>
          <a:blipFill dpi="0" rotWithShape="1">
            <a:blip r:embed="rId2">
              <a:alphaModFix amt="60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549640" y="685800"/>
            <a:ext cx="3200400" cy="1737360"/>
          </a:xfrm>
        </p:spPr>
        <p:txBody>
          <a:bodyPr anchor="b">
            <a:normAutofit/>
          </a:bodyPr>
          <a:lstStyle>
            <a:lvl1pPr>
              <a:defRPr sz="3200" b="0"/>
            </a:lvl1pPr>
          </a:lstStyle>
          <a:p>
            <a:r>
              <a:rPr lang="en-US"/>
              <a:t>Click to edit Master title style</a:t>
            </a:r>
          </a:p>
        </p:txBody>
      </p:sp>
      <p:sp>
        <p:nvSpPr>
          <p:cNvPr id="3" name="Picture Placeholder 2"/>
          <p:cNvSpPr>
            <a:spLocks noGrp="1" noChangeAspect="1"/>
          </p:cNvSpPr>
          <p:nvPr>
            <p:ph type="pic" idx="1"/>
          </p:nvPr>
        </p:nvSpPr>
        <p:spPr>
          <a:xfrm>
            <a:off x="0" y="0"/>
            <a:ext cx="8303740" cy="6858000"/>
          </a:xfrm>
          <a:solidFill>
            <a:schemeClr val="tx2">
              <a:lumMod val="20000"/>
              <a:lumOff val="80000"/>
            </a:schemeClr>
          </a:solidFill>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dirty="0"/>
              <a:t>Click icon to add picture</a:t>
            </a:r>
          </a:p>
        </p:txBody>
      </p:sp>
      <p:sp>
        <p:nvSpPr>
          <p:cNvPr id="4" name="Text Placeholder 3"/>
          <p:cNvSpPr>
            <a:spLocks noGrp="1"/>
          </p:cNvSpPr>
          <p:nvPr>
            <p:ph type="body" sz="half" idx="2"/>
          </p:nvPr>
        </p:nvSpPr>
        <p:spPr>
          <a:xfrm>
            <a:off x="8549640" y="2423160"/>
            <a:ext cx="3200400" cy="3291840"/>
          </a:xfrm>
        </p:spPr>
        <p:txBody>
          <a:bodyPr>
            <a:normAutofit/>
          </a:bodyPr>
          <a:lstStyle>
            <a:lvl1pPr marL="0" indent="0">
              <a:lnSpc>
                <a:spcPct val="100000"/>
              </a:lnSpc>
              <a:spcBef>
                <a:spcPts val="1000"/>
              </a:spcBef>
              <a:buNone/>
              <a:defRPr sz="1400">
                <a:solidFill>
                  <a:schemeClr val="accent1">
                    <a:lumMod val="50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846CE7D5-CF57-46EF-B807-FDD0502418D4}" type="datetimeFigureOut">
              <a:rPr lang="en-US" smtClean="0"/>
              <a:t>6/3/2020</a:t>
            </a:fld>
            <a:endParaRPr lang="en-US" dirty="0"/>
          </a:p>
        </p:txBody>
      </p:sp>
      <p:grpSp>
        <p:nvGrpSpPr>
          <p:cNvPr id="8" name="Group 7"/>
          <p:cNvGrpSpPr>
            <a:grpSpLocks noChangeAspect="1"/>
          </p:cNvGrpSpPr>
          <p:nvPr/>
        </p:nvGrpSpPr>
        <p:grpSpPr>
          <a:xfrm>
            <a:off x="11401725" y="6229681"/>
            <a:ext cx="457200" cy="457200"/>
            <a:chOff x="11361456" y="6195813"/>
            <a:chExt cx="548640" cy="548640"/>
          </a:xfrm>
        </p:grpSpPr>
        <p:sp>
          <p:nvSpPr>
            <p:cNvPr id="9" name="Oval 8"/>
            <p:cNvSpPr/>
            <p:nvPr/>
          </p:nvSpPr>
          <p:spPr>
            <a:xfrm>
              <a:off x="11361456" y="6195813"/>
              <a:ext cx="548640" cy="548640"/>
            </a:xfrm>
            <a:prstGeom prst="ellipse">
              <a:avLst/>
            </a:prstGeom>
            <a:blipFill dpi="0" rotWithShape="1">
              <a:blip r:embed="rId4">
                <a:duotone>
                  <a:schemeClr val="accent1">
                    <a:shade val="45000"/>
                    <a:satMod val="135000"/>
                  </a:schemeClr>
                  <a:prstClr val="white"/>
                </a:duotone>
                <a:extLst>
                  <a:ext uri="{BEBA8EAE-BF5A-486C-A8C5-ECC9F3942E4B}">
                    <a14:imgProps xmlns:a14="http://schemas.microsoft.com/office/drawing/2010/main">
                      <a14:imgLayer r:embed="rId5">
                        <a14:imgEffect>
                          <a14:saturation sat="95000"/>
                        </a14:imgEffect>
                        <a14:imgEffect>
                          <a14:brightnessContrast bright="-40000" contrast="20000"/>
                        </a14:imgEffect>
                      </a14:imgLayer>
                    </a14:imgProps>
                  </a:ext>
                </a:extLst>
              </a:blip>
              <a:srcRect/>
              <a:tile tx="50800" ty="0" sx="85000" sy="85000" flip="none" algn="tl"/>
            </a:blipFill>
            <a:ln w="25400" cap="flat" cmpd="sng" algn="ctr">
              <a:noFill/>
              <a:prstDash val="solid"/>
            </a:ln>
            <a:effectLst/>
          </p:spPr>
        </p:sp>
        <p:sp>
          <p:nvSpPr>
            <p:cNvPr id="10" name="Oval 9"/>
            <p:cNvSpPr/>
            <p:nvPr/>
          </p:nvSpPr>
          <p:spPr>
            <a:xfrm>
              <a:off x="11396488" y="6230844"/>
              <a:ext cx="478576" cy="478578"/>
            </a:xfrm>
            <a:prstGeom prst="ellipse">
              <a:avLst/>
            </a:prstGeom>
            <a:noFill/>
            <a:ln w="12700" cap="flat" cmpd="sng" algn="ctr">
              <a:solidFill>
                <a:sysClr val="window" lastClr="FFFFFF"/>
              </a:solidFill>
              <a:prstDash val="solid"/>
            </a:ln>
            <a:effectLst/>
          </p:spPr>
        </p:sp>
      </p:grpSp>
      <p:sp>
        <p:nvSpPr>
          <p:cNvPr id="7" name="Slide Number Placeholder 6"/>
          <p:cNvSpPr>
            <a:spLocks noGrp="1"/>
          </p:cNvSpPr>
          <p:nvPr>
            <p:ph type="sldNum" sz="quarter" idx="12"/>
          </p:nvPr>
        </p:nvSpPr>
        <p:spPr/>
        <p:txBody>
          <a:bodyPr/>
          <a:lstStyle/>
          <a:p>
            <a:fld id="{330EA680-D336-4FF7-8B7A-9848BB0A1C32}" type="slidenum">
              <a:rPr lang="en-US" smtClean="0"/>
              <a:t>‹#›</a:t>
            </a:fld>
            <a:endParaRPr lang="en-US" dirty="0"/>
          </a:p>
        </p:txBody>
      </p:sp>
    </p:spTree>
    <p:extLst>
      <p:ext uri="{BB962C8B-B14F-4D97-AF65-F5344CB8AC3E}">
        <p14:creationId xmlns:p14="http://schemas.microsoft.com/office/powerpoint/2010/main" val="3244681485"/>
      </p:ext>
    </p:extLst>
  </p:cSld>
  <p:clrMapOvr>
    <a:masterClrMapping/>
  </p:clrMapOvr>
  <p:hf hdr="0" ftr="0" dt="0"/>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7AA648C2-AB16-40A8-AE9F-F033162270A2}" type="datetime1">
              <a:rPr lang="en-US" smtClean="0"/>
              <a:t>6/3/2020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E31375A4-56A4-47D6-9801-1991572033F7}" type="slidenum">
              <a:rPr lang="en-US" smtClean="0"/>
              <a:pPr/>
              <a:t>‹#›</a:t>
            </a:fld>
            <a:endParaRPr lang="en-US" dirty="0"/>
          </a:p>
        </p:txBody>
      </p:sp>
    </p:spTree>
    <p:extLst>
      <p:ext uri="{BB962C8B-B14F-4D97-AF65-F5344CB8AC3E}">
        <p14:creationId xmlns:p14="http://schemas.microsoft.com/office/powerpoint/2010/main" val="3705203144"/>
      </p:ext>
    </p:extLst>
  </p:cSld>
  <p:clrMapOvr>
    <a:masterClrMapping/>
  </p:clrMapOvr>
  <p:hf hdr="0" ftr="0" dt="0"/>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533400"/>
            <a:ext cx="2552700" cy="5638800"/>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1066800" y="533400"/>
            <a:ext cx="7505700" cy="563880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7AA648C2-AB16-40A8-AE9F-F033162270A2}" type="datetime1">
              <a:rPr lang="en-US" smtClean="0"/>
              <a:t>6/3/2020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E31375A4-56A4-47D6-9801-1991572033F7}" type="slidenum">
              <a:rPr lang="en-US" smtClean="0"/>
              <a:pPr/>
              <a:t>‹#›</a:t>
            </a:fld>
            <a:endParaRPr lang="en-US" dirty="0"/>
          </a:p>
        </p:txBody>
      </p:sp>
    </p:spTree>
    <p:extLst>
      <p:ext uri="{BB962C8B-B14F-4D97-AF65-F5344CB8AC3E}">
        <p14:creationId xmlns:p14="http://schemas.microsoft.com/office/powerpoint/2010/main" val="1214609296"/>
      </p:ext>
    </p:extLst>
  </p:cSld>
  <p:clrMapOvr>
    <a:masterClrMapping/>
  </p:clrMapOvr>
  <p:hf hdr="0" ftr="0" dt="0"/>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2.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3.pn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microsoft.com/office/2007/relationships/hdphoto" Target="../media/hdphoto1.wdp"/></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69848" y="484632"/>
            <a:ext cx="10058400" cy="1609344"/>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1069848" y="2121408"/>
            <a:ext cx="10058400" cy="4050792"/>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7964424" y="6272784"/>
            <a:ext cx="3273552" cy="365125"/>
          </a:xfrm>
          <a:prstGeom prst="rect">
            <a:avLst/>
          </a:prstGeom>
        </p:spPr>
        <p:txBody>
          <a:bodyPr vert="horz" lIns="91440" tIns="45720" rIns="91440" bIns="45720" rtlCol="0" anchor="ctr"/>
          <a:lstStyle>
            <a:lvl1pPr algn="r">
              <a:defRPr sz="1100">
                <a:solidFill>
                  <a:schemeClr val="tx2"/>
                </a:solidFill>
              </a:defRPr>
            </a:lvl1pPr>
          </a:lstStyle>
          <a:p>
            <a:fld id="{7AA648C2-AB16-40A8-AE9F-F033162270A2}" type="datetime1">
              <a:rPr lang="en-US" smtClean="0"/>
              <a:t>6/3/2020</a:t>
            </a:fld>
            <a:endParaRPr lang="en-US" dirty="0"/>
          </a:p>
        </p:txBody>
      </p:sp>
      <p:sp>
        <p:nvSpPr>
          <p:cNvPr id="5" name="Footer Placeholder 4"/>
          <p:cNvSpPr>
            <a:spLocks noGrp="1"/>
          </p:cNvSpPr>
          <p:nvPr>
            <p:ph type="ftr" sz="quarter" idx="3"/>
          </p:nvPr>
        </p:nvSpPr>
        <p:spPr>
          <a:xfrm>
            <a:off x="1088136" y="6272784"/>
            <a:ext cx="6327648" cy="365125"/>
          </a:xfrm>
          <a:prstGeom prst="rect">
            <a:avLst/>
          </a:prstGeom>
        </p:spPr>
        <p:txBody>
          <a:bodyPr vert="horz" lIns="91440" tIns="45720" rIns="91440" bIns="45720" rtlCol="0" anchor="ctr"/>
          <a:lstStyle>
            <a:lvl1pPr algn="l">
              <a:defRPr sz="1100">
                <a:solidFill>
                  <a:schemeClr val="tx2"/>
                </a:solidFill>
              </a:defRPr>
            </a:lvl1pPr>
          </a:lstStyle>
          <a:p>
            <a:endParaRPr lang="en-US" dirty="0"/>
          </a:p>
        </p:txBody>
      </p:sp>
      <p:grpSp>
        <p:nvGrpSpPr>
          <p:cNvPr id="7" name="Group 6"/>
          <p:cNvGrpSpPr>
            <a:grpSpLocks noChangeAspect="1"/>
          </p:cNvGrpSpPr>
          <p:nvPr/>
        </p:nvGrpSpPr>
        <p:grpSpPr>
          <a:xfrm>
            <a:off x="11401725" y="6229681"/>
            <a:ext cx="457200" cy="457200"/>
            <a:chOff x="11361456" y="6195813"/>
            <a:chExt cx="548640" cy="548640"/>
          </a:xfrm>
        </p:grpSpPr>
        <p:sp>
          <p:nvSpPr>
            <p:cNvPr id="8" name="Oval 7"/>
            <p:cNvSpPr/>
            <p:nvPr/>
          </p:nvSpPr>
          <p:spPr>
            <a:xfrm>
              <a:off x="11361456" y="6195813"/>
              <a:ext cx="548640" cy="548640"/>
            </a:xfrm>
            <a:prstGeom prst="ellipse">
              <a:avLst/>
            </a:prstGeom>
            <a:blipFill dpi="0" rotWithShape="1">
              <a:blip r:embed="rId13">
                <a:duotone>
                  <a:schemeClr val="accent1">
                    <a:shade val="45000"/>
                    <a:satMod val="135000"/>
                  </a:schemeClr>
                  <a:prstClr val="white"/>
                </a:duotone>
                <a:extLst>
                  <a:ext uri="{BEBA8EAE-BF5A-486C-A8C5-ECC9F3942E4B}">
                    <a14:imgProps xmlns:a14="http://schemas.microsoft.com/office/drawing/2010/main">
                      <a14:imgLayer r:embed="rId14">
                        <a14:imgEffect>
                          <a14:saturation sat="95000"/>
                        </a14:imgEffect>
                        <a14:imgEffect>
                          <a14:brightnessContrast bright="-40000" contrast="20000"/>
                        </a14:imgEffect>
                      </a14:imgLayer>
                    </a14:imgProps>
                  </a:ext>
                </a:extLst>
              </a:blip>
              <a:srcRect/>
              <a:tile tx="50800" ty="0" sx="85000" sy="85000" flip="none" algn="tl"/>
            </a:blipFill>
            <a:ln w="25400" cap="flat" cmpd="sng" algn="ctr">
              <a:noFill/>
              <a:prstDash val="solid"/>
            </a:ln>
            <a:effectLst/>
          </p:spPr>
        </p:sp>
        <p:sp>
          <p:nvSpPr>
            <p:cNvPr id="9" name="Oval 8"/>
            <p:cNvSpPr/>
            <p:nvPr/>
          </p:nvSpPr>
          <p:spPr>
            <a:xfrm>
              <a:off x="11396488" y="6230844"/>
              <a:ext cx="478576" cy="478578"/>
            </a:xfrm>
            <a:prstGeom prst="ellipse">
              <a:avLst/>
            </a:prstGeom>
            <a:noFill/>
            <a:ln w="12700" cap="flat" cmpd="sng" algn="ctr">
              <a:solidFill>
                <a:srgbClr val="FFFFFF"/>
              </a:solidFill>
              <a:prstDash val="solid"/>
            </a:ln>
            <a:effectLst/>
          </p:spPr>
        </p:sp>
      </p:grpSp>
      <p:sp>
        <p:nvSpPr>
          <p:cNvPr id="6" name="Slide Number Placeholder 5"/>
          <p:cNvSpPr>
            <a:spLocks noGrp="1"/>
          </p:cNvSpPr>
          <p:nvPr>
            <p:ph type="sldNum" sz="quarter" idx="4"/>
          </p:nvPr>
        </p:nvSpPr>
        <p:spPr>
          <a:xfrm>
            <a:off x="11311128" y="6272784"/>
            <a:ext cx="640080" cy="365125"/>
          </a:xfrm>
          <a:prstGeom prst="rect">
            <a:avLst/>
          </a:prstGeom>
        </p:spPr>
        <p:txBody>
          <a:bodyPr vert="horz" lIns="91440" tIns="45720" rIns="91440" bIns="45720" rtlCol="0" anchor="ctr"/>
          <a:lstStyle>
            <a:lvl1pPr algn="ctr">
              <a:defRPr sz="1400" b="0">
                <a:solidFill>
                  <a:srgbClr val="FFFFFF"/>
                </a:solidFill>
                <a:latin typeface="+mj-lt"/>
              </a:defRPr>
            </a:lvl1pPr>
          </a:lstStyle>
          <a:p>
            <a:fld id="{E31375A4-56A4-47D6-9801-1991572033F7}" type="slidenum">
              <a:rPr lang="en-US" smtClean="0"/>
              <a:pPr/>
              <a:t>‹#›</a:t>
            </a:fld>
            <a:endParaRPr lang="en-US" dirty="0"/>
          </a:p>
        </p:txBody>
      </p:sp>
    </p:spTree>
    <p:extLst>
      <p:ext uri="{BB962C8B-B14F-4D97-AF65-F5344CB8AC3E}">
        <p14:creationId xmlns:p14="http://schemas.microsoft.com/office/powerpoint/2010/main" val="2991385212"/>
      </p:ext>
    </p:extLst>
  </p:cSld>
  <p:clrMap bg1="lt1" tx1="dk1" bg2="lt2" tx2="dk2" accent1="accent1" accent2="accent2" accent3="accent3" accent4="accent4" accent5="accent5" accent6="accent6" hlink="hlink" folHlink="folHlink"/>
  <p:sldLayoutIdLst>
    <p:sldLayoutId id="2147484663" r:id="rId1"/>
    <p:sldLayoutId id="2147484664" r:id="rId2"/>
    <p:sldLayoutId id="2147484665" r:id="rId3"/>
    <p:sldLayoutId id="2147484666" r:id="rId4"/>
    <p:sldLayoutId id="2147484667" r:id="rId5"/>
    <p:sldLayoutId id="2147484668" r:id="rId6"/>
    <p:sldLayoutId id="2147484669" r:id="rId7"/>
    <p:sldLayoutId id="2147484670" r:id="rId8"/>
    <p:sldLayoutId id="2147484671" r:id="rId9"/>
    <p:sldLayoutId id="2147484672" r:id="rId10"/>
    <p:sldLayoutId id="2147484673" r:id="rId11"/>
  </p:sldLayoutIdLst>
  <p:hf hdr="0" ftr="0" dt="0"/>
  <p:txStyles>
    <p:titleStyle>
      <a:lvl1pPr algn="l" defTabSz="914400" rtl="0" eaLnBrk="1" latinLnBrk="0" hangingPunct="1">
        <a:lnSpc>
          <a:spcPct val="90000"/>
        </a:lnSpc>
        <a:spcBef>
          <a:spcPct val="0"/>
        </a:spcBef>
        <a:buNone/>
        <a:defRPr sz="4800" kern="1200" cap="none" baseline="0">
          <a:blipFill>
            <a:blip r:embed="rId15">
              <a:extLst>
                <a:ext uri="{28A0092B-C50C-407E-A947-70E740481C1C}">
                  <a14:useLocalDpi xmlns:a14="http://schemas.microsoft.com/office/drawing/2010/main" val="0"/>
                </a:ext>
              </a:extLst>
            </a:blip>
            <a:tile tx="6350" ty="-127000" sx="65000" sy="64000" flip="none" algn="tl"/>
          </a:blipFill>
          <a:latin typeface="+mj-lt"/>
          <a:ea typeface="+mj-ea"/>
          <a:cs typeface="+mj-cs"/>
        </a:defRPr>
      </a:lvl1pPr>
    </p:titleStyle>
    <p:bodyStyle>
      <a:lvl1pPr marL="182880" indent="-182880" algn="l" defTabSz="914400" rtl="0" eaLnBrk="1" latinLnBrk="0" hangingPunct="1">
        <a:lnSpc>
          <a:spcPct val="90000"/>
        </a:lnSpc>
        <a:spcBef>
          <a:spcPts val="1200"/>
        </a:spcBef>
        <a:buClr>
          <a:schemeClr val="accent1">
            <a:lumMod val="75000"/>
          </a:schemeClr>
        </a:buClr>
        <a:buSzPct val="85000"/>
        <a:buFont typeface="Wingdings" pitchFamily="2" charset="2"/>
        <a:buChar char="§"/>
        <a:defRPr sz="2000" kern="1200">
          <a:solidFill>
            <a:schemeClr val="tx1"/>
          </a:solidFill>
          <a:latin typeface="+mn-lt"/>
          <a:ea typeface="+mn-ea"/>
          <a:cs typeface="+mn-cs"/>
        </a:defRPr>
      </a:lvl1pPr>
      <a:lvl2pPr marL="457200" indent="-18288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800" kern="1200">
          <a:solidFill>
            <a:schemeClr val="tx1"/>
          </a:solidFill>
          <a:latin typeface="+mn-lt"/>
          <a:ea typeface="+mn-ea"/>
          <a:cs typeface="+mn-cs"/>
        </a:defRPr>
      </a:lvl2pPr>
      <a:lvl3pPr marL="731520" indent="-18288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3pPr>
      <a:lvl4pPr marL="1005840" indent="-18288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4pPr>
      <a:lvl5pPr marL="1280160" indent="-18288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5pPr>
      <a:lvl6pPr marL="1600000" indent="-22860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6pPr>
      <a:lvl7pPr marL="1900000" indent="-22860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7pPr>
      <a:lvl8pPr marL="2200000" indent="-22860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8pPr>
      <a:lvl9pPr marL="2500000" indent="-22860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ext>
  </p:extLst>
</p:sldMaster>
</file>

<file path=ppt/slides/_rels/slide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5.png"/><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3" Type="http://schemas.openxmlformats.org/officeDocument/2006/relationships/image" Target="../media/image4.png"/><Relationship Id="rId7" Type="http://schemas.openxmlformats.org/officeDocument/2006/relationships/image" Target="../media/image3.png"/><Relationship Id="rId2" Type="http://schemas.openxmlformats.org/officeDocument/2006/relationships/notesSlide" Target="../notesSlides/notesSlide2.xml"/><Relationship Id="rId1" Type="http://schemas.openxmlformats.org/officeDocument/2006/relationships/slideLayout" Target="../slideLayouts/slideLayout1.xml"/><Relationship Id="rId6" Type="http://schemas.openxmlformats.org/officeDocument/2006/relationships/image" Target="../media/image7.jpeg"/><Relationship Id="rId5" Type="http://schemas.openxmlformats.org/officeDocument/2006/relationships/image" Target="../media/image6.jpeg"/><Relationship Id="rId4" Type="http://schemas.microsoft.com/office/2007/relationships/hdphoto" Target="../media/hdphoto2.wdp"/></Relationships>
</file>

<file path=ppt/slides/_rels/slide3.xml.rels><?xml version="1.0" encoding="UTF-8" standalone="yes"?>
<Relationships xmlns="http://schemas.openxmlformats.org/package/2006/relationships"><Relationship Id="rId8" Type="http://schemas.openxmlformats.org/officeDocument/2006/relationships/image" Target="../media/image13.png"/><Relationship Id="rId13" Type="http://schemas.openxmlformats.org/officeDocument/2006/relationships/image" Target="../media/image18.png"/><Relationship Id="rId18" Type="http://schemas.openxmlformats.org/officeDocument/2006/relationships/image" Target="../media/image23.png"/><Relationship Id="rId26" Type="http://schemas.openxmlformats.org/officeDocument/2006/relationships/diagramColors" Target="../diagrams/colors1.xml"/><Relationship Id="rId3" Type="http://schemas.openxmlformats.org/officeDocument/2006/relationships/image" Target="../media/image8.png"/><Relationship Id="rId21" Type="http://schemas.openxmlformats.org/officeDocument/2006/relationships/image" Target="../media/image26.png"/><Relationship Id="rId7" Type="http://schemas.openxmlformats.org/officeDocument/2006/relationships/image" Target="../media/image12.jpeg"/><Relationship Id="rId12" Type="http://schemas.openxmlformats.org/officeDocument/2006/relationships/image" Target="../media/image17.png"/><Relationship Id="rId17" Type="http://schemas.openxmlformats.org/officeDocument/2006/relationships/image" Target="../media/image22.png"/><Relationship Id="rId25" Type="http://schemas.openxmlformats.org/officeDocument/2006/relationships/diagramQuickStyle" Target="../diagrams/quickStyle1.xml"/><Relationship Id="rId2" Type="http://schemas.openxmlformats.org/officeDocument/2006/relationships/notesSlide" Target="../notesSlides/notesSlide3.xml"/><Relationship Id="rId16" Type="http://schemas.openxmlformats.org/officeDocument/2006/relationships/image" Target="../media/image21.png"/><Relationship Id="rId20" Type="http://schemas.openxmlformats.org/officeDocument/2006/relationships/image" Target="../media/image25.png"/><Relationship Id="rId1" Type="http://schemas.openxmlformats.org/officeDocument/2006/relationships/slideLayout" Target="../slideLayouts/slideLayout2.xml"/><Relationship Id="rId6" Type="http://schemas.openxmlformats.org/officeDocument/2006/relationships/image" Target="../media/image11.jpeg"/><Relationship Id="rId11" Type="http://schemas.openxmlformats.org/officeDocument/2006/relationships/image" Target="../media/image16.png"/><Relationship Id="rId24" Type="http://schemas.openxmlformats.org/officeDocument/2006/relationships/diagramLayout" Target="../diagrams/layout1.xml"/><Relationship Id="rId5" Type="http://schemas.openxmlformats.org/officeDocument/2006/relationships/image" Target="../media/image10.png"/><Relationship Id="rId15" Type="http://schemas.openxmlformats.org/officeDocument/2006/relationships/image" Target="../media/image20.png"/><Relationship Id="rId23" Type="http://schemas.openxmlformats.org/officeDocument/2006/relationships/diagramData" Target="../diagrams/data1.xml"/><Relationship Id="rId10" Type="http://schemas.openxmlformats.org/officeDocument/2006/relationships/image" Target="../media/image15.png"/><Relationship Id="rId19" Type="http://schemas.openxmlformats.org/officeDocument/2006/relationships/image" Target="../media/image24.png"/><Relationship Id="rId4" Type="http://schemas.openxmlformats.org/officeDocument/2006/relationships/image" Target="../media/image9.png"/><Relationship Id="rId9" Type="http://schemas.openxmlformats.org/officeDocument/2006/relationships/image" Target="../media/image14.png"/><Relationship Id="rId14" Type="http://schemas.openxmlformats.org/officeDocument/2006/relationships/image" Target="../media/image19.png"/><Relationship Id="rId22" Type="http://schemas.openxmlformats.org/officeDocument/2006/relationships/image" Target="../media/image27.png"/><Relationship Id="rId27" Type="http://schemas.microsoft.com/office/2007/relationships/diagramDrawing" Target="../diagrams/drawing1.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5.xml"/><Relationship Id="rId1" Type="http://schemas.openxmlformats.org/officeDocument/2006/relationships/slideLayout" Target="../slideLayouts/slideLayout3.xml"/><Relationship Id="rId6" Type="http://schemas.microsoft.com/office/2007/relationships/hdphoto" Target="../media/hdphoto1.wdp"/><Relationship Id="rId5" Type="http://schemas.openxmlformats.org/officeDocument/2006/relationships/image" Target="../media/image3.png"/><Relationship Id="rId4" Type="http://schemas.microsoft.com/office/2007/relationships/hdphoto" Target="../media/hdphoto2.wdp"/></Relationships>
</file>

<file path=ppt/slides/_rels/slide6.xml.rels><?xml version="1.0" encoding="UTF-8" standalone="yes"?>
<Relationships xmlns="http://schemas.openxmlformats.org/package/2006/relationships"><Relationship Id="rId8" Type="http://schemas.openxmlformats.org/officeDocument/2006/relationships/diagramQuickStyle" Target="../diagrams/quickStyle2.xml"/><Relationship Id="rId3" Type="http://schemas.openxmlformats.org/officeDocument/2006/relationships/image" Target="../media/image4.png"/><Relationship Id="rId7" Type="http://schemas.openxmlformats.org/officeDocument/2006/relationships/diagramLayout" Target="../diagrams/layout2.xml"/><Relationship Id="rId2" Type="http://schemas.openxmlformats.org/officeDocument/2006/relationships/notesSlide" Target="../notesSlides/notesSlide6.xml"/><Relationship Id="rId1" Type="http://schemas.openxmlformats.org/officeDocument/2006/relationships/slideLayout" Target="../slideLayouts/slideLayout2.xml"/><Relationship Id="rId6" Type="http://schemas.openxmlformats.org/officeDocument/2006/relationships/diagramData" Target="../diagrams/data2.xml"/><Relationship Id="rId5" Type="http://schemas.openxmlformats.org/officeDocument/2006/relationships/image" Target="../media/image2.png"/><Relationship Id="rId10" Type="http://schemas.microsoft.com/office/2007/relationships/diagramDrawing" Target="../diagrams/drawing2.xml"/><Relationship Id="rId4" Type="http://schemas.microsoft.com/office/2007/relationships/hdphoto" Target="../media/hdphoto2.wdp"/><Relationship Id="rId9" Type="http://schemas.openxmlformats.org/officeDocument/2006/relationships/diagramColors" Target="../diagrams/colors2.xml"/></Relationships>
</file>

<file path=ppt/slides/_rels/slide7.xml.rels><?xml version="1.0" encoding="UTF-8" standalone="yes"?>
<Relationships xmlns="http://schemas.openxmlformats.org/package/2006/relationships"><Relationship Id="rId3" Type="http://schemas.openxmlformats.org/officeDocument/2006/relationships/diagramData" Target="../diagrams/data3.xml"/><Relationship Id="rId7" Type="http://schemas.microsoft.com/office/2007/relationships/diagramDrawing" Target="../diagrams/drawing3.xml"/><Relationship Id="rId2" Type="http://schemas.openxmlformats.org/officeDocument/2006/relationships/notesSlide" Target="../notesSlides/notesSlide7.xml"/><Relationship Id="rId1" Type="http://schemas.openxmlformats.org/officeDocument/2006/relationships/slideLayout" Target="../slideLayouts/slideLayout3.xml"/><Relationship Id="rId6" Type="http://schemas.openxmlformats.org/officeDocument/2006/relationships/diagramColors" Target="../diagrams/colors3.xml"/><Relationship Id="rId5" Type="http://schemas.openxmlformats.org/officeDocument/2006/relationships/diagramQuickStyle" Target="../diagrams/quickStyle3.xml"/><Relationship Id="rId4" Type="http://schemas.openxmlformats.org/officeDocument/2006/relationships/diagramLayout" Target="../diagrams/layout3.xml"/></Relationships>
</file>

<file path=ppt/slides/_rels/slide8.xml.rels><?xml version="1.0" encoding="UTF-8" standalone="yes"?>
<Relationships xmlns="http://schemas.openxmlformats.org/package/2006/relationships"><Relationship Id="rId8" Type="http://schemas.openxmlformats.org/officeDocument/2006/relationships/image" Target="../media/image35.png"/><Relationship Id="rId3" Type="http://schemas.openxmlformats.org/officeDocument/2006/relationships/image" Target="../media/image4.png"/><Relationship Id="rId7" Type="http://schemas.openxmlformats.org/officeDocument/2006/relationships/image" Target="../media/image34.jpeg"/><Relationship Id="rId2" Type="http://schemas.openxmlformats.org/officeDocument/2006/relationships/notesSlide" Target="../notesSlides/notesSlide8.xml"/><Relationship Id="rId1" Type="http://schemas.openxmlformats.org/officeDocument/2006/relationships/slideLayout" Target="../slideLayouts/slideLayout9.xml"/><Relationship Id="rId6" Type="http://schemas.microsoft.com/office/2007/relationships/hdphoto" Target="../media/hdphoto1.wdp"/><Relationship Id="rId5" Type="http://schemas.openxmlformats.org/officeDocument/2006/relationships/image" Target="../media/image3.png"/><Relationship Id="rId4" Type="http://schemas.microsoft.com/office/2007/relationships/hdphoto" Target="../media/hdphoto2.wdp"/></Relationships>
</file>

<file path=ppt/slides/_rels/slide9.xml.rels><?xml version="1.0" encoding="UTF-8" standalone="yes"?>
<Relationships xmlns="http://schemas.openxmlformats.org/package/2006/relationships"><Relationship Id="rId3" Type="http://schemas.openxmlformats.org/officeDocument/2006/relationships/image" Target="../media/image2.png"/><Relationship Id="rId7" Type="http://schemas.openxmlformats.org/officeDocument/2006/relationships/image" Target="../media/image36.png"/><Relationship Id="rId2" Type="http://schemas.openxmlformats.org/officeDocument/2006/relationships/notesSlide" Target="../notesSlides/notesSlide9.xml"/><Relationship Id="rId1" Type="http://schemas.openxmlformats.org/officeDocument/2006/relationships/slideLayout" Target="../slideLayouts/slideLayout9.xml"/><Relationship Id="rId6" Type="http://schemas.microsoft.com/office/2007/relationships/hdphoto" Target="../media/hdphoto2.wdp"/><Relationship Id="rId5" Type="http://schemas.openxmlformats.org/officeDocument/2006/relationships/image" Target="../media/image4.png"/><Relationship Id="rId4" Type="http://schemas.microsoft.com/office/2007/relationships/hdphoto" Target="../media/hdphoto1.wdp"/></Relationships>
</file>

<file path=ppt/slides/_rels/slide10.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10.xml"/><Relationship Id="rId1" Type="http://schemas.openxmlformats.org/officeDocument/2006/relationships/slideLayout" Target="../slideLayouts/slideLayout9.xml"/></Relationships>
</file>

<file path=ppt/slides/_rels/slide11.xml.rels><?xml version="1.0" encoding="UTF-8" standalone="yes"?>
<Relationships xmlns="http://schemas.openxmlformats.org/package/2006/relationships"><Relationship Id="rId3" Type="http://schemas.openxmlformats.org/officeDocument/2006/relationships/image" Target="../media/image4.png"/><Relationship Id="rId7" Type="http://schemas.openxmlformats.org/officeDocument/2006/relationships/image" Target="../media/image38.jpeg"/><Relationship Id="rId2" Type="http://schemas.openxmlformats.org/officeDocument/2006/relationships/notesSlide" Target="../notesSlides/notesSlide11.xml"/><Relationship Id="rId1" Type="http://schemas.openxmlformats.org/officeDocument/2006/relationships/slideLayout" Target="../slideLayouts/slideLayout2.xml"/><Relationship Id="rId6" Type="http://schemas.microsoft.com/office/2007/relationships/hdphoto" Target="../media/hdphoto1.wdp"/><Relationship Id="rId5" Type="http://schemas.openxmlformats.org/officeDocument/2006/relationships/image" Target="../media/image3.png"/><Relationship Id="rId4" Type="http://schemas.microsoft.com/office/2007/relationships/hdphoto" Target="../media/hdphoto2.wdp"/></Relationships>
</file>

<file path=ppt/slides/_rels/slide12.xml.rels><?xml version="1.0" encoding="UTF-8" standalone="yes"?>
<Relationships xmlns="http://schemas.openxmlformats.org/package/2006/relationships"><Relationship Id="rId3" Type="http://schemas.openxmlformats.org/officeDocument/2006/relationships/diagramData" Target="../diagrams/data4.xml"/><Relationship Id="rId7" Type="http://schemas.microsoft.com/office/2007/relationships/diagramDrawing" Target="../diagrams/drawing4.xml"/><Relationship Id="rId2" Type="http://schemas.openxmlformats.org/officeDocument/2006/relationships/notesSlide" Target="../notesSlides/notesSlide12.xml"/><Relationship Id="rId1" Type="http://schemas.openxmlformats.org/officeDocument/2006/relationships/slideLayout" Target="../slideLayouts/slideLayout3.xml"/><Relationship Id="rId6" Type="http://schemas.openxmlformats.org/officeDocument/2006/relationships/diagramColors" Target="../diagrams/colors4.xml"/><Relationship Id="rId5" Type="http://schemas.openxmlformats.org/officeDocument/2006/relationships/diagramQuickStyle" Target="../diagrams/quickStyle4.xml"/><Relationship Id="rId4" Type="http://schemas.openxmlformats.org/officeDocument/2006/relationships/diagramLayout" Target="../diagrams/layout4.xml"/></Relationships>
</file>

<file path=ppt/slides/_rels/slide13.xml.rels><?xml version="1.0" encoding="UTF-8" standalone="yes"?>
<Relationships xmlns="http://schemas.openxmlformats.org/package/2006/relationships"><Relationship Id="rId8" Type="http://schemas.openxmlformats.org/officeDocument/2006/relationships/chart" Target="../charts/chart2.xml"/><Relationship Id="rId3" Type="http://schemas.openxmlformats.org/officeDocument/2006/relationships/image" Target="../media/image4.png"/><Relationship Id="rId7" Type="http://schemas.openxmlformats.org/officeDocument/2006/relationships/chart" Target="../charts/chart1.xml"/><Relationship Id="rId2" Type="http://schemas.openxmlformats.org/officeDocument/2006/relationships/notesSlide" Target="../notesSlides/notesSlide13.xml"/><Relationship Id="rId1" Type="http://schemas.openxmlformats.org/officeDocument/2006/relationships/slideLayout" Target="../slideLayouts/slideLayout2.xml"/><Relationship Id="rId6" Type="http://schemas.microsoft.com/office/2007/relationships/hdphoto" Target="../media/hdphoto1.wdp"/><Relationship Id="rId5" Type="http://schemas.openxmlformats.org/officeDocument/2006/relationships/image" Target="../media/image3.png"/><Relationship Id="rId4" Type="http://schemas.microsoft.com/office/2007/relationships/hdphoto" Target="../media/hdphoto2.wdp"/></Relationships>
</file>

<file path=ppt/slides/_rels/slide14.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14.xml"/><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15.xml"/><Relationship Id="rId1" Type="http://schemas.openxmlformats.org/officeDocument/2006/relationships/slideLayout" Target="../slideLayouts/slideLayout7.xml"/><Relationship Id="rId4" Type="http://schemas.openxmlformats.org/officeDocument/2006/relationships/chart" Target="../charts/chart3.xml"/></Relationships>
</file>

<file path=ppt/slides/_rels/slide16.xml.rels><?xml version="1.0" encoding="UTF-8" standalone="yes"?>
<Relationships xmlns="http://schemas.openxmlformats.org/package/2006/relationships"><Relationship Id="rId8" Type="http://schemas.openxmlformats.org/officeDocument/2006/relationships/diagramColors" Target="../diagrams/colors5.xml"/><Relationship Id="rId3" Type="http://schemas.openxmlformats.org/officeDocument/2006/relationships/image" Target="../media/image4.png"/><Relationship Id="rId7" Type="http://schemas.openxmlformats.org/officeDocument/2006/relationships/diagramQuickStyle" Target="../diagrams/quickStyle5.xml"/><Relationship Id="rId2" Type="http://schemas.openxmlformats.org/officeDocument/2006/relationships/notesSlide" Target="../notesSlides/notesSlide16.xml"/><Relationship Id="rId1" Type="http://schemas.openxmlformats.org/officeDocument/2006/relationships/slideLayout" Target="../slideLayouts/slideLayout2.xml"/><Relationship Id="rId6" Type="http://schemas.openxmlformats.org/officeDocument/2006/relationships/diagramLayout" Target="../diagrams/layout5.xml"/><Relationship Id="rId5" Type="http://schemas.openxmlformats.org/officeDocument/2006/relationships/diagramData" Target="../diagrams/data5.xml"/><Relationship Id="rId4" Type="http://schemas.microsoft.com/office/2007/relationships/hdphoto" Target="../media/hdphoto2.wdp"/><Relationship Id="rId9" Type="http://schemas.microsoft.com/office/2007/relationships/diagramDrawing" Target="../diagrams/drawing5.xml"/></Relationships>
</file>

<file path=ppt/slides/_rels/slide1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7.xml"/><Relationship Id="rId1" Type="http://schemas.openxmlformats.org/officeDocument/2006/relationships/slideLayout" Target="../slideLayouts/slideLayout3.xml"/><Relationship Id="rId6" Type="http://schemas.microsoft.com/office/2007/relationships/hdphoto" Target="../media/hdphoto1.wdp"/><Relationship Id="rId5" Type="http://schemas.openxmlformats.org/officeDocument/2006/relationships/image" Target="../media/image3.png"/><Relationship Id="rId4" Type="http://schemas.microsoft.com/office/2007/relationships/hdphoto" Target="../media/hdphoto2.wdp"/></Relationships>
</file>

<file path=ppt/slides/_rels/slide18.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notesSlide" Target="../notesSlides/notesSlide18.xml"/><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19.xml"/><Relationship Id="rId1" Type="http://schemas.openxmlformats.org/officeDocument/2006/relationships/slideLayout" Target="../slideLayouts/slideLayout7.xml"/><Relationship Id="rId4" Type="http://schemas.openxmlformats.org/officeDocument/2006/relationships/image" Target="../media/image43.png"/></Relationships>
</file>

<file path=ppt/slides/_rels/slide20.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notesSlide" Target="../notesSlides/notesSlide20.xml"/><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notesSlide" Target="../notesSlides/notesSlide21.xml"/><Relationship Id="rId1" Type="http://schemas.openxmlformats.org/officeDocument/2006/relationships/slideLayout" Target="../slideLayouts/slideLayout7.xml"/><Relationship Id="rId4" Type="http://schemas.openxmlformats.org/officeDocument/2006/relationships/image" Target="../media/image45.png"/></Relationships>
</file>

<file path=ppt/slides/_rels/slide22.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notesSlide" Target="../notesSlides/notesSlide22.xml"/><Relationship Id="rId1" Type="http://schemas.openxmlformats.org/officeDocument/2006/relationships/slideLayout" Target="../slideLayouts/slideLayout7.xml"/><Relationship Id="rId5" Type="http://schemas.openxmlformats.org/officeDocument/2006/relationships/image" Target="../media/image46.png"/><Relationship Id="rId4" Type="http://schemas.openxmlformats.org/officeDocument/2006/relationships/image" Target="../media/image45.png"/></Relationships>
</file>

<file path=ppt/slides/_rels/slide23.xml.rels><?xml version="1.0" encoding="UTF-8" standalone="yes"?>
<Relationships xmlns="http://schemas.openxmlformats.org/package/2006/relationships"><Relationship Id="rId8" Type="http://schemas.openxmlformats.org/officeDocument/2006/relationships/image" Target="../media/image48.svg"/><Relationship Id="rId3" Type="http://schemas.openxmlformats.org/officeDocument/2006/relationships/image" Target="../media/image4.png"/><Relationship Id="rId7" Type="http://schemas.openxmlformats.org/officeDocument/2006/relationships/image" Target="../media/image47.png"/><Relationship Id="rId2" Type="http://schemas.openxmlformats.org/officeDocument/2006/relationships/notesSlide" Target="../notesSlides/notesSlide23.xml"/><Relationship Id="rId1" Type="http://schemas.openxmlformats.org/officeDocument/2006/relationships/slideLayout" Target="../slideLayouts/slideLayout6.xml"/><Relationship Id="rId6" Type="http://schemas.microsoft.com/office/2007/relationships/hdphoto" Target="../media/hdphoto1.wdp"/><Relationship Id="rId5" Type="http://schemas.openxmlformats.org/officeDocument/2006/relationships/image" Target="../media/image3.png"/><Relationship Id="rId4" Type="http://schemas.microsoft.com/office/2007/relationships/hdphoto" Target="../media/hdphoto2.wdp"/></Relationships>
</file>

<file path=ppt/slides/_rels/slide24.xml.rels><?xml version="1.0" encoding="UTF-8" standalone="yes"?>
<Relationships xmlns="http://schemas.openxmlformats.org/package/2006/relationships"><Relationship Id="rId8" Type="http://schemas.openxmlformats.org/officeDocument/2006/relationships/diagramColors" Target="../diagrams/colors6.xml"/><Relationship Id="rId3" Type="http://schemas.openxmlformats.org/officeDocument/2006/relationships/image" Target="../media/image4.png"/><Relationship Id="rId7" Type="http://schemas.openxmlformats.org/officeDocument/2006/relationships/diagramQuickStyle" Target="../diagrams/quickStyle6.xml"/><Relationship Id="rId2" Type="http://schemas.openxmlformats.org/officeDocument/2006/relationships/notesSlide" Target="../notesSlides/notesSlide24.xml"/><Relationship Id="rId1" Type="http://schemas.openxmlformats.org/officeDocument/2006/relationships/slideLayout" Target="../slideLayouts/slideLayout2.xml"/><Relationship Id="rId6" Type="http://schemas.openxmlformats.org/officeDocument/2006/relationships/diagramLayout" Target="../diagrams/layout6.xml"/><Relationship Id="rId5" Type="http://schemas.openxmlformats.org/officeDocument/2006/relationships/diagramData" Target="../diagrams/data6.xml"/><Relationship Id="rId4" Type="http://schemas.microsoft.com/office/2007/relationships/hdphoto" Target="../media/hdphoto2.wdp"/><Relationship Id="rId9" Type="http://schemas.microsoft.com/office/2007/relationships/diagramDrawing" Target="../diagrams/drawing6.xml"/></Relationships>
</file>

<file path=ppt/slides/_rels/slide25.xml.rels><?xml version="1.0" encoding="UTF-8" standalone="yes"?>
<Relationships xmlns="http://schemas.openxmlformats.org/package/2006/relationships"><Relationship Id="rId8" Type="http://schemas.openxmlformats.org/officeDocument/2006/relationships/image" Target="../media/image60.jpeg"/><Relationship Id="rId3" Type="http://schemas.openxmlformats.org/officeDocument/2006/relationships/image" Target="../media/image4.png"/><Relationship Id="rId7" Type="http://schemas.openxmlformats.org/officeDocument/2006/relationships/image" Target="../media/image59.jpeg"/><Relationship Id="rId2" Type="http://schemas.openxmlformats.org/officeDocument/2006/relationships/notesSlide" Target="../notesSlides/notesSlide25.xml"/><Relationship Id="rId1" Type="http://schemas.openxmlformats.org/officeDocument/2006/relationships/slideLayout" Target="../slideLayouts/slideLayout1.xml"/><Relationship Id="rId6" Type="http://schemas.openxmlformats.org/officeDocument/2006/relationships/image" Target="../media/image58.png"/><Relationship Id="rId5" Type="http://schemas.openxmlformats.org/officeDocument/2006/relationships/image" Target="../media/image57.png"/><Relationship Id="rId4" Type="http://schemas.microsoft.com/office/2007/relationships/hdphoto" Target="../media/hdphoto2.wdp"/><Relationship Id="rId9" Type="http://schemas.openxmlformats.org/officeDocument/2006/relationships/image" Target="../media/image3.png"/></Relationships>
</file>

<file path=ppt/slides/_rels/slide26.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6.xml"/><Relationship Id="rId1" Type="http://schemas.openxmlformats.org/officeDocument/2006/relationships/slideLayout" Target="../slideLayouts/slideLayout1.xml"/><Relationship Id="rId6" Type="http://schemas.openxmlformats.org/officeDocument/2006/relationships/image" Target="../media/image2.png"/><Relationship Id="rId5" Type="http://schemas.openxmlformats.org/officeDocument/2006/relationships/image" Target="../media/image61.jpeg"/><Relationship Id="rId4" Type="http://schemas.microsoft.com/office/2007/relationships/hdphoto" Target="../media/hdphoto2.wdp"/></Relationships>
</file>

<file path=ppt/slides/_rels/slide27.xml.rels><?xml version="1.0" encoding="UTF-8" standalone="yes"?>
<Relationships xmlns="http://schemas.openxmlformats.org/package/2006/relationships"><Relationship Id="rId3" Type="http://schemas.openxmlformats.org/officeDocument/2006/relationships/image" Target="../media/image62.jpeg"/><Relationship Id="rId2" Type="http://schemas.openxmlformats.org/officeDocument/2006/relationships/notesSlide" Target="../notesSlides/notesSlide27.xml"/><Relationship Id="rId1" Type="http://schemas.openxmlformats.org/officeDocument/2006/relationships/slideLayout" Target="../slideLayouts/slideLayout1.xml"/><Relationship Id="rId6" Type="http://schemas.openxmlformats.org/officeDocument/2006/relationships/image" Target="../media/image4.png"/><Relationship Id="rId5" Type="http://schemas.openxmlformats.org/officeDocument/2006/relationships/image" Target="../media/image64.jpeg"/><Relationship Id="rId4" Type="http://schemas.openxmlformats.org/officeDocument/2006/relationships/image" Target="../media/image63.jpeg"/></Relationships>
</file>

<file path=ppt/slides/_rels/slide28.xml.rels><?xml version="1.0" encoding="UTF-8" standalone="yes"?>
<Relationships xmlns="http://schemas.openxmlformats.org/package/2006/relationships"><Relationship Id="rId3" Type="http://schemas.openxmlformats.org/officeDocument/2006/relationships/image" Target="../media/image2.png"/><Relationship Id="rId7" Type="http://schemas.microsoft.com/office/2007/relationships/hdphoto" Target="../media/hdphoto2.wdp"/><Relationship Id="rId2" Type="http://schemas.openxmlformats.org/officeDocument/2006/relationships/notesSlide" Target="../notesSlides/notesSlide28.xml"/><Relationship Id="rId1" Type="http://schemas.openxmlformats.org/officeDocument/2006/relationships/slideLayout" Target="../slideLayouts/slideLayout1.xml"/><Relationship Id="rId6" Type="http://schemas.openxmlformats.org/officeDocument/2006/relationships/image" Target="../media/image66.png"/><Relationship Id="rId5" Type="http://schemas.openxmlformats.org/officeDocument/2006/relationships/image" Target="../media/image65.jpeg"/><Relationship Id="rId4" Type="http://schemas.microsoft.com/office/2007/relationships/hdphoto" Target="../media/hdphoto1.wdp"/></Relationships>
</file>

<file path=ppt/slides/_rels/slide29.xml.rels><?xml version="1.0" encoding="UTF-8" standalone="yes"?>
<Relationships xmlns="http://schemas.openxmlformats.org/package/2006/relationships"><Relationship Id="rId8" Type="http://schemas.openxmlformats.org/officeDocument/2006/relationships/image" Target="../media/image68.png"/><Relationship Id="rId3" Type="http://schemas.openxmlformats.org/officeDocument/2006/relationships/image" Target="../media/image4.png"/><Relationship Id="rId7" Type="http://schemas.openxmlformats.org/officeDocument/2006/relationships/image" Target="../media/image67.png"/><Relationship Id="rId2" Type="http://schemas.openxmlformats.org/officeDocument/2006/relationships/notesSlide" Target="../notesSlides/notesSlide29.xml"/><Relationship Id="rId1" Type="http://schemas.openxmlformats.org/officeDocument/2006/relationships/slideLayout" Target="../slideLayouts/slideLayout2.xml"/><Relationship Id="rId6" Type="http://schemas.microsoft.com/office/2007/relationships/hdphoto" Target="../media/hdphoto1.wdp"/><Relationship Id="rId5" Type="http://schemas.openxmlformats.org/officeDocument/2006/relationships/image" Target="../media/image3.png"/><Relationship Id="rId4" Type="http://schemas.microsoft.com/office/2007/relationships/hdphoto" Target="../media/hdphoto2.wdp"/></Relationships>
</file>

<file path=ppt/slides/_rels/slide30.xml.rels><?xml version="1.0" encoding="UTF-8" standalone="yes"?>
<Relationships xmlns="http://schemas.openxmlformats.org/package/2006/relationships"><Relationship Id="rId3" Type="http://schemas.openxmlformats.org/officeDocument/2006/relationships/image" Target="../media/image69.jpeg"/><Relationship Id="rId7" Type="http://schemas.openxmlformats.org/officeDocument/2006/relationships/image" Target="../media/image2.png"/><Relationship Id="rId2" Type="http://schemas.openxmlformats.org/officeDocument/2006/relationships/notesSlide" Target="../notesSlides/notesSlide30.xml"/><Relationship Id="rId1" Type="http://schemas.openxmlformats.org/officeDocument/2006/relationships/slideLayout" Target="../slideLayouts/slideLayout2.xml"/><Relationship Id="rId6" Type="http://schemas.openxmlformats.org/officeDocument/2006/relationships/image" Target="../media/image71.jpeg"/><Relationship Id="rId5" Type="http://schemas.openxmlformats.org/officeDocument/2006/relationships/image" Target="../media/image4.png"/><Relationship Id="rId4" Type="http://schemas.openxmlformats.org/officeDocument/2006/relationships/image" Target="../media/image70.jpeg"/></Relationships>
</file>

<file path=ppt/slides/_rels/slide3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31.xml"/><Relationship Id="rId1" Type="http://schemas.openxmlformats.org/officeDocument/2006/relationships/slideLayout" Target="../slideLayouts/slideLayout6.xml"/><Relationship Id="rId6" Type="http://schemas.microsoft.com/office/2007/relationships/hdphoto" Target="../media/hdphoto1.wdp"/><Relationship Id="rId5" Type="http://schemas.openxmlformats.org/officeDocument/2006/relationships/image" Target="../media/image3.png"/><Relationship Id="rId4" Type="http://schemas.microsoft.com/office/2007/relationships/hdphoto" Target="../media/hdphoto2.wdp"/></Relationships>
</file>

<file path=ppt/slides/_rels/slide32.xml.rels><?xml version="1.0" encoding="UTF-8" standalone="yes"?>
<Relationships xmlns="http://schemas.openxmlformats.org/package/2006/relationships"><Relationship Id="rId8" Type="http://schemas.openxmlformats.org/officeDocument/2006/relationships/diagramLayout" Target="../diagrams/layout7.xml"/><Relationship Id="rId3" Type="http://schemas.openxmlformats.org/officeDocument/2006/relationships/image" Target="../media/image2.png"/><Relationship Id="rId7" Type="http://schemas.openxmlformats.org/officeDocument/2006/relationships/diagramData" Target="../diagrams/data7.xml"/><Relationship Id="rId2" Type="http://schemas.openxmlformats.org/officeDocument/2006/relationships/notesSlide" Target="../notesSlides/notesSlide32.xml"/><Relationship Id="rId1" Type="http://schemas.openxmlformats.org/officeDocument/2006/relationships/slideLayout" Target="../slideLayouts/slideLayout6.xml"/><Relationship Id="rId6" Type="http://schemas.microsoft.com/office/2007/relationships/hdphoto" Target="../media/hdphoto2.wdp"/><Relationship Id="rId11" Type="http://schemas.microsoft.com/office/2007/relationships/diagramDrawing" Target="../diagrams/drawing7.xml"/><Relationship Id="rId5" Type="http://schemas.openxmlformats.org/officeDocument/2006/relationships/image" Target="../media/image4.png"/><Relationship Id="rId10" Type="http://schemas.openxmlformats.org/officeDocument/2006/relationships/diagramColors" Target="../diagrams/colors7.xml"/><Relationship Id="rId4" Type="http://schemas.microsoft.com/office/2007/relationships/hdphoto" Target="../media/hdphoto1.wdp"/><Relationship Id="rId9" Type="http://schemas.openxmlformats.org/officeDocument/2006/relationships/diagramQuickStyle" Target="../diagrams/quickStyle7.xml"/></Relationships>
</file>

<file path=ppt/slides/_rels/slide33.xml.rels><?xml version="1.0" encoding="UTF-8" standalone="yes"?>
<Relationships xmlns="http://schemas.openxmlformats.org/package/2006/relationships"><Relationship Id="rId8" Type="http://schemas.openxmlformats.org/officeDocument/2006/relationships/diagramColors" Target="../diagrams/colors8.xml"/><Relationship Id="rId3" Type="http://schemas.openxmlformats.org/officeDocument/2006/relationships/image" Target="../media/image4.png"/><Relationship Id="rId7" Type="http://schemas.openxmlformats.org/officeDocument/2006/relationships/diagramQuickStyle" Target="../diagrams/quickStyle8.xml"/><Relationship Id="rId2" Type="http://schemas.openxmlformats.org/officeDocument/2006/relationships/notesSlide" Target="../notesSlides/notesSlide33.xml"/><Relationship Id="rId1" Type="http://schemas.openxmlformats.org/officeDocument/2006/relationships/slideLayout" Target="../slideLayouts/slideLayout2.xml"/><Relationship Id="rId6" Type="http://schemas.openxmlformats.org/officeDocument/2006/relationships/diagramLayout" Target="../diagrams/layout8.xml"/><Relationship Id="rId5" Type="http://schemas.openxmlformats.org/officeDocument/2006/relationships/diagramData" Target="../diagrams/data8.xml"/><Relationship Id="rId4" Type="http://schemas.microsoft.com/office/2007/relationships/hdphoto" Target="../media/hdphoto2.wdp"/><Relationship Id="rId9" Type="http://schemas.microsoft.com/office/2007/relationships/diagramDrawing" Target="../diagrams/drawing8.xml"/></Relationships>
</file>

<file path=ppt/slides/_rels/slide34.xml.rels><?xml version="1.0" encoding="UTF-8" standalone="yes"?>
<Relationships xmlns="http://schemas.openxmlformats.org/package/2006/relationships"><Relationship Id="rId8" Type="http://schemas.openxmlformats.org/officeDocument/2006/relationships/diagramColors" Target="../diagrams/colors9.xml"/><Relationship Id="rId3" Type="http://schemas.openxmlformats.org/officeDocument/2006/relationships/image" Target="../media/image4.png"/><Relationship Id="rId7" Type="http://schemas.openxmlformats.org/officeDocument/2006/relationships/diagramQuickStyle" Target="../diagrams/quickStyle9.xml"/><Relationship Id="rId2" Type="http://schemas.openxmlformats.org/officeDocument/2006/relationships/notesSlide" Target="../notesSlides/notesSlide34.xml"/><Relationship Id="rId1" Type="http://schemas.openxmlformats.org/officeDocument/2006/relationships/slideLayout" Target="../slideLayouts/slideLayout2.xml"/><Relationship Id="rId6" Type="http://schemas.openxmlformats.org/officeDocument/2006/relationships/diagramLayout" Target="../diagrams/layout9.xml"/><Relationship Id="rId5" Type="http://schemas.openxmlformats.org/officeDocument/2006/relationships/diagramData" Target="../diagrams/data9.xml"/><Relationship Id="rId4" Type="http://schemas.microsoft.com/office/2007/relationships/hdphoto" Target="../media/hdphoto2.wdp"/><Relationship Id="rId9" Type="http://schemas.microsoft.com/office/2007/relationships/diagramDrawing" Target="../diagrams/drawing9.xml"/></Relationships>
</file>

<file path=ppt/slides/_rels/slide35.xml.rels><?xml version="1.0" encoding="UTF-8" standalone="yes"?>
<Relationships xmlns="http://schemas.openxmlformats.org/package/2006/relationships"><Relationship Id="rId3" Type="http://schemas.openxmlformats.org/officeDocument/2006/relationships/diagramData" Target="../diagrams/data10.xml"/><Relationship Id="rId7" Type="http://schemas.microsoft.com/office/2007/relationships/diagramDrawing" Target="../diagrams/drawing10.xml"/><Relationship Id="rId2" Type="http://schemas.openxmlformats.org/officeDocument/2006/relationships/notesSlide" Target="../notesSlides/notesSlide35.xml"/><Relationship Id="rId1" Type="http://schemas.openxmlformats.org/officeDocument/2006/relationships/slideLayout" Target="../slideLayouts/slideLayout2.xml"/><Relationship Id="rId6" Type="http://schemas.openxmlformats.org/officeDocument/2006/relationships/diagramColors" Target="../diagrams/colors10.xml"/><Relationship Id="rId5" Type="http://schemas.openxmlformats.org/officeDocument/2006/relationships/diagramQuickStyle" Target="../diagrams/quickStyle10.xml"/><Relationship Id="rId4" Type="http://schemas.openxmlformats.org/officeDocument/2006/relationships/diagramLayout" Target="../diagrams/layout10.xml"/></Relationships>
</file>

<file path=ppt/slides/_rels/slide36.xml.rels><?xml version="1.0" encoding="UTF-8" standalone="yes"?>
<Relationships xmlns="http://schemas.openxmlformats.org/package/2006/relationships"><Relationship Id="rId8" Type="http://schemas.openxmlformats.org/officeDocument/2006/relationships/diagramLayout" Target="../diagrams/layout11.xml"/><Relationship Id="rId3" Type="http://schemas.openxmlformats.org/officeDocument/2006/relationships/image" Target="../media/image4.png"/><Relationship Id="rId7" Type="http://schemas.openxmlformats.org/officeDocument/2006/relationships/diagramData" Target="../diagrams/data11.xml"/><Relationship Id="rId2" Type="http://schemas.openxmlformats.org/officeDocument/2006/relationships/notesSlide" Target="../notesSlides/notesSlide36.xml"/><Relationship Id="rId1" Type="http://schemas.openxmlformats.org/officeDocument/2006/relationships/slideLayout" Target="../slideLayouts/slideLayout2.xml"/><Relationship Id="rId6" Type="http://schemas.microsoft.com/office/2007/relationships/hdphoto" Target="../media/hdphoto1.wdp"/><Relationship Id="rId11" Type="http://schemas.microsoft.com/office/2007/relationships/diagramDrawing" Target="../diagrams/drawing11.xml"/><Relationship Id="rId5" Type="http://schemas.openxmlformats.org/officeDocument/2006/relationships/image" Target="../media/image2.png"/><Relationship Id="rId10" Type="http://schemas.openxmlformats.org/officeDocument/2006/relationships/diagramColors" Target="../diagrams/colors11.xml"/><Relationship Id="rId4" Type="http://schemas.microsoft.com/office/2007/relationships/hdphoto" Target="../media/hdphoto2.wdp"/><Relationship Id="rId9" Type="http://schemas.openxmlformats.org/officeDocument/2006/relationships/diagramQuickStyle" Target="../diagrams/quickStyle11.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00" name="Rectangle 11">
            <a:extLst>
              <a:ext uri="{FF2B5EF4-FFF2-40B4-BE49-F238E27FC236}">
                <a16:creationId xmlns:a16="http://schemas.microsoft.com/office/drawing/2014/main" id="{68C84B8E-16E8-4E54-B4AC-84CE515955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0" y="0"/>
            <a:ext cx="12188952" cy="6858001"/>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dirty="0"/>
          </a:p>
        </p:txBody>
      </p:sp>
      <p:sp>
        <p:nvSpPr>
          <p:cNvPr id="2" name="Title 1"/>
          <p:cNvSpPr>
            <a:spLocks noGrp="1"/>
          </p:cNvSpPr>
          <p:nvPr>
            <p:ph type="ctrTitle"/>
          </p:nvPr>
        </p:nvSpPr>
        <p:spPr>
          <a:xfrm>
            <a:off x="1051560" y="1110054"/>
            <a:ext cx="6558608" cy="4580300"/>
          </a:xfrm>
        </p:spPr>
        <p:txBody>
          <a:bodyPr>
            <a:normAutofit/>
          </a:bodyPr>
          <a:lstStyle/>
          <a:p>
            <a:pPr algn="r"/>
            <a:r>
              <a:rPr lang="en-US" sz="5500" dirty="0">
                <a:ea typeface="+mj-lt"/>
                <a:cs typeface="+mj-lt"/>
              </a:rPr>
              <a:t>Using Data to Advocate for the Preservation of Audiovisual Collections</a:t>
            </a:r>
            <a:endParaRPr lang="en-US" sz="5500" dirty="0"/>
          </a:p>
        </p:txBody>
      </p:sp>
      <p:sp>
        <p:nvSpPr>
          <p:cNvPr id="101" name="Rectangle 13">
            <a:extLst>
              <a:ext uri="{FF2B5EF4-FFF2-40B4-BE49-F238E27FC236}">
                <a16:creationId xmlns:a16="http://schemas.microsoft.com/office/drawing/2014/main" id="{ECE9EEEA-5DB7-4DC7-AF9F-74D1C19B7E2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928117"/>
            <a:ext cx="10351008" cy="80683"/>
          </a:xfrm>
          <a:prstGeom prst="rect">
            <a:avLst/>
          </a:prstGeom>
          <a:blipFill dpi="0" rotWithShape="1">
            <a:blip r:embed="rId3">
              <a:alphaModFix amt="85000"/>
              <a:lum bright="70000" contrast="-70000"/>
              <a:extLs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02" name="Rectangle 15">
            <a:extLst>
              <a:ext uri="{FF2B5EF4-FFF2-40B4-BE49-F238E27FC236}">
                <a16:creationId xmlns:a16="http://schemas.microsoft.com/office/drawing/2014/main" id="{DF199147-B958-49C0-9BE2-65BDD892F2B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885470" y="1110053"/>
            <a:ext cx="3386371" cy="4580301"/>
          </a:xfrm>
          <a:prstGeom prst="rect">
            <a:avLst/>
          </a:prstGeom>
          <a:blipFill dpi="0" rotWithShape="1">
            <a:blip r:embed="rId3">
              <a:alphaModFix amt="85000"/>
              <a:lum bright="70000" contrast="-70000"/>
              <a:extLs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3" name="Subtitle 2"/>
          <p:cNvSpPr>
            <a:spLocks noGrp="1"/>
          </p:cNvSpPr>
          <p:nvPr>
            <p:ph type="subTitle" idx="1"/>
          </p:nvPr>
        </p:nvSpPr>
        <p:spPr>
          <a:xfrm>
            <a:off x="8091947" y="1678210"/>
            <a:ext cx="2989007" cy="3443988"/>
          </a:xfrm>
        </p:spPr>
        <p:txBody>
          <a:bodyPr anchor="ctr">
            <a:normAutofit/>
          </a:bodyPr>
          <a:lstStyle/>
          <a:p>
            <a:pPr>
              <a:spcBef>
                <a:spcPts val="0"/>
              </a:spcBef>
              <a:spcAft>
                <a:spcPts val="0"/>
              </a:spcAft>
            </a:pPr>
            <a:r>
              <a:rPr lang="en-US" sz="2000" b="1" dirty="0">
                <a:solidFill>
                  <a:srgbClr val="000000"/>
                </a:solidFill>
                <a:latin typeface="Calibri Light" panose="020F0302020204030204" pitchFamily="34" charset="0"/>
                <a:cs typeface="Calibri Light" panose="020F0302020204030204" pitchFamily="34" charset="0"/>
              </a:rPr>
              <a:t>Kira Sobers, </a:t>
            </a:r>
          </a:p>
          <a:p>
            <a:pPr>
              <a:spcBef>
                <a:spcPts val="0"/>
              </a:spcBef>
              <a:spcAft>
                <a:spcPts val="600"/>
              </a:spcAft>
            </a:pPr>
            <a:r>
              <a:rPr lang="en-US" sz="2000" b="1" dirty="0">
                <a:solidFill>
                  <a:srgbClr val="000000"/>
                </a:solidFill>
                <a:latin typeface="Calibri Light" panose="020F0302020204030204" pitchFamily="34" charset="0"/>
                <a:cs typeface="Calibri Light" panose="020F0302020204030204" pitchFamily="34" charset="0"/>
              </a:rPr>
              <a:t>Smithsonian Institution Archives</a:t>
            </a:r>
          </a:p>
          <a:p>
            <a:pPr>
              <a:spcAft>
                <a:spcPts val="600"/>
              </a:spcAft>
            </a:pPr>
            <a:r>
              <a:rPr lang="en-US" sz="2000" b="1" dirty="0">
                <a:solidFill>
                  <a:srgbClr val="000000"/>
                </a:solidFill>
                <a:latin typeface="Calibri Light" panose="020F0302020204030204" pitchFamily="34" charset="0"/>
                <a:cs typeface="Calibri Light" panose="020F0302020204030204" pitchFamily="34" charset="0"/>
              </a:rPr>
              <a:t>Alison Reppert Gerber, Smithsonian Institution Archives</a:t>
            </a:r>
          </a:p>
          <a:p>
            <a:pPr>
              <a:spcAft>
                <a:spcPts val="600"/>
              </a:spcAft>
            </a:pPr>
            <a:endParaRPr lang="en-US" sz="2000" dirty="0">
              <a:solidFill>
                <a:srgbClr val="000000"/>
              </a:solidFill>
              <a:latin typeface="Calibri Light" panose="020F0302020204030204" pitchFamily="34" charset="0"/>
              <a:cs typeface="Calibri Light" panose="020F0302020204030204" pitchFamily="34" charset="0"/>
            </a:endParaRPr>
          </a:p>
        </p:txBody>
      </p:sp>
      <p:sp>
        <p:nvSpPr>
          <p:cNvPr id="103" name="Rectangle 17">
            <a:extLst>
              <a:ext uri="{FF2B5EF4-FFF2-40B4-BE49-F238E27FC236}">
                <a16:creationId xmlns:a16="http://schemas.microsoft.com/office/drawing/2014/main" id="{EF70505D-EC2C-4D1A-86DE-2583778074E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5780565"/>
            <a:ext cx="10351008" cy="80683"/>
          </a:xfrm>
          <a:prstGeom prst="rect">
            <a:avLst/>
          </a:prstGeom>
          <a:blipFill dpi="0" rotWithShape="1">
            <a:blip r:embed="rId3">
              <a:alphaModFix amt="85000"/>
              <a:lum bright="70000" contrast="-70000"/>
              <a:extLst>
                <a:ext uri="{28A0092B-C50C-407E-A947-70E740481C1C}">
                  <a14:useLocalDpi xmlns:a14="http://schemas.microsoft.com/office/drawing/2010/main"/>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nvGrpSpPr>
          <p:cNvPr id="104" name="Group 19">
            <a:extLst>
              <a:ext uri="{FF2B5EF4-FFF2-40B4-BE49-F238E27FC236}">
                <a16:creationId xmlns:a16="http://schemas.microsoft.com/office/drawing/2014/main" id="{2DF20BDF-18D7-4E94-9BA1-9CEB40470CB6}"/>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9646920" y="5257800"/>
            <a:ext cx="1080904" cy="1080902"/>
            <a:chOff x="9646920" y="5257800"/>
            <a:chExt cx="1080904" cy="1080902"/>
          </a:xfrm>
        </p:grpSpPr>
        <p:sp>
          <p:nvSpPr>
            <p:cNvPr id="105" name="Oval 20">
              <a:extLst>
                <a:ext uri="{FF2B5EF4-FFF2-40B4-BE49-F238E27FC236}">
                  <a16:creationId xmlns:a16="http://schemas.microsoft.com/office/drawing/2014/main" id="{98F42242-4089-4E5D-95C3-C113C73DA97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46920" y="5257800"/>
              <a:ext cx="1080904" cy="1080902"/>
            </a:xfrm>
            <a:prstGeom prst="ellipse">
              <a:avLst/>
            </a:prstGeom>
            <a:blipFill dpi="0" rotWithShape="1">
              <a:blip r:embed="rId4">
                <a:duotone>
                  <a:schemeClr val="accent1">
                    <a:shade val="45000"/>
                    <a:satMod val="135000"/>
                  </a:schemeClr>
                  <a:prstClr val="white"/>
                </a:duotone>
              </a:blip>
              <a:srcRect/>
              <a:tile tx="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106" name="Oval 21">
              <a:extLst>
                <a:ext uri="{FF2B5EF4-FFF2-40B4-BE49-F238E27FC236}">
                  <a16:creationId xmlns:a16="http://schemas.microsoft.com/office/drawing/2014/main" id="{796F87F1-ABB5-42FB-86BD-EED111CD334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55011" y="5365890"/>
              <a:ext cx="864723" cy="864722"/>
            </a:xfrm>
            <a:prstGeom prst="ellipse">
              <a:avLst/>
            </a:prstGeom>
            <a:noFill/>
            <a:ln w="25400" cap="flat" cmpd="sng" algn="ctr">
              <a:solidFill>
                <a:sysClr val="window" lastClr="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
        <p:nvSpPr>
          <p:cNvPr id="4" name="Rectangle 3"/>
          <p:cNvSpPr/>
          <p:nvPr/>
        </p:nvSpPr>
        <p:spPr>
          <a:xfrm>
            <a:off x="0" y="6439989"/>
            <a:ext cx="12192000" cy="418010"/>
          </a:xfrm>
          <a:prstGeom prst="rect">
            <a:avLst/>
          </a:prstGeom>
          <a:solidFill>
            <a:schemeClr val="accent3"/>
          </a:solidFill>
          <a:ln>
            <a:solidFill>
              <a:schemeClr val="accent3"/>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6" name="Picture 5"/>
          <p:cNvPicPr>
            <a:picLocks noChangeAspect="1"/>
          </p:cNvPicPr>
          <p:nvPr/>
        </p:nvPicPr>
        <p:blipFill rotWithShape="1">
          <a:blip r:embed="rId5" cstate="screen">
            <a:extLst>
              <a:ext uri="{28A0092B-C50C-407E-A947-70E740481C1C}">
                <a14:useLocalDpi xmlns:a14="http://schemas.microsoft.com/office/drawing/2010/main"/>
              </a:ext>
            </a:extLst>
          </a:blip>
          <a:srcRect/>
          <a:stretch/>
        </p:blipFill>
        <p:spPr>
          <a:xfrm>
            <a:off x="143692" y="6484142"/>
            <a:ext cx="326571" cy="317469"/>
          </a:xfrm>
          <a:prstGeom prst="rect">
            <a:avLst/>
          </a:prstGeom>
        </p:spPr>
      </p:pic>
      <p:sp>
        <p:nvSpPr>
          <p:cNvPr id="7" name="TextBox 6"/>
          <p:cNvSpPr txBox="1"/>
          <p:nvPr/>
        </p:nvSpPr>
        <p:spPr>
          <a:xfrm>
            <a:off x="444138" y="6479177"/>
            <a:ext cx="3017520" cy="338554"/>
          </a:xfrm>
          <a:prstGeom prst="rect">
            <a:avLst/>
          </a:prstGeom>
          <a:noFill/>
        </p:spPr>
        <p:txBody>
          <a:bodyPr wrap="square" rtlCol="0">
            <a:spAutoFit/>
          </a:bodyPr>
          <a:lstStyle/>
          <a:p>
            <a:pPr>
              <a:spcAft>
                <a:spcPts val="600"/>
              </a:spcAft>
            </a:pPr>
            <a:r>
              <a:rPr lang="en-US" sz="1600" dirty="0">
                <a:latin typeface="Minion Pro" panose="02040503050306020203" pitchFamily="18" charset="0"/>
              </a:rPr>
              <a:t>Smithsonian Institution Archives</a:t>
            </a:r>
          </a:p>
        </p:txBody>
      </p:sp>
    </p:spTree>
    <p:extLst>
      <p:ext uri="{BB962C8B-B14F-4D97-AF65-F5344CB8AC3E}">
        <p14:creationId xmlns:p14="http://schemas.microsoft.com/office/powerpoint/2010/main" val="10985722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29" name="Rectangle 131">
            <a:extLst>
              <a:ext uri="{FF2B5EF4-FFF2-40B4-BE49-F238E27FC236}">
                <a16:creationId xmlns:a16="http://schemas.microsoft.com/office/drawing/2014/main" id="{EAE21613-CDE4-4A8D-A40A-08EC8F5E402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7620" y="-1"/>
            <a:ext cx="12207240" cy="685800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dirty="0"/>
          </a:p>
        </p:txBody>
      </p:sp>
      <p:sp>
        <p:nvSpPr>
          <p:cNvPr id="134" name="Rectangle 133">
            <a:extLst>
              <a:ext uri="{FF2B5EF4-FFF2-40B4-BE49-F238E27FC236}">
                <a16:creationId xmlns:a16="http://schemas.microsoft.com/office/drawing/2014/main" id="{5F7CA863-FC83-480D-A538-5D81DD775E7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4257367"/>
            <a:ext cx="12192000" cy="2610464"/>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37" name="Title 36">
            <a:extLst>
              <a:ext uri="{FF2B5EF4-FFF2-40B4-BE49-F238E27FC236}">
                <a16:creationId xmlns:a16="http://schemas.microsoft.com/office/drawing/2014/main" id="{A6213C8E-90C1-4053-86B0-48C2B6774688}"/>
              </a:ext>
            </a:extLst>
          </p:cNvPr>
          <p:cNvSpPr>
            <a:spLocks noGrp="1"/>
          </p:cNvSpPr>
          <p:nvPr>
            <p:ph type="ctrTitle"/>
          </p:nvPr>
        </p:nvSpPr>
        <p:spPr>
          <a:xfrm>
            <a:off x="579825" y="4720174"/>
            <a:ext cx="9085940" cy="1472224"/>
          </a:xfrm>
        </p:spPr>
        <p:txBody>
          <a:bodyPr anchor="b">
            <a:normAutofit/>
          </a:bodyPr>
          <a:lstStyle/>
          <a:p>
            <a:r>
              <a:rPr lang="en-US" sz="6600" dirty="0"/>
              <a:t>PRESENTERS</a:t>
            </a:r>
          </a:p>
        </p:txBody>
      </p:sp>
      <p:pic>
        <p:nvPicPr>
          <p:cNvPr id="44" name="Picture 43" descr="A person smiling for the camera&#10;&#10;Description automatically generated">
            <a:extLst>
              <a:ext uri="{FF2B5EF4-FFF2-40B4-BE49-F238E27FC236}">
                <a16:creationId xmlns:a16="http://schemas.microsoft.com/office/drawing/2014/main" id="{AE407D50-C0FA-45A7-A5B3-FDD65492199A}"/>
              </a:ext>
            </a:extLst>
          </p:cNvPr>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1367433" y="474800"/>
            <a:ext cx="3442375" cy="3451003"/>
          </a:xfrm>
          <a:prstGeom prst="rect">
            <a:avLst/>
          </a:prstGeom>
        </p:spPr>
      </p:pic>
      <p:pic>
        <p:nvPicPr>
          <p:cNvPr id="52" name="Content Placeholder 5" descr="A person smiling for the camera&#10;&#10;Description automatically generated">
            <a:extLst>
              <a:ext uri="{FF2B5EF4-FFF2-40B4-BE49-F238E27FC236}">
                <a16:creationId xmlns:a16="http://schemas.microsoft.com/office/drawing/2014/main" id="{60FE717F-F63A-44A3-AF76-A141A65262F5}"/>
              </a:ext>
            </a:extLst>
          </p:cNvPr>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7371296" y="474800"/>
            <a:ext cx="3451003" cy="3451003"/>
          </a:xfrm>
          <a:prstGeom prst="rect">
            <a:avLst/>
          </a:prstGeom>
        </p:spPr>
      </p:pic>
      <p:grpSp>
        <p:nvGrpSpPr>
          <p:cNvPr id="136" name="Group 135">
            <a:extLst>
              <a:ext uri="{FF2B5EF4-FFF2-40B4-BE49-F238E27FC236}">
                <a16:creationId xmlns:a16="http://schemas.microsoft.com/office/drawing/2014/main" id="{376A193E-F1A8-4E35-93AD-7D6F3ADC528C}"/>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0245590" y="5111496"/>
            <a:ext cx="1080904" cy="1080902"/>
            <a:chOff x="9685338" y="4460675"/>
            <a:chExt cx="1080904" cy="1080902"/>
          </a:xfrm>
        </p:grpSpPr>
        <p:sp>
          <p:nvSpPr>
            <p:cNvPr id="137" name="Oval 136">
              <a:extLst>
                <a:ext uri="{FF2B5EF4-FFF2-40B4-BE49-F238E27FC236}">
                  <a16:creationId xmlns:a16="http://schemas.microsoft.com/office/drawing/2014/main" id="{0FA708A5-1C32-4D1E-9A8E-8E8A9C4B0CC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7">
                <a:duotone>
                  <a:schemeClr val="accent1">
                    <a:shade val="45000"/>
                    <a:satMod val="135000"/>
                  </a:schemeClr>
                  <a:prstClr val="white"/>
                </a:duotone>
              </a:blip>
              <a:srcRect/>
              <a:tile tx="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138" name="Oval 137">
              <a:extLst>
                <a:ext uri="{FF2B5EF4-FFF2-40B4-BE49-F238E27FC236}">
                  <a16:creationId xmlns:a16="http://schemas.microsoft.com/office/drawing/2014/main" id="{C8089150-355B-41C0-8D9A-09C783E5B5BD}"/>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
        <p:nvSpPr>
          <p:cNvPr id="123" name="Subtitle 39">
            <a:extLst>
              <a:ext uri="{FF2B5EF4-FFF2-40B4-BE49-F238E27FC236}">
                <a16:creationId xmlns:a16="http://schemas.microsoft.com/office/drawing/2014/main" id="{100D8467-E65A-4B70-8B43-D86214D42A17}"/>
              </a:ext>
            </a:extLst>
          </p:cNvPr>
          <p:cNvSpPr txBox="1">
            <a:spLocks/>
          </p:cNvSpPr>
          <p:nvPr/>
        </p:nvSpPr>
        <p:spPr>
          <a:xfrm>
            <a:off x="7371296" y="3580703"/>
            <a:ext cx="3451003" cy="345100"/>
          </a:xfrm>
          <a:prstGeom prst="rect">
            <a:avLst/>
          </a:prstGeom>
          <a:solidFill>
            <a:srgbClr val="000000">
              <a:alpha val="50000"/>
            </a:srgbClr>
          </a:solidFill>
          <a:ln>
            <a:noFill/>
          </a:ln>
        </p:spPr>
        <p:txBody>
          <a:bodyPr vert="horz" wrap="square" lIns="91440" tIns="45720" rIns="91440" bIns="45720" rtlCol="0">
            <a:normAutofit/>
          </a:bodyPr>
          <a:lstStyle>
            <a:lvl1pPr marL="0" indent="0" algn="l" defTabSz="914400" rtl="0" eaLnBrk="1" latinLnBrk="0" hangingPunct="1">
              <a:lnSpc>
                <a:spcPct val="90000"/>
              </a:lnSpc>
              <a:spcBef>
                <a:spcPts val="1200"/>
              </a:spcBef>
              <a:buClr>
                <a:schemeClr val="accent1">
                  <a:lumMod val="75000"/>
                </a:schemeClr>
              </a:buClr>
              <a:buSzPct val="85000"/>
              <a:buFont typeface="Wingdings" pitchFamily="2" charset="2"/>
              <a:buNone/>
              <a:defRPr sz="2200" kern="1200">
                <a:solidFill>
                  <a:schemeClr val="tx1"/>
                </a:solidFill>
                <a:latin typeface="+mn-lt"/>
                <a:ea typeface="+mn-ea"/>
                <a:cs typeface="+mn-cs"/>
              </a:defRPr>
            </a:lvl1pPr>
            <a:lvl2pPr marL="4572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200" kern="1200">
                <a:solidFill>
                  <a:schemeClr val="tx1"/>
                </a:solidFill>
                <a:latin typeface="+mn-lt"/>
                <a:ea typeface="+mn-ea"/>
                <a:cs typeface="+mn-cs"/>
              </a:defRPr>
            </a:lvl2pPr>
            <a:lvl3pPr marL="9144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200" kern="1200">
                <a:solidFill>
                  <a:schemeClr val="tx1"/>
                </a:solidFill>
                <a:latin typeface="+mn-lt"/>
                <a:ea typeface="+mn-ea"/>
                <a:cs typeface="+mn-cs"/>
              </a:defRPr>
            </a:lvl3pPr>
            <a:lvl4pPr marL="13716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000" kern="1200">
                <a:solidFill>
                  <a:schemeClr val="tx1"/>
                </a:solidFill>
                <a:latin typeface="+mn-lt"/>
                <a:ea typeface="+mn-ea"/>
                <a:cs typeface="+mn-cs"/>
              </a:defRPr>
            </a:lvl4pPr>
            <a:lvl5pPr marL="18288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000" kern="1200">
                <a:solidFill>
                  <a:schemeClr val="tx1"/>
                </a:solidFill>
                <a:latin typeface="+mn-lt"/>
                <a:ea typeface="+mn-ea"/>
                <a:cs typeface="+mn-cs"/>
              </a:defRPr>
            </a:lvl5pPr>
            <a:lvl6pPr marL="22860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000" kern="1200">
                <a:solidFill>
                  <a:schemeClr val="tx1"/>
                </a:solidFill>
                <a:latin typeface="+mn-lt"/>
                <a:ea typeface="+mn-ea"/>
                <a:cs typeface="+mn-cs"/>
              </a:defRPr>
            </a:lvl6pPr>
            <a:lvl7pPr marL="27432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000" kern="1200">
                <a:solidFill>
                  <a:schemeClr val="tx1"/>
                </a:solidFill>
                <a:latin typeface="+mn-lt"/>
                <a:ea typeface="+mn-ea"/>
                <a:cs typeface="+mn-cs"/>
              </a:defRPr>
            </a:lvl7pPr>
            <a:lvl8pPr marL="32004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000" kern="1200">
                <a:solidFill>
                  <a:schemeClr val="tx1"/>
                </a:solidFill>
                <a:latin typeface="+mn-lt"/>
                <a:ea typeface="+mn-ea"/>
                <a:cs typeface="+mn-cs"/>
              </a:defRPr>
            </a:lvl8pPr>
            <a:lvl9pPr marL="36576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000" kern="1200">
                <a:solidFill>
                  <a:schemeClr val="tx1"/>
                </a:solidFill>
                <a:latin typeface="+mn-lt"/>
                <a:ea typeface="+mn-ea"/>
                <a:cs typeface="+mn-cs"/>
              </a:defRPr>
            </a:lvl9pPr>
          </a:lstStyle>
          <a:p>
            <a:pPr algn="ctr"/>
            <a:r>
              <a:rPr lang="en-US" sz="1800" b="1" dirty="0">
                <a:solidFill>
                  <a:srgbClr val="FFFFFF"/>
                </a:solidFill>
              </a:rPr>
              <a:t>Alison Reppert Gerber</a:t>
            </a:r>
          </a:p>
        </p:txBody>
      </p:sp>
      <p:sp>
        <p:nvSpPr>
          <p:cNvPr id="127" name="Subtitle 39">
            <a:extLst>
              <a:ext uri="{FF2B5EF4-FFF2-40B4-BE49-F238E27FC236}">
                <a16:creationId xmlns:a16="http://schemas.microsoft.com/office/drawing/2014/main" id="{C3FA046A-F7C4-4EF8-B9F5-EEE676889425}"/>
              </a:ext>
            </a:extLst>
          </p:cNvPr>
          <p:cNvSpPr txBox="1">
            <a:spLocks/>
          </p:cNvSpPr>
          <p:nvPr/>
        </p:nvSpPr>
        <p:spPr>
          <a:xfrm>
            <a:off x="1367433" y="3580703"/>
            <a:ext cx="3442375" cy="345100"/>
          </a:xfrm>
          <a:prstGeom prst="rect">
            <a:avLst/>
          </a:prstGeom>
          <a:solidFill>
            <a:srgbClr val="000000">
              <a:alpha val="50000"/>
            </a:srgbClr>
          </a:solidFill>
          <a:ln>
            <a:noFill/>
          </a:ln>
        </p:spPr>
        <p:txBody>
          <a:bodyPr vert="horz" wrap="square" lIns="91440" tIns="45720" rIns="91440" bIns="45720" rtlCol="0">
            <a:normAutofit/>
          </a:bodyPr>
          <a:lstStyle>
            <a:lvl1pPr marL="0" indent="0" algn="l" defTabSz="914400" rtl="0" eaLnBrk="1" latinLnBrk="0" hangingPunct="1">
              <a:lnSpc>
                <a:spcPct val="90000"/>
              </a:lnSpc>
              <a:spcBef>
                <a:spcPts val="1200"/>
              </a:spcBef>
              <a:buClr>
                <a:schemeClr val="accent1">
                  <a:lumMod val="75000"/>
                </a:schemeClr>
              </a:buClr>
              <a:buSzPct val="85000"/>
              <a:buFont typeface="Wingdings" pitchFamily="2" charset="2"/>
              <a:buNone/>
              <a:defRPr sz="2200" kern="1200">
                <a:solidFill>
                  <a:schemeClr val="tx1"/>
                </a:solidFill>
                <a:latin typeface="+mn-lt"/>
                <a:ea typeface="+mn-ea"/>
                <a:cs typeface="+mn-cs"/>
              </a:defRPr>
            </a:lvl1pPr>
            <a:lvl2pPr marL="4572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200" kern="1200">
                <a:solidFill>
                  <a:schemeClr val="tx1"/>
                </a:solidFill>
                <a:latin typeface="+mn-lt"/>
                <a:ea typeface="+mn-ea"/>
                <a:cs typeface="+mn-cs"/>
              </a:defRPr>
            </a:lvl2pPr>
            <a:lvl3pPr marL="9144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200" kern="1200">
                <a:solidFill>
                  <a:schemeClr val="tx1"/>
                </a:solidFill>
                <a:latin typeface="+mn-lt"/>
                <a:ea typeface="+mn-ea"/>
                <a:cs typeface="+mn-cs"/>
              </a:defRPr>
            </a:lvl3pPr>
            <a:lvl4pPr marL="13716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000" kern="1200">
                <a:solidFill>
                  <a:schemeClr val="tx1"/>
                </a:solidFill>
                <a:latin typeface="+mn-lt"/>
                <a:ea typeface="+mn-ea"/>
                <a:cs typeface="+mn-cs"/>
              </a:defRPr>
            </a:lvl4pPr>
            <a:lvl5pPr marL="18288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000" kern="1200">
                <a:solidFill>
                  <a:schemeClr val="tx1"/>
                </a:solidFill>
                <a:latin typeface="+mn-lt"/>
                <a:ea typeface="+mn-ea"/>
                <a:cs typeface="+mn-cs"/>
              </a:defRPr>
            </a:lvl5pPr>
            <a:lvl6pPr marL="22860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000" kern="1200">
                <a:solidFill>
                  <a:schemeClr val="tx1"/>
                </a:solidFill>
                <a:latin typeface="+mn-lt"/>
                <a:ea typeface="+mn-ea"/>
                <a:cs typeface="+mn-cs"/>
              </a:defRPr>
            </a:lvl6pPr>
            <a:lvl7pPr marL="27432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000" kern="1200">
                <a:solidFill>
                  <a:schemeClr val="tx1"/>
                </a:solidFill>
                <a:latin typeface="+mn-lt"/>
                <a:ea typeface="+mn-ea"/>
                <a:cs typeface="+mn-cs"/>
              </a:defRPr>
            </a:lvl7pPr>
            <a:lvl8pPr marL="32004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000" kern="1200">
                <a:solidFill>
                  <a:schemeClr val="tx1"/>
                </a:solidFill>
                <a:latin typeface="+mn-lt"/>
                <a:ea typeface="+mn-ea"/>
                <a:cs typeface="+mn-cs"/>
              </a:defRPr>
            </a:lvl8pPr>
            <a:lvl9pPr marL="3657600" indent="0" algn="ctr"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None/>
              <a:defRPr sz="2000" kern="1200">
                <a:solidFill>
                  <a:schemeClr val="tx1"/>
                </a:solidFill>
                <a:latin typeface="+mn-lt"/>
                <a:ea typeface="+mn-ea"/>
                <a:cs typeface="+mn-cs"/>
              </a:defRPr>
            </a:lvl9pPr>
          </a:lstStyle>
          <a:p>
            <a:pPr algn="ctr"/>
            <a:r>
              <a:rPr lang="en-US" sz="1800" b="1" dirty="0">
                <a:solidFill>
                  <a:srgbClr val="FFFFFF"/>
                </a:solidFill>
              </a:rPr>
              <a:t>Kira Sobers</a:t>
            </a:r>
          </a:p>
        </p:txBody>
      </p:sp>
    </p:spTree>
    <p:extLst>
      <p:ext uri="{BB962C8B-B14F-4D97-AF65-F5344CB8AC3E}">
        <p14:creationId xmlns:p14="http://schemas.microsoft.com/office/powerpoint/2010/main" val="139923541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3"/>
          <a:stretch>
            <a:fillRect/>
          </a:stretch>
        </p:blipFill>
        <p:spPr>
          <a:xfrm>
            <a:off x="-2" y="0"/>
            <a:ext cx="2506134" cy="1691640"/>
          </a:xfrm>
          <a:prstGeom prst="rect">
            <a:avLst/>
          </a:prstGeom>
        </p:spPr>
      </p:pic>
      <p:pic>
        <p:nvPicPr>
          <p:cNvPr id="6" name="Picture 5"/>
          <p:cNvPicPr>
            <a:picLocks noChangeAspect="1"/>
          </p:cNvPicPr>
          <p:nvPr/>
        </p:nvPicPr>
        <p:blipFill>
          <a:blip r:embed="rId4"/>
          <a:stretch>
            <a:fillRect/>
          </a:stretch>
        </p:blipFill>
        <p:spPr>
          <a:xfrm>
            <a:off x="0" y="1708704"/>
            <a:ext cx="2506134" cy="1691640"/>
          </a:xfrm>
          <a:prstGeom prst="rect">
            <a:avLst/>
          </a:prstGeom>
        </p:spPr>
      </p:pic>
      <p:pic>
        <p:nvPicPr>
          <p:cNvPr id="7" name="Picture 6"/>
          <p:cNvPicPr>
            <a:picLocks noChangeAspect="1"/>
          </p:cNvPicPr>
          <p:nvPr/>
        </p:nvPicPr>
        <p:blipFill>
          <a:blip r:embed="rId5"/>
          <a:stretch>
            <a:fillRect/>
          </a:stretch>
        </p:blipFill>
        <p:spPr>
          <a:xfrm>
            <a:off x="0" y="3431199"/>
            <a:ext cx="2506134" cy="1691640"/>
          </a:xfrm>
          <a:prstGeom prst="rect">
            <a:avLst/>
          </a:prstGeom>
        </p:spPr>
      </p:pic>
      <p:pic>
        <p:nvPicPr>
          <p:cNvPr id="1026" name="Picture 2" descr="https://ids.si.edu/ids/deliveryService?id=https://www.si.edu/content/img/museums/banner/nasm-uhc.jpg&amp;max_w=400"/>
          <p:cNvPicPr>
            <a:picLocks noChangeAspect="1" noChangeArrowheads="1"/>
          </p:cNvPicPr>
          <p:nvPr/>
        </p:nvPicPr>
        <p:blipFill>
          <a:blip r:embed="rId6">
            <a:extLst>
              <a:ext uri="{28A0092B-C50C-407E-A947-70E740481C1C}">
                <a14:useLocalDpi xmlns:a14="http://schemas.microsoft.com/office/drawing/2010/main"/>
              </a:ext>
            </a:extLst>
          </a:blip>
          <a:srcRect/>
          <a:stretch>
            <a:fillRect/>
          </a:stretch>
        </p:blipFill>
        <p:spPr bwMode="auto">
          <a:xfrm>
            <a:off x="0" y="5166360"/>
            <a:ext cx="2506134" cy="1691640"/>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https://ids.si.edu/ids/deliveryService?id=https://www.si.edu/content/img/museums/banner/nmah.jpg&amp;max_w=400"/>
          <p:cNvPicPr>
            <a:picLocks noChangeAspect="1" noChangeArrowheads="1"/>
          </p:cNvPicPr>
          <p:nvPr/>
        </p:nvPicPr>
        <p:blipFill>
          <a:blip r:embed="rId7">
            <a:extLst>
              <a:ext uri="{28A0092B-C50C-407E-A947-70E740481C1C}">
                <a14:useLocalDpi xmlns:a14="http://schemas.microsoft.com/office/drawing/2010/main"/>
              </a:ext>
            </a:extLst>
          </a:blip>
          <a:srcRect/>
          <a:stretch>
            <a:fillRect/>
          </a:stretch>
        </p:blipFill>
        <p:spPr bwMode="auto">
          <a:xfrm>
            <a:off x="2346127" y="0"/>
            <a:ext cx="2506134" cy="1691640"/>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9"/>
          <p:cNvPicPr>
            <a:picLocks noChangeAspect="1"/>
          </p:cNvPicPr>
          <p:nvPr/>
        </p:nvPicPr>
        <p:blipFill>
          <a:blip r:embed="rId8"/>
          <a:stretch>
            <a:fillRect/>
          </a:stretch>
        </p:blipFill>
        <p:spPr>
          <a:xfrm>
            <a:off x="2381750" y="1697205"/>
            <a:ext cx="2496886" cy="1691640"/>
          </a:xfrm>
          <a:prstGeom prst="rect">
            <a:avLst/>
          </a:prstGeom>
        </p:spPr>
      </p:pic>
      <p:pic>
        <p:nvPicPr>
          <p:cNvPr id="11" name="Picture 10"/>
          <p:cNvPicPr>
            <a:picLocks noChangeAspect="1"/>
          </p:cNvPicPr>
          <p:nvPr/>
        </p:nvPicPr>
        <p:blipFill>
          <a:blip r:embed="rId9"/>
          <a:stretch>
            <a:fillRect/>
          </a:stretch>
        </p:blipFill>
        <p:spPr>
          <a:xfrm>
            <a:off x="2349665" y="3433010"/>
            <a:ext cx="2506134" cy="1691640"/>
          </a:xfrm>
          <a:prstGeom prst="rect">
            <a:avLst/>
          </a:prstGeom>
        </p:spPr>
      </p:pic>
      <p:pic>
        <p:nvPicPr>
          <p:cNvPr id="13" name="Picture 12"/>
          <p:cNvPicPr>
            <a:picLocks noChangeAspect="1"/>
          </p:cNvPicPr>
          <p:nvPr/>
        </p:nvPicPr>
        <p:blipFill>
          <a:blip r:embed="rId10"/>
          <a:stretch>
            <a:fillRect/>
          </a:stretch>
        </p:blipFill>
        <p:spPr>
          <a:xfrm>
            <a:off x="9685866" y="5166360"/>
            <a:ext cx="2506134" cy="1691640"/>
          </a:xfrm>
          <a:prstGeom prst="rect">
            <a:avLst/>
          </a:prstGeom>
        </p:spPr>
      </p:pic>
      <p:pic>
        <p:nvPicPr>
          <p:cNvPr id="14" name="Picture 13"/>
          <p:cNvPicPr>
            <a:picLocks noChangeAspect="1"/>
          </p:cNvPicPr>
          <p:nvPr/>
        </p:nvPicPr>
        <p:blipFill>
          <a:blip r:embed="rId11"/>
          <a:stretch>
            <a:fillRect/>
          </a:stretch>
        </p:blipFill>
        <p:spPr>
          <a:xfrm>
            <a:off x="4841592" y="0"/>
            <a:ext cx="2509161" cy="1691640"/>
          </a:xfrm>
          <a:prstGeom prst="rect">
            <a:avLst/>
          </a:prstGeom>
        </p:spPr>
      </p:pic>
      <p:pic>
        <p:nvPicPr>
          <p:cNvPr id="15" name="Picture 14"/>
          <p:cNvPicPr>
            <a:picLocks noChangeAspect="1"/>
          </p:cNvPicPr>
          <p:nvPr/>
        </p:nvPicPr>
        <p:blipFill>
          <a:blip r:embed="rId12"/>
          <a:stretch>
            <a:fillRect/>
          </a:stretch>
        </p:blipFill>
        <p:spPr>
          <a:xfrm>
            <a:off x="4856117" y="1710971"/>
            <a:ext cx="2496886" cy="1691640"/>
          </a:xfrm>
          <a:prstGeom prst="rect">
            <a:avLst/>
          </a:prstGeom>
        </p:spPr>
      </p:pic>
      <p:pic>
        <p:nvPicPr>
          <p:cNvPr id="16" name="Picture 15"/>
          <p:cNvPicPr>
            <a:picLocks noChangeAspect="1"/>
          </p:cNvPicPr>
          <p:nvPr/>
        </p:nvPicPr>
        <p:blipFill>
          <a:blip r:embed="rId13"/>
          <a:stretch>
            <a:fillRect/>
          </a:stretch>
        </p:blipFill>
        <p:spPr>
          <a:xfrm>
            <a:off x="4858791" y="3433011"/>
            <a:ext cx="2506134" cy="1691640"/>
          </a:xfrm>
          <a:prstGeom prst="rect">
            <a:avLst/>
          </a:prstGeom>
        </p:spPr>
      </p:pic>
      <p:pic>
        <p:nvPicPr>
          <p:cNvPr id="18" name="Picture 17"/>
          <p:cNvPicPr>
            <a:picLocks noChangeAspect="1"/>
          </p:cNvPicPr>
          <p:nvPr/>
        </p:nvPicPr>
        <p:blipFill>
          <a:blip r:embed="rId14"/>
          <a:stretch>
            <a:fillRect/>
          </a:stretch>
        </p:blipFill>
        <p:spPr>
          <a:xfrm>
            <a:off x="4867326" y="5166360"/>
            <a:ext cx="2490645" cy="1691640"/>
          </a:xfrm>
          <a:prstGeom prst="rect">
            <a:avLst/>
          </a:prstGeom>
        </p:spPr>
      </p:pic>
      <p:pic>
        <p:nvPicPr>
          <p:cNvPr id="19" name="Picture 18"/>
          <p:cNvPicPr>
            <a:picLocks noChangeAspect="1"/>
          </p:cNvPicPr>
          <p:nvPr/>
        </p:nvPicPr>
        <p:blipFill>
          <a:blip r:embed="rId15"/>
          <a:stretch>
            <a:fillRect/>
          </a:stretch>
        </p:blipFill>
        <p:spPr>
          <a:xfrm>
            <a:off x="7273476" y="0"/>
            <a:ext cx="2506134" cy="1691640"/>
          </a:xfrm>
          <a:prstGeom prst="rect">
            <a:avLst/>
          </a:prstGeom>
        </p:spPr>
      </p:pic>
      <p:pic>
        <p:nvPicPr>
          <p:cNvPr id="20" name="Picture 19"/>
          <p:cNvPicPr>
            <a:picLocks noChangeAspect="1"/>
          </p:cNvPicPr>
          <p:nvPr/>
        </p:nvPicPr>
        <p:blipFill>
          <a:blip r:embed="rId16"/>
          <a:stretch>
            <a:fillRect/>
          </a:stretch>
        </p:blipFill>
        <p:spPr>
          <a:xfrm>
            <a:off x="7206914" y="1716813"/>
            <a:ext cx="2506134" cy="1691640"/>
          </a:xfrm>
          <a:prstGeom prst="rect">
            <a:avLst/>
          </a:prstGeom>
        </p:spPr>
      </p:pic>
      <p:pic>
        <p:nvPicPr>
          <p:cNvPr id="21" name="Picture 20"/>
          <p:cNvPicPr>
            <a:picLocks noChangeAspect="1"/>
          </p:cNvPicPr>
          <p:nvPr/>
        </p:nvPicPr>
        <p:blipFill>
          <a:blip r:embed="rId17"/>
          <a:stretch>
            <a:fillRect/>
          </a:stretch>
        </p:blipFill>
        <p:spPr>
          <a:xfrm>
            <a:off x="7248217" y="3421731"/>
            <a:ext cx="2496886" cy="1691640"/>
          </a:xfrm>
          <a:prstGeom prst="rect">
            <a:avLst/>
          </a:prstGeom>
        </p:spPr>
      </p:pic>
      <p:pic>
        <p:nvPicPr>
          <p:cNvPr id="22" name="Picture 21"/>
          <p:cNvPicPr>
            <a:picLocks noChangeAspect="1"/>
          </p:cNvPicPr>
          <p:nvPr/>
        </p:nvPicPr>
        <p:blipFill>
          <a:blip r:embed="rId18"/>
          <a:stretch>
            <a:fillRect/>
          </a:stretch>
        </p:blipFill>
        <p:spPr>
          <a:xfrm>
            <a:off x="7245822" y="5166360"/>
            <a:ext cx="2506134" cy="1691640"/>
          </a:xfrm>
          <a:prstGeom prst="rect">
            <a:avLst/>
          </a:prstGeom>
        </p:spPr>
      </p:pic>
      <p:pic>
        <p:nvPicPr>
          <p:cNvPr id="23" name="Picture 22"/>
          <p:cNvPicPr>
            <a:picLocks noChangeAspect="1"/>
          </p:cNvPicPr>
          <p:nvPr/>
        </p:nvPicPr>
        <p:blipFill>
          <a:blip r:embed="rId19"/>
          <a:stretch>
            <a:fillRect/>
          </a:stretch>
        </p:blipFill>
        <p:spPr>
          <a:xfrm>
            <a:off x="9695114" y="1716506"/>
            <a:ext cx="2496886" cy="1691640"/>
          </a:xfrm>
          <a:prstGeom prst="rect">
            <a:avLst/>
          </a:prstGeom>
        </p:spPr>
      </p:pic>
      <p:pic>
        <p:nvPicPr>
          <p:cNvPr id="24" name="Picture 23"/>
          <p:cNvPicPr>
            <a:picLocks noChangeAspect="1"/>
          </p:cNvPicPr>
          <p:nvPr/>
        </p:nvPicPr>
        <p:blipFill>
          <a:blip r:embed="rId20"/>
          <a:stretch>
            <a:fillRect/>
          </a:stretch>
        </p:blipFill>
        <p:spPr>
          <a:xfrm>
            <a:off x="9685866" y="0"/>
            <a:ext cx="2506134" cy="1691640"/>
          </a:xfrm>
          <a:prstGeom prst="rect">
            <a:avLst/>
          </a:prstGeom>
        </p:spPr>
      </p:pic>
      <p:pic>
        <p:nvPicPr>
          <p:cNvPr id="26" name="Picture 25"/>
          <p:cNvPicPr>
            <a:picLocks noChangeAspect="1"/>
          </p:cNvPicPr>
          <p:nvPr/>
        </p:nvPicPr>
        <p:blipFill>
          <a:blip r:embed="rId21"/>
          <a:stretch>
            <a:fillRect/>
          </a:stretch>
        </p:blipFill>
        <p:spPr>
          <a:xfrm>
            <a:off x="9685866" y="3426494"/>
            <a:ext cx="2506134" cy="1691640"/>
          </a:xfrm>
          <a:prstGeom prst="rect">
            <a:avLst/>
          </a:prstGeom>
        </p:spPr>
      </p:pic>
      <p:pic>
        <p:nvPicPr>
          <p:cNvPr id="12" name="Picture 11"/>
          <p:cNvPicPr>
            <a:picLocks noChangeAspect="1"/>
          </p:cNvPicPr>
          <p:nvPr/>
        </p:nvPicPr>
        <p:blipFill>
          <a:blip r:embed="rId22"/>
          <a:stretch>
            <a:fillRect/>
          </a:stretch>
        </p:blipFill>
        <p:spPr>
          <a:xfrm>
            <a:off x="2381749" y="5166360"/>
            <a:ext cx="2506134" cy="1691640"/>
          </a:xfrm>
          <a:prstGeom prst="rect">
            <a:avLst/>
          </a:prstGeom>
        </p:spPr>
      </p:pic>
      <p:graphicFrame>
        <p:nvGraphicFramePr>
          <p:cNvPr id="4" name="Diagram 3"/>
          <p:cNvGraphicFramePr/>
          <p:nvPr>
            <p:extLst>
              <p:ext uri="{D42A27DB-BD31-4B8C-83A1-F6EECF244321}">
                <p14:modId xmlns:p14="http://schemas.microsoft.com/office/powerpoint/2010/main" val="1950087168"/>
              </p:ext>
            </p:extLst>
          </p:nvPr>
        </p:nvGraphicFramePr>
        <p:xfrm>
          <a:off x="2951747" y="770020"/>
          <a:ext cx="7655185" cy="5366084"/>
        </p:xfrm>
        <a:graphic>
          <a:graphicData uri="http://schemas.openxmlformats.org/drawingml/2006/diagram">
            <dgm:relIds xmlns:dgm="http://schemas.openxmlformats.org/drawingml/2006/diagram" xmlns:r="http://schemas.openxmlformats.org/officeDocument/2006/relationships" r:dm="rId23" r:lo="rId24" r:qs="rId25" r:cs="rId26"/>
          </a:graphicData>
        </a:graphic>
      </p:graphicFrame>
    </p:spTree>
    <p:extLst>
      <p:ext uri="{BB962C8B-B14F-4D97-AF65-F5344CB8AC3E}">
        <p14:creationId xmlns:p14="http://schemas.microsoft.com/office/powerpoint/2010/main" val="405110661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505150" y="430306"/>
            <a:ext cx="11394242" cy="584775"/>
          </a:xfrm>
          <a:prstGeom prst="rect">
            <a:avLst/>
          </a:prstGeom>
          <a:noFill/>
        </p:spPr>
        <p:txBody>
          <a:bodyPr wrap="square" rtlCol="0">
            <a:spAutoFit/>
          </a:bodyPr>
          <a:lstStyle/>
          <a:p>
            <a:r>
              <a:rPr lang="en-US" sz="3200" dirty="0">
                <a:solidFill>
                  <a:schemeClr val="accent4">
                    <a:lumMod val="60000"/>
                    <a:lumOff val="40000"/>
                  </a:schemeClr>
                </a:solidFill>
              </a:rPr>
              <a:t>Are our audiovisual collections in boxes with other media?</a:t>
            </a:r>
          </a:p>
        </p:txBody>
      </p:sp>
      <p:sp>
        <p:nvSpPr>
          <p:cNvPr id="5" name="TextBox 4"/>
          <p:cNvSpPr txBox="1"/>
          <p:nvPr/>
        </p:nvSpPr>
        <p:spPr>
          <a:xfrm>
            <a:off x="603862" y="1076637"/>
            <a:ext cx="7243483" cy="707886"/>
          </a:xfrm>
          <a:prstGeom prst="rect">
            <a:avLst/>
          </a:prstGeom>
          <a:noFill/>
        </p:spPr>
        <p:txBody>
          <a:bodyPr wrap="square" rtlCol="0">
            <a:spAutoFit/>
          </a:bodyPr>
          <a:lstStyle/>
          <a:p>
            <a:r>
              <a:rPr lang="en-US" sz="4000" dirty="0">
                <a:solidFill>
                  <a:schemeClr val="accent5">
                    <a:lumMod val="75000"/>
                  </a:schemeClr>
                </a:solidFill>
              </a:rPr>
              <a:t>Are they item-level cataloged?</a:t>
            </a:r>
          </a:p>
        </p:txBody>
      </p:sp>
      <p:sp>
        <p:nvSpPr>
          <p:cNvPr id="6" name="TextBox 5"/>
          <p:cNvSpPr txBox="1"/>
          <p:nvPr/>
        </p:nvSpPr>
        <p:spPr>
          <a:xfrm>
            <a:off x="4153886" y="1715199"/>
            <a:ext cx="7745506" cy="707886"/>
          </a:xfrm>
          <a:prstGeom prst="rect">
            <a:avLst/>
          </a:prstGeom>
          <a:noFill/>
        </p:spPr>
        <p:txBody>
          <a:bodyPr wrap="square" rtlCol="0">
            <a:spAutoFit/>
          </a:bodyPr>
          <a:lstStyle/>
          <a:p>
            <a:r>
              <a:rPr lang="en-US" sz="4000" b="1" dirty="0">
                <a:solidFill>
                  <a:schemeClr val="accent4">
                    <a:lumMod val="75000"/>
                  </a:schemeClr>
                </a:solidFill>
              </a:rPr>
              <a:t>Is this information accurate?</a:t>
            </a:r>
          </a:p>
        </p:txBody>
      </p:sp>
      <p:sp>
        <p:nvSpPr>
          <p:cNvPr id="7" name="TextBox 6"/>
          <p:cNvSpPr txBox="1"/>
          <p:nvPr/>
        </p:nvSpPr>
        <p:spPr>
          <a:xfrm>
            <a:off x="603862" y="2484640"/>
            <a:ext cx="10560424" cy="769441"/>
          </a:xfrm>
          <a:prstGeom prst="rect">
            <a:avLst/>
          </a:prstGeom>
          <a:noFill/>
        </p:spPr>
        <p:txBody>
          <a:bodyPr wrap="square" rtlCol="0">
            <a:spAutoFit/>
          </a:bodyPr>
          <a:lstStyle/>
          <a:p>
            <a:r>
              <a:rPr lang="en-US" sz="4400" i="1" dirty="0">
                <a:solidFill>
                  <a:schemeClr val="bg2">
                    <a:lumMod val="25000"/>
                  </a:schemeClr>
                </a:solidFill>
              </a:rPr>
              <a:t>How many copies of this content exist?</a:t>
            </a:r>
          </a:p>
        </p:txBody>
      </p:sp>
      <p:sp>
        <p:nvSpPr>
          <p:cNvPr id="8" name="TextBox 7"/>
          <p:cNvSpPr txBox="1"/>
          <p:nvPr/>
        </p:nvSpPr>
        <p:spPr>
          <a:xfrm>
            <a:off x="1306908" y="3184758"/>
            <a:ext cx="9857378" cy="830997"/>
          </a:xfrm>
          <a:prstGeom prst="rect">
            <a:avLst/>
          </a:prstGeom>
          <a:noFill/>
        </p:spPr>
        <p:txBody>
          <a:bodyPr wrap="none" rtlCol="0">
            <a:spAutoFit/>
          </a:bodyPr>
          <a:lstStyle/>
          <a:p>
            <a:r>
              <a:rPr lang="en-US" sz="4800" dirty="0">
                <a:solidFill>
                  <a:schemeClr val="accent2">
                    <a:lumMod val="75000"/>
                  </a:schemeClr>
                </a:solidFill>
              </a:rPr>
              <a:t>Do we have the playback equipment?</a:t>
            </a:r>
          </a:p>
        </p:txBody>
      </p:sp>
      <p:sp>
        <p:nvSpPr>
          <p:cNvPr id="9" name="TextBox 8"/>
          <p:cNvSpPr txBox="1"/>
          <p:nvPr/>
        </p:nvSpPr>
        <p:spPr>
          <a:xfrm>
            <a:off x="225956" y="3967682"/>
            <a:ext cx="10659136" cy="646331"/>
          </a:xfrm>
          <a:prstGeom prst="rect">
            <a:avLst/>
          </a:prstGeom>
          <a:noFill/>
        </p:spPr>
        <p:txBody>
          <a:bodyPr wrap="none" rtlCol="0">
            <a:spAutoFit/>
          </a:bodyPr>
          <a:lstStyle/>
          <a:p>
            <a:r>
              <a:rPr lang="en-US" sz="3600" b="1" dirty="0"/>
              <a:t>Do we have the infrastructure for digital preservation?</a:t>
            </a:r>
          </a:p>
        </p:txBody>
      </p:sp>
      <p:sp>
        <p:nvSpPr>
          <p:cNvPr id="10" name="TextBox 9"/>
          <p:cNvSpPr txBox="1"/>
          <p:nvPr/>
        </p:nvSpPr>
        <p:spPr>
          <a:xfrm>
            <a:off x="4153886" y="4534037"/>
            <a:ext cx="7906871" cy="769441"/>
          </a:xfrm>
          <a:prstGeom prst="rect">
            <a:avLst/>
          </a:prstGeom>
          <a:noFill/>
        </p:spPr>
        <p:txBody>
          <a:bodyPr wrap="square" rtlCol="0">
            <a:spAutoFit/>
          </a:bodyPr>
          <a:lstStyle/>
          <a:p>
            <a:r>
              <a:rPr lang="en-US" sz="4400" dirty="0">
                <a:solidFill>
                  <a:schemeClr val="tx2">
                    <a:lumMod val="60000"/>
                    <a:lumOff val="40000"/>
                  </a:schemeClr>
                </a:solidFill>
              </a:rPr>
              <a:t>Are we staffed appropriately?</a:t>
            </a:r>
          </a:p>
        </p:txBody>
      </p:sp>
      <p:sp>
        <p:nvSpPr>
          <p:cNvPr id="11" name="TextBox 10"/>
          <p:cNvSpPr txBox="1"/>
          <p:nvPr/>
        </p:nvSpPr>
        <p:spPr>
          <a:xfrm>
            <a:off x="603862" y="5121644"/>
            <a:ext cx="7709647" cy="830997"/>
          </a:xfrm>
          <a:prstGeom prst="rect">
            <a:avLst/>
          </a:prstGeom>
          <a:noFill/>
        </p:spPr>
        <p:txBody>
          <a:bodyPr wrap="square" rtlCol="0">
            <a:spAutoFit/>
          </a:bodyPr>
          <a:lstStyle/>
          <a:p>
            <a:r>
              <a:rPr lang="en-US" sz="4800" b="1" i="1" dirty="0">
                <a:solidFill>
                  <a:schemeClr val="accent3">
                    <a:lumMod val="90000"/>
                    <a:lumOff val="10000"/>
                  </a:schemeClr>
                </a:solidFill>
              </a:rPr>
              <a:t>Is everyone trained?</a:t>
            </a:r>
          </a:p>
        </p:txBody>
      </p:sp>
      <p:sp>
        <p:nvSpPr>
          <p:cNvPr id="12" name="TextBox 11"/>
          <p:cNvSpPr txBox="1"/>
          <p:nvPr/>
        </p:nvSpPr>
        <p:spPr>
          <a:xfrm>
            <a:off x="157924" y="5875548"/>
            <a:ext cx="10795199" cy="707886"/>
          </a:xfrm>
          <a:prstGeom prst="rect">
            <a:avLst/>
          </a:prstGeom>
          <a:noFill/>
        </p:spPr>
        <p:txBody>
          <a:bodyPr wrap="none" rtlCol="0">
            <a:spAutoFit/>
          </a:bodyPr>
          <a:lstStyle/>
          <a:p>
            <a:r>
              <a:rPr lang="en-US" sz="4000" dirty="0">
                <a:solidFill>
                  <a:schemeClr val="accent6">
                    <a:lumMod val="50000"/>
                  </a:schemeClr>
                </a:solidFill>
              </a:rPr>
              <a:t>Are our collections in optimal storage conditions?</a:t>
            </a:r>
          </a:p>
        </p:txBody>
      </p:sp>
      <p:sp>
        <p:nvSpPr>
          <p:cNvPr id="2" name="Slide Number Placeholder 1">
            <a:extLst>
              <a:ext uri="{FF2B5EF4-FFF2-40B4-BE49-F238E27FC236}">
                <a16:creationId xmlns:a16="http://schemas.microsoft.com/office/drawing/2014/main" id="{02F8B7F8-2C45-4A49-99BD-F8CC7C06BAF7}"/>
              </a:ext>
            </a:extLst>
          </p:cNvPr>
          <p:cNvSpPr>
            <a:spLocks noGrp="1"/>
          </p:cNvSpPr>
          <p:nvPr>
            <p:ph type="sldNum" sz="quarter" idx="12"/>
          </p:nvPr>
        </p:nvSpPr>
        <p:spPr/>
        <p:txBody>
          <a:bodyPr/>
          <a:lstStyle/>
          <a:p>
            <a:fld id="{330EA680-D336-4FF7-8B7A-9848BB0A1C32}" type="slidenum">
              <a:rPr lang="en-US" smtClean="0"/>
              <a:t>4</a:t>
            </a:fld>
            <a:endParaRPr lang="en-US" dirty="0"/>
          </a:p>
        </p:txBody>
      </p:sp>
    </p:spTree>
    <p:extLst>
      <p:ext uri="{BB962C8B-B14F-4D97-AF65-F5344CB8AC3E}">
        <p14:creationId xmlns:p14="http://schemas.microsoft.com/office/powerpoint/2010/main" val="10969664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6" name="Rectangle 6">
            <a:extLst>
              <a:ext uri="{FF2B5EF4-FFF2-40B4-BE49-F238E27FC236}">
                <a16:creationId xmlns:a16="http://schemas.microsoft.com/office/drawing/2014/main" id="{9A3D0CE2-91FF-49B3-A5D8-181E900D750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34694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67" name="Rectangle 8">
            <a:extLst>
              <a:ext uri="{FF2B5EF4-FFF2-40B4-BE49-F238E27FC236}">
                <a16:creationId xmlns:a16="http://schemas.microsoft.com/office/drawing/2014/main" id="{58AEBD96-C315-4F53-9D9E-0E20E993EBF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429969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68" name="Rectangle 10">
            <a:extLst>
              <a:ext uri="{FF2B5EF4-FFF2-40B4-BE49-F238E27FC236}">
                <a16:creationId xmlns:a16="http://schemas.microsoft.com/office/drawing/2014/main" id="{78916AAA-66F6-4DFA-88ED-7E27CF6B8DA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484779"/>
            <a:ext cx="10222992" cy="2743200"/>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grpSp>
        <p:nvGrpSpPr>
          <p:cNvPr id="69" name="Group 12">
            <a:extLst>
              <a:ext uri="{FF2B5EF4-FFF2-40B4-BE49-F238E27FC236}">
                <a16:creationId xmlns:a16="http://schemas.microsoft.com/office/drawing/2014/main" id="{A137D43F-BAD6-47F1-AA65-AEEA38A2FF30}"/>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9649215" y="4068923"/>
            <a:ext cx="1080904" cy="1080902"/>
            <a:chOff x="9685338" y="4460675"/>
            <a:chExt cx="1080904" cy="1080902"/>
          </a:xfrm>
        </p:grpSpPr>
        <p:sp>
          <p:nvSpPr>
            <p:cNvPr id="14" name="Oval 13">
              <a:extLst>
                <a:ext uri="{FF2B5EF4-FFF2-40B4-BE49-F238E27FC236}">
                  <a16:creationId xmlns:a16="http://schemas.microsoft.com/office/drawing/2014/main" id="{D512C9B2-6B22-4211-A940-FCD7C2CD0BE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5">
                <a:duotone>
                  <a:schemeClr val="accent1">
                    <a:shade val="45000"/>
                    <a:satMod val="135000"/>
                  </a:schemeClr>
                  <a:prstClr val="white"/>
                </a:duotone>
                <a:extLst>
                  <a:ext uri="{BEBA8EAE-BF5A-486C-A8C5-ECC9F3942E4B}">
                    <a14:imgProps xmlns:a14="http://schemas.microsoft.com/office/drawing/2010/main">
                      <a14:imgLayer r:embed="rId6">
                        <a14:imgEffect>
                          <a14:saturation sat="95000"/>
                        </a14:imgEffect>
                      </a14:imgLayer>
                    </a14:imgProps>
                  </a:ext>
                </a:extLst>
              </a:blip>
              <a:srcRect/>
              <a:tile tx="0" ty="0" sx="85000" sy="85000" flip="none" algn="tl"/>
            </a:blipFill>
            <a:ln w="25400" cap="flat" cmpd="sng" algn="ctr">
              <a:noFill/>
              <a:prstDash val="solid"/>
            </a:ln>
            <a:effectLst/>
          </p:spPr>
        </p:sp>
        <p:sp>
          <p:nvSpPr>
            <p:cNvPr id="70" name="Oval 14">
              <a:extLst>
                <a:ext uri="{FF2B5EF4-FFF2-40B4-BE49-F238E27FC236}">
                  <a16:creationId xmlns:a16="http://schemas.microsoft.com/office/drawing/2014/main" id="{85F7DB84-CDE7-46F8-90DD-9D048A7D52D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sp>
      </p:grpSp>
      <p:sp>
        <p:nvSpPr>
          <p:cNvPr id="71" name="Rectangle 16">
            <a:extLst>
              <a:ext uri="{FF2B5EF4-FFF2-40B4-BE49-F238E27FC236}">
                <a16:creationId xmlns:a16="http://schemas.microsoft.com/office/drawing/2014/main" id="{48FDEBDB-5859-4B9E-8810-2C5CFED093F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8952"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1"/>
          <p:cNvSpPr>
            <a:spLocks noGrp="1"/>
          </p:cNvSpPr>
          <p:nvPr>
            <p:ph type="title"/>
          </p:nvPr>
        </p:nvSpPr>
        <p:spPr>
          <a:xfrm>
            <a:off x="1051560" y="942975"/>
            <a:ext cx="9966960" cy="3525056"/>
          </a:xfrm>
        </p:spPr>
        <p:txBody>
          <a:bodyPr vert="horz" lIns="91440" tIns="45720" rIns="91440" bIns="45720" rtlCol="0" anchor="b">
            <a:normAutofit/>
          </a:bodyPr>
          <a:lstStyle/>
          <a:p>
            <a:pPr algn="ctr"/>
            <a:r>
              <a:rPr lang="en-US" sz="9600" i="1" cap="all" dirty="0">
                <a:solidFill>
                  <a:srgbClr val="FFFFFF"/>
                </a:solidFill>
              </a:rPr>
              <a:t>So how did we do it?</a:t>
            </a:r>
          </a:p>
        </p:txBody>
      </p:sp>
      <p:cxnSp>
        <p:nvCxnSpPr>
          <p:cNvPr id="72" name="Straight Connector 18">
            <a:extLst>
              <a:ext uri="{FF2B5EF4-FFF2-40B4-BE49-F238E27FC236}">
                <a16:creationId xmlns:a16="http://schemas.microsoft.com/office/drawing/2014/main" id="{B1D1A340-723B-4014-B5FE-204F06273136}"/>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1524000" y="4558589"/>
            <a:ext cx="9144000" cy="0"/>
          </a:xfrm>
          <a:prstGeom prst="line">
            <a:avLst/>
          </a:prstGeom>
          <a:ln w="28575">
            <a:solidFill>
              <a:srgbClr val="FFFFFF">
                <a:alpha val="50000"/>
              </a:srgb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15859293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Rectangle 9">
            <a:extLst>
              <a:ext uri="{FF2B5EF4-FFF2-40B4-BE49-F238E27FC236}">
                <a16:creationId xmlns:a16="http://schemas.microsoft.com/office/drawing/2014/main" id="{76839A44-7256-4FA9-B4B6-4E29E9A3EEB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836310" y="0"/>
            <a:ext cx="4355689" cy="6857999"/>
          </a:xfrm>
          <a:prstGeom prst="rect">
            <a:avLst/>
          </a:prstGeom>
          <a:blipFill dpi="0" rotWithShape="1">
            <a:blip r:embed="rId3">
              <a:alphaModFix amt="60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1"/>
          <p:cNvSpPr>
            <a:spLocks noGrp="1"/>
          </p:cNvSpPr>
          <p:nvPr>
            <p:ph type="title"/>
          </p:nvPr>
        </p:nvSpPr>
        <p:spPr>
          <a:xfrm>
            <a:off x="8479777" y="639763"/>
            <a:ext cx="3046073" cy="5177377"/>
          </a:xfrm>
          <a:ln>
            <a:noFill/>
          </a:ln>
        </p:spPr>
        <p:txBody>
          <a:bodyPr>
            <a:normAutofit/>
          </a:bodyPr>
          <a:lstStyle/>
          <a:p>
            <a:r>
              <a:rPr lang="en-US" sz="4000" dirty="0"/>
              <a:t>Making it happen…</a:t>
            </a:r>
          </a:p>
        </p:txBody>
      </p:sp>
      <p:grpSp>
        <p:nvGrpSpPr>
          <p:cNvPr id="8" name="Group 11">
            <a:extLst>
              <a:ext uri="{FF2B5EF4-FFF2-40B4-BE49-F238E27FC236}">
                <a16:creationId xmlns:a16="http://schemas.microsoft.com/office/drawing/2014/main" id="{0297EC10-3FA3-405D-8330-7FE09439F63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1401725" y="6229681"/>
            <a:ext cx="457200" cy="457200"/>
            <a:chOff x="11361456" y="6195813"/>
            <a:chExt cx="548640" cy="548640"/>
          </a:xfrm>
        </p:grpSpPr>
        <p:sp>
          <p:nvSpPr>
            <p:cNvPr id="13" name="Oval 12">
              <a:extLst>
                <a:ext uri="{FF2B5EF4-FFF2-40B4-BE49-F238E27FC236}">
                  <a16:creationId xmlns:a16="http://schemas.microsoft.com/office/drawing/2014/main" id="{AC89356B-08DA-4B8B-9B20-EFDCF2B227C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61456" y="6195813"/>
              <a:ext cx="548640" cy="548640"/>
            </a:xfrm>
            <a:prstGeom prst="ellipse">
              <a:avLst/>
            </a:prstGeom>
            <a:blipFill dpi="0" rotWithShape="1">
              <a:blip r:embed="rId5">
                <a:duotone>
                  <a:schemeClr val="accent1">
                    <a:shade val="45000"/>
                    <a:satMod val="135000"/>
                  </a:schemeClr>
                  <a:prstClr val="white"/>
                </a:duotone>
              </a:blip>
              <a:srcRect/>
              <a:tile tx="5080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9" name="Oval 13">
              <a:extLst>
                <a:ext uri="{FF2B5EF4-FFF2-40B4-BE49-F238E27FC236}">
                  <a16:creationId xmlns:a16="http://schemas.microsoft.com/office/drawing/2014/main" id="{53A61CB2-65E6-42A9-A226-C718AE327828}"/>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96488" y="6230844"/>
              <a:ext cx="478576" cy="478578"/>
            </a:xfrm>
            <a:prstGeom prst="ellipse">
              <a:avLst/>
            </a:prstGeom>
            <a:noFill/>
            <a:ln w="12700" cap="flat" cmpd="sng" algn="ctr">
              <a:solidFill>
                <a:srgbClr val="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graphicFrame>
        <p:nvGraphicFramePr>
          <p:cNvPr id="5" name="Content Placeholder 2">
            <a:extLst>
              <a:ext uri="{FF2B5EF4-FFF2-40B4-BE49-F238E27FC236}">
                <a16:creationId xmlns:a16="http://schemas.microsoft.com/office/drawing/2014/main" id="{93DAD646-83D9-4CD7-A502-74041DE5A81B}"/>
              </a:ext>
            </a:extLst>
          </p:cNvPr>
          <p:cNvGraphicFramePr>
            <a:graphicFrameLocks noGrp="1"/>
          </p:cNvGraphicFramePr>
          <p:nvPr>
            <p:ph idx="1"/>
            <p:extLst>
              <p:ext uri="{D42A27DB-BD31-4B8C-83A1-F6EECF244321}">
                <p14:modId xmlns:p14="http://schemas.microsoft.com/office/powerpoint/2010/main" val="2906040123"/>
              </p:ext>
            </p:extLst>
          </p:nvPr>
        </p:nvGraphicFramePr>
        <p:xfrm>
          <a:off x="622300" y="639763"/>
          <a:ext cx="6572250" cy="5588000"/>
        </p:xfrm>
        <a:graphic>
          <a:graphicData uri="http://schemas.openxmlformats.org/drawingml/2006/diagram">
            <dgm:relIds xmlns:dgm="http://schemas.openxmlformats.org/drawingml/2006/diagram" xmlns:r="http://schemas.openxmlformats.org/officeDocument/2006/relationships" r:dm="rId6" r:lo="rId7" r:qs="rId8" r:cs="rId9"/>
          </a:graphicData>
        </a:graphic>
      </p:graphicFrame>
      <p:sp>
        <p:nvSpPr>
          <p:cNvPr id="18" name="Slide Number Placeholder 17">
            <a:extLst>
              <a:ext uri="{FF2B5EF4-FFF2-40B4-BE49-F238E27FC236}">
                <a16:creationId xmlns:a16="http://schemas.microsoft.com/office/drawing/2014/main" id="{1F6221D1-A721-4F9D-9B6C-84203AFA34FF}"/>
              </a:ext>
            </a:extLst>
          </p:cNvPr>
          <p:cNvSpPr>
            <a:spLocks noGrp="1"/>
          </p:cNvSpPr>
          <p:nvPr>
            <p:ph type="sldNum" sz="quarter" idx="12"/>
          </p:nvPr>
        </p:nvSpPr>
        <p:spPr/>
        <p:txBody>
          <a:bodyPr/>
          <a:lstStyle/>
          <a:p>
            <a:fld id="{E31375A4-56A4-47D6-9801-1991572033F7}" type="slidenum">
              <a:rPr lang="en-US" smtClean="0"/>
              <a:pPr/>
              <a:t>6</a:t>
            </a:fld>
            <a:endParaRPr lang="en-US" dirty="0"/>
          </a:p>
        </p:txBody>
      </p:sp>
    </p:spTree>
    <p:extLst>
      <p:ext uri="{BB962C8B-B14F-4D97-AF65-F5344CB8AC3E}">
        <p14:creationId xmlns:p14="http://schemas.microsoft.com/office/powerpoint/2010/main" val="393684043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showMasterSp="0">
  <p:cSld>
    <p:bg>
      <p:bgPr>
        <a:solidFill>
          <a:schemeClr val="bg1"/>
        </a:solidFill>
        <a:effectLst/>
      </p:bgPr>
    </p:bg>
    <p:spTree>
      <p:nvGrpSpPr>
        <p:cNvPr id="1" name=""/>
        <p:cNvGrpSpPr/>
        <p:nvPr/>
      </p:nvGrpSpPr>
      <p:grpSpPr>
        <a:xfrm>
          <a:off x="0" y="0"/>
          <a:ext cx="0" cy="0"/>
          <a:chOff x="0" y="0"/>
          <a:chExt cx="0" cy="0"/>
        </a:xfrm>
      </p:grpSpPr>
      <p:sp>
        <p:nvSpPr>
          <p:cNvPr id="9" name="TextBox 8"/>
          <p:cNvSpPr txBox="1"/>
          <p:nvPr/>
        </p:nvSpPr>
        <p:spPr>
          <a:xfrm rot="16200000">
            <a:off x="-2225070" y="2720370"/>
            <a:ext cx="7010400" cy="1569660"/>
          </a:xfrm>
          <a:prstGeom prst="rect">
            <a:avLst/>
          </a:prstGeom>
          <a:noFill/>
        </p:spPr>
        <p:txBody>
          <a:bodyPr wrap="square" rtlCol="0">
            <a:spAutoFit/>
          </a:bodyPr>
          <a:lstStyle/>
          <a:p>
            <a:pPr algn="ctr"/>
            <a:r>
              <a:rPr lang="en-US" sz="9600" b="1" dirty="0">
                <a:ln w="38100">
                  <a:noFill/>
                  <a:prstDash val="solid"/>
                </a:ln>
                <a:solidFill>
                  <a:schemeClr val="accent3"/>
                </a:solidFill>
                <a:latin typeface="+mj-lt"/>
              </a:rPr>
              <a:t>SURVEY</a:t>
            </a:r>
          </a:p>
        </p:txBody>
      </p:sp>
      <p:graphicFrame>
        <p:nvGraphicFramePr>
          <p:cNvPr id="10" name="Diagram 9"/>
          <p:cNvGraphicFramePr/>
          <p:nvPr>
            <p:extLst>
              <p:ext uri="{D42A27DB-BD31-4B8C-83A1-F6EECF244321}">
                <p14:modId xmlns:p14="http://schemas.microsoft.com/office/powerpoint/2010/main" val="1681608815"/>
              </p:ext>
            </p:extLst>
          </p:nvPr>
        </p:nvGraphicFramePr>
        <p:xfrm>
          <a:off x="2527300" y="152400"/>
          <a:ext cx="4406900" cy="6462183"/>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grpSp>
        <p:nvGrpSpPr>
          <p:cNvPr id="19" name="Group 18"/>
          <p:cNvGrpSpPr/>
          <p:nvPr/>
        </p:nvGrpSpPr>
        <p:grpSpPr>
          <a:xfrm>
            <a:off x="6686550" y="1333500"/>
            <a:ext cx="2171700" cy="1409700"/>
            <a:chOff x="6686550" y="1333500"/>
            <a:chExt cx="1828800" cy="1295400"/>
          </a:xfrm>
        </p:grpSpPr>
        <p:cxnSp>
          <p:nvCxnSpPr>
            <p:cNvPr id="17" name="Elbow Connector 16"/>
            <p:cNvCxnSpPr/>
            <p:nvPr/>
          </p:nvCxnSpPr>
          <p:spPr>
            <a:xfrm>
              <a:off x="6686550" y="1333500"/>
              <a:ext cx="1828800" cy="647700"/>
            </a:xfrm>
            <a:prstGeom prst="bentConnector3">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18" name="Elbow Connector 17"/>
            <p:cNvCxnSpPr/>
            <p:nvPr/>
          </p:nvCxnSpPr>
          <p:spPr>
            <a:xfrm flipV="1">
              <a:off x="6686550" y="1981200"/>
              <a:ext cx="1828800" cy="647700"/>
            </a:xfrm>
            <a:prstGeom prst="bentConnector3">
              <a:avLst/>
            </a:prstGeom>
            <a:ln>
              <a:tailEnd type="triangle"/>
            </a:ln>
          </p:spPr>
          <p:style>
            <a:lnRef idx="1">
              <a:schemeClr val="accent1"/>
            </a:lnRef>
            <a:fillRef idx="0">
              <a:schemeClr val="accent1"/>
            </a:fillRef>
            <a:effectRef idx="0">
              <a:schemeClr val="accent1"/>
            </a:effectRef>
            <a:fontRef idx="minor">
              <a:schemeClr val="tx1"/>
            </a:fontRef>
          </p:style>
        </p:cxnSp>
      </p:grpSp>
      <p:cxnSp>
        <p:nvCxnSpPr>
          <p:cNvPr id="21" name="Straight Arrow Connector 20"/>
          <p:cNvCxnSpPr/>
          <p:nvPr/>
        </p:nvCxnSpPr>
        <p:spPr>
          <a:xfrm>
            <a:off x="7258050" y="4095750"/>
            <a:ext cx="1543050"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22" name="Straight Arrow Connector 21"/>
          <p:cNvCxnSpPr/>
          <p:nvPr/>
        </p:nvCxnSpPr>
        <p:spPr>
          <a:xfrm>
            <a:off x="6629400" y="5505450"/>
            <a:ext cx="2209800"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25" name="TextBox 24"/>
          <p:cNvSpPr txBox="1"/>
          <p:nvPr/>
        </p:nvSpPr>
        <p:spPr>
          <a:xfrm>
            <a:off x="9067800" y="1733550"/>
            <a:ext cx="1695450" cy="584775"/>
          </a:xfrm>
          <a:prstGeom prst="rect">
            <a:avLst/>
          </a:prstGeom>
          <a:noFill/>
        </p:spPr>
        <p:txBody>
          <a:bodyPr wrap="square" rtlCol="0">
            <a:spAutoFit/>
          </a:bodyPr>
          <a:lstStyle/>
          <a:p>
            <a:r>
              <a:rPr lang="en-US" sz="3200" dirty="0">
                <a:latin typeface="Calibri Light" panose="020F0302020204030204" pitchFamily="34" charset="0"/>
                <a:cs typeface="Calibri Light" panose="020F0302020204030204" pitchFamily="34" charset="0"/>
              </a:rPr>
              <a:t>MS Excel</a:t>
            </a:r>
          </a:p>
        </p:txBody>
      </p:sp>
      <p:sp>
        <p:nvSpPr>
          <p:cNvPr id="26" name="TextBox 25"/>
          <p:cNvSpPr txBox="1"/>
          <p:nvPr/>
        </p:nvSpPr>
        <p:spPr>
          <a:xfrm>
            <a:off x="9029700" y="5238750"/>
            <a:ext cx="1943100" cy="584775"/>
          </a:xfrm>
          <a:prstGeom prst="rect">
            <a:avLst/>
          </a:prstGeom>
          <a:noFill/>
        </p:spPr>
        <p:txBody>
          <a:bodyPr wrap="square" rtlCol="0">
            <a:spAutoFit/>
          </a:bodyPr>
          <a:lstStyle/>
          <a:p>
            <a:r>
              <a:rPr lang="en-US" sz="3200" dirty="0">
                <a:latin typeface="Calibri Light" panose="020F0302020204030204" pitchFamily="34" charset="0"/>
                <a:cs typeface="Calibri Light" panose="020F0302020204030204" pitchFamily="34" charset="0"/>
              </a:rPr>
              <a:t>MS Word</a:t>
            </a:r>
          </a:p>
        </p:txBody>
      </p:sp>
      <p:sp>
        <p:nvSpPr>
          <p:cNvPr id="27" name="TextBox 26"/>
          <p:cNvSpPr txBox="1"/>
          <p:nvPr/>
        </p:nvSpPr>
        <p:spPr>
          <a:xfrm>
            <a:off x="9010650" y="3810000"/>
            <a:ext cx="2476500" cy="584775"/>
          </a:xfrm>
          <a:prstGeom prst="rect">
            <a:avLst/>
          </a:prstGeom>
          <a:noFill/>
        </p:spPr>
        <p:txBody>
          <a:bodyPr wrap="square" rtlCol="0">
            <a:spAutoFit/>
          </a:bodyPr>
          <a:lstStyle/>
          <a:p>
            <a:r>
              <a:rPr lang="en-US" sz="3200" dirty="0">
                <a:latin typeface="Calibri Light" panose="020F0302020204030204" pitchFamily="34" charset="0"/>
                <a:cs typeface="Calibri Light" panose="020F0302020204030204" pitchFamily="34" charset="0"/>
              </a:rPr>
              <a:t>Google Form</a:t>
            </a:r>
          </a:p>
        </p:txBody>
      </p:sp>
    </p:spTree>
    <p:extLst>
      <p:ext uri="{BB962C8B-B14F-4D97-AF65-F5344CB8AC3E}">
        <p14:creationId xmlns:p14="http://schemas.microsoft.com/office/powerpoint/2010/main" val="387625971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58" name="Rectangle 30">
            <a:extLst>
              <a:ext uri="{FF2B5EF4-FFF2-40B4-BE49-F238E27FC236}">
                <a16:creationId xmlns:a16="http://schemas.microsoft.com/office/drawing/2014/main" id="{888D8AF1-59E3-4E28-B3EB-165D5DC88E7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34694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59" name="Rectangle 32">
            <a:extLst>
              <a:ext uri="{FF2B5EF4-FFF2-40B4-BE49-F238E27FC236}">
                <a16:creationId xmlns:a16="http://schemas.microsoft.com/office/drawing/2014/main" id="{6DFF81E8-2964-43DD-9BF9-86ADABBF304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429969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60" name="Rectangle 34">
            <a:extLst>
              <a:ext uri="{FF2B5EF4-FFF2-40B4-BE49-F238E27FC236}">
                <a16:creationId xmlns:a16="http://schemas.microsoft.com/office/drawing/2014/main" id="{2ABE0552-64A5-4BFF-8DBC-6CA30DD72BC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484779"/>
            <a:ext cx="10222992" cy="2743200"/>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grpSp>
        <p:nvGrpSpPr>
          <p:cNvPr id="61" name="Group 36">
            <a:extLst>
              <a:ext uri="{FF2B5EF4-FFF2-40B4-BE49-F238E27FC236}">
                <a16:creationId xmlns:a16="http://schemas.microsoft.com/office/drawing/2014/main" id="{3736F094-FD6C-4CAC-AC97-88B0AE80CBC6}"/>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9649215" y="4068923"/>
            <a:ext cx="1080904" cy="1080902"/>
            <a:chOff x="9685338" y="4460675"/>
            <a:chExt cx="1080904" cy="1080902"/>
          </a:xfrm>
        </p:grpSpPr>
        <p:sp>
          <p:nvSpPr>
            <p:cNvPr id="62" name="Oval 37">
              <a:extLst>
                <a:ext uri="{FF2B5EF4-FFF2-40B4-BE49-F238E27FC236}">
                  <a16:creationId xmlns:a16="http://schemas.microsoft.com/office/drawing/2014/main" id="{5A13566E-B1F4-4544-9C02-D9F0A54BC74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5">
                <a:duotone>
                  <a:schemeClr val="accent1">
                    <a:shade val="45000"/>
                    <a:satMod val="135000"/>
                  </a:schemeClr>
                  <a:prstClr val="white"/>
                </a:duotone>
                <a:extLst>
                  <a:ext uri="{BEBA8EAE-BF5A-486C-A8C5-ECC9F3942E4B}">
                    <a14:imgProps xmlns:a14="http://schemas.microsoft.com/office/drawing/2010/main">
                      <a14:imgLayer r:embed="rId6">
                        <a14:imgEffect>
                          <a14:saturation sat="95000"/>
                        </a14:imgEffect>
                      </a14:imgLayer>
                    </a14:imgProps>
                  </a:ext>
                </a:extLst>
              </a:blip>
              <a:srcRect/>
              <a:tile tx="0" ty="0" sx="85000" sy="85000" flip="none" algn="tl"/>
            </a:blipFill>
            <a:ln w="25400" cap="flat" cmpd="sng" algn="ctr">
              <a:noFill/>
              <a:prstDash val="solid"/>
            </a:ln>
            <a:effectLst/>
          </p:spPr>
        </p:sp>
        <p:sp>
          <p:nvSpPr>
            <p:cNvPr id="63" name="Oval 38">
              <a:extLst>
                <a:ext uri="{FF2B5EF4-FFF2-40B4-BE49-F238E27FC236}">
                  <a16:creationId xmlns:a16="http://schemas.microsoft.com/office/drawing/2014/main" id="{D7255665-1DF2-4DDA-A13F-9F326B3A558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sp>
      </p:grpSp>
      <p:sp>
        <p:nvSpPr>
          <p:cNvPr id="64" name="Rectangle 40">
            <a:extLst>
              <a:ext uri="{FF2B5EF4-FFF2-40B4-BE49-F238E27FC236}">
                <a16:creationId xmlns:a16="http://schemas.microsoft.com/office/drawing/2014/main" id="{71CD8484-A878-4BE1-97BD-BA54E70D3D2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1"/>
            <a:ext cx="12192000" cy="685800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4" name="Picture 3"/>
          <p:cNvPicPr>
            <a:picLocks noChangeAspect="1"/>
          </p:cNvPicPr>
          <p:nvPr/>
        </p:nvPicPr>
        <p:blipFill rotWithShape="1">
          <a:blip r:embed="rId7" cstate="screen">
            <a:extLst>
              <a:ext uri="{28A0092B-C50C-407E-A947-70E740481C1C}">
                <a14:useLocalDpi xmlns:a14="http://schemas.microsoft.com/office/drawing/2010/main"/>
              </a:ext>
            </a:extLst>
          </a:blip>
          <a:srcRect l="-2"/>
          <a:stretch/>
        </p:blipFill>
        <p:spPr>
          <a:xfrm>
            <a:off x="-13044" y="-7336"/>
            <a:ext cx="12205044" cy="6865336"/>
          </a:xfrm>
          <a:prstGeom prst="rect">
            <a:avLst/>
          </a:prstGeom>
        </p:spPr>
      </p:pic>
      <p:sp>
        <p:nvSpPr>
          <p:cNvPr id="65" name="Rectangle 42">
            <a:extLst>
              <a:ext uri="{FF2B5EF4-FFF2-40B4-BE49-F238E27FC236}">
                <a16:creationId xmlns:a16="http://schemas.microsoft.com/office/drawing/2014/main" id="{AC331676-7C13-4568-893D-F8AEE8B7DB5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1"/>
            <a:ext cx="12192000" cy="6858000"/>
          </a:xfrm>
          <a:prstGeom prst="rect">
            <a:avLst/>
          </a:prstGeom>
          <a:blipFill dpi="0" rotWithShape="1">
            <a:blip r:embed="rId8">
              <a:alphaModFix amt="17000"/>
              <a:duotone>
                <a:schemeClr val="accent1">
                  <a:shade val="45000"/>
                  <a:satMod val="135000"/>
                </a:schemeClr>
                <a:prstClr val="white"/>
              </a:duotone>
              <a:extLst>
                <a:ext uri="{BEBA8EAE-BF5A-486C-A8C5-ECC9F3942E4B}">
                  <a14:imgProps xmlns:a14="http://schemas.microsoft.com/office/drawing/2010/main">
                    <a14:imgLayer r:embed="rId4">
                      <a14:imgEffect>
                        <a14:sharpenSoften amount="25000"/>
                      </a14:imgEffect>
                      <a14:imgEffect>
                        <a14:brightnessContrast bright="20000" contrast="20000"/>
                      </a14:imgEffect>
                    </a14:imgLayer>
                  </a14:imgProps>
                </a:ext>
                <a:ext uri="{28A0092B-C50C-407E-A947-70E740481C1C}">
                  <a14:useLocalDpi xmlns:a14="http://schemas.microsoft.com/office/drawing/2010/main"/>
                </a:ext>
              </a:extLst>
            </a:blip>
            <a:srcRect/>
            <a:tile tx="0" ty="-254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66" name="Rectangle 44">
            <a:extLst>
              <a:ext uri="{FF2B5EF4-FFF2-40B4-BE49-F238E27FC236}">
                <a16:creationId xmlns:a16="http://schemas.microsoft.com/office/drawing/2014/main" id="{79D9A6C4-ECD4-4B77-B3CC-D1C7D33E1D8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2531684"/>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67" name="Rectangle 46">
            <a:extLst>
              <a:ext uri="{FF2B5EF4-FFF2-40B4-BE49-F238E27FC236}">
                <a16:creationId xmlns:a16="http://schemas.microsoft.com/office/drawing/2014/main" id="{01DC1FBC-92EA-499C-A006-C04EAAD45E4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2669517"/>
            <a:ext cx="10222992" cy="2743200"/>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68" name="Rectangle 48">
            <a:extLst>
              <a:ext uri="{FF2B5EF4-FFF2-40B4-BE49-F238E27FC236}">
                <a16:creationId xmlns:a16="http://schemas.microsoft.com/office/drawing/2014/main" id="{C0C4ED58-346B-4901-8B3A-F4C4CF10A71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5484434"/>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nvGrpSpPr>
          <p:cNvPr id="69" name="Group 50">
            <a:extLst>
              <a:ext uri="{FF2B5EF4-FFF2-40B4-BE49-F238E27FC236}">
                <a16:creationId xmlns:a16="http://schemas.microsoft.com/office/drawing/2014/main" id="{CEF80A45-C4BE-4C77-8D18-8E2D45AA539E}"/>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9649215" y="5253661"/>
            <a:ext cx="1080904" cy="1080902"/>
            <a:chOff x="9685338" y="4460675"/>
            <a:chExt cx="1080904" cy="1080902"/>
          </a:xfrm>
        </p:grpSpPr>
        <p:sp>
          <p:nvSpPr>
            <p:cNvPr id="52" name="Oval 51">
              <a:extLst>
                <a:ext uri="{FF2B5EF4-FFF2-40B4-BE49-F238E27FC236}">
                  <a16:creationId xmlns:a16="http://schemas.microsoft.com/office/drawing/2014/main" id="{BE554C25-A6AA-450B-8E27-B936D8D1B064}"/>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5">
                <a:duotone>
                  <a:schemeClr val="accent1">
                    <a:shade val="45000"/>
                    <a:satMod val="135000"/>
                  </a:schemeClr>
                  <a:prstClr val="white"/>
                </a:duotone>
              </a:blip>
              <a:srcRect/>
              <a:tile tx="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53" name="Oval 52">
              <a:extLst>
                <a:ext uri="{FF2B5EF4-FFF2-40B4-BE49-F238E27FC236}">
                  <a16:creationId xmlns:a16="http://schemas.microsoft.com/office/drawing/2014/main" id="{65972A92-C195-4EB7-AC8D-4F7EAF9F130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
        <p:nvSpPr>
          <p:cNvPr id="2" name="Title 1"/>
          <p:cNvSpPr>
            <a:spLocks noGrp="1"/>
          </p:cNvSpPr>
          <p:nvPr>
            <p:ph type="title"/>
          </p:nvPr>
        </p:nvSpPr>
        <p:spPr>
          <a:xfrm>
            <a:off x="1051560" y="2612367"/>
            <a:ext cx="9966960" cy="3017156"/>
          </a:xfrm>
        </p:spPr>
        <p:txBody>
          <a:bodyPr vert="horz" lIns="91440" tIns="45720" rIns="91440" bIns="45720" rtlCol="0" anchor="ctr">
            <a:normAutofit/>
          </a:bodyPr>
          <a:lstStyle/>
          <a:p>
            <a:pPr>
              <a:lnSpc>
                <a:spcPct val="80000"/>
              </a:lnSpc>
            </a:pPr>
            <a:r>
              <a:rPr lang="en-US" sz="7200" kern="1200" cap="none" baseline="0" dirty="0">
                <a:blipFill dpi="0" rotWithShape="1">
                  <a:blip r:embed="rId5"/>
                  <a:srcRect/>
                  <a:tile tx="6350" ty="-127000" sx="65000" sy="64000" flip="none" algn="tl"/>
                </a:blipFill>
                <a:latin typeface="+mj-lt"/>
                <a:ea typeface="+mj-ea"/>
                <a:cs typeface="+mj-cs"/>
              </a:rPr>
              <a:t>INVENTORY + CONDITION</a:t>
            </a:r>
          </a:p>
        </p:txBody>
      </p:sp>
      <p:sp>
        <p:nvSpPr>
          <p:cNvPr id="3" name="Slide Number Placeholder 2">
            <a:extLst>
              <a:ext uri="{FF2B5EF4-FFF2-40B4-BE49-F238E27FC236}">
                <a16:creationId xmlns:a16="http://schemas.microsoft.com/office/drawing/2014/main" id="{1AE12136-37B4-4A9E-B1E9-D6C56AB9D2FB}"/>
              </a:ext>
            </a:extLst>
          </p:cNvPr>
          <p:cNvSpPr>
            <a:spLocks noGrp="1"/>
          </p:cNvSpPr>
          <p:nvPr>
            <p:ph type="sldNum" sz="quarter" idx="12"/>
          </p:nvPr>
        </p:nvSpPr>
        <p:spPr>
          <a:xfrm>
            <a:off x="9592056" y="5474072"/>
            <a:ext cx="1193868" cy="640080"/>
          </a:xfrm>
        </p:spPr>
        <p:txBody>
          <a:bodyPr vert="horz" lIns="91440" tIns="45720" rIns="91440" bIns="45720" rtlCol="0" anchor="ctr">
            <a:normAutofit/>
          </a:bodyPr>
          <a:lstStyle/>
          <a:p>
            <a:pPr defTabSz="914400">
              <a:spcAft>
                <a:spcPts val="600"/>
              </a:spcAft>
            </a:pPr>
            <a:fld id="{330EA680-D336-4FF7-8B7A-9848BB0A1C32}" type="slidenum">
              <a:rPr lang="en-US" sz="2800" smtClean="0"/>
              <a:pPr defTabSz="914400">
                <a:spcAft>
                  <a:spcPts val="600"/>
                </a:spcAft>
              </a:pPr>
              <a:t>8</a:t>
            </a:fld>
            <a:endParaRPr lang="en-US" sz="2800" dirty="0"/>
          </a:p>
        </p:txBody>
      </p:sp>
    </p:spTree>
    <p:extLst>
      <p:ext uri="{BB962C8B-B14F-4D97-AF65-F5344CB8AC3E}">
        <p14:creationId xmlns:p14="http://schemas.microsoft.com/office/powerpoint/2010/main" val="38948605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grpSp>
        <p:nvGrpSpPr>
          <p:cNvPr id="10" name="Group 9">
            <a:extLst>
              <a:ext uri="{FF2B5EF4-FFF2-40B4-BE49-F238E27FC236}">
                <a16:creationId xmlns:a16="http://schemas.microsoft.com/office/drawing/2014/main" id="{65F7A222-410D-4EDF-ABC1-D830A294B2B3}"/>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1401725" y="6229681"/>
            <a:ext cx="457200" cy="457200"/>
            <a:chOff x="11361456" y="6195813"/>
            <a:chExt cx="548640" cy="548640"/>
          </a:xfrm>
        </p:grpSpPr>
        <p:sp>
          <p:nvSpPr>
            <p:cNvPr id="11" name="Oval 10">
              <a:extLst>
                <a:ext uri="{FF2B5EF4-FFF2-40B4-BE49-F238E27FC236}">
                  <a16:creationId xmlns:a16="http://schemas.microsoft.com/office/drawing/2014/main" id="{5177537F-39CD-4043-941B-836B1731D70D}"/>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61456" y="6195813"/>
              <a:ext cx="548640" cy="548640"/>
            </a:xfrm>
            <a:prstGeom prst="ellipse">
              <a:avLst/>
            </a:prstGeom>
            <a:blipFill dpi="0" rotWithShape="1">
              <a:blip r:embed="rId3">
                <a:duotone>
                  <a:schemeClr val="accent1">
                    <a:shade val="45000"/>
                    <a:satMod val="135000"/>
                  </a:schemeClr>
                  <a:prstClr val="white"/>
                </a:duotone>
                <a:extLst>
                  <a:ext uri="{BEBA8EAE-BF5A-486C-A8C5-ECC9F3942E4B}">
                    <a14:imgProps xmlns:a14="http://schemas.microsoft.com/office/drawing/2010/main">
                      <a14:imgLayer r:embed="rId4">
                        <a14:imgEffect>
                          <a14:saturation sat="95000"/>
                        </a14:imgEffect>
                        <a14:imgEffect>
                          <a14:brightnessContrast bright="-40000" contrast="20000"/>
                        </a14:imgEffect>
                      </a14:imgLayer>
                    </a14:imgProps>
                  </a:ext>
                </a:extLst>
              </a:blip>
              <a:srcRect/>
              <a:tile tx="5080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12" name="Oval 11">
              <a:extLst>
                <a:ext uri="{FF2B5EF4-FFF2-40B4-BE49-F238E27FC236}">
                  <a16:creationId xmlns:a16="http://schemas.microsoft.com/office/drawing/2014/main" id="{34AD77B8-9F79-4842-ACDF-E9598ABA8BC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96488" y="6230844"/>
              <a:ext cx="478576" cy="478578"/>
            </a:xfrm>
            <a:prstGeom prst="ellipse">
              <a:avLst/>
            </a:prstGeom>
            <a:noFill/>
            <a:ln w="12700" cap="flat" cmpd="sng" algn="ctr">
              <a:solidFill>
                <a:srgbClr val="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
        <p:nvSpPr>
          <p:cNvPr id="14" name="Rectangle 13">
            <a:extLst>
              <a:ext uri="{FF2B5EF4-FFF2-40B4-BE49-F238E27FC236}">
                <a16:creationId xmlns:a16="http://schemas.microsoft.com/office/drawing/2014/main" id="{19F7A820-AA09-4D36-8BC9-6057B1A5BAD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836310" y="0"/>
            <a:ext cx="4355689" cy="6857999"/>
          </a:xfrm>
          <a:prstGeom prst="rect">
            <a:avLst/>
          </a:prstGeom>
          <a:blipFill dpi="0" rotWithShape="1">
            <a:blip r:embed="rId5">
              <a:alphaModFix amt="60000"/>
              <a:lum bright="70000" contrast="-70000"/>
              <a:extLst>
                <a:ext uri="{BEBA8EAE-BF5A-486C-A8C5-ECC9F3942E4B}">
                  <a14:imgProps xmlns:a14="http://schemas.microsoft.com/office/drawing/2010/main">
                    <a14:imgLayer r:embed="rId6">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1"/>
          <p:cNvSpPr>
            <a:spLocks noGrp="1"/>
          </p:cNvSpPr>
          <p:nvPr>
            <p:ph type="title"/>
          </p:nvPr>
        </p:nvSpPr>
        <p:spPr>
          <a:xfrm>
            <a:off x="8156350" y="484632"/>
            <a:ext cx="3544035" cy="1609344"/>
          </a:xfrm>
          <a:ln>
            <a:noFill/>
          </a:ln>
        </p:spPr>
        <p:txBody>
          <a:bodyPr vert="horz" lIns="91440" tIns="45720" rIns="91440" bIns="45720" rtlCol="0" anchor="ctr">
            <a:normAutofit/>
          </a:bodyPr>
          <a:lstStyle/>
          <a:p>
            <a:r>
              <a:rPr lang="en-US" sz="2700" dirty="0"/>
              <a:t>QUESTIONNAIRE</a:t>
            </a:r>
          </a:p>
        </p:txBody>
      </p:sp>
      <p:pic>
        <p:nvPicPr>
          <p:cNvPr id="4" name="Picture 3"/>
          <p:cNvPicPr>
            <a:picLocks noChangeAspect="1"/>
          </p:cNvPicPr>
          <p:nvPr/>
        </p:nvPicPr>
        <p:blipFill>
          <a:blip r:embed="rId7"/>
          <a:stretch>
            <a:fillRect/>
          </a:stretch>
        </p:blipFill>
        <p:spPr>
          <a:xfrm>
            <a:off x="633999" y="827471"/>
            <a:ext cx="6882269" cy="5213318"/>
          </a:xfrm>
          <a:prstGeom prst="rect">
            <a:avLst/>
          </a:prstGeom>
          <a:ln w="38100" cap="sq">
            <a:solidFill>
              <a:srgbClr val="000000"/>
            </a:solidFill>
            <a:prstDash val="solid"/>
            <a:miter lim="800000"/>
          </a:ln>
          <a:effectLst>
            <a:outerShdw blurRad="50800" dist="38100" dir="2700000" algn="tl" rotWithShape="0">
              <a:srgbClr val="000000">
                <a:alpha val="43000"/>
              </a:srgbClr>
            </a:outerShdw>
          </a:effectLst>
        </p:spPr>
      </p:pic>
      <p:sp>
        <p:nvSpPr>
          <p:cNvPr id="3" name="Rectangle 2"/>
          <p:cNvSpPr/>
          <p:nvPr/>
        </p:nvSpPr>
        <p:spPr>
          <a:xfrm>
            <a:off x="8156351" y="2121408"/>
            <a:ext cx="3544034" cy="4050792"/>
          </a:xfrm>
          <a:prstGeom prst="rect">
            <a:avLst/>
          </a:prstGeom>
        </p:spPr>
        <p:txBody>
          <a:bodyPr vert="horz" lIns="91440" tIns="45720" rIns="91440" bIns="45720" rtlCol="0">
            <a:normAutofit/>
          </a:bodyPr>
          <a:lstStyle/>
          <a:p>
            <a:pPr lvl="1" indent="-182880" defTabSz="914400">
              <a:lnSpc>
                <a:spcPct val="90000"/>
              </a:lnSpc>
              <a:spcAft>
                <a:spcPts val="600"/>
              </a:spcAft>
              <a:buClr>
                <a:schemeClr val="accent1">
                  <a:lumMod val="75000"/>
                </a:schemeClr>
              </a:buClr>
              <a:buSzPct val="85000"/>
              <a:buFont typeface="Wingdings" pitchFamily="2" charset="2"/>
              <a:buChar char="§"/>
            </a:pPr>
            <a:r>
              <a:rPr lang="en-US" sz="1600" dirty="0"/>
              <a:t>1 – Institutional Mission</a:t>
            </a:r>
          </a:p>
          <a:p>
            <a:pPr lvl="1" indent="-182880" defTabSz="914400">
              <a:lnSpc>
                <a:spcPct val="90000"/>
              </a:lnSpc>
              <a:spcAft>
                <a:spcPts val="600"/>
              </a:spcAft>
              <a:buClr>
                <a:schemeClr val="accent1">
                  <a:lumMod val="75000"/>
                </a:schemeClr>
              </a:buClr>
              <a:buSzPct val="85000"/>
              <a:buFont typeface="Wingdings" pitchFamily="2" charset="2"/>
              <a:buChar char="§"/>
            </a:pPr>
            <a:r>
              <a:rPr lang="en-US" sz="1600" dirty="0"/>
              <a:t>2 – Access and Use</a:t>
            </a:r>
          </a:p>
          <a:p>
            <a:pPr lvl="1" indent="-182880" defTabSz="914400">
              <a:lnSpc>
                <a:spcPct val="90000"/>
              </a:lnSpc>
              <a:spcAft>
                <a:spcPts val="600"/>
              </a:spcAft>
              <a:buClr>
                <a:schemeClr val="accent1">
                  <a:lumMod val="75000"/>
                </a:schemeClr>
              </a:buClr>
              <a:buSzPct val="85000"/>
              <a:buFont typeface="Wingdings" pitchFamily="2" charset="2"/>
              <a:buChar char="§"/>
            </a:pPr>
            <a:r>
              <a:rPr lang="en-US" sz="1600" dirty="0"/>
              <a:t>3 – Collection Content</a:t>
            </a:r>
          </a:p>
          <a:p>
            <a:pPr lvl="1" indent="-182880" defTabSz="914400">
              <a:lnSpc>
                <a:spcPct val="90000"/>
              </a:lnSpc>
              <a:spcAft>
                <a:spcPts val="600"/>
              </a:spcAft>
              <a:buClr>
                <a:schemeClr val="accent1">
                  <a:lumMod val="75000"/>
                </a:schemeClr>
              </a:buClr>
              <a:buSzPct val="85000"/>
              <a:buFont typeface="Wingdings" pitchFamily="2" charset="2"/>
              <a:buChar char="§"/>
            </a:pPr>
            <a:r>
              <a:rPr lang="en-US" sz="1600" dirty="0"/>
              <a:t>4 – Intellectual Control</a:t>
            </a:r>
          </a:p>
          <a:p>
            <a:pPr lvl="1" indent="-182880" defTabSz="914400">
              <a:lnSpc>
                <a:spcPct val="90000"/>
              </a:lnSpc>
              <a:spcAft>
                <a:spcPts val="600"/>
              </a:spcAft>
              <a:buClr>
                <a:schemeClr val="accent1">
                  <a:lumMod val="75000"/>
                </a:schemeClr>
              </a:buClr>
              <a:buSzPct val="85000"/>
              <a:buFont typeface="Wingdings" pitchFamily="2" charset="2"/>
              <a:buChar char="§"/>
            </a:pPr>
            <a:r>
              <a:rPr lang="en-US" sz="1600" dirty="0"/>
              <a:t>5 – General Preservation</a:t>
            </a:r>
          </a:p>
          <a:p>
            <a:pPr lvl="1" indent="-182880" defTabSz="914400">
              <a:lnSpc>
                <a:spcPct val="90000"/>
              </a:lnSpc>
              <a:spcAft>
                <a:spcPts val="600"/>
              </a:spcAft>
              <a:buClr>
                <a:schemeClr val="accent1">
                  <a:lumMod val="75000"/>
                </a:schemeClr>
              </a:buClr>
              <a:buSzPct val="85000"/>
              <a:buFont typeface="Wingdings" pitchFamily="2" charset="2"/>
              <a:buChar char="§"/>
            </a:pPr>
            <a:r>
              <a:rPr lang="en-US" sz="1600" dirty="0"/>
              <a:t>6 – Environment</a:t>
            </a:r>
          </a:p>
          <a:p>
            <a:pPr lvl="1" indent="-182880" defTabSz="914400">
              <a:lnSpc>
                <a:spcPct val="90000"/>
              </a:lnSpc>
              <a:spcAft>
                <a:spcPts val="600"/>
              </a:spcAft>
              <a:buClr>
                <a:schemeClr val="accent1">
                  <a:lumMod val="75000"/>
                </a:schemeClr>
              </a:buClr>
              <a:buSzPct val="85000"/>
              <a:buFont typeface="Wingdings" pitchFamily="2" charset="2"/>
              <a:buChar char="§"/>
            </a:pPr>
            <a:r>
              <a:rPr lang="en-US" sz="1600" dirty="0"/>
              <a:t>7 – Housing and Stabilization</a:t>
            </a:r>
          </a:p>
          <a:p>
            <a:pPr lvl="1" indent="-182880" defTabSz="914400">
              <a:lnSpc>
                <a:spcPct val="90000"/>
              </a:lnSpc>
              <a:spcAft>
                <a:spcPts val="600"/>
              </a:spcAft>
              <a:buClr>
                <a:schemeClr val="accent1">
                  <a:lumMod val="75000"/>
                </a:schemeClr>
              </a:buClr>
              <a:buSzPct val="85000"/>
              <a:buFont typeface="Wingdings" pitchFamily="2" charset="2"/>
              <a:buChar char="§"/>
            </a:pPr>
            <a:r>
              <a:rPr lang="en-US" sz="1600" dirty="0"/>
              <a:t>8 – Storage</a:t>
            </a:r>
          </a:p>
          <a:p>
            <a:pPr lvl="1" indent="-182880" defTabSz="914400">
              <a:lnSpc>
                <a:spcPct val="90000"/>
              </a:lnSpc>
              <a:spcAft>
                <a:spcPts val="600"/>
              </a:spcAft>
              <a:buClr>
                <a:schemeClr val="accent1">
                  <a:lumMod val="75000"/>
                </a:schemeClr>
              </a:buClr>
              <a:buSzPct val="85000"/>
              <a:buFont typeface="Wingdings" pitchFamily="2" charset="2"/>
              <a:buChar char="§"/>
            </a:pPr>
            <a:r>
              <a:rPr lang="en-US" sz="1600" dirty="0"/>
              <a:t>9 – Education and Training</a:t>
            </a:r>
          </a:p>
          <a:p>
            <a:pPr lvl="1" indent="-182880" defTabSz="914400">
              <a:lnSpc>
                <a:spcPct val="90000"/>
              </a:lnSpc>
              <a:spcAft>
                <a:spcPts val="600"/>
              </a:spcAft>
              <a:buClr>
                <a:schemeClr val="accent1">
                  <a:lumMod val="75000"/>
                </a:schemeClr>
              </a:buClr>
              <a:buSzPct val="85000"/>
              <a:buFont typeface="Wingdings" pitchFamily="2" charset="2"/>
              <a:buChar char="§"/>
            </a:pPr>
            <a:r>
              <a:rPr lang="en-US" sz="1600" dirty="0"/>
              <a:t>10 – Digitized AV Collections</a:t>
            </a:r>
          </a:p>
        </p:txBody>
      </p:sp>
      <p:grpSp>
        <p:nvGrpSpPr>
          <p:cNvPr id="16" name="Group 15">
            <a:extLst>
              <a:ext uri="{FF2B5EF4-FFF2-40B4-BE49-F238E27FC236}">
                <a16:creationId xmlns:a16="http://schemas.microsoft.com/office/drawing/2014/main" id="{950C1A80-C382-44F9-8B72-19D5625BA517}"/>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1401725" y="6229681"/>
            <a:ext cx="457200" cy="457200"/>
            <a:chOff x="11361456" y="6195813"/>
            <a:chExt cx="548640" cy="548640"/>
          </a:xfrm>
        </p:grpSpPr>
        <p:sp>
          <p:nvSpPr>
            <p:cNvPr id="17" name="Oval 16">
              <a:extLst>
                <a:ext uri="{FF2B5EF4-FFF2-40B4-BE49-F238E27FC236}">
                  <a16:creationId xmlns:a16="http://schemas.microsoft.com/office/drawing/2014/main" id="{BD7C7BAE-433B-4B8F-9F80-E469A375CDCC}"/>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61456" y="6195813"/>
              <a:ext cx="548640" cy="548640"/>
            </a:xfrm>
            <a:prstGeom prst="ellipse">
              <a:avLst/>
            </a:prstGeom>
            <a:blipFill dpi="0" rotWithShape="1">
              <a:blip r:embed="rId3">
                <a:duotone>
                  <a:schemeClr val="accent1">
                    <a:shade val="45000"/>
                    <a:satMod val="135000"/>
                  </a:schemeClr>
                  <a:prstClr val="white"/>
                </a:duotone>
              </a:blip>
              <a:srcRect/>
              <a:tile tx="5080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18" name="Oval 17">
              <a:extLst>
                <a:ext uri="{FF2B5EF4-FFF2-40B4-BE49-F238E27FC236}">
                  <a16:creationId xmlns:a16="http://schemas.microsoft.com/office/drawing/2014/main" id="{32D7D7E4-5AD3-4B48-9AD1-274BA925B90C}"/>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96488" y="6230844"/>
              <a:ext cx="478576" cy="478578"/>
            </a:xfrm>
            <a:prstGeom prst="ellipse">
              <a:avLst/>
            </a:prstGeom>
            <a:noFill/>
            <a:ln w="12700" cap="flat" cmpd="sng" algn="ctr">
              <a:solidFill>
                <a:srgbClr val="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
        <p:nvSpPr>
          <p:cNvPr id="5" name="Slide Number Placeholder 4">
            <a:extLst>
              <a:ext uri="{FF2B5EF4-FFF2-40B4-BE49-F238E27FC236}">
                <a16:creationId xmlns:a16="http://schemas.microsoft.com/office/drawing/2014/main" id="{49E12090-0E10-43D8-8086-66C36DE5DEDB}"/>
              </a:ext>
            </a:extLst>
          </p:cNvPr>
          <p:cNvSpPr>
            <a:spLocks noGrp="1"/>
          </p:cNvSpPr>
          <p:nvPr>
            <p:ph type="sldNum" sz="quarter" idx="12"/>
          </p:nvPr>
        </p:nvSpPr>
        <p:spPr>
          <a:xfrm>
            <a:off x="11311128" y="6272784"/>
            <a:ext cx="640080" cy="365125"/>
          </a:xfrm>
        </p:spPr>
        <p:txBody>
          <a:bodyPr vert="horz" lIns="91440" tIns="45720" rIns="91440" bIns="45720" rtlCol="0" anchor="ctr">
            <a:normAutofit/>
          </a:bodyPr>
          <a:lstStyle/>
          <a:p>
            <a:pPr defTabSz="914400">
              <a:spcAft>
                <a:spcPts val="600"/>
              </a:spcAft>
            </a:pPr>
            <a:fld id="{330EA680-D336-4FF7-8B7A-9848BB0A1C32}" type="slidenum">
              <a:rPr lang="en-US" smtClean="0"/>
              <a:pPr defTabSz="914400">
                <a:spcAft>
                  <a:spcPts val="600"/>
                </a:spcAft>
              </a:pPr>
              <a:t>9</a:t>
            </a:fld>
            <a:endParaRPr lang="en-US" dirty="0"/>
          </a:p>
        </p:txBody>
      </p:sp>
    </p:spTree>
    <p:extLst>
      <p:ext uri="{BB962C8B-B14F-4D97-AF65-F5344CB8AC3E}">
        <p14:creationId xmlns:p14="http://schemas.microsoft.com/office/powerpoint/2010/main" val="343204187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a:xfrm>
            <a:off x="227838" y="5971216"/>
            <a:ext cx="4134612" cy="829634"/>
          </a:xfrm>
        </p:spPr>
        <p:txBody>
          <a:bodyPr>
            <a:normAutofit/>
          </a:bodyPr>
          <a:lstStyle/>
          <a:p>
            <a:r>
              <a:rPr lang="en-US" sz="4400" dirty="0">
                <a:solidFill>
                  <a:schemeClr val="accent3"/>
                </a:solidFill>
              </a:rPr>
              <a:t>INTERVIEW</a:t>
            </a:r>
          </a:p>
        </p:txBody>
      </p:sp>
      <p:pic>
        <p:nvPicPr>
          <p:cNvPr id="5" name="Picture 4"/>
          <p:cNvPicPr>
            <a:picLocks noChangeAspect="1"/>
          </p:cNvPicPr>
          <p:nvPr/>
        </p:nvPicPr>
        <p:blipFill>
          <a:blip r:embed="rId3"/>
          <a:stretch>
            <a:fillRect/>
          </a:stretch>
        </p:blipFill>
        <p:spPr>
          <a:xfrm>
            <a:off x="4130014" y="364032"/>
            <a:ext cx="7687989" cy="6017718"/>
          </a:xfrm>
          <a:prstGeom prst="rect">
            <a:avLst/>
          </a:prstGeom>
          <a:ln>
            <a:solidFill>
              <a:schemeClr val="tx1"/>
            </a:solidFill>
          </a:ln>
        </p:spPr>
      </p:pic>
      <p:sp>
        <p:nvSpPr>
          <p:cNvPr id="3" name="Slide Number Placeholder 2">
            <a:extLst>
              <a:ext uri="{FF2B5EF4-FFF2-40B4-BE49-F238E27FC236}">
                <a16:creationId xmlns:a16="http://schemas.microsoft.com/office/drawing/2014/main" id="{F2AE9073-0BF6-4256-A94C-B97A18926FBF}"/>
              </a:ext>
            </a:extLst>
          </p:cNvPr>
          <p:cNvSpPr>
            <a:spLocks noGrp="1"/>
          </p:cNvSpPr>
          <p:nvPr>
            <p:ph type="sldNum" sz="quarter" idx="12"/>
          </p:nvPr>
        </p:nvSpPr>
        <p:spPr>
          <a:xfrm>
            <a:off x="11311128" y="6272784"/>
            <a:ext cx="640080" cy="365125"/>
          </a:xfrm>
        </p:spPr>
        <p:txBody>
          <a:bodyPr/>
          <a:lstStyle/>
          <a:p>
            <a:fld id="{330EA680-D336-4FF7-8B7A-9848BB0A1C32}" type="slidenum">
              <a:rPr lang="en-US" smtClean="0"/>
              <a:t>10</a:t>
            </a:fld>
            <a:endParaRPr lang="en-US" dirty="0"/>
          </a:p>
        </p:txBody>
      </p:sp>
    </p:spTree>
    <p:extLst>
      <p:ext uri="{BB962C8B-B14F-4D97-AF65-F5344CB8AC3E}">
        <p14:creationId xmlns:p14="http://schemas.microsoft.com/office/powerpoint/2010/main" val="169331205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83" name="Rectangle 21">
            <a:extLst>
              <a:ext uri="{FF2B5EF4-FFF2-40B4-BE49-F238E27FC236}">
                <a16:creationId xmlns:a16="http://schemas.microsoft.com/office/drawing/2014/main" id="{888D8AF1-59E3-4E28-B3EB-165D5DC88E7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34694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84" name="Rectangle 23">
            <a:extLst>
              <a:ext uri="{FF2B5EF4-FFF2-40B4-BE49-F238E27FC236}">
                <a16:creationId xmlns:a16="http://schemas.microsoft.com/office/drawing/2014/main" id="{6DFF81E8-2964-43DD-9BF9-86ADABBF304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429969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85" name="Rectangle 25">
            <a:extLst>
              <a:ext uri="{FF2B5EF4-FFF2-40B4-BE49-F238E27FC236}">
                <a16:creationId xmlns:a16="http://schemas.microsoft.com/office/drawing/2014/main" id="{2ABE0552-64A5-4BFF-8DBC-6CA30DD72BC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484779"/>
            <a:ext cx="10222992" cy="2743200"/>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grpSp>
        <p:nvGrpSpPr>
          <p:cNvPr id="86" name="Group 27">
            <a:extLst>
              <a:ext uri="{FF2B5EF4-FFF2-40B4-BE49-F238E27FC236}">
                <a16:creationId xmlns:a16="http://schemas.microsoft.com/office/drawing/2014/main" id="{3736F094-FD6C-4CAC-AC97-88B0AE80CBC6}"/>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9649215" y="4068923"/>
            <a:ext cx="1080904" cy="1080902"/>
            <a:chOff x="9685338" y="4460675"/>
            <a:chExt cx="1080904" cy="1080902"/>
          </a:xfrm>
        </p:grpSpPr>
        <p:sp>
          <p:nvSpPr>
            <p:cNvPr id="29" name="Oval 28">
              <a:extLst>
                <a:ext uri="{FF2B5EF4-FFF2-40B4-BE49-F238E27FC236}">
                  <a16:creationId xmlns:a16="http://schemas.microsoft.com/office/drawing/2014/main" id="{5A13566E-B1F4-4544-9C02-D9F0A54BC74F}"/>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5">
                <a:duotone>
                  <a:schemeClr val="accent1">
                    <a:shade val="45000"/>
                    <a:satMod val="135000"/>
                  </a:schemeClr>
                  <a:prstClr val="white"/>
                </a:duotone>
                <a:extLst>
                  <a:ext uri="{BEBA8EAE-BF5A-486C-A8C5-ECC9F3942E4B}">
                    <a14:imgProps xmlns:a14="http://schemas.microsoft.com/office/drawing/2010/main">
                      <a14:imgLayer r:embed="rId6">
                        <a14:imgEffect>
                          <a14:saturation sat="95000"/>
                        </a14:imgEffect>
                      </a14:imgLayer>
                    </a14:imgProps>
                  </a:ext>
                </a:extLst>
              </a:blip>
              <a:srcRect/>
              <a:tile tx="0" ty="0" sx="85000" sy="85000" flip="none" algn="tl"/>
            </a:blipFill>
            <a:ln w="25400" cap="flat" cmpd="sng" algn="ctr">
              <a:noFill/>
              <a:prstDash val="solid"/>
            </a:ln>
            <a:effectLst/>
          </p:spPr>
        </p:sp>
        <p:sp>
          <p:nvSpPr>
            <p:cNvPr id="30" name="Oval 29">
              <a:extLst>
                <a:ext uri="{FF2B5EF4-FFF2-40B4-BE49-F238E27FC236}">
                  <a16:creationId xmlns:a16="http://schemas.microsoft.com/office/drawing/2014/main" id="{D7255665-1DF2-4DDA-A13F-9F326B3A558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sp>
      </p:grpSp>
      <p:sp>
        <p:nvSpPr>
          <p:cNvPr id="87" name="Rectangle 31">
            <a:extLst>
              <a:ext uri="{FF2B5EF4-FFF2-40B4-BE49-F238E27FC236}">
                <a16:creationId xmlns:a16="http://schemas.microsoft.com/office/drawing/2014/main" id="{A493B642-094A-4BB8-BD71-85E2908E255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7620" y="-1"/>
            <a:ext cx="12207240" cy="685800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dirty="0"/>
          </a:p>
        </p:txBody>
      </p:sp>
      <p:sp>
        <p:nvSpPr>
          <p:cNvPr id="88" name="Rectangle 33">
            <a:extLst>
              <a:ext uri="{FF2B5EF4-FFF2-40B4-BE49-F238E27FC236}">
                <a16:creationId xmlns:a16="http://schemas.microsoft.com/office/drawing/2014/main" id="{A4E017E6-2557-4F33-B5BA-FCCACDC6A9A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928117"/>
            <a:ext cx="10351008"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89" name="Rectangle 35">
            <a:extLst>
              <a:ext uri="{FF2B5EF4-FFF2-40B4-BE49-F238E27FC236}">
                <a16:creationId xmlns:a16="http://schemas.microsoft.com/office/drawing/2014/main" id="{0E8C4397-9E62-492E-90F3-33BDD76938F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3" y="1110053"/>
            <a:ext cx="6631431" cy="4580301"/>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1">
            <a:extLst>
              <a:ext uri="{FF2B5EF4-FFF2-40B4-BE49-F238E27FC236}">
                <a16:creationId xmlns:a16="http://schemas.microsoft.com/office/drawing/2014/main" id="{55BBFA4A-2C2A-42C3-A50D-65625C51899A}"/>
              </a:ext>
            </a:extLst>
          </p:cNvPr>
          <p:cNvSpPr>
            <a:spLocks noGrp="1"/>
          </p:cNvSpPr>
          <p:nvPr>
            <p:ph type="title"/>
          </p:nvPr>
        </p:nvSpPr>
        <p:spPr>
          <a:xfrm>
            <a:off x="2003461" y="1936917"/>
            <a:ext cx="5210164" cy="2853281"/>
          </a:xfrm>
        </p:spPr>
        <p:txBody>
          <a:bodyPr vert="horz" lIns="91440" tIns="45720" rIns="91440" bIns="45720" rtlCol="0" anchor="ctr">
            <a:normAutofit/>
          </a:bodyPr>
          <a:lstStyle/>
          <a:p>
            <a:pPr>
              <a:lnSpc>
                <a:spcPct val="80000"/>
              </a:lnSpc>
            </a:pPr>
            <a:r>
              <a:rPr lang="en-US" sz="6600" kern="1200" cap="none" baseline="0" dirty="0">
                <a:blipFill dpi="0" rotWithShape="1">
                  <a:blip r:embed="rId5"/>
                  <a:srcRect/>
                  <a:tile tx="6350" ty="-127000" sx="65000" sy="64000" flip="none" algn="tl"/>
                </a:blipFill>
                <a:latin typeface="+mj-lt"/>
                <a:ea typeface="+mj-ea"/>
                <a:cs typeface="+mj-cs"/>
              </a:rPr>
              <a:t>UNIT REPORTS</a:t>
            </a:r>
          </a:p>
        </p:txBody>
      </p:sp>
      <p:pic>
        <p:nvPicPr>
          <p:cNvPr id="6" name="Content Placeholder 5" descr="A screenshot of a cell phone&#10;&#10;Description automatically generated">
            <a:extLst>
              <a:ext uri="{FF2B5EF4-FFF2-40B4-BE49-F238E27FC236}">
                <a16:creationId xmlns:a16="http://schemas.microsoft.com/office/drawing/2014/main" id="{9A8DD991-8198-4F84-8D3D-642B592C1EAB}"/>
              </a:ext>
            </a:extLst>
          </p:cNvPr>
          <p:cNvPicPr>
            <a:picLocks noChangeAspect="1"/>
          </p:cNvPicPr>
          <p:nvPr/>
        </p:nvPicPr>
        <p:blipFill rotWithShape="1">
          <a:blip r:embed="rId7" cstate="screen">
            <a:extLst>
              <a:ext uri="{28A0092B-C50C-407E-A947-70E740481C1C}">
                <a14:useLocalDpi xmlns:a14="http://schemas.microsoft.com/office/drawing/2010/main"/>
              </a:ext>
            </a:extLst>
          </a:blip>
          <a:srcRect/>
          <a:stretch/>
        </p:blipFill>
        <p:spPr>
          <a:xfrm>
            <a:off x="7552265" y="1105435"/>
            <a:ext cx="3721608" cy="4622834"/>
          </a:xfrm>
          <a:prstGeom prst="rect">
            <a:avLst/>
          </a:prstGeom>
        </p:spPr>
      </p:pic>
      <p:sp>
        <p:nvSpPr>
          <p:cNvPr id="90" name="Rectangle 37">
            <a:extLst>
              <a:ext uri="{FF2B5EF4-FFF2-40B4-BE49-F238E27FC236}">
                <a16:creationId xmlns:a16="http://schemas.microsoft.com/office/drawing/2014/main" id="{1E89F700-286D-445C-BE42-D4AC866C17D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5780565"/>
            <a:ext cx="10351008"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nvGrpSpPr>
          <p:cNvPr id="91" name="Group 39">
            <a:extLst>
              <a:ext uri="{FF2B5EF4-FFF2-40B4-BE49-F238E27FC236}">
                <a16:creationId xmlns:a16="http://schemas.microsoft.com/office/drawing/2014/main" id="{FDA5E102-D021-420A-9E72-0DC6547F0748}"/>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9646920" y="5257800"/>
            <a:ext cx="1080904" cy="1080902"/>
            <a:chOff x="9685338" y="4460675"/>
            <a:chExt cx="1080904" cy="1080902"/>
          </a:xfrm>
        </p:grpSpPr>
        <p:sp>
          <p:nvSpPr>
            <p:cNvPr id="41" name="Oval 40">
              <a:extLst>
                <a:ext uri="{FF2B5EF4-FFF2-40B4-BE49-F238E27FC236}">
                  <a16:creationId xmlns:a16="http://schemas.microsoft.com/office/drawing/2014/main" id="{5D024656-27C4-428E-8267-78C69892681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5">
                <a:duotone>
                  <a:schemeClr val="accent1">
                    <a:shade val="45000"/>
                    <a:satMod val="135000"/>
                  </a:schemeClr>
                  <a:prstClr val="white"/>
                </a:duotone>
              </a:blip>
              <a:srcRect/>
              <a:tile tx="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42" name="Oval 41">
              <a:extLst>
                <a:ext uri="{FF2B5EF4-FFF2-40B4-BE49-F238E27FC236}">
                  <a16:creationId xmlns:a16="http://schemas.microsoft.com/office/drawing/2014/main" id="{784C6E64-4B16-4B60-A125-6228CBE75978}"/>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
        <p:nvSpPr>
          <p:cNvPr id="4" name="Slide Number Placeholder 3">
            <a:extLst>
              <a:ext uri="{FF2B5EF4-FFF2-40B4-BE49-F238E27FC236}">
                <a16:creationId xmlns:a16="http://schemas.microsoft.com/office/drawing/2014/main" id="{F6027246-93CC-4B6B-93A2-6024B8BCB099}"/>
              </a:ext>
            </a:extLst>
          </p:cNvPr>
          <p:cNvSpPr>
            <a:spLocks noGrp="1"/>
          </p:cNvSpPr>
          <p:nvPr>
            <p:ph type="sldNum" sz="quarter" idx="12"/>
          </p:nvPr>
        </p:nvSpPr>
        <p:spPr>
          <a:xfrm>
            <a:off x="9592056" y="5477256"/>
            <a:ext cx="1193868" cy="640080"/>
          </a:xfrm>
        </p:spPr>
        <p:txBody>
          <a:bodyPr vert="horz" lIns="91440" tIns="45720" rIns="91440" bIns="45720" rtlCol="0" anchor="ctr">
            <a:normAutofit/>
          </a:bodyPr>
          <a:lstStyle/>
          <a:p>
            <a:pPr defTabSz="914400">
              <a:spcAft>
                <a:spcPts val="600"/>
              </a:spcAft>
            </a:pPr>
            <a:fld id="{E31375A4-56A4-47D6-9801-1991572033F7}" type="slidenum">
              <a:rPr lang="en-US" sz="2800" smtClean="0"/>
              <a:pPr defTabSz="914400">
                <a:spcAft>
                  <a:spcPts val="600"/>
                </a:spcAft>
              </a:pPr>
              <a:t>11</a:t>
            </a:fld>
            <a:endParaRPr lang="en-US" sz="2800" dirty="0"/>
          </a:p>
        </p:txBody>
      </p:sp>
    </p:spTree>
    <p:extLst>
      <p:ext uri="{BB962C8B-B14F-4D97-AF65-F5344CB8AC3E}">
        <p14:creationId xmlns:p14="http://schemas.microsoft.com/office/powerpoint/2010/main" val="6053956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showMasterSp="0">
  <p:cSld>
    <p:bg>
      <p:bgPr>
        <a:solidFill>
          <a:schemeClr val="bg1"/>
        </a:solidFill>
        <a:effectLst/>
      </p:bgPr>
    </p:bg>
    <p:spTree>
      <p:nvGrpSpPr>
        <p:cNvPr id="1" name=""/>
        <p:cNvGrpSpPr/>
        <p:nvPr/>
      </p:nvGrpSpPr>
      <p:grpSpPr>
        <a:xfrm>
          <a:off x="0" y="0"/>
          <a:ext cx="0" cy="0"/>
          <a:chOff x="0" y="0"/>
          <a:chExt cx="0" cy="0"/>
        </a:xfrm>
      </p:grpSpPr>
      <p:sp>
        <p:nvSpPr>
          <p:cNvPr id="9" name="TextBox 8"/>
          <p:cNvSpPr txBox="1"/>
          <p:nvPr/>
        </p:nvSpPr>
        <p:spPr>
          <a:xfrm rot="5400000">
            <a:off x="7793731" y="2951202"/>
            <a:ext cx="7010400" cy="1107996"/>
          </a:xfrm>
          <a:prstGeom prst="rect">
            <a:avLst/>
          </a:prstGeom>
          <a:noFill/>
        </p:spPr>
        <p:txBody>
          <a:bodyPr wrap="square" rtlCol="0">
            <a:spAutoFit/>
          </a:bodyPr>
          <a:lstStyle/>
          <a:p>
            <a:pPr algn="ctr"/>
            <a:r>
              <a:rPr lang="en-US" sz="6600" b="1" dirty="0">
                <a:ln w="38100">
                  <a:noFill/>
                  <a:prstDash val="solid"/>
                </a:ln>
                <a:solidFill>
                  <a:schemeClr val="accent4"/>
                </a:solidFill>
                <a:latin typeface="+mj-lt"/>
              </a:rPr>
              <a:t>ASSESSMENT</a:t>
            </a:r>
          </a:p>
        </p:txBody>
      </p:sp>
      <p:graphicFrame>
        <p:nvGraphicFramePr>
          <p:cNvPr id="10" name="Diagram 9"/>
          <p:cNvGraphicFramePr/>
          <p:nvPr>
            <p:extLst>
              <p:ext uri="{D42A27DB-BD31-4B8C-83A1-F6EECF244321}">
                <p14:modId xmlns:p14="http://schemas.microsoft.com/office/powerpoint/2010/main" val="3686971076"/>
              </p:ext>
            </p:extLst>
          </p:nvPr>
        </p:nvGraphicFramePr>
        <p:xfrm>
          <a:off x="622300" y="152400"/>
          <a:ext cx="4406900" cy="6462183"/>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cxnSp>
        <p:nvCxnSpPr>
          <p:cNvPr id="21" name="Straight Arrow Connector 20"/>
          <p:cNvCxnSpPr/>
          <p:nvPr/>
        </p:nvCxnSpPr>
        <p:spPr>
          <a:xfrm>
            <a:off x="4705350" y="3467100"/>
            <a:ext cx="2171700"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cxnSp>
        <p:nvCxnSpPr>
          <p:cNvPr id="22" name="Straight Arrow Connector 21"/>
          <p:cNvCxnSpPr/>
          <p:nvPr/>
        </p:nvCxnSpPr>
        <p:spPr>
          <a:xfrm>
            <a:off x="4667250" y="4819650"/>
            <a:ext cx="2209800"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25" name="TextBox 24"/>
          <p:cNvSpPr txBox="1"/>
          <p:nvPr/>
        </p:nvSpPr>
        <p:spPr>
          <a:xfrm>
            <a:off x="7124700" y="1504950"/>
            <a:ext cx="3695700" cy="1077218"/>
          </a:xfrm>
          <a:prstGeom prst="rect">
            <a:avLst/>
          </a:prstGeom>
          <a:noFill/>
        </p:spPr>
        <p:txBody>
          <a:bodyPr wrap="square" rtlCol="0">
            <a:spAutoFit/>
          </a:bodyPr>
          <a:lstStyle/>
          <a:p>
            <a:r>
              <a:rPr lang="en-US" sz="3200" dirty="0">
                <a:latin typeface="Calibri Light" panose="020F0302020204030204" pitchFamily="34" charset="0"/>
                <a:cs typeface="Calibri Light" panose="020F0302020204030204" pitchFamily="34" charset="0"/>
              </a:rPr>
              <a:t>MS Excel, MS Word, Google Forms </a:t>
            </a:r>
          </a:p>
        </p:txBody>
      </p:sp>
      <p:sp>
        <p:nvSpPr>
          <p:cNvPr id="26" name="TextBox 25"/>
          <p:cNvSpPr txBox="1"/>
          <p:nvPr/>
        </p:nvSpPr>
        <p:spPr>
          <a:xfrm>
            <a:off x="7105650" y="3162300"/>
            <a:ext cx="1943100" cy="584775"/>
          </a:xfrm>
          <a:prstGeom prst="rect">
            <a:avLst/>
          </a:prstGeom>
          <a:noFill/>
        </p:spPr>
        <p:txBody>
          <a:bodyPr wrap="square" rtlCol="0">
            <a:spAutoFit/>
          </a:bodyPr>
          <a:lstStyle/>
          <a:p>
            <a:r>
              <a:rPr lang="en-US" sz="3200" dirty="0">
                <a:latin typeface="Calibri Light" panose="020F0302020204030204" pitchFamily="34" charset="0"/>
                <a:cs typeface="Calibri Light" panose="020F0302020204030204" pitchFamily="34" charset="0"/>
              </a:rPr>
              <a:t>MS Excel</a:t>
            </a:r>
          </a:p>
        </p:txBody>
      </p:sp>
      <p:sp>
        <p:nvSpPr>
          <p:cNvPr id="27" name="TextBox 26"/>
          <p:cNvSpPr txBox="1"/>
          <p:nvPr/>
        </p:nvSpPr>
        <p:spPr>
          <a:xfrm>
            <a:off x="7048500" y="4533900"/>
            <a:ext cx="3619500" cy="584775"/>
          </a:xfrm>
          <a:prstGeom prst="rect">
            <a:avLst/>
          </a:prstGeom>
          <a:noFill/>
        </p:spPr>
        <p:txBody>
          <a:bodyPr wrap="square" rtlCol="0">
            <a:spAutoFit/>
          </a:bodyPr>
          <a:lstStyle/>
          <a:p>
            <a:r>
              <a:rPr lang="en-US" sz="3200" dirty="0">
                <a:latin typeface="Calibri Light" panose="020F0302020204030204" pitchFamily="34" charset="0"/>
                <a:cs typeface="Calibri Light" panose="020F0302020204030204" pitchFamily="34" charset="0"/>
              </a:rPr>
              <a:t>MS Excel, MS Word</a:t>
            </a:r>
          </a:p>
        </p:txBody>
      </p:sp>
      <p:cxnSp>
        <p:nvCxnSpPr>
          <p:cNvPr id="12" name="Straight Arrow Connector 11"/>
          <p:cNvCxnSpPr/>
          <p:nvPr/>
        </p:nvCxnSpPr>
        <p:spPr>
          <a:xfrm>
            <a:off x="4762500" y="2038350"/>
            <a:ext cx="2171700"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61053852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9" name="Rectangle 38">
            <a:extLst>
              <a:ext uri="{FF2B5EF4-FFF2-40B4-BE49-F238E27FC236}">
                <a16:creationId xmlns:a16="http://schemas.microsoft.com/office/drawing/2014/main" id="{F44B2CE7-FD25-42E3-AB52-73B889FDAC4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34694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41" name="Rectangle 40">
            <a:extLst>
              <a:ext uri="{FF2B5EF4-FFF2-40B4-BE49-F238E27FC236}">
                <a16:creationId xmlns:a16="http://schemas.microsoft.com/office/drawing/2014/main" id="{4CEA8393-144C-4FCF-9A6C-1102F988A20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429969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43" name="Rectangle 42">
            <a:extLst>
              <a:ext uri="{FF2B5EF4-FFF2-40B4-BE49-F238E27FC236}">
                <a16:creationId xmlns:a16="http://schemas.microsoft.com/office/drawing/2014/main" id="{35C31E2E-65FD-40B6-B604-C096F5B75FC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484779"/>
            <a:ext cx="10222992" cy="2743200"/>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nvGrpSpPr>
          <p:cNvPr id="45" name="Group 44">
            <a:extLst>
              <a:ext uri="{FF2B5EF4-FFF2-40B4-BE49-F238E27FC236}">
                <a16:creationId xmlns:a16="http://schemas.microsoft.com/office/drawing/2014/main" id="{A97B9141-8535-472D-B922-E499D77F8CFD}"/>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9649215" y="4068923"/>
            <a:ext cx="1080904" cy="1080902"/>
            <a:chOff x="9685338" y="4460675"/>
            <a:chExt cx="1080904" cy="1080902"/>
          </a:xfrm>
        </p:grpSpPr>
        <p:sp>
          <p:nvSpPr>
            <p:cNvPr id="36" name="Oval 45">
              <a:extLst>
                <a:ext uri="{FF2B5EF4-FFF2-40B4-BE49-F238E27FC236}">
                  <a16:creationId xmlns:a16="http://schemas.microsoft.com/office/drawing/2014/main" id="{605CD65F-BF66-4468-B683-A882ED3D28F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5">
                <a:duotone>
                  <a:schemeClr val="accent1">
                    <a:shade val="45000"/>
                    <a:satMod val="135000"/>
                  </a:schemeClr>
                  <a:prstClr val="white"/>
                </a:duotone>
                <a:extLst>
                  <a:ext uri="{BEBA8EAE-BF5A-486C-A8C5-ECC9F3942E4B}">
                    <a14:imgProps xmlns:a14="http://schemas.microsoft.com/office/drawing/2010/main">
                      <a14:imgLayer r:embed="rId6">
                        <a14:imgEffect>
                          <a14:saturation sat="95000"/>
                        </a14:imgEffect>
                      </a14:imgLayer>
                    </a14:imgProps>
                  </a:ext>
                </a:extLst>
              </a:blip>
              <a:srcRect/>
              <a:tile tx="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47" name="Oval 46">
              <a:extLst>
                <a:ext uri="{FF2B5EF4-FFF2-40B4-BE49-F238E27FC236}">
                  <a16:creationId xmlns:a16="http://schemas.microsoft.com/office/drawing/2014/main" id="{251A7AF1-716F-4EC1-9804-7539576FBD74}"/>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
        <p:nvSpPr>
          <p:cNvPr id="49" name="Rectangle 48">
            <a:extLst>
              <a:ext uri="{FF2B5EF4-FFF2-40B4-BE49-F238E27FC236}">
                <a16:creationId xmlns:a16="http://schemas.microsoft.com/office/drawing/2014/main" id="{CFFC7534-D2DC-4722-9610-A8D548B1A8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0" y="0"/>
            <a:ext cx="12188952" cy="685800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dirty="0"/>
          </a:p>
        </p:txBody>
      </p:sp>
      <p:sp>
        <p:nvSpPr>
          <p:cNvPr id="51" name="Rectangle 50">
            <a:extLst>
              <a:ext uri="{FF2B5EF4-FFF2-40B4-BE49-F238E27FC236}">
                <a16:creationId xmlns:a16="http://schemas.microsoft.com/office/drawing/2014/main" id="{AE722E31-088F-4298-A111-83EF79556BB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1604" y="653241"/>
            <a:ext cx="109087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53" name="Rectangle 52">
            <a:extLst>
              <a:ext uri="{FF2B5EF4-FFF2-40B4-BE49-F238E27FC236}">
                <a16:creationId xmlns:a16="http://schemas.microsoft.com/office/drawing/2014/main" id="{8FC7CA02-3F31-4224-9678-A88447A3894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1" y="822325"/>
            <a:ext cx="5149596" cy="4846228"/>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8" name="Title 17">
            <a:extLst>
              <a:ext uri="{FF2B5EF4-FFF2-40B4-BE49-F238E27FC236}">
                <a16:creationId xmlns:a16="http://schemas.microsoft.com/office/drawing/2014/main" id="{880336F8-C551-472D-8A04-CF7A5B4E80ED}"/>
              </a:ext>
            </a:extLst>
          </p:cNvPr>
          <p:cNvSpPr>
            <a:spLocks noGrp="1"/>
          </p:cNvSpPr>
          <p:nvPr>
            <p:ph type="title"/>
          </p:nvPr>
        </p:nvSpPr>
        <p:spPr>
          <a:xfrm>
            <a:off x="252414" y="6071165"/>
            <a:ext cx="7329741" cy="655076"/>
          </a:xfrm>
        </p:spPr>
        <p:txBody>
          <a:bodyPr vert="horz" lIns="91440" tIns="45720" rIns="91440" bIns="45720" rtlCol="0" anchor="ctr">
            <a:normAutofit/>
          </a:bodyPr>
          <a:lstStyle/>
          <a:p>
            <a:pPr>
              <a:lnSpc>
                <a:spcPct val="80000"/>
              </a:lnSpc>
            </a:pPr>
            <a:r>
              <a:rPr lang="en-US" sz="4000" dirty="0">
                <a:blipFill dpi="0" rotWithShape="1">
                  <a:blip r:embed="rId5"/>
                  <a:srcRect/>
                  <a:tile tx="6350" ty="-127000" sx="65000" sy="64000" flip="none" algn="tl"/>
                </a:blipFill>
                <a:latin typeface="Century Schoolbook" panose="02040604050505020304" pitchFamily="18" charset="0"/>
              </a:rPr>
              <a:t>SURVEY – </a:t>
            </a:r>
            <a:r>
              <a:rPr lang="en-US" sz="4000" i="1" dirty="0">
                <a:blipFill dpi="0" rotWithShape="1">
                  <a:blip r:embed="rId5"/>
                  <a:srcRect/>
                  <a:tile tx="6350" ty="-127000" sx="65000" sy="64000" flip="none" algn="tl"/>
                </a:blipFill>
                <a:latin typeface="Century Schoolbook" panose="02040604050505020304" pitchFamily="18" charset="0"/>
              </a:rPr>
              <a:t>what do we have?</a:t>
            </a:r>
          </a:p>
        </p:txBody>
      </p:sp>
      <p:sp>
        <p:nvSpPr>
          <p:cNvPr id="55" name="Rectangle 54">
            <a:extLst>
              <a:ext uri="{FF2B5EF4-FFF2-40B4-BE49-F238E27FC236}">
                <a16:creationId xmlns:a16="http://schemas.microsoft.com/office/drawing/2014/main" id="{F8C1FA76-2206-46D9-95A5-775468E92B8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1604" y="5756954"/>
            <a:ext cx="109087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nvGrpSpPr>
          <p:cNvPr id="57" name="Group 56">
            <a:extLst>
              <a:ext uri="{FF2B5EF4-FFF2-40B4-BE49-F238E27FC236}">
                <a16:creationId xmlns:a16="http://schemas.microsoft.com/office/drawing/2014/main" id="{0320E753-2761-4BF3-884D-CD5C1D82DD7A}"/>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9646920" y="5257800"/>
            <a:ext cx="1080904" cy="1080902"/>
            <a:chOff x="9685338" y="4460675"/>
            <a:chExt cx="1080904" cy="1080902"/>
          </a:xfrm>
        </p:grpSpPr>
        <p:sp>
          <p:nvSpPr>
            <p:cNvPr id="58" name="Oval 57">
              <a:extLst>
                <a:ext uri="{FF2B5EF4-FFF2-40B4-BE49-F238E27FC236}">
                  <a16:creationId xmlns:a16="http://schemas.microsoft.com/office/drawing/2014/main" id="{1A2299C3-C2A2-43E0-8DD2-3769CEA3C58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5">
                <a:duotone>
                  <a:schemeClr val="accent1">
                    <a:shade val="45000"/>
                    <a:satMod val="135000"/>
                  </a:schemeClr>
                  <a:prstClr val="white"/>
                </a:duotone>
              </a:blip>
              <a:srcRect/>
              <a:tile tx="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59" name="Oval 58">
              <a:extLst>
                <a:ext uri="{FF2B5EF4-FFF2-40B4-BE49-F238E27FC236}">
                  <a16:creationId xmlns:a16="http://schemas.microsoft.com/office/drawing/2014/main" id="{9DA5719C-F946-4F77-99CE-530DD81E8EC3}"/>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
        <p:nvSpPr>
          <p:cNvPr id="5" name="Slide Number Placeholder 4">
            <a:extLst>
              <a:ext uri="{FF2B5EF4-FFF2-40B4-BE49-F238E27FC236}">
                <a16:creationId xmlns:a16="http://schemas.microsoft.com/office/drawing/2014/main" id="{D44CCE11-A765-416A-90E1-BFE9CA4E3A91}"/>
              </a:ext>
            </a:extLst>
          </p:cNvPr>
          <p:cNvSpPr>
            <a:spLocks noGrp="1"/>
          </p:cNvSpPr>
          <p:nvPr>
            <p:ph type="sldNum" sz="quarter" idx="12"/>
          </p:nvPr>
        </p:nvSpPr>
        <p:spPr>
          <a:xfrm>
            <a:off x="9592056" y="5477256"/>
            <a:ext cx="1193868" cy="640080"/>
          </a:xfrm>
        </p:spPr>
        <p:txBody>
          <a:bodyPr vert="horz" lIns="91440" tIns="45720" rIns="91440" bIns="45720" rtlCol="0" anchor="ctr">
            <a:normAutofit/>
          </a:bodyPr>
          <a:lstStyle/>
          <a:p>
            <a:pPr defTabSz="914400">
              <a:spcAft>
                <a:spcPts val="600"/>
              </a:spcAft>
            </a:pPr>
            <a:fld id="{E31375A4-56A4-47D6-9801-1991572033F7}" type="slidenum">
              <a:rPr lang="en-US" sz="2800"/>
              <a:pPr defTabSz="914400">
                <a:spcAft>
                  <a:spcPts val="600"/>
                </a:spcAft>
              </a:pPr>
              <a:t>13</a:t>
            </a:fld>
            <a:endParaRPr lang="en-US" sz="2800" dirty="0"/>
          </a:p>
        </p:txBody>
      </p:sp>
      <p:graphicFrame>
        <p:nvGraphicFramePr>
          <p:cNvPr id="34" name="Content Placeholder 12">
            <a:extLst>
              <a:ext uri="{FF2B5EF4-FFF2-40B4-BE49-F238E27FC236}">
                <a16:creationId xmlns:a16="http://schemas.microsoft.com/office/drawing/2014/main" id="{443D7ED1-77FD-4AE9-BCB7-E204EB218E16}"/>
              </a:ext>
            </a:extLst>
          </p:cNvPr>
          <p:cNvGraphicFramePr>
            <a:graphicFrameLocks/>
          </p:cNvGraphicFramePr>
          <p:nvPr>
            <p:extLst>
              <p:ext uri="{D42A27DB-BD31-4B8C-83A1-F6EECF244321}">
                <p14:modId xmlns:p14="http://schemas.microsoft.com/office/powerpoint/2010/main" val="2499366299"/>
              </p:ext>
            </p:extLst>
          </p:nvPr>
        </p:nvGraphicFramePr>
        <p:xfrm>
          <a:off x="633999" y="1054100"/>
          <a:ext cx="5462001" cy="4382677"/>
        </p:xfrm>
        <a:graphic>
          <a:graphicData uri="http://schemas.openxmlformats.org/drawingml/2006/chart">
            <c:chart xmlns:c="http://schemas.openxmlformats.org/drawingml/2006/chart" xmlns:r="http://schemas.openxmlformats.org/officeDocument/2006/relationships" r:id="rId7"/>
          </a:graphicData>
        </a:graphic>
      </p:graphicFrame>
      <p:graphicFrame>
        <p:nvGraphicFramePr>
          <p:cNvPr id="7" name="Chart 6">
            <a:extLst>
              <a:ext uri="{FF2B5EF4-FFF2-40B4-BE49-F238E27FC236}">
                <a16:creationId xmlns:a16="http://schemas.microsoft.com/office/drawing/2014/main" id="{338B55E8-AE8C-44DB-AE0E-F9096B22E045}"/>
              </a:ext>
            </a:extLst>
          </p:cNvPr>
          <p:cNvGraphicFramePr/>
          <p:nvPr>
            <p:extLst>
              <p:ext uri="{D42A27DB-BD31-4B8C-83A1-F6EECF244321}">
                <p14:modId xmlns:p14="http://schemas.microsoft.com/office/powerpoint/2010/main" val="3673214156"/>
              </p:ext>
            </p:extLst>
          </p:nvPr>
        </p:nvGraphicFramePr>
        <p:xfrm>
          <a:off x="6408404" y="1054100"/>
          <a:ext cx="5149597" cy="4128933"/>
        </p:xfrm>
        <a:graphic>
          <a:graphicData uri="http://schemas.openxmlformats.org/drawingml/2006/chart">
            <c:chart xmlns:c="http://schemas.openxmlformats.org/drawingml/2006/chart" xmlns:r="http://schemas.openxmlformats.org/officeDocument/2006/relationships" r:id="rId8"/>
          </a:graphicData>
        </a:graphic>
      </p:graphicFrame>
    </p:spTree>
    <p:extLst>
      <p:ext uri="{BB962C8B-B14F-4D97-AF65-F5344CB8AC3E}">
        <p14:creationId xmlns:p14="http://schemas.microsoft.com/office/powerpoint/2010/main" val="196191563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showMasterSp="0">
  <p:cSld>
    <p:bg>
      <p:bgPr>
        <a:solidFill>
          <a:schemeClr val="bg1"/>
        </a:solidFill>
        <a:effectLst/>
      </p:bgPr>
    </p:bg>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A71869F-CAE9-499D-B436-E49A2BF99D5D}"/>
              </a:ext>
            </a:extLst>
          </p:cNvPr>
          <p:cNvSpPr txBox="1"/>
          <p:nvPr/>
        </p:nvSpPr>
        <p:spPr>
          <a:xfrm>
            <a:off x="281797" y="5975230"/>
            <a:ext cx="9742097" cy="707886"/>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l"/>
            <a:r>
              <a:rPr lang="en-US" sz="4000" dirty="0">
                <a:solidFill>
                  <a:schemeClr val="accent5">
                    <a:lumMod val="75000"/>
                  </a:schemeClr>
                </a:solidFill>
                <a:latin typeface="Century Schoolbook"/>
              </a:rPr>
              <a:t>PRIORITIZATION – </a:t>
            </a:r>
            <a:r>
              <a:rPr lang="en-US" sz="4000" i="1" dirty="0">
                <a:solidFill>
                  <a:schemeClr val="accent5">
                    <a:lumMod val="75000"/>
                  </a:schemeClr>
                </a:solidFill>
                <a:latin typeface="Century Schoolbook"/>
              </a:rPr>
              <a:t>what to do first?</a:t>
            </a:r>
            <a:endParaRPr lang="en-US" sz="4000" dirty="0">
              <a:solidFill>
                <a:schemeClr val="accent5">
                  <a:lumMod val="75000"/>
                </a:schemeClr>
              </a:solidFill>
              <a:latin typeface="Century Schoolbook"/>
            </a:endParaRPr>
          </a:p>
        </p:txBody>
      </p:sp>
      <p:sp>
        <p:nvSpPr>
          <p:cNvPr id="3" name="TextBox 2">
            <a:extLst>
              <a:ext uri="{FF2B5EF4-FFF2-40B4-BE49-F238E27FC236}">
                <a16:creationId xmlns:a16="http://schemas.microsoft.com/office/drawing/2014/main" id="{A2298825-17D0-4383-B027-9817290391F5}"/>
              </a:ext>
            </a:extLst>
          </p:cNvPr>
          <p:cNvSpPr txBox="1"/>
          <p:nvPr/>
        </p:nvSpPr>
        <p:spPr>
          <a:xfrm>
            <a:off x="383434" y="297612"/>
            <a:ext cx="9529312" cy="156966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400" dirty="0">
                <a:latin typeface="Calibri Light"/>
                <a:ea typeface="+mn-lt"/>
                <a:cs typeface="+mn-lt"/>
              </a:rPr>
              <a:t>- Simple to use</a:t>
            </a:r>
          </a:p>
          <a:p>
            <a:r>
              <a:rPr lang="en-US" sz="2400" dirty="0">
                <a:latin typeface="Calibri Light"/>
                <a:ea typeface="+mn-lt"/>
                <a:cs typeface="+mn-lt"/>
              </a:rPr>
              <a:t>- Tool for annual reassessment</a:t>
            </a:r>
          </a:p>
          <a:p>
            <a:r>
              <a:rPr lang="en-US" sz="2400" dirty="0">
                <a:latin typeface="Calibri Light"/>
                <a:ea typeface="+mn-lt"/>
                <a:cs typeface="+mn-lt"/>
              </a:rPr>
              <a:t>- Consistency in prioritizing among units</a:t>
            </a:r>
          </a:p>
          <a:p>
            <a:r>
              <a:rPr lang="en-US" sz="2400" dirty="0">
                <a:latin typeface="Calibri Light"/>
                <a:ea typeface="+mn-lt"/>
                <a:cs typeface="+mn-lt"/>
              </a:rPr>
              <a:t>- Builds</a:t>
            </a:r>
            <a:r>
              <a:rPr lang="en-US" sz="2400" dirty="0">
                <a:latin typeface="Calibri Light"/>
                <a:cs typeface="Calibri"/>
              </a:rPr>
              <a:t> onto inventory data</a:t>
            </a:r>
            <a:endParaRPr lang="en-US" dirty="0"/>
          </a:p>
        </p:txBody>
      </p:sp>
      <p:pic>
        <p:nvPicPr>
          <p:cNvPr id="4" name="Picture 3"/>
          <p:cNvPicPr/>
          <p:nvPr/>
        </p:nvPicPr>
        <p:blipFill>
          <a:blip r:embed="rId3">
            <a:extLst>
              <a:ext uri="{28A0092B-C50C-407E-A947-70E740481C1C}">
                <a14:useLocalDpi xmlns:a14="http://schemas.microsoft.com/office/drawing/2010/main"/>
              </a:ext>
            </a:extLst>
          </a:blip>
          <a:stretch>
            <a:fillRect/>
          </a:stretch>
        </p:blipFill>
        <p:spPr>
          <a:xfrm>
            <a:off x="335007" y="2043219"/>
            <a:ext cx="11517024" cy="3893988"/>
          </a:xfrm>
          <a:prstGeom prst="rect">
            <a:avLst/>
          </a:prstGeom>
        </p:spPr>
      </p:pic>
      <p:sp>
        <p:nvSpPr>
          <p:cNvPr id="5" name="Slide Number Placeholder 4">
            <a:extLst>
              <a:ext uri="{FF2B5EF4-FFF2-40B4-BE49-F238E27FC236}">
                <a16:creationId xmlns:a16="http://schemas.microsoft.com/office/drawing/2014/main" id="{F522A2E9-23B7-4AED-AE2F-52C3571A222F}"/>
              </a:ext>
            </a:extLst>
          </p:cNvPr>
          <p:cNvSpPr>
            <a:spLocks noGrp="1"/>
          </p:cNvSpPr>
          <p:nvPr>
            <p:ph type="sldNum" sz="quarter" idx="12"/>
          </p:nvPr>
        </p:nvSpPr>
        <p:spPr/>
        <p:txBody>
          <a:bodyPr/>
          <a:lstStyle/>
          <a:p>
            <a:fld id="{330EA680-D336-4FF7-8B7A-9848BB0A1C32}" type="slidenum">
              <a:rPr lang="en-US" smtClean="0"/>
              <a:t>14</a:t>
            </a:fld>
            <a:endParaRPr lang="en-US" dirty="0"/>
          </a:p>
        </p:txBody>
      </p:sp>
    </p:spTree>
    <p:extLst>
      <p:ext uri="{BB962C8B-B14F-4D97-AF65-F5344CB8AC3E}">
        <p14:creationId xmlns:p14="http://schemas.microsoft.com/office/powerpoint/2010/main" val="285664653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showMasterSp="0">
  <p:cSld>
    <p:bg>
      <p:bgPr>
        <a:solidFill>
          <a:schemeClr val="bg1"/>
        </a:solidFill>
        <a:effectLst/>
      </p:bgPr>
    </p:bg>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7A71869F-CAE9-499D-B436-E49A2BF99D5D}"/>
              </a:ext>
            </a:extLst>
          </p:cNvPr>
          <p:cNvSpPr txBox="1"/>
          <p:nvPr/>
        </p:nvSpPr>
        <p:spPr>
          <a:xfrm>
            <a:off x="135298" y="6101403"/>
            <a:ext cx="8965720" cy="707886"/>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l"/>
            <a:r>
              <a:rPr lang="en-US" sz="4000" dirty="0">
                <a:solidFill>
                  <a:schemeClr val="accent1">
                    <a:lumMod val="75000"/>
                  </a:schemeClr>
                </a:solidFill>
                <a:latin typeface="Century Schoolbook"/>
              </a:rPr>
              <a:t>EVALUATION – </a:t>
            </a:r>
            <a:r>
              <a:rPr lang="en-US" sz="4000" i="1" dirty="0">
                <a:solidFill>
                  <a:schemeClr val="accent1">
                    <a:lumMod val="75000"/>
                  </a:schemeClr>
                </a:solidFill>
                <a:latin typeface="Century Schoolbook"/>
              </a:rPr>
              <a:t>how are we doing?</a:t>
            </a:r>
            <a:endParaRPr lang="en-US" sz="4000" dirty="0">
              <a:solidFill>
                <a:schemeClr val="accent1">
                  <a:lumMod val="75000"/>
                </a:schemeClr>
              </a:solidFill>
              <a:latin typeface="Century Schoolbook"/>
            </a:endParaRPr>
          </a:p>
        </p:txBody>
      </p:sp>
      <p:sp>
        <p:nvSpPr>
          <p:cNvPr id="3" name="TextBox 2">
            <a:extLst>
              <a:ext uri="{FF2B5EF4-FFF2-40B4-BE49-F238E27FC236}">
                <a16:creationId xmlns:a16="http://schemas.microsoft.com/office/drawing/2014/main" id="{A2298825-17D0-4383-B027-9817290391F5}"/>
              </a:ext>
            </a:extLst>
          </p:cNvPr>
          <p:cNvSpPr txBox="1"/>
          <p:nvPr/>
        </p:nvSpPr>
        <p:spPr>
          <a:xfrm>
            <a:off x="204435" y="1140484"/>
            <a:ext cx="6593180" cy="3970318"/>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800" dirty="0">
                <a:latin typeface="Calibri Light"/>
                <a:ea typeface="+mn-lt"/>
                <a:cs typeface="+mn-lt"/>
              </a:rPr>
              <a:t>-  Preservation workflows</a:t>
            </a:r>
          </a:p>
          <a:p>
            <a:pPr marL="285750" indent="-285750">
              <a:buFontTx/>
              <a:buChar char="-"/>
            </a:pPr>
            <a:r>
              <a:rPr lang="en-US" sz="2800" dirty="0">
                <a:latin typeface="Calibri Light"/>
                <a:ea typeface="+mn-lt"/>
                <a:cs typeface="+mn-lt"/>
              </a:rPr>
              <a:t>Equipment inventory</a:t>
            </a:r>
          </a:p>
          <a:p>
            <a:pPr marL="285750" indent="-285750">
              <a:buFontTx/>
              <a:buChar char="-"/>
            </a:pPr>
            <a:r>
              <a:rPr lang="en-US" sz="2800" dirty="0">
                <a:latin typeface="Calibri Light"/>
                <a:ea typeface="+mn-lt"/>
                <a:cs typeface="+mn-lt"/>
              </a:rPr>
              <a:t>Cost of preservation (in- and out-of-house)</a:t>
            </a:r>
          </a:p>
          <a:p>
            <a:pPr marL="285750" indent="-285750">
              <a:buFontTx/>
              <a:buChar char="-"/>
            </a:pPr>
            <a:r>
              <a:rPr lang="en-US" sz="2800" dirty="0">
                <a:latin typeface="Calibri Light"/>
                <a:ea typeface="+mn-lt"/>
                <a:cs typeface="+mn-lt"/>
              </a:rPr>
              <a:t>Time required for preservation</a:t>
            </a:r>
          </a:p>
          <a:p>
            <a:pPr marL="285750" indent="-285750">
              <a:buFontTx/>
              <a:buChar char="-"/>
            </a:pPr>
            <a:r>
              <a:rPr lang="en-US" sz="2800" dirty="0">
                <a:latin typeface="Calibri Light"/>
                <a:ea typeface="+mn-lt"/>
                <a:cs typeface="+mn-lt"/>
              </a:rPr>
              <a:t>Current rate of preservation</a:t>
            </a:r>
          </a:p>
          <a:p>
            <a:pPr marL="285750" indent="-285750">
              <a:buFontTx/>
              <a:buChar char="-"/>
            </a:pPr>
            <a:r>
              <a:rPr lang="en-US" sz="2800" dirty="0">
                <a:latin typeface="Calibri Light"/>
                <a:ea typeface="+mn-lt"/>
                <a:cs typeface="+mn-lt"/>
              </a:rPr>
              <a:t>Risk of collections loss</a:t>
            </a:r>
          </a:p>
          <a:p>
            <a:pPr marL="285750" indent="-285750">
              <a:buFontTx/>
              <a:buChar char="-"/>
            </a:pPr>
            <a:r>
              <a:rPr lang="en-US" sz="2800" dirty="0">
                <a:latin typeface="Calibri Light"/>
                <a:ea typeface="+mn-lt"/>
                <a:cs typeface="+mn-lt"/>
              </a:rPr>
              <a:t>Preservation scenarios</a:t>
            </a:r>
          </a:p>
          <a:p>
            <a:pPr marL="742950" lvl="1" indent="-285750">
              <a:buFontTx/>
              <a:buChar char="-"/>
            </a:pPr>
            <a:r>
              <a:rPr lang="en-US" sz="2800" dirty="0">
                <a:latin typeface="Calibri Light"/>
                <a:ea typeface="+mn-lt"/>
                <a:cs typeface="+mn-lt"/>
              </a:rPr>
              <a:t>Time constant – 15 years</a:t>
            </a:r>
          </a:p>
          <a:p>
            <a:pPr marL="742950" lvl="1" indent="-285750">
              <a:buFontTx/>
              <a:buChar char="-"/>
            </a:pPr>
            <a:r>
              <a:rPr lang="en-US" sz="2800" dirty="0">
                <a:latin typeface="Calibri Light"/>
                <a:ea typeface="+mn-lt"/>
                <a:cs typeface="+mn-lt"/>
              </a:rPr>
              <a:t>Cost constant - $5 mil</a:t>
            </a:r>
          </a:p>
        </p:txBody>
      </p:sp>
      <p:pic>
        <p:nvPicPr>
          <p:cNvPr id="4" name="Picture 3"/>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7061884" y="-176"/>
            <a:ext cx="5130116" cy="2501660"/>
          </a:xfrm>
          <a:prstGeom prst="rect">
            <a:avLst/>
          </a:prstGeom>
        </p:spPr>
      </p:pic>
      <p:graphicFrame>
        <p:nvGraphicFramePr>
          <p:cNvPr id="5" name="Table 4"/>
          <p:cNvGraphicFramePr>
            <a:graphicFrameLocks noGrp="1"/>
          </p:cNvGraphicFramePr>
          <p:nvPr>
            <p:extLst>
              <p:ext uri="{D42A27DB-BD31-4B8C-83A1-F6EECF244321}">
                <p14:modId xmlns:p14="http://schemas.microsoft.com/office/powerpoint/2010/main" val="3078587197"/>
              </p:ext>
            </p:extLst>
          </p:nvPr>
        </p:nvGraphicFramePr>
        <p:xfrm>
          <a:off x="7050519" y="2114646"/>
          <a:ext cx="5152845" cy="1570009"/>
        </p:xfrm>
        <a:graphic>
          <a:graphicData uri="http://schemas.openxmlformats.org/drawingml/2006/table">
            <a:tbl>
              <a:tblPr firstRow="1" bandRow="1">
                <a:tableStyleId>{5C22544A-7EE6-4342-B048-85BDC9FD1C3A}</a:tableStyleId>
              </a:tblPr>
              <a:tblGrid>
                <a:gridCol w="1613791">
                  <a:extLst>
                    <a:ext uri="{9D8B030D-6E8A-4147-A177-3AD203B41FA5}">
                      <a16:colId xmlns:a16="http://schemas.microsoft.com/office/drawing/2014/main" val="3247438335"/>
                    </a:ext>
                  </a:extLst>
                </a:gridCol>
                <a:gridCol w="962632">
                  <a:extLst>
                    <a:ext uri="{9D8B030D-6E8A-4147-A177-3AD203B41FA5}">
                      <a16:colId xmlns:a16="http://schemas.microsoft.com/office/drawing/2014/main" val="2786314176"/>
                    </a:ext>
                  </a:extLst>
                </a:gridCol>
                <a:gridCol w="1577486">
                  <a:extLst>
                    <a:ext uri="{9D8B030D-6E8A-4147-A177-3AD203B41FA5}">
                      <a16:colId xmlns:a16="http://schemas.microsoft.com/office/drawing/2014/main" val="1975507882"/>
                    </a:ext>
                  </a:extLst>
                </a:gridCol>
                <a:gridCol w="998936">
                  <a:extLst>
                    <a:ext uri="{9D8B030D-6E8A-4147-A177-3AD203B41FA5}">
                      <a16:colId xmlns:a16="http://schemas.microsoft.com/office/drawing/2014/main" val="2980101377"/>
                    </a:ext>
                  </a:extLst>
                </a:gridCol>
              </a:tblGrid>
              <a:tr h="224287">
                <a:tc gridSpan="2">
                  <a:txBody>
                    <a:bodyPr/>
                    <a:lstStyle/>
                    <a:p>
                      <a:r>
                        <a:rPr lang="en-US" sz="1000" dirty="0"/>
                        <a:t>IN-HOUSE (per asset)</a:t>
                      </a:r>
                    </a:p>
                  </a:txBody>
                  <a:tcPr marL="52362" marR="52362" marT="26181" marB="26181">
                    <a:solidFill>
                      <a:schemeClr val="accent5">
                        <a:lumMod val="75000"/>
                      </a:schemeClr>
                    </a:solidFill>
                  </a:tcPr>
                </a:tc>
                <a:tc hMerge="1">
                  <a:txBody>
                    <a:bodyPr/>
                    <a:lstStyle/>
                    <a:p>
                      <a:endParaRPr lang="en-US"/>
                    </a:p>
                  </a:txBody>
                  <a:tcPr/>
                </a:tc>
                <a:tc gridSpan="2">
                  <a:txBody>
                    <a:bodyPr/>
                    <a:lstStyle/>
                    <a:p>
                      <a:r>
                        <a:rPr lang="en-US" sz="1000" dirty="0"/>
                        <a:t>OUT-OF-HOUSE (per asset*)</a:t>
                      </a:r>
                    </a:p>
                  </a:txBody>
                  <a:tcPr marL="52362" marR="52362" marT="26181" marB="26181"/>
                </a:tc>
                <a:tc hMerge="1">
                  <a:txBody>
                    <a:bodyPr/>
                    <a:lstStyle/>
                    <a:p>
                      <a:endParaRPr lang="en-US"/>
                    </a:p>
                  </a:txBody>
                  <a:tcPr/>
                </a:tc>
                <a:extLst>
                  <a:ext uri="{0D108BD9-81ED-4DB2-BD59-A6C34878D82A}">
                    <a16:rowId xmlns:a16="http://schemas.microsoft.com/office/drawing/2014/main" val="3747316852"/>
                  </a:ext>
                </a:extLst>
              </a:tr>
              <a:tr h="224287">
                <a:tc>
                  <a:txBody>
                    <a:bodyPr/>
                    <a:lstStyle/>
                    <a:p>
                      <a:r>
                        <a:rPr lang="en-US" sz="1000" b="1" dirty="0"/>
                        <a:t>COST (avg.)</a:t>
                      </a:r>
                    </a:p>
                  </a:txBody>
                  <a:tcPr marL="52362" marR="52362" marT="26181" marB="26181"/>
                </a:tc>
                <a:tc>
                  <a:txBody>
                    <a:bodyPr/>
                    <a:lstStyle/>
                    <a:p>
                      <a:r>
                        <a:rPr lang="en-US" sz="1000" b="1" dirty="0"/>
                        <a:t>$137</a:t>
                      </a:r>
                    </a:p>
                  </a:txBody>
                  <a:tcPr marL="52362" marR="52362" marT="26181" marB="26181"/>
                </a:tc>
                <a:tc>
                  <a:txBody>
                    <a:bodyPr/>
                    <a:lstStyle/>
                    <a:p>
                      <a:r>
                        <a:rPr lang="en-US" sz="1000" b="1" dirty="0"/>
                        <a:t>COST</a:t>
                      </a:r>
                      <a:r>
                        <a:rPr lang="en-US" sz="1000" b="1" baseline="0" dirty="0"/>
                        <a:t> (avg.)</a:t>
                      </a:r>
                      <a:endParaRPr lang="en-US" sz="1000" b="1" dirty="0"/>
                    </a:p>
                  </a:txBody>
                  <a:tcPr marL="52362" marR="52362" marT="26181" marB="26181"/>
                </a:tc>
                <a:tc>
                  <a:txBody>
                    <a:bodyPr/>
                    <a:lstStyle/>
                    <a:p>
                      <a:r>
                        <a:rPr lang="en-US" sz="1000" b="1" dirty="0"/>
                        <a:t>$231</a:t>
                      </a:r>
                    </a:p>
                  </a:txBody>
                  <a:tcPr marL="52362" marR="52362" marT="26181" marB="26181"/>
                </a:tc>
                <a:extLst>
                  <a:ext uri="{0D108BD9-81ED-4DB2-BD59-A6C34878D82A}">
                    <a16:rowId xmlns:a16="http://schemas.microsoft.com/office/drawing/2014/main" val="325361805"/>
                  </a:ext>
                </a:extLst>
              </a:tr>
              <a:tr h="224287">
                <a:tc>
                  <a:txBody>
                    <a:bodyPr/>
                    <a:lstStyle/>
                    <a:p>
                      <a:r>
                        <a:rPr lang="en-US" sz="1000" dirty="0"/>
                        <a:t>COST (highest)</a:t>
                      </a:r>
                    </a:p>
                  </a:txBody>
                  <a:tcPr marL="52362" marR="52362" marT="26181" marB="26181"/>
                </a:tc>
                <a:tc>
                  <a:txBody>
                    <a:bodyPr/>
                    <a:lstStyle/>
                    <a:p>
                      <a:r>
                        <a:rPr lang="en-US" sz="1000" dirty="0"/>
                        <a:t>$161</a:t>
                      </a:r>
                    </a:p>
                  </a:txBody>
                  <a:tcPr marL="52362" marR="52362" marT="26181" marB="26181"/>
                </a:tc>
                <a:tc>
                  <a:txBody>
                    <a:bodyPr/>
                    <a:lstStyle/>
                    <a:p>
                      <a:r>
                        <a:rPr lang="en-US" sz="1000" dirty="0"/>
                        <a:t>COST (highest)</a:t>
                      </a:r>
                    </a:p>
                  </a:txBody>
                  <a:tcPr marL="52362" marR="52362" marT="26181" marB="26181"/>
                </a:tc>
                <a:tc>
                  <a:txBody>
                    <a:bodyPr/>
                    <a:lstStyle/>
                    <a:p>
                      <a:r>
                        <a:rPr lang="en-US" sz="1000" dirty="0"/>
                        <a:t>$560</a:t>
                      </a:r>
                    </a:p>
                  </a:txBody>
                  <a:tcPr marL="52362" marR="52362" marT="26181" marB="26181"/>
                </a:tc>
                <a:extLst>
                  <a:ext uri="{0D108BD9-81ED-4DB2-BD59-A6C34878D82A}">
                    <a16:rowId xmlns:a16="http://schemas.microsoft.com/office/drawing/2014/main" val="2345202650"/>
                  </a:ext>
                </a:extLst>
              </a:tr>
              <a:tr h="224287">
                <a:tc>
                  <a:txBody>
                    <a:bodyPr/>
                    <a:lstStyle/>
                    <a:p>
                      <a:r>
                        <a:rPr lang="en-US" sz="1000" dirty="0"/>
                        <a:t>COST (lowest)</a:t>
                      </a:r>
                    </a:p>
                  </a:txBody>
                  <a:tcPr marL="52362" marR="52362" marT="26181" marB="26181"/>
                </a:tc>
                <a:tc>
                  <a:txBody>
                    <a:bodyPr/>
                    <a:lstStyle/>
                    <a:p>
                      <a:r>
                        <a:rPr lang="en-US" sz="1000" dirty="0"/>
                        <a:t>$120</a:t>
                      </a:r>
                    </a:p>
                  </a:txBody>
                  <a:tcPr marL="52362" marR="52362" marT="26181" marB="26181"/>
                </a:tc>
                <a:tc>
                  <a:txBody>
                    <a:bodyPr/>
                    <a:lstStyle/>
                    <a:p>
                      <a:r>
                        <a:rPr lang="en-US" sz="1000" dirty="0"/>
                        <a:t>COST</a:t>
                      </a:r>
                      <a:r>
                        <a:rPr lang="en-US" sz="1000" baseline="0" dirty="0"/>
                        <a:t> (lowest)</a:t>
                      </a:r>
                      <a:endParaRPr lang="en-US" sz="1000" dirty="0"/>
                    </a:p>
                  </a:txBody>
                  <a:tcPr marL="52362" marR="52362" marT="26181" marB="26181"/>
                </a:tc>
                <a:tc>
                  <a:txBody>
                    <a:bodyPr/>
                    <a:lstStyle/>
                    <a:p>
                      <a:r>
                        <a:rPr lang="en-US" sz="1000" dirty="0"/>
                        <a:t>$131</a:t>
                      </a:r>
                    </a:p>
                  </a:txBody>
                  <a:tcPr marL="52362" marR="52362" marT="26181" marB="26181"/>
                </a:tc>
                <a:extLst>
                  <a:ext uri="{0D108BD9-81ED-4DB2-BD59-A6C34878D82A}">
                    <a16:rowId xmlns:a16="http://schemas.microsoft.com/office/drawing/2014/main" val="3079361584"/>
                  </a:ext>
                </a:extLst>
              </a:tr>
              <a:tr h="224287">
                <a:tc>
                  <a:txBody>
                    <a:bodyPr/>
                    <a:lstStyle/>
                    <a:p>
                      <a:r>
                        <a:rPr lang="en-US" sz="1000" b="1" dirty="0"/>
                        <a:t>TIME (avg.</a:t>
                      </a:r>
                      <a:r>
                        <a:rPr lang="en-US" sz="1000" b="1" baseline="0" dirty="0"/>
                        <a:t> in </a:t>
                      </a:r>
                      <a:r>
                        <a:rPr lang="en-US" sz="1000" b="1" dirty="0"/>
                        <a:t>hours)</a:t>
                      </a:r>
                    </a:p>
                  </a:txBody>
                  <a:tcPr marL="52362" marR="52362" marT="26181" marB="26181"/>
                </a:tc>
                <a:tc>
                  <a:txBody>
                    <a:bodyPr/>
                    <a:lstStyle/>
                    <a:p>
                      <a:r>
                        <a:rPr lang="en-US" sz="1000" b="1" dirty="0"/>
                        <a:t>3</a:t>
                      </a:r>
                    </a:p>
                  </a:txBody>
                  <a:tcPr marL="52362" marR="52362" marT="26181" marB="26181"/>
                </a:tc>
                <a:tc>
                  <a:txBody>
                    <a:bodyPr/>
                    <a:lstStyle/>
                    <a:p>
                      <a:r>
                        <a:rPr lang="en-US" sz="1000" b="1" dirty="0"/>
                        <a:t>TIME (avg. in</a:t>
                      </a:r>
                      <a:r>
                        <a:rPr lang="en-US" sz="1000" b="1" baseline="0" dirty="0"/>
                        <a:t> hours)</a:t>
                      </a:r>
                      <a:endParaRPr lang="en-US" sz="1000" b="1" dirty="0"/>
                    </a:p>
                  </a:txBody>
                  <a:tcPr marL="52362" marR="52362" marT="26181" marB="26181"/>
                </a:tc>
                <a:tc>
                  <a:txBody>
                    <a:bodyPr/>
                    <a:lstStyle/>
                    <a:p>
                      <a:r>
                        <a:rPr lang="en-US" sz="1000" b="1" dirty="0"/>
                        <a:t>3.5</a:t>
                      </a:r>
                    </a:p>
                  </a:txBody>
                  <a:tcPr marL="52362" marR="52362" marT="26181" marB="26181"/>
                </a:tc>
                <a:extLst>
                  <a:ext uri="{0D108BD9-81ED-4DB2-BD59-A6C34878D82A}">
                    <a16:rowId xmlns:a16="http://schemas.microsoft.com/office/drawing/2014/main" val="4086636267"/>
                  </a:ext>
                </a:extLst>
              </a:tr>
              <a:tr h="224287">
                <a:tc>
                  <a:txBody>
                    <a:bodyPr/>
                    <a:lstStyle/>
                    <a:p>
                      <a:r>
                        <a:rPr lang="en-US" sz="1000" dirty="0"/>
                        <a:t>TIME (highest)</a:t>
                      </a:r>
                    </a:p>
                  </a:txBody>
                  <a:tcPr marL="52362" marR="52362" marT="26181" marB="26181"/>
                </a:tc>
                <a:tc>
                  <a:txBody>
                    <a:bodyPr/>
                    <a:lstStyle/>
                    <a:p>
                      <a:r>
                        <a:rPr lang="en-US" sz="1000" dirty="0"/>
                        <a:t>3.5</a:t>
                      </a:r>
                    </a:p>
                  </a:txBody>
                  <a:tcPr marL="52362" marR="52362" marT="26181" marB="26181"/>
                </a:tc>
                <a:tc>
                  <a:txBody>
                    <a:bodyPr/>
                    <a:lstStyle/>
                    <a:p>
                      <a:r>
                        <a:rPr lang="en-US" sz="1000" dirty="0"/>
                        <a:t>TIME (highest)</a:t>
                      </a:r>
                    </a:p>
                  </a:txBody>
                  <a:tcPr marL="52362" marR="52362" marT="26181" marB="26181"/>
                </a:tc>
                <a:tc>
                  <a:txBody>
                    <a:bodyPr/>
                    <a:lstStyle/>
                    <a:p>
                      <a:r>
                        <a:rPr lang="en-US" sz="1000" dirty="0"/>
                        <a:t>10</a:t>
                      </a:r>
                    </a:p>
                  </a:txBody>
                  <a:tcPr marL="52362" marR="52362" marT="26181" marB="26181"/>
                </a:tc>
                <a:extLst>
                  <a:ext uri="{0D108BD9-81ED-4DB2-BD59-A6C34878D82A}">
                    <a16:rowId xmlns:a16="http://schemas.microsoft.com/office/drawing/2014/main" val="4250443236"/>
                  </a:ext>
                </a:extLst>
              </a:tr>
              <a:tr h="224287">
                <a:tc>
                  <a:txBody>
                    <a:bodyPr/>
                    <a:lstStyle/>
                    <a:p>
                      <a:r>
                        <a:rPr lang="en-US" sz="1000" dirty="0"/>
                        <a:t>TIME (lowest)</a:t>
                      </a:r>
                    </a:p>
                  </a:txBody>
                  <a:tcPr marL="52362" marR="52362" marT="26181" marB="26181"/>
                </a:tc>
                <a:tc>
                  <a:txBody>
                    <a:bodyPr/>
                    <a:lstStyle/>
                    <a:p>
                      <a:r>
                        <a:rPr lang="en-US" sz="1000" dirty="0"/>
                        <a:t>3</a:t>
                      </a:r>
                    </a:p>
                  </a:txBody>
                  <a:tcPr marL="52362" marR="52362" marT="26181" marB="26181"/>
                </a:tc>
                <a:tc>
                  <a:txBody>
                    <a:bodyPr/>
                    <a:lstStyle/>
                    <a:p>
                      <a:r>
                        <a:rPr lang="en-US" sz="1000" dirty="0"/>
                        <a:t>TIME (lowest)</a:t>
                      </a:r>
                    </a:p>
                  </a:txBody>
                  <a:tcPr marL="52362" marR="52362" marT="26181" marB="26181"/>
                </a:tc>
                <a:tc>
                  <a:txBody>
                    <a:bodyPr/>
                    <a:lstStyle/>
                    <a:p>
                      <a:r>
                        <a:rPr lang="en-US" sz="1000" dirty="0"/>
                        <a:t>0.75</a:t>
                      </a:r>
                    </a:p>
                  </a:txBody>
                  <a:tcPr marL="52362" marR="52362" marT="26181" marB="26181"/>
                </a:tc>
                <a:extLst>
                  <a:ext uri="{0D108BD9-81ED-4DB2-BD59-A6C34878D82A}">
                    <a16:rowId xmlns:a16="http://schemas.microsoft.com/office/drawing/2014/main" val="1161697618"/>
                  </a:ext>
                </a:extLst>
              </a:tr>
            </a:tbl>
          </a:graphicData>
        </a:graphic>
      </p:graphicFrame>
      <p:sp>
        <p:nvSpPr>
          <p:cNvPr id="6" name="TextBox 5"/>
          <p:cNvSpPr txBox="1"/>
          <p:nvPr/>
        </p:nvSpPr>
        <p:spPr>
          <a:xfrm>
            <a:off x="7150651" y="3702864"/>
            <a:ext cx="4750150" cy="338554"/>
          </a:xfrm>
          <a:prstGeom prst="rect">
            <a:avLst/>
          </a:prstGeom>
          <a:noFill/>
        </p:spPr>
        <p:txBody>
          <a:bodyPr wrap="square" rtlCol="0">
            <a:spAutoFit/>
          </a:bodyPr>
          <a:lstStyle/>
          <a:p>
            <a:r>
              <a:rPr lang="en-US" sz="1600" dirty="0">
                <a:latin typeface="+mj-lt"/>
              </a:rPr>
              <a:t>Preservation Rates (per unit | per year)</a:t>
            </a:r>
          </a:p>
        </p:txBody>
      </p:sp>
      <p:graphicFrame>
        <p:nvGraphicFramePr>
          <p:cNvPr id="7" name="Chart 6"/>
          <p:cNvGraphicFramePr/>
          <p:nvPr>
            <p:extLst>
              <p:ext uri="{D42A27DB-BD31-4B8C-83A1-F6EECF244321}">
                <p14:modId xmlns:p14="http://schemas.microsoft.com/office/powerpoint/2010/main" val="898207233"/>
              </p:ext>
            </p:extLst>
          </p:nvPr>
        </p:nvGraphicFramePr>
        <p:xfrm>
          <a:off x="6979897" y="3951301"/>
          <a:ext cx="5294088" cy="2686608"/>
        </p:xfrm>
        <a:graphic>
          <a:graphicData uri="http://schemas.openxmlformats.org/drawingml/2006/chart">
            <c:chart xmlns:c="http://schemas.openxmlformats.org/drawingml/2006/chart" xmlns:r="http://schemas.openxmlformats.org/officeDocument/2006/relationships" r:id="rId4"/>
          </a:graphicData>
        </a:graphic>
      </p:graphicFrame>
      <p:sp>
        <p:nvSpPr>
          <p:cNvPr id="8" name="Slide Number Placeholder 7">
            <a:extLst>
              <a:ext uri="{FF2B5EF4-FFF2-40B4-BE49-F238E27FC236}">
                <a16:creationId xmlns:a16="http://schemas.microsoft.com/office/drawing/2014/main" id="{E7CDD372-4245-4032-BDB6-67E31476D52B}"/>
              </a:ext>
            </a:extLst>
          </p:cNvPr>
          <p:cNvSpPr>
            <a:spLocks noGrp="1"/>
          </p:cNvSpPr>
          <p:nvPr>
            <p:ph type="sldNum" sz="quarter" idx="12"/>
          </p:nvPr>
        </p:nvSpPr>
        <p:spPr/>
        <p:txBody>
          <a:bodyPr/>
          <a:lstStyle/>
          <a:p>
            <a:fld id="{330EA680-D336-4FF7-8B7A-9848BB0A1C32}" type="slidenum">
              <a:rPr lang="en-US" smtClean="0"/>
              <a:t>15</a:t>
            </a:fld>
            <a:endParaRPr lang="en-US" dirty="0"/>
          </a:p>
        </p:txBody>
      </p:sp>
    </p:spTree>
    <p:extLst>
      <p:ext uri="{BB962C8B-B14F-4D97-AF65-F5344CB8AC3E}">
        <p14:creationId xmlns:p14="http://schemas.microsoft.com/office/powerpoint/2010/main" val="267625008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31664BC-0259-4A27-A0A8-3518D5933D82}"/>
              </a:ext>
            </a:extLst>
          </p:cNvPr>
          <p:cNvSpPr>
            <a:spLocks noGrp="1"/>
          </p:cNvSpPr>
          <p:nvPr>
            <p:ph type="title"/>
          </p:nvPr>
        </p:nvSpPr>
        <p:spPr>
          <a:xfrm>
            <a:off x="1069848" y="484632"/>
            <a:ext cx="10058400" cy="1609344"/>
          </a:xfrm>
        </p:spPr>
        <p:txBody>
          <a:bodyPr>
            <a:normAutofit/>
          </a:bodyPr>
          <a:lstStyle/>
          <a:p>
            <a:r>
              <a:rPr lang="en-US" dirty="0">
                <a:latin typeface="Century Schoolbook" panose="02040604050505020304" pitchFamily="18" charset="0"/>
                <a:cs typeface="Arial"/>
              </a:rPr>
              <a:t>PRESERVATION SCENARIOS</a:t>
            </a:r>
            <a:endParaRPr lang="en-US" dirty="0">
              <a:latin typeface="Century Schoolbook" panose="02040604050505020304" pitchFamily="18" charset="0"/>
            </a:endParaRPr>
          </a:p>
        </p:txBody>
      </p:sp>
      <p:sp>
        <p:nvSpPr>
          <p:cNvPr id="90" name="Rectangle 92">
            <a:extLst>
              <a:ext uri="{FF2B5EF4-FFF2-40B4-BE49-F238E27FC236}">
                <a16:creationId xmlns:a16="http://schemas.microsoft.com/office/drawing/2014/main" id="{E2A093B8-A2CC-4243-9D24-415419DA148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066800" y="2013293"/>
            <a:ext cx="10058400"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4" name="Slide Number Placeholder 3">
            <a:extLst>
              <a:ext uri="{FF2B5EF4-FFF2-40B4-BE49-F238E27FC236}">
                <a16:creationId xmlns:a16="http://schemas.microsoft.com/office/drawing/2014/main" id="{085012C6-BD81-49C4-A30E-6867B2B20CF9}"/>
              </a:ext>
            </a:extLst>
          </p:cNvPr>
          <p:cNvSpPr>
            <a:spLocks noGrp="1"/>
          </p:cNvSpPr>
          <p:nvPr>
            <p:ph type="sldNum" sz="quarter" idx="12"/>
          </p:nvPr>
        </p:nvSpPr>
        <p:spPr>
          <a:xfrm>
            <a:off x="11311128" y="6272784"/>
            <a:ext cx="640080" cy="365125"/>
          </a:xfrm>
        </p:spPr>
        <p:txBody>
          <a:bodyPr>
            <a:normAutofit/>
          </a:bodyPr>
          <a:lstStyle/>
          <a:p>
            <a:pPr>
              <a:spcAft>
                <a:spcPts val="600"/>
              </a:spcAft>
            </a:pPr>
            <a:fld id="{E31375A4-56A4-47D6-9801-1991572033F7}" type="slidenum">
              <a:rPr lang="en-US" smtClean="0"/>
              <a:pPr>
                <a:spcAft>
                  <a:spcPts val="600"/>
                </a:spcAft>
              </a:pPr>
              <a:t>16</a:t>
            </a:fld>
            <a:endParaRPr lang="en-US" dirty="0"/>
          </a:p>
        </p:txBody>
      </p:sp>
      <p:graphicFrame>
        <p:nvGraphicFramePr>
          <p:cNvPr id="58" name="Content Placeholder 2">
            <a:extLst>
              <a:ext uri="{FF2B5EF4-FFF2-40B4-BE49-F238E27FC236}">
                <a16:creationId xmlns:a16="http://schemas.microsoft.com/office/drawing/2014/main" id="{5E8F0A2F-2FD5-4E8F-B145-5DDA85694E91}"/>
              </a:ext>
            </a:extLst>
          </p:cNvPr>
          <p:cNvGraphicFramePr>
            <a:graphicFrameLocks noGrp="1"/>
          </p:cNvGraphicFramePr>
          <p:nvPr>
            <p:ph idx="1"/>
            <p:extLst>
              <p:ext uri="{D42A27DB-BD31-4B8C-83A1-F6EECF244321}">
                <p14:modId xmlns:p14="http://schemas.microsoft.com/office/powerpoint/2010/main" val="2438013272"/>
              </p:ext>
            </p:extLst>
          </p:nvPr>
        </p:nvGraphicFramePr>
        <p:xfrm>
          <a:off x="1069975" y="2273644"/>
          <a:ext cx="10058400" cy="4263080"/>
        </p:xfrm>
        <a:graphic>
          <a:graphicData uri="http://schemas.openxmlformats.org/drawingml/2006/diagram">
            <dgm:relIds xmlns:dgm="http://schemas.openxmlformats.org/drawingml/2006/diagram" xmlns:r="http://schemas.openxmlformats.org/officeDocument/2006/relationships" r:dm="rId5" r:lo="rId6" r:qs="rId7" r:cs="rId8"/>
          </a:graphicData>
        </a:graphic>
      </p:graphicFrame>
    </p:spTree>
    <p:extLst>
      <p:ext uri="{BB962C8B-B14F-4D97-AF65-F5344CB8AC3E}">
        <p14:creationId xmlns:p14="http://schemas.microsoft.com/office/powerpoint/2010/main" val="64209939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7" name="Rectangle 8">
            <a:extLst>
              <a:ext uri="{FF2B5EF4-FFF2-40B4-BE49-F238E27FC236}">
                <a16:creationId xmlns:a16="http://schemas.microsoft.com/office/drawing/2014/main" id="{9A3D0CE2-91FF-49B3-A5D8-181E900D750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34694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28" name="Rectangle 10">
            <a:extLst>
              <a:ext uri="{FF2B5EF4-FFF2-40B4-BE49-F238E27FC236}">
                <a16:creationId xmlns:a16="http://schemas.microsoft.com/office/drawing/2014/main" id="{58AEBD96-C315-4F53-9D9E-0E20E993EBF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429969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29" name="Rectangle 12">
            <a:extLst>
              <a:ext uri="{FF2B5EF4-FFF2-40B4-BE49-F238E27FC236}">
                <a16:creationId xmlns:a16="http://schemas.microsoft.com/office/drawing/2014/main" id="{78916AAA-66F6-4DFA-88ED-7E27CF6B8DA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484779"/>
            <a:ext cx="10222992" cy="2743200"/>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grpSp>
        <p:nvGrpSpPr>
          <p:cNvPr id="30" name="Group 14">
            <a:extLst>
              <a:ext uri="{FF2B5EF4-FFF2-40B4-BE49-F238E27FC236}">
                <a16:creationId xmlns:a16="http://schemas.microsoft.com/office/drawing/2014/main" id="{A137D43F-BAD6-47F1-AA65-AEEA38A2FF30}"/>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9649215" y="4068923"/>
            <a:ext cx="1080904" cy="1080902"/>
            <a:chOff x="9685338" y="4460675"/>
            <a:chExt cx="1080904" cy="1080902"/>
          </a:xfrm>
        </p:grpSpPr>
        <p:sp>
          <p:nvSpPr>
            <p:cNvPr id="16" name="Oval 15">
              <a:extLst>
                <a:ext uri="{FF2B5EF4-FFF2-40B4-BE49-F238E27FC236}">
                  <a16:creationId xmlns:a16="http://schemas.microsoft.com/office/drawing/2014/main" id="{D512C9B2-6B22-4211-A940-FCD7C2CD0BE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5">
                <a:duotone>
                  <a:schemeClr val="accent1">
                    <a:shade val="45000"/>
                    <a:satMod val="135000"/>
                  </a:schemeClr>
                  <a:prstClr val="white"/>
                </a:duotone>
                <a:extLst>
                  <a:ext uri="{BEBA8EAE-BF5A-486C-A8C5-ECC9F3942E4B}">
                    <a14:imgProps xmlns:a14="http://schemas.microsoft.com/office/drawing/2010/main">
                      <a14:imgLayer r:embed="rId6">
                        <a14:imgEffect>
                          <a14:saturation sat="95000"/>
                        </a14:imgEffect>
                      </a14:imgLayer>
                    </a14:imgProps>
                  </a:ext>
                </a:extLst>
              </a:blip>
              <a:srcRect/>
              <a:tile tx="0" ty="0" sx="85000" sy="85000" flip="none" algn="tl"/>
            </a:blipFill>
            <a:ln w="25400" cap="flat" cmpd="sng" algn="ctr">
              <a:noFill/>
              <a:prstDash val="solid"/>
            </a:ln>
            <a:effectLst/>
          </p:spPr>
        </p:sp>
        <p:sp>
          <p:nvSpPr>
            <p:cNvPr id="17" name="Oval 16">
              <a:extLst>
                <a:ext uri="{FF2B5EF4-FFF2-40B4-BE49-F238E27FC236}">
                  <a16:creationId xmlns:a16="http://schemas.microsoft.com/office/drawing/2014/main" id="{85F7DB84-CDE7-46F8-90DD-9D048A7D52D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sp>
      </p:grpSp>
      <p:sp useBgFill="1">
        <p:nvSpPr>
          <p:cNvPr id="31" name="Rectangle 18">
            <a:extLst>
              <a:ext uri="{FF2B5EF4-FFF2-40B4-BE49-F238E27FC236}">
                <a16:creationId xmlns:a16="http://schemas.microsoft.com/office/drawing/2014/main" id="{4BC66A0E-E5D5-4E7D-9B93-33945A88C2A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0" y="0"/>
            <a:ext cx="12188952" cy="6858001"/>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dirty="0"/>
          </a:p>
        </p:txBody>
      </p:sp>
      <p:sp>
        <p:nvSpPr>
          <p:cNvPr id="32" name="Rectangle 20">
            <a:extLst>
              <a:ext uri="{FF2B5EF4-FFF2-40B4-BE49-F238E27FC236}">
                <a16:creationId xmlns:a16="http://schemas.microsoft.com/office/drawing/2014/main" id="{5F90B9E6-5D91-4146-881E-1C680D9C758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65200" y="0"/>
            <a:ext cx="10272776" cy="4808538"/>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4" name="Title 1"/>
          <p:cNvSpPr>
            <a:spLocks noGrp="1"/>
          </p:cNvSpPr>
          <p:nvPr>
            <p:ph type="title"/>
          </p:nvPr>
        </p:nvSpPr>
        <p:spPr>
          <a:xfrm>
            <a:off x="1280144" y="560439"/>
            <a:ext cx="9625247" cy="4028007"/>
          </a:xfrm>
        </p:spPr>
        <p:txBody>
          <a:bodyPr vert="horz" lIns="91440" tIns="45720" rIns="91440" bIns="45720" rtlCol="0" anchor="b">
            <a:normAutofit/>
          </a:bodyPr>
          <a:lstStyle/>
          <a:p>
            <a:r>
              <a:rPr lang="en-US" sz="9600" i="1" cap="all" dirty="0">
                <a:solidFill>
                  <a:srgbClr val="FFFFFF"/>
                </a:solidFill>
              </a:rPr>
              <a:t>What to do with all that data?</a:t>
            </a:r>
          </a:p>
        </p:txBody>
      </p:sp>
      <p:sp>
        <p:nvSpPr>
          <p:cNvPr id="23" name="Rectangle 22">
            <a:extLst>
              <a:ext uri="{FF2B5EF4-FFF2-40B4-BE49-F238E27FC236}">
                <a16:creationId xmlns:a16="http://schemas.microsoft.com/office/drawing/2014/main" id="{A24B8EE7-D55B-4678-8F34-54296AEC75E4}"/>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58412" y="4808538"/>
            <a:ext cx="1026871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Tree>
    <p:extLst>
      <p:ext uri="{BB962C8B-B14F-4D97-AF65-F5344CB8AC3E}">
        <p14:creationId xmlns:p14="http://schemas.microsoft.com/office/powerpoint/2010/main" val="1566357175"/>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txBox="1">
            <a:spLocks/>
          </p:cNvSpPr>
          <p:nvPr/>
        </p:nvSpPr>
        <p:spPr>
          <a:xfrm>
            <a:off x="205746" y="339745"/>
            <a:ext cx="8897565" cy="1560716"/>
          </a:xfrm>
          <a:prstGeom prst="rect">
            <a:avLst/>
          </a:prstGeom>
        </p:spPr>
        <p:txBody>
          <a:bodyPr/>
          <a:lstStyle>
            <a:lvl1pPr algn="l" defTabSz="914400" rtl="0" eaLnBrk="1" latinLnBrk="0" hangingPunct="1">
              <a:lnSpc>
                <a:spcPct val="99000"/>
              </a:lnSpc>
              <a:spcBef>
                <a:spcPct val="0"/>
              </a:spcBef>
              <a:buNone/>
              <a:defRPr sz="4400" kern="1200">
                <a:solidFill>
                  <a:schemeClr val="bg2">
                    <a:lumMod val="25000"/>
                  </a:schemeClr>
                </a:solidFill>
                <a:latin typeface="+mj-lt"/>
                <a:ea typeface="+mj-ea"/>
                <a:cs typeface="+mj-cs"/>
              </a:defRPr>
            </a:lvl1pPr>
          </a:lstStyle>
          <a:p>
            <a:r>
              <a:rPr lang="en-US" dirty="0">
                <a:solidFill>
                  <a:schemeClr val="accent5">
                    <a:lumMod val="75000"/>
                  </a:schemeClr>
                </a:solidFill>
              </a:rPr>
              <a:t>Create visuals!</a:t>
            </a:r>
          </a:p>
        </p:txBody>
      </p:sp>
      <p:pic>
        <p:nvPicPr>
          <p:cNvPr id="3" name="Picture 2"/>
          <p:cNvPicPr>
            <a:picLocks noChangeAspect="1"/>
          </p:cNvPicPr>
          <p:nvPr/>
        </p:nvPicPr>
        <p:blipFill>
          <a:blip r:embed="rId3"/>
          <a:stretch>
            <a:fillRect/>
          </a:stretch>
        </p:blipFill>
        <p:spPr>
          <a:xfrm>
            <a:off x="4705350" y="-1560"/>
            <a:ext cx="2647950" cy="6859560"/>
          </a:xfrm>
          <a:prstGeom prst="rect">
            <a:avLst/>
          </a:prstGeom>
          <a:ln>
            <a:solidFill>
              <a:schemeClr val="tx1"/>
            </a:solidFill>
          </a:ln>
        </p:spPr>
      </p:pic>
      <p:cxnSp>
        <p:nvCxnSpPr>
          <p:cNvPr id="4" name="Straight Arrow Connector 3"/>
          <p:cNvCxnSpPr/>
          <p:nvPr/>
        </p:nvCxnSpPr>
        <p:spPr>
          <a:xfrm flipH="1">
            <a:off x="3105150" y="1047750"/>
            <a:ext cx="2076450" cy="102870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5" name="TextBox 4"/>
          <p:cNvSpPr txBox="1"/>
          <p:nvPr/>
        </p:nvSpPr>
        <p:spPr>
          <a:xfrm>
            <a:off x="323850" y="2076450"/>
            <a:ext cx="4324350" cy="584775"/>
          </a:xfrm>
          <a:prstGeom prst="rect">
            <a:avLst/>
          </a:prstGeom>
          <a:noFill/>
        </p:spPr>
        <p:txBody>
          <a:bodyPr wrap="square" rtlCol="0">
            <a:spAutoFit/>
          </a:bodyPr>
          <a:lstStyle/>
          <a:p>
            <a:r>
              <a:rPr lang="en-US" sz="3200" b="1" dirty="0"/>
              <a:t>+ QUANTIFIABLE DATA +</a:t>
            </a:r>
          </a:p>
        </p:txBody>
      </p:sp>
      <p:cxnSp>
        <p:nvCxnSpPr>
          <p:cNvPr id="6" name="Straight Arrow Connector 5"/>
          <p:cNvCxnSpPr/>
          <p:nvPr/>
        </p:nvCxnSpPr>
        <p:spPr>
          <a:xfrm flipV="1">
            <a:off x="5981700" y="2781300"/>
            <a:ext cx="2533650" cy="150495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7" name="TextBox 6"/>
          <p:cNvSpPr txBox="1"/>
          <p:nvPr/>
        </p:nvSpPr>
        <p:spPr>
          <a:xfrm>
            <a:off x="8610600" y="2381250"/>
            <a:ext cx="3567022" cy="646331"/>
          </a:xfrm>
          <a:prstGeom prst="rect">
            <a:avLst/>
          </a:prstGeom>
          <a:noFill/>
        </p:spPr>
        <p:txBody>
          <a:bodyPr wrap="square" rtlCol="0">
            <a:spAutoFit/>
          </a:bodyPr>
          <a:lstStyle/>
          <a:p>
            <a:r>
              <a:rPr lang="en-US" sz="3600" dirty="0">
                <a:solidFill>
                  <a:schemeClr val="accent4">
                    <a:lumMod val="75000"/>
                  </a:schemeClr>
                </a:solidFill>
                <a:latin typeface="Bahnschrift Condensed" panose="020B0502040204020203" pitchFamily="34" charset="0"/>
              </a:rPr>
              <a:t>CHARTS/GRAPHS</a:t>
            </a:r>
          </a:p>
        </p:txBody>
      </p:sp>
      <p:cxnSp>
        <p:nvCxnSpPr>
          <p:cNvPr id="8" name="Straight Arrow Connector 7"/>
          <p:cNvCxnSpPr/>
          <p:nvPr/>
        </p:nvCxnSpPr>
        <p:spPr>
          <a:xfrm flipH="1">
            <a:off x="3905250" y="2800350"/>
            <a:ext cx="1847850" cy="234315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9" name="TextBox 8"/>
          <p:cNvSpPr txBox="1"/>
          <p:nvPr/>
        </p:nvSpPr>
        <p:spPr>
          <a:xfrm>
            <a:off x="2114550" y="5219700"/>
            <a:ext cx="2419350" cy="769441"/>
          </a:xfrm>
          <a:prstGeom prst="rect">
            <a:avLst/>
          </a:prstGeom>
          <a:noFill/>
        </p:spPr>
        <p:txBody>
          <a:bodyPr wrap="square" rtlCol="0">
            <a:spAutoFit/>
          </a:bodyPr>
          <a:lstStyle/>
          <a:p>
            <a:r>
              <a:rPr lang="en-US" sz="4400" dirty="0">
                <a:solidFill>
                  <a:schemeClr val="accent3">
                    <a:lumMod val="60000"/>
                    <a:lumOff val="40000"/>
                  </a:schemeClr>
                </a:solidFill>
                <a:latin typeface="Cooper Black" panose="0208090404030B020404" pitchFamily="18" charset="0"/>
              </a:rPr>
              <a:t>C</a:t>
            </a:r>
            <a:r>
              <a:rPr lang="en-US" sz="4400" dirty="0">
                <a:solidFill>
                  <a:schemeClr val="accent4">
                    <a:lumMod val="75000"/>
                  </a:schemeClr>
                </a:solidFill>
                <a:latin typeface="Cooper Black" panose="0208090404030B020404" pitchFamily="18" charset="0"/>
              </a:rPr>
              <a:t>O</a:t>
            </a:r>
            <a:r>
              <a:rPr lang="en-US" sz="4400" dirty="0">
                <a:solidFill>
                  <a:schemeClr val="accent6">
                    <a:lumMod val="75000"/>
                  </a:schemeClr>
                </a:solidFill>
                <a:latin typeface="Cooper Black" panose="0208090404030B020404" pitchFamily="18" charset="0"/>
              </a:rPr>
              <a:t>L</a:t>
            </a:r>
            <a:r>
              <a:rPr lang="en-US" sz="4400" dirty="0">
                <a:solidFill>
                  <a:schemeClr val="bg2">
                    <a:lumMod val="50000"/>
                  </a:schemeClr>
                </a:solidFill>
                <a:latin typeface="Cooper Black" panose="0208090404030B020404" pitchFamily="18" charset="0"/>
              </a:rPr>
              <a:t>O</a:t>
            </a:r>
            <a:r>
              <a:rPr lang="en-US" sz="4400" dirty="0">
                <a:solidFill>
                  <a:schemeClr val="accent5">
                    <a:lumMod val="60000"/>
                    <a:lumOff val="40000"/>
                  </a:schemeClr>
                </a:solidFill>
                <a:latin typeface="Cooper Black" panose="0208090404030B020404" pitchFamily="18" charset="0"/>
              </a:rPr>
              <a:t>R</a:t>
            </a:r>
          </a:p>
        </p:txBody>
      </p:sp>
      <p:cxnSp>
        <p:nvCxnSpPr>
          <p:cNvPr id="10" name="Straight Arrow Connector 9"/>
          <p:cNvCxnSpPr/>
          <p:nvPr/>
        </p:nvCxnSpPr>
        <p:spPr>
          <a:xfrm>
            <a:off x="7181850" y="5867400"/>
            <a:ext cx="1085850" cy="0"/>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1" name="TextBox 10"/>
          <p:cNvSpPr txBox="1"/>
          <p:nvPr/>
        </p:nvSpPr>
        <p:spPr>
          <a:xfrm>
            <a:off x="8362950" y="5524500"/>
            <a:ext cx="3067050" cy="707886"/>
          </a:xfrm>
          <a:prstGeom prst="rect">
            <a:avLst/>
          </a:prstGeom>
          <a:noFill/>
        </p:spPr>
        <p:txBody>
          <a:bodyPr wrap="square" rtlCol="0">
            <a:spAutoFit/>
          </a:bodyPr>
          <a:lstStyle/>
          <a:p>
            <a:r>
              <a:rPr lang="en-US" sz="4000" dirty="0">
                <a:latin typeface="Arial Narrow" panose="020B0606020202030204" pitchFamily="34" charset="0"/>
              </a:rPr>
              <a:t>CLARITY</a:t>
            </a:r>
          </a:p>
        </p:txBody>
      </p:sp>
      <p:sp>
        <p:nvSpPr>
          <p:cNvPr id="12" name="Slide Number Placeholder 11">
            <a:extLst>
              <a:ext uri="{FF2B5EF4-FFF2-40B4-BE49-F238E27FC236}">
                <a16:creationId xmlns:a16="http://schemas.microsoft.com/office/drawing/2014/main" id="{252763B0-C4CF-4C10-A5E4-0DE20BFC7A07}"/>
              </a:ext>
            </a:extLst>
          </p:cNvPr>
          <p:cNvSpPr>
            <a:spLocks noGrp="1"/>
          </p:cNvSpPr>
          <p:nvPr>
            <p:ph type="sldNum" sz="quarter" idx="12"/>
          </p:nvPr>
        </p:nvSpPr>
        <p:spPr/>
        <p:txBody>
          <a:bodyPr/>
          <a:lstStyle/>
          <a:p>
            <a:fld id="{330EA680-D336-4FF7-8B7A-9848BB0A1C32}" type="slidenum">
              <a:rPr lang="en-US" smtClean="0"/>
              <a:t>18</a:t>
            </a:fld>
            <a:endParaRPr lang="en-US" dirty="0"/>
          </a:p>
        </p:txBody>
      </p:sp>
    </p:spTree>
    <p:extLst>
      <p:ext uri="{BB962C8B-B14F-4D97-AF65-F5344CB8AC3E}">
        <p14:creationId xmlns:p14="http://schemas.microsoft.com/office/powerpoint/2010/main" val="2600710639"/>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12" name="Picture 11"/>
          <p:cNvPicPr>
            <a:picLocks noChangeAspect="1"/>
          </p:cNvPicPr>
          <p:nvPr/>
        </p:nvPicPr>
        <p:blipFill>
          <a:blip r:embed="rId3"/>
          <a:stretch>
            <a:fillRect/>
          </a:stretch>
        </p:blipFill>
        <p:spPr>
          <a:xfrm>
            <a:off x="209550" y="732156"/>
            <a:ext cx="6876826" cy="5325744"/>
          </a:xfrm>
          <a:prstGeom prst="rect">
            <a:avLst/>
          </a:prstGeom>
          <a:ln>
            <a:solidFill>
              <a:schemeClr val="tx1"/>
            </a:solidFill>
          </a:ln>
        </p:spPr>
      </p:pic>
      <p:pic>
        <p:nvPicPr>
          <p:cNvPr id="3" name="Picture 2"/>
          <p:cNvPicPr>
            <a:picLocks noChangeAspect="1"/>
          </p:cNvPicPr>
          <p:nvPr/>
        </p:nvPicPr>
        <p:blipFill>
          <a:blip r:embed="rId4"/>
          <a:stretch>
            <a:fillRect/>
          </a:stretch>
        </p:blipFill>
        <p:spPr>
          <a:xfrm>
            <a:off x="7452880" y="742950"/>
            <a:ext cx="4471891" cy="5309820"/>
          </a:xfrm>
          <a:prstGeom prst="rect">
            <a:avLst/>
          </a:prstGeom>
          <a:ln>
            <a:solidFill>
              <a:schemeClr val="tx1"/>
            </a:solidFill>
          </a:ln>
        </p:spPr>
      </p:pic>
      <p:sp>
        <p:nvSpPr>
          <p:cNvPr id="2" name="Slide Number Placeholder 1">
            <a:extLst>
              <a:ext uri="{FF2B5EF4-FFF2-40B4-BE49-F238E27FC236}">
                <a16:creationId xmlns:a16="http://schemas.microsoft.com/office/drawing/2014/main" id="{3042CF9A-7A28-482A-BBDD-12EED7DE4C7A}"/>
              </a:ext>
            </a:extLst>
          </p:cNvPr>
          <p:cNvSpPr>
            <a:spLocks noGrp="1"/>
          </p:cNvSpPr>
          <p:nvPr>
            <p:ph type="sldNum" sz="quarter" idx="12"/>
          </p:nvPr>
        </p:nvSpPr>
        <p:spPr/>
        <p:txBody>
          <a:bodyPr/>
          <a:lstStyle/>
          <a:p>
            <a:fld id="{330EA680-D336-4FF7-8B7A-9848BB0A1C32}" type="slidenum">
              <a:rPr lang="en-US" smtClean="0"/>
              <a:t>19</a:t>
            </a:fld>
            <a:endParaRPr lang="en-US" dirty="0"/>
          </a:p>
        </p:txBody>
      </p:sp>
    </p:spTree>
    <p:extLst>
      <p:ext uri="{BB962C8B-B14F-4D97-AF65-F5344CB8AC3E}">
        <p14:creationId xmlns:p14="http://schemas.microsoft.com/office/powerpoint/2010/main" val="360038235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0" y="0"/>
            <a:ext cx="8569902" cy="4573542"/>
          </a:xfrm>
          <a:prstGeom prst="rect">
            <a:avLst/>
          </a:prstGeom>
        </p:spPr>
      </p:pic>
      <p:sp>
        <p:nvSpPr>
          <p:cNvPr id="5" name="Slide Number Placeholder 4">
            <a:extLst>
              <a:ext uri="{FF2B5EF4-FFF2-40B4-BE49-F238E27FC236}">
                <a16:creationId xmlns:a16="http://schemas.microsoft.com/office/drawing/2014/main" id="{A2CC9F75-0C42-449D-B991-4788E32486E3}"/>
              </a:ext>
            </a:extLst>
          </p:cNvPr>
          <p:cNvSpPr>
            <a:spLocks noGrp="1"/>
          </p:cNvSpPr>
          <p:nvPr>
            <p:ph type="sldNum" sz="quarter" idx="12"/>
          </p:nvPr>
        </p:nvSpPr>
        <p:spPr/>
        <p:txBody>
          <a:bodyPr/>
          <a:lstStyle/>
          <a:p>
            <a:fld id="{330EA680-D336-4FF7-8B7A-9848BB0A1C32}" type="slidenum">
              <a:rPr lang="en-US" smtClean="0"/>
              <a:t>20</a:t>
            </a:fld>
            <a:endParaRPr lang="en-US" dirty="0"/>
          </a:p>
        </p:txBody>
      </p:sp>
    </p:spTree>
    <p:extLst>
      <p:ext uri="{BB962C8B-B14F-4D97-AF65-F5344CB8AC3E}">
        <p14:creationId xmlns:p14="http://schemas.microsoft.com/office/powerpoint/2010/main" val="62591122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09FC8706-9EDD-48CA-9D56-62B85BBED094}"/>
              </a:ext>
            </a:extLst>
          </p:cNvPr>
          <p:cNvSpPr>
            <a:spLocks noGrp="1"/>
          </p:cNvSpPr>
          <p:nvPr>
            <p:ph type="sldNum" sz="quarter" idx="12"/>
          </p:nvPr>
        </p:nvSpPr>
        <p:spPr/>
        <p:txBody>
          <a:bodyPr/>
          <a:lstStyle/>
          <a:p>
            <a:fld id="{330EA680-D336-4FF7-8B7A-9848BB0A1C32}" type="slidenum">
              <a:rPr lang="en-US" smtClean="0"/>
              <a:t>21</a:t>
            </a:fld>
            <a:endParaRPr lang="en-US" dirty="0"/>
          </a:p>
        </p:txBody>
      </p:sp>
      <p:pic>
        <p:nvPicPr>
          <p:cNvPr id="4" name="Picture 3" descr="A screenshot of a cell phone&#10;&#10;Description generated with very high confidence">
            <a:extLst>
              <a:ext uri="{FF2B5EF4-FFF2-40B4-BE49-F238E27FC236}">
                <a16:creationId xmlns:a16="http://schemas.microsoft.com/office/drawing/2014/main" id="{09A8D9CB-4D3F-4B85-813B-FE51DA13035F}"/>
              </a:ext>
            </a:extLst>
          </p:cNvPr>
          <p:cNvPicPr>
            <a:picLocks noChangeAspect="1"/>
          </p:cNvPicPr>
          <p:nvPr/>
        </p:nvPicPr>
        <p:blipFill>
          <a:blip r:embed="rId3"/>
          <a:stretch>
            <a:fillRect/>
          </a:stretch>
        </p:blipFill>
        <p:spPr>
          <a:xfrm>
            <a:off x="0" y="0"/>
            <a:ext cx="8569902" cy="4573542"/>
          </a:xfrm>
          <a:prstGeom prst="rect">
            <a:avLst/>
          </a:prstGeom>
        </p:spPr>
      </p:pic>
      <p:pic>
        <p:nvPicPr>
          <p:cNvPr id="6" name="Picture 5" descr="A screenshot of a cell phone&#10;&#10;Description generated with very high confidence">
            <a:extLst>
              <a:ext uri="{FF2B5EF4-FFF2-40B4-BE49-F238E27FC236}">
                <a16:creationId xmlns:a16="http://schemas.microsoft.com/office/drawing/2014/main" id="{0C48FCF7-6AE1-4A09-982A-32BD039433C5}"/>
              </a:ext>
            </a:extLst>
          </p:cNvPr>
          <p:cNvPicPr>
            <a:picLocks noChangeAspect="1"/>
          </p:cNvPicPr>
          <p:nvPr/>
        </p:nvPicPr>
        <p:blipFill>
          <a:blip r:embed="rId4"/>
          <a:stretch>
            <a:fillRect/>
          </a:stretch>
        </p:blipFill>
        <p:spPr>
          <a:xfrm>
            <a:off x="1630571" y="1690255"/>
            <a:ext cx="8754276" cy="4018251"/>
          </a:xfrm>
          <a:prstGeom prst="rect">
            <a:avLst/>
          </a:prstGeom>
        </p:spPr>
      </p:pic>
    </p:spTree>
    <p:extLst>
      <p:ext uri="{BB962C8B-B14F-4D97-AF65-F5344CB8AC3E}">
        <p14:creationId xmlns:p14="http://schemas.microsoft.com/office/powerpoint/2010/main" val="13384765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F7798EA5-5B15-432D-AD78-92A05ABBFCFC}"/>
              </a:ext>
            </a:extLst>
          </p:cNvPr>
          <p:cNvSpPr>
            <a:spLocks noGrp="1"/>
          </p:cNvSpPr>
          <p:nvPr>
            <p:ph type="sldNum" sz="quarter" idx="12"/>
          </p:nvPr>
        </p:nvSpPr>
        <p:spPr/>
        <p:txBody>
          <a:bodyPr/>
          <a:lstStyle/>
          <a:p>
            <a:fld id="{330EA680-D336-4FF7-8B7A-9848BB0A1C32}" type="slidenum">
              <a:rPr lang="en-US" smtClean="0"/>
              <a:t>22</a:t>
            </a:fld>
            <a:endParaRPr lang="en-US" dirty="0"/>
          </a:p>
        </p:txBody>
      </p:sp>
      <p:pic>
        <p:nvPicPr>
          <p:cNvPr id="4" name="Picture 3" descr="A screenshot of a cell phone&#10;&#10;Description generated with very high confidence">
            <a:extLst>
              <a:ext uri="{FF2B5EF4-FFF2-40B4-BE49-F238E27FC236}">
                <a16:creationId xmlns:a16="http://schemas.microsoft.com/office/drawing/2014/main" id="{E67617CB-0811-423D-AE1F-F2AA1A060E63}"/>
              </a:ext>
            </a:extLst>
          </p:cNvPr>
          <p:cNvPicPr>
            <a:picLocks noChangeAspect="1"/>
          </p:cNvPicPr>
          <p:nvPr/>
        </p:nvPicPr>
        <p:blipFill>
          <a:blip r:embed="rId3"/>
          <a:stretch>
            <a:fillRect/>
          </a:stretch>
        </p:blipFill>
        <p:spPr>
          <a:xfrm>
            <a:off x="0" y="0"/>
            <a:ext cx="8569902" cy="4573542"/>
          </a:xfrm>
          <a:prstGeom prst="rect">
            <a:avLst/>
          </a:prstGeom>
        </p:spPr>
      </p:pic>
      <p:pic>
        <p:nvPicPr>
          <p:cNvPr id="6" name="Picture 5" descr="A screenshot of a cell phone&#10;&#10;Description generated with very high confidence">
            <a:extLst>
              <a:ext uri="{FF2B5EF4-FFF2-40B4-BE49-F238E27FC236}">
                <a16:creationId xmlns:a16="http://schemas.microsoft.com/office/drawing/2014/main" id="{A402C694-6C52-49B6-B8F4-75E7D4173600}"/>
              </a:ext>
            </a:extLst>
          </p:cNvPr>
          <p:cNvPicPr>
            <a:picLocks noChangeAspect="1"/>
          </p:cNvPicPr>
          <p:nvPr/>
        </p:nvPicPr>
        <p:blipFill>
          <a:blip r:embed="rId4"/>
          <a:stretch>
            <a:fillRect/>
          </a:stretch>
        </p:blipFill>
        <p:spPr>
          <a:xfrm>
            <a:off x="1630571" y="1690255"/>
            <a:ext cx="8754276" cy="4018251"/>
          </a:xfrm>
          <a:prstGeom prst="rect">
            <a:avLst/>
          </a:prstGeom>
        </p:spPr>
      </p:pic>
      <p:pic>
        <p:nvPicPr>
          <p:cNvPr id="8" name="Picture 7" descr="A screenshot of a cell phone&#10;&#10;Description generated with very high confidence">
            <a:extLst>
              <a:ext uri="{FF2B5EF4-FFF2-40B4-BE49-F238E27FC236}">
                <a16:creationId xmlns:a16="http://schemas.microsoft.com/office/drawing/2014/main" id="{B8EC3D0D-6F7F-4645-AC5B-E67A0D0AC3EA}"/>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4584609" y="2792557"/>
            <a:ext cx="7607391" cy="4065443"/>
          </a:xfrm>
          <a:prstGeom prst="rect">
            <a:avLst/>
          </a:prstGeom>
        </p:spPr>
      </p:pic>
    </p:spTree>
    <p:extLst>
      <p:ext uri="{BB962C8B-B14F-4D97-AF65-F5344CB8AC3E}">
        <p14:creationId xmlns:p14="http://schemas.microsoft.com/office/powerpoint/2010/main" val="2797781503"/>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5" name="Rectangle 52">
            <a:extLst>
              <a:ext uri="{FF2B5EF4-FFF2-40B4-BE49-F238E27FC236}">
                <a16:creationId xmlns:a16="http://schemas.microsoft.com/office/drawing/2014/main" id="{F44B2CE7-FD25-42E3-AB52-73B889FDAC4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34694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76" name="Rectangle 54">
            <a:extLst>
              <a:ext uri="{FF2B5EF4-FFF2-40B4-BE49-F238E27FC236}">
                <a16:creationId xmlns:a16="http://schemas.microsoft.com/office/drawing/2014/main" id="{4CEA8393-144C-4FCF-9A6C-1102F988A20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429969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77" name="Rectangle 56">
            <a:extLst>
              <a:ext uri="{FF2B5EF4-FFF2-40B4-BE49-F238E27FC236}">
                <a16:creationId xmlns:a16="http://schemas.microsoft.com/office/drawing/2014/main" id="{35C31E2E-65FD-40B6-B604-C096F5B75FC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484779"/>
            <a:ext cx="10222992" cy="2743200"/>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nvGrpSpPr>
          <p:cNvPr id="78" name="Group 58">
            <a:extLst>
              <a:ext uri="{FF2B5EF4-FFF2-40B4-BE49-F238E27FC236}">
                <a16:creationId xmlns:a16="http://schemas.microsoft.com/office/drawing/2014/main" id="{A97B9141-8535-472D-B922-E499D77F8CFD}"/>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9649215" y="4068923"/>
            <a:ext cx="1080904" cy="1080902"/>
            <a:chOff x="9685338" y="4460675"/>
            <a:chExt cx="1080904" cy="1080902"/>
          </a:xfrm>
        </p:grpSpPr>
        <p:sp>
          <p:nvSpPr>
            <p:cNvPr id="60" name="Oval 59">
              <a:extLst>
                <a:ext uri="{FF2B5EF4-FFF2-40B4-BE49-F238E27FC236}">
                  <a16:creationId xmlns:a16="http://schemas.microsoft.com/office/drawing/2014/main" id="{605CD65F-BF66-4468-B683-A882ED3D28F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5">
                <a:duotone>
                  <a:schemeClr val="accent1">
                    <a:shade val="45000"/>
                    <a:satMod val="135000"/>
                  </a:schemeClr>
                  <a:prstClr val="white"/>
                </a:duotone>
                <a:extLst>
                  <a:ext uri="{BEBA8EAE-BF5A-486C-A8C5-ECC9F3942E4B}">
                    <a14:imgProps xmlns:a14="http://schemas.microsoft.com/office/drawing/2010/main">
                      <a14:imgLayer r:embed="rId6">
                        <a14:imgEffect>
                          <a14:saturation sat="95000"/>
                        </a14:imgEffect>
                      </a14:imgLayer>
                    </a14:imgProps>
                  </a:ext>
                </a:extLst>
              </a:blip>
              <a:srcRect/>
              <a:tile tx="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61" name="Oval 60">
              <a:extLst>
                <a:ext uri="{FF2B5EF4-FFF2-40B4-BE49-F238E27FC236}">
                  <a16:creationId xmlns:a16="http://schemas.microsoft.com/office/drawing/2014/main" id="{251A7AF1-716F-4EC1-9804-7539576FBD74}"/>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
        <p:nvSpPr>
          <p:cNvPr id="79" name="Rectangle 62">
            <a:extLst>
              <a:ext uri="{FF2B5EF4-FFF2-40B4-BE49-F238E27FC236}">
                <a16:creationId xmlns:a16="http://schemas.microsoft.com/office/drawing/2014/main" id="{3303B5C9-CEDF-4A81-8A47-2AD5FF1586C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0" y="0"/>
            <a:ext cx="12188952" cy="685800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dirty="0"/>
          </a:p>
        </p:txBody>
      </p:sp>
      <p:sp>
        <p:nvSpPr>
          <p:cNvPr id="80" name="Rectangle 64">
            <a:extLst>
              <a:ext uri="{FF2B5EF4-FFF2-40B4-BE49-F238E27FC236}">
                <a16:creationId xmlns:a16="http://schemas.microsoft.com/office/drawing/2014/main" id="{0E10F806-B99A-42B4-889B-4868CBEB567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4257366"/>
            <a:ext cx="12192000" cy="2610465"/>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1">
            <a:extLst>
              <a:ext uri="{FF2B5EF4-FFF2-40B4-BE49-F238E27FC236}">
                <a16:creationId xmlns:a16="http://schemas.microsoft.com/office/drawing/2014/main" id="{B69EC05B-2912-4B94-A592-3D2EC97E7F0B}"/>
              </a:ext>
            </a:extLst>
          </p:cNvPr>
          <p:cNvSpPr>
            <a:spLocks noGrp="1"/>
          </p:cNvSpPr>
          <p:nvPr>
            <p:ph type="title"/>
          </p:nvPr>
        </p:nvSpPr>
        <p:spPr>
          <a:xfrm>
            <a:off x="190500" y="4355692"/>
            <a:ext cx="9947000" cy="1472224"/>
          </a:xfrm>
        </p:spPr>
        <p:txBody>
          <a:bodyPr vert="horz" lIns="91440" tIns="45720" rIns="91440" bIns="45720" rtlCol="0" anchor="b">
            <a:normAutofit/>
          </a:bodyPr>
          <a:lstStyle/>
          <a:p>
            <a:pPr>
              <a:lnSpc>
                <a:spcPct val="80000"/>
              </a:lnSpc>
            </a:pPr>
            <a:br>
              <a:rPr lang="en-US" sz="4100" dirty="0">
                <a:blipFill dpi="0" rotWithShape="1">
                  <a:blip r:embed="rId5"/>
                  <a:srcRect/>
                  <a:tile tx="6350" ty="-127000" sx="65000" sy="64000" flip="none" algn="tl"/>
                </a:blipFill>
              </a:rPr>
            </a:br>
            <a:r>
              <a:rPr lang="en-US" sz="4100" dirty="0">
                <a:blipFill dpi="0" rotWithShape="1">
                  <a:blip r:embed="rId5"/>
                  <a:srcRect/>
                  <a:tile tx="6350" ty="-127000" sx="65000" sy="64000" flip="none" algn="tl"/>
                </a:blipFill>
              </a:rPr>
              <a:t>Moving Preservation Forward</a:t>
            </a:r>
          </a:p>
        </p:txBody>
      </p:sp>
      <p:pic>
        <p:nvPicPr>
          <p:cNvPr id="27" name="Graphic 5" descr="End">
            <a:extLst>
              <a:ext uri="{FF2B5EF4-FFF2-40B4-BE49-F238E27FC236}">
                <a16:creationId xmlns:a16="http://schemas.microsoft.com/office/drawing/2014/main" id="{A99AC65B-8136-4EE9-8E0A-9657243453DA}"/>
              </a:ext>
            </a:extLst>
          </p:cNvPr>
          <p:cNvPicPr>
            <a:picLocks noChangeAspect="1"/>
          </p:cNvPicPr>
          <p:nvPr/>
        </p:nvPicPr>
        <p:blipFill>
          <a:blip r:embed="rId7">
            <a:extLst>
              <a:ext uri="{28A0092B-C50C-407E-A947-70E740481C1C}">
                <a14:useLocalDpi xmlns:a14="http://schemas.microsoft.com/office/drawing/2010/main"/>
              </a:ext>
              <a:ext uri="{96DAC541-7B7A-43D3-8B79-37D633B846F1}">
                <asvg:svgBlip xmlns:asvg="http://schemas.microsoft.com/office/drawing/2016/SVG/main" r:embed="rId8"/>
              </a:ext>
            </a:extLst>
          </a:blip>
          <a:stretch>
            <a:fillRect/>
          </a:stretch>
        </p:blipFill>
        <p:spPr>
          <a:xfrm>
            <a:off x="635457" y="640080"/>
            <a:ext cx="3316489" cy="3316489"/>
          </a:xfrm>
          <a:prstGeom prst="rect">
            <a:avLst/>
          </a:prstGeom>
        </p:spPr>
      </p:pic>
      <p:grpSp>
        <p:nvGrpSpPr>
          <p:cNvPr id="81" name="Group 66">
            <a:extLst>
              <a:ext uri="{FF2B5EF4-FFF2-40B4-BE49-F238E27FC236}">
                <a16:creationId xmlns:a16="http://schemas.microsoft.com/office/drawing/2014/main" id="{98DD031E-DB8E-412F-9C78-D88798F76B19}"/>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0245590" y="5111496"/>
            <a:ext cx="1080904" cy="1080902"/>
            <a:chOff x="9685338" y="4460675"/>
            <a:chExt cx="1080904" cy="1080902"/>
          </a:xfrm>
        </p:grpSpPr>
        <p:sp>
          <p:nvSpPr>
            <p:cNvPr id="68" name="Oval 67">
              <a:extLst>
                <a:ext uri="{FF2B5EF4-FFF2-40B4-BE49-F238E27FC236}">
                  <a16:creationId xmlns:a16="http://schemas.microsoft.com/office/drawing/2014/main" id="{C4330CBA-D95E-4413-BBBE-580F921CDB7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5">
                <a:duotone>
                  <a:schemeClr val="accent1">
                    <a:shade val="45000"/>
                    <a:satMod val="135000"/>
                  </a:schemeClr>
                  <a:prstClr val="white"/>
                </a:duotone>
              </a:blip>
              <a:srcRect/>
              <a:tile tx="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82" name="Oval 68">
              <a:extLst>
                <a:ext uri="{FF2B5EF4-FFF2-40B4-BE49-F238E27FC236}">
                  <a16:creationId xmlns:a16="http://schemas.microsoft.com/office/drawing/2014/main" id="{26DCDE6B-2EE6-455B-981D-B3D04F9A1285}"/>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
        <p:nvSpPr>
          <p:cNvPr id="3" name="Slide Number Placeholder 2">
            <a:extLst>
              <a:ext uri="{FF2B5EF4-FFF2-40B4-BE49-F238E27FC236}">
                <a16:creationId xmlns:a16="http://schemas.microsoft.com/office/drawing/2014/main" id="{4E707217-DA2A-4049-888E-F21FC5ED9A3D}"/>
              </a:ext>
            </a:extLst>
          </p:cNvPr>
          <p:cNvSpPr>
            <a:spLocks noGrp="1"/>
          </p:cNvSpPr>
          <p:nvPr>
            <p:ph type="sldNum" sz="quarter" idx="12"/>
          </p:nvPr>
        </p:nvSpPr>
        <p:spPr>
          <a:xfrm>
            <a:off x="10191893" y="5331907"/>
            <a:ext cx="1193868" cy="640080"/>
          </a:xfrm>
        </p:spPr>
        <p:txBody>
          <a:bodyPr vert="horz" lIns="91440" tIns="45720" rIns="91440" bIns="45720" rtlCol="0" anchor="ctr">
            <a:normAutofit/>
          </a:bodyPr>
          <a:lstStyle/>
          <a:p>
            <a:pPr defTabSz="914400">
              <a:spcAft>
                <a:spcPts val="600"/>
              </a:spcAft>
            </a:pPr>
            <a:fld id="{330EA680-D336-4FF7-8B7A-9848BB0A1C32}" type="slidenum">
              <a:rPr lang="en-US" sz="2800" smtClean="0"/>
              <a:pPr defTabSz="914400">
                <a:spcAft>
                  <a:spcPts val="600"/>
                </a:spcAft>
              </a:pPr>
              <a:t>23</a:t>
            </a:fld>
            <a:endParaRPr lang="en-US" sz="2800" dirty="0"/>
          </a:p>
        </p:txBody>
      </p:sp>
    </p:spTree>
    <p:extLst>
      <p:ext uri="{BB962C8B-B14F-4D97-AF65-F5344CB8AC3E}">
        <p14:creationId xmlns:p14="http://schemas.microsoft.com/office/powerpoint/2010/main" val="3089880165"/>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B5F3864-4CBC-4D03-9658-298A9469C8CC}"/>
              </a:ext>
            </a:extLst>
          </p:cNvPr>
          <p:cNvSpPr>
            <a:spLocks noGrp="1"/>
          </p:cNvSpPr>
          <p:nvPr>
            <p:ph type="title"/>
          </p:nvPr>
        </p:nvSpPr>
        <p:spPr>
          <a:xfrm>
            <a:off x="1066800" y="4511898"/>
            <a:ext cx="10058400" cy="1609344"/>
          </a:xfrm>
        </p:spPr>
        <p:txBody>
          <a:bodyPr>
            <a:normAutofit/>
          </a:bodyPr>
          <a:lstStyle/>
          <a:p>
            <a:br>
              <a:rPr lang="en-US" dirty="0">
                <a:ea typeface="+mj-lt"/>
                <a:cs typeface="+mj-lt"/>
              </a:rPr>
            </a:br>
            <a:r>
              <a:rPr lang="en-US" dirty="0">
                <a:ea typeface="+mj-lt"/>
                <a:cs typeface="+mj-lt"/>
              </a:rPr>
              <a:t>Funding for AVAIL</a:t>
            </a:r>
            <a:endParaRPr lang="en-US" dirty="0"/>
          </a:p>
          <a:p>
            <a:endParaRPr lang="en-US" dirty="0"/>
          </a:p>
        </p:txBody>
      </p:sp>
      <p:sp>
        <p:nvSpPr>
          <p:cNvPr id="48" name="Rectangle 47">
            <a:extLst>
              <a:ext uri="{FF2B5EF4-FFF2-40B4-BE49-F238E27FC236}">
                <a16:creationId xmlns:a16="http://schemas.microsoft.com/office/drawing/2014/main" id="{0F6633F7-EFCA-46C9-AEE8-B2023F1ECD9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066800" y="4431215"/>
            <a:ext cx="10058400"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7" name="Slide Number Placeholder 16">
            <a:extLst>
              <a:ext uri="{FF2B5EF4-FFF2-40B4-BE49-F238E27FC236}">
                <a16:creationId xmlns:a16="http://schemas.microsoft.com/office/drawing/2014/main" id="{AB0DB1FD-9ADF-4AF1-9EA9-07C420A392CF}"/>
              </a:ext>
            </a:extLst>
          </p:cNvPr>
          <p:cNvSpPr>
            <a:spLocks noGrp="1"/>
          </p:cNvSpPr>
          <p:nvPr>
            <p:ph type="sldNum" sz="quarter" idx="12"/>
          </p:nvPr>
        </p:nvSpPr>
        <p:spPr>
          <a:xfrm>
            <a:off x="11311128" y="6272784"/>
            <a:ext cx="640080" cy="365125"/>
          </a:xfrm>
        </p:spPr>
        <p:txBody>
          <a:bodyPr>
            <a:normAutofit/>
          </a:bodyPr>
          <a:lstStyle/>
          <a:p>
            <a:pPr>
              <a:spcAft>
                <a:spcPts val="600"/>
              </a:spcAft>
            </a:pPr>
            <a:fld id="{E31375A4-56A4-47D6-9801-1991572033F7}" type="slidenum">
              <a:rPr lang="en-US" smtClean="0"/>
              <a:pPr>
                <a:spcAft>
                  <a:spcPts val="600"/>
                </a:spcAft>
              </a:pPr>
              <a:t>24</a:t>
            </a:fld>
            <a:endParaRPr lang="en-US" dirty="0"/>
          </a:p>
        </p:txBody>
      </p:sp>
      <p:sp>
        <p:nvSpPr>
          <p:cNvPr id="4" name="Rectangle 3">
            <a:extLst>
              <a:ext uri="{FF2B5EF4-FFF2-40B4-BE49-F238E27FC236}">
                <a16:creationId xmlns:a16="http://schemas.microsoft.com/office/drawing/2014/main" id="{73DEA8D5-DB6C-4989-8933-15D522D12B53}"/>
              </a:ext>
            </a:extLst>
          </p:cNvPr>
          <p:cNvSpPr/>
          <p:nvPr/>
        </p:nvSpPr>
        <p:spPr>
          <a:xfrm>
            <a:off x="5974813" y="3244334"/>
            <a:ext cx="242374" cy="369332"/>
          </a:xfrm>
          <a:prstGeom prst="rect">
            <a:avLst/>
          </a:prstGeom>
        </p:spPr>
        <p:txBody>
          <a:bodyPr wrap="none">
            <a:spAutoFit/>
          </a:bodyPr>
          <a:lstStyle/>
          <a:p>
            <a:pPr>
              <a:spcAft>
                <a:spcPts val="600"/>
              </a:spcAft>
            </a:pPr>
            <a:r>
              <a:rPr lang="en-US" dirty="0">
                <a:solidFill>
                  <a:srgbClr val="000000"/>
                </a:solidFill>
                <a:latin typeface="Times New Roman" panose="02020603050405020304" pitchFamily="18" charset="0"/>
              </a:rPr>
              <a:t> </a:t>
            </a:r>
            <a:endParaRPr lang="en-US" dirty="0"/>
          </a:p>
        </p:txBody>
      </p:sp>
      <p:graphicFrame>
        <p:nvGraphicFramePr>
          <p:cNvPr id="6" name="Content Placeholder 2">
            <a:extLst>
              <a:ext uri="{FF2B5EF4-FFF2-40B4-BE49-F238E27FC236}">
                <a16:creationId xmlns:a16="http://schemas.microsoft.com/office/drawing/2014/main" id="{7C6B3E25-E9C6-43FD-9C30-9328D536856F}"/>
              </a:ext>
            </a:extLst>
          </p:cNvPr>
          <p:cNvGraphicFramePr>
            <a:graphicFrameLocks noGrp="1"/>
          </p:cNvGraphicFramePr>
          <p:nvPr>
            <p:ph idx="1"/>
            <p:extLst>
              <p:ext uri="{D42A27DB-BD31-4B8C-83A1-F6EECF244321}">
                <p14:modId xmlns:p14="http://schemas.microsoft.com/office/powerpoint/2010/main" val="1843039933"/>
              </p:ext>
            </p:extLst>
          </p:nvPr>
        </p:nvGraphicFramePr>
        <p:xfrm>
          <a:off x="1069975" y="642937"/>
          <a:ext cx="10058400" cy="3452407"/>
        </p:xfrm>
        <a:graphic>
          <a:graphicData uri="http://schemas.openxmlformats.org/drawingml/2006/diagram">
            <dgm:relIds xmlns:dgm="http://schemas.openxmlformats.org/drawingml/2006/diagram" xmlns:r="http://schemas.openxmlformats.org/officeDocument/2006/relationships" r:dm="rId5" r:lo="rId6" r:qs="rId7" r:cs="rId8"/>
          </a:graphicData>
        </a:graphic>
      </p:graphicFrame>
    </p:spTree>
    <p:extLst>
      <p:ext uri="{BB962C8B-B14F-4D97-AF65-F5344CB8AC3E}">
        <p14:creationId xmlns:p14="http://schemas.microsoft.com/office/powerpoint/2010/main" val="4239749543"/>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7" name="Rectangle 76">
            <a:extLst>
              <a:ext uri="{FF2B5EF4-FFF2-40B4-BE49-F238E27FC236}">
                <a16:creationId xmlns:a16="http://schemas.microsoft.com/office/drawing/2014/main" id="{29AB0452-42E8-4916-BD3B-BAEA85C35C1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0" y="0"/>
            <a:ext cx="12188952" cy="685800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dirty="0"/>
          </a:p>
        </p:txBody>
      </p:sp>
      <p:sp>
        <p:nvSpPr>
          <p:cNvPr id="79" name="Rectangle 78">
            <a:extLst>
              <a:ext uri="{FF2B5EF4-FFF2-40B4-BE49-F238E27FC236}">
                <a16:creationId xmlns:a16="http://schemas.microsoft.com/office/drawing/2014/main" id="{BAE6B0E3-09C6-4EEC-850B-FA5626E04D6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52697" y="640078"/>
            <a:ext cx="2639614" cy="2624437"/>
          </a:xfrm>
          <a:prstGeom prst="rect">
            <a:avLst/>
          </a:prstGeom>
          <a:solidFill>
            <a:srgbClr val="FFFFFF"/>
          </a:solidFill>
          <a:ln w="19050">
            <a:solidFill>
              <a:schemeClr val="bg1">
                <a:lumMod val="6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81" name="Rectangle 80">
            <a:extLst>
              <a:ext uri="{FF2B5EF4-FFF2-40B4-BE49-F238E27FC236}">
                <a16:creationId xmlns:a16="http://schemas.microsoft.com/office/drawing/2014/main" id="{36C186C8-CBE5-46E6-9DDC-F7B2B8C0F56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392241" y="653241"/>
            <a:ext cx="514807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2054" name="Picture 6" descr="International Association of Sound and Audiovisual Archives - Home ...">
            <a:extLst>
              <a:ext uri="{FF2B5EF4-FFF2-40B4-BE49-F238E27FC236}">
                <a16:creationId xmlns:a16="http://schemas.microsoft.com/office/drawing/2014/main" id="{FB0464F3-9C93-46E6-A80F-5319CB8D2924}"/>
              </a:ext>
            </a:extLst>
          </p:cNvPr>
          <p:cNvPicPr>
            <a:picLocks noChangeAspect="1" noChangeArrowheads="1"/>
          </p:cNvPicPr>
          <p:nvPr/>
        </p:nvPicPr>
        <p:blipFill>
          <a:blip r:embed="rId5">
            <a:extLst>
              <a:ext uri="{28A0092B-C50C-407E-A947-70E740481C1C}">
                <a14:useLocalDpi xmlns:a14="http://schemas.microsoft.com/office/drawing/2010/main"/>
              </a:ext>
            </a:extLst>
          </a:blip>
          <a:stretch>
            <a:fillRect/>
          </a:stretch>
        </p:blipFill>
        <p:spPr bwMode="auto">
          <a:xfrm>
            <a:off x="824932" y="804724"/>
            <a:ext cx="2295144" cy="2295144"/>
          </a:xfrm>
          <a:prstGeom prst="rect">
            <a:avLst/>
          </a:prstGeom>
          <a:noFill/>
          <a:extLst>
            <a:ext uri="{909E8E84-426E-40DD-AFC4-6F175D3DCCD1}">
              <a14:hiddenFill xmlns:a14="http://schemas.microsoft.com/office/drawing/2010/main">
                <a:solidFill>
                  <a:srgbClr val="FFFFFF"/>
                </a:solidFill>
              </a14:hiddenFill>
            </a:ext>
          </a:extLst>
        </p:spPr>
      </p:pic>
      <p:sp>
        <p:nvSpPr>
          <p:cNvPr id="83" name="Rectangle 82">
            <a:extLst>
              <a:ext uri="{FF2B5EF4-FFF2-40B4-BE49-F238E27FC236}">
                <a16:creationId xmlns:a16="http://schemas.microsoft.com/office/drawing/2014/main" id="{A57FE5D8-54ED-4D86-8D48-AA33C829637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00801" y="822325"/>
            <a:ext cx="5149596" cy="4846228"/>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1">
            <a:extLst>
              <a:ext uri="{FF2B5EF4-FFF2-40B4-BE49-F238E27FC236}">
                <a16:creationId xmlns:a16="http://schemas.microsoft.com/office/drawing/2014/main" id="{D59D3E22-B982-4C81-96F9-0CF3F6BB6A6B}"/>
              </a:ext>
            </a:extLst>
          </p:cNvPr>
          <p:cNvSpPr>
            <a:spLocks noGrp="1"/>
          </p:cNvSpPr>
          <p:nvPr>
            <p:ph type="ctrTitle"/>
          </p:nvPr>
        </p:nvSpPr>
        <p:spPr>
          <a:xfrm>
            <a:off x="6713220" y="1054100"/>
            <a:ext cx="4615180" cy="3736099"/>
          </a:xfrm>
        </p:spPr>
        <p:txBody>
          <a:bodyPr anchor="ctr">
            <a:normAutofit/>
          </a:bodyPr>
          <a:lstStyle/>
          <a:p>
            <a:r>
              <a:rPr lang="en-US" sz="6600" dirty="0"/>
              <a:t>Travel</a:t>
            </a:r>
          </a:p>
        </p:txBody>
      </p:sp>
      <p:sp>
        <p:nvSpPr>
          <p:cNvPr id="13" name="Subtitle 2">
            <a:extLst>
              <a:ext uri="{FF2B5EF4-FFF2-40B4-BE49-F238E27FC236}">
                <a16:creationId xmlns:a16="http://schemas.microsoft.com/office/drawing/2014/main" id="{C8E81DA0-BCEA-4743-9916-F6B55DC202BB}"/>
              </a:ext>
            </a:extLst>
          </p:cNvPr>
          <p:cNvSpPr>
            <a:spLocks noGrp="1"/>
          </p:cNvSpPr>
          <p:nvPr>
            <p:ph type="subTitle" idx="1"/>
          </p:nvPr>
        </p:nvSpPr>
        <p:spPr>
          <a:xfrm>
            <a:off x="6713220" y="3327540"/>
            <a:ext cx="3249930" cy="1017986"/>
          </a:xfrm>
        </p:spPr>
        <p:txBody>
          <a:bodyPr>
            <a:normAutofit/>
          </a:bodyPr>
          <a:lstStyle/>
          <a:p>
            <a:r>
              <a:rPr lang="en-US" sz="2000" dirty="0"/>
              <a:t>Professional development and training</a:t>
            </a:r>
          </a:p>
        </p:txBody>
      </p:sp>
      <p:sp>
        <p:nvSpPr>
          <p:cNvPr id="85" name="Rectangle 84">
            <a:extLst>
              <a:ext uri="{FF2B5EF4-FFF2-40B4-BE49-F238E27FC236}">
                <a16:creationId xmlns:a16="http://schemas.microsoft.com/office/drawing/2014/main" id="{88EFA78B-F412-4840-9070-DAE39F59E1D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453178" y="640078"/>
            <a:ext cx="2639614" cy="2624437"/>
          </a:xfrm>
          <a:prstGeom prst="rect">
            <a:avLst/>
          </a:prstGeom>
          <a:solidFill>
            <a:srgbClr val="FFFFFF"/>
          </a:solidFill>
          <a:ln w="19050">
            <a:solidFill>
              <a:schemeClr val="bg1">
                <a:lumMod val="6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2050" name="Picture 2" descr="American Institute for Conservation... - American Institute for ...">
            <a:extLst>
              <a:ext uri="{FF2B5EF4-FFF2-40B4-BE49-F238E27FC236}">
                <a16:creationId xmlns:a16="http://schemas.microsoft.com/office/drawing/2014/main" id="{2BBA98FE-DA4A-4075-982D-0B78C2965386}"/>
              </a:ext>
            </a:extLst>
          </p:cNvPr>
          <p:cNvPicPr>
            <a:picLocks noChangeAspect="1" noChangeArrowheads="1"/>
          </p:cNvPicPr>
          <p:nvPr/>
        </p:nvPicPr>
        <p:blipFill>
          <a:blip r:embed="rId6">
            <a:extLst>
              <a:ext uri="{28A0092B-C50C-407E-A947-70E740481C1C}">
                <a14:useLocalDpi xmlns:a14="http://schemas.microsoft.com/office/drawing/2010/main"/>
              </a:ext>
            </a:extLst>
          </a:blip>
          <a:stretch>
            <a:fillRect/>
          </a:stretch>
        </p:blipFill>
        <p:spPr bwMode="auto">
          <a:xfrm>
            <a:off x="3625413" y="804724"/>
            <a:ext cx="2295144" cy="2295144"/>
          </a:xfrm>
          <a:prstGeom prst="rect">
            <a:avLst/>
          </a:prstGeom>
          <a:noFill/>
          <a:extLst>
            <a:ext uri="{909E8E84-426E-40DD-AFC4-6F175D3DCCD1}">
              <a14:hiddenFill xmlns:a14="http://schemas.microsoft.com/office/drawing/2010/main">
                <a:solidFill>
                  <a:srgbClr val="FFFFFF"/>
                </a:solidFill>
              </a14:hiddenFill>
            </a:ext>
          </a:extLst>
        </p:spPr>
      </p:pic>
      <p:sp>
        <p:nvSpPr>
          <p:cNvPr id="87" name="Rectangle 86">
            <a:extLst>
              <a:ext uri="{FF2B5EF4-FFF2-40B4-BE49-F238E27FC236}">
                <a16:creationId xmlns:a16="http://schemas.microsoft.com/office/drawing/2014/main" id="{FE3E8CBF-6592-4822-8FD0-E28FEC68A83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52697" y="3430774"/>
            <a:ext cx="2639614" cy="2624437"/>
          </a:xfrm>
          <a:prstGeom prst="rect">
            <a:avLst/>
          </a:prstGeom>
          <a:solidFill>
            <a:srgbClr val="FFFFFF"/>
          </a:solidFill>
          <a:ln w="19050">
            <a:solidFill>
              <a:schemeClr val="bg1">
                <a:lumMod val="6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2052" name="Picture 4" descr="AMIA (@AMIAnet) | Twitter">
            <a:extLst>
              <a:ext uri="{FF2B5EF4-FFF2-40B4-BE49-F238E27FC236}">
                <a16:creationId xmlns:a16="http://schemas.microsoft.com/office/drawing/2014/main" id="{C6D4CCED-5976-4C3B-B571-36893AD84A2D}"/>
              </a:ext>
            </a:extLst>
          </p:cNvPr>
          <p:cNvPicPr>
            <a:picLocks noChangeAspect="1" noChangeArrowheads="1"/>
          </p:cNvPicPr>
          <p:nvPr/>
        </p:nvPicPr>
        <p:blipFill>
          <a:blip r:embed="rId7" cstate="screen">
            <a:extLst>
              <a:ext uri="{28A0092B-C50C-407E-A947-70E740481C1C}">
                <a14:useLocalDpi xmlns:a14="http://schemas.microsoft.com/office/drawing/2010/main"/>
              </a:ext>
            </a:extLst>
          </a:blip>
          <a:stretch>
            <a:fillRect/>
          </a:stretch>
        </p:blipFill>
        <p:spPr bwMode="auto">
          <a:xfrm>
            <a:off x="824932" y="3595420"/>
            <a:ext cx="2295144" cy="2295144"/>
          </a:xfrm>
          <a:prstGeom prst="rect">
            <a:avLst/>
          </a:prstGeom>
          <a:noFill/>
          <a:extLst>
            <a:ext uri="{909E8E84-426E-40DD-AFC4-6F175D3DCCD1}">
              <a14:hiddenFill xmlns:a14="http://schemas.microsoft.com/office/drawing/2010/main">
                <a:solidFill>
                  <a:srgbClr val="FFFFFF"/>
                </a:solidFill>
              </a14:hiddenFill>
            </a:ext>
          </a:extLst>
        </p:spPr>
      </p:pic>
      <p:sp>
        <p:nvSpPr>
          <p:cNvPr id="89" name="Rectangle 88">
            <a:extLst>
              <a:ext uri="{FF2B5EF4-FFF2-40B4-BE49-F238E27FC236}">
                <a16:creationId xmlns:a16="http://schemas.microsoft.com/office/drawing/2014/main" id="{328AF598-2B29-4F5D-84AC-8EDF7EF26D0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3453178" y="3430774"/>
            <a:ext cx="2639614" cy="2624437"/>
          </a:xfrm>
          <a:prstGeom prst="rect">
            <a:avLst/>
          </a:prstGeom>
          <a:solidFill>
            <a:srgbClr val="FFFFFF"/>
          </a:solidFill>
          <a:ln w="19050">
            <a:solidFill>
              <a:schemeClr val="bg1">
                <a:lumMod val="6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2056" name="Picture 8" descr="Association for Recorded Sound Collections (ARSC) - Home | Facebook">
            <a:extLst>
              <a:ext uri="{FF2B5EF4-FFF2-40B4-BE49-F238E27FC236}">
                <a16:creationId xmlns:a16="http://schemas.microsoft.com/office/drawing/2014/main" id="{5E0D7887-A33A-4B25-A5F2-FC5977AF16E5}"/>
              </a:ext>
            </a:extLst>
          </p:cNvPr>
          <p:cNvPicPr>
            <a:picLocks noChangeAspect="1" noChangeArrowheads="1"/>
          </p:cNvPicPr>
          <p:nvPr/>
        </p:nvPicPr>
        <p:blipFill>
          <a:blip r:embed="rId8" cstate="screen">
            <a:extLst>
              <a:ext uri="{28A0092B-C50C-407E-A947-70E740481C1C}">
                <a14:useLocalDpi xmlns:a14="http://schemas.microsoft.com/office/drawing/2010/main"/>
              </a:ext>
            </a:extLst>
          </a:blip>
          <a:stretch>
            <a:fillRect/>
          </a:stretch>
        </p:blipFill>
        <p:spPr bwMode="auto">
          <a:xfrm>
            <a:off x="3616269" y="4488514"/>
            <a:ext cx="2313432" cy="508955"/>
          </a:xfrm>
          <a:prstGeom prst="rect">
            <a:avLst/>
          </a:prstGeom>
          <a:noFill/>
          <a:extLst>
            <a:ext uri="{909E8E84-426E-40DD-AFC4-6F175D3DCCD1}">
              <a14:hiddenFill xmlns:a14="http://schemas.microsoft.com/office/drawing/2010/main">
                <a:solidFill>
                  <a:srgbClr val="FFFFFF"/>
                </a:solidFill>
              </a14:hiddenFill>
            </a:ext>
          </a:extLst>
        </p:spPr>
      </p:pic>
      <p:sp>
        <p:nvSpPr>
          <p:cNvPr id="91" name="Rectangle 90">
            <a:extLst>
              <a:ext uri="{FF2B5EF4-FFF2-40B4-BE49-F238E27FC236}">
                <a16:creationId xmlns:a16="http://schemas.microsoft.com/office/drawing/2014/main" id="{675B25CE-339A-4496-B51F-798754656AF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392241" y="5756954"/>
            <a:ext cx="514807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nvGrpSpPr>
          <p:cNvPr id="93" name="Group 92">
            <a:extLst>
              <a:ext uri="{FF2B5EF4-FFF2-40B4-BE49-F238E27FC236}">
                <a16:creationId xmlns:a16="http://schemas.microsoft.com/office/drawing/2014/main" id="{B03A6D43-8597-41F7-93A4-1408808D732D}"/>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9646920" y="5257800"/>
            <a:ext cx="1080904" cy="1080902"/>
            <a:chOff x="9685338" y="4460675"/>
            <a:chExt cx="1080904" cy="1080902"/>
          </a:xfrm>
        </p:grpSpPr>
        <p:sp>
          <p:nvSpPr>
            <p:cNvPr id="94" name="Oval 93">
              <a:extLst>
                <a:ext uri="{FF2B5EF4-FFF2-40B4-BE49-F238E27FC236}">
                  <a16:creationId xmlns:a16="http://schemas.microsoft.com/office/drawing/2014/main" id="{21E156EF-52AF-40AD-A601-7EC7403D18D7}"/>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9">
                <a:duotone>
                  <a:schemeClr val="accent1">
                    <a:shade val="45000"/>
                    <a:satMod val="135000"/>
                  </a:schemeClr>
                  <a:prstClr val="white"/>
                </a:duotone>
              </a:blip>
              <a:srcRect/>
              <a:tile tx="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95" name="Oval 94">
              <a:extLst>
                <a:ext uri="{FF2B5EF4-FFF2-40B4-BE49-F238E27FC236}">
                  <a16:creationId xmlns:a16="http://schemas.microsoft.com/office/drawing/2014/main" id="{CEDC6D92-B1FE-49FB-A2C9-E391BB17DEE4}"/>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Tree>
    <p:extLst>
      <p:ext uri="{BB962C8B-B14F-4D97-AF65-F5344CB8AC3E}">
        <p14:creationId xmlns:p14="http://schemas.microsoft.com/office/powerpoint/2010/main" val="58660551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71" name="Rectangle 70">
            <a:extLst>
              <a:ext uri="{FF2B5EF4-FFF2-40B4-BE49-F238E27FC236}">
                <a16:creationId xmlns:a16="http://schemas.microsoft.com/office/drawing/2014/main" id="{19A1D830-E73C-47A9-A534-323CEEFF5B3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73" name="Rectangle 72">
            <a:extLst>
              <a:ext uri="{FF2B5EF4-FFF2-40B4-BE49-F238E27FC236}">
                <a16:creationId xmlns:a16="http://schemas.microsoft.com/office/drawing/2014/main" id="{8F69FBEC-4C47-4288-962D-3FC20C79F3F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7999"/>
          </a:xfrm>
          <a:prstGeom prst="rect">
            <a:avLst/>
          </a:prstGeom>
          <a:blipFill dpi="0" rotWithShape="1">
            <a:blip r:embed="rId3">
              <a:alphaModFix amt="60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1">
            <a:extLst>
              <a:ext uri="{FF2B5EF4-FFF2-40B4-BE49-F238E27FC236}">
                <a16:creationId xmlns:a16="http://schemas.microsoft.com/office/drawing/2014/main" id="{F7055418-CE5D-4903-B411-532ABA3F474C}"/>
              </a:ext>
            </a:extLst>
          </p:cNvPr>
          <p:cNvSpPr>
            <a:spLocks noGrp="1"/>
          </p:cNvSpPr>
          <p:nvPr>
            <p:ph type="ctrTitle"/>
          </p:nvPr>
        </p:nvSpPr>
        <p:spPr>
          <a:xfrm>
            <a:off x="7534654" y="702365"/>
            <a:ext cx="3896264" cy="3765666"/>
          </a:xfrm>
        </p:spPr>
        <p:txBody>
          <a:bodyPr anchor="b">
            <a:normAutofit/>
          </a:bodyPr>
          <a:lstStyle/>
          <a:p>
            <a:r>
              <a:rPr lang="en-US" sz="5000" dirty="0"/>
              <a:t>Equipment</a:t>
            </a:r>
          </a:p>
        </p:txBody>
      </p:sp>
      <p:sp>
        <p:nvSpPr>
          <p:cNvPr id="10" name="Subtitle 2">
            <a:extLst>
              <a:ext uri="{FF2B5EF4-FFF2-40B4-BE49-F238E27FC236}">
                <a16:creationId xmlns:a16="http://schemas.microsoft.com/office/drawing/2014/main" id="{28C16B76-0261-42CF-ADD7-FFC2874D327F}"/>
              </a:ext>
            </a:extLst>
          </p:cNvPr>
          <p:cNvSpPr>
            <a:spLocks noGrp="1"/>
          </p:cNvSpPr>
          <p:nvPr>
            <p:ph type="subTitle" idx="1"/>
          </p:nvPr>
        </p:nvSpPr>
        <p:spPr>
          <a:xfrm>
            <a:off x="7534652" y="4389120"/>
            <a:ext cx="3867073" cy="1069848"/>
          </a:xfrm>
        </p:spPr>
        <p:txBody>
          <a:bodyPr>
            <a:normAutofit/>
          </a:bodyPr>
          <a:lstStyle/>
          <a:p>
            <a:r>
              <a:rPr lang="en-US" dirty="0"/>
              <a:t>From tape cleaners </a:t>
            </a:r>
            <a:r>
              <a:rPr lang="en-US" dirty="0">
                <a:sym typeface="Wingdings" panose="05000000000000000000" pitchFamily="2" charset="2"/>
              </a:rPr>
              <a:t> </a:t>
            </a:r>
            <a:r>
              <a:rPr lang="en-US" dirty="0"/>
              <a:t>A to D converters </a:t>
            </a:r>
            <a:r>
              <a:rPr lang="en-US" dirty="0">
                <a:sym typeface="Wingdings" panose="05000000000000000000" pitchFamily="2" charset="2"/>
              </a:rPr>
              <a:t> </a:t>
            </a:r>
            <a:r>
              <a:rPr lang="en-US" dirty="0"/>
              <a:t>playback decks</a:t>
            </a:r>
          </a:p>
        </p:txBody>
      </p:sp>
      <p:pic>
        <p:nvPicPr>
          <p:cNvPr id="1026" name="Picture 2">
            <a:extLst>
              <a:ext uri="{FF2B5EF4-FFF2-40B4-BE49-F238E27FC236}">
                <a16:creationId xmlns:a16="http://schemas.microsoft.com/office/drawing/2014/main" id="{D1C8B998-5403-458A-A1E4-678691688526}"/>
              </a:ext>
            </a:extLst>
          </p:cNvPr>
          <p:cNvPicPr>
            <a:picLocks noChangeAspect="1" noChangeArrowheads="1"/>
          </p:cNvPicPr>
          <p:nvPr/>
        </p:nvPicPr>
        <p:blipFill rotWithShape="1">
          <a:blip r:embed="rId5" cstate="screen">
            <a:extLst>
              <a:ext uri="{28A0092B-C50C-407E-A947-70E740481C1C}">
                <a14:useLocalDpi xmlns:a14="http://schemas.microsoft.com/office/drawing/2010/main"/>
              </a:ext>
            </a:extLst>
          </a:blip>
          <a:srcRect/>
          <a:stretch/>
        </p:blipFill>
        <p:spPr bwMode="auto">
          <a:xfrm>
            <a:off x="20" y="10"/>
            <a:ext cx="6901088" cy="6857990"/>
          </a:xfrm>
          <a:prstGeom prst="rect">
            <a:avLst/>
          </a:prstGeom>
          <a:noFill/>
          <a:extLst>
            <a:ext uri="{909E8E84-426E-40DD-AFC4-6F175D3DCCD1}">
              <a14:hiddenFill xmlns:a14="http://schemas.microsoft.com/office/drawing/2010/main">
                <a:solidFill>
                  <a:srgbClr val="FFFFFF"/>
                </a:solidFill>
              </a14:hiddenFill>
            </a:ext>
          </a:extLst>
        </p:spPr>
      </p:pic>
      <p:grpSp>
        <p:nvGrpSpPr>
          <p:cNvPr id="75" name="Group 74">
            <a:extLst>
              <a:ext uri="{FF2B5EF4-FFF2-40B4-BE49-F238E27FC236}">
                <a16:creationId xmlns:a16="http://schemas.microsoft.com/office/drawing/2014/main" id="{54F6FC82-E588-4DA0-8096-0C3BD54F17B5}"/>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1401724" y="6229681"/>
            <a:ext cx="457200" cy="457200"/>
            <a:chOff x="11361456" y="6195813"/>
            <a:chExt cx="548640" cy="548640"/>
          </a:xfrm>
        </p:grpSpPr>
        <p:sp>
          <p:nvSpPr>
            <p:cNvPr id="76" name="Oval 75">
              <a:extLst>
                <a:ext uri="{FF2B5EF4-FFF2-40B4-BE49-F238E27FC236}">
                  <a16:creationId xmlns:a16="http://schemas.microsoft.com/office/drawing/2014/main" id="{E8898E90-044F-45FF-8B4D-CE0F6A630A4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61456" y="6195813"/>
              <a:ext cx="548640" cy="548640"/>
            </a:xfrm>
            <a:prstGeom prst="ellipse">
              <a:avLst/>
            </a:prstGeom>
            <a:blipFill dpi="0" rotWithShape="1">
              <a:blip r:embed="rId6">
                <a:duotone>
                  <a:schemeClr val="accent1">
                    <a:shade val="45000"/>
                    <a:satMod val="135000"/>
                  </a:schemeClr>
                  <a:prstClr val="white"/>
                </a:duotone>
              </a:blip>
              <a:srcRect/>
              <a:tile tx="5080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77" name="Oval 76">
              <a:extLst>
                <a:ext uri="{FF2B5EF4-FFF2-40B4-BE49-F238E27FC236}">
                  <a16:creationId xmlns:a16="http://schemas.microsoft.com/office/drawing/2014/main" id="{923BF161-A852-4DA5-BB4C-2DFC336B777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96488" y="6230844"/>
              <a:ext cx="478576" cy="478578"/>
            </a:xfrm>
            <a:prstGeom prst="ellipse">
              <a:avLst/>
            </a:prstGeom>
            <a:noFill/>
            <a:ln w="12700" cap="flat" cmpd="sng" algn="ctr">
              <a:solidFill>
                <a:srgbClr val="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Tree>
    <p:extLst>
      <p:ext uri="{BB962C8B-B14F-4D97-AF65-F5344CB8AC3E}">
        <p14:creationId xmlns:p14="http://schemas.microsoft.com/office/powerpoint/2010/main" val="503680651"/>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1" name="Rectangle 10">
            <a:extLst>
              <a:ext uri="{FF2B5EF4-FFF2-40B4-BE49-F238E27FC236}">
                <a16:creationId xmlns:a16="http://schemas.microsoft.com/office/drawing/2014/main" id="{5D5EBCC0-EAA6-4B10-A373-493F5599A94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0" y="-1"/>
            <a:ext cx="12188952" cy="6858001"/>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dirty="0"/>
          </a:p>
        </p:txBody>
      </p:sp>
      <p:sp>
        <p:nvSpPr>
          <p:cNvPr id="2" name="Title 1">
            <a:extLst>
              <a:ext uri="{FF2B5EF4-FFF2-40B4-BE49-F238E27FC236}">
                <a16:creationId xmlns:a16="http://schemas.microsoft.com/office/drawing/2014/main" id="{CD617FD7-3A74-417C-9DBA-7D36320304DE}"/>
              </a:ext>
            </a:extLst>
          </p:cNvPr>
          <p:cNvSpPr>
            <a:spLocks noGrp="1"/>
          </p:cNvSpPr>
          <p:nvPr>
            <p:ph type="ctrTitle"/>
          </p:nvPr>
        </p:nvSpPr>
        <p:spPr>
          <a:xfrm>
            <a:off x="5053263" y="4665605"/>
            <a:ext cx="6788164" cy="1292433"/>
          </a:xfrm>
        </p:spPr>
        <p:txBody>
          <a:bodyPr anchor="ctr">
            <a:normAutofit/>
          </a:bodyPr>
          <a:lstStyle/>
          <a:p>
            <a:r>
              <a:rPr lang="en-US" sz="5000" dirty="0"/>
              <a:t>In-house workshop</a:t>
            </a:r>
          </a:p>
        </p:txBody>
      </p:sp>
      <p:sp>
        <p:nvSpPr>
          <p:cNvPr id="3" name="Subtitle 2">
            <a:extLst>
              <a:ext uri="{FF2B5EF4-FFF2-40B4-BE49-F238E27FC236}">
                <a16:creationId xmlns:a16="http://schemas.microsoft.com/office/drawing/2014/main" id="{64F7C4E9-7DDF-43CA-9CCD-3F2A4BB51CAE}"/>
              </a:ext>
            </a:extLst>
          </p:cNvPr>
          <p:cNvSpPr>
            <a:spLocks noGrp="1"/>
          </p:cNvSpPr>
          <p:nvPr>
            <p:ph type="subTitle" idx="1"/>
          </p:nvPr>
        </p:nvSpPr>
        <p:spPr>
          <a:xfrm>
            <a:off x="5053263" y="5958038"/>
            <a:ext cx="6788164" cy="424446"/>
          </a:xfrm>
        </p:spPr>
        <p:txBody>
          <a:bodyPr>
            <a:normAutofit/>
          </a:bodyPr>
          <a:lstStyle/>
          <a:p>
            <a:r>
              <a:rPr lang="en-US" sz="1600" dirty="0"/>
              <a:t>Video digitization</a:t>
            </a:r>
          </a:p>
        </p:txBody>
      </p:sp>
      <p:pic>
        <p:nvPicPr>
          <p:cNvPr id="5" name="Content Placeholder 40" descr="A picture containing person, indoor, woman, man&#10;&#10;Description automatically generated">
            <a:extLst>
              <a:ext uri="{FF2B5EF4-FFF2-40B4-BE49-F238E27FC236}">
                <a16:creationId xmlns:a16="http://schemas.microsoft.com/office/drawing/2014/main" id="{AAA977B4-08A6-4706-ABA8-E5525AA3B57E}"/>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b="-1"/>
          <a:stretch/>
        </p:blipFill>
        <p:spPr>
          <a:xfrm>
            <a:off x="306314" y="334791"/>
            <a:ext cx="4541990" cy="4024647"/>
          </a:xfrm>
          <a:prstGeom prst="rect">
            <a:avLst/>
          </a:prstGeom>
        </p:spPr>
      </p:pic>
      <p:pic>
        <p:nvPicPr>
          <p:cNvPr id="6" name="Content Placeholder 42" descr="A group of people standing around a table&#10;&#10;Description automatically generated">
            <a:extLst>
              <a:ext uri="{FF2B5EF4-FFF2-40B4-BE49-F238E27FC236}">
                <a16:creationId xmlns:a16="http://schemas.microsoft.com/office/drawing/2014/main" id="{ECBB1D2A-F403-4804-ACA7-21D8C9289902}"/>
              </a:ext>
            </a:extLst>
          </p:cNvPr>
          <p:cNvPicPr>
            <a:picLocks noChangeAspect="1"/>
          </p:cNvPicPr>
          <p:nvPr/>
        </p:nvPicPr>
        <p:blipFill rotWithShape="1">
          <a:blip r:embed="rId4" cstate="screen">
            <a:extLst>
              <a:ext uri="{28A0092B-C50C-407E-A947-70E740481C1C}">
                <a14:useLocalDpi xmlns:a14="http://schemas.microsoft.com/office/drawing/2010/main"/>
              </a:ext>
            </a:extLst>
          </a:blip>
          <a:srcRect b="-1"/>
          <a:stretch/>
        </p:blipFill>
        <p:spPr>
          <a:xfrm>
            <a:off x="4972050" y="334791"/>
            <a:ext cx="6896099" cy="4024647"/>
          </a:xfrm>
          <a:prstGeom prst="rect">
            <a:avLst/>
          </a:prstGeom>
        </p:spPr>
      </p:pic>
      <p:pic>
        <p:nvPicPr>
          <p:cNvPr id="4" name="Content Placeholder 47" descr="A person standing in front of a computer&#10;&#10;Description automatically generated">
            <a:extLst>
              <a:ext uri="{FF2B5EF4-FFF2-40B4-BE49-F238E27FC236}">
                <a16:creationId xmlns:a16="http://schemas.microsoft.com/office/drawing/2014/main" id="{3A9D639C-574F-43F8-AEDD-FDBE97771C95}"/>
              </a:ext>
            </a:extLst>
          </p:cNvPr>
          <p:cNvPicPr>
            <a:picLocks noChangeAspect="1"/>
          </p:cNvPicPr>
          <p:nvPr/>
        </p:nvPicPr>
        <p:blipFill rotWithShape="1">
          <a:blip r:embed="rId5" cstate="screen">
            <a:extLst>
              <a:ext uri="{28A0092B-C50C-407E-A947-70E740481C1C}">
                <a14:useLocalDpi xmlns:a14="http://schemas.microsoft.com/office/drawing/2010/main"/>
              </a:ext>
            </a:extLst>
          </a:blip>
          <a:srcRect/>
          <a:stretch/>
        </p:blipFill>
        <p:spPr>
          <a:xfrm>
            <a:off x="306314" y="4472610"/>
            <a:ext cx="4541990" cy="1998606"/>
          </a:xfrm>
          <a:prstGeom prst="rect">
            <a:avLst/>
          </a:prstGeom>
        </p:spPr>
      </p:pic>
      <p:sp>
        <p:nvSpPr>
          <p:cNvPr id="13" name="Rectangle 12">
            <a:extLst>
              <a:ext uri="{FF2B5EF4-FFF2-40B4-BE49-F238E27FC236}">
                <a16:creationId xmlns:a16="http://schemas.microsoft.com/office/drawing/2014/main" id="{ED85DE75-8F9C-4CAA-B2B7-005F324DED8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972050" y="4497360"/>
            <a:ext cx="6894576" cy="80683"/>
          </a:xfrm>
          <a:prstGeom prst="rect">
            <a:avLst/>
          </a:prstGeom>
          <a:blipFill dpi="0" rotWithShape="1">
            <a:blip r:embed="rId6">
              <a:alphaModFix amt="85000"/>
              <a:lum bright="70000" contrast="-70000"/>
              <a:extLs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5" name="Rectangle 14">
            <a:extLst>
              <a:ext uri="{FF2B5EF4-FFF2-40B4-BE49-F238E27FC236}">
                <a16:creationId xmlns:a16="http://schemas.microsoft.com/office/drawing/2014/main" id="{5696FF62-24AF-4385-84AF-3521D236BBE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972050" y="6432278"/>
            <a:ext cx="6894576" cy="80683"/>
          </a:xfrm>
          <a:prstGeom prst="rect">
            <a:avLst/>
          </a:prstGeom>
          <a:blipFill dpi="0" rotWithShape="1">
            <a:blip r:embed="rId6">
              <a:alphaModFix amt="85000"/>
              <a:lum bright="70000" contrast="-70000"/>
              <a:extLs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Tree>
    <p:extLst>
      <p:ext uri="{BB962C8B-B14F-4D97-AF65-F5344CB8AC3E}">
        <p14:creationId xmlns:p14="http://schemas.microsoft.com/office/powerpoint/2010/main" val="176827591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grpSp>
        <p:nvGrpSpPr>
          <p:cNvPr id="21" name="Group 9">
            <a:extLst>
              <a:ext uri="{FF2B5EF4-FFF2-40B4-BE49-F238E27FC236}">
                <a16:creationId xmlns:a16="http://schemas.microsoft.com/office/drawing/2014/main" id="{5EB9D992-2C07-41D6-A9B6-DA44569FFEF3}"/>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1401725" y="6229681"/>
            <a:ext cx="457200" cy="457200"/>
            <a:chOff x="11361456" y="6195813"/>
            <a:chExt cx="548640" cy="548640"/>
          </a:xfrm>
        </p:grpSpPr>
        <p:sp>
          <p:nvSpPr>
            <p:cNvPr id="11" name="Oval 10">
              <a:extLst>
                <a:ext uri="{FF2B5EF4-FFF2-40B4-BE49-F238E27FC236}">
                  <a16:creationId xmlns:a16="http://schemas.microsoft.com/office/drawing/2014/main" id="{4EDA38AE-45B7-448D-BFD5-A87027CDC6F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61456" y="6195813"/>
              <a:ext cx="548640" cy="548640"/>
            </a:xfrm>
            <a:prstGeom prst="ellipse">
              <a:avLst/>
            </a:prstGeom>
            <a:blipFill dpi="0" rotWithShape="1">
              <a:blip r:embed="rId3">
                <a:duotone>
                  <a:schemeClr val="accent1">
                    <a:shade val="45000"/>
                    <a:satMod val="135000"/>
                  </a:schemeClr>
                  <a:prstClr val="white"/>
                </a:duotone>
                <a:extLst>
                  <a:ext uri="{BEBA8EAE-BF5A-486C-A8C5-ECC9F3942E4B}">
                    <a14:imgProps xmlns:a14="http://schemas.microsoft.com/office/drawing/2010/main">
                      <a14:imgLayer r:embed="rId4">
                        <a14:imgEffect>
                          <a14:saturation sat="95000"/>
                        </a14:imgEffect>
                        <a14:imgEffect>
                          <a14:brightnessContrast bright="-40000" contrast="20000"/>
                        </a14:imgEffect>
                      </a14:imgLayer>
                    </a14:imgProps>
                  </a:ext>
                </a:extLst>
              </a:blip>
              <a:srcRect/>
              <a:tile tx="50800" ty="0" sx="85000" sy="85000" flip="none" algn="tl"/>
            </a:blipFill>
            <a:ln w="25400" cap="flat" cmpd="sng" algn="ctr">
              <a:noFill/>
              <a:prstDash val="solid"/>
            </a:ln>
            <a:effectLst/>
          </p:spPr>
        </p:sp>
        <p:sp>
          <p:nvSpPr>
            <p:cNvPr id="12" name="Oval 11">
              <a:extLst>
                <a:ext uri="{FF2B5EF4-FFF2-40B4-BE49-F238E27FC236}">
                  <a16:creationId xmlns:a16="http://schemas.microsoft.com/office/drawing/2014/main" id="{F4D3A6CF-3B0E-4565-A453-3F5B4993D199}"/>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96488" y="6230844"/>
              <a:ext cx="478576" cy="478578"/>
            </a:xfrm>
            <a:prstGeom prst="ellipse">
              <a:avLst/>
            </a:prstGeom>
            <a:noFill/>
            <a:ln w="12700" cap="flat" cmpd="sng" algn="ctr">
              <a:solidFill>
                <a:srgbClr val="FFFFFF"/>
              </a:solidFill>
              <a:prstDash val="solid"/>
            </a:ln>
            <a:effectLst/>
          </p:spPr>
        </p:sp>
      </p:grpSp>
      <p:pic>
        <p:nvPicPr>
          <p:cNvPr id="5" name="Picture 4" descr="A picture containing indoor, table, desk, office&#10;&#10;Description automatically generated">
            <a:extLst>
              <a:ext uri="{FF2B5EF4-FFF2-40B4-BE49-F238E27FC236}">
                <a16:creationId xmlns:a16="http://schemas.microsoft.com/office/drawing/2014/main" id="{8150912C-96AA-4A62-9FD0-6CE91A0CFB5C}"/>
              </a:ext>
            </a:extLst>
          </p:cNvPr>
          <p:cNvPicPr>
            <a:picLocks noChangeAspect="1"/>
          </p:cNvPicPr>
          <p:nvPr/>
        </p:nvPicPr>
        <p:blipFill rotWithShape="1">
          <a:blip r:embed="rId5" cstate="screen">
            <a:extLst>
              <a:ext uri="{28A0092B-C50C-407E-A947-70E740481C1C}">
                <a14:useLocalDpi xmlns:a14="http://schemas.microsoft.com/office/drawing/2010/main"/>
              </a:ext>
            </a:extLst>
          </a:blip>
          <a:srcRect/>
          <a:stretch/>
        </p:blipFill>
        <p:spPr>
          <a:xfrm rot="5400000">
            <a:off x="2667000" y="-2667000"/>
            <a:ext cx="6858000" cy="12192000"/>
          </a:xfrm>
          <a:prstGeom prst="rect">
            <a:avLst/>
          </a:prstGeom>
        </p:spPr>
      </p:pic>
      <p:sp>
        <p:nvSpPr>
          <p:cNvPr id="22" name="Rectangle 13">
            <a:extLst>
              <a:ext uri="{FF2B5EF4-FFF2-40B4-BE49-F238E27FC236}">
                <a16:creationId xmlns:a16="http://schemas.microsoft.com/office/drawing/2014/main" id="{ABC9A3F9-9965-49F2-BDA9-58E516D012E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24" y="0"/>
            <a:ext cx="12188952" cy="6858000"/>
          </a:xfrm>
          <a:prstGeom prst="rect">
            <a:avLst/>
          </a:prstGeom>
          <a:blipFill dpi="0" rotWithShape="1">
            <a:blip r:embed="rId6">
              <a:alphaModFix amt="35000"/>
              <a:duotone>
                <a:prstClr val="black"/>
                <a:schemeClr val="accent1">
                  <a:tint val="45000"/>
                  <a:satMod val="400000"/>
                </a:schemeClr>
              </a:duotone>
              <a:extLst>
                <a:ext uri="{BEBA8EAE-BF5A-486C-A8C5-ECC9F3942E4B}">
                  <a14:imgProps xmlns:a14="http://schemas.microsoft.com/office/drawing/2010/main">
                    <a14:imgLayer r:embed="rId7">
                      <a14:imgEffect>
                        <a14:sharpenSoften amount="61000"/>
                      </a14:imgEffect>
                      <a14:imgEffect>
                        <a14:brightnessContrast bright="-25000" contrast="20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3" name="Rectangle 15">
            <a:extLst>
              <a:ext uri="{FF2B5EF4-FFF2-40B4-BE49-F238E27FC236}">
                <a16:creationId xmlns:a16="http://schemas.microsoft.com/office/drawing/2014/main" id="{62D23C82-369F-47E8-8C41-5E7DF6DD561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bg1">
              <a:alpha val="2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1">
            <a:extLst>
              <a:ext uri="{FF2B5EF4-FFF2-40B4-BE49-F238E27FC236}">
                <a16:creationId xmlns:a16="http://schemas.microsoft.com/office/drawing/2014/main" id="{E7F87179-65BF-44DD-A0C6-33F874EA1DE7}"/>
              </a:ext>
            </a:extLst>
          </p:cNvPr>
          <p:cNvSpPr>
            <a:spLocks noGrp="1"/>
          </p:cNvSpPr>
          <p:nvPr>
            <p:ph type="ctrTitle"/>
          </p:nvPr>
        </p:nvSpPr>
        <p:spPr>
          <a:xfrm>
            <a:off x="1069848" y="484632"/>
            <a:ext cx="10058400" cy="1609344"/>
          </a:xfrm>
        </p:spPr>
        <p:txBody>
          <a:bodyPr vert="horz" lIns="91440" tIns="45720" rIns="91440" bIns="45720" rtlCol="0" anchor="ctr">
            <a:normAutofit/>
          </a:bodyPr>
          <a:lstStyle/>
          <a:p>
            <a:pPr>
              <a:lnSpc>
                <a:spcPct val="90000"/>
              </a:lnSpc>
            </a:pPr>
            <a:r>
              <a:rPr lang="en-US" sz="4800" dirty="0">
                <a:solidFill>
                  <a:schemeClr val="tx1"/>
                </a:solidFill>
              </a:rPr>
              <a:t>Projects</a:t>
            </a:r>
          </a:p>
        </p:txBody>
      </p:sp>
      <p:sp>
        <p:nvSpPr>
          <p:cNvPr id="3" name="Subtitle 2">
            <a:extLst>
              <a:ext uri="{FF2B5EF4-FFF2-40B4-BE49-F238E27FC236}">
                <a16:creationId xmlns:a16="http://schemas.microsoft.com/office/drawing/2014/main" id="{FC69A42E-91E1-4199-A640-E1D651ACB7F7}"/>
              </a:ext>
            </a:extLst>
          </p:cNvPr>
          <p:cNvSpPr>
            <a:spLocks noGrp="1"/>
          </p:cNvSpPr>
          <p:nvPr>
            <p:ph type="subTitle" idx="1"/>
          </p:nvPr>
        </p:nvSpPr>
        <p:spPr>
          <a:xfrm>
            <a:off x="1069848" y="2121408"/>
            <a:ext cx="10058400" cy="4050792"/>
          </a:xfrm>
        </p:spPr>
        <p:txBody>
          <a:bodyPr vert="horz" lIns="91440" tIns="45720" rIns="91440" bIns="45720" rtlCol="0">
            <a:normAutofit/>
          </a:bodyPr>
          <a:lstStyle/>
          <a:p>
            <a:pPr marL="342900" indent="-182880">
              <a:buFont typeface="Wingdings" pitchFamily="2" charset="2"/>
              <a:buChar char="§"/>
            </a:pPr>
            <a:r>
              <a:rPr lang="en-US" dirty="0"/>
              <a:t>Vendor digitization</a:t>
            </a:r>
          </a:p>
          <a:p>
            <a:pPr marL="342900" indent="-182880">
              <a:buFont typeface="Wingdings" pitchFamily="2" charset="2"/>
              <a:buChar char="§"/>
            </a:pPr>
            <a:r>
              <a:rPr lang="en-US" dirty="0"/>
              <a:t>Transcription services</a:t>
            </a:r>
          </a:p>
          <a:p>
            <a:pPr marL="342900" indent="-182880">
              <a:buFont typeface="Wingdings" pitchFamily="2" charset="2"/>
              <a:buChar char="§"/>
            </a:pPr>
            <a:r>
              <a:rPr lang="en-US" dirty="0"/>
              <a:t>Internships</a:t>
            </a:r>
          </a:p>
          <a:p>
            <a:pPr marL="342900" indent="-182880">
              <a:buFont typeface="Wingdings" pitchFamily="2" charset="2"/>
              <a:buChar char="§"/>
            </a:pPr>
            <a:r>
              <a:rPr lang="en-US" dirty="0"/>
              <a:t>Contract services for collections care</a:t>
            </a:r>
          </a:p>
          <a:p>
            <a:pPr marL="342900" indent="-182880">
              <a:buFont typeface="Wingdings" pitchFamily="2" charset="2"/>
              <a:buChar char="§"/>
            </a:pPr>
            <a:r>
              <a:rPr lang="en-US" dirty="0"/>
              <a:t>Software development</a:t>
            </a:r>
          </a:p>
        </p:txBody>
      </p:sp>
      <p:grpSp>
        <p:nvGrpSpPr>
          <p:cNvPr id="18" name="Group 17">
            <a:extLst>
              <a:ext uri="{FF2B5EF4-FFF2-40B4-BE49-F238E27FC236}">
                <a16:creationId xmlns:a16="http://schemas.microsoft.com/office/drawing/2014/main" id="{E1BB6EB5-7368-4D9C-8A6C-3A796297B676}"/>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1401725" y="6229681"/>
            <a:ext cx="457200" cy="457200"/>
            <a:chOff x="11361456" y="6195813"/>
            <a:chExt cx="548640" cy="548640"/>
          </a:xfrm>
        </p:grpSpPr>
        <p:sp>
          <p:nvSpPr>
            <p:cNvPr id="19" name="Oval 18">
              <a:extLst>
                <a:ext uri="{FF2B5EF4-FFF2-40B4-BE49-F238E27FC236}">
                  <a16:creationId xmlns:a16="http://schemas.microsoft.com/office/drawing/2014/main" id="{8F81331A-8A51-4CE6-A07F-F85C8546942D}"/>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61456" y="6195813"/>
              <a:ext cx="548640" cy="548640"/>
            </a:xfrm>
            <a:prstGeom prst="ellipse">
              <a:avLst/>
            </a:prstGeom>
            <a:blipFill dpi="0" rotWithShape="1">
              <a:blip r:embed="rId3">
                <a:duotone>
                  <a:schemeClr val="accent1">
                    <a:shade val="45000"/>
                    <a:satMod val="135000"/>
                  </a:schemeClr>
                  <a:prstClr val="white"/>
                </a:duotone>
              </a:blip>
              <a:srcRect/>
              <a:tile tx="5080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20" name="Oval 19">
              <a:extLst>
                <a:ext uri="{FF2B5EF4-FFF2-40B4-BE49-F238E27FC236}">
                  <a16:creationId xmlns:a16="http://schemas.microsoft.com/office/drawing/2014/main" id="{602E292A-7703-4F08-8A37-6CDCDD3FEA48}"/>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96488" y="6230844"/>
              <a:ext cx="478576" cy="478578"/>
            </a:xfrm>
            <a:prstGeom prst="ellipse">
              <a:avLst/>
            </a:prstGeom>
            <a:noFill/>
            <a:ln w="12700" cap="flat" cmpd="sng" algn="ctr">
              <a:solidFill>
                <a:srgbClr val="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Tree>
    <p:extLst>
      <p:ext uri="{BB962C8B-B14F-4D97-AF65-F5344CB8AC3E}">
        <p14:creationId xmlns:p14="http://schemas.microsoft.com/office/powerpoint/2010/main" val="849750659"/>
      </p:ext>
    </p:extLst>
  </p:cSld>
  <p:clrMapOvr>
    <a:overrideClrMapping bg1="dk1" tx1="lt1" bg2="dk2" tx2="lt2" accent1="accent1" accent2="accent2" accent3="accent3" accent4="accent4" accent5="accent5" accent6="accent6" hlink="hlink" folHlink="folHlink"/>
  </p:clrMapOvr>
</p:sld>
</file>

<file path=ppt/slides/slide2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8" name="Rectangle 17">
            <a:extLst>
              <a:ext uri="{FF2B5EF4-FFF2-40B4-BE49-F238E27FC236}">
                <a16:creationId xmlns:a16="http://schemas.microsoft.com/office/drawing/2014/main" id="{9F40AABF-2585-4B31-9A5E-C20B0EAD30B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34694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20" name="Rectangle 19">
            <a:extLst>
              <a:ext uri="{FF2B5EF4-FFF2-40B4-BE49-F238E27FC236}">
                <a16:creationId xmlns:a16="http://schemas.microsoft.com/office/drawing/2014/main" id="{C3541D0E-C75C-4A01-9F99-BAB8270DDCA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429969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22" name="Rectangle 21">
            <a:extLst>
              <a:ext uri="{FF2B5EF4-FFF2-40B4-BE49-F238E27FC236}">
                <a16:creationId xmlns:a16="http://schemas.microsoft.com/office/drawing/2014/main" id="{2410D8BE-D9C1-43AF-80DE-0D3A1392951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484779"/>
            <a:ext cx="10222992" cy="2743200"/>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grpSp>
        <p:nvGrpSpPr>
          <p:cNvPr id="24" name="Group 23">
            <a:extLst>
              <a:ext uri="{FF2B5EF4-FFF2-40B4-BE49-F238E27FC236}">
                <a16:creationId xmlns:a16="http://schemas.microsoft.com/office/drawing/2014/main" id="{94BA5202-DE00-4016-A7F3-E210E5D5AAE7}"/>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9649215" y="4068923"/>
            <a:ext cx="1080904" cy="1080902"/>
            <a:chOff x="9685338" y="4460675"/>
            <a:chExt cx="1080904" cy="1080902"/>
          </a:xfrm>
        </p:grpSpPr>
        <p:sp>
          <p:nvSpPr>
            <p:cNvPr id="25" name="Oval 24">
              <a:extLst>
                <a:ext uri="{FF2B5EF4-FFF2-40B4-BE49-F238E27FC236}">
                  <a16:creationId xmlns:a16="http://schemas.microsoft.com/office/drawing/2014/main" id="{11442CB6-139E-41DB-BEC7-49DF2BAC16EC}"/>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5">
                <a:duotone>
                  <a:schemeClr val="accent1">
                    <a:shade val="45000"/>
                    <a:satMod val="135000"/>
                  </a:schemeClr>
                  <a:prstClr val="white"/>
                </a:duotone>
                <a:extLst>
                  <a:ext uri="{BEBA8EAE-BF5A-486C-A8C5-ECC9F3942E4B}">
                    <a14:imgProps xmlns:a14="http://schemas.microsoft.com/office/drawing/2010/main">
                      <a14:imgLayer r:embed="rId6">
                        <a14:imgEffect>
                          <a14:saturation sat="95000"/>
                        </a14:imgEffect>
                      </a14:imgLayer>
                    </a14:imgProps>
                  </a:ext>
                </a:extLst>
              </a:blip>
              <a:srcRect/>
              <a:tile tx="0" ty="0" sx="85000" sy="85000" flip="none" algn="tl"/>
            </a:blipFill>
            <a:ln w="25400" cap="flat" cmpd="sng" algn="ctr">
              <a:noFill/>
              <a:prstDash val="solid"/>
            </a:ln>
            <a:effectLst/>
          </p:spPr>
        </p:sp>
        <p:sp>
          <p:nvSpPr>
            <p:cNvPr id="26" name="Oval 25">
              <a:extLst>
                <a:ext uri="{FF2B5EF4-FFF2-40B4-BE49-F238E27FC236}">
                  <a16:creationId xmlns:a16="http://schemas.microsoft.com/office/drawing/2014/main" id="{9FEE86EB-8A88-442D-AABD-4089E09D48F6}"/>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sp>
      </p:grpSp>
      <p:sp>
        <p:nvSpPr>
          <p:cNvPr id="28" name="Rectangle 27">
            <a:extLst>
              <a:ext uri="{FF2B5EF4-FFF2-40B4-BE49-F238E27FC236}">
                <a16:creationId xmlns:a16="http://schemas.microsoft.com/office/drawing/2014/main" id="{EAE21613-CDE4-4A8D-A40A-08EC8F5E402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7620" y="-1"/>
            <a:ext cx="12207240" cy="685800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dirty="0"/>
          </a:p>
        </p:txBody>
      </p:sp>
      <p:sp>
        <p:nvSpPr>
          <p:cNvPr id="30" name="Rectangle 29">
            <a:extLst>
              <a:ext uri="{FF2B5EF4-FFF2-40B4-BE49-F238E27FC236}">
                <a16:creationId xmlns:a16="http://schemas.microsoft.com/office/drawing/2014/main" id="{5F7CA863-FC83-480D-A538-5D81DD775E7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4257367"/>
            <a:ext cx="12192000" cy="2610464"/>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1">
            <a:extLst>
              <a:ext uri="{FF2B5EF4-FFF2-40B4-BE49-F238E27FC236}">
                <a16:creationId xmlns:a16="http://schemas.microsoft.com/office/drawing/2014/main" id="{CA2D61EF-E3A9-4FF2-AF04-E3A390438847}"/>
              </a:ext>
            </a:extLst>
          </p:cNvPr>
          <p:cNvSpPr>
            <a:spLocks noGrp="1"/>
          </p:cNvSpPr>
          <p:nvPr>
            <p:ph type="title"/>
          </p:nvPr>
        </p:nvSpPr>
        <p:spPr>
          <a:xfrm>
            <a:off x="1051560" y="4355692"/>
            <a:ext cx="9085940" cy="1472224"/>
          </a:xfrm>
        </p:spPr>
        <p:txBody>
          <a:bodyPr vert="horz" lIns="91440" tIns="45720" rIns="91440" bIns="45720" rtlCol="0" anchor="b">
            <a:normAutofit/>
          </a:bodyPr>
          <a:lstStyle/>
          <a:p>
            <a:pPr>
              <a:lnSpc>
                <a:spcPct val="80000"/>
              </a:lnSpc>
            </a:pPr>
            <a:r>
              <a:rPr lang="en-US" sz="3500" dirty="0">
                <a:blipFill dpi="0" rotWithShape="1">
                  <a:blip r:embed="rId5"/>
                  <a:srcRect/>
                  <a:tile tx="6350" ty="-127000" sx="65000" sy="64000" flip="none" algn="tl"/>
                </a:blipFill>
              </a:rPr>
              <a:t>Smithsonian Transcription Center</a:t>
            </a:r>
            <a:br>
              <a:rPr lang="en-US" sz="3500" dirty="0">
                <a:blipFill dpi="0" rotWithShape="1">
                  <a:blip r:embed="rId5"/>
                  <a:srcRect/>
                  <a:tile tx="6350" ty="-127000" sx="65000" sy="64000" flip="none" algn="tl"/>
                </a:blipFill>
              </a:rPr>
            </a:br>
            <a:br>
              <a:rPr lang="en-US" sz="3500" dirty="0">
                <a:blipFill dpi="0" rotWithShape="1">
                  <a:blip r:embed="rId5"/>
                  <a:srcRect/>
                  <a:tile tx="6350" ty="-127000" sx="65000" sy="64000" flip="none" algn="tl"/>
                </a:blipFill>
              </a:rPr>
            </a:br>
            <a:r>
              <a:rPr lang="en-US" sz="3500" dirty="0">
                <a:blipFill dpi="0" rotWithShape="1">
                  <a:blip r:embed="rId5"/>
                  <a:srcRect/>
                  <a:tile tx="6350" ty="-127000" sx="65000" sy="64000" flip="none" algn="tl"/>
                </a:blipFill>
              </a:rPr>
              <a:t>#TCSound</a:t>
            </a:r>
          </a:p>
        </p:txBody>
      </p:sp>
      <p:sp>
        <p:nvSpPr>
          <p:cNvPr id="11" name="Content Placeholder 8">
            <a:extLst>
              <a:ext uri="{FF2B5EF4-FFF2-40B4-BE49-F238E27FC236}">
                <a16:creationId xmlns:a16="http://schemas.microsoft.com/office/drawing/2014/main" id="{E28993F7-59FE-4E6F-8126-A9A46F253C96}"/>
              </a:ext>
            </a:extLst>
          </p:cNvPr>
          <p:cNvSpPr>
            <a:spLocks noGrp="1"/>
          </p:cNvSpPr>
          <p:nvPr>
            <p:ph idx="1"/>
          </p:nvPr>
        </p:nvSpPr>
        <p:spPr>
          <a:xfrm>
            <a:off x="1069848" y="5908302"/>
            <a:ext cx="9052560" cy="364482"/>
          </a:xfrm>
        </p:spPr>
        <p:txBody>
          <a:bodyPr vert="horz" lIns="91440" tIns="45720" rIns="91440" bIns="45720" rtlCol="0">
            <a:normAutofit/>
          </a:bodyPr>
          <a:lstStyle/>
          <a:p>
            <a:pPr marL="0" indent="0">
              <a:buNone/>
            </a:pPr>
            <a:r>
              <a:rPr lang="en-US" sz="1900" dirty="0"/>
              <a:t>transcription.si.edu</a:t>
            </a:r>
          </a:p>
        </p:txBody>
      </p:sp>
      <p:pic>
        <p:nvPicPr>
          <p:cNvPr id="13" name="Picture 14" descr="A screenshot of a cell phone&#10;&#10;Description generated with very high confidence">
            <a:extLst>
              <a:ext uri="{FF2B5EF4-FFF2-40B4-BE49-F238E27FC236}">
                <a16:creationId xmlns:a16="http://schemas.microsoft.com/office/drawing/2014/main" id="{FDAED1AF-289E-42DD-A107-A5E9AD25BDAD}"/>
              </a:ext>
            </a:extLst>
          </p:cNvPr>
          <p:cNvPicPr>
            <a:picLocks noChangeAspect="1"/>
          </p:cNvPicPr>
          <p:nvPr/>
        </p:nvPicPr>
        <p:blipFill rotWithShape="1">
          <a:blip r:embed="rId7" cstate="screen">
            <a:extLst>
              <a:ext uri="{28A0092B-C50C-407E-A947-70E740481C1C}">
                <a14:useLocalDpi xmlns:a14="http://schemas.microsoft.com/office/drawing/2010/main"/>
              </a:ext>
            </a:extLst>
          </a:blip>
          <a:srcRect/>
          <a:stretch/>
        </p:blipFill>
        <p:spPr>
          <a:xfrm>
            <a:off x="483577" y="707368"/>
            <a:ext cx="5210087" cy="2985866"/>
          </a:xfrm>
          <a:prstGeom prst="rect">
            <a:avLst/>
          </a:prstGeom>
        </p:spPr>
      </p:pic>
      <p:pic>
        <p:nvPicPr>
          <p:cNvPr id="5" name="Picture 5" descr="A screenshot of a cell phone&#10;&#10;Description generated with very high confidence">
            <a:extLst>
              <a:ext uri="{FF2B5EF4-FFF2-40B4-BE49-F238E27FC236}">
                <a16:creationId xmlns:a16="http://schemas.microsoft.com/office/drawing/2014/main" id="{4EDB9476-C89F-4414-A75D-076FBB7567B3}"/>
              </a:ext>
            </a:extLst>
          </p:cNvPr>
          <p:cNvPicPr>
            <a:picLocks noChangeAspect="1"/>
          </p:cNvPicPr>
          <p:nvPr/>
        </p:nvPicPr>
        <p:blipFill rotWithShape="1">
          <a:blip r:embed="rId8" cstate="screen">
            <a:extLst>
              <a:ext uri="{28A0092B-C50C-407E-A947-70E740481C1C}">
                <a14:useLocalDpi xmlns:a14="http://schemas.microsoft.com/office/drawing/2010/main"/>
              </a:ext>
            </a:extLst>
          </a:blip>
          <a:srcRect/>
          <a:stretch/>
        </p:blipFill>
        <p:spPr>
          <a:xfrm>
            <a:off x="6486228" y="745843"/>
            <a:ext cx="5221140" cy="2908917"/>
          </a:xfrm>
          <a:prstGeom prst="rect">
            <a:avLst/>
          </a:prstGeom>
        </p:spPr>
      </p:pic>
      <p:grpSp>
        <p:nvGrpSpPr>
          <p:cNvPr id="32" name="Group 31">
            <a:extLst>
              <a:ext uri="{FF2B5EF4-FFF2-40B4-BE49-F238E27FC236}">
                <a16:creationId xmlns:a16="http://schemas.microsoft.com/office/drawing/2014/main" id="{376A193E-F1A8-4E35-93AD-7D6F3ADC528C}"/>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0245590" y="5111496"/>
            <a:ext cx="1080904" cy="1080902"/>
            <a:chOff x="9685338" y="4460675"/>
            <a:chExt cx="1080904" cy="1080902"/>
          </a:xfrm>
        </p:grpSpPr>
        <p:sp>
          <p:nvSpPr>
            <p:cNvPr id="33" name="Oval 32">
              <a:extLst>
                <a:ext uri="{FF2B5EF4-FFF2-40B4-BE49-F238E27FC236}">
                  <a16:creationId xmlns:a16="http://schemas.microsoft.com/office/drawing/2014/main" id="{0FA708A5-1C32-4D1E-9A8E-8E8A9C4B0CC2}"/>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5">
                <a:duotone>
                  <a:schemeClr val="accent1">
                    <a:shade val="45000"/>
                    <a:satMod val="135000"/>
                  </a:schemeClr>
                  <a:prstClr val="white"/>
                </a:duotone>
              </a:blip>
              <a:srcRect/>
              <a:tile tx="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34" name="Oval 33">
              <a:extLst>
                <a:ext uri="{FF2B5EF4-FFF2-40B4-BE49-F238E27FC236}">
                  <a16:creationId xmlns:a16="http://schemas.microsoft.com/office/drawing/2014/main" id="{C8089150-355B-41C0-8D9A-09C783E5B5BD}"/>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
        <p:nvSpPr>
          <p:cNvPr id="3" name="Slide Number Placeholder 2">
            <a:extLst>
              <a:ext uri="{FF2B5EF4-FFF2-40B4-BE49-F238E27FC236}">
                <a16:creationId xmlns:a16="http://schemas.microsoft.com/office/drawing/2014/main" id="{3F2AF824-9907-4760-A772-C0ACABA9A628}"/>
              </a:ext>
            </a:extLst>
          </p:cNvPr>
          <p:cNvSpPr>
            <a:spLocks noGrp="1"/>
          </p:cNvSpPr>
          <p:nvPr>
            <p:ph type="sldNum" sz="quarter" idx="12"/>
          </p:nvPr>
        </p:nvSpPr>
        <p:spPr>
          <a:xfrm>
            <a:off x="10191893" y="5331907"/>
            <a:ext cx="1193868" cy="640080"/>
          </a:xfrm>
        </p:spPr>
        <p:txBody>
          <a:bodyPr vert="horz" lIns="91440" tIns="45720" rIns="91440" bIns="45720" rtlCol="0" anchor="ctr">
            <a:normAutofit/>
          </a:bodyPr>
          <a:lstStyle/>
          <a:p>
            <a:pPr>
              <a:spcAft>
                <a:spcPts val="600"/>
              </a:spcAft>
            </a:pPr>
            <a:fld id="{E31375A4-56A4-47D6-9801-1991572033F7}" type="slidenum">
              <a:rPr lang="en-US" sz="2800" smtClean="0"/>
              <a:pPr>
                <a:spcAft>
                  <a:spcPts val="600"/>
                </a:spcAft>
              </a:pPr>
              <a:t>29</a:t>
            </a:fld>
            <a:endParaRPr lang="en-US" sz="2800" dirty="0"/>
          </a:p>
        </p:txBody>
      </p:sp>
    </p:spTree>
    <p:extLst>
      <p:ext uri="{BB962C8B-B14F-4D97-AF65-F5344CB8AC3E}">
        <p14:creationId xmlns:p14="http://schemas.microsoft.com/office/powerpoint/2010/main" val="321802011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19" name="Picture 18" descr="A picture containing table, wheel, wooden, plate&#10;&#10;Description automatically generated">
            <a:extLst>
              <a:ext uri="{FF2B5EF4-FFF2-40B4-BE49-F238E27FC236}">
                <a16:creationId xmlns:a16="http://schemas.microsoft.com/office/drawing/2014/main" id="{C2F09EF3-CA77-4119-9F53-BB32F1AF6E22}"/>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2930184" y="-2655"/>
            <a:ext cx="2996169" cy="3358597"/>
          </a:xfrm>
          <a:prstGeom prst="rect">
            <a:avLst/>
          </a:prstGeom>
        </p:spPr>
      </p:pic>
      <p:pic>
        <p:nvPicPr>
          <p:cNvPr id="15" name="Picture 14" descr="A close up of text on a white background&#10;&#10;Description automatically generated">
            <a:extLst>
              <a:ext uri="{FF2B5EF4-FFF2-40B4-BE49-F238E27FC236}">
                <a16:creationId xmlns:a16="http://schemas.microsoft.com/office/drawing/2014/main" id="{CB89D1E7-D5E0-4906-8C92-192F9E33963B}"/>
              </a:ext>
            </a:extLst>
          </p:cNvPr>
          <p:cNvPicPr>
            <a:picLocks noChangeAspect="1"/>
          </p:cNvPicPr>
          <p:nvPr/>
        </p:nvPicPr>
        <p:blipFill rotWithShape="1">
          <a:blip r:embed="rId4" cstate="screen">
            <a:extLst>
              <a:ext uri="{28A0092B-C50C-407E-A947-70E740481C1C}">
                <a14:useLocalDpi xmlns:a14="http://schemas.microsoft.com/office/drawing/2010/main"/>
              </a:ext>
            </a:extLst>
          </a:blip>
          <a:srcRect/>
          <a:stretch/>
        </p:blipFill>
        <p:spPr>
          <a:xfrm>
            <a:off x="20" y="3504904"/>
            <a:ext cx="5926333" cy="3353096"/>
          </a:xfrm>
          <a:prstGeom prst="rect">
            <a:avLst/>
          </a:prstGeom>
        </p:spPr>
      </p:pic>
      <p:sp>
        <p:nvSpPr>
          <p:cNvPr id="24" name="Rectangle 23">
            <a:extLst>
              <a:ext uri="{FF2B5EF4-FFF2-40B4-BE49-F238E27FC236}">
                <a16:creationId xmlns:a16="http://schemas.microsoft.com/office/drawing/2014/main" id="{361FA193-DCAE-4AC8-83BF-8F8F66D138E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087220" y="0"/>
            <a:ext cx="6104779" cy="6857999"/>
          </a:xfrm>
          <a:prstGeom prst="rect">
            <a:avLst/>
          </a:prstGeom>
          <a:blipFill dpi="0" rotWithShape="1">
            <a:blip r:embed="rId5">
              <a:alphaModFix amt="60000"/>
              <a:lum bright="70000" contrast="-70000"/>
              <a:extLs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1"/>
          <p:cNvSpPr>
            <a:spLocks noGrp="1"/>
          </p:cNvSpPr>
          <p:nvPr>
            <p:ph type="title"/>
          </p:nvPr>
        </p:nvSpPr>
        <p:spPr>
          <a:xfrm>
            <a:off x="6400800" y="484632"/>
            <a:ext cx="5299586" cy="1609344"/>
          </a:xfrm>
          <a:ln>
            <a:noFill/>
          </a:ln>
        </p:spPr>
        <p:txBody>
          <a:bodyPr>
            <a:normAutofit/>
          </a:bodyPr>
          <a:lstStyle/>
          <a:p>
            <a:r>
              <a:rPr lang="en-US" sz="3400" dirty="0"/>
              <a:t>Audiovisual Mass Digitization Pilot Project (AVMD)</a:t>
            </a:r>
          </a:p>
        </p:txBody>
      </p:sp>
      <p:pic>
        <p:nvPicPr>
          <p:cNvPr id="17" name="Picture 16" descr="A close up of text on a white background&#10;&#10;Description automatically generated">
            <a:extLst>
              <a:ext uri="{FF2B5EF4-FFF2-40B4-BE49-F238E27FC236}">
                <a16:creationId xmlns:a16="http://schemas.microsoft.com/office/drawing/2014/main" id="{71D3044B-0A38-45E3-A8BA-3E70BA70C834}"/>
              </a:ext>
            </a:extLst>
          </p:cNvPr>
          <p:cNvPicPr>
            <a:picLocks noChangeAspect="1"/>
          </p:cNvPicPr>
          <p:nvPr/>
        </p:nvPicPr>
        <p:blipFill rotWithShape="1">
          <a:blip r:embed="rId6" cstate="screen">
            <a:extLst>
              <a:ext uri="{28A0092B-C50C-407E-A947-70E740481C1C}">
                <a14:useLocalDpi xmlns:a14="http://schemas.microsoft.com/office/drawing/2010/main"/>
              </a:ext>
            </a:extLst>
          </a:blip>
          <a:srcRect/>
          <a:stretch/>
        </p:blipFill>
        <p:spPr>
          <a:xfrm>
            <a:off x="20" y="10"/>
            <a:ext cx="2769297" cy="3355932"/>
          </a:xfrm>
          <a:prstGeom prst="rect">
            <a:avLst/>
          </a:prstGeom>
        </p:spPr>
      </p:pic>
      <p:sp>
        <p:nvSpPr>
          <p:cNvPr id="3" name="Content Placeholder 2"/>
          <p:cNvSpPr>
            <a:spLocks noGrp="1"/>
          </p:cNvSpPr>
          <p:nvPr>
            <p:ph idx="1"/>
          </p:nvPr>
        </p:nvSpPr>
        <p:spPr>
          <a:xfrm>
            <a:off x="6400799" y="2121408"/>
            <a:ext cx="5299585" cy="4050792"/>
          </a:xfrm>
        </p:spPr>
        <p:txBody>
          <a:bodyPr vert="horz" lIns="91440" tIns="45720" rIns="91440" bIns="45720" rtlCol="0">
            <a:normAutofit/>
          </a:bodyPr>
          <a:lstStyle/>
          <a:p>
            <a:r>
              <a:rPr lang="en-US" sz="2800" dirty="0">
                <a:latin typeface="Calibri Light"/>
                <a:cs typeface="Calibri Light"/>
              </a:rPr>
              <a:t>272 ¼-inch open reel audiotapes</a:t>
            </a:r>
          </a:p>
          <a:p>
            <a:r>
              <a:rPr lang="en-US" sz="2800" dirty="0">
                <a:latin typeface="Calibri Light"/>
                <a:cs typeface="Calibri Light"/>
              </a:rPr>
              <a:t>Two SI units</a:t>
            </a:r>
          </a:p>
          <a:p>
            <a:r>
              <a:rPr lang="en-US" sz="2800" dirty="0">
                <a:latin typeface="Calibri Light"/>
                <a:cs typeface="Calibri Light"/>
              </a:rPr>
              <a:t>Vendor digitization</a:t>
            </a:r>
          </a:p>
          <a:p>
            <a:r>
              <a:rPr lang="en-US" sz="2800" dirty="0">
                <a:latin typeface="Calibri Light"/>
                <a:cs typeface="Calibri Light"/>
              </a:rPr>
              <a:t>Establish workflows for scalability</a:t>
            </a:r>
          </a:p>
          <a:p>
            <a:r>
              <a:rPr lang="en-US" sz="2800" dirty="0">
                <a:latin typeface="Calibri Light"/>
                <a:cs typeface="Calibri Light"/>
              </a:rPr>
              <a:t>Planning for future SI projects</a:t>
            </a:r>
          </a:p>
        </p:txBody>
      </p:sp>
      <p:grpSp>
        <p:nvGrpSpPr>
          <p:cNvPr id="26" name="Group 25">
            <a:extLst>
              <a:ext uri="{FF2B5EF4-FFF2-40B4-BE49-F238E27FC236}">
                <a16:creationId xmlns:a16="http://schemas.microsoft.com/office/drawing/2014/main" id="{2D0EBE45-DD1D-48D7-AABD-314DFA8E217C}"/>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1401725" y="6229681"/>
            <a:ext cx="457200" cy="457200"/>
            <a:chOff x="11361456" y="6195813"/>
            <a:chExt cx="548640" cy="548640"/>
          </a:xfrm>
        </p:grpSpPr>
        <p:sp>
          <p:nvSpPr>
            <p:cNvPr id="27" name="Oval 26">
              <a:extLst>
                <a:ext uri="{FF2B5EF4-FFF2-40B4-BE49-F238E27FC236}">
                  <a16:creationId xmlns:a16="http://schemas.microsoft.com/office/drawing/2014/main" id="{2DD68C03-4BBF-4FED-89DD-6D17CC33C9D8}"/>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61456" y="6195813"/>
              <a:ext cx="548640" cy="548640"/>
            </a:xfrm>
            <a:prstGeom prst="ellipse">
              <a:avLst/>
            </a:prstGeom>
            <a:blipFill dpi="0" rotWithShape="1">
              <a:blip r:embed="rId7">
                <a:duotone>
                  <a:schemeClr val="accent1">
                    <a:shade val="45000"/>
                    <a:satMod val="135000"/>
                  </a:schemeClr>
                  <a:prstClr val="white"/>
                </a:duotone>
              </a:blip>
              <a:srcRect/>
              <a:tile tx="5080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28" name="Oval 27">
              <a:extLst>
                <a:ext uri="{FF2B5EF4-FFF2-40B4-BE49-F238E27FC236}">
                  <a16:creationId xmlns:a16="http://schemas.microsoft.com/office/drawing/2014/main" id="{F1E00BBC-6F07-46BF-AE13-F7B7A6F2B39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96488" y="6230844"/>
              <a:ext cx="478576" cy="478578"/>
            </a:xfrm>
            <a:prstGeom prst="ellipse">
              <a:avLst/>
            </a:prstGeom>
            <a:noFill/>
            <a:ln w="12700" cap="flat" cmpd="sng" algn="ctr">
              <a:solidFill>
                <a:srgbClr val="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
        <p:nvSpPr>
          <p:cNvPr id="4" name="Slide Number Placeholder 3">
            <a:extLst>
              <a:ext uri="{FF2B5EF4-FFF2-40B4-BE49-F238E27FC236}">
                <a16:creationId xmlns:a16="http://schemas.microsoft.com/office/drawing/2014/main" id="{EF684C56-F481-4AF6-BF13-B27F0C805661}"/>
              </a:ext>
            </a:extLst>
          </p:cNvPr>
          <p:cNvSpPr>
            <a:spLocks noGrp="1"/>
          </p:cNvSpPr>
          <p:nvPr>
            <p:ph type="sldNum" sz="quarter" idx="12"/>
          </p:nvPr>
        </p:nvSpPr>
        <p:spPr>
          <a:xfrm>
            <a:off x="11311128" y="6272784"/>
            <a:ext cx="640080" cy="365125"/>
          </a:xfrm>
        </p:spPr>
        <p:txBody>
          <a:bodyPr>
            <a:normAutofit/>
          </a:bodyPr>
          <a:lstStyle/>
          <a:p>
            <a:pPr>
              <a:spcAft>
                <a:spcPts val="600"/>
              </a:spcAft>
            </a:pPr>
            <a:fld id="{E31375A4-56A4-47D6-9801-1991572033F7}" type="slidenum">
              <a:rPr lang="en-US" smtClean="0"/>
              <a:pPr>
                <a:spcAft>
                  <a:spcPts val="600"/>
                </a:spcAft>
              </a:pPr>
              <a:t>30</a:t>
            </a:fld>
            <a:endParaRPr lang="en-US" dirty="0"/>
          </a:p>
        </p:txBody>
      </p:sp>
    </p:spTree>
    <p:extLst>
      <p:ext uri="{BB962C8B-B14F-4D97-AF65-F5344CB8AC3E}">
        <p14:creationId xmlns:p14="http://schemas.microsoft.com/office/powerpoint/2010/main" val="3883666398"/>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2" name="Rectangle 7">
            <a:extLst>
              <a:ext uri="{FF2B5EF4-FFF2-40B4-BE49-F238E27FC236}">
                <a16:creationId xmlns:a16="http://schemas.microsoft.com/office/drawing/2014/main" id="{9A3D0CE2-91FF-49B3-A5D8-181E900D750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34694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33" name="Rectangle 9">
            <a:extLst>
              <a:ext uri="{FF2B5EF4-FFF2-40B4-BE49-F238E27FC236}">
                <a16:creationId xmlns:a16="http://schemas.microsoft.com/office/drawing/2014/main" id="{58AEBD96-C315-4F53-9D9E-0E20E993EBF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4299696"/>
            <a:ext cx="10222992"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34" name="Rectangle 11">
            <a:extLst>
              <a:ext uri="{FF2B5EF4-FFF2-40B4-BE49-F238E27FC236}">
                <a16:creationId xmlns:a16="http://schemas.microsoft.com/office/drawing/2014/main" id="{78916AAA-66F6-4DFA-88ED-7E27CF6B8DA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1484779"/>
            <a:ext cx="10222992" cy="2743200"/>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grpSp>
        <p:nvGrpSpPr>
          <p:cNvPr id="35" name="Group 13">
            <a:extLst>
              <a:ext uri="{FF2B5EF4-FFF2-40B4-BE49-F238E27FC236}">
                <a16:creationId xmlns:a16="http://schemas.microsoft.com/office/drawing/2014/main" id="{A137D43F-BAD6-47F1-AA65-AEEA38A2FF30}"/>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9649215" y="4068923"/>
            <a:ext cx="1080904" cy="1080902"/>
            <a:chOff x="9685338" y="4460675"/>
            <a:chExt cx="1080904" cy="1080902"/>
          </a:xfrm>
        </p:grpSpPr>
        <p:sp>
          <p:nvSpPr>
            <p:cNvPr id="15" name="Oval 14">
              <a:extLst>
                <a:ext uri="{FF2B5EF4-FFF2-40B4-BE49-F238E27FC236}">
                  <a16:creationId xmlns:a16="http://schemas.microsoft.com/office/drawing/2014/main" id="{D512C9B2-6B22-4211-A940-FCD7C2CD0BE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5">
                <a:duotone>
                  <a:schemeClr val="accent1">
                    <a:shade val="45000"/>
                    <a:satMod val="135000"/>
                  </a:schemeClr>
                  <a:prstClr val="white"/>
                </a:duotone>
                <a:extLst>
                  <a:ext uri="{BEBA8EAE-BF5A-486C-A8C5-ECC9F3942E4B}">
                    <a14:imgProps xmlns:a14="http://schemas.microsoft.com/office/drawing/2010/main">
                      <a14:imgLayer r:embed="rId6">
                        <a14:imgEffect>
                          <a14:saturation sat="95000"/>
                        </a14:imgEffect>
                      </a14:imgLayer>
                    </a14:imgProps>
                  </a:ext>
                </a:extLst>
              </a:blip>
              <a:srcRect/>
              <a:tile tx="0" ty="0" sx="85000" sy="85000" flip="none" algn="tl"/>
            </a:blipFill>
            <a:ln w="25400" cap="flat" cmpd="sng" algn="ctr">
              <a:noFill/>
              <a:prstDash val="solid"/>
            </a:ln>
            <a:effectLst/>
          </p:spPr>
        </p:sp>
        <p:sp>
          <p:nvSpPr>
            <p:cNvPr id="16" name="Oval 15">
              <a:extLst>
                <a:ext uri="{FF2B5EF4-FFF2-40B4-BE49-F238E27FC236}">
                  <a16:creationId xmlns:a16="http://schemas.microsoft.com/office/drawing/2014/main" id="{85F7DB84-CDE7-46F8-90DD-9D048A7D52D1}"/>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sp>
      </p:grpSp>
      <p:sp useBgFill="1">
        <p:nvSpPr>
          <p:cNvPr id="36" name="Rectangle 17">
            <a:extLst>
              <a:ext uri="{FF2B5EF4-FFF2-40B4-BE49-F238E27FC236}">
                <a16:creationId xmlns:a16="http://schemas.microsoft.com/office/drawing/2014/main" id="{9A3CA49A-71DD-4E8D-8D00-0D000AB38C6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37" name="Rectangle 19">
            <a:extLst>
              <a:ext uri="{FF2B5EF4-FFF2-40B4-BE49-F238E27FC236}">
                <a16:creationId xmlns:a16="http://schemas.microsoft.com/office/drawing/2014/main" id="{36E8537E-57AF-43EA-8734-3C66AD72469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438656" cy="6858000"/>
          </a:xfrm>
          <a:prstGeom prst="rect">
            <a:avLst/>
          </a:prstGeom>
          <a:solidFill>
            <a:schemeClr val="accent1">
              <a:lumMod val="75000"/>
            </a:schemeClr>
          </a:solidFill>
          <a:ln>
            <a:noFill/>
          </a:ln>
        </p:spPr>
        <p:style>
          <a:lnRef idx="2">
            <a:schemeClr val="accent1">
              <a:shade val="50000"/>
            </a:schemeClr>
          </a:lnRef>
          <a:fillRef idx="1003">
            <a:schemeClr val="lt1"/>
          </a:fillRef>
          <a:effectRef idx="0">
            <a:schemeClr val="accent1"/>
          </a:effectRef>
          <a:fontRef idx="minor">
            <a:schemeClr val="lt1"/>
          </a:fontRef>
        </p:style>
        <p:txBody>
          <a:bodyPr rtlCol="0" anchor="ctr"/>
          <a:lstStyle/>
          <a:p>
            <a:pPr algn="ctr"/>
            <a:endParaRPr lang="en-US" dirty="0">
              <a:solidFill>
                <a:schemeClr val="accent2"/>
              </a:solidFill>
            </a:endParaRPr>
          </a:p>
        </p:txBody>
      </p:sp>
      <p:sp>
        <p:nvSpPr>
          <p:cNvPr id="22" name="Rectangle 21">
            <a:extLst>
              <a:ext uri="{FF2B5EF4-FFF2-40B4-BE49-F238E27FC236}">
                <a16:creationId xmlns:a16="http://schemas.microsoft.com/office/drawing/2014/main" id="{1DA8C18B-9C8E-47E6-BAEF-86331BC0A94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438656" y="0"/>
            <a:ext cx="3215640"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3" name="Slide Number Placeholder 2">
            <a:extLst>
              <a:ext uri="{FF2B5EF4-FFF2-40B4-BE49-F238E27FC236}">
                <a16:creationId xmlns:a16="http://schemas.microsoft.com/office/drawing/2014/main" id="{463EB380-7FDC-4EFA-B343-F46728788457}"/>
              </a:ext>
            </a:extLst>
          </p:cNvPr>
          <p:cNvSpPr>
            <a:spLocks noGrp="1"/>
          </p:cNvSpPr>
          <p:nvPr>
            <p:ph type="sldNum" sz="quarter" idx="12"/>
          </p:nvPr>
        </p:nvSpPr>
        <p:spPr>
          <a:xfrm>
            <a:off x="11272452" y="6135306"/>
            <a:ext cx="760522" cy="640080"/>
          </a:xfrm>
        </p:spPr>
        <p:txBody>
          <a:bodyPr vert="horz" lIns="91440" tIns="45720" rIns="91440" bIns="45720" rtlCol="0" anchor="ctr">
            <a:normAutofit/>
          </a:bodyPr>
          <a:lstStyle/>
          <a:p>
            <a:pPr algn="l">
              <a:spcAft>
                <a:spcPts val="600"/>
              </a:spcAft>
            </a:pPr>
            <a:fld id="{330EA680-D336-4FF7-8B7A-9848BB0A1C32}" type="slidenum">
              <a:rPr lang="en-US" sz="2800" b="1" kern="1200">
                <a:solidFill>
                  <a:schemeClr val="accent1"/>
                </a:solidFill>
                <a:latin typeface="+mj-lt"/>
                <a:ea typeface="+mn-ea"/>
                <a:cs typeface="+mn-cs"/>
              </a:rPr>
              <a:pPr algn="l">
                <a:spcAft>
                  <a:spcPts val="600"/>
                </a:spcAft>
              </a:pPr>
              <a:t>31</a:t>
            </a:fld>
            <a:endParaRPr lang="en-US" sz="2800" b="1" kern="1200" dirty="0">
              <a:solidFill>
                <a:schemeClr val="accent1"/>
              </a:solidFill>
              <a:latin typeface="+mj-lt"/>
              <a:ea typeface="+mn-ea"/>
              <a:cs typeface="+mn-cs"/>
            </a:endParaRPr>
          </a:p>
        </p:txBody>
      </p:sp>
      <p:sp>
        <p:nvSpPr>
          <p:cNvPr id="2" name="Title 1">
            <a:extLst>
              <a:ext uri="{FF2B5EF4-FFF2-40B4-BE49-F238E27FC236}">
                <a16:creationId xmlns:a16="http://schemas.microsoft.com/office/drawing/2014/main" id="{FF775089-4D8F-4C39-AF58-A08C6388B69D}"/>
              </a:ext>
            </a:extLst>
          </p:cNvPr>
          <p:cNvSpPr>
            <a:spLocks noGrp="1"/>
          </p:cNvSpPr>
          <p:nvPr>
            <p:ph type="title"/>
          </p:nvPr>
        </p:nvSpPr>
        <p:spPr>
          <a:xfrm>
            <a:off x="5297763" y="643467"/>
            <a:ext cx="6271758" cy="5571066"/>
          </a:xfrm>
        </p:spPr>
        <p:txBody>
          <a:bodyPr vert="horz" lIns="91440" tIns="45720" rIns="91440" bIns="45720" rtlCol="0" anchor="ctr">
            <a:normAutofit/>
          </a:bodyPr>
          <a:lstStyle/>
          <a:p>
            <a:pPr>
              <a:lnSpc>
                <a:spcPct val="80000"/>
              </a:lnSpc>
            </a:pPr>
            <a:r>
              <a:rPr lang="en-US" sz="5000" cap="all" dirty="0">
                <a:blipFill dpi="0" rotWithShape="1">
                  <a:blip r:embed="rId5"/>
                  <a:srcRect/>
                  <a:tile tx="6350" ty="-127000" sx="65000" sy="64000" flip="none" algn="tl"/>
                </a:blipFill>
              </a:rPr>
              <a:t>Audiovisual Media Preservation Initiative (AVMPI)</a:t>
            </a:r>
          </a:p>
        </p:txBody>
      </p:sp>
    </p:spTree>
    <p:extLst>
      <p:ext uri="{BB962C8B-B14F-4D97-AF65-F5344CB8AC3E}">
        <p14:creationId xmlns:p14="http://schemas.microsoft.com/office/powerpoint/2010/main" val="860461460"/>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grpSp>
        <p:nvGrpSpPr>
          <p:cNvPr id="23" name="Group 8">
            <a:extLst>
              <a:ext uri="{FF2B5EF4-FFF2-40B4-BE49-F238E27FC236}">
                <a16:creationId xmlns:a16="http://schemas.microsoft.com/office/drawing/2014/main" id="{8EB9FAAA-12B4-4783-B3E9-3CC476613E82}"/>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1401725" y="6229681"/>
            <a:ext cx="457200" cy="457200"/>
            <a:chOff x="11361456" y="6195813"/>
            <a:chExt cx="548640" cy="548640"/>
          </a:xfrm>
        </p:grpSpPr>
        <p:sp>
          <p:nvSpPr>
            <p:cNvPr id="10" name="Oval 9">
              <a:extLst>
                <a:ext uri="{FF2B5EF4-FFF2-40B4-BE49-F238E27FC236}">
                  <a16:creationId xmlns:a16="http://schemas.microsoft.com/office/drawing/2014/main" id="{115A1FF2-4738-4D15-9B2C-6F79B6187CEA}"/>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61456" y="6195813"/>
              <a:ext cx="548640" cy="548640"/>
            </a:xfrm>
            <a:prstGeom prst="ellipse">
              <a:avLst/>
            </a:prstGeom>
            <a:blipFill dpi="0" rotWithShape="1">
              <a:blip r:embed="rId3">
                <a:duotone>
                  <a:schemeClr val="accent1">
                    <a:shade val="45000"/>
                    <a:satMod val="135000"/>
                  </a:schemeClr>
                  <a:prstClr val="white"/>
                </a:duotone>
                <a:extLst>
                  <a:ext uri="{BEBA8EAE-BF5A-486C-A8C5-ECC9F3942E4B}">
                    <a14:imgProps xmlns:a14="http://schemas.microsoft.com/office/drawing/2010/main">
                      <a14:imgLayer r:embed="rId4">
                        <a14:imgEffect>
                          <a14:saturation sat="95000"/>
                        </a14:imgEffect>
                        <a14:imgEffect>
                          <a14:brightnessContrast bright="-40000" contrast="20000"/>
                        </a14:imgEffect>
                      </a14:imgLayer>
                    </a14:imgProps>
                  </a:ext>
                </a:extLst>
              </a:blip>
              <a:srcRect/>
              <a:tile tx="50800" ty="0" sx="85000" sy="85000" flip="none" algn="tl"/>
            </a:blipFill>
            <a:ln w="25400" cap="flat" cmpd="sng" algn="ctr">
              <a:noFill/>
              <a:prstDash val="solid"/>
            </a:ln>
            <a:effectLst/>
          </p:spPr>
        </p:sp>
        <p:sp>
          <p:nvSpPr>
            <p:cNvPr id="11" name="Oval 10">
              <a:extLst>
                <a:ext uri="{FF2B5EF4-FFF2-40B4-BE49-F238E27FC236}">
                  <a16:creationId xmlns:a16="http://schemas.microsoft.com/office/drawing/2014/main" id="{8A01C728-28FF-40E3-87FB-80C5BF58AC54}"/>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96488" y="6230844"/>
              <a:ext cx="478576" cy="478578"/>
            </a:xfrm>
            <a:prstGeom prst="ellipse">
              <a:avLst/>
            </a:prstGeom>
            <a:noFill/>
            <a:ln w="12700" cap="flat" cmpd="sng" algn="ctr">
              <a:solidFill>
                <a:srgbClr val="FFFFFF"/>
              </a:solidFill>
              <a:prstDash val="solid"/>
            </a:ln>
            <a:effectLst/>
          </p:spPr>
        </p:sp>
      </p:grpSp>
      <p:sp>
        <p:nvSpPr>
          <p:cNvPr id="2" name="Title 1">
            <a:extLst>
              <a:ext uri="{FF2B5EF4-FFF2-40B4-BE49-F238E27FC236}">
                <a16:creationId xmlns:a16="http://schemas.microsoft.com/office/drawing/2014/main" id="{4999A12A-DEA4-4A19-B237-2AA80E7FEF04}"/>
              </a:ext>
            </a:extLst>
          </p:cNvPr>
          <p:cNvSpPr>
            <a:spLocks noGrp="1"/>
          </p:cNvSpPr>
          <p:nvPr>
            <p:ph type="title"/>
          </p:nvPr>
        </p:nvSpPr>
        <p:spPr>
          <a:xfrm>
            <a:off x="1069848" y="484632"/>
            <a:ext cx="10058400" cy="1609344"/>
          </a:xfrm>
        </p:spPr>
        <p:txBody>
          <a:bodyPr vert="horz" lIns="91440" tIns="45720" rIns="91440" bIns="45720" rtlCol="0" anchor="ctr">
            <a:normAutofit/>
          </a:bodyPr>
          <a:lstStyle/>
          <a:p>
            <a:r>
              <a:rPr lang="en-US" dirty="0"/>
              <a:t>The Team</a:t>
            </a:r>
          </a:p>
        </p:txBody>
      </p:sp>
      <p:sp>
        <p:nvSpPr>
          <p:cNvPr id="24" name="Rectangle 12">
            <a:extLst>
              <a:ext uri="{FF2B5EF4-FFF2-40B4-BE49-F238E27FC236}">
                <a16:creationId xmlns:a16="http://schemas.microsoft.com/office/drawing/2014/main" id="{E2A093B8-A2CC-4243-9D24-415419DA148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066800" y="2013293"/>
            <a:ext cx="10058400" cy="80683"/>
          </a:xfrm>
          <a:prstGeom prst="rect">
            <a:avLst/>
          </a:prstGeom>
          <a:blipFill dpi="0" rotWithShape="1">
            <a:blip r:embed="rId5">
              <a:alphaModFix amt="85000"/>
              <a:lum bright="70000" contrast="-70000"/>
              <a:extLst>
                <a:ext uri="{BEBA8EAE-BF5A-486C-A8C5-ECC9F3942E4B}">
                  <a14:imgProps xmlns:a14="http://schemas.microsoft.com/office/drawing/2010/main">
                    <a14:imgLayer r:embed="rId6">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3" name="Slide Number Placeholder 2">
            <a:extLst>
              <a:ext uri="{FF2B5EF4-FFF2-40B4-BE49-F238E27FC236}">
                <a16:creationId xmlns:a16="http://schemas.microsoft.com/office/drawing/2014/main" id="{1DA26DB7-AA93-401C-8D93-598A220B29A6}"/>
              </a:ext>
            </a:extLst>
          </p:cNvPr>
          <p:cNvSpPr>
            <a:spLocks noGrp="1"/>
          </p:cNvSpPr>
          <p:nvPr>
            <p:ph type="sldNum" sz="quarter" idx="12"/>
          </p:nvPr>
        </p:nvSpPr>
        <p:spPr>
          <a:xfrm>
            <a:off x="11311128" y="6272784"/>
            <a:ext cx="640080" cy="365125"/>
          </a:xfrm>
        </p:spPr>
        <p:txBody>
          <a:bodyPr vert="horz" lIns="91440" tIns="45720" rIns="91440" bIns="45720" rtlCol="0" anchor="ctr">
            <a:normAutofit/>
          </a:bodyPr>
          <a:lstStyle/>
          <a:p>
            <a:pPr>
              <a:spcAft>
                <a:spcPts val="600"/>
              </a:spcAft>
            </a:pPr>
            <a:fld id="{330EA680-D336-4FF7-8B7A-9848BB0A1C32}" type="slidenum">
              <a:rPr lang="en-US" smtClean="0"/>
              <a:pPr>
                <a:spcAft>
                  <a:spcPts val="600"/>
                </a:spcAft>
              </a:pPr>
              <a:t>32</a:t>
            </a:fld>
            <a:endParaRPr lang="en-US" dirty="0"/>
          </a:p>
        </p:txBody>
      </p:sp>
      <p:graphicFrame>
        <p:nvGraphicFramePr>
          <p:cNvPr id="4" name="Diagram 3">
            <a:extLst>
              <a:ext uri="{FF2B5EF4-FFF2-40B4-BE49-F238E27FC236}">
                <a16:creationId xmlns:a16="http://schemas.microsoft.com/office/drawing/2014/main" id="{2DF35243-5420-460C-B4B4-D218B021A4FB}"/>
              </a:ext>
            </a:extLst>
          </p:cNvPr>
          <p:cNvGraphicFramePr/>
          <p:nvPr>
            <p:extLst>
              <p:ext uri="{D42A27DB-BD31-4B8C-83A1-F6EECF244321}">
                <p14:modId xmlns:p14="http://schemas.microsoft.com/office/powerpoint/2010/main" val="2246375369"/>
              </p:ext>
            </p:extLst>
          </p:nvPr>
        </p:nvGraphicFramePr>
        <p:xfrm>
          <a:off x="1069975" y="2385390"/>
          <a:ext cx="10058400" cy="3617845"/>
        </p:xfrm>
        <a:graphic>
          <a:graphicData uri="http://schemas.openxmlformats.org/drawingml/2006/diagram">
            <dgm:relIds xmlns:dgm="http://schemas.openxmlformats.org/drawingml/2006/diagram" xmlns:r="http://schemas.openxmlformats.org/officeDocument/2006/relationships" r:dm="rId7" r:lo="rId8" r:qs="rId9" r:cs="rId10"/>
          </a:graphicData>
        </a:graphic>
      </p:graphicFrame>
    </p:spTree>
    <p:extLst>
      <p:ext uri="{BB962C8B-B14F-4D97-AF65-F5344CB8AC3E}">
        <p14:creationId xmlns:p14="http://schemas.microsoft.com/office/powerpoint/2010/main" val="1228735122"/>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C090C05-E5B6-4BC7-A839-D9629FAE25A6}"/>
              </a:ext>
            </a:extLst>
          </p:cNvPr>
          <p:cNvSpPr>
            <a:spLocks noGrp="1"/>
          </p:cNvSpPr>
          <p:nvPr>
            <p:ph type="title"/>
          </p:nvPr>
        </p:nvSpPr>
        <p:spPr>
          <a:xfrm>
            <a:off x="1066800" y="4511898"/>
            <a:ext cx="10058400" cy="1609344"/>
          </a:xfrm>
        </p:spPr>
        <p:txBody>
          <a:bodyPr>
            <a:normAutofit/>
          </a:bodyPr>
          <a:lstStyle/>
          <a:p>
            <a:r>
              <a:rPr lang="en-US" dirty="0"/>
              <a:t>AVMPI Goals</a:t>
            </a:r>
          </a:p>
        </p:txBody>
      </p:sp>
      <p:sp>
        <p:nvSpPr>
          <p:cNvPr id="37" name="Rectangle 25">
            <a:extLst>
              <a:ext uri="{FF2B5EF4-FFF2-40B4-BE49-F238E27FC236}">
                <a16:creationId xmlns:a16="http://schemas.microsoft.com/office/drawing/2014/main" id="{0F6633F7-EFCA-46C9-AEE8-B2023F1ECD9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066800" y="4431215"/>
            <a:ext cx="10058400"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4" name="Slide Number Placeholder 3">
            <a:extLst>
              <a:ext uri="{FF2B5EF4-FFF2-40B4-BE49-F238E27FC236}">
                <a16:creationId xmlns:a16="http://schemas.microsoft.com/office/drawing/2014/main" id="{7FA4F342-6C21-4139-B69E-A138321CC34C}"/>
              </a:ext>
            </a:extLst>
          </p:cNvPr>
          <p:cNvSpPr>
            <a:spLocks noGrp="1"/>
          </p:cNvSpPr>
          <p:nvPr>
            <p:ph type="sldNum" sz="quarter" idx="12"/>
          </p:nvPr>
        </p:nvSpPr>
        <p:spPr>
          <a:xfrm>
            <a:off x="11311128" y="6272784"/>
            <a:ext cx="640080" cy="365125"/>
          </a:xfrm>
        </p:spPr>
        <p:txBody>
          <a:bodyPr>
            <a:normAutofit/>
          </a:bodyPr>
          <a:lstStyle/>
          <a:p>
            <a:pPr>
              <a:spcAft>
                <a:spcPts val="600"/>
              </a:spcAft>
            </a:pPr>
            <a:fld id="{E31375A4-56A4-47D6-9801-1991572033F7}" type="slidenum">
              <a:rPr lang="en-US" smtClean="0"/>
              <a:pPr>
                <a:spcAft>
                  <a:spcPts val="600"/>
                </a:spcAft>
              </a:pPr>
              <a:t>33</a:t>
            </a:fld>
            <a:endParaRPr lang="en-US" dirty="0"/>
          </a:p>
        </p:txBody>
      </p:sp>
      <p:graphicFrame>
        <p:nvGraphicFramePr>
          <p:cNvPr id="7" name="Content Placeholder 6">
            <a:extLst>
              <a:ext uri="{FF2B5EF4-FFF2-40B4-BE49-F238E27FC236}">
                <a16:creationId xmlns:a16="http://schemas.microsoft.com/office/drawing/2014/main" id="{05F252DF-660A-427E-AC0B-2BF72523BFE1}"/>
              </a:ext>
            </a:extLst>
          </p:cNvPr>
          <p:cNvGraphicFramePr>
            <a:graphicFrameLocks noGrp="1"/>
          </p:cNvGraphicFramePr>
          <p:nvPr>
            <p:ph idx="1"/>
            <p:extLst>
              <p:ext uri="{D42A27DB-BD31-4B8C-83A1-F6EECF244321}">
                <p14:modId xmlns:p14="http://schemas.microsoft.com/office/powerpoint/2010/main" val="2774306403"/>
              </p:ext>
            </p:extLst>
          </p:nvPr>
        </p:nvGraphicFramePr>
        <p:xfrm>
          <a:off x="1069975" y="642937"/>
          <a:ext cx="10058400" cy="3452407"/>
        </p:xfrm>
        <a:graphic>
          <a:graphicData uri="http://schemas.openxmlformats.org/drawingml/2006/diagram">
            <dgm:relIds xmlns:dgm="http://schemas.openxmlformats.org/drawingml/2006/diagram" xmlns:r="http://schemas.openxmlformats.org/officeDocument/2006/relationships" r:dm="rId5" r:lo="rId6" r:qs="rId7" r:cs="rId8"/>
          </a:graphicData>
        </a:graphic>
      </p:graphicFrame>
    </p:spTree>
    <p:extLst>
      <p:ext uri="{BB962C8B-B14F-4D97-AF65-F5344CB8AC3E}">
        <p14:creationId xmlns:p14="http://schemas.microsoft.com/office/powerpoint/2010/main" val="1728048462"/>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B128619-6B05-48A6-87D9-810BF00D16AA}"/>
              </a:ext>
            </a:extLst>
          </p:cNvPr>
          <p:cNvSpPr>
            <a:spLocks noGrp="1"/>
          </p:cNvSpPr>
          <p:nvPr>
            <p:ph type="title"/>
          </p:nvPr>
        </p:nvSpPr>
        <p:spPr>
          <a:xfrm>
            <a:off x="1069848" y="484632"/>
            <a:ext cx="10058400" cy="1609344"/>
          </a:xfrm>
        </p:spPr>
        <p:txBody>
          <a:bodyPr>
            <a:normAutofit/>
          </a:bodyPr>
          <a:lstStyle/>
          <a:p>
            <a:r>
              <a:rPr lang="en-US" dirty="0"/>
              <a:t>Phase 1</a:t>
            </a:r>
          </a:p>
        </p:txBody>
      </p:sp>
      <p:sp>
        <p:nvSpPr>
          <p:cNvPr id="10" name="Rectangle 9">
            <a:extLst>
              <a:ext uri="{FF2B5EF4-FFF2-40B4-BE49-F238E27FC236}">
                <a16:creationId xmlns:a16="http://schemas.microsoft.com/office/drawing/2014/main" id="{E2A093B8-A2CC-4243-9D24-415419DA148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066800" y="2013293"/>
            <a:ext cx="10058400" cy="80683"/>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4" name="Slide Number Placeholder 3">
            <a:extLst>
              <a:ext uri="{FF2B5EF4-FFF2-40B4-BE49-F238E27FC236}">
                <a16:creationId xmlns:a16="http://schemas.microsoft.com/office/drawing/2014/main" id="{5A8E2EB3-02F2-4005-8823-9F82D1F74EDA}"/>
              </a:ext>
            </a:extLst>
          </p:cNvPr>
          <p:cNvSpPr>
            <a:spLocks noGrp="1"/>
          </p:cNvSpPr>
          <p:nvPr>
            <p:ph type="sldNum" sz="quarter" idx="12"/>
          </p:nvPr>
        </p:nvSpPr>
        <p:spPr>
          <a:xfrm>
            <a:off x="11311128" y="6272784"/>
            <a:ext cx="640080" cy="365125"/>
          </a:xfrm>
        </p:spPr>
        <p:txBody>
          <a:bodyPr>
            <a:normAutofit/>
          </a:bodyPr>
          <a:lstStyle/>
          <a:p>
            <a:pPr>
              <a:spcAft>
                <a:spcPts val="600"/>
              </a:spcAft>
            </a:pPr>
            <a:fld id="{E31375A4-56A4-47D6-9801-1991572033F7}" type="slidenum">
              <a:rPr lang="en-US" smtClean="0"/>
              <a:pPr>
                <a:spcAft>
                  <a:spcPts val="600"/>
                </a:spcAft>
              </a:pPr>
              <a:t>34</a:t>
            </a:fld>
            <a:endParaRPr lang="en-US" dirty="0"/>
          </a:p>
        </p:txBody>
      </p:sp>
      <p:graphicFrame>
        <p:nvGraphicFramePr>
          <p:cNvPr id="6" name="Content Placeholder 2">
            <a:extLst>
              <a:ext uri="{FF2B5EF4-FFF2-40B4-BE49-F238E27FC236}">
                <a16:creationId xmlns:a16="http://schemas.microsoft.com/office/drawing/2014/main" id="{D383B055-FFF1-4137-BE8A-90B3E9FEE528}"/>
              </a:ext>
            </a:extLst>
          </p:cNvPr>
          <p:cNvGraphicFramePr>
            <a:graphicFrameLocks noGrp="1"/>
          </p:cNvGraphicFramePr>
          <p:nvPr>
            <p:ph idx="1"/>
            <p:extLst>
              <p:ext uri="{D42A27DB-BD31-4B8C-83A1-F6EECF244321}">
                <p14:modId xmlns:p14="http://schemas.microsoft.com/office/powerpoint/2010/main" val="3885814252"/>
              </p:ext>
            </p:extLst>
          </p:nvPr>
        </p:nvGraphicFramePr>
        <p:xfrm>
          <a:off x="1069975" y="2385390"/>
          <a:ext cx="10058400" cy="3617845"/>
        </p:xfrm>
        <a:graphic>
          <a:graphicData uri="http://schemas.openxmlformats.org/drawingml/2006/diagram">
            <dgm:relIds xmlns:dgm="http://schemas.openxmlformats.org/drawingml/2006/diagram" xmlns:r="http://schemas.openxmlformats.org/officeDocument/2006/relationships" r:dm="rId5" r:lo="rId6" r:qs="rId7" r:cs="rId8"/>
          </a:graphicData>
        </a:graphic>
      </p:graphicFrame>
    </p:spTree>
    <p:extLst>
      <p:ext uri="{BB962C8B-B14F-4D97-AF65-F5344CB8AC3E}">
        <p14:creationId xmlns:p14="http://schemas.microsoft.com/office/powerpoint/2010/main" val="1746769355"/>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7B52B44-26E2-449F-A33F-D6ABA7E12622}"/>
              </a:ext>
            </a:extLst>
          </p:cNvPr>
          <p:cNvSpPr>
            <a:spLocks noGrp="1"/>
          </p:cNvSpPr>
          <p:nvPr>
            <p:ph type="title"/>
          </p:nvPr>
        </p:nvSpPr>
        <p:spPr>
          <a:xfrm>
            <a:off x="8466230" y="2274276"/>
            <a:ext cx="3229574" cy="3821723"/>
          </a:xfrm>
        </p:spPr>
        <p:txBody>
          <a:bodyPr anchor="t">
            <a:normAutofit/>
          </a:bodyPr>
          <a:lstStyle/>
          <a:p>
            <a:pPr algn="ctr"/>
            <a:r>
              <a:rPr lang="en-US" sz="5400" dirty="0"/>
              <a:t>Thank you!</a:t>
            </a:r>
          </a:p>
        </p:txBody>
      </p:sp>
      <p:graphicFrame>
        <p:nvGraphicFramePr>
          <p:cNvPr id="5" name="Content Placeholder 2">
            <a:extLst>
              <a:ext uri="{FF2B5EF4-FFF2-40B4-BE49-F238E27FC236}">
                <a16:creationId xmlns:a16="http://schemas.microsoft.com/office/drawing/2014/main" id="{073D2B96-8B78-4D31-8AC0-9F58721C81B0}"/>
              </a:ext>
            </a:extLst>
          </p:cNvPr>
          <p:cNvGraphicFramePr>
            <a:graphicFrameLocks noGrp="1"/>
          </p:cNvGraphicFramePr>
          <p:nvPr>
            <p:ph idx="1"/>
            <p:extLst>
              <p:ext uri="{D42A27DB-BD31-4B8C-83A1-F6EECF244321}">
                <p14:modId xmlns:p14="http://schemas.microsoft.com/office/powerpoint/2010/main" val="2861887702"/>
              </p:ext>
            </p:extLst>
          </p:nvPr>
        </p:nvGraphicFramePr>
        <p:xfrm>
          <a:off x="642938" y="642938"/>
          <a:ext cx="7188200" cy="5572125"/>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10" name="Slide Number Placeholder 9">
            <a:extLst>
              <a:ext uri="{FF2B5EF4-FFF2-40B4-BE49-F238E27FC236}">
                <a16:creationId xmlns:a16="http://schemas.microsoft.com/office/drawing/2014/main" id="{EA9784CB-5DF3-4F81-BC61-5925F54320B2}"/>
              </a:ext>
            </a:extLst>
          </p:cNvPr>
          <p:cNvSpPr>
            <a:spLocks noGrp="1"/>
          </p:cNvSpPr>
          <p:nvPr>
            <p:ph type="sldNum" sz="quarter" idx="12"/>
          </p:nvPr>
        </p:nvSpPr>
        <p:spPr/>
        <p:txBody>
          <a:bodyPr/>
          <a:lstStyle/>
          <a:p>
            <a:fld id="{E31375A4-56A4-47D6-9801-1991572033F7}" type="slidenum">
              <a:rPr lang="en-US" smtClean="0"/>
              <a:pPr/>
              <a:t>35</a:t>
            </a:fld>
            <a:endParaRPr lang="en-US" dirty="0"/>
          </a:p>
        </p:txBody>
      </p:sp>
    </p:spTree>
    <p:extLst>
      <p:ext uri="{BB962C8B-B14F-4D97-AF65-F5344CB8AC3E}">
        <p14:creationId xmlns:p14="http://schemas.microsoft.com/office/powerpoint/2010/main" val="113959692"/>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33" name="Rectangle 13">
            <a:extLst>
              <a:ext uri="{FF2B5EF4-FFF2-40B4-BE49-F238E27FC236}">
                <a16:creationId xmlns:a16="http://schemas.microsoft.com/office/drawing/2014/main" id="{E0468F23-F09C-4889-A9EF-ABE6DC6483E9}"/>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34" name="Rectangle 15">
            <a:extLst>
              <a:ext uri="{FF2B5EF4-FFF2-40B4-BE49-F238E27FC236}">
                <a16:creationId xmlns:a16="http://schemas.microsoft.com/office/drawing/2014/main" id="{4C61876D-CE68-4C25-A933-32734A4CB23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4572000"/>
            <a:ext cx="12192000" cy="2295831"/>
          </a:xfrm>
          <a:prstGeom prst="rect">
            <a:avLst/>
          </a:prstGeom>
          <a:blipFill dpi="0" rotWithShape="1">
            <a:blip r:embed="rId3">
              <a:alphaModFix amt="85000"/>
              <a:lum bright="70000" contrast="-70000"/>
              <a:extLst>
                <a:ext uri="{BEBA8EAE-BF5A-486C-A8C5-ECC9F3942E4B}">
                  <a14:imgProps xmlns:a14="http://schemas.microsoft.com/office/drawing/2010/main">
                    <a14:imgLayer r:embed="rId4">
                      <a14:imgEffect>
                        <a14:sharpenSoften amount="61000"/>
                      </a14:imgEffect>
                    </a14:imgLayer>
                  </a14:imgProps>
                </a:ext>
                <a:ext uri="{28A0092B-C50C-407E-A947-70E740481C1C}">
                  <a14:useLocalDpi xmlns:a14="http://schemas.microsoft.com/office/drawing/2010/main"/>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1">
            <a:extLst>
              <a:ext uri="{FF2B5EF4-FFF2-40B4-BE49-F238E27FC236}">
                <a16:creationId xmlns:a16="http://schemas.microsoft.com/office/drawing/2014/main" id="{B0B28345-71AF-4DE7-BC67-166033D7B324}"/>
              </a:ext>
            </a:extLst>
          </p:cNvPr>
          <p:cNvSpPr>
            <a:spLocks noGrp="1"/>
          </p:cNvSpPr>
          <p:nvPr>
            <p:ph type="title"/>
          </p:nvPr>
        </p:nvSpPr>
        <p:spPr>
          <a:xfrm>
            <a:off x="1069848" y="4846002"/>
            <a:ext cx="10058400" cy="1522993"/>
          </a:xfrm>
        </p:spPr>
        <p:txBody>
          <a:bodyPr>
            <a:normAutofit/>
          </a:bodyPr>
          <a:lstStyle/>
          <a:p>
            <a:r>
              <a:rPr lang="en-US" sz="6000" dirty="0"/>
              <a:t>Questions?</a:t>
            </a:r>
          </a:p>
        </p:txBody>
      </p:sp>
      <p:grpSp>
        <p:nvGrpSpPr>
          <p:cNvPr id="35" name="Group 17">
            <a:extLst>
              <a:ext uri="{FF2B5EF4-FFF2-40B4-BE49-F238E27FC236}">
                <a16:creationId xmlns:a16="http://schemas.microsoft.com/office/drawing/2014/main" id="{5AD30158-39F0-4D0C-B641-A7826D6BB7F7}"/>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1401725" y="6229681"/>
            <a:ext cx="457200" cy="457200"/>
            <a:chOff x="11361456" y="6195813"/>
            <a:chExt cx="548640" cy="548640"/>
          </a:xfrm>
        </p:grpSpPr>
        <p:sp>
          <p:nvSpPr>
            <p:cNvPr id="36" name="Oval 18">
              <a:extLst>
                <a:ext uri="{FF2B5EF4-FFF2-40B4-BE49-F238E27FC236}">
                  <a16:creationId xmlns:a16="http://schemas.microsoft.com/office/drawing/2014/main" id="{68EC2F85-31C0-4DBF-8502-973C0CC591DC}"/>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61456" y="6195813"/>
              <a:ext cx="548640" cy="548640"/>
            </a:xfrm>
            <a:prstGeom prst="ellipse">
              <a:avLst/>
            </a:prstGeom>
            <a:blipFill dpi="0" rotWithShape="1">
              <a:blip r:embed="rId5">
                <a:duotone>
                  <a:schemeClr val="accent1">
                    <a:shade val="45000"/>
                    <a:satMod val="135000"/>
                  </a:schemeClr>
                  <a:prstClr val="white"/>
                </a:duotone>
                <a:extLst>
                  <a:ext uri="{BEBA8EAE-BF5A-486C-A8C5-ECC9F3942E4B}">
                    <a14:imgProps xmlns:a14="http://schemas.microsoft.com/office/drawing/2010/main">
                      <a14:imgLayer r:embed="rId6">
                        <a14:imgEffect>
                          <a14:saturation sat="95000"/>
                        </a14:imgEffect>
                        <a14:imgEffect>
                          <a14:brightnessContrast bright="-40000" contrast="20000"/>
                        </a14:imgEffect>
                      </a14:imgLayer>
                    </a14:imgProps>
                  </a:ext>
                </a:extLst>
              </a:blip>
              <a:srcRect/>
              <a:tile tx="50800" ty="0" sx="85000" sy="85000" flip="none" algn="tl"/>
            </a:blipFill>
            <a:ln w="25400" cap="flat" cmpd="sng" algn="ctr">
              <a:noFill/>
              <a:prstDash val="solid"/>
            </a:ln>
            <a:effectLst/>
          </p:spPr>
        </p:sp>
        <p:sp>
          <p:nvSpPr>
            <p:cNvPr id="37" name="Oval 19">
              <a:extLst>
                <a:ext uri="{FF2B5EF4-FFF2-40B4-BE49-F238E27FC236}">
                  <a16:creationId xmlns:a16="http://schemas.microsoft.com/office/drawing/2014/main" id="{EA382EA7-155A-4068-B8C4-4B3306963C6B}"/>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11396488" y="6230844"/>
              <a:ext cx="478576" cy="478578"/>
            </a:xfrm>
            <a:prstGeom prst="ellipse">
              <a:avLst/>
            </a:prstGeom>
            <a:noFill/>
            <a:ln w="12700" cap="flat" cmpd="sng" algn="ctr">
              <a:solidFill>
                <a:srgbClr val="FFFFFF"/>
              </a:solidFill>
              <a:prstDash val="solid"/>
            </a:ln>
            <a:effectLst/>
          </p:spPr>
        </p:sp>
      </p:grpSp>
      <p:sp>
        <p:nvSpPr>
          <p:cNvPr id="9" name="Slide Number Placeholder 8">
            <a:extLst>
              <a:ext uri="{FF2B5EF4-FFF2-40B4-BE49-F238E27FC236}">
                <a16:creationId xmlns:a16="http://schemas.microsoft.com/office/drawing/2014/main" id="{A63A7A73-ABDC-474D-84FB-F524E60EF0B1}"/>
              </a:ext>
            </a:extLst>
          </p:cNvPr>
          <p:cNvSpPr>
            <a:spLocks noGrp="1"/>
          </p:cNvSpPr>
          <p:nvPr>
            <p:ph type="sldNum" sz="quarter" idx="12"/>
          </p:nvPr>
        </p:nvSpPr>
        <p:spPr>
          <a:xfrm>
            <a:off x="11311128" y="6272784"/>
            <a:ext cx="640080" cy="365125"/>
          </a:xfrm>
        </p:spPr>
        <p:txBody>
          <a:bodyPr>
            <a:normAutofit/>
          </a:bodyPr>
          <a:lstStyle/>
          <a:p>
            <a:pPr>
              <a:spcAft>
                <a:spcPts val="600"/>
              </a:spcAft>
            </a:pPr>
            <a:fld id="{E31375A4-56A4-47D6-9801-1991572033F7}" type="slidenum">
              <a:rPr lang="en-US" smtClean="0"/>
              <a:pPr>
                <a:spcAft>
                  <a:spcPts val="600"/>
                </a:spcAft>
              </a:pPr>
              <a:t>36</a:t>
            </a:fld>
            <a:endParaRPr lang="en-US" dirty="0"/>
          </a:p>
        </p:txBody>
      </p:sp>
      <p:graphicFrame>
        <p:nvGraphicFramePr>
          <p:cNvPr id="5" name="Content Placeholder 2">
            <a:extLst>
              <a:ext uri="{FF2B5EF4-FFF2-40B4-BE49-F238E27FC236}">
                <a16:creationId xmlns:a16="http://schemas.microsoft.com/office/drawing/2014/main" id="{7E961EAE-995F-477C-9441-103EC9CB4DB3}"/>
              </a:ext>
            </a:extLst>
          </p:cNvPr>
          <p:cNvGraphicFramePr>
            <a:graphicFrameLocks noGrp="1"/>
          </p:cNvGraphicFramePr>
          <p:nvPr>
            <p:ph idx="1"/>
            <p:extLst>
              <p:ext uri="{D42A27DB-BD31-4B8C-83A1-F6EECF244321}">
                <p14:modId xmlns:p14="http://schemas.microsoft.com/office/powerpoint/2010/main" val="312182944"/>
              </p:ext>
            </p:extLst>
          </p:nvPr>
        </p:nvGraphicFramePr>
        <p:xfrm>
          <a:off x="643466" y="633637"/>
          <a:ext cx="10905066" cy="3294898"/>
        </p:xfrm>
        <a:graphic>
          <a:graphicData uri="http://schemas.openxmlformats.org/drawingml/2006/diagram">
            <dgm:relIds xmlns:dgm="http://schemas.openxmlformats.org/drawingml/2006/diagram" xmlns:r="http://schemas.openxmlformats.org/officeDocument/2006/relationships" r:dm="rId7" r:lo="rId8" r:qs="rId9" r:cs="rId10"/>
          </a:graphicData>
        </a:graphic>
      </p:graphicFrame>
    </p:spTree>
    <p:extLst>
      <p:ext uri="{BB962C8B-B14F-4D97-AF65-F5344CB8AC3E}">
        <p14:creationId xmlns:p14="http://schemas.microsoft.com/office/powerpoint/2010/main" val="4169128013"/>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Wood Type">
  <a:themeElements>
    <a:clrScheme name="Wood Type">
      <a:dk1>
        <a:sysClr val="windowText" lastClr="000000"/>
      </a:dk1>
      <a:lt1>
        <a:sysClr val="window" lastClr="FFFFFF"/>
      </a:lt1>
      <a:dk2>
        <a:srgbClr val="514949"/>
      </a:dk2>
      <a:lt2>
        <a:srgbClr val="E1E1DB"/>
      </a:lt2>
      <a:accent1>
        <a:srgbClr val="9DBFBE"/>
      </a:accent1>
      <a:accent2>
        <a:srgbClr val="DB8631"/>
      </a:accent2>
      <a:accent3>
        <a:srgbClr val="E3CC5A"/>
      </a:accent3>
      <a:accent4>
        <a:srgbClr val="ACADA8"/>
      </a:accent4>
      <a:accent5>
        <a:srgbClr val="927C61"/>
      </a:accent5>
      <a:accent6>
        <a:srgbClr val="B3B435"/>
      </a:accent6>
      <a:hlink>
        <a:srgbClr val="0000FF"/>
      </a:hlink>
      <a:folHlink>
        <a:srgbClr val="800080"/>
      </a:folHlink>
    </a:clrScheme>
    <a:fontScheme name="Wood Type">
      <a:majorFont>
        <a:latin typeface="Arial Black" panose="020B0A04020102020204"/>
        <a:ea typeface=""/>
        <a:cs typeface=""/>
        <a:font script="Jpan" typeface="HGｺﾞｼｯｸM"/>
        <a:font script="Hang" typeface="HY중고딕"/>
        <a:font script="Hans" typeface="黑体"/>
        <a:font script="Hant" typeface="微軟正黑體"/>
        <a:font script="Arab" typeface="Tahoma"/>
        <a:font script="Hebr" typeface="Levenim MT"/>
        <a:font script="Thai" typeface="Lily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panose="020B0604020202020204"/>
        <a:ea typeface=""/>
        <a:cs typeface=""/>
        <a:font script="Jpan" typeface="HGｺﾞｼｯｸM"/>
        <a:font script="Hang" typeface="HY중고딕"/>
        <a:font script="Hans" typeface="黑体"/>
        <a:font script="Hant" typeface="微軟正黑體"/>
        <a:font script="Arab" typeface="Tahoma"/>
        <a:font script="Hebr" typeface="Levenim MT"/>
        <a:font script="Thai" typeface="Lily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Wood Type">
      <a:fillStyleLst>
        <a:solidFill>
          <a:schemeClr val="phClr"/>
        </a:solidFill>
        <a:blipFill rotWithShape="1">
          <a:blip xmlns:r="http://schemas.openxmlformats.org/officeDocument/2006/relationships" r:embed="rId1">
            <a:duotone>
              <a:schemeClr val="phClr">
                <a:tint val="70000"/>
                <a:shade val="63000"/>
              </a:schemeClr>
              <a:schemeClr val="phClr">
                <a:tint val="10000"/>
                <a:satMod val="150000"/>
              </a:schemeClr>
            </a:duotone>
          </a:blip>
          <a:tile tx="0" ty="0" sx="60000" sy="59000" flip="none" algn="tl"/>
        </a:blipFill>
        <a:blipFill rotWithShape="1">
          <a:blip xmlns:r="http://schemas.openxmlformats.org/officeDocument/2006/relationships" r:embed="rId1">
            <a:duotone>
              <a:schemeClr val="phClr">
                <a:shade val="36000"/>
                <a:satMod val="120000"/>
              </a:schemeClr>
              <a:schemeClr val="phClr">
                <a:tint val="40000"/>
              </a:schemeClr>
            </a:duotone>
          </a:blip>
          <a:tile tx="0" ty="0" sx="60000" sy="59000" flip="none" algn="tl"/>
        </a:blipFill>
      </a:fillStyleLst>
      <a:lnStyleLst>
        <a:ln w="6350" cap="flat" cmpd="sng" algn="ctr">
          <a:solidFill>
            <a:schemeClr val="phClr"/>
          </a:solidFill>
          <a:prstDash val="solid"/>
        </a:ln>
        <a:ln w="12700"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softEdge rad="12700"/>
          </a:effectLst>
        </a:effectStyle>
        <a:effectStyle>
          <a:effectLst>
            <a:outerShdw blurRad="50800" dist="19050" dir="5400000" algn="tl" rotWithShape="0">
              <a:srgbClr val="000000">
                <a:alpha val="60000"/>
              </a:srgbClr>
            </a:outerShdw>
            <a:softEdge rad="12700"/>
          </a:effectLst>
        </a:effectStyle>
      </a:effectStyleLst>
      <a:bgFillStyleLst>
        <a:solidFill>
          <a:schemeClr val="phClr"/>
        </a:solidFill>
        <a:solidFill>
          <a:schemeClr val="phClr">
            <a:shade val="97000"/>
            <a:satMod val="150000"/>
          </a:schemeClr>
        </a:solidFill>
        <a:blipFill rotWithShape="1">
          <a:blip xmlns:r="http://schemas.openxmlformats.org/officeDocument/2006/relationships" r:embed="rId1">
            <a:duotone>
              <a:schemeClr val="phClr">
                <a:tint val="75000"/>
                <a:shade val="58000"/>
                <a:satMod val="120000"/>
              </a:schemeClr>
              <a:schemeClr val="phClr">
                <a:tint val="50000"/>
                <a:shade val="96000"/>
              </a:schemeClr>
            </a:duotone>
          </a:blip>
          <a:tile tx="0" ty="0" sx="100000" sy="100000" flip="none" algn="tl"/>
        </a:blipFill>
      </a:bgFillStyleLst>
    </a:fmtScheme>
  </a:themeElements>
  <a:objectDefaults/>
  <a:extraClrSchemeLst/>
  <a:extLst>
    <a:ext uri="{05A4C25C-085E-4340-85A3-A5531E510DB2}">
      <thm15:themeFamily xmlns:thm15="http://schemas.microsoft.com/office/thememl/2012/main" name="Wood Type" id="{7ACABC62-BF99-48CF-A9DC-4DB89C7B13DC}" vid="{BE1B6DD8-9976-4550-A6F4-B2DD4EA939D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25</TotalTime>
  <Words>5281</Words>
  <Application>Microsoft Office PowerPoint</Application>
  <PresentationFormat>Widescreen</PresentationFormat>
  <Paragraphs>349</Paragraphs>
  <Slides>36</Slides>
  <Notes>36</Notes>
  <HiddenSlides>0</HiddenSlides>
  <MMClips>0</MMClips>
  <ScaleCrop>false</ScaleCrop>
  <HeadingPairs>
    <vt:vector size="6" baseType="variant">
      <vt:variant>
        <vt:lpstr>Fonts Used</vt:lpstr>
      </vt:variant>
      <vt:variant>
        <vt:i4>12</vt:i4>
      </vt:variant>
      <vt:variant>
        <vt:lpstr>Theme</vt:lpstr>
      </vt:variant>
      <vt:variant>
        <vt:i4>1</vt:i4>
      </vt:variant>
      <vt:variant>
        <vt:lpstr>Slide Titles</vt:lpstr>
      </vt:variant>
      <vt:variant>
        <vt:i4>36</vt:i4>
      </vt:variant>
    </vt:vector>
  </HeadingPairs>
  <TitlesOfParts>
    <vt:vector size="49" baseType="lpstr">
      <vt:lpstr>Arial</vt:lpstr>
      <vt:lpstr>Arial Black</vt:lpstr>
      <vt:lpstr>Arial Narrow</vt:lpstr>
      <vt:lpstr>Bahnschrift Condensed</vt:lpstr>
      <vt:lpstr>Calibri</vt:lpstr>
      <vt:lpstr>Calibri Light</vt:lpstr>
      <vt:lpstr>Century Schoolbook</vt:lpstr>
      <vt:lpstr>Cooper Black</vt:lpstr>
      <vt:lpstr>Minion Pro</vt:lpstr>
      <vt:lpstr>Rockwell Extra Bold</vt:lpstr>
      <vt:lpstr>Times New Roman</vt:lpstr>
      <vt:lpstr>Wingdings</vt:lpstr>
      <vt:lpstr>Wood Type</vt:lpstr>
      <vt:lpstr>Using Data to Advocate for the Preservation of Audiovisual Collections</vt:lpstr>
      <vt:lpstr>PRESENTERS</vt:lpstr>
      <vt:lpstr>PowerPoint Presentation</vt:lpstr>
      <vt:lpstr>PowerPoint Presentation</vt:lpstr>
      <vt:lpstr>So how did we do it?</vt:lpstr>
      <vt:lpstr>Making it happen…</vt:lpstr>
      <vt:lpstr>PowerPoint Presentation</vt:lpstr>
      <vt:lpstr>INVENTORY + CONDITION</vt:lpstr>
      <vt:lpstr>QUESTIONNAIRE</vt:lpstr>
      <vt:lpstr>INTERVIEW</vt:lpstr>
      <vt:lpstr>UNIT REPORTS</vt:lpstr>
      <vt:lpstr>PowerPoint Presentation</vt:lpstr>
      <vt:lpstr>SURVEY – what do we have?</vt:lpstr>
      <vt:lpstr>PowerPoint Presentation</vt:lpstr>
      <vt:lpstr>PowerPoint Presentation</vt:lpstr>
      <vt:lpstr>PRESERVATION SCENARIOS</vt:lpstr>
      <vt:lpstr>What to do with all that data?</vt:lpstr>
      <vt:lpstr>PowerPoint Presentation</vt:lpstr>
      <vt:lpstr>PowerPoint Presentation</vt:lpstr>
      <vt:lpstr>PowerPoint Presentation</vt:lpstr>
      <vt:lpstr>PowerPoint Presentation</vt:lpstr>
      <vt:lpstr>PowerPoint Presentation</vt:lpstr>
      <vt:lpstr> Moving Preservation Forward</vt:lpstr>
      <vt:lpstr> Funding for AVAIL </vt:lpstr>
      <vt:lpstr>Travel</vt:lpstr>
      <vt:lpstr>Equipment</vt:lpstr>
      <vt:lpstr>In-house workshop</vt:lpstr>
      <vt:lpstr>Projects</vt:lpstr>
      <vt:lpstr>Smithsonian Transcription Center  #TCSound</vt:lpstr>
      <vt:lpstr>Audiovisual Mass Digitization Pilot Project (AVMD)</vt:lpstr>
      <vt:lpstr>Audiovisual Media Preservation Initiative (AVMPI)</vt:lpstr>
      <vt:lpstr>The Team</vt:lpstr>
      <vt:lpstr>AVMPI Goals</vt:lpstr>
      <vt:lpstr>Phase 1</vt:lpstr>
      <vt:lpstr>Thank you!</vt:lpstr>
      <vt:lpstr>Questions?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Using Data to Advocate for the Preservation of Audiovisual Collections</dc:title>
  <dc:creator>Sobers, Kira</dc:creator>
  <cp:lastModifiedBy>Procaccini,Mercy</cp:lastModifiedBy>
  <cp:revision>3</cp:revision>
  <dcterms:created xsi:type="dcterms:W3CDTF">2020-05-26T18:03:18Z</dcterms:created>
  <dcterms:modified xsi:type="dcterms:W3CDTF">2020-06-04T00:50:52Z</dcterms:modified>
</cp:coreProperties>
</file>