
<file path=[Content_Types].xml><?xml version="1.0" encoding="utf-8"?>
<Types xmlns="http://schemas.openxmlformats.org/package/2006/content-types">
  <Default Extension="(null)" ContentType="image/x-emf"/>
  <Default Extension="emf" ContentType="image/x-emf"/>
  <Default Extension="jpeg" ContentType="image/jpeg"/>
  <Default Extension="jpg" ContentType="image/jpeg"/>
  <Default Extension="png" ContentType="image/png"/>
  <Default Extension="rels" ContentType="application/vnd.openxmlformats-package.relationships+xml"/>
  <Default Extension="svg" ContentType="image/svg+xml"/>
  <Default Extension="tiff" ContentType="image/tiff"/>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theme/theme2.xml" ContentType="application/vnd.openxmlformats-officedocument.theme+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theme/theme3.xml" ContentType="application/vnd.openxmlformats-officedocument.theme+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theme/theme4.xml" ContentType="application/vnd.openxmlformats-officedocument.theme+xml"/>
  <Override PartName="/ppt/theme/theme5.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4.xml" ContentType="application/vnd.openxmlformats-officedocument.presentationml.notesSlide+xml"/>
  <Override PartName="/ppt/notesSlides/notesSlide5.xml" ContentType="application/vnd.openxmlformats-officedocument.presentationml.notesSlide+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61" r:id="rId1"/>
    <p:sldMasterId id="2147483674" r:id="rId2"/>
    <p:sldMasterId id="2147483684" r:id="rId3"/>
    <p:sldMasterId id="2147483699" r:id="rId4"/>
  </p:sldMasterIdLst>
  <p:notesMasterIdLst>
    <p:notesMasterId r:id="rId37"/>
  </p:notesMasterIdLst>
  <p:sldIdLst>
    <p:sldId id="562" r:id="rId5"/>
    <p:sldId id="600" r:id="rId6"/>
    <p:sldId id="591" r:id="rId7"/>
    <p:sldId id="583" r:id="rId8"/>
    <p:sldId id="351" r:id="rId9"/>
    <p:sldId id="586" r:id="rId10"/>
    <p:sldId id="590" r:id="rId11"/>
    <p:sldId id="353" r:id="rId12"/>
    <p:sldId id="597" r:id="rId13"/>
    <p:sldId id="571" r:id="rId14"/>
    <p:sldId id="603" r:id="rId15"/>
    <p:sldId id="577" r:id="rId16"/>
    <p:sldId id="598" r:id="rId17"/>
    <p:sldId id="578" r:id="rId18"/>
    <p:sldId id="563" r:id="rId19"/>
    <p:sldId id="579" r:id="rId20"/>
    <p:sldId id="599" r:id="rId21"/>
    <p:sldId id="576" r:id="rId22"/>
    <p:sldId id="588" r:id="rId23"/>
    <p:sldId id="288" r:id="rId24"/>
    <p:sldId id="289" r:id="rId25"/>
    <p:sldId id="290" r:id="rId26"/>
    <p:sldId id="601" r:id="rId27"/>
    <p:sldId id="355" r:id="rId28"/>
    <p:sldId id="589" r:id="rId29"/>
    <p:sldId id="580" r:id="rId30"/>
    <p:sldId id="585" r:id="rId31"/>
    <p:sldId id="581" r:id="rId32"/>
    <p:sldId id="602" r:id="rId33"/>
    <p:sldId id="572" r:id="rId34"/>
    <p:sldId id="360" r:id="rId35"/>
    <p:sldId id="582" r:id="rId36"/>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AB3071"/>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25455"/>
    <p:restoredTop sz="79456"/>
  </p:normalViewPr>
  <p:slideViewPr>
    <p:cSldViewPr snapToGrid="0">
      <p:cViewPr varScale="1">
        <p:scale>
          <a:sx n="97" d="100"/>
          <a:sy n="97" d="100"/>
        </p:scale>
        <p:origin x="1000" y="60"/>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4.xml"/><Relationship Id="rId13" Type="http://schemas.openxmlformats.org/officeDocument/2006/relationships/slide" Target="slides/slide9.xml"/><Relationship Id="rId18" Type="http://schemas.openxmlformats.org/officeDocument/2006/relationships/slide" Target="slides/slide14.xml"/><Relationship Id="rId26" Type="http://schemas.openxmlformats.org/officeDocument/2006/relationships/slide" Target="slides/slide22.xml"/><Relationship Id="rId39" Type="http://schemas.openxmlformats.org/officeDocument/2006/relationships/viewProps" Target="viewProps.xml"/><Relationship Id="rId3" Type="http://schemas.openxmlformats.org/officeDocument/2006/relationships/slideMaster" Target="slideMasters/slideMaster3.xml"/><Relationship Id="rId21" Type="http://schemas.openxmlformats.org/officeDocument/2006/relationships/slide" Target="slides/slide17.xml"/><Relationship Id="rId34" Type="http://schemas.openxmlformats.org/officeDocument/2006/relationships/slide" Target="slides/slide30.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slide" Target="slides/slide21.xml"/><Relationship Id="rId33" Type="http://schemas.openxmlformats.org/officeDocument/2006/relationships/slide" Target="slides/slide29.xml"/><Relationship Id="rId38" Type="http://schemas.openxmlformats.org/officeDocument/2006/relationships/presProps" Target="presProps.xml"/><Relationship Id="rId2" Type="http://schemas.openxmlformats.org/officeDocument/2006/relationships/slideMaster" Target="slideMasters/slideMaster2.xml"/><Relationship Id="rId16" Type="http://schemas.openxmlformats.org/officeDocument/2006/relationships/slide" Target="slides/slide12.xml"/><Relationship Id="rId20" Type="http://schemas.openxmlformats.org/officeDocument/2006/relationships/slide" Target="slides/slide16.xml"/><Relationship Id="rId29" Type="http://schemas.openxmlformats.org/officeDocument/2006/relationships/slide" Target="slides/slide25.xml"/><Relationship Id="rId41"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2.xml"/><Relationship Id="rId11" Type="http://schemas.openxmlformats.org/officeDocument/2006/relationships/slide" Target="slides/slide7.xml"/><Relationship Id="rId24" Type="http://schemas.openxmlformats.org/officeDocument/2006/relationships/slide" Target="slides/slide20.xml"/><Relationship Id="rId32" Type="http://schemas.openxmlformats.org/officeDocument/2006/relationships/slide" Target="slides/slide28.xml"/><Relationship Id="rId37" Type="http://schemas.openxmlformats.org/officeDocument/2006/relationships/notesMaster" Target="notesMasters/notesMaster1.xml"/><Relationship Id="rId40" Type="http://schemas.openxmlformats.org/officeDocument/2006/relationships/theme" Target="theme/theme1.xml"/><Relationship Id="rId5" Type="http://schemas.openxmlformats.org/officeDocument/2006/relationships/slide" Target="slides/slide1.xml"/><Relationship Id="rId15" Type="http://schemas.openxmlformats.org/officeDocument/2006/relationships/slide" Target="slides/slide11.xml"/><Relationship Id="rId23" Type="http://schemas.openxmlformats.org/officeDocument/2006/relationships/slide" Target="slides/slide19.xml"/><Relationship Id="rId28" Type="http://schemas.openxmlformats.org/officeDocument/2006/relationships/slide" Target="slides/slide24.xml"/><Relationship Id="rId36" Type="http://schemas.openxmlformats.org/officeDocument/2006/relationships/slide" Target="slides/slide32.xml"/><Relationship Id="rId10" Type="http://schemas.openxmlformats.org/officeDocument/2006/relationships/slide" Target="slides/slide6.xml"/><Relationship Id="rId19" Type="http://schemas.openxmlformats.org/officeDocument/2006/relationships/slide" Target="slides/slide15.xml"/><Relationship Id="rId31" Type="http://schemas.openxmlformats.org/officeDocument/2006/relationships/slide" Target="slides/slide27.xml"/><Relationship Id="rId4" Type="http://schemas.openxmlformats.org/officeDocument/2006/relationships/slideMaster" Target="slideMasters/slideMaster4.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slide" Target="slides/slide18.xml"/><Relationship Id="rId27" Type="http://schemas.openxmlformats.org/officeDocument/2006/relationships/slide" Target="slides/slide23.xml"/><Relationship Id="rId30" Type="http://schemas.openxmlformats.org/officeDocument/2006/relationships/slide" Target="slides/slide26.xml"/><Relationship Id="rId35" Type="http://schemas.openxmlformats.org/officeDocument/2006/relationships/slide" Target="slides/slide31.xml"/></Relationships>
</file>

<file path=ppt/diagrams/_rels/data2.xml.rels><?xml version="1.0" encoding="UTF-8" standalone="yes"?>
<Relationships xmlns="http://schemas.openxmlformats.org/package/2006/relationships"><Relationship Id="rId8" Type="http://schemas.openxmlformats.org/officeDocument/2006/relationships/image" Target="../media/image21.svg"/><Relationship Id="rId3" Type="http://schemas.openxmlformats.org/officeDocument/2006/relationships/image" Target="../media/image16.png"/><Relationship Id="rId7" Type="http://schemas.openxmlformats.org/officeDocument/2006/relationships/image" Target="../media/image20.png"/><Relationship Id="rId2" Type="http://schemas.openxmlformats.org/officeDocument/2006/relationships/image" Target="../media/image15.svg"/><Relationship Id="rId1" Type="http://schemas.openxmlformats.org/officeDocument/2006/relationships/image" Target="../media/image14.png"/><Relationship Id="rId6" Type="http://schemas.openxmlformats.org/officeDocument/2006/relationships/image" Target="../media/image19.svg"/><Relationship Id="rId5" Type="http://schemas.openxmlformats.org/officeDocument/2006/relationships/image" Target="../media/image18.png"/><Relationship Id="rId10" Type="http://schemas.openxmlformats.org/officeDocument/2006/relationships/image" Target="../media/image23.svg"/><Relationship Id="rId4" Type="http://schemas.openxmlformats.org/officeDocument/2006/relationships/image" Target="../media/image17.svg"/><Relationship Id="rId9" Type="http://schemas.openxmlformats.org/officeDocument/2006/relationships/image" Target="../media/image22.png"/></Relationships>
</file>

<file path=ppt/diagrams/_rels/drawing2.xml.rels><?xml version="1.0" encoding="UTF-8" standalone="yes"?>
<Relationships xmlns="http://schemas.openxmlformats.org/package/2006/relationships"><Relationship Id="rId8" Type="http://schemas.openxmlformats.org/officeDocument/2006/relationships/image" Target="../media/image21.svg"/><Relationship Id="rId3" Type="http://schemas.openxmlformats.org/officeDocument/2006/relationships/image" Target="../media/image16.png"/><Relationship Id="rId7" Type="http://schemas.openxmlformats.org/officeDocument/2006/relationships/image" Target="../media/image20.png"/><Relationship Id="rId2" Type="http://schemas.openxmlformats.org/officeDocument/2006/relationships/image" Target="../media/image15.svg"/><Relationship Id="rId1" Type="http://schemas.openxmlformats.org/officeDocument/2006/relationships/image" Target="../media/image14.png"/><Relationship Id="rId6" Type="http://schemas.openxmlformats.org/officeDocument/2006/relationships/image" Target="../media/image19.svg"/><Relationship Id="rId5" Type="http://schemas.openxmlformats.org/officeDocument/2006/relationships/image" Target="../media/image18.png"/><Relationship Id="rId10" Type="http://schemas.openxmlformats.org/officeDocument/2006/relationships/image" Target="../media/image23.svg"/><Relationship Id="rId4" Type="http://schemas.openxmlformats.org/officeDocument/2006/relationships/image" Target="../media/image17.svg"/><Relationship Id="rId9" Type="http://schemas.openxmlformats.org/officeDocument/2006/relationships/image" Target="../media/image22.png"/></Relationships>
</file>

<file path=ppt/diagrams/colors1.xml><?xml version="1.0" encoding="utf-8"?>
<dgm:colorsDef xmlns:dgm="http://schemas.openxmlformats.org/drawingml/2006/diagram" xmlns:a="http://schemas.openxmlformats.org/drawingml/2006/main" uniqueId="urn:microsoft.com/office/officeart/2005/8/colors/accent1_3">
  <dgm:title val=""/>
  <dgm:desc val=""/>
  <dgm:catLst>
    <dgm:cat type="accent1" pri="11300"/>
  </dgm:catLst>
  <dgm:styleLbl name="node0">
    <dgm:fillClrLst meth="repeat">
      <a:schemeClr val="accent1">
        <a:shade val="80000"/>
      </a:schemeClr>
    </dgm:fillClrLst>
    <dgm:linClrLst meth="repeat">
      <a:schemeClr val="lt1"/>
    </dgm:linClrLst>
    <dgm:effectClrLst/>
    <dgm:txLinClrLst/>
    <dgm:txFillClrLst/>
    <dgm:txEffectClrLst/>
  </dgm:styleLbl>
  <dgm:styleLbl name="alignNode1">
    <dgm:fillClrLst>
      <a:schemeClr val="accent1">
        <a:shade val="80000"/>
      </a:schemeClr>
      <a:schemeClr val="accent1">
        <a:tint val="70000"/>
      </a:schemeClr>
    </dgm:fillClrLst>
    <dgm:linClrLst>
      <a:schemeClr val="accent1">
        <a:shade val="80000"/>
      </a:schemeClr>
      <a:schemeClr val="accent1">
        <a:tint val="70000"/>
      </a:schemeClr>
    </dgm:linClrLst>
    <dgm:effectClrLst/>
    <dgm:txLinClrLst/>
    <dgm:txFillClrLst/>
    <dgm:txEffectClrLst/>
  </dgm:styleLbl>
  <dgm:styleLbl name="node1">
    <dgm:fillClrLst>
      <a:schemeClr val="accent1">
        <a:shade val="80000"/>
      </a:schemeClr>
      <a:schemeClr val="accent1">
        <a:tint val="70000"/>
      </a:schemeClr>
    </dgm:fillClrLst>
    <dgm:linClrLst meth="repeat">
      <a:schemeClr val="lt1"/>
    </dgm:linClrLst>
    <dgm:effectClrLst/>
    <dgm:txLinClrLst/>
    <dgm:txFillClrLst/>
    <dgm:txEffectClrLst/>
  </dgm:styleLbl>
  <dgm:styleLbl name="lnNode1">
    <dgm:fillClrLst>
      <a:schemeClr val="accent1">
        <a:shade val="80000"/>
      </a:schemeClr>
      <a:schemeClr val="accent1">
        <a:tint val="70000"/>
      </a:schemeClr>
    </dgm:fillClrLst>
    <dgm:linClrLst meth="repeat">
      <a:schemeClr val="lt1"/>
    </dgm:linClrLst>
    <dgm:effectClrLst/>
    <dgm:txLinClrLst/>
    <dgm:txFillClrLst/>
    <dgm:txEffectClrLst/>
  </dgm:styleLbl>
  <dgm:styleLbl name="vennNode1">
    <dgm:fillClrLst>
      <a:schemeClr val="accent1">
        <a:shade val="80000"/>
        <a:alpha val="50000"/>
      </a:schemeClr>
      <a:schemeClr val="accent1">
        <a:tint val="70000"/>
        <a:alpha val="50000"/>
      </a:schemeClr>
    </dgm:fillClrLst>
    <dgm:linClrLst meth="repeat">
      <a:schemeClr val="lt1"/>
    </dgm:linClrLst>
    <dgm:effectClrLst/>
    <dgm:txLinClrLst/>
    <dgm:txFillClrLst/>
    <dgm:txEffectClrLst/>
  </dgm:styleLbl>
  <dgm:styleLbl name="node2">
    <dgm:fillClrLst>
      <a:schemeClr val="accent1">
        <a:tint val="99000"/>
      </a:schemeClr>
    </dgm:fillClrLst>
    <dgm:linClrLst meth="repeat">
      <a:schemeClr val="lt1"/>
    </dgm:linClrLst>
    <dgm:effectClrLst/>
    <dgm:txLinClrLst/>
    <dgm:txFillClrLst/>
    <dgm:txEffectClrLst/>
  </dgm:styleLbl>
  <dgm:styleLbl name="node3">
    <dgm:fillClrLst>
      <a:schemeClr val="accent1">
        <a:tint val="80000"/>
      </a:schemeClr>
    </dgm:fillClrLst>
    <dgm:linClrLst meth="repeat">
      <a:schemeClr val="lt1"/>
    </dgm:linClrLst>
    <dgm:effectClrLst/>
    <dgm:txLinClrLst/>
    <dgm:txFillClrLst/>
    <dgm:txEffectClrLst/>
  </dgm:styleLbl>
  <dgm:styleLbl name="node4">
    <dgm:fillClrLst>
      <a:schemeClr val="accent1">
        <a:tint val="70000"/>
      </a:schemeClr>
    </dgm:fillClrLst>
    <dgm:linClrLst meth="repeat">
      <a:schemeClr val="lt1"/>
    </dgm:linClrLst>
    <dgm:effectClrLst/>
    <dgm:txLinClrLst/>
    <dgm:txFillClrLst/>
    <dgm:txEffectClrLst/>
  </dgm:styleLbl>
  <dgm:styleLbl name="fg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dgm:txEffectClrLst/>
  </dgm:styleLbl>
  <dgm:styleLbl name="fg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lt1"/>
    </dgm:txFillClrLst>
    <dgm:txEffectClrLst/>
  </dgm:styleLbl>
  <dgm:styleLbl name="bg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lt1"/>
    </dgm:txFillClrLst>
    <dgm:txEffectClrLst/>
  </dgm:styleLbl>
  <dgm:styleLbl name="sibTrans1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tx1"/>
    </dgm:txFillClrLst>
    <dgm:txEffectClrLst/>
  </dgm:styleLbl>
  <dgm:styleLbl name="callout">
    <dgm:fillClrLst meth="repeat">
      <a:schemeClr val="accent1"/>
    </dgm:fillClrLst>
    <dgm:linClrLst meth="repeat">
      <a:schemeClr val="accent1"/>
    </dgm:linClrLst>
    <dgm:effectClrLst/>
    <dgm:txLinClrLst/>
    <dgm:txFillClrLst meth="repeat">
      <a:schemeClr val="tx1"/>
    </dgm:txFillClrLst>
    <dgm:txEffectClrLst/>
  </dgm:styleLbl>
  <dgm:styleLbl name="asst0">
    <dgm:fillClrLst meth="repeat">
      <a:schemeClr val="accent1">
        <a:shade val="80000"/>
      </a:schemeClr>
    </dgm:fillClrLst>
    <dgm:linClrLst meth="repeat">
      <a:schemeClr val="lt1"/>
    </dgm:linClrLst>
    <dgm:effectClrLst/>
    <dgm:txLinClrLst/>
    <dgm:txFillClrLst/>
    <dgm:txEffectClrLst/>
  </dgm:styleLbl>
  <dgm:styleLbl name="asst1">
    <dgm:fillClrLst meth="repeat">
      <a:schemeClr val="accent1">
        <a:shade val="80000"/>
      </a:schemeClr>
    </dgm:fillClrLst>
    <dgm:linClrLst meth="repeat">
      <a:schemeClr val="lt1"/>
    </dgm:linClrLst>
    <dgm:effectClrLst/>
    <dgm:txLinClrLst/>
    <dgm:txFillClrLst/>
    <dgm:txEffectClrLst/>
  </dgm:styleLbl>
  <dgm:styleLbl name="asst2">
    <dgm:fillClrLst>
      <a:schemeClr val="accent1">
        <a:tint val="99000"/>
      </a:schemeClr>
    </dgm:fillClrLst>
    <dgm:linClrLst meth="repeat">
      <a:schemeClr val="lt1"/>
    </dgm:linClrLst>
    <dgm:effectClrLst/>
    <dgm:txLinClrLst/>
    <dgm:txFillClrLst/>
    <dgm:txEffectClrLst/>
  </dgm:styleLbl>
  <dgm:styleLbl name="asst3">
    <dgm:fillClrLst>
      <a:schemeClr val="accent1">
        <a:tint val="80000"/>
      </a:schemeClr>
    </dgm:fillClrLst>
    <dgm:linClrLst meth="repeat">
      <a:schemeClr val="lt1"/>
    </dgm:linClrLst>
    <dgm:effectClrLst/>
    <dgm:txLinClrLst/>
    <dgm:txFillClrLst/>
    <dgm:txEffectClrLst/>
  </dgm:styleLbl>
  <dgm:styleLbl name="asst4">
    <dgm:fillClrLst>
      <a:schemeClr val="accent1">
        <a:tint val="70000"/>
      </a:schemeClr>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a:tint val="90000"/>
      </a:schemeClr>
    </dgm:fillClrLst>
    <dgm:linClrLst meth="repeat">
      <a:schemeClr val="accent1">
        <a:tint val="90000"/>
      </a:schemeClr>
    </dgm:linClrLst>
    <dgm:effectClrLst/>
    <dgm:txLinClrLst/>
    <dgm:txFillClrLst/>
    <dgm:txEffectClrLst/>
  </dgm:styleLbl>
  <dgm:styleLbl name="parChTrans2D3">
    <dgm:fillClrLst meth="repeat">
      <a:schemeClr val="accent1">
        <a:tint val="70000"/>
      </a:schemeClr>
    </dgm:fillClrLst>
    <dgm:linClrLst meth="repeat">
      <a:schemeClr val="accent1">
        <a:tint val="70000"/>
      </a:schemeClr>
    </dgm:linClrLst>
    <dgm:effectClrLst/>
    <dgm:txLinClrLst/>
    <dgm:txFillClrLst/>
    <dgm:txEffectClrLst/>
  </dgm:styleLbl>
  <dgm:styleLbl name="parChTrans2D4">
    <dgm:fillClrLst meth="repeat">
      <a:schemeClr val="accent1">
        <a:tint val="50000"/>
      </a:schemeClr>
    </dgm:fillClrLst>
    <dgm:linClrLst meth="repeat">
      <a:schemeClr val="accent1">
        <a:tint val="50000"/>
      </a:schemeClr>
    </dgm:linClrLst>
    <dgm:effectClrLst/>
    <dgm:txLinClrLst/>
    <dgm:txFillClrLst meth="repeat">
      <a:schemeClr val="lt1"/>
    </dgm:txFillClrLst>
    <dgm:txEffectClrLst/>
  </dgm:styleLbl>
  <dgm:styleLbl name="parChTrans1D1">
    <dgm:fillClrLst meth="repeat">
      <a:schemeClr val="accent1">
        <a:shade val="80000"/>
      </a:schemeClr>
    </dgm:fillClrLst>
    <dgm:linClrLst meth="repeat">
      <a:schemeClr val="accent1">
        <a:shade val="80000"/>
      </a:schemeClr>
    </dgm:linClrLst>
    <dgm:effectClrLst/>
    <dgm:txLinClrLst/>
    <dgm:txFillClrLst meth="repeat">
      <a:schemeClr val="tx1"/>
    </dgm:txFillClrLst>
    <dgm:txEffectClrLst/>
  </dgm:styleLbl>
  <dgm:styleLbl name="parChTrans1D2">
    <dgm:fillClrLst meth="repeat">
      <a:schemeClr val="accent1">
        <a:tint val="99000"/>
      </a:schemeClr>
    </dgm:fillClrLst>
    <dgm:linClrLst meth="repeat">
      <a:schemeClr val="accent1">
        <a:tint val="99000"/>
      </a:schemeClr>
    </dgm:linClrLst>
    <dgm:effectClrLst/>
    <dgm:txLinClrLst/>
    <dgm:txFillClrLst meth="repeat">
      <a:schemeClr val="tx1"/>
    </dgm:txFillClrLst>
    <dgm:txEffectClrLst/>
  </dgm:styleLbl>
  <dgm:styleLbl name="parChTrans1D3">
    <dgm:fillClrLst meth="repeat">
      <a:schemeClr val="accent1">
        <a:tint val="80000"/>
      </a:schemeClr>
    </dgm:fillClrLst>
    <dgm:linClrLst meth="repeat">
      <a:schemeClr val="accent1">
        <a:tint val="80000"/>
      </a:schemeClr>
    </dgm:linClrLst>
    <dgm:effectClrLst/>
    <dgm:txLinClrLst/>
    <dgm:txFillClrLst meth="repeat">
      <a:schemeClr val="tx1"/>
    </dgm:txFillClrLst>
    <dgm:txEffectClrLst/>
  </dgm:styleLbl>
  <dgm:styleLbl name="parChTrans1D4">
    <dgm:fillClrLst meth="repeat">
      <a:schemeClr val="accent1">
        <a:tint val="70000"/>
      </a:schemeClr>
    </dgm:fillClrLst>
    <dgm:linClrLst meth="repeat">
      <a:schemeClr val="accent1">
        <a:tint val="70000"/>
      </a:schemeClr>
    </dgm:linClrLst>
    <dgm:effectClrLst/>
    <dgm:txLinClrLst/>
    <dgm:txFillClrLst meth="repeat">
      <a:schemeClr val="tx1"/>
    </dgm:txFillClrLst>
    <dgm:txEffectClrLst/>
  </dgm:styleLbl>
  <dgm:styleLbl name="f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conF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align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solidFgAcc1">
    <dgm:fillClrLst meth="repeat">
      <a:schemeClr val="lt1"/>
    </dgm:fillClrLst>
    <dgm:linClrLst>
      <a:schemeClr val="accent1">
        <a:shade val="80000"/>
      </a:schemeClr>
      <a:schemeClr val="accent1">
        <a:tint val="70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a:tint val="99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a:tint val="8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a:tint val="70000"/>
      </a:schemeClr>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1">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18/5/colors/Iconchunking_neutralbg_colorful1">
  <dgm:title val=""/>
  <dgm:desc val=""/>
  <dgm:catLst>
    <dgm:cat type="colorful" pri="10100"/>
  </dgm:catLst>
  <dgm:styleLbl name="node0">
    <dgm:fillClrLst meth="repeat">
      <a:schemeClr val="accent1"/>
    </dgm:fillClrLst>
    <dgm:linClrLst meth="repeat">
      <a:schemeClr val="lt1"/>
    </dgm:linClrLst>
    <dgm:effectClrLst/>
    <dgm:txLinClrLst/>
    <dgm:txFillClrLst/>
    <dgm:txEffectClrLst/>
  </dgm:styleLbl>
  <dgm:styleLbl name="node1">
    <dgm:fillClrLst meth="repeat">
      <a:schemeClr val="accent2"/>
      <a:schemeClr val="accent3"/>
      <a:schemeClr val="accent4"/>
      <a:schemeClr val="accent5"/>
      <a:schemeClr val="accent6"/>
    </dgm:fillClrLst>
    <dgm:linClrLst meth="repeat">
      <a:schemeClr val="lt1">
        <a:alpha val="0"/>
      </a:schemeClr>
    </dgm:linClrLst>
    <dgm:effectClrLst/>
    <dgm:txLinClrLst/>
    <dgm:txFillClrLst/>
    <dgm:txEffectClrLst/>
  </dgm:styleLbl>
  <dgm:styleLbl name="alignNode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dgm:txEffectClrLst/>
  </dgm:styleLbl>
  <dgm:styleLbl name="ln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vennNode1">
    <dgm:fillClrLst meth="repeat">
      <a:schemeClr val="accent2">
        <a:alpha val="50000"/>
      </a:schemeClr>
      <a:schemeClr val="accent3">
        <a:alpha val="50000"/>
      </a:schemeClr>
      <a:schemeClr val="accent4">
        <a:alpha val="50000"/>
      </a:schemeClr>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2"/>
    </dgm:fillClrLst>
    <dgm:linClrLst meth="repeat">
      <a:schemeClr val="lt1"/>
    </dgm:linClrLst>
    <dgm:effectClrLst/>
    <dgm:txLinClrLst/>
    <dgm:txFillClrLst/>
    <dgm:txEffectClrLst/>
  </dgm:styleLbl>
  <dgm:styleLbl name="node3">
    <dgm:fillClrLst>
      <a:schemeClr val="accent3"/>
    </dgm:fillClrLst>
    <dgm:linClrLst meth="repeat">
      <a:schemeClr val="lt1"/>
    </dgm:linClrLst>
    <dgm:effectClrLst/>
    <dgm:txLinClrLst/>
    <dgm:txFillClrLst/>
    <dgm:txEffectClrLst/>
  </dgm:styleLbl>
  <dgm:styleLbl name="node4">
    <dgm:fillClrLst>
      <a:schemeClr val="accent4"/>
    </dgm:fillClrLst>
    <dgm:linClrLst meth="repeat">
      <a:schemeClr val="lt1"/>
    </dgm:linClrLst>
    <dgm:effectClrLst/>
    <dgm:txLinClrLst/>
    <dgm:txFillClrLst/>
    <dgm:txEffectClrLst/>
  </dgm:styleLbl>
  <dgm:styleLbl name="fgImgPlace1">
    <dgm:fillClrLst meth="repeat">
      <a:schemeClr val="accent2">
        <a:tint val="50000"/>
      </a:schemeClr>
      <a:schemeClr val="accent3">
        <a:tint val="50000"/>
      </a:schemeClr>
      <a:schemeClr val="accent4">
        <a:tint val="50000"/>
      </a:schemeClr>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schemeClr val="accent3"/>
      <a:schemeClr val="accent4"/>
      <a:schemeClr val="accent5"/>
      <a:schemeClr val="accent6"/>
    </dgm:fillClrLst>
    <dgm:linClrLst meth="cycle">
      <a:schemeClr val="lt1"/>
    </dgm:linClrLst>
    <dgm:effectClrLst/>
    <dgm:txLinClrLst/>
    <dgm:txFillClrLst/>
    <dgm:txEffectClrLst/>
  </dgm:styleLbl>
  <dgm:styleLbl name="f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b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sibTrans1D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a:schemeClr val="accent3"/>
    </dgm:fillClrLst>
    <dgm:linClrLst meth="repeat">
      <a:schemeClr val="lt1"/>
    </dgm:linClrLst>
    <dgm:effectClrLst/>
    <dgm:txLinClrLst/>
    <dgm:txFillClrLst/>
    <dgm:txEffectClrLst/>
  </dgm:styleLbl>
  <dgm:styleLbl name="asst3">
    <dgm:fillClrLst>
      <a:schemeClr val="accent4"/>
    </dgm:fillClrLst>
    <dgm:linClrLst meth="repeat">
      <a:schemeClr val="lt1"/>
    </dgm:linClrLst>
    <dgm:effectClrLst/>
    <dgm:txLinClrLst/>
    <dgm:txFillClrLst/>
    <dgm:txEffectClrLst/>
  </dgm:styleLbl>
  <dgm:styleLbl name="asst4">
    <dgm:fillClrLst>
      <a:schemeClr val="accent5"/>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1"/>
    </dgm:linClrLst>
    <dgm:effectClrLst/>
    <dgm:txLinClrLst/>
    <dgm:txFillClrLst meth="repeat">
      <a:schemeClr val="tx1"/>
    </dgm:txFillClrLst>
    <dgm:txEffectClrLst/>
  </dgm:styleLbl>
  <dgm:styleLbl name="parChTrans1D2">
    <dgm:fillClrLst meth="repeat">
      <a:schemeClr val="accent3">
        <a:tint val="90000"/>
      </a:schemeClr>
    </dgm:fillClrLst>
    <dgm:linClrLst meth="repeat">
      <a:schemeClr val="accent2"/>
    </dgm:linClrLst>
    <dgm:effectClrLst/>
    <dgm:txLinClrLst/>
    <dgm:txFillClrLst meth="repeat">
      <a:schemeClr val="tx1"/>
    </dgm:txFillClrLst>
    <dgm:txEffectClrLst/>
  </dgm:styleLbl>
  <dgm:styleLbl name="parChTrans1D3">
    <dgm:fillClrLst meth="repeat">
      <a:schemeClr val="accent4">
        <a:tint val="70000"/>
      </a:schemeClr>
    </dgm:fillClrLst>
    <dgm:linClrLst meth="repeat">
      <a:schemeClr val="accent3"/>
    </dgm:linClrLst>
    <dgm:effectClrLst/>
    <dgm:txLinClrLst/>
    <dgm:txFillClrLst meth="repeat">
      <a:schemeClr val="tx1"/>
    </dgm:txFillClrLst>
    <dgm:txEffectClrLst/>
  </dgm:styleLbl>
  <dgm:styleLbl name="parChTrans1D4">
    <dgm:fillClrLst meth="repeat">
      <a:schemeClr val="accent5">
        <a:tint val="50000"/>
      </a:schemeClr>
    </dgm:fillClrLst>
    <dgm:linClrLst meth="repeat">
      <a:schemeClr val="accent4"/>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F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B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f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align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2"/>
    </dgm:linClrLst>
    <dgm:effectClrLst/>
    <dgm:txLinClrLst/>
    <dgm:txFillClrLst meth="repeat">
      <a:schemeClr val="dk1"/>
    </dgm:txFillClrLst>
    <dgm:txEffectClrLst/>
  </dgm:styleLbl>
  <dgm:styleLbl name="fgAcc3">
    <dgm:fillClrLst meth="repeat">
      <a:schemeClr val="lt1">
        <a:alpha val="90000"/>
      </a:schemeClr>
    </dgm:fillClrLst>
    <dgm:linClrLst>
      <a:schemeClr val="accent3"/>
    </dgm:linClrLst>
    <dgm:effectClrLst/>
    <dgm:txLinClrLst/>
    <dgm:txFillClrLst meth="repeat">
      <a:schemeClr val="dk1"/>
    </dgm:txFillClrLst>
    <dgm:txEffectClrLst/>
  </dgm:styleLbl>
  <dgm:styleLbl name="fgAcc4">
    <dgm:fillClrLst meth="repeat">
      <a:schemeClr val="lt1">
        <a:alpha val="90000"/>
      </a:schemeClr>
    </dgm:fillClrLst>
    <dgm:linClrLst>
      <a:schemeClr val="accent4"/>
    </dgm:linClrLst>
    <dgm:effectClrLst/>
    <dgm:txLinClrLst/>
    <dgm:txFillClrLst meth="repeat">
      <a:schemeClr val="dk1"/>
    </dgm:txFillClrLst>
    <dgm:txEffectClrLst/>
  </dgm:styleLbl>
  <dgm:styleLbl name="bgShp">
    <dgm:fillClrLst meth="repeat">
      <a:schemeClr val="bg1">
        <a:lumMod val="95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00675254-3194-2B49-B044-DD68AAED2F66}" type="doc">
      <dgm:prSet loTypeId="urn:microsoft.com/office/officeart/2005/8/layout/venn1" loCatId="icon" qsTypeId="urn:microsoft.com/office/officeart/2005/8/quickstyle/simple2" qsCatId="simple" csTypeId="urn:microsoft.com/office/officeart/2005/8/colors/accent1_3" csCatId="accent1" phldr="1"/>
      <dgm:spPr/>
      <dgm:t>
        <a:bodyPr/>
        <a:lstStyle/>
        <a:p>
          <a:endParaRPr lang="en-US"/>
        </a:p>
      </dgm:t>
    </dgm:pt>
    <dgm:pt modelId="{43DAAF9D-429A-B04E-A1AA-C9C9440DD29E}">
      <dgm:prSet/>
      <dgm:spPr/>
      <dgm:t>
        <a:bodyPr/>
        <a:lstStyle/>
        <a:p>
          <a:r>
            <a:rPr lang="en-US" dirty="0"/>
            <a:t>Applied Research </a:t>
          </a:r>
        </a:p>
      </dgm:t>
    </dgm:pt>
    <dgm:pt modelId="{D8433422-8459-3B49-AC65-A6D45C437819}" type="parTrans" cxnId="{3FC85334-6C85-7144-B8DF-7ED379BB28CD}">
      <dgm:prSet/>
      <dgm:spPr/>
      <dgm:t>
        <a:bodyPr/>
        <a:lstStyle/>
        <a:p>
          <a:endParaRPr lang="en-US"/>
        </a:p>
      </dgm:t>
    </dgm:pt>
    <dgm:pt modelId="{32AFE75B-2CE2-E241-98EE-D6AD63E3BC13}" type="sibTrans" cxnId="{3FC85334-6C85-7144-B8DF-7ED379BB28CD}">
      <dgm:prSet/>
      <dgm:spPr/>
      <dgm:t>
        <a:bodyPr/>
        <a:lstStyle/>
        <a:p>
          <a:endParaRPr lang="en-US"/>
        </a:p>
      </dgm:t>
    </dgm:pt>
    <dgm:pt modelId="{B2304059-0873-0F44-84F5-755FD5D56180}">
      <dgm:prSet/>
      <dgm:spPr/>
      <dgm:t>
        <a:bodyPr/>
        <a:lstStyle/>
        <a:p>
          <a:r>
            <a:rPr lang="en-US" dirty="0"/>
            <a:t>User Research</a:t>
          </a:r>
        </a:p>
      </dgm:t>
    </dgm:pt>
    <dgm:pt modelId="{F5A71100-8CE9-8B4D-9095-63892226BA40}" type="parTrans" cxnId="{75729B13-9487-5F40-B065-04DD87930B9F}">
      <dgm:prSet/>
      <dgm:spPr/>
      <dgm:t>
        <a:bodyPr/>
        <a:lstStyle/>
        <a:p>
          <a:endParaRPr lang="en-US"/>
        </a:p>
      </dgm:t>
    </dgm:pt>
    <dgm:pt modelId="{97B4B998-0EC1-5A4C-8E5D-4C086337B121}" type="sibTrans" cxnId="{75729B13-9487-5F40-B065-04DD87930B9F}">
      <dgm:prSet/>
      <dgm:spPr/>
      <dgm:t>
        <a:bodyPr/>
        <a:lstStyle/>
        <a:p>
          <a:endParaRPr lang="en-US"/>
        </a:p>
      </dgm:t>
    </dgm:pt>
    <dgm:pt modelId="{D29E7F53-9412-9646-BC79-9DECC28C50D8}">
      <dgm:prSet/>
      <dgm:spPr/>
      <dgm:t>
        <a:bodyPr/>
        <a:lstStyle/>
        <a:p>
          <a:r>
            <a:rPr lang="en-US" dirty="0"/>
            <a:t>Research Library Partnership</a:t>
          </a:r>
        </a:p>
      </dgm:t>
    </dgm:pt>
    <dgm:pt modelId="{7A506BBA-6F65-2149-BCA7-BB94563994FB}" type="parTrans" cxnId="{5242714E-B88F-6D42-8B34-4116456BE634}">
      <dgm:prSet/>
      <dgm:spPr/>
      <dgm:t>
        <a:bodyPr/>
        <a:lstStyle/>
        <a:p>
          <a:endParaRPr lang="en-US"/>
        </a:p>
      </dgm:t>
    </dgm:pt>
    <dgm:pt modelId="{A27061AF-28F5-E84C-8405-2B076D179F70}" type="sibTrans" cxnId="{5242714E-B88F-6D42-8B34-4116456BE634}">
      <dgm:prSet/>
      <dgm:spPr/>
      <dgm:t>
        <a:bodyPr/>
        <a:lstStyle/>
        <a:p>
          <a:endParaRPr lang="en-US"/>
        </a:p>
      </dgm:t>
    </dgm:pt>
    <dgm:pt modelId="{16916C51-8EE7-F149-8A78-AF1B52DC9830}" type="pres">
      <dgm:prSet presAssocID="{00675254-3194-2B49-B044-DD68AAED2F66}" presName="compositeShape" presStyleCnt="0">
        <dgm:presLayoutVars>
          <dgm:chMax val="7"/>
          <dgm:dir/>
          <dgm:resizeHandles val="exact"/>
        </dgm:presLayoutVars>
      </dgm:prSet>
      <dgm:spPr/>
    </dgm:pt>
    <dgm:pt modelId="{11A49DDE-BE22-2B4B-B531-CC7F3B9E25A7}" type="pres">
      <dgm:prSet presAssocID="{D29E7F53-9412-9646-BC79-9DECC28C50D8}" presName="circ1" presStyleLbl="vennNode1" presStyleIdx="0" presStyleCnt="3" custLinFactNeighborX="467" custLinFactNeighborY="801"/>
      <dgm:spPr/>
    </dgm:pt>
    <dgm:pt modelId="{2EB68A54-1666-4949-AFC9-C36C6A61F2BE}" type="pres">
      <dgm:prSet presAssocID="{D29E7F53-9412-9646-BC79-9DECC28C50D8}" presName="circ1Tx" presStyleLbl="revTx" presStyleIdx="0" presStyleCnt="0">
        <dgm:presLayoutVars>
          <dgm:chMax val="0"/>
          <dgm:chPref val="0"/>
          <dgm:bulletEnabled val="1"/>
        </dgm:presLayoutVars>
      </dgm:prSet>
      <dgm:spPr/>
    </dgm:pt>
    <dgm:pt modelId="{1DD7A0DA-C113-804D-8827-FE7278498856}" type="pres">
      <dgm:prSet presAssocID="{43DAAF9D-429A-B04E-A1AA-C9C9440DD29E}" presName="circ2" presStyleLbl="vennNode1" presStyleIdx="1" presStyleCnt="3" custLinFactNeighborX="421"/>
      <dgm:spPr/>
    </dgm:pt>
    <dgm:pt modelId="{8BA7EB28-C373-CE4A-BA62-EF4949A9BD04}" type="pres">
      <dgm:prSet presAssocID="{43DAAF9D-429A-B04E-A1AA-C9C9440DD29E}" presName="circ2Tx" presStyleLbl="revTx" presStyleIdx="0" presStyleCnt="0">
        <dgm:presLayoutVars>
          <dgm:chMax val="0"/>
          <dgm:chPref val="0"/>
          <dgm:bulletEnabled val="1"/>
        </dgm:presLayoutVars>
      </dgm:prSet>
      <dgm:spPr/>
    </dgm:pt>
    <dgm:pt modelId="{686895B8-04C9-C841-B1CA-AC738729DDF4}" type="pres">
      <dgm:prSet presAssocID="{B2304059-0873-0F44-84F5-755FD5D56180}" presName="circ3" presStyleLbl="vennNode1" presStyleIdx="2" presStyleCnt="3" custLinFactNeighborX="1116" custLinFactNeighborY="-842"/>
      <dgm:spPr/>
    </dgm:pt>
    <dgm:pt modelId="{FA4910A4-53CD-6846-B0AB-9E7B63E5800E}" type="pres">
      <dgm:prSet presAssocID="{B2304059-0873-0F44-84F5-755FD5D56180}" presName="circ3Tx" presStyleLbl="revTx" presStyleIdx="0" presStyleCnt="0">
        <dgm:presLayoutVars>
          <dgm:chMax val="0"/>
          <dgm:chPref val="0"/>
          <dgm:bulletEnabled val="1"/>
        </dgm:presLayoutVars>
      </dgm:prSet>
      <dgm:spPr/>
    </dgm:pt>
  </dgm:ptLst>
  <dgm:cxnLst>
    <dgm:cxn modelId="{75729B13-9487-5F40-B065-04DD87930B9F}" srcId="{00675254-3194-2B49-B044-DD68AAED2F66}" destId="{B2304059-0873-0F44-84F5-755FD5D56180}" srcOrd="2" destOrd="0" parTransId="{F5A71100-8CE9-8B4D-9095-63892226BA40}" sibTransId="{97B4B998-0EC1-5A4C-8E5D-4C086337B121}"/>
    <dgm:cxn modelId="{3FC85334-6C85-7144-B8DF-7ED379BB28CD}" srcId="{00675254-3194-2B49-B044-DD68AAED2F66}" destId="{43DAAF9D-429A-B04E-A1AA-C9C9440DD29E}" srcOrd="1" destOrd="0" parTransId="{D8433422-8459-3B49-AC65-A6D45C437819}" sibTransId="{32AFE75B-2CE2-E241-98EE-D6AD63E3BC13}"/>
    <dgm:cxn modelId="{FDA65B36-D857-504C-B02D-281F768EA3B7}" type="presOf" srcId="{B2304059-0873-0F44-84F5-755FD5D56180}" destId="{FA4910A4-53CD-6846-B0AB-9E7B63E5800E}" srcOrd="1" destOrd="0" presId="urn:microsoft.com/office/officeart/2005/8/layout/venn1"/>
    <dgm:cxn modelId="{3F23C15C-CC87-A548-B996-8D89F2B5D4BD}" type="presOf" srcId="{B2304059-0873-0F44-84F5-755FD5D56180}" destId="{686895B8-04C9-C841-B1CA-AC738729DDF4}" srcOrd="0" destOrd="0" presId="urn:microsoft.com/office/officeart/2005/8/layout/venn1"/>
    <dgm:cxn modelId="{5242714E-B88F-6D42-8B34-4116456BE634}" srcId="{00675254-3194-2B49-B044-DD68AAED2F66}" destId="{D29E7F53-9412-9646-BC79-9DECC28C50D8}" srcOrd="0" destOrd="0" parTransId="{7A506BBA-6F65-2149-BCA7-BB94563994FB}" sibTransId="{A27061AF-28F5-E84C-8405-2B076D179F70}"/>
    <dgm:cxn modelId="{57D57E70-B779-A447-BAC2-81ECBDA7D56A}" type="presOf" srcId="{D29E7F53-9412-9646-BC79-9DECC28C50D8}" destId="{2EB68A54-1666-4949-AFC9-C36C6A61F2BE}" srcOrd="1" destOrd="0" presId="urn:microsoft.com/office/officeart/2005/8/layout/venn1"/>
    <dgm:cxn modelId="{5232B956-5C8D-954E-9FC5-1AC927A4D6B9}" type="presOf" srcId="{D29E7F53-9412-9646-BC79-9DECC28C50D8}" destId="{11A49DDE-BE22-2B4B-B531-CC7F3B9E25A7}" srcOrd="0" destOrd="0" presId="urn:microsoft.com/office/officeart/2005/8/layout/venn1"/>
    <dgm:cxn modelId="{7BE6AFC3-9A10-7A4E-9B6C-E1F0B1CA9F65}" type="presOf" srcId="{43DAAF9D-429A-B04E-A1AA-C9C9440DD29E}" destId="{1DD7A0DA-C113-804D-8827-FE7278498856}" srcOrd="0" destOrd="0" presId="urn:microsoft.com/office/officeart/2005/8/layout/venn1"/>
    <dgm:cxn modelId="{15FE01E0-26C7-4744-8C3D-F020656C732F}" type="presOf" srcId="{00675254-3194-2B49-B044-DD68AAED2F66}" destId="{16916C51-8EE7-F149-8A78-AF1B52DC9830}" srcOrd="0" destOrd="0" presId="urn:microsoft.com/office/officeart/2005/8/layout/venn1"/>
    <dgm:cxn modelId="{D810BDEC-58D8-4C48-A8F1-688D7018A460}" type="presOf" srcId="{43DAAF9D-429A-B04E-A1AA-C9C9440DD29E}" destId="{8BA7EB28-C373-CE4A-BA62-EF4949A9BD04}" srcOrd="1" destOrd="0" presId="urn:microsoft.com/office/officeart/2005/8/layout/venn1"/>
    <dgm:cxn modelId="{4CAE2C20-7AF3-2A47-A587-EC641AF207B8}" type="presParOf" srcId="{16916C51-8EE7-F149-8A78-AF1B52DC9830}" destId="{11A49DDE-BE22-2B4B-B531-CC7F3B9E25A7}" srcOrd="0" destOrd="0" presId="urn:microsoft.com/office/officeart/2005/8/layout/venn1"/>
    <dgm:cxn modelId="{7DDFBE70-9919-7141-AD87-B96AD9212504}" type="presParOf" srcId="{16916C51-8EE7-F149-8A78-AF1B52DC9830}" destId="{2EB68A54-1666-4949-AFC9-C36C6A61F2BE}" srcOrd="1" destOrd="0" presId="urn:microsoft.com/office/officeart/2005/8/layout/venn1"/>
    <dgm:cxn modelId="{632E6EFF-86F3-4B40-BAC4-67BAEF0277F3}" type="presParOf" srcId="{16916C51-8EE7-F149-8A78-AF1B52DC9830}" destId="{1DD7A0DA-C113-804D-8827-FE7278498856}" srcOrd="2" destOrd="0" presId="urn:microsoft.com/office/officeart/2005/8/layout/venn1"/>
    <dgm:cxn modelId="{A0558BE2-0056-324E-84A9-C0D89E0D5058}" type="presParOf" srcId="{16916C51-8EE7-F149-8A78-AF1B52DC9830}" destId="{8BA7EB28-C373-CE4A-BA62-EF4949A9BD04}" srcOrd="3" destOrd="0" presId="urn:microsoft.com/office/officeart/2005/8/layout/venn1"/>
    <dgm:cxn modelId="{9A78D9D4-8B45-1644-ACEA-6F6BE73174A1}" type="presParOf" srcId="{16916C51-8EE7-F149-8A78-AF1B52DC9830}" destId="{686895B8-04C9-C841-B1CA-AC738729DDF4}" srcOrd="4" destOrd="0" presId="urn:microsoft.com/office/officeart/2005/8/layout/venn1"/>
    <dgm:cxn modelId="{ED9DC2F7-51C6-1C49-9B7E-B642EE79CED4}" type="presParOf" srcId="{16916C51-8EE7-F149-8A78-AF1B52DC9830}" destId="{FA4910A4-53CD-6846-B0AB-9E7B63E5800E}" srcOrd="5" destOrd="0" presId="urn:microsoft.com/office/officeart/2005/8/layout/venn1"/>
  </dgm:cxnLst>
  <dgm:bg/>
  <dgm:whole/>
  <dgm:extLst>
    <a:ext uri="http://schemas.microsoft.com/office/drawing/2008/diagram">
      <dsp:dataModelExt xmlns:dsp="http://schemas.microsoft.com/office/drawing/2008/diagram" relId="rId7" minVer="http://schemas.openxmlformats.org/drawingml/2006/diagram"/>
    </a:ext>
    <a:ext uri="{C62137D5-CB1D-491B-B009-E17868A290BF}">
      <dgm14:recolorImg xmlns:dgm14="http://schemas.microsoft.com/office/drawing/2010/diagram" val="1"/>
    </a:ext>
  </dgm:extLst>
</dgm:dataModel>
</file>

<file path=ppt/diagrams/data2.xml><?xml version="1.0" encoding="utf-8"?>
<dgm:dataModel xmlns:dgm="http://schemas.openxmlformats.org/drawingml/2006/diagram" xmlns:a="http://schemas.openxmlformats.org/drawingml/2006/main">
  <dgm:ptLst>
    <dgm:pt modelId="{39756438-CCB5-47F6-B812-76B510E48391}" type="doc">
      <dgm:prSet loTypeId="urn:microsoft.com/office/officeart/2018/2/layout/IconVerticalSolidList" loCatId="icon" qsTypeId="urn:microsoft.com/office/officeart/2005/8/quickstyle/simple1" qsCatId="simple" csTypeId="urn:microsoft.com/office/officeart/2018/5/colors/Iconchunking_neutralbg_colorful1" csCatId="colorful" phldr="1"/>
      <dgm:spPr/>
      <dgm:t>
        <a:bodyPr/>
        <a:lstStyle/>
        <a:p>
          <a:endParaRPr lang="en-US"/>
        </a:p>
      </dgm:t>
    </dgm:pt>
    <dgm:pt modelId="{5249500E-7E36-4029-A5CB-C4201F3CBBBA}">
      <dgm:prSet custT="1"/>
      <dgm:spPr/>
      <dgm:t>
        <a:bodyPr/>
        <a:lstStyle/>
        <a:p>
          <a:pPr>
            <a:lnSpc>
              <a:spcPct val="100000"/>
            </a:lnSpc>
          </a:pPr>
          <a:r>
            <a:rPr lang="en-US" sz="2400" b="0" dirty="0">
              <a:latin typeface="Arial" panose="020B0604020202020204" pitchFamily="34" charset="0"/>
              <a:cs typeface="Arial" panose="020B0604020202020204" pitchFamily="34" charset="0"/>
            </a:rPr>
            <a:t>People are connections to knowledge</a:t>
          </a:r>
        </a:p>
      </dgm:t>
    </dgm:pt>
    <dgm:pt modelId="{15BEECE4-1D22-4572-80A1-8746BD165660}" type="parTrans" cxnId="{568F7311-94D2-420F-B363-36A405553462}">
      <dgm:prSet/>
      <dgm:spPr/>
      <dgm:t>
        <a:bodyPr/>
        <a:lstStyle/>
        <a:p>
          <a:endParaRPr lang="en-US"/>
        </a:p>
      </dgm:t>
    </dgm:pt>
    <dgm:pt modelId="{F2A09C39-4266-436F-BC26-EF4FF1DB4944}" type="sibTrans" cxnId="{568F7311-94D2-420F-B363-36A405553462}">
      <dgm:prSet/>
      <dgm:spPr/>
      <dgm:t>
        <a:bodyPr/>
        <a:lstStyle/>
        <a:p>
          <a:pPr>
            <a:lnSpc>
              <a:spcPct val="100000"/>
            </a:lnSpc>
          </a:pPr>
          <a:endParaRPr lang="en-US"/>
        </a:p>
      </dgm:t>
    </dgm:pt>
    <dgm:pt modelId="{7402F479-6345-4421-91F7-CE37A204031A}">
      <dgm:prSet custT="1"/>
      <dgm:spPr/>
      <dgm:t>
        <a:bodyPr/>
        <a:lstStyle/>
        <a:p>
          <a:pPr>
            <a:lnSpc>
              <a:spcPct val="100000"/>
            </a:lnSpc>
          </a:pPr>
          <a:r>
            <a:rPr lang="en-US" sz="2400" b="0" dirty="0">
              <a:latin typeface="Arial" panose="020B0604020202020204" pitchFamily="34" charset="0"/>
              <a:cs typeface="Arial" panose="020B0604020202020204" pitchFamily="34" charset="0"/>
            </a:rPr>
            <a:t>Peer to Peer collaborative learning</a:t>
          </a:r>
        </a:p>
      </dgm:t>
    </dgm:pt>
    <dgm:pt modelId="{4A914B06-F3F1-41EE-9E87-9974A139F85A}" type="parTrans" cxnId="{CE48770B-0438-4019-9A89-C23105666BAE}">
      <dgm:prSet/>
      <dgm:spPr/>
      <dgm:t>
        <a:bodyPr/>
        <a:lstStyle/>
        <a:p>
          <a:endParaRPr lang="en-US"/>
        </a:p>
      </dgm:t>
    </dgm:pt>
    <dgm:pt modelId="{E0720444-EED0-4C25-9700-92A342E94934}" type="sibTrans" cxnId="{CE48770B-0438-4019-9A89-C23105666BAE}">
      <dgm:prSet/>
      <dgm:spPr/>
      <dgm:t>
        <a:bodyPr/>
        <a:lstStyle/>
        <a:p>
          <a:pPr>
            <a:lnSpc>
              <a:spcPct val="100000"/>
            </a:lnSpc>
          </a:pPr>
          <a:endParaRPr lang="en-US"/>
        </a:p>
      </dgm:t>
    </dgm:pt>
    <dgm:pt modelId="{6339BC25-63A1-4C0A-9951-898E36162A46}">
      <dgm:prSet custT="1"/>
      <dgm:spPr/>
      <dgm:t>
        <a:bodyPr/>
        <a:lstStyle/>
        <a:p>
          <a:pPr>
            <a:lnSpc>
              <a:spcPct val="100000"/>
            </a:lnSpc>
          </a:pPr>
          <a:r>
            <a:rPr lang="en-US" sz="2400" b="0" dirty="0">
              <a:latin typeface="Arial" panose="020B0604020202020204" pitchFamily="34" charset="0"/>
              <a:cs typeface="Arial" panose="020B0604020202020204" pitchFamily="34" charset="0"/>
            </a:rPr>
            <a:t>Strategic thinking to practical application</a:t>
          </a:r>
        </a:p>
      </dgm:t>
    </dgm:pt>
    <dgm:pt modelId="{54B22ADA-81CC-40DE-BF4B-9112CDC72F02}" type="parTrans" cxnId="{78585AB1-BB10-4E1D-A874-E55A1E28BE5F}">
      <dgm:prSet/>
      <dgm:spPr/>
      <dgm:t>
        <a:bodyPr/>
        <a:lstStyle/>
        <a:p>
          <a:endParaRPr lang="en-US"/>
        </a:p>
      </dgm:t>
    </dgm:pt>
    <dgm:pt modelId="{6E748340-6172-420C-8F57-35B112CE305A}" type="sibTrans" cxnId="{78585AB1-BB10-4E1D-A874-E55A1E28BE5F}">
      <dgm:prSet/>
      <dgm:spPr/>
      <dgm:t>
        <a:bodyPr/>
        <a:lstStyle/>
        <a:p>
          <a:pPr>
            <a:lnSpc>
              <a:spcPct val="100000"/>
            </a:lnSpc>
          </a:pPr>
          <a:endParaRPr lang="en-US"/>
        </a:p>
      </dgm:t>
    </dgm:pt>
    <dgm:pt modelId="{5EB6F572-6E58-470B-8675-75E3692B37A1}">
      <dgm:prSet custT="1"/>
      <dgm:spPr/>
      <dgm:t>
        <a:bodyPr/>
        <a:lstStyle/>
        <a:p>
          <a:pPr>
            <a:lnSpc>
              <a:spcPct val="100000"/>
            </a:lnSpc>
          </a:pPr>
          <a:r>
            <a:rPr lang="en-US" sz="2400" b="0" dirty="0">
              <a:latin typeface="Arial" panose="020B0604020202020204" pitchFamily="34" charset="0"/>
              <a:cs typeface="Arial" panose="020B0604020202020204" pitchFamily="34" charset="0"/>
            </a:rPr>
            <a:t>Influence service design &amp; future research</a:t>
          </a:r>
        </a:p>
      </dgm:t>
    </dgm:pt>
    <dgm:pt modelId="{4F366539-16A0-4755-A426-DD4D9C2B6D7B}" type="parTrans" cxnId="{4A0CD1A4-3FBC-440A-9928-22BFEE4FC6D6}">
      <dgm:prSet/>
      <dgm:spPr/>
      <dgm:t>
        <a:bodyPr/>
        <a:lstStyle/>
        <a:p>
          <a:endParaRPr lang="en-US"/>
        </a:p>
      </dgm:t>
    </dgm:pt>
    <dgm:pt modelId="{DFEEF07A-EECC-46A4-A091-C09933F56955}" type="sibTrans" cxnId="{4A0CD1A4-3FBC-440A-9928-22BFEE4FC6D6}">
      <dgm:prSet/>
      <dgm:spPr/>
      <dgm:t>
        <a:bodyPr/>
        <a:lstStyle/>
        <a:p>
          <a:pPr>
            <a:lnSpc>
              <a:spcPct val="100000"/>
            </a:lnSpc>
          </a:pPr>
          <a:endParaRPr lang="en-US"/>
        </a:p>
      </dgm:t>
    </dgm:pt>
    <dgm:pt modelId="{3FE1374E-0478-4AE3-9B6B-8A66B08B9E03}">
      <dgm:prSet custT="1"/>
      <dgm:spPr/>
      <dgm:t>
        <a:bodyPr/>
        <a:lstStyle/>
        <a:p>
          <a:pPr>
            <a:lnSpc>
              <a:spcPct val="100000"/>
            </a:lnSpc>
          </a:pPr>
          <a:r>
            <a:rPr lang="en-US" sz="2400" b="0" dirty="0">
              <a:latin typeface="Arial" panose="020B0604020202020204" pitchFamily="34" charset="0"/>
              <a:cs typeface="Arial" panose="020B0604020202020204" pitchFamily="34" charset="0"/>
            </a:rPr>
            <a:t>Shared understanding for faster innovation</a:t>
          </a:r>
        </a:p>
      </dgm:t>
    </dgm:pt>
    <dgm:pt modelId="{870F0283-1C76-40F7-AA3D-15D4DC6A1112}" type="parTrans" cxnId="{0C4564A4-2536-48E0-90E9-28770AF2805E}">
      <dgm:prSet/>
      <dgm:spPr/>
      <dgm:t>
        <a:bodyPr/>
        <a:lstStyle/>
        <a:p>
          <a:endParaRPr lang="en-US"/>
        </a:p>
      </dgm:t>
    </dgm:pt>
    <dgm:pt modelId="{6AA77521-E7CA-476F-8A09-2B17B80EA519}" type="sibTrans" cxnId="{0C4564A4-2536-48E0-90E9-28770AF2805E}">
      <dgm:prSet/>
      <dgm:spPr/>
      <dgm:t>
        <a:bodyPr/>
        <a:lstStyle/>
        <a:p>
          <a:endParaRPr lang="en-US"/>
        </a:p>
      </dgm:t>
    </dgm:pt>
    <dgm:pt modelId="{6A75AC2E-F627-43BB-9129-1B142CC0B4E0}" type="pres">
      <dgm:prSet presAssocID="{39756438-CCB5-47F6-B812-76B510E48391}" presName="root" presStyleCnt="0">
        <dgm:presLayoutVars>
          <dgm:dir/>
          <dgm:resizeHandles val="exact"/>
        </dgm:presLayoutVars>
      </dgm:prSet>
      <dgm:spPr/>
    </dgm:pt>
    <dgm:pt modelId="{D3356B26-BF40-41DD-A300-58780B76F7B4}" type="pres">
      <dgm:prSet presAssocID="{5249500E-7E36-4029-A5CB-C4201F3CBBBA}" presName="compNode" presStyleCnt="0"/>
      <dgm:spPr/>
    </dgm:pt>
    <dgm:pt modelId="{928A4EEE-691D-4495-A351-CBE6B1302F01}" type="pres">
      <dgm:prSet presAssocID="{5249500E-7E36-4029-A5CB-C4201F3CBBBA}" presName="bgRect" presStyleLbl="bgShp" presStyleIdx="0" presStyleCnt="5"/>
      <dgm:spPr/>
    </dgm:pt>
    <dgm:pt modelId="{597927D0-31A1-46B3-9DA6-E14D6595D37E}" type="pres">
      <dgm:prSet presAssocID="{5249500E-7E36-4029-A5CB-C4201F3CBBBA}" presName="iconRect" presStyleLbl="node1" presStyleIdx="0" presStyleCnt="5" custScaleX="162896" custScaleY="156336"/>
      <dgm:spPr>
        <a:blipFill>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tretch>
            <a:fillRect/>
          </a:stretch>
        </a:blipFill>
        <a:ln>
          <a:noFill/>
        </a:ln>
      </dgm:spPr>
      <dgm:extLst>
        <a:ext uri="{E40237B7-FDA0-4F09-8148-C483321AD2D9}">
          <dgm14:cNvPr xmlns:dgm14="http://schemas.microsoft.com/office/drawing/2010/diagram" id="0" name="" descr="User Network"/>
        </a:ext>
      </dgm:extLst>
    </dgm:pt>
    <dgm:pt modelId="{099D17DC-E28E-4A63-AA57-A776BB51DB87}" type="pres">
      <dgm:prSet presAssocID="{5249500E-7E36-4029-A5CB-C4201F3CBBBA}" presName="spaceRect" presStyleCnt="0"/>
      <dgm:spPr/>
    </dgm:pt>
    <dgm:pt modelId="{01E0700E-CA5A-49D3-85B2-82E3965C7CAC}" type="pres">
      <dgm:prSet presAssocID="{5249500E-7E36-4029-A5CB-C4201F3CBBBA}" presName="parTx" presStyleLbl="revTx" presStyleIdx="0" presStyleCnt="5">
        <dgm:presLayoutVars>
          <dgm:chMax val="0"/>
          <dgm:chPref val="0"/>
        </dgm:presLayoutVars>
      </dgm:prSet>
      <dgm:spPr/>
    </dgm:pt>
    <dgm:pt modelId="{A5BD6C21-B71E-46E7-A978-7C3CE68F9E1F}" type="pres">
      <dgm:prSet presAssocID="{F2A09C39-4266-436F-BC26-EF4FF1DB4944}" presName="sibTrans" presStyleCnt="0"/>
      <dgm:spPr/>
    </dgm:pt>
    <dgm:pt modelId="{EC1CE572-1BDF-4113-9919-20776464D4A1}" type="pres">
      <dgm:prSet presAssocID="{7402F479-6345-4421-91F7-CE37A204031A}" presName="compNode" presStyleCnt="0"/>
      <dgm:spPr/>
    </dgm:pt>
    <dgm:pt modelId="{708A22A1-31B4-44B4-9F10-A736071D5C64}" type="pres">
      <dgm:prSet presAssocID="{7402F479-6345-4421-91F7-CE37A204031A}" presName="bgRect" presStyleLbl="bgShp" presStyleIdx="1" presStyleCnt="5"/>
      <dgm:spPr/>
    </dgm:pt>
    <dgm:pt modelId="{36773113-1893-4472-860B-0C4296930503}" type="pres">
      <dgm:prSet presAssocID="{7402F479-6345-4421-91F7-CE37A204031A}" presName="iconRect" presStyleLbl="node1" presStyleIdx="1" presStyleCnt="5" custScaleX="162896" custScaleY="166242"/>
      <dgm:spPr>
        <a:blipFill>
          <a:blip xmlns:r="http://schemas.openxmlformats.org/officeDocument/2006/relationships"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a:blipFill>
        <a:ln>
          <a:noFill/>
        </a:ln>
      </dgm:spPr>
      <dgm:extLst>
        <a:ext uri="{E40237B7-FDA0-4F09-8148-C483321AD2D9}">
          <dgm14:cNvPr xmlns:dgm14="http://schemas.microsoft.com/office/drawing/2010/diagram" id="0" name="" descr="Users"/>
        </a:ext>
      </dgm:extLst>
    </dgm:pt>
    <dgm:pt modelId="{A1F5977B-6777-46E7-A743-47B1C6944743}" type="pres">
      <dgm:prSet presAssocID="{7402F479-6345-4421-91F7-CE37A204031A}" presName="spaceRect" presStyleCnt="0"/>
      <dgm:spPr/>
    </dgm:pt>
    <dgm:pt modelId="{06208618-CD9D-4BD5-99F2-B3822C874FA4}" type="pres">
      <dgm:prSet presAssocID="{7402F479-6345-4421-91F7-CE37A204031A}" presName="parTx" presStyleLbl="revTx" presStyleIdx="1" presStyleCnt="5">
        <dgm:presLayoutVars>
          <dgm:chMax val="0"/>
          <dgm:chPref val="0"/>
        </dgm:presLayoutVars>
      </dgm:prSet>
      <dgm:spPr/>
    </dgm:pt>
    <dgm:pt modelId="{D45679A3-D004-4C94-8D4D-35A729EF054C}" type="pres">
      <dgm:prSet presAssocID="{E0720444-EED0-4C25-9700-92A342E94934}" presName="sibTrans" presStyleCnt="0"/>
      <dgm:spPr/>
    </dgm:pt>
    <dgm:pt modelId="{EA31B75F-8119-484B-926D-62B2060548DB}" type="pres">
      <dgm:prSet presAssocID="{6339BC25-63A1-4C0A-9951-898E36162A46}" presName="compNode" presStyleCnt="0"/>
      <dgm:spPr/>
    </dgm:pt>
    <dgm:pt modelId="{7193FD61-DB2A-44E7-B767-60A373FC11D6}" type="pres">
      <dgm:prSet presAssocID="{6339BC25-63A1-4C0A-9951-898E36162A46}" presName="bgRect" presStyleLbl="bgShp" presStyleIdx="2" presStyleCnt="5"/>
      <dgm:spPr/>
    </dgm:pt>
    <dgm:pt modelId="{4DDB6273-CB36-4C7F-BE83-C1277EBA5BB8}" type="pres">
      <dgm:prSet presAssocID="{6339BC25-63A1-4C0A-9951-898E36162A46}" presName="iconRect" presStyleLbl="node1" presStyleIdx="2" presStyleCnt="5" custScaleX="168643" custScaleY="179301"/>
      <dgm:spPr>
        <a:blipFill>
          <a:blip xmlns:r="http://schemas.openxmlformats.org/officeDocument/2006/relationships"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a:blipFill>
        <a:ln>
          <a:noFill/>
        </a:ln>
      </dgm:spPr>
      <dgm:extLst>
        <a:ext uri="{E40237B7-FDA0-4F09-8148-C483321AD2D9}">
          <dgm14:cNvPr xmlns:dgm14="http://schemas.microsoft.com/office/drawing/2010/diagram" id="0" name="" descr="Head with Gears"/>
        </a:ext>
      </dgm:extLst>
    </dgm:pt>
    <dgm:pt modelId="{AD808EC5-0969-47FB-B1EC-790560E1C973}" type="pres">
      <dgm:prSet presAssocID="{6339BC25-63A1-4C0A-9951-898E36162A46}" presName="spaceRect" presStyleCnt="0"/>
      <dgm:spPr/>
    </dgm:pt>
    <dgm:pt modelId="{6F06FD67-9FA7-4530-837B-D116F30C8833}" type="pres">
      <dgm:prSet presAssocID="{6339BC25-63A1-4C0A-9951-898E36162A46}" presName="parTx" presStyleLbl="revTx" presStyleIdx="2" presStyleCnt="5" custScaleX="101485">
        <dgm:presLayoutVars>
          <dgm:chMax val="0"/>
          <dgm:chPref val="0"/>
        </dgm:presLayoutVars>
      </dgm:prSet>
      <dgm:spPr/>
    </dgm:pt>
    <dgm:pt modelId="{F456298E-F2E5-4F05-858A-9C49D82A802B}" type="pres">
      <dgm:prSet presAssocID="{6E748340-6172-420C-8F57-35B112CE305A}" presName="sibTrans" presStyleCnt="0"/>
      <dgm:spPr/>
    </dgm:pt>
    <dgm:pt modelId="{A810ECCC-7ADF-4BC2-BBDE-CB058FD316D2}" type="pres">
      <dgm:prSet presAssocID="{5EB6F572-6E58-470B-8675-75E3692B37A1}" presName="compNode" presStyleCnt="0"/>
      <dgm:spPr/>
    </dgm:pt>
    <dgm:pt modelId="{4479ADCC-DFC1-44A1-8649-8944790EC009}" type="pres">
      <dgm:prSet presAssocID="{5EB6F572-6E58-470B-8675-75E3692B37A1}" presName="bgRect" presStyleLbl="bgShp" presStyleIdx="3" presStyleCnt="5"/>
      <dgm:spPr/>
    </dgm:pt>
    <dgm:pt modelId="{0186D705-FFD5-4013-B3DB-673E39F9BD89}" type="pres">
      <dgm:prSet presAssocID="{5EB6F572-6E58-470B-8675-75E3692B37A1}" presName="iconRect" presStyleLbl="node1" presStyleIdx="3" presStyleCnt="5" custScaleX="173654" custScaleY="168679"/>
      <dgm:spPr>
        <a:blipFill>
          <a:blip xmlns:r="http://schemas.openxmlformats.org/officeDocument/2006/relationships"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a:blipFill>
        <a:ln>
          <a:noFill/>
        </a:ln>
      </dgm:spPr>
      <dgm:extLst>
        <a:ext uri="{E40237B7-FDA0-4F09-8148-C483321AD2D9}">
          <dgm14:cNvPr xmlns:dgm14="http://schemas.microsoft.com/office/drawing/2010/diagram" id="0" name="" descr="Lightbulb"/>
        </a:ext>
      </dgm:extLst>
    </dgm:pt>
    <dgm:pt modelId="{C736F67C-8659-4E90-A750-FC0954F77D32}" type="pres">
      <dgm:prSet presAssocID="{5EB6F572-6E58-470B-8675-75E3692B37A1}" presName="spaceRect" presStyleCnt="0"/>
      <dgm:spPr/>
    </dgm:pt>
    <dgm:pt modelId="{57538503-C16D-47DD-A82E-B60C0984FEEA}" type="pres">
      <dgm:prSet presAssocID="{5EB6F572-6E58-470B-8675-75E3692B37A1}" presName="parTx" presStyleLbl="revTx" presStyleIdx="3" presStyleCnt="5" custScaleX="102633">
        <dgm:presLayoutVars>
          <dgm:chMax val="0"/>
          <dgm:chPref val="0"/>
        </dgm:presLayoutVars>
      </dgm:prSet>
      <dgm:spPr/>
    </dgm:pt>
    <dgm:pt modelId="{E8F67AFD-FCF1-46AD-9381-2927C5A73B2C}" type="pres">
      <dgm:prSet presAssocID="{DFEEF07A-EECC-46A4-A091-C09933F56955}" presName="sibTrans" presStyleCnt="0"/>
      <dgm:spPr/>
    </dgm:pt>
    <dgm:pt modelId="{9F0F4CA9-0FF8-4582-A2A6-5CCCE0164C11}" type="pres">
      <dgm:prSet presAssocID="{3FE1374E-0478-4AE3-9B6B-8A66B08B9E03}" presName="compNode" presStyleCnt="0"/>
      <dgm:spPr/>
    </dgm:pt>
    <dgm:pt modelId="{6B5131D4-00C8-476D-AEE0-46F0DC81C036}" type="pres">
      <dgm:prSet presAssocID="{3FE1374E-0478-4AE3-9B6B-8A66B08B9E03}" presName="bgRect" presStyleLbl="bgShp" presStyleIdx="4" presStyleCnt="5" custLinFactNeighborX="539" custLinFactNeighborY="-1545"/>
      <dgm:spPr/>
    </dgm:pt>
    <dgm:pt modelId="{B8A6DACB-7EA6-4B47-A6F7-D8A0694EDC80}" type="pres">
      <dgm:prSet presAssocID="{3FE1374E-0478-4AE3-9B6B-8A66B08B9E03}" presName="iconRect" presStyleLbl="node1" presStyleIdx="4" presStyleCnt="5" custScaleX="169662" custScaleY="134577"/>
      <dgm:spPr>
        <a:blipFill>
          <a:blip xmlns:r="http://schemas.openxmlformats.org/officeDocument/2006/relationships" r:embed="rId9">
            <a:extLst>
              <a:ext uri="{28A0092B-C50C-407E-A947-70E740481C1C}">
                <a14:useLocalDpi xmlns:a14="http://schemas.microsoft.com/office/drawing/2010/main" val="0"/>
              </a:ext>
              <a:ext uri="{96DAC541-7B7A-43D3-8B79-37D633B846F1}">
                <asvg:svgBlip xmlns:asvg="http://schemas.microsoft.com/office/drawing/2016/SVG/main" r:embed="rId10"/>
              </a:ext>
            </a:extLst>
          </a:blip>
          <a:stretch>
            <a:fillRect/>
          </a:stretch>
        </a:blipFill>
        <a:ln>
          <a:noFill/>
        </a:ln>
      </dgm:spPr>
      <dgm:extLst>
        <a:ext uri="{E40237B7-FDA0-4F09-8148-C483321AD2D9}">
          <dgm14:cNvPr xmlns:dgm14="http://schemas.microsoft.com/office/drawing/2010/diagram" id="0" name="" descr="Upward trend"/>
        </a:ext>
      </dgm:extLst>
    </dgm:pt>
    <dgm:pt modelId="{282ADEDA-D56D-4973-A0AE-AE837B70AF02}" type="pres">
      <dgm:prSet presAssocID="{3FE1374E-0478-4AE3-9B6B-8A66B08B9E03}" presName="spaceRect" presStyleCnt="0"/>
      <dgm:spPr/>
    </dgm:pt>
    <dgm:pt modelId="{7C43EEEF-3A51-467C-96A1-3888446F1CB7}" type="pres">
      <dgm:prSet presAssocID="{3FE1374E-0478-4AE3-9B6B-8A66B08B9E03}" presName="parTx" presStyleLbl="revTx" presStyleIdx="4" presStyleCnt="5">
        <dgm:presLayoutVars>
          <dgm:chMax val="0"/>
          <dgm:chPref val="0"/>
        </dgm:presLayoutVars>
      </dgm:prSet>
      <dgm:spPr/>
    </dgm:pt>
  </dgm:ptLst>
  <dgm:cxnLst>
    <dgm:cxn modelId="{CE48770B-0438-4019-9A89-C23105666BAE}" srcId="{39756438-CCB5-47F6-B812-76B510E48391}" destId="{7402F479-6345-4421-91F7-CE37A204031A}" srcOrd="1" destOrd="0" parTransId="{4A914B06-F3F1-41EE-9E87-9974A139F85A}" sibTransId="{E0720444-EED0-4C25-9700-92A342E94934}"/>
    <dgm:cxn modelId="{40EFA80C-1858-5E47-9FA8-4E795C62D368}" type="presOf" srcId="{5249500E-7E36-4029-A5CB-C4201F3CBBBA}" destId="{01E0700E-CA5A-49D3-85B2-82E3965C7CAC}" srcOrd="0" destOrd="0" presId="urn:microsoft.com/office/officeart/2018/2/layout/IconVerticalSolidList"/>
    <dgm:cxn modelId="{568F7311-94D2-420F-B363-36A405553462}" srcId="{39756438-CCB5-47F6-B812-76B510E48391}" destId="{5249500E-7E36-4029-A5CB-C4201F3CBBBA}" srcOrd="0" destOrd="0" parTransId="{15BEECE4-1D22-4572-80A1-8746BD165660}" sibTransId="{F2A09C39-4266-436F-BC26-EF4FF1DB4944}"/>
    <dgm:cxn modelId="{F12E2420-E31F-5C46-9AB6-AFA42492F84C}" type="presOf" srcId="{6339BC25-63A1-4C0A-9951-898E36162A46}" destId="{6F06FD67-9FA7-4530-837B-D116F30C8833}" srcOrd="0" destOrd="0" presId="urn:microsoft.com/office/officeart/2018/2/layout/IconVerticalSolidList"/>
    <dgm:cxn modelId="{A3F0F347-8CEF-3943-9171-FCEE4CFA771F}" type="presOf" srcId="{5EB6F572-6E58-470B-8675-75E3692B37A1}" destId="{57538503-C16D-47DD-A82E-B60C0984FEEA}" srcOrd="0" destOrd="0" presId="urn:microsoft.com/office/officeart/2018/2/layout/IconVerticalSolidList"/>
    <dgm:cxn modelId="{DF186F72-344C-AB4F-A353-CC08D4B29CF6}" type="presOf" srcId="{3FE1374E-0478-4AE3-9B6B-8A66B08B9E03}" destId="{7C43EEEF-3A51-467C-96A1-3888446F1CB7}" srcOrd="0" destOrd="0" presId="urn:microsoft.com/office/officeart/2018/2/layout/IconVerticalSolidList"/>
    <dgm:cxn modelId="{37052C98-40FA-CA4F-B240-866BA286E5A7}" type="presOf" srcId="{7402F479-6345-4421-91F7-CE37A204031A}" destId="{06208618-CD9D-4BD5-99F2-B3822C874FA4}" srcOrd="0" destOrd="0" presId="urn:microsoft.com/office/officeart/2018/2/layout/IconVerticalSolidList"/>
    <dgm:cxn modelId="{0C4564A4-2536-48E0-90E9-28770AF2805E}" srcId="{39756438-CCB5-47F6-B812-76B510E48391}" destId="{3FE1374E-0478-4AE3-9B6B-8A66B08B9E03}" srcOrd="4" destOrd="0" parTransId="{870F0283-1C76-40F7-AA3D-15D4DC6A1112}" sibTransId="{6AA77521-E7CA-476F-8A09-2B17B80EA519}"/>
    <dgm:cxn modelId="{4A0CD1A4-3FBC-440A-9928-22BFEE4FC6D6}" srcId="{39756438-CCB5-47F6-B812-76B510E48391}" destId="{5EB6F572-6E58-470B-8675-75E3692B37A1}" srcOrd="3" destOrd="0" parTransId="{4F366539-16A0-4755-A426-DD4D9C2B6D7B}" sibTransId="{DFEEF07A-EECC-46A4-A091-C09933F56955}"/>
    <dgm:cxn modelId="{78585AB1-BB10-4E1D-A874-E55A1E28BE5F}" srcId="{39756438-CCB5-47F6-B812-76B510E48391}" destId="{6339BC25-63A1-4C0A-9951-898E36162A46}" srcOrd="2" destOrd="0" parTransId="{54B22ADA-81CC-40DE-BF4B-9112CDC72F02}" sibTransId="{6E748340-6172-420C-8F57-35B112CE305A}"/>
    <dgm:cxn modelId="{98021DD0-7752-7E43-BD13-9E6C9F9FDB1D}" type="presOf" srcId="{39756438-CCB5-47F6-B812-76B510E48391}" destId="{6A75AC2E-F627-43BB-9129-1B142CC0B4E0}" srcOrd="0" destOrd="0" presId="urn:microsoft.com/office/officeart/2018/2/layout/IconVerticalSolidList"/>
    <dgm:cxn modelId="{E855EBAA-2BA3-4746-BAF5-339A87B947A7}" type="presParOf" srcId="{6A75AC2E-F627-43BB-9129-1B142CC0B4E0}" destId="{D3356B26-BF40-41DD-A300-58780B76F7B4}" srcOrd="0" destOrd="0" presId="urn:microsoft.com/office/officeart/2018/2/layout/IconVerticalSolidList"/>
    <dgm:cxn modelId="{F88F2C66-40E3-D142-B68C-EDCBB3B40D2A}" type="presParOf" srcId="{D3356B26-BF40-41DD-A300-58780B76F7B4}" destId="{928A4EEE-691D-4495-A351-CBE6B1302F01}" srcOrd="0" destOrd="0" presId="urn:microsoft.com/office/officeart/2018/2/layout/IconVerticalSolidList"/>
    <dgm:cxn modelId="{ABC1DC53-C54E-1447-880E-8823809967AE}" type="presParOf" srcId="{D3356B26-BF40-41DD-A300-58780B76F7B4}" destId="{597927D0-31A1-46B3-9DA6-E14D6595D37E}" srcOrd="1" destOrd="0" presId="urn:microsoft.com/office/officeart/2018/2/layout/IconVerticalSolidList"/>
    <dgm:cxn modelId="{925C63FA-6FB7-FF47-B438-BA1D1CBF49D1}" type="presParOf" srcId="{D3356B26-BF40-41DD-A300-58780B76F7B4}" destId="{099D17DC-E28E-4A63-AA57-A776BB51DB87}" srcOrd="2" destOrd="0" presId="urn:microsoft.com/office/officeart/2018/2/layout/IconVerticalSolidList"/>
    <dgm:cxn modelId="{10D5D0E3-37CA-A843-AF48-B81CB1E7DC25}" type="presParOf" srcId="{D3356B26-BF40-41DD-A300-58780B76F7B4}" destId="{01E0700E-CA5A-49D3-85B2-82E3965C7CAC}" srcOrd="3" destOrd="0" presId="urn:microsoft.com/office/officeart/2018/2/layout/IconVerticalSolidList"/>
    <dgm:cxn modelId="{0A4DD61D-E8DC-934E-B321-B31C030AF9B0}" type="presParOf" srcId="{6A75AC2E-F627-43BB-9129-1B142CC0B4E0}" destId="{A5BD6C21-B71E-46E7-A978-7C3CE68F9E1F}" srcOrd="1" destOrd="0" presId="urn:microsoft.com/office/officeart/2018/2/layout/IconVerticalSolidList"/>
    <dgm:cxn modelId="{84C7E4C1-A93A-DA42-BECB-7FA63C6EE9D0}" type="presParOf" srcId="{6A75AC2E-F627-43BB-9129-1B142CC0B4E0}" destId="{EC1CE572-1BDF-4113-9919-20776464D4A1}" srcOrd="2" destOrd="0" presId="urn:microsoft.com/office/officeart/2018/2/layout/IconVerticalSolidList"/>
    <dgm:cxn modelId="{BB101501-36CE-E241-A58A-9F17BE673EA4}" type="presParOf" srcId="{EC1CE572-1BDF-4113-9919-20776464D4A1}" destId="{708A22A1-31B4-44B4-9F10-A736071D5C64}" srcOrd="0" destOrd="0" presId="urn:microsoft.com/office/officeart/2018/2/layout/IconVerticalSolidList"/>
    <dgm:cxn modelId="{0F33F715-BA98-2640-B9E8-6FA53AD1429B}" type="presParOf" srcId="{EC1CE572-1BDF-4113-9919-20776464D4A1}" destId="{36773113-1893-4472-860B-0C4296930503}" srcOrd="1" destOrd="0" presId="urn:microsoft.com/office/officeart/2018/2/layout/IconVerticalSolidList"/>
    <dgm:cxn modelId="{84D54299-AFA1-D44A-814B-264345BD3D9A}" type="presParOf" srcId="{EC1CE572-1BDF-4113-9919-20776464D4A1}" destId="{A1F5977B-6777-46E7-A743-47B1C6944743}" srcOrd="2" destOrd="0" presId="urn:microsoft.com/office/officeart/2018/2/layout/IconVerticalSolidList"/>
    <dgm:cxn modelId="{CF7209E0-BDB6-FD4C-9725-12E567D681F8}" type="presParOf" srcId="{EC1CE572-1BDF-4113-9919-20776464D4A1}" destId="{06208618-CD9D-4BD5-99F2-B3822C874FA4}" srcOrd="3" destOrd="0" presId="urn:microsoft.com/office/officeart/2018/2/layout/IconVerticalSolidList"/>
    <dgm:cxn modelId="{A4874D88-B390-A141-8D96-AE41974A8A15}" type="presParOf" srcId="{6A75AC2E-F627-43BB-9129-1B142CC0B4E0}" destId="{D45679A3-D004-4C94-8D4D-35A729EF054C}" srcOrd="3" destOrd="0" presId="urn:microsoft.com/office/officeart/2018/2/layout/IconVerticalSolidList"/>
    <dgm:cxn modelId="{A68B1825-263F-0041-9699-BA9051D50A55}" type="presParOf" srcId="{6A75AC2E-F627-43BB-9129-1B142CC0B4E0}" destId="{EA31B75F-8119-484B-926D-62B2060548DB}" srcOrd="4" destOrd="0" presId="urn:microsoft.com/office/officeart/2018/2/layout/IconVerticalSolidList"/>
    <dgm:cxn modelId="{EE474A4E-F44B-DD4A-8225-7F45DDD054CC}" type="presParOf" srcId="{EA31B75F-8119-484B-926D-62B2060548DB}" destId="{7193FD61-DB2A-44E7-B767-60A373FC11D6}" srcOrd="0" destOrd="0" presId="urn:microsoft.com/office/officeart/2018/2/layout/IconVerticalSolidList"/>
    <dgm:cxn modelId="{2CF7F0BF-BB04-3A47-AA0B-C84206BA17F7}" type="presParOf" srcId="{EA31B75F-8119-484B-926D-62B2060548DB}" destId="{4DDB6273-CB36-4C7F-BE83-C1277EBA5BB8}" srcOrd="1" destOrd="0" presId="urn:microsoft.com/office/officeart/2018/2/layout/IconVerticalSolidList"/>
    <dgm:cxn modelId="{EC5DAF5D-0C87-9544-93A6-C947C74446EA}" type="presParOf" srcId="{EA31B75F-8119-484B-926D-62B2060548DB}" destId="{AD808EC5-0969-47FB-B1EC-790560E1C973}" srcOrd="2" destOrd="0" presId="urn:microsoft.com/office/officeart/2018/2/layout/IconVerticalSolidList"/>
    <dgm:cxn modelId="{BC418BE9-77D5-A143-BBC2-C9F0E82A1336}" type="presParOf" srcId="{EA31B75F-8119-484B-926D-62B2060548DB}" destId="{6F06FD67-9FA7-4530-837B-D116F30C8833}" srcOrd="3" destOrd="0" presId="urn:microsoft.com/office/officeart/2018/2/layout/IconVerticalSolidList"/>
    <dgm:cxn modelId="{DA4B6EC8-BEAA-BA4F-926B-F98D83B634C7}" type="presParOf" srcId="{6A75AC2E-F627-43BB-9129-1B142CC0B4E0}" destId="{F456298E-F2E5-4F05-858A-9C49D82A802B}" srcOrd="5" destOrd="0" presId="urn:microsoft.com/office/officeart/2018/2/layout/IconVerticalSolidList"/>
    <dgm:cxn modelId="{356CD33C-8539-6649-97FF-84C1B498E246}" type="presParOf" srcId="{6A75AC2E-F627-43BB-9129-1B142CC0B4E0}" destId="{A810ECCC-7ADF-4BC2-BBDE-CB058FD316D2}" srcOrd="6" destOrd="0" presId="urn:microsoft.com/office/officeart/2018/2/layout/IconVerticalSolidList"/>
    <dgm:cxn modelId="{3473CF3B-11AD-0C42-AAC8-42F88BE2B2DE}" type="presParOf" srcId="{A810ECCC-7ADF-4BC2-BBDE-CB058FD316D2}" destId="{4479ADCC-DFC1-44A1-8649-8944790EC009}" srcOrd="0" destOrd="0" presId="urn:microsoft.com/office/officeart/2018/2/layout/IconVerticalSolidList"/>
    <dgm:cxn modelId="{DD5D7D58-1412-6E4A-90B8-4B778A603549}" type="presParOf" srcId="{A810ECCC-7ADF-4BC2-BBDE-CB058FD316D2}" destId="{0186D705-FFD5-4013-B3DB-673E39F9BD89}" srcOrd="1" destOrd="0" presId="urn:microsoft.com/office/officeart/2018/2/layout/IconVerticalSolidList"/>
    <dgm:cxn modelId="{FD7E23C7-19F2-2542-8B93-89A90D606655}" type="presParOf" srcId="{A810ECCC-7ADF-4BC2-BBDE-CB058FD316D2}" destId="{C736F67C-8659-4E90-A750-FC0954F77D32}" srcOrd="2" destOrd="0" presId="urn:microsoft.com/office/officeart/2018/2/layout/IconVerticalSolidList"/>
    <dgm:cxn modelId="{EB95BD09-6072-2C42-8A0D-B2E6C69BE3EC}" type="presParOf" srcId="{A810ECCC-7ADF-4BC2-BBDE-CB058FD316D2}" destId="{57538503-C16D-47DD-A82E-B60C0984FEEA}" srcOrd="3" destOrd="0" presId="urn:microsoft.com/office/officeart/2018/2/layout/IconVerticalSolidList"/>
    <dgm:cxn modelId="{0EA20F34-A6D9-A543-9BDF-6C9A69AE2897}" type="presParOf" srcId="{6A75AC2E-F627-43BB-9129-1B142CC0B4E0}" destId="{E8F67AFD-FCF1-46AD-9381-2927C5A73B2C}" srcOrd="7" destOrd="0" presId="urn:microsoft.com/office/officeart/2018/2/layout/IconVerticalSolidList"/>
    <dgm:cxn modelId="{6719EEAE-0B6A-AC47-9A3B-3CD6190DFDFC}" type="presParOf" srcId="{6A75AC2E-F627-43BB-9129-1B142CC0B4E0}" destId="{9F0F4CA9-0FF8-4582-A2A6-5CCCE0164C11}" srcOrd="8" destOrd="0" presId="urn:microsoft.com/office/officeart/2018/2/layout/IconVerticalSolidList"/>
    <dgm:cxn modelId="{FA17DB8C-2C7E-1849-B538-5545B6D14908}" type="presParOf" srcId="{9F0F4CA9-0FF8-4582-A2A6-5CCCE0164C11}" destId="{6B5131D4-00C8-476D-AEE0-46F0DC81C036}" srcOrd="0" destOrd="0" presId="urn:microsoft.com/office/officeart/2018/2/layout/IconVerticalSolidList"/>
    <dgm:cxn modelId="{E9841BC7-79D4-AC47-B363-9E466DC7DEFA}" type="presParOf" srcId="{9F0F4CA9-0FF8-4582-A2A6-5CCCE0164C11}" destId="{B8A6DACB-7EA6-4B47-A6F7-D8A0694EDC80}" srcOrd="1" destOrd="0" presId="urn:microsoft.com/office/officeart/2018/2/layout/IconVerticalSolidList"/>
    <dgm:cxn modelId="{F83FDAFC-A732-D444-8B45-DF05773E9F23}" type="presParOf" srcId="{9F0F4CA9-0FF8-4582-A2A6-5CCCE0164C11}" destId="{282ADEDA-D56D-4973-A0AE-AE837B70AF02}" srcOrd="2" destOrd="0" presId="urn:microsoft.com/office/officeart/2018/2/layout/IconVerticalSolidList"/>
    <dgm:cxn modelId="{BDACBA42-99EA-564B-BF3A-D071B326A9CE}" type="presParOf" srcId="{9F0F4CA9-0FF8-4582-A2A6-5CCCE0164C11}" destId="{7C43EEEF-3A51-467C-96A1-3888446F1CB7}" srcOrd="3" destOrd="0" presId="urn:microsoft.com/office/officeart/2018/2/layout/IconVerticalSolidList"/>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11A49DDE-BE22-2B4B-B531-CC7F3B9E25A7}">
      <dsp:nvSpPr>
        <dsp:cNvPr id="0" name=""/>
        <dsp:cNvSpPr/>
      </dsp:nvSpPr>
      <dsp:spPr>
        <a:xfrm>
          <a:off x="2563076" y="97914"/>
          <a:ext cx="3394709" cy="3394709"/>
        </a:xfrm>
        <a:prstGeom prst="ellipse">
          <a:avLst/>
        </a:prstGeom>
        <a:solidFill>
          <a:schemeClr val="accent1">
            <a:shade val="80000"/>
            <a:alpha val="50000"/>
            <a:hueOff val="0"/>
            <a:satOff val="0"/>
            <a:lumOff val="0"/>
            <a:alphaOff val="0"/>
          </a:schemeClr>
        </a:solidFill>
        <a:ln w="38100" cap="flat" cmpd="sng" algn="ctr">
          <a:solidFill>
            <a:schemeClr val="lt1">
              <a:hueOff val="0"/>
              <a:satOff val="0"/>
              <a:lumOff val="0"/>
              <a:alphaOff val="0"/>
            </a:schemeClr>
          </a:solidFill>
          <a:prstDash val="solid"/>
        </a:ln>
        <a:effectLst/>
      </dsp:spPr>
      <dsp:style>
        <a:lnRef idx="3">
          <a:scrgbClr r="0" g="0" b="0"/>
        </a:lnRef>
        <a:fillRef idx="1">
          <a:scrgbClr r="0" g="0" b="0"/>
        </a:fillRef>
        <a:effectRef idx="0">
          <a:scrgbClr r="0" g="0" b="0"/>
        </a:effectRef>
        <a:fontRef idx="minor">
          <a:schemeClr val="tx1"/>
        </a:fontRef>
      </dsp:style>
      <dsp:txBody>
        <a:bodyPr spcFirstLastPara="0" vert="horz" wrap="square" lIns="0" tIns="0" rIns="0" bIns="0" numCol="1" spcCol="1270" anchor="ctr" anchorCtr="0">
          <a:noAutofit/>
        </a:bodyPr>
        <a:lstStyle/>
        <a:p>
          <a:pPr marL="0" lvl="0" indent="0" algn="ctr" defTabSz="1644650">
            <a:lnSpc>
              <a:spcPct val="90000"/>
            </a:lnSpc>
            <a:spcBef>
              <a:spcPct val="0"/>
            </a:spcBef>
            <a:spcAft>
              <a:spcPct val="35000"/>
            </a:spcAft>
            <a:buNone/>
          </a:pPr>
          <a:r>
            <a:rPr lang="en-US" sz="3700" kern="1200" dirty="0"/>
            <a:t>Research Library Partnership</a:t>
          </a:r>
        </a:p>
      </dsp:txBody>
      <dsp:txXfrm>
        <a:off x="3015704" y="691988"/>
        <a:ext cx="2489453" cy="1527619"/>
      </dsp:txXfrm>
    </dsp:sp>
    <dsp:sp modelId="{1DD7A0DA-C113-804D-8827-FE7278498856}">
      <dsp:nvSpPr>
        <dsp:cNvPr id="0" name=""/>
        <dsp:cNvSpPr/>
      </dsp:nvSpPr>
      <dsp:spPr>
        <a:xfrm>
          <a:off x="3786439" y="2192416"/>
          <a:ext cx="3394709" cy="3394709"/>
        </a:xfrm>
        <a:prstGeom prst="ellipse">
          <a:avLst/>
        </a:prstGeom>
        <a:solidFill>
          <a:schemeClr val="accent1">
            <a:shade val="80000"/>
            <a:alpha val="50000"/>
            <a:hueOff val="221518"/>
            <a:satOff val="-20293"/>
            <a:lumOff val="17862"/>
            <a:alphaOff val="0"/>
          </a:schemeClr>
        </a:solidFill>
        <a:ln w="38100" cap="flat" cmpd="sng" algn="ctr">
          <a:solidFill>
            <a:schemeClr val="lt1">
              <a:hueOff val="0"/>
              <a:satOff val="0"/>
              <a:lumOff val="0"/>
              <a:alphaOff val="0"/>
            </a:schemeClr>
          </a:solidFill>
          <a:prstDash val="solid"/>
        </a:ln>
        <a:effectLst/>
      </dsp:spPr>
      <dsp:style>
        <a:lnRef idx="3">
          <a:scrgbClr r="0" g="0" b="0"/>
        </a:lnRef>
        <a:fillRef idx="1">
          <a:scrgbClr r="0" g="0" b="0"/>
        </a:fillRef>
        <a:effectRef idx="0">
          <a:scrgbClr r="0" g="0" b="0"/>
        </a:effectRef>
        <a:fontRef idx="minor">
          <a:schemeClr val="tx1"/>
        </a:fontRef>
      </dsp:style>
      <dsp:txBody>
        <a:bodyPr spcFirstLastPara="0" vert="horz" wrap="square" lIns="0" tIns="0" rIns="0" bIns="0" numCol="1" spcCol="1270" anchor="ctr" anchorCtr="0">
          <a:noAutofit/>
        </a:bodyPr>
        <a:lstStyle/>
        <a:p>
          <a:pPr marL="0" lvl="0" indent="0" algn="ctr" defTabSz="1644650">
            <a:lnSpc>
              <a:spcPct val="90000"/>
            </a:lnSpc>
            <a:spcBef>
              <a:spcPct val="0"/>
            </a:spcBef>
            <a:spcAft>
              <a:spcPct val="35000"/>
            </a:spcAft>
            <a:buNone/>
          </a:pPr>
          <a:r>
            <a:rPr lang="en-US" sz="3700" kern="1200" dirty="0"/>
            <a:t>Applied Research </a:t>
          </a:r>
        </a:p>
      </dsp:txBody>
      <dsp:txXfrm>
        <a:off x="4824654" y="3069383"/>
        <a:ext cx="2036825" cy="1867090"/>
      </dsp:txXfrm>
    </dsp:sp>
    <dsp:sp modelId="{686895B8-04C9-C841-B1CA-AC738729DDF4}">
      <dsp:nvSpPr>
        <dsp:cNvPr id="0" name=""/>
        <dsp:cNvSpPr/>
      </dsp:nvSpPr>
      <dsp:spPr>
        <a:xfrm>
          <a:off x="1360183" y="2163833"/>
          <a:ext cx="3394709" cy="3394709"/>
        </a:xfrm>
        <a:prstGeom prst="ellipse">
          <a:avLst/>
        </a:prstGeom>
        <a:solidFill>
          <a:schemeClr val="accent1">
            <a:shade val="80000"/>
            <a:alpha val="50000"/>
            <a:hueOff val="443036"/>
            <a:satOff val="-40586"/>
            <a:lumOff val="35724"/>
            <a:alphaOff val="0"/>
          </a:schemeClr>
        </a:solidFill>
        <a:ln w="38100" cap="flat" cmpd="sng" algn="ctr">
          <a:solidFill>
            <a:schemeClr val="lt1">
              <a:hueOff val="0"/>
              <a:satOff val="0"/>
              <a:lumOff val="0"/>
              <a:alphaOff val="0"/>
            </a:schemeClr>
          </a:solidFill>
          <a:prstDash val="solid"/>
        </a:ln>
        <a:effectLst/>
      </dsp:spPr>
      <dsp:style>
        <a:lnRef idx="3">
          <a:scrgbClr r="0" g="0" b="0"/>
        </a:lnRef>
        <a:fillRef idx="1">
          <a:scrgbClr r="0" g="0" b="0"/>
        </a:fillRef>
        <a:effectRef idx="0">
          <a:scrgbClr r="0" g="0" b="0"/>
        </a:effectRef>
        <a:fontRef idx="minor">
          <a:schemeClr val="tx1"/>
        </a:fontRef>
      </dsp:style>
      <dsp:txBody>
        <a:bodyPr spcFirstLastPara="0" vert="horz" wrap="square" lIns="0" tIns="0" rIns="0" bIns="0" numCol="1" spcCol="1270" anchor="ctr" anchorCtr="0">
          <a:noAutofit/>
        </a:bodyPr>
        <a:lstStyle/>
        <a:p>
          <a:pPr marL="0" lvl="0" indent="0" algn="ctr" defTabSz="1644650">
            <a:lnSpc>
              <a:spcPct val="90000"/>
            </a:lnSpc>
            <a:spcBef>
              <a:spcPct val="0"/>
            </a:spcBef>
            <a:spcAft>
              <a:spcPct val="35000"/>
            </a:spcAft>
            <a:buNone/>
          </a:pPr>
          <a:r>
            <a:rPr lang="en-US" sz="3700" kern="1200" dirty="0"/>
            <a:t>User Research</a:t>
          </a:r>
        </a:p>
      </dsp:txBody>
      <dsp:txXfrm>
        <a:off x="1679852" y="3040799"/>
        <a:ext cx="2036825" cy="1867090"/>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928A4EEE-691D-4495-A351-CBE6B1302F01}">
      <dsp:nvSpPr>
        <dsp:cNvPr id="0" name=""/>
        <dsp:cNvSpPr/>
      </dsp:nvSpPr>
      <dsp:spPr>
        <a:xfrm>
          <a:off x="-39297" y="12494"/>
          <a:ext cx="7198504" cy="924522"/>
        </a:xfrm>
        <a:prstGeom prst="roundRect">
          <a:avLst>
            <a:gd name="adj" fmla="val 10000"/>
          </a:avLst>
        </a:prstGeom>
        <a:solidFill>
          <a:schemeClr val="bg1">
            <a:lumMod val="95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597927D0-31A1-46B3-9DA6-E14D6595D37E}">
      <dsp:nvSpPr>
        <dsp:cNvPr id="0" name=""/>
        <dsp:cNvSpPr/>
      </dsp:nvSpPr>
      <dsp:spPr>
        <a:xfrm>
          <a:off x="80461" y="77281"/>
          <a:ext cx="828305" cy="794948"/>
        </a:xfrm>
        <a:prstGeom prst="rect">
          <a:avLst/>
        </a:prstGeom>
        <a:blipFill>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tretch>
            <a:fillRect/>
          </a:stretch>
        </a:blipFill>
        <a:ln w="1270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01E0700E-CA5A-49D3-85B2-82E3965C7CAC}">
      <dsp:nvSpPr>
        <dsp:cNvPr id="0" name=""/>
        <dsp:cNvSpPr/>
      </dsp:nvSpPr>
      <dsp:spPr>
        <a:xfrm>
          <a:off x="1028526" y="12494"/>
          <a:ext cx="6128591" cy="924522"/>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97845" tIns="97845" rIns="97845" bIns="97845" numCol="1" spcCol="1270" anchor="ctr" anchorCtr="0">
          <a:noAutofit/>
        </a:bodyPr>
        <a:lstStyle/>
        <a:p>
          <a:pPr marL="0" lvl="0" indent="0" algn="l" defTabSz="1066800">
            <a:lnSpc>
              <a:spcPct val="100000"/>
            </a:lnSpc>
            <a:spcBef>
              <a:spcPct val="0"/>
            </a:spcBef>
            <a:spcAft>
              <a:spcPct val="35000"/>
            </a:spcAft>
            <a:buNone/>
          </a:pPr>
          <a:r>
            <a:rPr lang="en-US" sz="2400" b="0" kern="1200" dirty="0">
              <a:latin typeface="Arial" panose="020B0604020202020204" pitchFamily="34" charset="0"/>
              <a:cs typeface="Arial" panose="020B0604020202020204" pitchFamily="34" charset="0"/>
            </a:rPr>
            <a:t>People are connections to knowledge</a:t>
          </a:r>
        </a:p>
      </dsp:txBody>
      <dsp:txXfrm>
        <a:off x="1028526" y="12494"/>
        <a:ext cx="6128591" cy="924522"/>
      </dsp:txXfrm>
    </dsp:sp>
    <dsp:sp modelId="{708A22A1-31B4-44B4-9F10-A736071D5C64}">
      <dsp:nvSpPr>
        <dsp:cNvPr id="0" name=""/>
        <dsp:cNvSpPr/>
      </dsp:nvSpPr>
      <dsp:spPr>
        <a:xfrm>
          <a:off x="-39297" y="1168148"/>
          <a:ext cx="7198504" cy="924522"/>
        </a:xfrm>
        <a:prstGeom prst="roundRect">
          <a:avLst>
            <a:gd name="adj" fmla="val 10000"/>
          </a:avLst>
        </a:prstGeom>
        <a:solidFill>
          <a:schemeClr val="bg1">
            <a:lumMod val="95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36773113-1893-4472-860B-0C4296930503}">
      <dsp:nvSpPr>
        <dsp:cNvPr id="0" name=""/>
        <dsp:cNvSpPr/>
      </dsp:nvSpPr>
      <dsp:spPr>
        <a:xfrm>
          <a:off x="80461" y="1207749"/>
          <a:ext cx="828305" cy="845319"/>
        </a:xfrm>
        <a:prstGeom prst="rect">
          <a:avLst/>
        </a:prstGeom>
        <a:blipFill>
          <a:blip xmlns:r="http://schemas.openxmlformats.org/officeDocument/2006/relationships"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a:blipFill>
        <a:ln w="1270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06208618-CD9D-4BD5-99F2-B3822C874FA4}">
      <dsp:nvSpPr>
        <dsp:cNvPr id="0" name=""/>
        <dsp:cNvSpPr/>
      </dsp:nvSpPr>
      <dsp:spPr>
        <a:xfrm>
          <a:off x="1028526" y="1168148"/>
          <a:ext cx="6128591" cy="924522"/>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97845" tIns="97845" rIns="97845" bIns="97845" numCol="1" spcCol="1270" anchor="ctr" anchorCtr="0">
          <a:noAutofit/>
        </a:bodyPr>
        <a:lstStyle/>
        <a:p>
          <a:pPr marL="0" lvl="0" indent="0" algn="l" defTabSz="1066800">
            <a:lnSpc>
              <a:spcPct val="100000"/>
            </a:lnSpc>
            <a:spcBef>
              <a:spcPct val="0"/>
            </a:spcBef>
            <a:spcAft>
              <a:spcPct val="35000"/>
            </a:spcAft>
            <a:buNone/>
          </a:pPr>
          <a:r>
            <a:rPr lang="en-US" sz="2400" b="0" kern="1200" dirty="0">
              <a:latin typeface="Arial" panose="020B0604020202020204" pitchFamily="34" charset="0"/>
              <a:cs typeface="Arial" panose="020B0604020202020204" pitchFamily="34" charset="0"/>
            </a:rPr>
            <a:t>Peer to Peer collaborative learning</a:t>
          </a:r>
        </a:p>
      </dsp:txBody>
      <dsp:txXfrm>
        <a:off x="1028526" y="1168148"/>
        <a:ext cx="6128591" cy="924522"/>
      </dsp:txXfrm>
    </dsp:sp>
    <dsp:sp modelId="{7193FD61-DB2A-44E7-B767-60A373FC11D6}">
      <dsp:nvSpPr>
        <dsp:cNvPr id="0" name=""/>
        <dsp:cNvSpPr/>
      </dsp:nvSpPr>
      <dsp:spPr>
        <a:xfrm>
          <a:off x="-39297" y="2323801"/>
          <a:ext cx="7198504" cy="924522"/>
        </a:xfrm>
        <a:prstGeom prst="roundRect">
          <a:avLst>
            <a:gd name="adj" fmla="val 10000"/>
          </a:avLst>
        </a:prstGeom>
        <a:solidFill>
          <a:schemeClr val="bg1">
            <a:lumMod val="95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4DDB6273-CB36-4C7F-BE83-C1277EBA5BB8}">
      <dsp:nvSpPr>
        <dsp:cNvPr id="0" name=""/>
        <dsp:cNvSpPr/>
      </dsp:nvSpPr>
      <dsp:spPr>
        <a:xfrm>
          <a:off x="65850" y="2330200"/>
          <a:ext cx="857528" cy="911723"/>
        </a:xfrm>
        <a:prstGeom prst="rect">
          <a:avLst/>
        </a:prstGeom>
        <a:blipFill>
          <a:blip xmlns:r="http://schemas.openxmlformats.org/officeDocument/2006/relationships"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a:blipFill>
        <a:ln w="1270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6F06FD67-9FA7-4530-837B-D116F30C8833}">
      <dsp:nvSpPr>
        <dsp:cNvPr id="0" name=""/>
        <dsp:cNvSpPr/>
      </dsp:nvSpPr>
      <dsp:spPr>
        <a:xfrm>
          <a:off x="983021" y="2323801"/>
          <a:ext cx="6219601" cy="924522"/>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97845" tIns="97845" rIns="97845" bIns="97845" numCol="1" spcCol="1270" anchor="ctr" anchorCtr="0">
          <a:noAutofit/>
        </a:bodyPr>
        <a:lstStyle/>
        <a:p>
          <a:pPr marL="0" lvl="0" indent="0" algn="l" defTabSz="1066800">
            <a:lnSpc>
              <a:spcPct val="100000"/>
            </a:lnSpc>
            <a:spcBef>
              <a:spcPct val="0"/>
            </a:spcBef>
            <a:spcAft>
              <a:spcPct val="35000"/>
            </a:spcAft>
            <a:buNone/>
          </a:pPr>
          <a:r>
            <a:rPr lang="en-US" sz="2400" b="0" kern="1200" dirty="0">
              <a:latin typeface="Arial" panose="020B0604020202020204" pitchFamily="34" charset="0"/>
              <a:cs typeface="Arial" panose="020B0604020202020204" pitchFamily="34" charset="0"/>
            </a:rPr>
            <a:t>Strategic thinking to practical application</a:t>
          </a:r>
        </a:p>
      </dsp:txBody>
      <dsp:txXfrm>
        <a:off x="983021" y="2323801"/>
        <a:ext cx="6219601" cy="924522"/>
      </dsp:txXfrm>
    </dsp:sp>
    <dsp:sp modelId="{4479ADCC-DFC1-44A1-8649-8944790EC009}">
      <dsp:nvSpPr>
        <dsp:cNvPr id="0" name=""/>
        <dsp:cNvSpPr/>
      </dsp:nvSpPr>
      <dsp:spPr>
        <a:xfrm>
          <a:off x="-39297" y="3479454"/>
          <a:ext cx="7198504" cy="924522"/>
        </a:xfrm>
        <a:prstGeom prst="roundRect">
          <a:avLst>
            <a:gd name="adj" fmla="val 10000"/>
          </a:avLst>
        </a:prstGeom>
        <a:solidFill>
          <a:schemeClr val="bg1">
            <a:lumMod val="95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0186D705-FFD5-4013-B3DB-673E39F9BD89}">
      <dsp:nvSpPr>
        <dsp:cNvPr id="0" name=""/>
        <dsp:cNvSpPr/>
      </dsp:nvSpPr>
      <dsp:spPr>
        <a:xfrm>
          <a:off x="53110" y="3512859"/>
          <a:ext cx="883008" cy="857711"/>
        </a:xfrm>
        <a:prstGeom prst="rect">
          <a:avLst/>
        </a:prstGeom>
        <a:blipFill>
          <a:blip xmlns:r="http://schemas.openxmlformats.org/officeDocument/2006/relationships"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a:blipFill>
        <a:ln w="1270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57538503-C16D-47DD-A82E-B60C0984FEEA}">
      <dsp:nvSpPr>
        <dsp:cNvPr id="0" name=""/>
        <dsp:cNvSpPr/>
      </dsp:nvSpPr>
      <dsp:spPr>
        <a:xfrm>
          <a:off x="947843" y="3479454"/>
          <a:ext cx="6289957" cy="924522"/>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97845" tIns="97845" rIns="97845" bIns="97845" numCol="1" spcCol="1270" anchor="ctr" anchorCtr="0">
          <a:noAutofit/>
        </a:bodyPr>
        <a:lstStyle/>
        <a:p>
          <a:pPr marL="0" lvl="0" indent="0" algn="l" defTabSz="1066800">
            <a:lnSpc>
              <a:spcPct val="100000"/>
            </a:lnSpc>
            <a:spcBef>
              <a:spcPct val="0"/>
            </a:spcBef>
            <a:spcAft>
              <a:spcPct val="35000"/>
            </a:spcAft>
            <a:buNone/>
          </a:pPr>
          <a:r>
            <a:rPr lang="en-US" sz="2400" b="0" kern="1200" dirty="0">
              <a:latin typeface="Arial" panose="020B0604020202020204" pitchFamily="34" charset="0"/>
              <a:cs typeface="Arial" panose="020B0604020202020204" pitchFamily="34" charset="0"/>
            </a:rPr>
            <a:t>Influence service design &amp; future research</a:t>
          </a:r>
        </a:p>
      </dsp:txBody>
      <dsp:txXfrm>
        <a:off x="947843" y="3479454"/>
        <a:ext cx="6289957" cy="924522"/>
      </dsp:txXfrm>
    </dsp:sp>
    <dsp:sp modelId="{6B5131D4-00C8-476D-AEE0-46F0DC81C036}">
      <dsp:nvSpPr>
        <dsp:cNvPr id="0" name=""/>
        <dsp:cNvSpPr/>
      </dsp:nvSpPr>
      <dsp:spPr>
        <a:xfrm>
          <a:off x="-497" y="4620823"/>
          <a:ext cx="7198504" cy="924522"/>
        </a:xfrm>
        <a:prstGeom prst="roundRect">
          <a:avLst>
            <a:gd name="adj" fmla="val 10000"/>
          </a:avLst>
        </a:prstGeom>
        <a:solidFill>
          <a:schemeClr val="bg1">
            <a:lumMod val="95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B8A6DACB-7EA6-4B47-A6F7-D8A0694EDC80}">
      <dsp:nvSpPr>
        <dsp:cNvPr id="0" name=""/>
        <dsp:cNvSpPr/>
      </dsp:nvSpPr>
      <dsp:spPr>
        <a:xfrm>
          <a:off x="63259" y="4755215"/>
          <a:ext cx="862709" cy="684307"/>
        </a:xfrm>
        <a:prstGeom prst="rect">
          <a:avLst/>
        </a:prstGeom>
        <a:blipFill>
          <a:blip xmlns:r="http://schemas.openxmlformats.org/officeDocument/2006/relationships" r:embed="rId9">
            <a:extLst>
              <a:ext uri="{28A0092B-C50C-407E-A947-70E740481C1C}">
                <a14:useLocalDpi xmlns:a14="http://schemas.microsoft.com/office/drawing/2010/main" val="0"/>
              </a:ext>
              <a:ext uri="{96DAC541-7B7A-43D3-8B79-37D633B846F1}">
                <asvg:svgBlip xmlns:asvg="http://schemas.microsoft.com/office/drawing/2016/SVG/main" r:embed="rId10"/>
              </a:ext>
            </a:extLst>
          </a:blip>
          <a:stretch>
            <a:fillRect/>
          </a:stretch>
        </a:blipFill>
        <a:ln w="1270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7C43EEEF-3A51-467C-96A1-3888446F1CB7}">
      <dsp:nvSpPr>
        <dsp:cNvPr id="0" name=""/>
        <dsp:cNvSpPr/>
      </dsp:nvSpPr>
      <dsp:spPr>
        <a:xfrm>
          <a:off x="1028526" y="4635107"/>
          <a:ext cx="6128591" cy="924522"/>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97845" tIns="97845" rIns="97845" bIns="97845" numCol="1" spcCol="1270" anchor="ctr" anchorCtr="0">
          <a:noAutofit/>
        </a:bodyPr>
        <a:lstStyle/>
        <a:p>
          <a:pPr marL="0" lvl="0" indent="0" algn="l" defTabSz="1066800">
            <a:lnSpc>
              <a:spcPct val="100000"/>
            </a:lnSpc>
            <a:spcBef>
              <a:spcPct val="0"/>
            </a:spcBef>
            <a:spcAft>
              <a:spcPct val="35000"/>
            </a:spcAft>
            <a:buNone/>
          </a:pPr>
          <a:r>
            <a:rPr lang="en-US" sz="2400" b="0" kern="1200" dirty="0">
              <a:latin typeface="Arial" panose="020B0604020202020204" pitchFamily="34" charset="0"/>
              <a:cs typeface="Arial" panose="020B0604020202020204" pitchFamily="34" charset="0"/>
            </a:rPr>
            <a:t>Shared understanding for faster innovation</a:t>
          </a:r>
        </a:p>
      </dsp:txBody>
      <dsp:txXfrm>
        <a:off x="1028526" y="4635107"/>
        <a:ext cx="6128591" cy="924522"/>
      </dsp:txXfrm>
    </dsp:sp>
  </dsp:spTree>
</dsp:drawing>
</file>

<file path=ppt/diagrams/layout1.xml><?xml version="1.0" encoding="utf-8"?>
<dgm:layoutDef xmlns:dgm="http://schemas.openxmlformats.org/drawingml/2006/diagram" xmlns:a="http://schemas.openxmlformats.org/drawingml/2006/main" uniqueId="urn:microsoft.com/office/officeart/2005/8/layout/venn1">
  <dgm:title val=""/>
  <dgm:desc val=""/>
  <dgm:catLst>
    <dgm:cat type="relationship" pri="28000"/>
    <dgm:cat type="convert" pri="19000"/>
  </dgm:catLst>
  <dgm:sampData useDef="1">
    <dgm:dataModel>
      <dgm:ptLst/>
      <dgm:bg/>
      <dgm:whole/>
    </dgm:dataModel>
  </dgm:sampData>
  <dgm:styleData useDef="1">
    <dgm:dataModel>
      <dgm:ptLst/>
      <dgm:bg/>
      <dgm:whole/>
    </dgm:dataModel>
  </dgm:styleData>
  <dgm:clrData>
    <dgm:dataModel>
      <dgm:ptLst>
        <dgm:pt modelId="0" type="doc"/>
        <dgm:pt modelId="1"/>
        <dgm:pt modelId="2"/>
        <dgm:pt modelId="3"/>
        <dgm:pt modelId="4"/>
      </dgm:ptLst>
      <dgm:cxnLst>
        <dgm:cxn modelId="7" srcId="0" destId="1" srcOrd="0" destOrd="0"/>
        <dgm:cxn modelId="8" srcId="0" destId="2" srcOrd="1" destOrd="0"/>
        <dgm:cxn modelId="9" srcId="0" destId="3" srcOrd="2" destOrd="0"/>
        <dgm:cxn modelId="10" srcId="0" destId="4" srcOrd="3" destOrd="0"/>
      </dgm:cxnLst>
      <dgm:bg/>
      <dgm:whole/>
    </dgm:dataModel>
  </dgm:clrData>
  <dgm:layoutNode name="compositeShape">
    <dgm:varLst>
      <dgm:chMax val="7"/>
      <dgm:dir/>
      <dgm:resizeHandles val="exact"/>
    </dgm:varLst>
    <dgm:choose name="Name0">
      <dgm:if name="Name1" axis="ch" ptType="node" func="cnt" op="equ" val="1">
        <dgm:alg type="composite">
          <dgm:param type="ar" val="1"/>
        </dgm:alg>
      </dgm:if>
      <dgm:if name="Name2" axis="ch" ptType="node" func="cnt" op="equ" val="2">
        <dgm:alg type="composite">
          <dgm:param type="ar" val="1.792"/>
        </dgm:alg>
      </dgm:if>
      <dgm:if name="Name3" axis="ch" ptType="node" func="cnt" op="equ" val="3">
        <dgm:alg type="composite">
          <dgm:param type="ar" val="1"/>
        </dgm:alg>
      </dgm:if>
      <dgm:if name="Name4" axis="ch" ptType="node" func="cnt" op="equ" val="4">
        <dgm:alg type="composite">
          <dgm:param type="ar" val="1"/>
        </dgm:alg>
      </dgm:if>
      <dgm:if name="Name5" axis="ch" ptType="node" func="cnt" op="equ" val="5">
        <dgm:alg type="composite">
          <dgm:param type="ar" val="1.4"/>
        </dgm:alg>
      </dgm:if>
      <dgm:if name="Name6" axis="ch" ptType="node" func="cnt" op="equ" val="6">
        <dgm:alg type="composite">
          <dgm:param type="ar" val="1.285"/>
        </dgm:alg>
      </dgm:if>
      <dgm:if name="Name7" axis="ch" ptType="node" func="cnt" op="equ" val="7">
        <dgm:alg type="composite">
          <dgm:param type="ar" val="1.359"/>
        </dgm:alg>
      </dgm:if>
      <dgm:else name="Name8">
        <dgm:alg type="composite">
          <dgm:param type="ar" val="1.359"/>
        </dgm:alg>
      </dgm:else>
    </dgm:choose>
    <dgm:shape xmlns:r="http://schemas.openxmlformats.org/officeDocument/2006/relationships" r:blip="">
      <dgm:adjLst/>
    </dgm:shape>
    <dgm:presOf/>
    <dgm:choose name="Name9">
      <dgm:if name="Name10" axis="ch" ptType="node" func="cnt" op="equ" val="1">
        <dgm:constrLst>
          <dgm:constr type="ctrX" for="ch" forName="circ1TxSh" refType="w" fact="0.5"/>
          <dgm:constr type="ctrY" for="ch" forName="circ1TxSh" refType="h" fact="0.5"/>
          <dgm:constr type="w" for="ch" forName="circ1TxSh" refType="w"/>
          <dgm:constr type="h" for="ch" forName="circ1TxSh" refType="h"/>
          <dgm:constr type="primFontSz" for="ch" ptType="node" op="equ"/>
        </dgm:constrLst>
      </dgm:if>
      <dgm:if name="Name11" axis="ch" ptType="node" func="cnt" op="equ" val="2">
        <dgm:constrLst>
          <dgm:constr type="ctrX" for="ch" forName="circ1" refType="w" fact="0.3"/>
          <dgm:constr type="ctrY" for="ch" forName="circ1" refType="h" fact="0.5"/>
          <dgm:constr type="w" for="ch" forName="circ1" refType="w" fact="0.555"/>
          <dgm:constr type="h" for="ch" forName="circ1" refType="h" fact="0.99456"/>
          <dgm:constr type="l" for="ch" forName="circ1Tx" refType="w" fact="0.1"/>
          <dgm:constr type="t" for="ch" forName="circ1Tx" refType="h" fact="0.12"/>
          <dgm:constr type="w" for="ch" forName="circ1Tx" refType="w" fact="0.32"/>
          <dgm:constr type="h" for="ch" forName="circ1Tx" refType="h" fact="0.76"/>
          <dgm:constr type="ctrX" for="ch" forName="circ2" refType="w" fact="0.7"/>
          <dgm:constr type="ctrY" for="ch" forName="circ2" refType="h" fact="0.5"/>
          <dgm:constr type="w" for="ch" forName="circ2" refType="w" fact="0.555"/>
          <dgm:constr type="h" for="ch" forName="circ2" refType="h" fact="0.99456"/>
          <dgm:constr type="l" for="ch" forName="circ2Tx" refType="w" fact="0.58"/>
          <dgm:constr type="t" for="ch" forName="circ2Tx" refType="h" fact="0.12"/>
          <dgm:constr type="w" for="ch" forName="circ2Tx" refType="w" fact="0.32"/>
          <dgm:constr type="h" for="ch" forName="circ2Tx" refType="h" fact="0.76"/>
          <dgm:constr type="primFontSz" for="ch" ptType="node" op="equ"/>
        </dgm:constrLst>
      </dgm:if>
      <dgm:if name="Name12" axis="ch" ptType="node" func="cnt" op="equ" val="3">
        <dgm:constrLst>
          <dgm:constr type="ctrX" for="ch" forName="circ1" refType="w" fact="0.5"/>
          <dgm:constr type="ctrY" for="ch" forName="circ1" refType="w" fact="0.25"/>
          <dgm:constr type="w" for="ch" forName="circ1" refType="w" fact="0.6"/>
          <dgm:constr type="h" for="ch" forName="circ1" refType="h" fact="0.6"/>
          <dgm:constr type="l" for="ch" forName="circ1Tx" refType="w" fact="0.28"/>
          <dgm:constr type="t" for="ch" forName="circ1Tx" refType="h" fact="0.055"/>
          <dgm:constr type="w" for="ch" forName="circ1Tx" refType="w" fact="0.44"/>
          <dgm:constr type="h" for="ch" forName="circ1Tx" refType="h" fact="0.27"/>
          <dgm:constr type="ctrX" for="ch" forName="circ2" refType="w" fact="0.7165"/>
          <dgm:constr type="ctrY" for="ch" forName="circ2" refType="w" fact="0.625"/>
          <dgm:constr type="w" for="ch" forName="circ2" refType="w" fact="0.6"/>
          <dgm:constr type="h" for="ch" forName="circ2" refType="h" fact="0.6"/>
          <dgm:constr type="l" for="ch" forName="circ2Tx" refType="w" fact="0.6"/>
          <dgm:constr type="t" for="ch" forName="circ2Tx" refType="h" fact="0.48"/>
          <dgm:constr type="w" for="ch" forName="circ2Tx" refType="w" fact="0.36"/>
          <dgm:constr type="h" for="ch" forName="circ2Tx" refType="h" fact="0.33"/>
          <dgm:constr type="ctrX" for="ch" forName="circ3" refType="w" fact="0.2835"/>
          <dgm:constr type="ctrY" for="ch" forName="circ3" refType="w" fact="0.625"/>
          <dgm:constr type="w" for="ch" forName="circ3" refType="w" fact="0.6"/>
          <dgm:constr type="h" for="ch" forName="circ3" refType="h" fact="0.6"/>
          <dgm:constr type="l" for="ch" forName="circ3Tx" refType="w" fact="0.04"/>
          <dgm:constr type="t" for="ch" forName="circ3Tx" refType="h" fact="0.48"/>
          <dgm:constr type="w" for="ch" forName="circ3Tx" refType="w" fact="0.36"/>
          <dgm:constr type="h" for="ch" forName="circ3Tx" refType="h" fact="0.33"/>
          <dgm:constr type="primFontSz" for="ch" ptType="node" op="equ"/>
        </dgm:constrLst>
      </dgm:if>
      <dgm:if name="Name13" axis="ch" ptType="node" func="cnt" op="equ" val="4">
        <dgm:constrLst>
          <dgm:constr type="ctrX" for="ch" forName="circ1" refType="w" fact="0.5"/>
          <dgm:constr type="ctrY" for="ch" forName="circ1" refType="w" fact="0.27"/>
          <dgm:constr type="w" for="ch" forName="circ1" refType="w" fact="0.52"/>
          <dgm:constr type="h" for="ch" forName="circ1" refType="h" fact="0.52"/>
          <dgm:constr type="l" for="ch" forName="circ1Tx" refType="w" fact="0.3"/>
          <dgm:constr type="t" for="ch" forName="circ1Tx" refType="h" fact="0.08"/>
          <dgm:constr type="w" for="ch" forName="circ1Tx" refType="w" fact="0.4"/>
          <dgm:constr type="h" for="ch" forName="circ1Tx" refType="h" fact="0.165"/>
          <dgm:constr type="ctrX" for="ch" forName="circ2" refType="w" fact="0.73"/>
          <dgm:constr type="ctrY" for="ch" forName="circ2" refType="w" fact="0.5"/>
          <dgm:constr type="w" for="ch" forName="circ2" refType="w" fact="0.52"/>
          <dgm:constr type="h" for="ch" forName="circ2" refType="h" fact="0.52"/>
          <dgm:constr type="r" for="ch" forName="circ2Tx" refType="w" fact="0.95"/>
          <dgm:constr type="t" for="ch" forName="circ2Tx" refType="h" fact="0.3"/>
          <dgm:constr type="w" for="ch" forName="circ2Tx" refType="w" fact="0.2"/>
          <dgm:constr type="h" for="ch" forName="circ2Tx" refType="h" fact="0.4"/>
          <dgm:constr type="ctrX" for="ch" forName="circ3" refType="w" fact="0.5"/>
          <dgm:constr type="ctrY" for="ch" forName="circ3" refType="w" fact="0.73"/>
          <dgm:constr type="w" for="ch" forName="circ3" refType="w" fact="0.52"/>
          <dgm:constr type="h" for="ch" forName="circ3" refType="h" fact="0.52"/>
          <dgm:constr type="l" for="ch" forName="circ3Tx" refType="w" fact="0.3"/>
          <dgm:constr type="b" for="ch" forName="circ3Tx" refType="h" fact="0.92"/>
          <dgm:constr type="w" for="ch" forName="circ3Tx" refType="w" fact="0.4"/>
          <dgm:constr type="h" for="ch" forName="circ3Tx" refType="h" fact="0.165"/>
          <dgm:constr type="ctrX" for="ch" forName="circ4" refType="w" fact="0.27"/>
          <dgm:constr type="ctrY" for="ch" forName="circ4" refType="h" fact="0.5"/>
          <dgm:constr type="w" for="ch" forName="circ4" refType="w" fact="0.52"/>
          <dgm:constr type="h" for="ch" forName="circ4" refType="h" fact="0.52"/>
          <dgm:constr type="l" for="ch" forName="circ4Tx" refType="w" fact="0.05"/>
          <dgm:constr type="t" for="ch" forName="circ4Tx" refType="h" fact="0.3"/>
          <dgm:constr type="w" for="ch" forName="circ4Tx" refType="w" fact="0.2"/>
          <dgm:constr type="h" for="ch" forName="circ4Tx" refType="h" fact="0.4"/>
          <dgm:constr type="primFontSz" for="ch" ptType="node" op="equ"/>
        </dgm:constrLst>
      </dgm:if>
      <dgm:if name="Name14" axis="ch" ptType="node" func="cnt" op="equ" val="5">
        <dgm:constrLst>
          <dgm:constr type="ctrX" for="ch" forName="circ1" refType="w" fact="0.5"/>
          <dgm:constr type="ctrY" for="ch" forName="circ1" refType="h" fact="0.46"/>
          <dgm:constr type="w" for="ch" forName="circ1" refType="w" fact="0.25"/>
          <dgm:constr type="h" for="ch" forName="circ1" refType="h" fact="0.35"/>
          <dgm:constr type="l" for="ch" forName="circ1Tx" refType="w" fact="0.355"/>
          <dgm:constr type="t" for="ch" forName="circ1Tx"/>
          <dgm:constr type="w" for="ch" forName="circ1Tx" refType="w" fact="0.29"/>
          <dgm:constr type="h" for="ch" forName="circ1Tx" refType="h" fact="0.235"/>
          <dgm:constr type="ctrX" for="ch" forName="circ2" refType="w" fact="0.5951"/>
          <dgm:constr type="ctrY" for="ch" forName="circ2" refType="h" fact="0.5567"/>
          <dgm:constr type="w" for="ch" forName="circ2" refType="w" fact="0.25"/>
          <dgm:constr type="h" for="ch" forName="circ2" refType="h" fact="0.35"/>
          <dgm:constr type="l" for="ch" forName="circ2Tx" refType="w" fact="0.74"/>
          <dgm:constr type="t" for="ch" forName="circ2Tx" refType="h" fact="0.31"/>
          <dgm:constr type="w" for="ch" forName="circ2Tx" refType="w" fact="0.26"/>
          <dgm:constr type="h" for="ch" forName="circ2Tx" refType="h" fact="0.255"/>
          <dgm:constr type="ctrX" for="ch" forName="circ3" refType="w" fact="0.5588"/>
          <dgm:constr type="ctrY" for="ch" forName="circ3" refType="h" fact="0.7133"/>
          <dgm:constr type="w" for="ch" forName="circ3" refType="w" fact="0.25"/>
          <dgm:constr type="h" for="ch" forName="circ3" refType="h" fact="0.35"/>
          <dgm:constr type="l" for="ch" forName="circ3Tx" refType="w" fact="0.7"/>
          <dgm:constr type="t" for="ch" forName="circ3Tx" refType="h" fact="0.745"/>
          <dgm:constr type="w" for="ch" forName="circ3Tx" refType="w" fact="0.26"/>
          <dgm:constr type="h" for="ch" forName="circ3Tx" refType="h" fact="0.255"/>
          <dgm:constr type="ctrX" for="ch" forName="circ4" refType="w" fact="0.4412"/>
          <dgm:constr type="ctrY" for="ch" forName="circ4" refType="h" fact="0.7133"/>
          <dgm:constr type="w" for="ch" forName="circ4" refType="w" fact="0.25"/>
          <dgm:constr type="h" for="ch" forName="circ4" refType="h" fact="0.35"/>
          <dgm:constr type="l" for="ch" forName="circ4Tx" refType="w" fact="0.04"/>
          <dgm:constr type="t" for="ch" forName="circ4Tx" refType="h" fact="0.745"/>
          <dgm:constr type="w" for="ch" forName="circ4Tx" refType="w" fact="0.26"/>
          <dgm:constr type="h" for="ch" forName="circ4Tx" refType="h" fact="0.255"/>
          <dgm:constr type="ctrX" for="ch" forName="circ5" refType="w" fact="0.4049"/>
          <dgm:constr type="ctrY" for="ch" forName="circ5" refType="h" fact="0.5567"/>
          <dgm:constr type="w" for="ch" forName="circ5" refType="w" fact="0.25"/>
          <dgm:constr type="h" for="ch" forName="circ5" refType="h" fact="0.35"/>
          <dgm:constr type="l" for="ch" forName="circ5Tx"/>
          <dgm:constr type="t" for="ch" forName="circ5Tx" refType="h" fact="0.31"/>
          <dgm:constr type="w" for="ch" forName="circ5Tx" refType="w" fact="0.26"/>
          <dgm:constr type="h" for="ch" forName="circ5Tx" refType="h" fact="0.255"/>
          <dgm:constr type="primFontSz" for="ch" ptType="node" op="equ"/>
        </dgm:constrLst>
      </dgm:if>
      <dgm:if name="Name15" axis="ch" ptType="node" func="cnt" op="equ" val="6">
        <dgm:constrLst>
          <dgm:constr type="ctrX" for="ch" forName="circ1" refType="w" fact="0.5"/>
          <dgm:constr type="ctrY" for="ch" forName="circ1" refType="h" fact="0.3844"/>
          <dgm:constr type="w" for="ch" forName="circ1" refType="w" fact="0.24"/>
          <dgm:constr type="h" for="ch" forName="circ1" refType="h" fact="0.3084"/>
          <dgm:constr type="l" for="ch" forName="circ1Tx" refType="w" fact="0.35"/>
          <dgm:constr type="t" for="ch" forName="circ1Tx"/>
          <dgm:constr type="w" for="ch" forName="circ1Tx" refType="w" fact="0.3"/>
          <dgm:constr type="h" for="ch" forName="circ1Tx" refType="h" fact="0.21"/>
          <dgm:constr type="ctrX" for="ch" forName="circ2" refType="w" fact="0.5779"/>
          <dgm:constr type="ctrY" for="ch" forName="circ2" refType="h" fact="0.4422"/>
          <dgm:constr type="w" for="ch" forName="circ2" refType="w" fact="0.24"/>
          <dgm:constr type="h" for="ch" forName="circ2" refType="h" fact="0.3084"/>
          <dgm:constr type="l" for="ch" forName="circ2Tx" refType="w" fact="0.7157"/>
          <dgm:constr type="t" for="ch" forName="circ2Tx" refType="h" fact="0.2"/>
          <dgm:constr type="w" for="ch" forName="circ2Tx" refType="w" fact="0.2843"/>
          <dgm:constr type="h" for="ch" forName="circ2Tx" refType="h" fact="0.23"/>
          <dgm:constr type="ctrX" for="ch" forName="circ3" refType="w" fact="0.5779"/>
          <dgm:constr type="ctrY" for="ch" forName="circ3" refType="h" fact="0.5578"/>
          <dgm:constr type="w" for="ch" forName="circ3" refType="w" fact="0.24"/>
          <dgm:constr type="h" for="ch" forName="circ3" refType="h" fact="0.3084"/>
          <dgm:constr type="l" for="ch" forName="circ3Tx" refType="w" fact="0.7157"/>
          <dgm:constr type="t" for="ch" forName="circ3Tx" refType="h" fact="0.543"/>
          <dgm:constr type="w" for="ch" forName="circ3Tx" refType="w" fact="0.2843"/>
          <dgm:constr type="h" for="ch" forName="circ3Tx" refType="h" fact="0.257"/>
          <dgm:constr type="ctrX" for="ch" forName="circ4" refType="w" fact="0.5"/>
          <dgm:constr type="ctrY" for="ch" forName="circ4" refType="h" fact="0.6157"/>
          <dgm:constr type="w" for="ch" forName="circ4" refType="w" fact="0.24"/>
          <dgm:constr type="h" for="ch" forName="circ4" refType="h" fact="0.3084"/>
          <dgm:constr type="l" for="ch" forName="circ4Tx" refType="w" fact="0.35"/>
          <dgm:constr type="t" for="ch" forName="circ4Tx" refType="h" fact="0.79"/>
          <dgm:constr type="w" for="ch" forName="circ4Tx" refType="w" fact="0.3"/>
          <dgm:constr type="h" for="ch" forName="circ4Tx" refType="h" fact="0.21"/>
          <dgm:constr type="ctrX" for="ch" forName="circ5" refType="w" fact="0.4221"/>
          <dgm:constr type="ctrY" for="ch" forName="circ5" refType="h" fact="0.5578"/>
          <dgm:constr type="w" for="ch" forName="circ5" refType="w" fact="0.24"/>
          <dgm:constr type="h" for="ch" forName="circ5" refType="h" fact="0.3084"/>
          <dgm:constr type="l" for="ch" forName="circ5Tx" refType="w" fact="0"/>
          <dgm:constr type="t" for="ch" forName="circ5Tx" refType="h" fact="0.543"/>
          <dgm:constr type="w" for="ch" forName="circ5Tx" refType="w" fact="0.2843"/>
          <dgm:constr type="h" for="ch" forName="circ5Tx" refType="h" fact="0.257"/>
          <dgm:constr type="ctrX" for="ch" forName="circ6" refType="w" fact="0.4221"/>
          <dgm:constr type="ctrY" for="ch" forName="circ6" refType="h" fact="0.4422"/>
          <dgm:constr type="w" for="ch" forName="circ6" refType="w" fact="0.24"/>
          <dgm:constr type="h" for="ch" forName="circ6" refType="h" fact="0.3084"/>
          <dgm:constr type="l" for="ch" forName="circ6Tx" refType="w" fact="0"/>
          <dgm:constr type="t" for="ch" forName="circ6Tx" refType="h" fact="0.2"/>
          <dgm:constr type="w" for="ch" forName="circ6Tx" refType="w" fact="0.2843"/>
          <dgm:constr type="h" for="ch" forName="circ6Tx" refType="h" fact="0.257"/>
          <dgm:constr type="primFontSz" for="ch" ptType="node" op="equ"/>
        </dgm:constrLst>
      </dgm:if>
      <dgm:else name="Name16">
        <dgm:constrLst>
          <dgm:constr type="ctrX" for="ch" forName="circ1" refType="w" fact="0.5"/>
          <dgm:constr type="ctrY" for="ch" forName="circ1" refType="h" fact="0.4177"/>
          <dgm:constr type="w" for="ch" forName="circ1" refType="w" fact="0.24"/>
          <dgm:constr type="h" for="ch" forName="circ1" refType="h" fact="0.3262"/>
          <dgm:constr type="l" for="ch" forName="circ1Tx" refType="w" fact="0.3625"/>
          <dgm:constr type="t" for="ch" forName="circ1Tx"/>
          <dgm:constr type="w" for="ch" forName="circ1Tx" refType="w" fact="0.275"/>
          <dgm:constr type="h" for="ch" forName="circ1Tx" refType="h" fact="0.2"/>
          <dgm:constr type="ctrX" for="ch" forName="circ2" refType="w" fact="0.5704"/>
          <dgm:constr type="ctrY" for="ch" forName="circ2" refType="h" fact="0.4637"/>
          <dgm:constr type="w" for="ch" forName="circ2" refType="w" fact="0.24"/>
          <dgm:constr type="h" for="ch" forName="circ2" refType="h" fact="0.3262"/>
          <dgm:constr type="l" for="ch" forName="circ2Tx" refType="w" fact="0.72"/>
          <dgm:constr type="t" for="ch" forName="circ2Tx" refType="h" fact="0.19"/>
          <dgm:constr type="w" for="ch" forName="circ2Tx" refType="w" fact="0.26"/>
          <dgm:constr type="h" for="ch" forName="circ2Tx" refType="h" fact="0.22"/>
          <dgm:constr type="ctrX" for="ch" forName="circ3" refType="w" fact="0.5877"/>
          <dgm:constr type="ctrY" for="ch" forName="circ3" refType="h" fact="0.5672"/>
          <dgm:constr type="w" for="ch" forName="circ3" refType="w" fact="0.24"/>
          <dgm:constr type="h" for="ch" forName="circ3" refType="h" fact="0.3262"/>
          <dgm:constr type="l" for="ch" forName="circ3Tx" refType="w" fact="0.745"/>
          <dgm:constr type="t" for="ch" forName="circ3Tx" refType="h" fact="0.47"/>
          <dgm:constr type="w" for="ch" forName="circ3Tx" refType="w" fact="0.255"/>
          <dgm:constr type="h" for="ch" forName="circ3Tx" refType="h" fact="0.235"/>
          <dgm:constr type="ctrX" for="ch" forName="circ4" refType="w" fact="0.539"/>
          <dgm:constr type="ctrY" for="ch" forName="circ4" refType="h" fact="0.6502"/>
          <dgm:constr type="w" for="ch" forName="circ4" refType="w" fact="0.24"/>
          <dgm:constr type="h" for="ch" forName="circ4" refType="h" fact="0.3262"/>
          <dgm:constr type="l" for="ch" forName="circ4Tx" refType="w" fact="0.635"/>
          <dgm:constr type="t" for="ch" forName="circ4Tx" refType="h" fact="0.785"/>
          <dgm:constr type="w" for="ch" forName="circ4Tx" refType="w" fact="0.275"/>
          <dgm:constr type="h" for="ch" forName="circ4Tx" refType="h" fact="0.215"/>
          <dgm:constr type="ctrX" for="ch" forName="circ5" refType="w" fact="0.461"/>
          <dgm:constr type="ctrY" for="ch" forName="circ5" refType="h" fact="0.6502"/>
          <dgm:constr type="w" for="ch" forName="circ5" refType="w" fact="0.24"/>
          <dgm:constr type="h" for="ch" forName="circ5" refType="h" fact="0.3262"/>
          <dgm:constr type="l" for="ch" forName="circ5Tx" refType="w" fact="0.09"/>
          <dgm:constr type="t" for="ch" forName="circ5Tx" refType="h" fact="0.785"/>
          <dgm:constr type="w" for="ch" forName="circ5Tx" refType="w" fact="0.275"/>
          <dgm:constr type="h" for="ch" forName="circ5Tx" refType="h" fact="0.215"/>
          <dgm:constr type="ctrX" for="ch" forName="circ6" refType="w" fact="0.4123"/>
          <dgm:constr type="ctrY" for="ch" forName="circ6" refType="h" fact="0.5672"/>
          <dgm:constr type="w" for="ch" forName="circ6" refType="w" fact="0.24"/>
          <dgm:constr type="h" for="ch" forName="circ6" refType="h" fact="0.3262"/>
          <dgm:constr type="l" for="ch" forName="circ6Tx"/>
          <dgm:constr type="t" for="ch" forName="circ6Tx" refType="h" fact="0.47"/>
          <dgm:constr type="w" for="ch" forName="circ6Tx" refType="w" fact="0.255"/>
          <dgm:constr type="h" for="ch" forName="circ6Tx" refType="h" fact="0.235"/>
          <dgm:constr type="ctrX" for="ch" forName="circ7" refType="w" fact="0.4296"/>
          <dgm:constr type="ctrY" for="ch" forName="circ7" refType="h" fact="0.4637"/>
          <dgm:constr type="w" for="ch" forName="circ7" refType="w" fact="0.24"/>
          <dgm:constr type="h" for="ch" forName="circ7" refType="h" fact="0.3262"/>
          <dgm:constr type="l" for="ch" forName="circ7Tx" refType="w" fact="0.02"/>
          <dgm:constr type="t" for="ch" forName="circ7Tx" refType="h" fact="0.19"/>
          <dgm:constr type="w" for="ch" forName="circ7Tx" refType="w" fact="0.26"/>
          <dgm:constr type="h" for="ch" forName="circ7Tx" refType="h" fact="0.22"/>
          <dgm:constr type="primFontSz" for="ch" ptType="node" op="equ"/>
        </dgm:constrLst>
      </dgm:else>
    </dgm:choose>
    <dgm:ruleLst/>
    <dgm:forEach name="Name17" axis="ch" ptType="node" cnt="1">
      <dgm:choose name="Name18">
        <dgm:if name="Name19" axis="root ch" ptType="all node" func="cnt" op="equ" val="1">
          <dgm:layoutNode name="circ1TxSh" styleLbl="vennNode1">
            <dgm:alg type="tx">
              <dgm:param type="txAnchorHorzCh" val="ctr"/>
              <dgm:param type="txAnchorVertCh" val="mid"/>
            </dgm:alg>
            <dgm:shape xmlns:r="http://schemas.openxmlformats.org/officeDocument/2006/relationships" type="ellipse" r:blip="">
              <dgm:adjLst/>
            </dgm:shape>
            <dgm:choose name="Name20">
              <dgm:if name="Name21" func="var" arg="dir" op="equ" val="norm">
                <dgm:choose name="Name22">
                  <dgm:if name="Name23" axis="root ch" ptType="all node" func="cnt" op="lte" val="4">
                    <dgm:presOf axis="desOrSelf" ptType="node"/>
                  </dgm:if>
                  <dgm:else name="Name24">
                    <dgm:presOf/>
                  </dgm:else>
                </dgm:choose>
              </dgm:if>
              <dgm:else name="Name25">
                <dgm:choose name="Name26">
                  <dgm:if name="Name27" axis="root ch" ptType="all node" func="cnt" op="equ" val="2">
                    <dgm:presOf axis="root ch desOrSelf" ptType="all node node" st="1 2 1" cnt="1 1 0"/>
                  </dgm:if>
                  <dgm:else name="Name28">
                    <dgm:presOf axis="desOrSelf" ptType="node"/>
                  </dgm:else>
                </dgm:choose>
              </dgm:else>
            </dgm:choose>
            <dgm:constrLst>
              <dgm:constr type="tMarg"/>
              <dgm:constr type="bMarg"/>
              <dgm:constr type="lMarg"/>
              <dgm:constr type="rMarg"/>
              <dgm:constr type="primFontSz" val="65"/>
            </dgm:constrLst>
            <dgm:ruleLst>
              <dgm:rule type="primFontSz" val="5" fact="NaN" max="NaN"/>
            </dgm:ruleLst>
          </dgm:layoutNode>
        </dgm:if>
        <dgm:else name="Name29">
          <dgm:layoutNode name="circ1" styleLbl="vennNode1">
            <dgm:alg type="sp"/>
            <dgm:shape xmlns:r="http://schemas.openxmlformats.org/officeDocument/2006/relationships" type="ellipse" r:blip="">
              <dgm:adjLst/>
            </dgm:shape>
            <dgm:choose name="Name30">
              <dgm:if name="Name31" func="var" arg="dir" op="equ" val="norm">
                <dgm:choose name="Name32">
                  <dgm:if name="Name33" axis="root ch" ptType="all node" func="cnt" op="lte" val="4">
                    <dgm:presOf axis="desOrSelf" ptType="node"/>
                  </dgm:if>
                  <dgm:else name="Name34">
                    <dgm:presOf/>
                  </dgm:else>
                </dgm:choose>
              </dgm:if>
              <dgm:else name="Name35">
                <dgm:choose name="Name36">
                  <dgm:if name="Name37" axis="root ch" ptType="all node" func="cnt" op="equ" val="2">
                    <dgm:presOf axis="root ch desOrSelf" ptType="all node node" st="1 2 1" cnt="1 1 0"/>
                  </dgm:if>
                  <dgm:else name="Name38">
                    <dgm:choose name="Name39">
                      <dgm:if name="Name40" axis="root ch" ptType="all node" func="cnt" op="lte" val="4">
                        <dgm:presOf axis="desOrSelf" ptType="node"/>
                      </dgm:if>
                      <dgm:else name="Name41">
                        <dgm:presOf/>
                      </dgm:else>
                    </dgm:choose>
                  </dgm:else>
                </dgm:choose>
              </dgm:else>
            </dgm:choose>
            <dgm:constrLst/>
            <dgm:ruleLst/>
          </dgm:layoutNode>
          <dgm:layoutNode name="circ1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42">
              <dgm:if name="Name43" func="var" arg="dir" op="equ" val="norm">
                <dgm:presOf axis="desOrSelf" ptType="node"/>
              </dgm:if>
              <dgm:else name="Name44">
                <dgm:choose name="Name45">
                  <dgm:if name="Name46" axis="root ch" ptType="all node" func="cnt" op="equ" val="2">
                    <dgm:presOf axis="root ch desOrSelf" ptType="all node node" st="1 2 1" cnt="1 1 0"/>
                  </dgm:if>
                  <dgm:else name="Name47">
                    <dgm:presOf axis="desOrSelf" ptType="node"/>
                  </dgm:else>
                </dgm:choose>
              </dgm:else>
            </dgm:choose>
            <dgm:constrLst>
              <dgm:constr type="tMarg"/>
              <dgm:constr type="bMarg"/>
              <dgm:constr type="lMarg"/>
              <dgm:constr type="rMarg"/>
              <dgm:constr type="primFontSz" val="65"/>
            </dgm:constrLst>
            <dgm:ruleLst>
              <dgm:rule type="primFontSz" val="5" fact="NaN" max="NaN"/>
            </dgm:ruleLst>
          </dgm:layoutNode>
        </dgm:else>
      </dgm:choose>
    </dgm:forEach>
    <dgm:forEach name="Name48" axis="ch" ptType="node" st="2" cnt="1">
      <dgm:layoutNode name="circ2" styleLbl="vennNode1">
        <dgm:alg type="sp"/>
        <dgm:shape xmlns:r="http://schemas.openxmlformats.org/officeDocument/2006/relationships" type="ellipse" r:blip="">
          <dgm:adjLst/>
        </dgm:shape>
        <dgm:choose name="Name49">
          <dgm:if name="Name50" func="var" arg="dir" op="equ" val="norm">
            <dgm:choose name="Name51">
              <dgm:if name="Name52" axis="root ch" ptType="all node" func="cnt" op="lte" val="4">
                <dgm:presOf axis="desOrSelf" ptType="node"/>
              </dgm:if>
              <dgm:else name="Name53">
                <dgm:presOf/>
              </dgm:else>
            </dgm:choose>
          </dgm:if>
          <dgm:else name="Name54">
            <dgm:choose name="Name55">
              <dgm:if name="Name56" axis="root ch" ptType="all node" func="cnt" op="equ" val="2">
                <dgm:presOf axis="root ch desOrSelf" ptType="all node node" st="1 1 1" cnt="1 1 0"/>
              </dgm:if>
              <dgm:if name="Name57" axis="root ch" ptType="all node" func="cnt" op="equ" val="3">
                <dgm:presOf axis="root ch desOrSelf" ptType="all node node" st="1 3 1" cnt="1 1 0"/>
              </dgm:if>
              <dgm:if name="Name58" axis="root ch" ptType="all node" func="cnt" op="equ" val="4">
                <dgm:presOf axis="root ch desOrSelf" ptType="all node node" st="1 4 1" cnt="1 1 0"/>
              </dgm:if>
              <dgm:else name="Name59">
                <dgm:presOf/>
              </dgm:else>
            </dgm:choose>
          </dgm:else>
        </dgm:choose>
        <dgm:constrLst/>
        <dgm:ruleLst/>
      </dgm:layoutNode>
      <dgm:layoutNode name="circ2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60">
          <dgm:if name="Name61" func="var" arg="dir" op="equ" val="norm">
            <dgm:presOf axis="desOrSelf" ptType="node"/>
          </dgm:if>
          <dgm:else name="Name62">
            <dgm:choose name="Name63">
              <dgm:if name="Name64" axis="root ch" ptType="all node" func="cnt" op="equ" val="2">
                <dgm:presOf axis="root ch desOrSelf" ptType="all node node" st="1 1 1" cnt="1 1 0"/>
              </dgm:if>
              <dgm:if name="Name65" axis="root ch" ptType="all node" func="cnt" op="equ" val="3">
                <dgm:presOf axis="root ch desOrSelf" ptType="all node node" st="1 3 1" cnt="1 1 0"/>
              </dgm:if>
              <dgm:if name="Name66" axis="root ch" ptType="all node" func="cnt" op="equ" val="4">
                <dgm:presOf axis="root ch desOrSelf" ptType="all node node" st="1 4 1" cnt="1 1 0"/>
              </dgm:if>
              <dgm:if name="Name67" axis="root ch" ptType="all node" func="cnt" op="equ" val="5">
                <dgm:presOf axis="root ch desOrSelf" ptType="all node node" st="1 5 1" cnt="1 1 0"/>
              </dgm:if>
              <dgm:if name="Name68" axis="root ch" ptType="all node" func="cnt" op="equ" val="6">
                <dgm:presOf axis="root ch desOrSelf" ptType="all node node" st="1 6 1" cnt="1 1 0"/>
              </dgm:if>
              <dgm:else name="Name69">
                <dgm:presOf axis="root ch desOrSelf" ptType="all node node" st="1 7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70" axis="ch" ptType="node" st="3" cnt="1">
      <dgm:layoutNode name="circ3" styleLbl="vennNode1">
        <dgm:alg type="sp"/>
        <dgm:shape xmlns:r="http://schemas.openxmlformats.org/officeDocument/2006/relationships" type="ellipse" r:blip="">
          <dgm:adjLst/>
        </dgm:shape>
        <dgm:choose name="Name71">
          <dgm:if name="Name72" func="var" arg="dir" op="equ" val="norm">
            <dgm:choose name="Name73">
              <dgm:if name="Name74" axis="root ch" ptType="all node" func="cnt" op="lte" val="4">
                <dgm:presOf axis="desOrSelf" ptType="node"/>
              </dgm:if>
              <dgm:else name="Name75">
                <dgm:presOf/>
              </dgm:else>
            </dgm:choose>
          </dgm:if>
          <dgm:else name="Name76">
            <dgm:choose name="Name77">
              <dgm:if name="Name78" axis="root ch" ptType="all node" func="cnt" op="equ" val="3">
                <dgm:presOf axis="root ch desOrSelf" ptType="all node node" st="1 2 1" cnt="1 1 0"/>
              </dgm:if>
              <dgm:if name="Name79" axis="root ch" ptType="all node" func="cnt" op="equ" val="4">
                <dgm:presOf axis="root ch desOrSelf" ptType="all node node" st="1 3 1" cnt="1 1 0"/>
              </dgm:if>
              <dgm:else name="Name80">
                <dgm:presOf/>
              </dgm:else>
            </dgm:choose>
          </dgm:else>
        </dgm:choose>
        <dgm:constrLst/>
        <dgm:ruleLst/>
      </dgm:layoutNode>
      <dgm:layoutNode name="circ3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81">
          <dgm:if name="Name82" func="var" arg="dir" op="equ" val="norm">
            <dgm:presOf axis="desOrSelf" ptType="node"/>
          </dgm:if>
          <dgm:else name="Name83">
            <dgm:choose name="Name84">
              <dgm:if name="Name85" axis="root ch" ptType="all node" func="cnt" op="equ" val="3">
                <dgm:presOf axis="root ch desOrSelf" ptType="all node node" st="1 2 1" cnt="1 1 0"/>
              </dgm:if>
              <dgm:if name="Name86" axis="root ch" ptType="all node" func="cnt" op="equ" val="4">
                <dgm:presOf axis="root ch desOrSelf" ptType="all node node" st="1 3 1" cnt="1 1 0"/>
              </dgm:if>
              <dgm:if name="Name87" axis="root ch" ptType="all node" func="cnt" op="equ" val="5">
                <dgm:presOf axis="root ch desOrSelf" ptType="all node node" st="1 4 1" cnt="1 1 0"/>
              </dgm:if>
              <dgm:if name="Name88" axis="root ch" ptType="all node" func="cnt" op="equ" val="6">
                <dgm:presOf axis="root ch desOrSelf" ptType="all node node" st="1 5 1" cnt="1 1 0"/>
              </dgm:if>
              <dgm:else name="Name89">
                <dgm:presOf axis="root ch desOrSelf" ptType="all node node" st="1 6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90" axis="ch" ptType="node" st="4" cnt="1">
      <dgm:layoutNode name="circ4" styleLbl="vennNode1">
        <dgm:alg type="sp"/>
        <dgm:shape xmlns:r="http://schemas.openxmlformats.org/officeDocument/2006/relationships" type="ellipse" r:blip="">
          <dgm:adjLst/>
        </dgm:shape>
        <dgm:choose name="Name91">
          <dgm:if name="Name92" func="var" arg="dir" op="equ" val="norm">
            <dgm:choose name="Name93">
              <dgm:if name="Name94" axis="root ch" ptType="all node" func="cnt" op="lte" val="4">
                <dgm:presOf axis="desOrSelf" ptType="node"/>
              </dgm:if>
              <dgm:else name="Name95">
                <dgm:presOf/>
              </dgm:else>
            </dgm:choose>
          </dgm:if>
          <dgm:else name="Name96">
            <dgm:choose name="Name97">
              <dgm:if name="Name98" axis="root ch" ptType="all node" func="cnt" op="equ" val="4">
                <dgm:presOf axis="root ch desOrSelf" ptType="all node node" st="1 2 1" cnt="1 1 0"/>
              </dgm:if>
              <dgm:else name="Name99">
                <dgm:presOf/>
              </dgm:else>
            </dgm:choose>
          </dgm:else>
        </dgm:choose>
        <dgm:constrLst/>
        <dgm:ruleLst/>
      </dgm:layoutNode>
      <dgm:layoutNode name="circ4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00">
          <dgm:if name="Name101" func="var" arg="dir" op="equ" val="norm">
            <dgm:presOf axis="desOrSelf" ptType="node"/>
          </dgm:if>
          <dgm:else name="Name102">
            <dgm:choose name="Name103">
              <dgm:if name="Name104" axis="root ch" ptType="all node" func="cnt" op="equ" val="4">
                <dgm:presOf axis="root ch desOrSelf" ptType="all node node" st="1 2 1" cnt="1 1 0"/>
              </dgm:if>
              <dgm:if name="Name105" axis="root ch" ptType="all node" func="cnt" op="equ" val="5">
                <dgm:presOf axis="root ch desOrSelf" ptType="all node node" st="1 3 1" cnt="1 1 0"/>
              </dgm:if>
              <dgm:if name="Name106" axis="root ch" ptType="all node" func="cnt" op="equ" val="6">
                <dgm:presOf axis="root ch desOrSelf" ptType="all node node" st="1 4 1" cnt="1 1 0"/>
              </dgm:if>
              <dgm:else name="Name107">
                <dgm:presOf axis="root ch desOrSelf" ptType="all node node" st="1 5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108" axis="ch" ptType="node" st="5" cnt="1">
      <dgm:layoutNode name="circ5" styleLbl="vennNode1">
        <dgm:alg type="sp"/>
        <dgm:shape xmlns:r="http://schemas.openxmlformats.org/officeDocument/2006/relationships" type="ellipse" r:blip="">
          <dgm:adjLst/>
        </dgm:shape>
        <dgm:presOf/>
        <dgm:constrLst/>
        <dgm:ruleLst/>
      </dgm:layoutNode>
      <dgm:layoutNode name="circ5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09">
          <dgm:if name="Name110" func="var" arg="dir" op="equ" val="norm">
            <dgm:presOf axis="desOrSelf" ptType="node"/>
          </dgm:if>
          <dgm:else name="Name111">
            <dgm:choose name="Name112">
              <dgm:if name="Name113" axis="root ch" ptType="all node" func="cnt" op="equ" val="5">
                <dgm:presOf axis="root ch desOrSelf" ptType="all node node" st="1 2 1" cnt="1 1 0"/>
              </dgm:if>
              <dgm:if name="Name114" axis="root ch" ptType="all node" func="cnt" op="equ" val="6">
                <dgm:presOf axis="root ch desOrSelf" ptType="all node node" st="1 3 1" cnt="1 1 0"/>
              </dgm:if>
              <dgm:else name="Name115">
                <dgm:presOf axis="root ch desOrSelf" ptType="all node node" st="1 4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116" axis="ch" ptType="node" st="6" cnt="1">
      <dgm:layoutNode name="circ6" styleLbl="vennNode1">
        <dgm:alg type="sp"/>
        <dgm:shape xmlns:r="http://schemas.openxmlformats.org/officeDocument/2006/relationships" type="ellipse" r:blip="">
          <dgm:adjLst/>
        </dgm:shape>
        <dgm:presOf/>
        <dgm:constrLst/>
        <dgm:ruleLst/>
      </dgm:layoutNode>
      <dgm:layoutNode name="circ6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17">
          <dgm:if name="Name118" func="var" arg="dir" op="equ" val="norm">
            <dgm:presOf axis="desOrSelf" ptType="node"/>
          </dgm:if>
          <dgm:else name="Name119">
            <dgm:choose name="Name120">
              <dgm:if name="Name121" axis="root ch" ptType="all node" func="cnt" op="equ" val="6">
                <dgm:presOf axis="root ch desOrSelf" ptType="all node node" st="1 2 1" cnt="1 1 0"/>
              </dgm:if>
              <dgm:else name="Name122">
                <dgm:presOf axis="root ch desOrSelf" ptType="all node node" st="1 3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123" axis="ch" ptType="node" st="7" cnt="1">
      <dgm:layoutNode name="circ7" styleLbl="vennNode1">
        <dgm:alg type="sp"/>
        <dgm:shape xmlns:r="http://schemas.openxmlformats.org/officeDocument/2006/relationships" type="ellipse" r:blip="">
          <dgm:adjLst/>
        </dgm:shape>
        <dgm:presOf/>
        <dgm:constrLst/>
        <dgm:ruleLst/>
      </dgm:layoutNode>
      <dgm:layoutNode name="circ7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24">
          <dgm:if name="Name125" func="var" arg="dir" op="equ" val="norm">
            <dgm:presOf axis="desOrSelf" ptType="node"/>
          </dgm:if>
          <dgm:else name="Name126">
            <dgm:presOf axis="root ch desOrSelf" ptType="all node node" st="1 2 1" cnt="1 1 0"/>
          </dgm:else>
        </dgm:choose>
        <dgm:constrLst>
          <dgm:constr type="tMarg"/>
          <dgm:constr type="bMarg"/>
          <dgm:constr type="lMarg"/>
          <dgm:constr type="rMarg"/>
          <dgm:constr type="primFontSz" val="65"/>
        </dgm:constrLst>
        <dgm:ruleLst>
          <dgm:rule type="primFontSz" val="5" fact="NaN" max="NaN"/>
        </dgm:ruleLst>
      </dgm:layoutNode>
    </dgm:forEach>
  </dgm:layoutNode>
</dgm:layoutDef>
</file>

<file path=ppt/diagrams/layout2.xml><?xml version="1.0" encoding="utf-8"?>
<dgm:layoutDef xmlns:dgm="http://schemas.openxmlformats.org/drawingml/2006/diagram" xmlns:a="http://schemas.openxmlformats.org/drawingml/2006/main" uniqueId="urn:microsoft.com/office/officeart/2018/2/layout/IconVerticalSolidList">
  <dgm:title val="Icon Vertical Solid List"/>
  <dgm:desc val="Use to show a series of visuals from top to bottom with Level 1 or Level 1 and Level 2 text grouped in a shape. Works best with icons or small pictures with lengthier descriptions."/>
  <dgm:catLst>
    <dgm:cat type="icon" pri="500"/>
  </dgm:catLst>
  <dgm:sampData useDef="1">
    <dgm:dataModel>
      <dgm:ptLst/>
      <dgm:bg/>
      <dgm:whole/>
    </dgm:dataModel>
  </dgm:sampData>
  <dgm:styleData useDef="1">
    <dgm:dataModel>
      <dgm:ptLst/>
      <dgm:bg/>
      <dgm:whole/>
    </dgm:dataModel>
  </dgm:styleData>
  <dgm:clrData useDef="1">
    <dgm:dataModel>
      <dgm:ptLst/>
      <dgm:bg/>
      <dgm:whole/>
    </dgm:dataModel>
  </dgm:clrData>
  <dgm:layoutNode name="root">
    <dgm:varLst>
      <dgm:dir/>
      <dgm:resizeHandles val="exact"/>
    </dgm:varLst>
    <dgm:choose name="Name0">
      <dgm:if name="Name1" axis="self" func="var" arg="dir" op="equ" val="norm">
        <dgm:alg type="lin">
          <dgm:param type="linDir" val="fromT"/>
          <dgm:param type="nodeHorzAlign" val="l"/>
        </dgm:alg>
      </dgm:if>
      <dgm:else name="Name2">
        <dgm:alg type="lin">
          <dgm:param type="linDir" val="fromT"/>
          <dgm:param type="nodeHorzAlign" val="r"/>
        </dgm:alg>
      </dgm:else>
    </dgm:choose>
    <dgm:shape xmlns:r="http://schemas.openxmlformats.org/officeDocument/2006/relationships" r:blip="">
      <dgm:adjLst/>
    </dgm:shape>
    <dgm:presOf/>
    <dgm:choose name="Name3">
      <dgm:if name="Name4" axis="ch" ptType="node" func="cnt" op="lte" val="3">
        <dgm:constrLst>
          <dgm:constr type="h" for="ch" forName="compNode" refType="h" fact="0.3"/>
          <dgm:constr type="w" for="ch" forName="compNode" refType="w"/>
          <dgm:constr type="h" for="ch" forName="sibTrans" refType="h" refFor="ch" refForName="compNode" fact="0.25"/>
          <dgm:constr type="primFontSz" for="des" forName="parTx" val="25"/>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if name="Name5" axis="ch" ptType="node" func="cnt" op="lte" val="4">
        <dgm:constrLst>
          <dgm:constr type="h" for="ch" forName="compNode" refType="h" fact="0.3"/>
          <dgm:constr type="w" for="ch" forName="compNode" refType="w"/>
          <dgm:constr type="h" for="ch" forName="sibTrans" refType="h" refFor="ch" refForName="compNode" fact="0.25"/>
          <dgm:constr type="primFontSz" for="des" forName="parTx" val="22"/>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if name="Name6" axis="ch" ptType="node" func="cnt" op="lte" val="6">
        <dgm:constrLst>
          <dgm:constr type="h" for="ch" forName="compNode" refType="h" fact="0.3"/>
          <dgm:constr type="w" for="ch" forName="compNode" refType="w"/>
          <dgm:constr type="h" for="ch" forName="sibTrans" refType="h" refFor="ch" refForName="compNode" fact="0.25"/>
          <dgm:constr type="primFontSz" for="des" forName="parTx" val="19"/>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else name="Name7">
        <dgm:constrLst>
          <dgm:constr type="h" for="ch" forName="compNode" refType="h" fact="0.3"/>
          <dgm:constr type="w" for="ch" forName="compNode" refType="w"/>
          <dgm:constr type="h" for="ch" forName="sibTrans" refType="h" refFor="ch" refForName="compNode" fact="0.25"/>
          <dgm:constr type="primFontSz" for="des" forName="parTx" val="16"/>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else>
    </dgm:choose>
    <dgm:ruleLst>
      <dgm:rule type="h" for="ch" forName="compNode" val="0" fact="NaN" max="NaN"/>
    </dgm:ruleLst>
    <dgm:forEach name="Name8" axis="ch" ptType="node">
      <dgm:layoutNode name="compNode">
        <dgm:alg type="composite"/>
        <dgm:shape xmlns:r="http://schemas.openxmlformats.org/officeDocument/2006/relationships" r:blip="">
          <dgm:adjLst/>
        </dgm:shape>
        <dgm:presOf axis="self"/>
        <dgm:choose name="Name9">
          <dgm:if name="Name10" axis="ch" ptType="node" func="cnt" op="gte" val="1">
            <dgm:constrLst>
              <dgm:constr type="w" for="ch" forName="bgRect" refType="w"/>
              <dgm:constr type="h" for="ch" forName="bgRect" refType="h"/>
              <dgm:constr type="l" for="ch" forName="bgRect"/>
              <dgm:constr type="t" for="ch" forName="bgRect"/>
              <dgm:constr type="h" for="ch" forName="iconRect" refType="h" fact="0.55"/>
              <dgm:constr type="w" for="ch" forName="iconRect" refType="h" refFor="ch" refForName="iconRect"/>
              <dgm:constr type="l" for="ch" forName="iconRect" refType="h" refFor="ch" refForName="iconRect" fact="0.55"/>
              <dgm:constr type="ctrY" for="ch" forName="iconRect" refType="ctrY" refFor="ch" refForName="bgRect"/>
              <dgm:constr type="w" for="ch" forName="spaceRect" refType="l" refFor="ch" refForName="iconRect"/>
              <dgm:constr type="h" for="ch" forName="spaceRect" refType="h"/>
              <dgm:constr type="l" for="ch" forName="spaceRect" refType="r" refFor="ch" refForName="iconRect"/>
              <dgm:constr type="t" for="ch" forName="spaceRect"/>
              <dgm:constr type="w" for="ch" forName="parTx" refType="w" fact="0.45"/>
              <dgm:constr type="h" for="ch" forName="parTx" refType="h"/>
              <dgm:constr type="l" for="ch" forName="parTx" refType="r" refFor="ch" refForName="spaceRect"/>
              <dgm:constr type="t" for="ch" forName="parTx"/>
              <dgm:constr type="h" for="ch" forName="desTx" refType="h"/>
              <dgm:constr type="l" for="ch" forName="desTx" refType="r" refFor="ch" refForName="parTx"/>
              <dgm:constr type="t" for="ch" forName="desTx"/>
            </dgm:constrLst>
          </dgm:if>
          <dgm:else name="Name11">
            <dgm:constrLst>
              <dgm:constr type="w" for="ch" forName="bgRect" refType="w"/>
              <dgm:constr type="h" for="ch" forName="bgRect" refType="h"/>
              <dgm:constr type="l" for="ch" forName="bgRect"/>
              <dgm:constr type="t" for="ch" forName="bgRect"/>
              <dgm:constr type="h" for="ch" forName="iconRect" refType="h" fact="0.55"/>
              <dgm:constr type="w" for="ch" forName="iconRect" refType="h" refFor="ch" refForName="iconRect"/>
              <dgm:constr type="l" for="ch" forName="iconRect" refType="h" refFor="ch" refForName="iconRect" fact="0.55"/>
              <dgm:constr type="ctrY" for="ch" forName="iconRect" refType="ctrY" refFor="ch" refForName="bgRect"/>
              <dgm:constr type="w" for="ch" forName="spaceRect" refType="l" refFor="ch" refForName="iconRect"/>
              <dgm:constr type="h" for="ch" forName="spaceRect" refType="h"/>
              <dgm:constr type="l" for="ch" forName="spaceRect" refType="r" refFor="ch" refForName="iconRect"/>
              <dgm:constr type="t" for="ch" forName="spaceRect"/>
              <dgm:constr type="h" for="ch" forName="parTx" refType="h"/>
              <dgm:constr type="l" for="ch" forName="parTx" refType="r" refFor="ch" refForName="spaceRect"/>
              <dgm:constr type="t" for="ch" forName="parTx"/>
            </dgm:constrLst>
          </dgm:else>
        </dgm:choose>
        <dgm:ruleLst>
          <dgm:rule type="h" val="INF" fact="NaN" max="NaN"/>
        </dgm:ruleLst>
        <dgm:layoutNode name="bgRect" styleLbl="bgShp">
          <dgm:alg type="sp"/>
          <dgm:shape xmlns:r="http://schemas.openxmlformats.org/officeDocument/2006/relationships" type="roundRect" r:blip="">
            <dgm:adjLst>
              <dgm:adj idx="1" val="0.1"/>
            </dgm:adjLst>
          </dgm:shape>
          <dgm:presOf/>
          <dgm:constrLst/>
          <dgm:ruleLst/>
        </dgm:layoutNode>
        <dgm:layoutNode name="iconRect" styleLbl="node1">
          <dgm:alg type="sp"/>
          <dgm:shape xmlns:r="http://schemas.openxmlformats.org/officeDocument/2006/relationships" type="rect" r:blip="" blipPhldr="1">
            <dgm:adjLst/>
          </dgm:shape>
          <dgm:presOf/>
          <dgm:constrLst/>
          <dgm:ruleLst/>
        </dgm:layoutNode>
        <dgm:layoutNode name="spaceRect">
          <dgm:alg type="sp"/>
          <dgm:shape xmlns:r="http://schemas.openxmlformats.org/officeDocument/2006/relationships" r:blip="">
            <dgm:adjLst/>
          </dgm:shape>
          <dgm:presOf/>
          <dgm:constrLst/>
          <dgm:ruleLst/>
        </dgm:layoutNode>
        <dgm:layoutNode name="parTx" styleLbl="revTx">
          <dgm:varLst>
            <dgm:chMax val="0"/>
            <dgm:chPref val="0"/>
          </dgm:varLst>
          <dgm:alg type="tx">
            <dgm:param type="txAnchorVert" val="mid"/>
            <dgm:param type="parTxLTRAlign" val="l"/>
            <dgm:param type="shpTxLTRAlignCh" val="l"/>
            <dgm:param type="parTxRTLAlign" val="r"/>
            <dgm:param type="shpTxRTLAlignCh" val="r"/>
          </dgm:alg>
          <dgm:shape xmlns:r="http://schemas.openxmlformats.org/officeDocument/2006/relationships" type="rect" r:blip="">
            <dgm:adjLst/>
          </dgm:shape>
          <dgm:presOf axis="self" ptType="node"/>
          <dgm:constrLst>
            <dgm:constr type="lMarg" refType="h" fact="0.3"/>
            <dgm:constr type="rMarg" refType="h" fact="0.3"/>
            <dgm:constr type="tMarg" refType="h" fact="0.3"/>
            <dgm:constr type="bMarg" refType="h" fact="0.3"/>
          </dgm:constrLst>
          <dgm:ruleLst>
            <dgm:rule type="primFontSz" val="14" fact="NaN" max="NaN"/>
            <dgm:rule type="h" val="INF" fact="NaN" max="NaN"/>
          </dgm:ruleLst>
        </dgm:layoutNode>
        <dgm:choose name="Name12">
          <dgm:if name="Name13" axis="ch" ptType="node" func="cnt" op="gte" val="1">
            <dgm:layoutNode name="desTx" styleLbl="revTx">
              <dgm:varLst/>
              <dgm:alg type="tx">
                <dgm:param type="txAnchorVertCh" val="mid"/>
                <dgm:param type="parTxLTRAlign" val="l"/>
                <dgm:param type="shpTxLTRAlignCh" val="l"/>
                <dgm:param type="parTxRTLAlign" val="r"/>
                <dgm:param type="shpTxRTLAlignCh" val="r"/>
                <dgm:param type="stBulletLvl" val="0"/>
              </dgm:alg>
              <dgm:shape xmlns:r="http://schemas.openxmlformats.org/officeDocument/2006/relationships" type="rect" r:blip="">
                <dgm:adjLst/>
              </dgm:shape>
              <dgm:presOf axis="des" ptType="node"/>
              <dgm:constrLst>
                <dgm:constr type="primFontSz" val="18"/>
                <dgm:constr type="secFontSz" refType="primFontSz"/>
                <dgm:constr type="lMarg" refType="h" fact="0.3"/>
                <dgm:constr type="rMarg" refType="h" fact="0.3"/>
                <dgm:constr type="tMarg" refType="h" fact="0.3"/>
                <dgm:constr type="bMarg" refType="h" fact="0.3"/>
              </dgm:constrLst>
              <dgm:ruleLst>
                <dgm:rule type="primFontSz" val="11" fact="NaN" max="NaN"/>
              </dgm:ruleLst>
            </dgm:layoutNode>
          </dgm:if>
          <dgm:else name="Name14"/>
        </dgm:choose>
      </dgm:layoutNode>
      <dgm:forEach name="Name15" axis="followSib" ptType="sibTrans" cnt="1">
        <dgm:layoutNode name="sibTrans">
          <dgm:alg type="sp"/>
          <dgm:shape xmlns:r="http://schemas.openxmlformats.org/officeDocument/2006/relationships" r:blip="">
            <dgm:adjLst/>
          </dgm:shape>
          <dgm:presOf axis="self"/>
          <dgm:constrLst/>
          <dgm:ruleLst/>
        </dgm:layoutNode>
      </dgm:forEach>
    </dgm:forEach>
  </dgm:layoutNode>
  <dgm:extLst>
    <a:ext uri="{68A01E43-0DF5-4B5B-8FA6-DAF915123BFB}">
      <dgm1612:lstStyle xmlns:dgm1612="http://schemas.microsoft.com/office/drawing/2016/12/diagram">
        <a:lvl1pPr>
          <a:lnSpc>
            <a:spcPct val="100000"/>
          </a:lnSpc>
        </a:lvl1pPr>
        <a:lvl2pPr>
          <a:lnSpc>
            <a:spcPct val="100000"/>
          </a:lnSpc>
        </a:lvl2pPr>
      </dgm1612:lstStyle>
    </a:ext>
  </dgm:extLst>
</dgm:layoutDef>
</file>

<file path=ppt/diagrams/quickStyle1.xml><?xml version="1.0" encoding="utf-8"?>
<dgm:styleDef xmlns:dgm="http://schemas.openxmlformats.org/drawingml/2006/diagram" xmlns:a="http://schemas.openxmlformats.org/drawingml/2006/main" uniqueId="urn:microsoft.com/office/officeart/2005/8/quickstyle/simple2">
  <dgm:title val=""/>
  <dgm:desc val=""/>
  <dgm:catLst>
    <dgm:cat type="simple" pri="10200"/>
  </dgm:catLst>
  <dgm:scene3d>
    <a:camera prst="orthographicFront"/>
    <a:lightRig rig="threePt" dir="t"/>
  </dgm:scene3d>
  <dgm:styleLbl name="node0">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lnNode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vennNode1">
    <dgm:scene3d>
      <a:camera prst="orthographicFront"/>
      <a:lightRig rig="threePt" dir="t"/>
    </dgm:scene3d>
    <dgm:sp3d/>
    <dgm:txPr/>
    <dgm:style>
      <a:lnRef idx="3">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1">
        <a:scrgbClr r="0" g="0" b="0"/>
      </a:effectRef>
      <a:fontRef idx="minor">
        <a:schemeClr val="lt1"/>
      </a:fontRef>
    </dgm:style>
  </dgm:styleLbl>
  <dgm:styleLbl name="node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fg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align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bg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5.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dirty="0"/>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036F6951-E7BB-3645-8E2B-A04FE96D0AB2}" type="datetimeFigureOut">
              <a:rPr lang="en-US" smtClean="0"/>
              <a:t>6/6/2019</a:t>
            </a:fld>
            <a:endParaRPr lang="en-US" dirty="0"/>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dirty="0"/>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dirty="0"/>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B1FD13A9-095E-FD48-A75A-053D90DBC244}" type="slidenum">
              <a:rPr lang="en-US" smtClean="0"/>
              <a:t>‹#›</a:t>
            </a:fld>
            <a:endParaRPr lang="en-US" dirty="0"/>
          </a:p>
        </p:txBody>
      </p:sp>
    </p:spTree>
    <p:extLst>
      <p:ext uri="{BB962C8B-B14F-4D97-AF65-F5344CB8AC3E}">
        <p14:creationId xmlns:p14="http://schemas.microsoft.com/office/powerpoint/2010/main" val="298887343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3" Type="http://schemas.openxmlformats.org/officeDocument/2006/relationships/hyperlink" Target="http://mhn.acervos.museus.gov.br/reserva-tecnica/pintura-religiosa-ex-voto/" TargetMode="External"/><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3" Type="http://schemas.openxmlformats.org/officeDocument/2006/relationships/hyperlink" Target="https://mcgrattan.org/transcribe?manifest=https://presley.glam-dev.org/iiif/customer/_roll_M-941_04_cvs-82-82/manifest&amp;canvas=https://presley.glam-dev.org/iiif/customer/_roll_M-941_04_cvs-82-82/canvas/c82&amp;type=fields" TargetMode="External"/><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3" Type="http://schemas.openxmlformats.org/officeDocument/2006/relationships/hyperlink" Target="http://beta.biblissima.fr/en/ark:/43093/desc8424ed0f857f095d4ffe3fe12c125f121ddbcdc6" TargetMode="External"/><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3" Type="http://schemas.openxmlformats.org/officeDocument/2006/relationships/hyperlink" Target="https://www.oclc.org/research/events/2018/121218-prototype-to-production-iiif.html" TargetMode="External"/><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B1FD13A9-095E-FD48-A75A-053D90DBC244}" type="slidenum">
              <a:rPr lang="en-US" smtClean="0"/>
              <a:t>1</a:t>
            </a:fld>
            <a:endParaRPr lang="en-US" dirty="0"/>
          </a:p>
        </p:txBody>
      </p:sp>
    </p:spTree>
    <p:extLst>
      <p:ext uri="{BB962C8B-B14F-4D97-AF65-F5344CB8AC3E}">
        <p14:creationId xmlns:p14="http://schemas.microsoft.com/office/powerpoint/2010/main" val="174070241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Thank you for having me here today</a:t>
            </a:r>
          </a:p>
          <a:p>
            <a:endParaRPr lang="en-US" dirty="0"/>
          </a:p>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C1E2F63F-4F53-43AD-BF4E-943A34CC6B7C}"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019404307"/>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B1FD13A9-095E-FD48-A75A-053D90DBC244}" type="slidenum">
              <a:rPr lang="en-US" smtClean="0"/>
              <a:t>3</a:t>
            </a:fld>
            <a:endParaRPr lang="en-US" dirty="0"/>
          </a:p>
        </p:txBody>
      </p:sp>
    </p:spTree>
    <p:extLst>
      <p:ext uri="{BB962C8B-B14F-4D97-AF65-F5344CB8AC3E}">
        <p14:creationId xmlns:p14="http://schemas.microsoft.com/office/powerpoint/2010/main" val="2650657603"/>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280D8495-646D-AF4D-B82E-38CB0C8B87D4}" type="slidenum">
              <a:rPr lang="en-US" smtClean="0"/>
              <a:t>4</a:t>
            </a:fld>
            <a:endParaRPr lang="en-US" dirty="0"/>
          </a:p>
        </p:txBody>
      </p:sp>
    </p:spTree>
    <p:extLst>
      <p:ext uri="{BB962C8B-B14F-4D97-AF65-F5344CB8AC3E}">
        <p14:creationId xmlns:p14="http://schemas.microsoft.com/office/powerpoint/2010/main" val="1795151407"/>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B1FD13A9-095E-FD48-A75A-053D90DBC244}" type="slidenum">
              <a:rPr lang="en-US" smtClean="0"/>
              <a:t>5</a:t>
            </a:fld>
            <a:endParaRPr lang="en-US" dirty="0"/>
          </a:p>
        </p:txBody>
      </p:sp>
    </p:spTree>
    <p:extLst>
      <p:ext uri="{BB962C8B-B14F-4D97-AF65-F5344CB8AC3E}">
        <p14:creationId xmlns:p14="http://schemas.microsoft.com/office/powerpoint/2010/main" val="1968203686"/>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B1FD13A9-095E-FD48-A75A-053D90DBC244}" type="slidenum">
              <a:rPr lang="en-US" smtClean="0"/>
              <a:t>6</a:t>
            </a:fld>
            <a:endParaRPr lang="en-US" dirty="0"/>
          </a:p>
        </p:txBody>
      </p:sp>
    </p:spTree>
    <p:extLst>
      <p:ext uri="{BB962C8B-B14F-4D97-AF65-F5344CB8AC3E}">
        <p14:creationId xmlns:p14="http://schemas.microsoft.com/office/powerpoint/2010/main" val="600862975"/>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457200" marR="0" lvl="0" indent="-228600" algn="l" defTabSz="914400" rtl="0" eaLnBrk="1" fontAlgn="auto" latinLnBrk="0" hangingPunct="1">
              <a:lnSpc>
                <a:spcPct val="100000"/>
              </a:lnSpc>
              <a:spcBef>
                <a:spcPts val="0"/>
              </a:spcBef>
              <a:spcAft>
                <a:spcPts val="0"/>
              </a:spcAft>
              <a:buClr>
                <a:srgbClr val="000000"/>
              </a:buClr>
              <a:buSzPts val="1400"/>
              <a:buFont typeface="Arial"/>
              <a:buNone/>
              <a:tabLst/>
              <a:defRPr/>
            </a:pPr>
            <a:r>
              <a:rPr lang="en-US" dirty="0"/>
              <a:t>OCLC Research has a long history of work in the area of archives, special, and distinctive collections in research libraries. We work in special collections because they are an important sight of knowledge creation, made possible by library’s commitment to the stewardship of their distinctive collections. The unique nature of material in special collections can make scaling a challenge, and we work to identify areas of common need and patterns of innovation to help libraries scale learning and expertise with these collections. </a:t>
            </a:r>
          </a:p>
        </p:txBody>
      </p:sp>
      <p:sp>
        <p:nvSpPr>
          <p:cNvPr id="4" name="Slide Number Placeholder 3"/>
          <p:cNvSpPr>
            <a:spLocks noGrp="1"/>
          </p:cNvSpPr>
          <p:nvPr>
            <p:ph type="sldNum"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00000000-1234-1234-1234-123412341234}" type="slidenum">
              <a:rPr kumimoji="0" lang="en-US" sz="1200" b="0" i="0" u="none" strike="noStrike" kern="1200" cap="none" spc="0" normalizeH="0" baseline="0" noProof="0" smtClean="0">
                <a:ln>
                  <a:noFill/>
                </a:ln>
                <a:solidFill>
                  <a:prstClr val="black"/>
                </a:solidFill>
                <a:effectLst/>
                <a:uLnTx/>
                <a:uFillTx/>
                <a:latin typeface="Calibri"/>
                <a:ea typeface="Calibri"/>
                <a:cs typeface="Calibri"/>
                <a:sym typeface="Calibri"/>
              </a:rPr>
              <a:pPr marL="0" marR="0" lvl="0" indent="0" algn="r" defTabSz="914400" rtl="0" eaLnBrk="1" fontAlgn="auto" latinLnBrk="0" hangingPunct="1">
                <a:lnSpc>
                  <a:spcPct val="100000"/>
                </a:lnSpc>
                <a:spcBef>
                  <a:spcPts val="0"/>
                </a:spcBef>
                <a:spcAft>
                  <a:spcPts val="0"/>
                </a:spcAft>
                <a:buClrTx/>
                <a:buSzTx/>
                <a:buFontTx/>
                <a:buNone/>
                <a:tabLst/>
                <a:defRPr/>
              </a:pPr>
              <a:t>7</a:t>
            </a:fld>
            <a:endParaRPr kumimoji="0" lang="en-US" sz="1200" b="0" i="0" u="none" strike="noStrike" kern="1200" cap="none" spc="0" normalizeH="0" baseline="0" noProof="0" dirty="0">
              <a:ln>
                <a:noFill/>
              </a:ln>
              <a:solidFill>
                <a:prstClr val="black"/>
              </a:solidFill>
              <a:effectLst/>
              <a:uLnTx/>
              <a:uFillTx/>
              <a:latin typeface="Calibri"/>
              <a:ea typeface="Calibri"/>
              <a:cs typeface="Calibri"/>
              <a:sym typeface="Calibri"/>
            </a:endParaRPr>
          </a:p>
        </p:txBody>
      </p:sp>
    </p:spTree>
    <p:extLst>
      <p:ext uri="{BB962C8B-B14F-4D97-AF65-F5344CB8AC3E}">
        <p14:creationId xmlns:p14="http://schemas.microsoft.com/office/powerpoint/2010/main" val="1610444346"/>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228600" indent="0">
              <a:buFont typeface="Arial" panose="020B0604020202020204" pitchFamily="34" charset="0"/>
              <a:buNone/>
            </a:pPr>
            <a:r>
              <a:rPr lang="en-US" sz="1200" kern="1200" dirty="0">
                <a:solidFill>
                  <a:schemeClr val="tx1"/>
                </a:solidFill>
                <a:effectLst/>
                <a:latin typeface="+mn-lt"/>
                <a:ea typeface="+mn-ea"/>
                <a:cs typeface="+mn-cs"/>
              </a:rPr>
              <a:t>In 2009, OCLC Research undertook a detailed survey of over 275 archives and special collections in research and academic libraries. That work, and the and resulting paper by Jackie Dooley, </a:t>
            </a:r>
            <a:r>
              <a:rPr lang="en-US" sz="1200" i="1" kern="1200" dirty="0">
                <a:solidFill>
                  <a:schemeClr val="tx1"/>
                </a:solidFill>
                <a:effectLst/>
                <a:latin typeface="+mn-lt"/>
                <a:ea typeface="+mn-ea"/>
                <a:cs typeface="+mn-cs"/>
              </a:rPr>
              <a:t>Taking Our Pulse</a:t>
            </a:r>
            <a:r>
              <a:rPr lang="en-US" sz="1200" kern="1200" dirty="0">
                <a:solidFill>
                  <a:schemeClr val="tx1"/>
                </a:solidFill>
                <a:effectLst/>
                <a:latin typeface="+mn-lt"/>
                <a:ea typeface="+mn-ea"/>
                <a:cs typeface="+mn-cs"/>
              </a:rPr>
              <a:t>, helped to shape the work OCLC Research and the RLP did for years to come – including a broad range of work centering on how to make special collections more accessible, and a series on demystifying working with born-digital collections. The agenda was, in many ways, a follow up to </a:t>
            </a:r>
            <a:r>
              <a:rPr lang="en-US" sz="1200" i="1" kern="1200" dirty="0">
                <a:solidFill>
                  <a:schemeClr val="tx1"/>
                </a:solidFill>
                <a:effectLst/>
                <a:latin typeface="+mn-lt"/>
                <a:ea typeface="+mn-ea"/>
                <a:cs typeface="+mn-cs"/>
              </a:rPr>
              <a:t>Taking Our Pulse, </a:t>
            </a:r>
            <a:r>
              <a:rPr lang="en-US" sz="1200" kern="1200" dirty="0">
                <a:solidFill>
                  <a:schemeClr val="tx1"/>
                </a:solidFill>
                <a:effectLst/>
                <a:latin typeface="+mn-lt"/>
                <a:ea typeface="+mn-ea"/>
                <a:cs typeface="+mn-cs"/>
              </a:rPr>
              <a:t>we wanted to pause and reflect on what still held true from that work, what issues had largely been addressed, and what new challenges and opportunities had emerged– so that in order to help us think about where we should be placing time and effort of OCLC Research with regard to archives, special, and distinctive collections.</a:t>
            </a:r>
            <a:r>
              <a:rPr lang="en-US" dirty="0">
                <a:effectLst/>
              </a:rPr>
              <a:t> </a:t>
            </a:r>
            <a:endParaRPr lang="en-US" dirty="0"/>
          </a:p>
          <a:p>
            <a:endParaRPr lang="en-US" dirty="0"/>
          </a:p>
        </p:txBody>
      </p:sp>
      <p:sp>
        <p:nvSpPr>
          <p:cNvPr id="4" name="Slide Number Placeholder 3"/>
          <p:cNvSpPr>
            <a:spLocks noGrp="1"/>
          </p:cNvSpPr>
          <p:nvPr>
            <p:ph type="sldNum" sz="quarter" idx="5"/>
          </p:nvPr>
        </p:nvSpPr>
        <p:spPr/>
        <p:txBody>
          <a:bodyPr/>
          <a:lstStyle/>
          <a:p>
            <a:fld id="{DC5AD2DB-6206-6849-8A28-45575CC17613}" type="slidenum">
              <a:rPr lang="en-US" smtClean="0"/>
              <a:t>8</a:t>
            </a:fld>
            <a:endParaRPr lang="en-US" dirty="0"/>
          </a:p>
        </p:txBody>
      </p:sp>
    </p:spTree>
    <p:extLst>
      <p:ext uri="{BB962C8B-B14F-4D97-AF65-F5344CB8AC3E}">
        <p14:creationId xmlns:p14="http://schemas.microsoft.com/office/powerpoint/2010/main" val="2168308140"/>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B1FD13A9-095E-FD48-A75A-053D90DBC244}" type="slidenum">
              <a:rPr lang="en-US" smtClean="0"/>
              <a:t>9</a:t>
            </a:fld>
            <a:endParaRPr lang="en-US" dirty="0"/>
          </a:p>
        </p:txBody>
      </p:sp>
    </p:spTree>
    <p:extLst>
      <p:ext uri="{BB962C8B-B14F-4D97-AF65-F5344CB8AC3E}">
        <p14:creationId xmlns:p14="http://schemas.microsoft.com/office/powerpoint/2010/main" val="1259118939"/>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idx="10"/>
          </p:nvPr>
        </p:nvSpPr>
        <p:spPr/>
        <p:txBody>
          <a:bodyPr/>
          <a:lstStyle/>
          <a:p>
            <a:pPr marL="0" marR="0" lvl="0" indent="0" algn="r" defTabSz="914400" rtl="0" eaLnBrk="1" fontAlgn="auto" latinLnBrk="0" hangingPunct="1">
              <a:lnSpc>
                <a:spcPct val="100000"/>
              </a:lnSpc>
              <a:spcBef>
                <a:spcPts val="0"/>
              </a:spcBef>
              <a:spcAft>
                <a:spcPts val="0"/>
              </a:spcAft>
              <a:buClr>
                <a:srgbClr val="000000"/>
              </a:buClr>
              <a:buSzTx/>
              <a:buFont typeface="Arial"/>
              <a:buNone/>
              <a:tabLst/>
              <a:defRPr/>
            </a:pPr>
            <a:fld id="{00000000-1234-1234-1234-123412341234}" type="slidenum">
              <a:rPr kumimoji="0" lang="uk-UA" sz="1200" b="0" i="0" u="none" strike="noStrike" kern="0" cap="none" spc="0" normalizeH="0" baseline="0" noProof="0" smtClean="0">
                <a:ln>
                  <a:noFill/>
                </a:ln>
                <a:solidFill>
                  <a:srgbClr val="000000"/>
                </a:solidFill>
                <a:effectLst/>
                <a:uLnTx/>
                <a:uFillTx/>
                <a:latin typeface="Calibri"/>
                <a:ea typeface="Calibri"/>
                <a:cs typeface="Calibri"/>
                <a:sym typeface="Calibri"/>
              </a:rPr>
              <a:pPr marL="0" marR="0" lvl="0" indent="0" algn="r" defTabSz="914400" rtl="0" eaLnBrk="1" fontAlgn="auto" latinLnBrk="0" hangingPunct="1">
                <a:lnSpc>
                  <a:spcPct val="100000"/>
                </a:lnSpc>
                <a:spcBef>
                  <a:spcPts val="0"/>
                </a:spcBef>
                <a:spcAft>
                  <a:spcPts val="0"/>
                </a:spcAft>
                <a:buClr>
                  <a:srgbClr val="000000"/>
                </a:buClr>
                <a:buSzTx/>
                <a:buFont typeface="Arial"/>
                <a:buNone/>
                <a:tabLst/>
                <a:defRPr/>
              </a:pPr>
              <a:t>11</a:t>
            </a:fld>
            <a:endParaRPr kumimoji="0" lang="uk-UA" sz="1200" b="0" i="0" u="none" strike="noStrike" kern="0" cap="none" spc="0" normalizeH="0" baseline="0" noProof="0" dirty="0">
              <a:ln>
                <a:noFill/>
              </a:ln>
              <a:solidFill>
                <a:srgbClr val="000000"/>
              </a:solidFill>
              <a:effectLst/>
              <a:uLnTx/>
              <a:uFillTx/>
              <a:latin typeface="Calibri"/>
              <a:ea typeface="Calibri"/>
              <a:cs typeface="Calibri"/>
              <a:sym typeface="Calibri"/>
            </a:endParaRPr>
          </a:p>
        </p:txBody>
      </p:sp>
    </p:spTree>
    <p:extLst>
      <p:ext uri="{BB962C8B-B14F-4D97-AF65-F5344CB8AC3E}">
        <p14:creationId xmlns:p14="http://schemas.microsoft.com/office/powerpoint/2010/main" val="4072375100"/>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kern="1200" dirty="0">
                <a:solidFill>
                  <a:schemeClr val="tx1"/>
                </a:solidFill>
                <a:effectLst/>
                <a:latin typeface="+mn-lt"/>
                <a:ea typeface="+mn-ea"/>
                <a:cs typeface="+mn-cs"/>
              </a:rPr>
              <a:t>Advocating for Archives and Special Collections</a:t>
            </a:r>
          </a:p>
          <a:p>
            <a:pPr lvl="0"/>
            <a:endParaRPr lang="en-US" sz="1200" kern="1200" dirty="0">
              <a:solidFill>
                <a:schemeClr val="tx1"/>
              </a:solidFill>
              <a:effectLst/>
              <a:latin typeface="+mn-lt"/>
              <a:ea typeface="+mn-ea"/>
              <a:cs typeface="+mn-cs"/>
            </a:endParaRPr>
          </a:p>
          <a:p>
            <a:pPr marL="457200" marR="0" lvl="1"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Running through the agenda is a discussion of re-conceptualizing the value of archives and special collections in the research library, and this area of investigation centers around what might be needed to increase our capacity to communicate that value and advocate for the resources to support our programs. </a:t>
            </a:r>
            <a:endParaRPr lang="en-US" dirty="0"/>
          </a:p>
          <a:p>
            <a:pPr lvl="1"/>
            <a:endParaRPr lang="en-US" sz="1200" kern="1200" dirty="0">
              <a:solidFill>
                <a:schemeClr val="tx1"/>
              </a:solidFill>
              <a:effectLst/>
              <a:latin typeface="+mn-lt"/>
              <a:ea typeface="+mn-ea"/>
              <a:cs typeface="+mn-cs"/>
            </a:endParaRPr>
          </a:p>
          <a:p>
            <a:pPr lvl="1"/>
            <a:r>
              <a:rPr lang="en-US" sz="1200" kern="1200" dirty="0">
                <a:solidFill>
                  <a:schemeClr val="tx1"/>
                </a:solidFill>
                <a:effectLst/>
                <a:latin typeface="+mn-lt"/>
                <a:ea typeface="+mn-ea"/>
                <a:cs typeface="+mn-cs"/>
              </a:rPr>
              <a:t>While there has been much lip service to the value of special collections in distinguishing the research library, that hasn’t consistently translated to resources for special collections. The agenda recognizes that the heavy reliance on soft monies in special collections can mask ongoing need, and soft monies are often used for both ongoing operational need and to launch new new projects. It also recognizes the importance of making data-backed arguments about need and impacts.  </a:t>
            </a:r>
          </a:p>
          <a:p>
            <a:pPr lvl="1"/>
            <a:endParaRPr lang="en-US" sz="1200" kern="1200" dirty="0">
              <a:solidFill>
                <a:schemeClr val="tx1"/>
              </a:solidFill>
              <a:effectLst/>
              <a:latin typeface="+mn-lt"/>
              <a:ea typeface="+mn-ea"/>
              <a:cs typeface="+mn-cs"/>
            </a:endParaRPr>
          </a:p>
          <a:p>
            <a:pPr lvl="1"/>
            <a:r>
              <a:rPr lang="en-US" sz="1200" kern="1200" dirty="0">
                <a:solidFill>
                  <a:schemeClr val="tx1"/>
                </a:solidFill>
                <a:effectLst/>
                <a:latin typeface="+mn-lt"/>
                <a:ea typeface="+mn-ea"/>
                <a:cs typeface="+mn-cs"/>
              </a:rPr>
              <a:t>Suggested research activities in this area address developing skills in advocacy, building data sets to back up that advocacy, and understanding the true landscape of resource allocation to special collections.</a:t>
            </a:r>
          </a:p>
          <a:p>
            <a:pPr lvl="1"/>
            <a:endParaRPr lang="en-US" sz="1200" kern="1200" dirty="0">
              <a:solidFill>
                <a:schemeClr val="tx1"/>
              </a:solidFill>
              <a:effectLst/>
              <a:latin typeface="+mn-lt"/>
              <a:ea typeface="+mn-ea"/>
              <a:cs typeface="+mn-cs"/>
            </a:endParaRPr>
          </a:p>
          <a:p>
            <a:pPr lvl="1"/>
            <a:r>
              <a:rPr lang="en-US" sz="1200" kern="1200" dirty="0">
                <a:solidFill>
                  <a:schemeClr val="tx1"/>
                </a:solidFill>
                <a:effectLst/>
                <a:latin typeface="+mn-lt"/>
                <a:ea typeface="+mn-ea"/>
                <a:cs typeface="+mn-cs"/>
              </a:rPr>
              <a:t>This is an area that I’m really interested in hearing from you all about, and where I think the expertise of IRLA members can benefit others. As independent institutions without the benefit of operational overhead from a larger institution, I think you are attuned to advocacy in a different way than academic colleagues. </a:t>
            </a:r>
          </a:p>
          <a:p>
            <a:endParaRPr lang="en-US" dirty="0"/>
          </a:p>
        </p:txBody>
      </p:sp>
      <p:sp>
        <p:nvSpPr>
          <p:cNvPr id="4" name="Slide Number Placeholder 3"/>
          <p:cNvSpPr>
            <a:spLocks noGrp="1"/>
          </p:cNvSpPr>
          <p:nvPr>
            <p:ph type="sldNum" sz="quarter" idx="5"/>
          </p:nvPr>
        </p:nvSpPr>
        <p:spPr/>
        <p:txBody>
          <a:bodyPr/>
          <a:lstStyle/>
          <a:p>
            <a:fld id="{B1FD13A9-095E-FD48-A75A-053D90DBC244}" type="slidenum">
              <a:rPr lang="en-US" smtClean="0"/>
              <a:t>12</a:t>
            </a:fld>
            <a:endParaRPr lang="en-US" dirty="0"/>
          </a:p>
        </p:txBody>
      </p:sp>
    </p:spTree>
    <p:extLst>
      <p:ext uri="{BB962C8B-B14F-4D97-AF65-F5344CB8AC3E}">
        <p14:creationId xmlns:p14="http://schemas.microsoft.com/office/powerpoint/2010/main" val="2460317232"/>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idx="10"/>
          </p:nvPr>
        </p:nvSpPr>
        <p:spPr/>
        <p:txBody>
          <a:bodyPr/>
          <a:lstStyle/>
          <a:p>
            <a:pPr marL="0" marR="0" lvl="0" indent="0" algn="r" defTabSz="914400" rtl="0" eaLnBrk="1" fontAlgn="auto" latinLnBrk="0" hangingPunct="1">
              <a:lnSpc>
                <a:spcPct val="100000"/>
              </a:lnSpc>
              <a:spcBef>
                <a:spcPts val="0"/>
              </a:spcBef>
              <a:spcAft>
                <a:spcPts val="0"/>
              </a:spcAft>
              <a:buClr>
                <a:srgbClr val="000000"/>
              </a:buClr>
              <a:buSzTx/>
              <a:buFont typeface="Arial"/>
              <a:buNone/>
              <a:tabLst/>
              <a:defRPr/>
            </a:pPr>
            <a:fld id="{00000000-1234-1234-1234-123412341234}" type="slidenum">
              <a:rPr kumimoji="0" lang="uk-UA" sz="1200" b="0" i="0" u="none" strike="noStrike" kern="0" cap="none" spc="0" normalizeH="0" baseline="0" noProof="0" smtClean="0">
                <a:ln>
                  <a:noFill/>
                </a:ln>
                <a:solidFill>
                  <a:srgbClr val="000000"/>
                </a:solidFill>
                <a:effectLst/>
                <a:uLnTx/>
                <a:uFillTx/>
                <a:latin typeface="Calibri"/>
                <a:ea typeface="Calibri"/>
                <a:cs typeface="Calibri"/>
                <a:sym typeface="Calibri"/>
              </a:rPr>
              <a:pPr marL="0" marR="0" lvl="0" indent="0" algn="r" defTabSz="914400" rtl="0" eaLnBrk="1" fontAlgn="auto" latinLnBrk="0" hangingPunct="1">
                <a:lnSpc>
                  <a:spcPct val="100000"/>
                </a:lnSpc>
                <a:spcBef>
                  <a:spcPts val="0"/>
                </a:spcBef>
                <a:spcAft>
                  <a:spcPts val="0"/>
                </a:spcAft>
                <a:buClr>
                  <a:srgbClr val="000000"/>
                </a:buClr>
                <a:buSzTx/>
                <a:buFont typeface="Arial"/>
                <a:buNone/>
                <a:tabLst/>
                <a:defRPr/>
              </a:pPr>
              <a:t>13</a:t>
            </a:fld>
            <a:endParaRPr kumimoji="0" lang="uk-UA" sz="1200" b="0" i="0" u="none" strike="noStrike" kern="0" cap="none" spc="0" normalizeH="0" baseline="0" noProof="0" dirty="0">
              <a:ln>
                <a:noFill/>
              </a:ln>
              <a:solidFill>
                <a:srgbClr val="000000"/>
              </a:solidFill>
              <a:effectLst/>
              <a:uLnTx/>
              <a:uFillTx/>
              <a:latin typeface="Calibri"/>
              <a:ea typeface="Calibri"/>
              <a:cs typeface="Calibri"/>
              <a:sym typeface="Calibri"/>
            </a:endParaRPr>
          </a:p>
        </p:txBody>
      </p:sp>
    </p:spTree>
    <p:extLst>
      <p:ext uri="{BB962C8B-B14F-4D97-AF65-F5344CB8AC3E}">
        <p14:creationId xmlns:p14="http://schemas.microsoft.com/office/powerpoint/2010/main" val="3755031201"/>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kern="1200" dirty="0">
                <a:solidFill>
                  <a:schemeClr val="tx1"/>
                </a:solidFill>
                <a:effectLst/>
                <a:latin typeface="+mn-lt"/>
                <a:ea typeface="+mn-ea"/>
                <a:cs typeface="+mn-cs"/>
              </a:rPr>
              <a:t>Next Steps for Born-Digital</a:t>
            </a:r>
          </a:p>
          <a:p>
            <a:pPr lvl="1"/>
            <a:endParaRPr lang="en-US" sz="1200" kern="1200" dirty="0">
              <a:solidFill>
                <a:schemeClr val="tx1"/>
              </a:solidFill>
              <a:effectLst/>
              <a:latin typeface="+mn-lt"/>
              <a:ea typeface="+mn-ea"/>
              <a:cs typeface="+mn-cs"/>
            </a:endParaRPr>
          </a:p>
          <a:p>
            <a:pPr lvl="1"/>
            <a:r>
              <a:rPr lang="en-US" sz="1200" kern="1200" dirty="0">
                <a:solidFill>
                  <a:schemeClr val="tx1"/>
                </a:solidFill>
                <a:effectLst/>
                <a:latin typeface="+mn-lt"/>
                <a:ea typeface="+mn-ea"/>
                <a:cs typeface="+mn-cs"/>
              </a:rPr>
              <a:t>Our 2009 survey indicated that born-digital was an emerging area of need. The agenda recognizes that born-digital collections and programs have grown exponentially in the decade since, and the needs we found in this area reflect growth from pilot to program phases.</a:t>
            </a:r>
          </a:p>
          <a:p>
            <a:pPr lvl="1"/>
            <a:endParaRPr lang="en-US" sz="1200" kern="1200" dirty="0">
              <a:solidFill>
                <a:schemeClr val="tx1"/>
              </a:solidFill>
              <a:effectLst/>
              <a:latin typeface="+mn-lt"/>
              <a:ea typeface="+mn-ea"/>
              <a:cs typeface="+mn-cs"/>
            </a:endParaRPr>
          </a:p>
          <a:p>
            <a:pPr lvl="1"/>
            <a:r>
              <a:rPr lang="en-US" sz="1200" kern="1200" dirty="0">
                <a:solidFill>
                  <a:schemeClr val="tx1"/>
                </a:solidFill>
                <a:effectLst/>
                <a:latin typeface="+mn-lt"/>
                <a:ea typeface="+mn-ea"/>
                <a:cs typeface="+mn-cs"/>
              </a:rPr>
              <a:t>Much early work in this area focused on capture of data from physical media, and the work necessary at the earliest stages of stewarding digital collections to ensure authenticity and preservation. Next steps must address the full array of activities that come after capture, including access, appraisal, and arrangement and description. </a:t>
            </a:r>
          </a:p>
          <a:p>
            <a:pPr lvl="1"/>
            <a:endParaRPr lang="en-US" sz="1200" kern="1200" dirty="0">
              <a:solidFill>
                <a:schemeClr val="tx1"/>
              </a:solidFill>
              <a:effectLst/>
              <a:latin typeface="+mn-lt"/>
              <a:ea typeface="+mn-ea"/>
              <a:cs typeface="+mn-cs"/>
            </a:endParaRPr>
          </a:p>
          <a:p>
            <a:pPr lvl="1"/>
            <a:r>
              <a:rPr lang="en-US" sz="1200" kern="1200" dirty="0">
                <a:solidFill>
                  <a:schemeClr val="tx1"/>
                </a:solidFill>
                <a:effectLst/>
                <a:latin typeface="+mn-lt"/>
                <a:ea typeface="+mn-ea"/>
                <a:cs typeface="+mn-cs"/>
              </a:rPr>
              <a:t>Similarly, many nascent electronic records programs focused on advocating for a digital archivist position. This area identifies a need from moving beyond creating a digital archivist position to building distributed models of responsibility for born-digital archival programs, as well as finding cohorts across the research library where complimentary work is happening.</a:t>
            </a:r>
          </a:p>
          <a:p>
            <a:pPr lvl="1"/>
            <a:endParaRPr lang="en-US" sz="1200" kern="1200" dirty="0">
              <a:solidFill>
                <a:schemeClr val="tx1"/>
              </a:solidFill>
              <a:effectLst/>
              <a:latin typeface="+mn-lt"/>
              <a:ea typeface="+mn-ea"/>
              <a:cs typeface="+mn-cs"/>
            </a:endParaRPr>
          </a:p>
          <a:p>
            <a:pPr lvl="1"/>
            <a:r>
              <a:rPr lang="en-US" sz="1200" kern="1200" dirty="0">
                <a:solidFill>
                  <a:schemeClr val="tx1"/>
                </a:solidFill>
                <a:effectLst/>
                <a:latin typeface="+mn-lt"/>
                <a:ea typeface="+mn-ea"/>
                <a:cs typeface="+mn-cs"/>
              </a:rPr>
              <a:t>Suggested research activities in this area address both the programmatic and structural challenges facing our born-digital programs. </a:t>
            </a:r>
          </a:p>
          <a:p>
            <a:endParaRPr lang="en-US" dirty="0"/>
          </a:p>
          <a:p>
            <a:endParaRPr lang="en-US" dirty="0"/>
          </a:p>
        </p:txBody>
      </p:sp>
      <p:sp>
        <p:nvSpPr>
          <p:cNvPr id="4" name="Slide Number Placeholder 3"/>
          <p:cNvSpPr>
            <a:spLocks noGrp="1"/>
          </p:cNvSpPr>
          <p:nvPr>
            <p:ph type="sldNum" sz="quarter" idx="5"/>
          </p:nvPr>
        </p:nvSpPr>
        <p:spPr/>
        <p:txBody>
          <a:bodyPr/>
          <a:lstStyle/>
          <a:p>
            <a:fld id="{B1FD13A9-095E-FD48-A75A-053D90DBC244}" type="slidenum">
              <a:rPr lang="en-US" smtClean="0"/>
              <a:t>14</a:t>
            </a:fld>
            <a:endParaRPr lang="en-US" dirty="0"/>
          </a:p>
        </p:txBody>
      </p:sp>
    </p:spTree>
    <p:extLst>
      <p:ext uri="{BB962C8B-B14F-4D97-AF65-F5344CB8AC3E}">
        <p14:creationId xmlns:p14="http://schemas.microsoft.com/office/powerpoint/2010/main" val="3668909028"/>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Webinars</a:t>
            </a:r>
          </a:p>
          <a:p>
            <a:endParaRPr lang="en-US" dirty="0"/>
          </a:p>
          <a:p>
            <a:r>
              <a:rPr lang="en-US" dirty="0"/>
              <a:t>One of the key ways we highlight the work of others is through our Works in Progress webinar series. There is lots of good work going on in born-digital realm via DLF, SAA ERS, and other communities. We want to highlight that work rather than duplicate it. </a:t>
            </a:r>
          </a:p>
          <a:p>
            <a:endParaRPr lang="en-US" dirty="0"/>
          </a:p>
          <a:p>
            <a:r>
              <a:rPr lang="en-US" dirty="0"/>
              <a:t>One example this year was a webinar from Thomas Padilla on Collections as Data project, to help us start to think about what computational access to collections might look like. </a:t>
            </a:r>
          </a:p>
          <a:p>
            <a:endParaRPr lang="en-US" dirty="0"/>
          </a:p>
        </p:txBody>
      </p:sp>
      <p:sp>
        <p:nvSpPr>
          <p:cNvPr id="4" name="Slide Number Placeholder 3"/>
          <p:cNvSpPr>
            <a:spLocks noGrp="1"/>
          </p:cNvSpPr>
          <p:nvPr>
            <p:ph type="sldNum" idx="10"/>
          </p:nvPr>
        </p:nvSpPr>
        <p:spPr/>
        <p:txBody>
          <a:bodyPr/>
          <a:lstStyle/>
          <a:p>
            <a:pPr marL="0" marR="0" lvl="0" indent="0" algn="r" defTabSz="914400" rtl="0" eaLnBrk="1" fontAlgn="auto" latinLnBrk="0" hangingPunct="1">
              <a:lnSpc>
                <a:spcPct val="100000"/>
              </a:lnSpc>
              <a:spcBef>
                <a:spcPts val="0"/>
              </a:spcBef>
              <a:spcAft>
                <a:spcPts val="0"/>
              </a:spcAft>
              <a:buClr>
                <a:srgbClr val="000000"/>
              </a:buClr>
              <a:buSzTx/>
              <a:buFont typeface="Arial"/>
              <a:buNone/>
              <a:tabLst/>
              <a:defRPr/>
            </a:pPr>
            <a:fld id="{00000000-1234-1234-1234-123412341234}" type="slidenum">
              <a:rPr kumimoji="0" lang="uk-UA" sz="1200" b="0" i="0" u="none" strike="noStrike" kern="0" cap="none" spc="0" normalizeH="0" baseline="0" noProof="0" smtClean="0">
                <a:ln>
                  <a:noFill/>
                </a:ln>
                <a:solidFill>
                  <a:srgbClr val="000000"/>
                </a:solidFill>
                <a:effectLst/>
                <a:uLnTx/>
                <a:uFillTx/>
                <a:latin typeface="Calibri"/>
                <a:ea typeface="Calibri"/>
                <a:cs typeface="Calibri"/>
                <a:sym typeface="Calibri"/>
              </a:rPr>
              <a:pPr marL="0" marR="0" lvl="0" indent="0" algn="r" defTabSz="914400" rtl="0" eaLnBrk="1" fontAlgn="auto" latinLnBrk="0" hangingPunct="1">
                <a:lnSpc>
                  <a:spcPct val="100000"/>
                </a:lnSpc>
                <a:spcBef>
                  <a:spcPts val="0"/>
                </a:spcBef>
                <a:spcAft>
                  <a:spcPts val="0"/>
                </a:spcAft>
                <a:buClr>
                  <a:srgbClr val="000000"/>
                </a:buClr>
                <a:buSzTx/>
                <a:buFont typeface="Arial"/>
                <a:buNone/>
                <a:tabLst/>
                <a:defRPr/>
              </a:pPr>
              <a:t>15</a:t>
            </a:fld>
            <a:endParaRPr kumimoji="0" lang="uk-UA" sz="1200" b="0" i="0" u="none" strike="noStrike" kern="0" cap="none" spc="0" normalizeH="0" baseline="0" noProof="0" dirty="0">
              <a:ln>
                <a:noFill/>
              </a:ln>
              <a:solidFill>
                <a:srgbClr val="000000"/>
              </a:solidFill>
              <a:effectLst/>
              <a:uLnTx/>
              <a:uFillTx/>
              <a:latin typeface="Calibri"/>
              <a:ea typeface="Calibri"/>
              <a:cs typeface="Calibri"/>
              <a:sym typeface="Calibri"/>
            </a:endParaRPr>
          </a:p>
        </p:txBody>
      </p:sp>
    </p:spTree>
    <p:extLst>
      <p:ext uri="{BB962C8B-B14F-4D97-AF65-F5344CB8AC3E}">
        <p14:creationId xmlns:p14="http://schemas.microsoft.com/office/powerpoint/2010/main" val="1469590961"/>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kern="1200" dirty="0">
                <a:solidFill>
                  <a:schemeClr val="tx1"/>
                </a:solidFill>
                <a:effectLst/>
                <a:latin typeface="+mn-lt"/>
                <a:ea typeface="+mn-ea"/>
                <a:cs typeface="+mn-cs"/>
              </a:rPr>
              <a:t>Addressing Audio-Visual Collections</a:t>
            </a:r>
          </a:p>
          <a:p>
            <a:pPr lvl="1"/>
            <a:r>
              <a:rPr lang="en-US" sz="1200" kern="1200" dirty="0">
                <a:solidFill>
                  <a:schemeClr val="tx1"/>
                </a:solidFill>
                <a:effectLst/>
                <a:latin typeface="+mn-lt"/>
                <a:ea typeface="+mn-ea"/>
                <a:cs typeface="+mn-cs"/>
              </a:rPr>
              <a:t>A/V holdings continue to be a top concern in archival repositories, both because of evolving modes of scholarship in which these are increasingly valuable and sought-after sources, and because of preservation concern that many a/v formats are at or near end of life. </a:t>
            </a:r>
          </a:p>
          <a:p>
            <a:pPr lvl="1"/>
            <a:r>
              <a:rPr lang="en-US" sz="1200" kern="1200" dirty="0">
                <a:solidFill>
                  <a:schemeClr val="tx1"/>
                </a:solidFill>
                <a:effectLst/>
                <a:latin typeface="+mn-lt"/>
                <a:ea typeface="+mn-ea"/>
                <a:cs typeface="+mn-cs"/>
              </a:rPr>
              <a:t>The volume of A/V holdings is staggering, and exceeds the ability to do preservation reformatting in many institutions. Additionally, legacy poor practice in collections management for these formats means that many a/v collections are not well enough managed or understood to make informed decisions about their care. </a:t>
            </a:r>
          </a:p>
          <a:p>
            <a:pPr lvl="1"/>
            <a:r>
              <a:rPr lang="en-US" sz="1200" kern="1200" dirty="0">
                <a:solidFill>
                  <a:schemeClr val="tx1"/>
                </a:solidFill>
                <a:effectLst/>
                <a:latin typeface="+mn-lt"/>
                <a:ea typeface="+mn-ea"/>
                <a:cs typeface="+mn-cs"/>
              </a:rPr>
              <a:t>We’re working now to better understand needs in this area, beyond our initial conversations in the creation of the agenda.</a:t>
            </a:r>
          </a:p>
          <a:p>
            <a:endParaRPr lang="en-US" dirty="0"/>
          </a:p>
        </p:txBody>
      </p:sp>
      <p:sp>
        <p:nvSpPr>
          <p:cNvPr id="4" name="Slide Number Placeholder 3"/>
          <p:cNvSpPr>
            <a:spLocks noGrp="1"/>
          </p:cNvSpPr>
          <p:nvPr>
            <p:ph type="sldNum" sz="quarter" idx="5"/>
          </p:nvPr>
        </p:nvSpPr>
        <p:spPr/>
        <p:txBody>
          <a:bodyPr/>
          <a:lstStyle/>
          <a:p>
            <a:fld id="{B1FD13A9-095E-FD48-A75A-053D90DBC244}" type="slidenum">
              <a:rPr lang="en-US" smtClean="0"/>
              <a:t>16</a:t>
            </a:fld>
            <a:endParaRPr lang="en-US" dirty="0"/>
          </a:p>
        </p:txBody>
      </p:sp>
    </p:spTree>
    <p:extLst>
      <p:ext uri="{BB962C8B-B14F-4D97-AF65-F5344CB8AC3E}">
        <p14:creationId xmlns:p14="http://schemas.microsoft.com/office/powerpoint/2010/main" val="48173509"/>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We did a survey in March</a:t>
            </a:r>
          </a:p>
          <a:p>
            <a:r>
              <a:rPr lang="en-US" dirty="0"/>
              <a:t>Holding conversations in May</a:t>
            </a:r>
          </a:p>
          <a:p>
            <a:r>
              <a:rPr lang="en-US" dirty="0"/>
              <a:t>Will be looking at the landscape of work in this area and talking to allied orgs so as not to duplicate work</a:t>
            </a:r>
          </a:p>
          <a:p>
            <a:endParaRPr lang="en-US" dirty="0"/>
          </a:p>
          <a:p>
            <a:r>
              <a:rPr lang="en-US" dirty="0"/>
              <a:t>Still figuring out where we are best suited to work to address this need. Welcome feedback from IRLA members. </a:t>
            </a:r>
          </a:p>
        </p:txBody>
      </p:sp>
      <p:sp>
        <p:nvSpPr>
          <p:cNvPr id="4" name="Slide Number Placeholder 3"/>
          <p:cNvSpPr>
            <a:spLocks noGrp="1"/>
          </p:cNvSpPr>
          <p:nvPr>
            <p:ph type="sldNum" idx="10"/>
          </p:nvPr>
        </p:nvSpPr>
        <p:spPr/>
        <p:txBody>
          <a:bodyPr/>
          <a:lstStyle/>
          <a:p>
            <a:pPr marL="0" marR="0" lvl="0" indent="0" algn="r" defTabSz="914400" rtl="0" eaLnBrk="1" fontAlgn="auto" latinLnBrk="0" hangingPunct="1">
              <a:lnSpc>
                <a:spcPct val="100000"/>
              </a:lnSpc>
              <a:spcBef>
                <a:spcPts val="0"/>
              </a:spcBef>
              <a:spcAft>
                <a:spcPts val="0"/>
              </a:spcAft>
              <a:buClr>
                <a:srgbClr val="000000"/>
              </a:buClr>
              <a:buSzTx/>
              <a:buFont typeface="Arial"/>
              <a:buNone/>
              <a:tabLst/>
              <a:defRPr/>
            </a:pPr>
            <a:fld id="{00000000-1234-1234-1234-123412341234}" type="slidenum">
              <a:rPr kumimoji="0" lang="uk-UA" sz="1200" b="0" i="0" u="none" strike="noStrike" kern="0" cap="none" spc="0" normalizeH="0" baseline="0" noProof="0" smtClean="0">
                <a:ln>
                  <a:noFill/>
                </a:ln>
                <a:solidFill>
                  <a:srgbClr val="000000"/>
                </a:solidFill>
                <a:effectLst/>
                <a:uLnTx/>
                <a:uFillTx/>
                <a:latin typeface="Calibri"/>
                <a:ea typeface="Calibri"/>
                <a:cs typeface="Calibri"/>
                <a:sym typeface="Calibri"/>
              </a:rPr>
              <a:pPr marL="0" marR="0" lvl="0" indent="0" algn="r" defTabSz="914400" rtl="0" eaLnBrk="1" fontAlgn="auto" latinLnBrk="0" hangingPunct="1">
                <a:lnSpc>
                  <a:spcPct val="100000"/>
                </a:lnSpc>
                <a:spcBef>
                  <a:spcPts val="0"/>
                </a:spcBef>
                <a:spcAft>
                  <a:spcPts val="0"/>
                </a:spcAft>
                <a:buClr>
                  <a:srgbClr val="000000"/>
                </a:buClr>
                <a:buSzTx/>
                <a:buFont typeface="Arial"/>
                <a:buNone/>
                <a:tabLst/>
                <a:defRPr/>
              </a:pPr>
              <a:t>17</a:t>
            </a:fld>
            <a:endParaRPr kumimoji="0" lang="uk-UA" sz="1200" b="0" i="0" u="none" strike="noStrike" kern="0" cap="none" spc="0" normalizeH="0" baseline="0" noProof="0" dirty="0">
              <a:ln>
                <a:noFill/>
              </a:ln>
              <a:solidFill>
                <a:srgbClr val="000000"/>
              </a:solidFill>
              <a:effectLst/>
              <a:uLnTx/>
              <a:uFillTx/>
              <a:latin typeface="Calibri"/>
              <a:ea typeface="Calibri"/>
              <a:cs typeface="Calibri"/>
              <a:sym typeface="Calibri"/>
            </a:endParaRPr>
          </a:p>
        </p:txBody>
      </p:sp>
    </p:spTree>
    <p:extLst>
      <p:ext uri="{BB962C8B-B14F-4D97-AF65-F5344CB8AC3E}">
        <p14:creationId xmlns:p14="http://schemas.microsoft.com/office/powerpoint/2010/main" val="1343475176"/>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B1FD13A9-095E-FD48-A75A-053D90DBC244}" type="slidenum">
              <a:rPr lang="en-US" smtClean="0"/>
              <a:t>19</a:t>
            </a:fld>
            <a:endParaRPr lang="en-US" dirty="0"/>
          </a:p>
        </p:txBody>
      </p:sp>
    </p:spTree>
    <p:extLst>
      <p:ext uri="{BB962C8B-B14F-4D97-AF65-F5344CB8AC3E}">
        <p14:creationId xmlns:p14="http://schemas.microsoft.com/office/powerpoint/2010/main" val="3660934709"/>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cs typeface="Calibri"/>
              </a:rPr>
              <a:t>Deep zoom image viewer from Museo Historico Nacional in Brazil.</a:t>
            </a:r>
          </a:p>
          <a:p>
            <a:r>
              <a:rPr lang="en-US" dirty="0">
                <a:hlinkClick r:id="rId3"/>
              </a:rPr>
              <a:t>http://mhn.acervos.museus.gov.br/reserva-tecnica/pintura-religiosa-ex-voto/</a:t>
            </a:r>
            <a:r>
              <a:rPr lang="en-US" dirty="0">
                <a:cs typeface="Calibri"/>
              </a:rPr>
              <a:t> </a:t>
            </a:r>
          </a:p>
        </p:txBody>
      </p:sp>
      <p:sp>
        <p:nvSpPr>
          <p:cNvPr id="4" name="Slide Number Placeholder 3"/>
          <p:cNvSpPr>
            <a:spLocks noGrp="1"/>
          </p:cNvSpPr>
          <p:nvPr>
            <p:ph type="sldNum" sz="quarter" idx="5"/>
          </p:nvPr>
        </p:nvSpPr>
        <p:spPr/>
        <p:txBody>
          <a:bodyPr/>
          <a:lstStyle/>
          <a:p>
            <a:fld id="{C31587CD-2B7C-D743-A5B4-8E2F33922D10}" type="slidenum">
              <a:rPr lang="en-US" smtClean="0"/>
              <a:t>20</a:t>
            </a:fld>
            <a:endParaRPr lang="en-US" dirty="0"/>
          </a:p>
        </p:txBody>
      </p:sp>
    </p:spTree>
    <p:extLst>
      <p:ext uri="{BB962C8B-B14F-4D97-AF65-F5344CB8AC3E}">
        <p14:creationId xmlns:p14="http://schemas.microsoft.com/office/powerpoint/2010/main" val="4293632003"/>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cs typeface="Calibri"/>
              </a:rPr>
              <a:t>Crowd-sourced transcription tools, e.g. this one from Digirati.</a:t>
            </a:r>
          </a:p>
          <a:p>
            <a:r>
              <a:rPr lang="en-US" dirty="0">
                <a:hlinkClick r:id="rId3"/>
              </a:rPr>
              <a:t>https://mcgrattan.org/transcribe?manifest=https://presley.glam-dev.org/iiif/customer/_roll_M-941_04_cvs-82-82/manifest&amp;canvas=https://presley.glam-dev.org/iiif/customer/_roll_M-941_04_cvs-82-82/canvas/c82&amp;type=fields</a:t>
            </a:r>
            <a:r>
              <a:rPr lang="en-US" dirty="0">
                <a:cs typeface="Calibri"/>
              </a:rPr>
              <a:t> </a:t>
            </a:r>
          </a:p>
        </p:txBody>
      </p:sp>
      <p:sp>
        <p:nvSpPr>
          <p:cNvPr id="4" name="Slide Number Placeholder 3"/>
          <p:cNvSpPr>
            <a:spLocks noGrp="1"/>
          </p:cNvSpPr>
          <p:nvPr>
            <p:ph type="sldNum" sz="quarter" idx="5"/>
          </p:nvPr>
        </p:nvSpPr>
        <p:spPr/>
        <p:txBody>
          <a:bodyPr/>
          <a:lstStyle/>
          <a:p>
            <a:fld id="{C31587CD-2B7C-D743-A5B4-8E2F33922D10}" type="slidenum">
              <a:rPr lang="en-US" smtClean="0"/>
              <a:t>21</a:t>
            </a:fld>
            <a:endParaRPr lang="en-US" dirty="0"/>
          </a:p>
        </p:txBody>
      </p:sp>
    </p:spTree>
    <p:extLst>
      <p:ext uri="{BB962C8B-B14F-4D97-AF65-F5344CB8AC3E}">
        <p14:creationId xmlns:p14="http://schemas.microsoft.com/office/powerpoint/2010/main" val="875605618"/>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cs typeface="Calibri"/>
              </a:rPr>
              <a:t>Aggregations across repositories based on keywords or themes (from Biblissima).</a:t>
            </a:r>
            <a:endParaRPr lang="en-US" dirty="0"/>
          </a:p>
          <a:p>
            <a:r>
              <a:rPr lang="en-US" dirty="0">
                <a:hlinkClick r:id="rId3"/>
              </a:rPr>
              <a:t>http://beta.biblissima.fr/en/ark:/43093/desc8424ed0f857f095d4ffe3fe12c125f121ddbcdc6</a:t>
            </a:r>
            <a:r>
              <a:rPr lang="en-US" dirty="0">
                <a:cs typeface="Calibri"/>
              </a:rPr>
              <a:t> </a:t>
            </a:r>
          </a:p>
        </p:txBody>
      </p:sp>
      <p:sp>
        <p:nvSpPr>
          <p:cNvPr id="4" name="Slide Number Placeholder 3"/>
          <p:cNvSpPr>
            <a:spLocks noGrp="1"/>
          </p:cNvSpPr>
          <p:nvPr>
            <p:ph type="sldNum" sz="quarter" idx="5"/>
          </p:nvPr>
        </p:nvSpPr>
        <p:spPr/>
        <p:txBody>
          <a:bodyPr/>
          <a:lstStyle/>
          <a:p>
            <a:fld id="{C31587CD-2B7C-D743-A5B4-8E2F33922D10}" type="slidenum">
              <a:rPr lang="en-US" smtClean="0"/>
              <a:t>22</a:t>
            </a:fld>
            <a:endParaRPr lang="en-US" dirty="0"/>
          </a:p>
        </p:txBody>
      </p:sp>
    </p:spTree>
    <p:extLst>
      <p:ext uri="{BB962C8B-B14F-4D97-AF65-F5344CB8AC3E}">
        <p14:creationId xmlns:p14="http://schemas.microsoft.com/office/powerpoint/2010/main" val="153352902"/>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B1FD13A9-095E-FD48-A75A-053D90DBC244}" type="slidenum">
              <a:rPr lang="en-US" smtClean="0"/>
              <a:t>23</a:t>
            </a:fld>
            <a:endParaRPr lang="en-US" dirty="0"/>
          </a:p>
        </p:txBody>
      </p:sp>
    </p:spTree>
    <p:extLst>
      <p:ext uri="{BB962C8B-B14F-4D97-AF65-F5344CB8AC3E}">
        <p14:creationId xmlns:p14="http://schemas.microsoft.com/office/powerpoint/2010/main" val="3463516558"/>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IIIF is now a part of the production instance of </a:t>
            </a:r>
            <a:r>
              <a:rPr lang="en-US" dirty="0" err="1"/>
              <a:t>CONTENTdm</a:t>
            </a:r>
            <a:r>
              <a:rPr lang="en-US" dirty="0"/>
              <a:t> because of experimental and proof of concept work that happened in Research. And now we are working on building on that work with a next iteration of experiment combining IIIF and some of our linked data work in </a:t>
            </a:r>
            <a:r>
              <a:rPr lang="en-US" dirty="0" err="1"/>
              <a:t>WikiBase</a:t>
            </a:r>
            <a:r>
              <a:rPr lang="en-US" dirty="0"/>
              <a:t>. Will be looking for partner orgs to work with. </a:t>
            </a:r>
          </a:p>
        </p:txBody>
      </p:sp>
      <p:sp>
        <p:nvSpPr>
          <p:cNvPr id="4" name="Slide Number Placeholder 3"/>
          <p:cNvSpPr>
            <a:spLocks noGrp="1"/>
          </p:cNvSpPr>
          <p:nvPr>
            <p:ph type="sldNum" sz="quarter" idx="5"/>
          </p:nvPr>
        </p:nvSpPr>
        <p:spPr/>
        <p:txBody>
          <a:bodyPr/>
          <a:lstStyle/>
          <a:p>
            <a:fld id="{B1FD13A9-095E-FD48-A75A-053D90DBC244}" type="slidenum">
              <a:rPr lang="en-US" smtClean="0"/>
              <a:t>24</a:t>
            </a:fld>
            <a:endParaRPr lang="en-US" dirty="0"/>
          </a:p>
        </p:txBody>
      </p:sp>
    </p:spTree>
    <p:extLst>
      <p:ext uri="{BB962C8B-B14F-4D97-AF65-F5344CB8AC3E}">
        <p14:creationId xmlns:p14="http://schemas.microsoft.com/office/powerpoint/2010/main" val="1021446935"/>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hlinkClick r:id="rId3"/>
              </a:rPr>
              <a:t>https://www.oclc.org/research/events/2018/121218-prototype-to-production-iiif.html</a:t>
            </a:r>
            <a:endParaRPr lang="en-US" dirty="0"/>
          </a:p>
          <a:p>
            <a:r>
              <a:rPr lang="en-US" dirty="0"/>
              <a:t>Aggregation across all of </a:t>
            </a:r>
            <a:r>
              <a:rPr lang="en-US" dirty="0" err="1"/>
              <a:t>CONTENTdm</a:t>
            </a:r>
            <a:r>
              <a:rPr lang="en-US" dirty="0"/>
              <a:t> hosted instances. This is a prototype, still very messy. But fun!</a:t>
            </a:r>
          </a:p>
          <a:p>
            <a:r>
              <a:rPr lang="en-US" dirty="0"/>
              <a:t>More in the WIP webinar from December </a:t>
            </a:r>
            <a:r>
              <a:rPr lang="en-US" dirty="0">
                <a:hlinkClick r:id="rId3"/>
              </a:rPr>
              <a:t>https://www.oclc.org/research/events/2018/121218-prototype-to-production-iiif.html</a:t>
            </a:r>
            <a:endParaRPr lang="en-US" dirty="0"/>
          </a:p>
        </p:txBody>
      </p:sp>
      <p:sp>
        <p:nvSpPr>
          <p:cNvPr id="4" name="Slide Number Placeholder 3"/>
          <p:cNvSpPr>
            <a:spLocks noGrp="1"/>
          </p:cNvSpPr>
          <p:nvPr>
            <p:ph type="sldNum" sz="quarter" idx="5"/>
          </p:nvPr>
        </p:nvSpPr>
        <p:spPr/>
        <p:txBody>
          <a:bodyPr/>
          <a:lstStyle/>
          <a:p>
            <a:fld id="{B1FD13A9-095E-FD48-A75A-053D90DBC244}" type="slidenum">
              <a:rPr lang="en-US" smtClean="0"/>
              <a:t>25</a:t>
            </a:fld>
            <a:endParaRPr lang="en-US" dirty="0"/>
          </a:p>
        </p:txBody>
      </p:sp>
    </p:spTree>
    <p:extLst>
      <p:ext uri="{BB962C8B-B14F-4D97-AF65-F5344CB8AC3E}">
        <p14:creationId xmlns:p14="http://schemas.microsoft.com/office/powerpoint/2010/main" val="2442049669"/>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kern="1200" dirty="0">
                <a:solidFill>
                  <a:schemeClr val="tx1"/>
                </a:solidFill>
                <a:effectLst/>
                <a:latin typeface="+mn-lt"/>
                <a:ea typeface="+mn-ea"/>
                <a:cs typeface="+mn-cs"/>
              </a:rPr>
              <a:t>Stewardship Responsibilities and Collection Management</a:t>
            </a:r>
          </a:p>
          <a:p>
            <a:pPr marL="457200" marR="0" lvl="1"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Addressing backlogs of hidden collections has been a major focus of time and energy across the profession in the last two decades. The agenda recognizes that while important work and progress have been made, backlogs of un and under-described and inaccessible collections continue to plague archives and special collections. </a:t>
            </a:r>
          </a:p>
          <a:p>
            <a:pPr lvl="1"/>
            <a:endParaRPr lang="en-US" sz="1200" kern="1200" dirty="0">
              <a:solidFill>
                <a:schemeClr val="tx1"/>
              </a:solidFill>
              <a:effectLst/>
              <a:latin typeface="+mn-lt"/>
              <a:ea typeface="+mn-ea"/>
              <a:cs typeface="+mn-cs"/>
            </a:endParaRPr>
          </a:p>
          <a:p>
            <a:pPr lvl="1"/>
            <a:r>
              <a:rPr lang="en-US" sz="1200" kern="1200" dirty="0">
                <a:solidFill>
                  <a:schemeClr val="tx1"/>
                </a:solidFill>
                <a:effectLst/>
                <a:latin typeface="+mn-lt"/>
                <a:ea typeface="+mn-ea"/>
                <a:cs typeface="+mn-cs"/>
              </a:rPr>
              <a:t>It also discusses backlogs as an issue not just because they impede access, but because they also impede our ability to make responsible and programmatic decisions about collection management, collection development, and resource allocation broadly, as well as impede efforts to advocate for special collections. </a:t>
            </a:r>
          </a:p>
          <a:p>
            <a:pPr lvl="1"/>
            <a:endParaRPr lang="en-US" sz="1200" kern="1200" dirty="0">
              <a:solidFill>
                <a:schemeClr val="tx1"/>
              </a:solidFill>
              <a:effectLst/>
              <a:latin typeface="+mn-lt"/>
              <a:ea typeface="+mn-ea"/>
              <a:cs typeface="+mn-cs"/>
            </a:endParaRPr>
          </a:p>
          <a:p>
            <a:pPr lvl="1"/>
            <a:r>
              <a:rPr lang="en-US" sz="1200" kern="1200" dirty="0">
                <a:solidFill>
                  <a:schemeClr val="tx1"/>
                </a:solidFill>
                <a:effectLst/>
                <a:latin typeface="+mn-lt"/>
                <a:ea typeface="+mn-ea"/>
                <a:cs typeface="+mn-cs"/>
              </a:rPr>
              <a:t>Suggested research activities in this area outline a variety of strategies to continue to chip away at backlogs – appraisal, building modern and extensible processing programs, re-conceptualizing accessioning, and generally looking more closely at backlogs to better understand the nature of the problem in order to better address it. </a:t>
            </a:r>
          </a:p>
          <a:p>
            <a:endParaRPr lang="en-US" dirty="0"/>
          </a:p>
        </p:txBody>
      </p:sp>
      <p:sp>
        <p:nvSpPr>
          <p:cNvPr id="4" name="Slide Number Placeholder 3"/>
          <p:cNvSpPr>
            <a:spLocks noGrp="1"/>
          </p:cNvSpPr>
          <p:nvPr>
            <p:ph type="sldNum" sz="quarter" idx="5"/>
          </p:nvPr>
        </p:nvSpPr>
        <p:spPr/>
        <p:txBody>
          <a:bodyPr/>
          <a:lstStyle/>
          <a:p>
            <a:fld id="{B1FD13A9-095E-FD48-A75A-053D90DBC244}" type="slidenum">
              <a:rPr lang="en-US" smtClean="0"/>
              <a:t>26</a:t>
            </a:fld>
            <a:endParaRPr lang="en-US" dirty="0"/>
          </a:p>
        </p:txBody>
      </p:sp>
    </p:spTree>
    <p:extLst>
      <p:ext uri="{BB962C8B-B14F-4D97-AF65-F5344CB8AC3E}">
        <p14:creationId xmlns:p14="http://schemas.microsoft.com/office/powerpoint/2010/main" val="1338125159"/>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rtl="0"/>
            <a:r>
              <a:rPr lang="en-US" dirty="0"/>
              <a:t>To address needs around advocacy, appraisal, and collection stewardship responsibilities, we have assembled a Collection Building and Operational Impact working group. The group is </a:t>
            </a:r>
            <a:r>
              <a:rPr lang="en-US" sz="1200" b="0" i="0" u="none" strike="noStrike" kern="1200" dirty="0">
                <a:solidFill>
                  <a:schemeClr val="tx1"/>
                </a:solidFill>
                <a:effectLst/>
                <a:latin typeface="+mn-lt"/>
                <a:ea typeface="+mn-ea"/>
                <a:cs typeface="+mn-cs"/>
              </a:rPr>
              <a:t>investigating how special collections repositories are approaching maintaining a balance between collection stewardship and collection building. They are working to develop a lifecycle framework for thinking about the full range of resources necessary to responsibly acquire and steward archives, special, and rare book collections, and the impact that collection acquisitions have on operational capacities, and will be developing a cost estimation tools as well as a suite of sample documentation to facilitate better communication amongst peers, decision-making for collection building, and advocacy for the necessary resources for their ongoing stewardship of those collections.</a:t>
            </a:r>
            <a:endParaRPr lang="en-US" b="0" dirty="0">
              <a:effectLst/>
            </a:endParaRPr>
          </a:p>
        </p:txBody>
      </p:sp>
      <p:sp>
        <p:nvSpPr>
          <p:cNvPr id="4" name="Slide Number Placeholder 3"/>
          <p:cNvSpPr>
            <a:spLocks noGrp="1"/>
          </p:cNvSpPr>
          <p:nvPr>
            <p:ph type="sldNum" idx="10"/>
          </p:nvPr>
        </p:nvSpPr>
        <p:spPr/>
        <p:txBody>
          <a:bodyPr/>
          <a:lstStyle/>
          <a:p>
            <a:pPr marL="0" marR="0" lvl="0" indent="0" algn="r" defTabSz="914400" rtl="0" eaLnBrk="1" fontAlgn="auto" latinLnBrk="0" hangingPunct="1">
              <a:lnSpc>
                <a:spcPct val="100000"/>
              </a:lnSpc>
              <a:spcBef>
                <a:spcPts val="0"/>
              </a:spcBef>
              <a:spcAft>
                <a:spcPts val="0"/>
              </a:spcAft>
              <a:buClr>
                <a:srgbClr val="000000"/>
              </a:buClr>
              <a:buSzTx/>
              <a:buFont typeface="Arial"/>
              <a:buNone/>
              <a:tabLst/>
              <a:defRPr/>
            </a:pPr>
            <a:fld id="{00000000-1234-1234-1234-123412341234}" type="slidenum">
              <a:rPr kumimoji="0" lang="uk-UA" sz="1200" b="0" i="0" u="none" strike="noStrike" kern="0" cap="none" spc="0" normalizeH="0" baseline="0" noProof="0" smtClean="0">
                <a:ln>
                  <a:noFill/>
                </a:ln>
                <a:solidFill>
                  <a:srgbClr val="000000"/>
                </a:solidFill>
                <a:effectLst/>
                <a:uLnTx/>
                <a:uFillTx/>
                <a:latin typeface="Calibri"/>
                <a:ea typeface="Calibri"/>
                <a:cs typeface="Calibri"/>
                <a:sym typeface="Calibri"/>
              </a:rPr>
              <a:pPr marL="0" marR="0" lvl="0" indent="0" algn="r" defTabSz="914400" rtl="0" eaLnBrk="1" fontAlgn="auto" latinLnBrk="0" hangingPunct="1">
                <a:lnSpc>
                  <a:spcPct val="100000"/>
                </a:lnSpc>
                <a:spcBef>
                  <a:spcPts val="0"/>
                </a:spcBef>
                <a:spcAft>
                  <a:spcPts val="0"/>
                </a:spcAft>
                <a:buClr>
                  <a:srgbClr val="000000"/>
                </a:buClr>
                <a:buSzTx/>
                <a:buFont typeface="Arial"/>
                <a:buNone/>
                <a:tabLst/>
                <a:defRPr/>
              </a:pPr>
              <a:t>27</a:t>
            </a:fld>
            <a:endParaRPr kumimoji="0" lang="uk-UA" sz="1200" b="0" i="0" u="none" strike="noStrike" kern="0" cap="none" spc="0" normalizeH="0" baseline="0" noProof="0" dirty="0">
              <a:ln>
                <a:noFill/>
              </a:ln>
              <a:solidFill>
                <a:srgbClr val="000000"/>
              </a:solidFill>
              <a:effectLst/>
              <a:uLnTx/>
              <a:uFillTx/>
              <a:latin typeface="Calibri"/>
              <a:ea typeface="Calibri"/>
              <a:cs typeface="Calibri"/>
              <a:sym typeface="Calibri"/>
            </a:endParaRPr>
          </a:p>
        </p:txBody>
      </p:sp>
    </p:spTree>
    <p:extLst>
      <p:ext uri="{BB962C8B-B14F-4D97-AF65-F5344CB8AC3E}">
        <p14:creationId xmlns:p14="http://schemas.microsoft.com/office/powerpoint/2010/main" val="1605264845"/>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kern="1200" dirty="0">
                <a:solidFill>
                  <a:schemeClr val="tx1"/>
                </a:solidFill>
                <a:effectLst/>
                <a:latin typeface="+mn-lt"/>
                <a:ea typeface="+mn-ea"/>
                <a:cs typeface="+mn-cs"/>
              </a:rPr>
              <a:t>Engaging the Challenges of Diversifying our Collections</a:t>
            </a:r>
          </a:p>
          <a:p>
            <a:pPr lvl="1"/>
            <a:r>
              <a:rPr lang="en-US" sz="1200" kern="1200" dirty="0">
                <a:solidFill>
                  <a:schemeClr val="tx1"/>
                </a:solidFill>
                <a:effectLst/>
                <a:latin typeface="+mn-lt"/>
                <a:ea typeface="+mn-ea"/>
                <a:cs typeface="+mn-cs"/>
              </a:rPr>
              <a:t>There is growing and significant interest in issues of EDI in research libraries. One of the primary ways that manifests in Archives and Special Collections, is in an interest in ensuring that our collections broadly and equitably document human experience and empower a wide public to see themselves as part of the historical record. The agenda contextualizes this as being driven by changes in cultural and historical scholarship, alongside a growing awareness of the many negative social and scholarly impacts of historical collecting patterns that largely only document those with wealth and power, and from dominant races and cultural. There is also an increasing recognition that documentation is being produced and collected outside of traditional institutions, resulting in a desire to collaborate with community archives groups working to preserve their own histories as one way to address the representative holes in our collections.  </a:t>
            </a:r>
            <a:endParaRPr lang="en-US" sz="11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 </a:t>
            </a:r>
            <a:endParaRPr lang="en-US" sz="1100" kern="1200" dirty="0">
              <a:solidFill>
                <a:schemeClr val="tx1"/>
              </a:solidFill>
              <a:effectLst/>
              <a:latin typeface="+mn-lt"/>
              <a:ea typeface="+mn-ea"/>
              <a:cs typeface="+mn-cs"/>
            </a:endParaRPr>
          </a:p>
          <a:p>
            <a:pPr lvl="1"/>
            <a:r>
              <a:rPr lang="en-US" sz="1200" kern="1200" dirty="0">
                <a:solidFill>
                  <a:schemeClr val="tx1"/>
                </a:solidFill>
                <a:effectLst/>
                <a:latin typeface="+mn-lt"/>
                <a:ea typeface="+mn-ea"/>
                <a:cs typeface="+mn-cs"/>
              </a:rPr>
              <a:t>Activities in this area recognize that in order to respectfully and responsibly work with marginalized communities and those who have been working to document their own histories, research libraries need to examine and reconsider institutional and interpersonal relationships, consider power dynamics and identify methods of working that acknowledge and mitigate power imbalances. </a:t>
            </a:r>
            <a:endParaRPr lang="en-US" sz="11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 </a:t>
            </a:r>
            <a:endParaRPr lang="en-US" sz="1100" kern="1200" dirty="0">
              <a:solidFill>
                <a:schemeClr val="tx1"/>
              </a:solidFill>
              <a:effectLst/>
              <a:latin typeface="+mn-lt"/>
              <a:ea typeface="+mn-ea"/>
              <a:cs typeface="+mn-cs"/>
            </a:endParaRPr>
          </a:p>
          <a:p>
            <a:pPr lvl="1"/>
            <a:r>
              <a:rPr lang="en-US" sz="1200" kern="1200" dirty="0">
                <a:solidFill>
                  <a:schemeClr val="tx1"/>
                </a:solidFill>
                <a:effectLst/>
                <a:latin typeface="+mn-lt"/>
                <a:ea typeface="+mn-ea"/>
                <a:cs typeface="+mn-cs"/>
              </a:rPr>
              <a:t>They also seek to explore moving from a framework of stewardship to one of partnership, with a willingness to explore collaborative, consortial approaches to collection building. </a:t>
            </a:r>
            <a:endParaRPr lang="en-US" dirty="0"/>
          </a:p>
        </p:txBody>
      </p:sp>
      <p:sp>
        <p:nvSpPr>
          <p:cNvPr id="4" name="Slide Number Placeholder 3"/>
          <p:cNvSpPr>
            <a:spLocks noGrp="1"/>
          </p:cNvSpPr>
          <p:nvPr>
            <p:ph type="sldNum" sz="quarter" idx="5"/>
          </p:nvPr>
        </p:nvSpPr>
        <p:spPr/>
        <p:txBody>
          <a:bodyPr/>
          <a:lstStyle/>
          <a:p>
            <a:fld id="{B1FD13A9-095E-FD48-A75A-053D90DBC244}" type="slidenum">
              <a:rPr lang="en-US" smtClean="0"/>
              <a:t>28</a:t>
            </a:fld>
            <a:endParaRPr lang="en-US" dirty="0"/>
          </a:p>
        </p:txBody>
      </p:sp>
    </p:spTree>
    <p:extLst>
      <p:ext uri="{BB962C8B-B14F-4D97-AF65-F5344CB8AC3E}">
        <p14:creationId xmlns:p14="http://schemas.microsoft.com/office/powerpoint/2010/main" val="775231929"/>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This is another area where we would like to highlight good work going on across the partnership. I’ve been following along with the work APS has been doing with their indigenous and Native American collections, and would love to highlight it or other work IRLA institutions are doing in our webinar series. Please do be in touch if you have an idea for programming. </a:t>
            </a:r>
            <a:endParaRPr lang="en-US" sz="1200" b="0" i="0" u="none" strike="noStrike" cap="none" dirty="0">
              <a:solidFill>
                <a:schemeClr val="dk1"/>
              </a:solidFill>
              <a:effectLst/>
              <a:latin typeface="+mn-lt"/>
              <a:ea typeface="Calibri"/>
              <a:cs typeface="Calibri"/>
              <a:sym typeface="Calibri"/>
            </a:endParaRPr>
          </a:p>
          <a:p>
            <a:endParaRPr lang="en-US" dirty="0"/>
          </a:p>
        </p:txBody>
      </p:sp>
      <p:sp>
        <p:nvSpPr>
          <p:cNvPr id="4" name="Slide Number Placeholder 3"/>
          <p:cNvSpPr>
            <a:spLocks noGrp="1"/>
          </p:cNvSpPr>
          <p:nvPr>
            <p:ph type="sldNum" idx="10"/>
          </p:nvPr>
        </p:nvSpPr>
        <p:spPr/>
        <p:txBody>
          <a:bodyPr/>
          <a:lstStyle/>
          <a:p>
            <a:pPr marL="0" marR="0" lvl="0" indent="0" algn="r" defTabSz="914400" rtl="0" eaLnBrk="1" fontAlgn="auto" latinLnBrk="0" hangingPunct="1">
              <a:lnSpc>
                <a:spcPct val="100000"/>
              </a:lnSpc>
              <a:spcBef>
                <a:spcPts val="0"/>
              </a:spcBef>
              <a:spcAft>
                <a:spcPts val="0"/>
              </a:spcAft>
              <a:buClr>
                <a:srgbClr val="000000"/>
              </a:buClr>
              <a:buSzTx/>
              <a:buFont typeface="Arial"/>
              <a:buNone/>
              <a:tabLst/>
              <a:defRPr/>
            </a:pPr>
            <a:fld id="{00000000-1234-1234-1234-123412341234}" type="slidenum">
              <a:rPr kumimoji="0" lang="uk-UA" sz="1200" b="0" i="0" u="none" strike="noStrike" kern="0" cap="none" spc="0" normalizeH="0" baseline="0" noProof="0" smtClean="0">
                <a:ln>
                  <a:noFill/>
                </a:ln>
                <a:solidFill>
                  <a:srgbClr val="000000"/>
                </a:solidFill>
                <a:effectLst/>
                <a:uLnTx/>
                <a:uFillTx/>
                <a:latin typeface="Calibri"/>
                <a:ea typeface="Calibri"/>
                <a:cs typeface="Calibri"/>
                <a:sym typeface="Calibri"/>
              </a:rPr>
              <a:pPr marL="0" marR="0" lvl="0" indent="0" algn="r" defTabSz="914400" rtl="0" eaLnBrk="1" fontAlgn="auto" latinLnBrk="0" hangingPunct="1">
                <a:lnSpc>
                  <a:spcPct val="100000"/>
                </a:lnSpc>
                <a:spcBef>
                  <a:spcPts val="0"/>
                </a:spcBef>
                <a:spcAft>
                  <a:spcPts val="0"/>
                </a:spcAft>
                <a:buClr>
                  <a:srgbClr val="000000"/>
                </a:buClr>
                <a:buSzTx/>
                <a:buFont typeface="Arial"/>
                <a:buNone/>
                <a:tabLst/>
                <a:defRPr/>
              </a:pPr>
              <a:t>29</a:t>
            </a:fld>
            <a:endParaRPr kumimoji="0" lang="uk-UA" sz="1200" b="0" i="0" u="none" strike="noStrike" kern="0" cap="none" spc="0" normalizeH="0" baseline="0" noProof="0" dirty="0">
              <a:ln>
                <a:noFill/>
              </a:ln>
              <a:solidFill>
                <a:srgbClr val="000000"/>
              </a:solidFill>
              <a:effectLst/>
              <a:uLnTx/>
              <a:uFillTx/>
              <a:latin typeface="Calibri"/>
              <a:ea typeface="Calibri"/>
              <a:cs typeface="Calibri"/>
              <a:sym typeface="Calibri"/>
            </a:endParaRPr>
          </a:p>
        </p:txBody>
      </p:sp>
    </p:spTree>
    <p:extLst>
      <p:ext uri="{BB962C8B-B14F-4D97-AF65-F5344CB8AC3E}">
        <p14:creationId xmlns:p14="http://schemas.microsoft.com/office/powerpoint/2010/main" val="3267249042"/>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Action from and Collaborations with allied organizations</a:t>
            </a:r>
          </a:p>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We intend for the agenda to guide OCLC Research work in this area, and we hope it will also serve </a:t>
            </a:r>
            <a:r>
              <a:rPr lang="en-US" sz="1200" b="0" i="0" u="none" strike="noStrike" cap="none" dirty="0">
                <a:solidFill>
                  <a:schemeClr val="dk1"/>
                </a:solidFill>
                <a:effectLst/>
                <a:latin typeface="+mn-lt"/>
                <a:ea typeface="Calibri"/>
                <a:cs typeface="Calibri"/>
                <a:sym typeface="Calibri"/>
              </a:rPr>
              <a:t>to frame larger conversations and spur action across the field. We have and will continue to e</a:t>
            </a:r>
            <a:r>
              <a:rPr lang="en-US" dirty="0"/>
              <a:t>ngage in a series of conversations with allied organizations to hear about where their priorities are, what of this work they are well-situated to lead, and how we might collaborate. </a:t>
            </a:r>
          </a:p>
          <a:p>
            <a:r>
              <a:rPr lang="en-US" dirty="0"/>
              <a:t> </a:t>
            </a:r>
          </a:p>
          <a:p>
            <a:r>
              <a:rPr lang="en-US" dirty="0"/>
              <a:t>We of course will also do our own work. We’ll be keeping our eyes on work throughout the community and highlighting creative, impactful work that we think address issues surfaced in the agenda, and we will be leading projects of our own in collaboration with RLP members. </a:t>
            </a:r>
          </a:p>
          <a:p>
            <a:endParaRPr lang="en-US" dirty="0"/>
          </a:p>
        </p:txBody>
      </p:sp>
      <p:sp>
        <p:nvSpPr>
          <p:cNvPr id="4" name="Slide Number Placeholder 3"/>
          <p:cNvSpPr>
            <a:spLocks noGrp="1"/>
          </p:cNvSpPr>
          <p:nvPr>
            <p:ph type="sldNum" idx="10"/>
          </p:nvPr>
        </p:nvSpPr>
        <p:spPr/>
        <p:txBody>
          <a:bodyPr/>
          <a:lstStyle/>
          <a:p>
            <a:pPr marL="0" marR="0" lvl="0" indent="0" algn="r" defTabSz="914400" rtl="0" eaLnBrk="1" fontAlgn="auto" latinLnBrk="0" hangingPunct="1">
              <a:lnSpc>
                <a:spcPct val="100000"/>
              </a:lnSpc>
              <a:spcBef>
                <a:spcPts val="0"/>
              </a:spcBef>
              <a:spcAft>
                <a:spcPts val="0"/>
              </a:spcAft>
              <a:buClr>
                <a:srgbClr val="000000"/>
              </a:buClr>
              <a:buSzTx/>
              <a:buFont typeface="Arial"/>
              <a:buNone/>
              <a:tabLst/>
              <a:defRPr/>
            </a:pPr>
            <a:fld id="{00000000-1234-1234-1234-123412341234}" type="slidenum">
              <a:rPr kumimoji="0" lang="uk-UA" sz="1200" b="0" i="0" u="none" strike="noStrike" kern="0" cap="none" spc="0" normalizeH="0" baseline="0" noProof="0" smtClean="0">
                <a:ln>
                  <a:noFill/>
                </a:ln>
                <a:solidFill>
                  <a:srgbClr val="000000"/>
                </a:solidFill>
                <a:effectLst/>
                <a:uLnTx/>
                <a:uFillTx/>
                <a:latin typeface="Calibri"/>
                <a:ea typeface="Calibri"/>
                <a:cs typeface="Calibri"/>
                <a:sym typeface="Calibri"/>
              </a:rPr>
              <a:pPr marL="0" marR="0" lvl="0" indent="0" algn="r" defTabSz="914400" rtl="0" eaLnBrk="1" fontAlgn="auto" latinLnBrk="0" hangingPunct="1">
                <a:lnSpc>
                  <a:spcPct val="100000"/>
                </a:lnSpc>
                <a:spcBef>
                  <a:spcPts val="0"/>
                </a:spcBef>
                <a:spcAft>
                  <a:spcPts val="0"/>
                </a:spcAft>
                <a:buClr>
                  <a:srgbClr val="000000"/>
                </a:buClr>
                <a:buSzTx/>
                <a:buFont typeface="Arial"/>
                <a:buNone/>
                <a:tabLst/>
                <a:defRPr/>
              </a:pPr>
              <a:t>30</a:t>
            </a:fld>
            <a:endParaRPr kumimoji="0" lang="uk-UA" sz="1200" b="0" i="0" u="none" strike="noStrike" kern="0" cap="none" spc="0" normalizeH="0" baseline="0" noProof="0" dirty="0">
              <a:ln>
                <a:noFill/>
              </a:ln>
              <a:solidFill>
                <a:srgbClr val="000000"/>
              </a:solidFill>
              <a:effectLst/>
              <a:uLnTx/>
              <a:uFillTx/>
              <a:latin typeface="Calibri"/>
              <a:ea typeface="Calibri"/>
              <a:cs typeface="Calibri"/>
              <a:sym typeface="Calibri"/>
            </a:endParaRPr>
          </a:p>
        </p:txBody>
      </p:sp>
    </p:spTree>
    <p:extLst>
      <p:ext uri="{BB962C8B-B14F-4D97-AF65-F5344CB8AC3E}">
        <p14:creationId xmlns:p14="http://schemas.microsoft.com/office/powerpoint/2010/main" val="394264105"/>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If you are interested in keeping appraised of our work in this area, there are a number of ways for you to get involved. </a:t>
            </a:r>
          </a:p>
          <a:p>
            <a:endParaRPr lang="en-US"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Attend upcoming webinars responding to issues outlined in the Research &amp; Learning Agenda. You can also watch a recording of any of the webinars I mentioned previously. And we draw our content from the partnership, so if you have work we can highlight, please be in touch!</a:t>
            </a:r>
          </a:p>
          <a:p>
            <a:endParaRPr lang="en-US" dirty="0"/>
          </a:p>
          <a:p>
            <a:r>
              <a:rPr lang="en-US" dirty="0"/>
              <a:t>If you haven’t already, read the Research &amp; Learning Agenda. Colleagues at other institutions have been using it as a conversation and strategic planning tool, and we’re eager to hear your feedback on what within the agenda is most relevant to your program. </a:t>
            </a:r>
          </a:p>
          <a:p>
            <a:endParaRPr lang="en-US" dirty="0"/>
          </a:p>
          <a:p>
            <a:r>
              <a:rPr lang="en-US" dirty="0"/>
              <a:t>Be in touch! I would be happy to hear from you. As your program officers, we’re always available to be a resource to you and can help you think through a challenge or point you to resources and projects we’re aware of across the Partnership, and really, this is the most fun part of our job so we’re happy to be a resource to you if we can.</a:t>
            </a:r>
          </a:p>
          <a:p>
            <a:endParaRPr lang="en-US"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Join the Primary Sources email list, where we post opportunities and events specifically related to our work on archives and special collections. You can </a:t>
            </a:r>
            <a:r>
              <a:rPr lang="en-US"/>
              <a:t>email me and I </a:t>
            </a:r>
            <a:r>
              <a:rPr lang="en-US" dirty="0"/>
              <a:t>can sign you up.</a:t>
            </a:r>
          </a:p>
          <a:p>
            <a:r>
              <a:rPr lang="en-US" dirty="0"/>
              <a:t> </a:t>
            </a:r>
          </a:p>
        </p:txBody>
      </p:sp>
      <p:sp>
        <p:nvSpPr>
          <p:cNvPr id="4" name="Slide Number Placeholder 3"/>
          <p:cNvSpPr>
            <a:spLocks noGrp="1"/>
          </p:cNvSpPr>
          <p:nvPr>
            <p:ph type="sldNum" sz="quarter" idx="5"/>
          </p:nvPr>
        </p:nvSpPr>
        <p:spPr/>
        <p:txBody>
          <a:bodyPr/>
          <a:lstStyle/>
          <a:p>
            <a:fld id="{DC5AD2DB-6206-6849-8A28-45575CC17613}" type="slidenum">
              <a:rPr lang="en-US" smtClean="0"/>
              <a:t>31</a:t>
            </a:fld>
            <a:endParaRPr lang="en-US" dirty="0"/>
          </a:p>
        </p:txBody>
      </p:sp>
    </p:spTree>
    <p:extLst>
      <p:ext uri="{BB962C8B-B14F-4D97-AF65-F5344CB8AC3E}">
        <p14:creationId xmlns:p14="http://schemas.microsoft.com/office/powerpoint/2010/main" val="1159597892"/>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Thank you!</a:t>
            </a:r>
          </a:p>
          <a:p>
            <a:endParaRPr lang="en-US" dirty="0"/>
          </a:p>
          <a:p>
            <a:endParaRPr lang="en-US" dirty="0"/>
          </a:p>
        </p:txBody>
      </p:sp>
      <p:sp>
        <p:nvSpPr>
          <p:cNvPr id="4" name="Slide Number Placeholder 3"/>
          <p:cNvSpPr>
            <a:spLocks noGrp="1"/>
          </p:cNvSpPr>
          <p:nvPr>
            <p:ph type="sldNum" sz="quarter" idx="10"/>
          </p:nvPr>
        </p:nvSpPr>
        <p:spPr/>
        <p:txBody>
          <a:bodyPr/>
          <a:lstStyle/>
          <a:p>
            <a:fld id="{C1E2F63F-4F53-43AD-BF4E-943A34CC6B7C}" type="slidenum">
              <a:rPr lang="en-US" smtClean="0"/>
              <a:t>32</a:t>
            </a:fld>
            <a:endParaRPr lang="en-US" dirty="0"/>
          </a:p>
        </p:txBody>
      </p:sp>
    </p:spTree>
    <p:extLst>
      <p:ext uri="{BB962C8B-B14F-4D97-AF65-F5344CB8AC3E}">
        <p14:creationId xmlns:p14="http://schemas.microsoft.com/office/powerpoint/2010/main" val="2858112742"/>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2" Type="http://schemas.openxmlformats.org/officeDocument/2006/relationships/image" Target="../media/image3.emf"/><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Master" Target="../slideMasters/slideMaster2.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6.emf"/><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2" Type="http://schemas.openxmlformats.org/officeDocument/2006/relationships/image" Target="../media/image6.emf"/><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2" Type="http://schemas.openxmlformats.org/officeDocument/2006/relationships/image" Target="../media/image6.emf"/><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2" Type="http://schemas.openxmlformats.org/officeDocument/2006/relationships/image" Target="../media/image6.emf"/><Relationship Id="rId1" Type="http://schemas.openxmlformats.org/officeDocument/2006/relationships/slideMaster" Target="../slideMasters/slideMaster3.xml"/></Relationships>
</file>

<file path=ppt/slideLayouts/_rels/slideLayout33.xml.rels><?xml version="1.0" encoding="UTF-8" standalone="yes"?>
<Relationships xmlns="http://schemas.openxmlformats.org/package/2006/relationships"><Relationship Id="rId3" Type="http://schemas.openxmlformats.org/officeDocument/2006/relationships/image" Target="../media/image6.emf"/><Relationship Id="rId2" Type="http://schemas.openxmlformats.org/officeDocument/2006/relationships/image" Target="../media/image7.png"/><Relationship Id="rId1" Type="http://schemas.openxmlformats.org/officeDocument/2006/relationships/slideMaster" Target="../slideMasters/slideMaster3.xml"/></Relationships>
</file>

<file path=ppt/slideLayouts/_rels/slideLayout34.xml.rels><?xml version="1.0" encoding="UTF-8" standalone="yes"?>
<Relationships xmlns="http://schemas.openxmlformats.org/package/2006/relationships"><Relationship Id="rId3" Type="http://schemas.openxmlformats.org/officeDocument/2006/relationships/image" Target="../media/image6.emf"/><Relationship Id="rId2" Type="http://schemas.openxmlformats.org/officeDocument/2006/relationships/image" Target="../media/image7.png"/><Relationship Id="rId1" Type="http://schemas.openxmlformats.org/officeDocument/2006/relationships/slideMaster" Target="../slideMasters/slideMaster4.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7.xml.rels><?xml version="1.0" encoding="UTF-8" standalone="yes"?>
<Relationships xmlns="http://schemas.openxmlformats.org/package/2006/relationships"><Relationship Id="rId2" Type="http://schemas.openxmlformats.org/officeDocument/2006/relationships/image" Target="../media/image6.emf"/><Relationship Id="rId1" Type="http://schemas.openxmlformats.org/officeDocument/2006/relationships/slideMaster" Target="../slideMasters/slideMaster4.xml"/></Relationships>
</file>

<file path=ppt/slideLayouts/_rels/slideLayout38.xml.rels><?xml version="1.0" encoding="UTF-8" standalone="yes"?>
<Relationships xmlns="http://schemas.openxmlformats.org/package/2006/relationships"><Relationship Id="rId2" Type="http://schemas.openxmlformats.org/officeDocument/2006/relationships/image" Target="../media/image6.emf"/><Relationship Id="rId1" Type="http://schemas.openxmlformats.org/officeDocument/2006/relationships/slideMaster" Target="../slideMasters/slideMaster4.xml"/></Relationships>
</file>

<file path=ppt/slideLayouts/_rels/slideLayout39.xml.rels><?xml version="1.0" encoding="UTF-8" standalone="yes"?>
<Relationships xmlns="http://schemas.openxmlformats.org/package/2006/relationships"><Relationship Id="rId2" Type="http://schemas.openxmlformats.org/officeDocument/2006/relationships/image" Target="../media/image6.emf"/><Relationship Id="rId1" Type="http://schemas.openxmlformats.org/officeDocument/2006/relationships/slideMaster" Target="../slideMasters/slideMaster4.xml"/></Relationships>
</file>

<file path=ppt/slideLayouts/_rels/slideLayout40.xml.rels><?xml version="1.0" encoding="UTF-8" standalone="yes"?>
<Relationships xmlns="http://schemas.openxmlformats.org/package/2006/relationships"><Relationship Id="rId2" Type="http://schemas.openxmlformats.org/officeDocument/2006/relationships/image" Target="../media/image6.emf"/><Relationship Id="rId1" Type="http://schemas.openxmlformats.org/officeDocument/2006/relationships/slideMaster" Target="../slideMasters/slideMaster4.xml"/></Relationships>
</file>

<file path=ppt/slideLayouts/_rels/slideLayout41.xml.rels><?xml version="1.0" encoding="UTF-8" standalone="yes"?>
<Relationships xmlns="http://schemas.openxmlformats.org/package/2006/relationships"><Relationship Id="rId2" Type="http://schemas.openxmlformats.org/officeDocument/2006/relationships/image" Target="../media/image3.emf"/><Relationship Id="rId1" Type="http://schemas.openxmlformats.org/officeDocument/2006/relationships/slideMaster" Target="../slideMasters/slideMaster4.xml"/></Relationships>
</file>

<file path=ppt/slideLayouts/_rels/slideLayout42.xml.rels><?xml version="1.0" encoding="UTF-8" standalone="yes"?>
<Relationships xmlns="http://schemas.openxmlformats.org/package/2006/relationships"><Relationship Id="rId2" Type="http://schemas.openxmlformats.org/officeDocument/2006/relationships/image" Target="../media/image6.emf"/><Relationship Id="rId1" Type="http://schemas.openxmlformats.org/officeDocument/2006/relationships/slideMaster" Target="../slideMasters/slideMaster4.xml"/></Relationships>
</file>

<file path=ppt/slideLayouts/_rels/slideLayout43.xml.rels><?xml version="1.0" encoding="UTF-8" standalone="yes"?>
<Relationships xmlns="http://schemas.openxmlformats.org/package/2006/relationships"><Relationship Id="rId3" Type="http://schemas.openxmlformats.org/officeDocument/2006/relationships/image" Target="../media/image8.tiff"/><Relationship Id="rId2" Type="http://schemas.openxmlformats.org/officeDocument/2006/relationships/image" Target="../media/image3.emf"/><Relationship Id="rId1" Type="http://schemas.openxmlformats.org/officeDocument/2006/relationships/slideMaster" Target="../slideMasters/slideMaster4.xml"/></Relationships>
</file>

<file path=ppt/slideLayouts/_rels/slideLayout44.xml.rels><?xml version="1.0" encoding="UTF-8" standalone="yes"?>
<Relationships xmlns="http://schemas.openxmlformats.org/package/2006/relationships"><Relationship Id="rId3" Type="http://schemas.openxmlformats.org/officeDocument/2006/relationships/image" Target="../media/image3.emf"/><Relationship Id="rId2" Type="http://schemas.openxmlformats.org/officeDocument/2006/relationships/image" Target="../media/image9.png"/><Relationship Id="rId1" Type="http://schemas.openxmlformats.org/officeDocument/2006/relationships/slideMaster" Target="../slideMasters/slideMaster4.xml"/><Relationship Id="rId5" Type="http://schemas.openxmlformats.org/officeDocument/2006/relationships/image" Target="../media/image11.tiff"/><Relationship Id="rId4" Type="http://schemas.openxmlformats.org/officeDocument/2006/relationships/image" Target="../media/image10.emf"/></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2_Content- Header">
  <p:cSld name="2_Content- Header">
    <p:spTree>
      <p:nvGrpSpPr>
        <p:cNvPr id="1" name="Shape 96"/>
        <p:cNvGrpSpPr/>
        <p:nvPr/>
      </p:nvGrpSpPr>
      <p:grpSpPr>
        <a:xfrm>
          <a:off x="0" y="0"/>
          <a:ext cx="0" cy="0"/>
          <a:chOff x="0" y="0"/>
          <a:chExt cx="0" cy="0"/>
        </a:xfrm>
      </p:grpSpPr>
      <p:sp>
        <p:nvSpPr>
          <p:cNvPr id="97" name="Shape 97"/>
          <p:cNvSpPr/>
          <p:nvPr/>
        </p:nvSpPr>
        <p:spPr>
          <a:xfrm>
            <a:off x="2" y="6248400"/>
            <a:ext cx="2946399" cy="609600"/>
          </a:xfrm>
          <a:prstGeom prst="rect">
            <a:avLst/>
          </a:prstGeom>
          <a:solidFill>
            <a:srgbClr val="236192"/>
          </a:solidFill>
          <a:ln>
            <a:noFill/>
          </a:ln>
        </p:spPr>
        <p:txBody>
          <a:bodyPr spcFirstLastPara="1" wrap="square" lIns="91425" tIns="45700" rIns="91425" bIns="45700" anchor="ctr" anchorCtr="0">
            <a:noAutofit/>
          </a:bodyPr>
          <a:lstStyle/>
          <a:p>
            <a:pPr marL="0" marR="0" lvl="0" indent="0" algn="ctr" rtl="0">
              <a:spcBef>
                <a:spcPts val="0"/>
              </a:spcBef>
              <a:spcAft>
                <a:spcPts val="0"/>
              </a:spcAft>
              <a:buClr>
                <a:schemeClr val="dk1"/>
              </a:buClr>
              <a:buSzPts val="1800"/>
              <a:buFont typeface="Arial"/>
              <a:buNone/>
            </a:pPr>
            <a:endParaRPr sz="1800" b="0" i="0" u="none" strike="noStrike" cap="none" dirty="0">
              <a:solidFill>
                <a:srgbClr val="3D527F"/>
              </a:solidFill>
              <a:latin typeface="Arial"/>
              <a:ea typeface="Arial"/>
              <a:cs typeface="Arial"/>
              <a:sym typeface="Arial"/>
            </a:endParaRPr>
          </a:p>
        </p:txBody>
      </p:sp>
      <p:sp>
        <p:nvSpPr>
          <p:cNvPr id="98" name="Shape 98"/>
          <p:cNvSpPr/>
          <p:nvPr/>
        </p:nvSpPr>
        <p:spPr>
          <a:xfrm>
            <a:off x="2946402" y="6248400"/>
            <a:ext cx="1413932" cy="609600"/>
          </a:xfrm>
          <a:prstGeom prst="rect">
            <a:avLst/>
          </a:prstGeom>
          <a:solidFill>
            <a:srgbClr val="007DBA"/>
          </a:solidFill>
          <a:ln>
            <a:noFill/>
          </a:ln>
        </p:spPr>
        <p:txBody>
          <a:bodyPr spcFirstLastPara="1" wrap="square" lIns="91425" tIns="45700" rIns="91425" bIns="45700" anchor="ctr" anchorCtr="0">
            <a:noAutofit/>
          </a:bodyPr>
          <a:lstStyle/>
          <a:p>
            <a:pPr marL="0" marR="0" lvl="0" indent="0" algn="ctr" rtl="0">
              <a:spcBef>
                <a:spcPts val="0"/>
              </a:spcBef>
              <a:spcAft>
                <a:spcPts val="0"/>
              </a:spcAft>
              <a:buClr>
                <a:schemeClr val="dk1"/>
              </a:buClr>
              <a:buSzPts val="1800"/>
              <a:buFont typeface="Arial"/>
              <a:buNone/>
            </a:pPr>
            <a:endParaRPr sz="1800" b="0" i="0" u="none" strike="noStrike" cap="none" dirty="0">
              <a:solidFill>
                <a:srgbClr val="3D527F"/>
              </a:solidFill>
              <a:latin typeface="Arial"/>
              <a:ea typeface="Arial"/>
              <a:cs typeface="Arial"/>
              <a:sym typeface="Arial"/>
            </a:endParaRPr>
          </a:p>
        </p:txBody>
      </p:sp>
      <p:sp>
        <p:nvSpPr>
          <p:cNvPr id="99" name="Shape 99"/>
          <p:cNvSpPr/>
          <p:nvPr/>
        </p:nvSpPr>
        <p:spPr>
          <a:xfrm>
            <a:off x="4360336" y="6248400"/>
            <a:ext cx="7831665" cy="609600"/>
          </a:xfrm>
          <a:prstGeom prst="rect">
            <a:avLst/>
          </a:prstGeom>
          <a:solidFill>
            <a:srgbClr val="00AFD7"/>
          </a:solidFill>
          <a:ln>
            <a:noFill/>
          </a:ln>
        </p:spPr>
        <p:txBody>
          <a:bodyPr spcFirstLastPara="1" wrap="square" lIns="91425" tIns="45700" rIns="91425" bIns="45700" anchor="ctr" anchorCtr="0">
            <a:noAutofit/>
          </a:bodyPr>
          <a:lstStyle/>
          <a:p>
            <a:pPr marL="0" marR="0" lvl="0" indent="0" algn="ctr" rtl="0">
              <a:spcBef>
                <a:spcPts val="0"/>
              </a:spcBef>
              <a:spcAft>
                <a:spcPts val="0"/>
              </a:spcAft>
              <a:buClr>
                <a:schemeClr val="dk1"/>
              </a:buClr>
              <a:buSzPts val="1800"/>
              <a:buFont typeface="Arial"/>
              <a:buNone/>
            </a:pPr>
            <a:endParaRPr sz="1800" b="0" i="0" u="none" strike="noStrike" cap="none" dirty="0">
              <a:solidFill>
                <a:srgbClr val="3D527F"/>
              </a:solidFill>
              <a:latin typeface="Arial"/>
              <a:ea typeface="Arial"/>
              <a:cs typeface="Arial"/>
              <a:sym typeface="Arial"/>
            </a:endParaRPr>
          </a:p>
        </p:txBody>
      </p:sp>
      <p:sp>
        <p:nvSpPr>
          <p:cNvPr id="100" name="Shape 100"/>
          <p:cNvSpPr txBox="1">
            <a:spLocks noGrp="1"/>
          </p:cNvSpPr>
          <p:nvPr>
            <p:ph type="body" idx="1"/>
          </p:nvPr>
        </p:nvSpPr>
        <p:spPr>
          <a:xfrm>
            <a:off x="454383" y="457739"/>
            <a:ext cx="11252196" cy="915256"/>
          </a:xfrm>
          <a:prstGeom prst="rect">
            <a:avLst/>
          </a:prstGeom>
          <a:noFill/>
          <a:ln>
            <a:noFill/>
          </a:ln>
        </p:spPr>
        <p:txBody>
          <a:bodyPr spcFirstLastPara="1" wrap="square" lIns="91425" tIns="91425" rIns="91425" bIns="91425" anchor="t" anchorCtr="0"/>
          <a:lstStyle>
            <a:lvl1pPr marL="457200" marR="0" lvl="0" indent="-228600" algn="l" rtl="0">
              <a:lnSpc>
                <a:spcPct val="100000"/>
              </a:lnSpc>
              <a:spcBef>
                <a:spcPts val="500"/>
              </a:spcBef>
              <a:spcAft>
                <a:spcPts val="0"/>
              </a:spcAft>
              <a:buClr>
                <a:schemeClr val="dk2"/>
              </a:buClr>
              <a:buSzPts val="2500"/>
              <a:buFont typeface="Arial"/>
              <a:buNone/>
              <a:defRPr sz="2500" b="1" i="0" u="none" strike="noStrike" cap="none">
                <a:solidFill>
                  <a:schemeClr val="dk2"/>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pic>
        <p:nvPicPr>
          <p:cNvPr id="101" name="Shape 101"/>
          <p:cNvPicPr preferRelativeResize="0"/>
          <p:nvPr/>
        </p:nvPicPr>
        <p:blipFill rotWithShape="1">
          <a:blip r:embed="rId2">
            <a:alphaModFix/>
          </a:blip>
          <a:srcRect/>
          <a:stretch/>
        </p:blipFill>
        <p:spPr>
          <a:xfrm>
            <a:off x="11080071" y="6422992"/>
            <a:ext cx="916227" cy="291624"/>
          </a:xfrm>
          <a:prstGeom prst="rect">
            <a:avLst/>
          </a:prstGeom>
          <a:noFill/>
          <a:ln>
            <a:noFill/>
          </a:ln>
        </p:spPr>
      </p:pic>
      <p:sp>
        <p:nvSpPr>
          <p:cNvPr id="102" name="Shape 102"/>
          <p:cNvSpPr txBox="1">
            <a:spLocks noGrp="1"/>
          </p:cNvSpPr>
          <p:nvPr>
            <p:ph type="dt" idx="10"/>
          </p:nvPr>
        </p:nvSpPr>
        <p:spPr>
          <a:xfrm>
            <a:off x="838200" y="6356350"/>
            <a:ext cx="2743197" cy="365124"/>
          </a:xfrm>
          <a:prstGeom prst="rect">
            <a:avLst/>
          </a:prstGeom>
          <a:noFill/>
          <a:ln>
            <a:noFill/>
          </a:ln>
        </p:spPr>
        <p:txBody>
          <a:bodyPr spcFirstLastPara="1" wrap="square" lIns="91425" tIns="91425" rIns="91425" bIns="91425" anchor="ctr" anchorCtr="0"/>
          <a:lstStyle>
            <a:lvl1pPr marR="0" lvl="0" algn="l" rtl="0">
              <a:spcBef>
                <a:spcPts val="0"/>
              </a:spcBef>
              <a:spcAft>
                <a:spcPts val="0"/>
              </a:spcAft>
              <a:buClr>
                <a:srgbClr val="888888"/>
              </a:buClr>
              <a:buSzPts val="900"/>
              <a:buFont typeface="Calibri"/>
              <a:buNone/>
              <a:defRPr sz="900" b="0" i="0" u="none" strike="noStrike" cap="none">
                <a:solidFill>
                  <a:srgbClr val="888888"/>
                </a:solidFill>
                <a:latin typeface="Calibri"/>
                <a:ea typeface="Calibri"/>
                <a:cs typeface="Calibri"/>
                <a:sym typeface="Calibri"/>
              </a:defRPr>
            </a:lvl1pPr>
            <a:lvl2pPr marR="0" lvl="1"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2pPr>
            <a:lvl3pPr marR="0" lvl="2"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3pPr>
            <a:lvl4pPr marR="0" lvl="3"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4pPr>
            <a:lvl5pPr marR="0" lvl="4"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5pPr>
            <a:lvl6pPr marR="0" lvl="5"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6pPr>
            <a:lvl7pPr marR="0" lvl="6"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7pPr>
            <a:lvl8pPr marR="0" lvl="7"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8pPr>
            <a:lvl9pPr marR="0" lvl="8"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9pPr>
          </a:lstStyle>
          <a:p>
            <a:endParaRPr dirty="0"/>
          </a:p>
        </p:txBody>
      </p:sp>
      <p:sp>
        <p:nvSpPr>
          <p:cNvPr id="103" name="Shape 103"/>
          <p:cNvSpPr txBox="1">
            <a:spLocks noGrp="1"/>
          </p:cNvSpPr>
          <p:nvPr>
            <p:ph type="ftr" idx="11"/>
          </p:nvPr>
        </p:nvSpPr>
        <p:spPr>
          <a:xfrm>
            <a:off x="4038602" y="6356350"/>
            <a:ext cx="4114799" cy="365124"/>
          </a:xfrm>
          <a:prstGeom prst="rect">
            <a:avLst/>
          </a:prstGeom>
          <a:noFill/>
          <a:ln>
            <a:noFill/>
          </a:ln>
        </p:spPr>
        <p:txBody>
          <a:bodyPr spcFirstLastPara="1" wrap="square" lIns="91425" tIns="91425" rIns="91425" bIns="91425" anchor="ctr" anchorCtr="0"/>
          <a:lstStyle>
            <a:lvl1pPr marR="0" lvl="0" algn="ctr" rtl="0">
              <a:spcBef>
                <a:spcPts val="0"/>
              </a:spcBef>
              <a:spcAft>
                <a:spcPts val="0"/>
              </a:spcAft>
              <a:buClr>
                <a:srgbClr val="888888"/>
              </a:buClr>
              <a:buSzPts val="900"/>
              <a:buFont typeface="Calibri"/>
              <a:buNone/>
              <a:defRPr sz="900" b="0" i="0" u="none" strike="noStrike" cap="none">
                <a:solidFill>
                  <a:srgbClr val="888888"/>
                </a:solidFill>
                <a:latin typeface="Calibri"/>
                <a:ea typeface="Calibri"/>
                <a:cs typeface="Calibri"/>
                <a:sym typeface="Calibri"/>
              </a:defRPr>
            </a:lvl1pPr>
            <a:lvl2pPr marR="0" lvl="1"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2pPr>
            <a:lvl3pPr marR="0" lvl="2"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3pPr>
            <a:lvl4pPr marR="0" lvl="3"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4pPr>
            <a:lvl5pPr marR="0" lvl="4"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5pPr>
            <a:lvl6pPr marR="0" lvl="5"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6pPr>
            <a:lvl7pPr marR="0" lvl="6"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7pPr>
            <a:lvl8pPr marR="0" lvl="7"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8pPr>
            <a:lvl9pPr marR="0" lvl="8"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9pPr>
          </a:lstStyle>
          <a:p>
            <a:endParaRPr dirty="0"/>
          </a:p>
        </p:txBody>
      </p:sp>
      <p:sp>
        <p:nvSpPr>
          <p:cNvPr id="104" name="Shape 104"/>
          <p:cNvSpPr txBox="1">
            <a:spLocks noGrp="1"/>
          </p:cNvSpPr>
          <p:nvPr>
            <p:ph type="sldNum" idx="12"/>
          </p:nvPr>
        </p:nvSpPr>
        <p:spPr>
          <a:xfrm>
            <a:off x="8610602" y="6356350"/>
            <a:ext cx="2743197" cy="365124"/>
          </a:xfrm>
          <a:prstGeom prst="rect">
            <a:avLst/>
          </a:prstGeom>
          <a:noFill/>
          <a:ln>
            <a:noFill/>
          </a:ln>
        </p:spPr>
        <p:txBody>
          <a:bodyPr spcFirstLastPara="1" wrap="square" lIns="91425" tIns="45700" rIns="91425" bIns="45700" anchor="ctr" anchorCtr="0">
            <a:noAutofit/>
          </a:bodyPr>
          <a:lstStyle>
            <a:lvl1pPr marL="0" marR="0" lvl="0" indent="0" algn="r" rtl="0">
              <a:spcBef>
                <a:spcPts val="0"/>
              </a:spcBef>
              <a:buNone/>
              <a:defRPr sz="900" b="0" i="0" u="none" strike="noStrike" cap="none">
                <a:solidFill>
                  <a:srgbClr val="888888"/>
                </a:solidFill>
                <a:latin typeface="Calibri"/>
                <a:ea typeface="Calibri"/>
                <a:cs typeface="Calibri"/>
                <a:sym typeface="Calibri"/>
              </a:defRPr>
            </a:lvl1pPr>
            <a:lvl2pPr marL="0" marR="0" lvl="1" indent="0" algn="r" rtl="0">
              <a:spcBef>
                <a:spcPts val="0"/>
              </a:spcBef>
              <a:buNone/>
              <a:defRPr sz="900" b="0" i="0" u="none" strike="noStrike" cap="none">
                <a:solidFill>
                  <a:srgbClr val="888888"/>
                </a:solidFill>
                <a:latin typeface="Calibri"/>
                <a:ea typeface="Calibri"/>
                <a:cs typeface="Calibri"/>
                <a:sym typeface="Calibri"/>
              </a:defRPr>
            </a:lvl2pPr>
            <a:lvl3pPr marL="0" marR="0" lvl="2" indent="0" algn="r" rtl="0">
              <a:spcBef>
                <a:spcPts val="0"/>
              </a:spcBef>
              <a:buNone/>
              <a:defRPr sz="900" b="0" i="0" u="none" strike="noStrike" cap="none">
                <a:solidFill>
                  <a:srgbClr val="888888"/>
                </a:solidFill>
                <a:latin typeface="Calibri"/>
                <a:ea typeface="Calibri"/>
                <a:cs typeface="Calibri"/>
                <a:sym typeface="Calibri"/>
              </a:defRPr>
            </a:lvl3pPr>
            <a:lvl4pPr marL="0" marR="0" lvl="3" indent="0" algn="r" rtl="0">
              <a:spcBef>
                <a:spcPts val="0"/>
              </a:spcBef>
              <a:buNone/>
              <a:defRPr sz="900" b="0" i="0" u="none" strike="noStrike" cap="none">
                <a:solidFill>
                  <a:srgbClr val="888888"/>
                </a:solidFill>
                <a:latin typeface="Calibri"/>
                <a:ea typeface="Calibri"/>
                <a:cs typeface="Calibri"/>
                <a:sym typeface="Calibri"/>
              </a:defRPr>
            </a:lvl4pPr>
            <a:lvl5pPr marL="0" marR="0" lvl="4" indent="0" algn="r" rtl="0">
              <a:spcBef>
                <a:spcPts val="0"/>
              </a:spcBef>
              <a:buNone/>
              <a:defRPr sz="900" b="0" i="0" u="none" strike="noStrike" cap="none">
                <a:solidFill>
                  <a:srgbClr val="888888"/>
                </a:solidFill>
                <a:latin typeface="Calibri"/>
                <a:ea typeface="Calibri"/>
                <a:cs typeface="Calibri"/>
                <a:sym typeface="Calibri"/>
              </a:defRPr>
            </a:lvl5pPr>
            <a:lvl6pPr marL="0" marR="0" lvl="5" indent="0" algn="r" rtl="0">
              <a:spcBef>
                <a:spcPts val="0"/>
              </a:spcBef>
              <a:buNone/>
              <a:defRPr sz="900" b="0" i="0" u="none" strike="noStrike" cap="none">
                <a:solidFill>
                  <a:srgbClr val="888888"/>
                </a:solidFill>
                <a:latin typeface="Calibri"/>
                <a:ea typeface="Calibri"/>
                <a:cs typeface="Calibri"/>
                <a:sym typeface="Calibri"/>
              </a:defRPr>
            </a:lvl6pPr>
            <a:lvl7pPr marL="0" marR="0" lvl="6" indent="0" algn="r" rtl="0">
              <a:spcBef>
                <a:spcPts val="0"/>
              </a:spcBef>
              <a:buNone/>
              <a:defRPr sz="900" b="0" i="0" u="none" strike="noStrike" cap="none">
                <a:solidFill>
                  <a:srgbClr val="888888"/>
                </a:solidFill>
                <a:latin typeface="Calibri"/>
                <a:ea typeface="Calibri"/>
                <a:cs typeface="Calibri"/>
                <a:sym typeface="Calibri"/>
              </a:defRPr>
            </a:lvl7pPr>
            <a:lvl8pPr marL="0" marR="0" lvl="7" indent="0" algn="r" rtl="0">
              <a:spcBef>
                <a:spcPts val="0"/>
              </a:spcBef>
              <a:buNone/>
              <a:defRPr sz="900" b="0" i="0" u="none" strike="noStrike" cap="none">
                <a:solidFill>
                  <a:srgbClr val="888888"/>
                </a:solidFill>
                <a:latin typeface="Calibri"/>
                <a:ea typeface="Calibri"/>
                <a:cs typeface="Calibri"/>
                <a:sym typeface="Calibri"/>
              </a:defRPr>
            </a:lvl8pPr>
            <a:lvl9pPr marL="0" marR="0" lvl="8" indent="0" algn="r" rtl="0">
              <a:spcBef>
                <a:spcPts val="0"/>
              </a:spcBef>
              <a:buNone/>
              <a:defRPr sz="900" b="0" i="0" u="none" strike="noStrike" cap="none">
                <a:solidFill>
                  <a:srgbClr val="888888"/>
                </a:solidFill>
                <a:latin typeface="Calibri"/>
                <a:ea typeface="Calibri"/>
                <a:cs typeface="Calibri"/>
                <a:sym typeface="Calibri"/>
              </a:defRPr>
            </a:lvl9pPr>
          </a:lstStyle>
          <a:p>
            <a:fld id="{00000000-1234-1234-1234-123412341234}" type="slidenum">
              <a:rPr lang="en-US" smtClean="0"/>
              <a:pPr/>
              <a:t>‹#›</a:t>
            </a:fld>
            <a:endParaRPr lang="en-US" dirty="0"/>
          </a:p>
        </p:txBody>
      </p:sp>
    </p:spTree>
    <p:extLst>
      <p:ext uri="{BB962C8B-B14F-4D97-AF65-F5344CB8AC3E}">
        <p14:creationId xmlns:p14="http://schemas.microsoft.com/office/powerpoint/2010/main" val="141728704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Content- Bullet">
  <p:cSld name="Content- Bullet">
    <p:spTree>
      <p:nvGrpSpPr>
        <p:cNvPr id="1" name="Shape 105"/>
        <p:cNvGrpSpPr/>
        <p:nvPr/>
      </p:nvGrpSpPr>
      <p:grpSpPr>
        <a:xfrm>
          <a:off x="0" y="0"/>
          <a:ext cx="0" cy="0"/>
          <a:chOff x="0" y="0"/>
          <a:chExt cx="0" cy="0"/>
        </a:xfrm>
      </p:grpSpPr>
      <p:sp>
        <p:nvSpPr>
          <p:cNvPr id="106" name="Shape 106"/>
          <p:cNvSpPr/>
          <p:nvPr/>
        </p:nvSpPr>
        <p:spPr>
          <a:xfrm>
            <a:off x="2" y="6248400"/>
            <a:ext cx="2946399" cy="609600"/>
          </a:xfrm>
          <a:prstGeom prst="rect">
            <a:avLst/>
          </a:prstGeom>
          <a:solidFill>
            <a:srgbClr val="236192"/>
          </a:solidFill>
          <a:ln>
            <a:noFill/>
          </a:ln>
        </p:spPr>
        <p:txBody>
          <a:bodyPr spcFirstLastPara="1" wrap="square" lIns="91425" tIns="45700" rIns="91425" bIns="45700" anchor="ctr" anchorCtr="0">
            <a:noAutofit/>
          </a:bodyPr>
          <a:lstStyle/>
          <a:p>
            <a:pPr marL="0" marR="0" lvl="0" indent="0" algn="ctr" rtl="0">
              <a:spcBef>
                <a:spcPts val="0"/>
              </a:spcBef>
              <a:spcAft>
                <a:spcPts val="0"/>
              </a:spcAft>
              <a:buClr>
                <a:schemeClr val="dk1"/>
              </a:buClr>
              <a:buSzPts val="1800"/>
              <a:buFont typeface="Arial"/>
              <a:buNone/>
            </a:pPr>
            <a:endParaRPr sz="1800" b="0" i="0" u="none" strike="noStrike" cap="none" dirty="0">
              <a:solidFill>
                <a:srgbClr val="3D527F"/>
              </a:solidFill>
              <a:latin typeface="Arial"/>
              <a:ea typeface="Arial"/>
              <a:cs typeface="Arial"/>
              <a:sym typeface="Arial"/>
            </a:endParaRPr>
          </a:p>
        </p:txBody>
      </p:sp>
      <p:sp>
        <p:nvSpPr>
          <p:cNvPr id="107" name="Shape 107"/>
          <p:cNvSpPr/>
          <p:nvPr/>
        </p:nvSpPr>
        <p:spPr>
          <a:xfrm>
            <a:off x="2946402" y="6248400"/>
            <a:ext cx="1413932" cy="609600"/>
          </a:xfrm>
          <a:prstGeom prst="rect">
            <a:avLst/>
          </a:prstGeom>
          <a:solidFill>
            <a:srgbClr val="007DBA"/>
          </a:solidFill>
          <a:ln>
            <a:noFill/>
          </a:ln>
        </p:spPr>
        <p:txBody>
          <a:bodyPr spcFirstLastPara="1" wrap="square" lIns="91425" tIns="45700" rIns="91425" bIns="45700" anchor="ctr" anchorCtr="0">
            <a:noAutofit/>
          </a:bodyPr>
          <a:lstStyle/>
          <a:p>
            <a:pPr marL="0" marR="0" lvl="0" indent="0" algn="ctr" rtl="0">
              <a:spcBef>
                <a:spcPts val="0"/>
              </a:spcBef>
              <a:spcAft>
                <a:spcPts val="0"/>
              </a:spcAft>
              <a:buClr>
                <a:schemeClr val="dk1"/>
              </a:buClr>
              <a:buSzPts val="1800"/>
              <a:buFont typeface="Arial"/>
              <a:buNone/>
            </a:pPr>
            <a:endParaRPr sz="1800" b="0" i="0" u="none" strike="noStrike" cap="none" dirty="0">
              <a:solidFill>
                <a:srgbClr val="3D527F"/>
              </a:solidFill>
              <a:latin typeface="Arial"/>
              <a:ea typeface="Arial"/>
              <a:cs typeface="Arial"/>
              <a:sym typeface="Arial"/>
            </a:endParaRPr>
          </a:p>
        </p:txBody>
      </p:sp>
      <p:sp>
        <p:nvSpPr>
          <p:cNvPr id="108" name="Shape 108"/>
          <p:cNvSpPr/>
          <p:nvPr/>
        </p:nvSpPr>
        <p:spPr>
          <a:xfrm>
            <a:off x="4360336" y="6248400"/>
            <a:ext cx="7831665" cy="609600"/>
          </a:xfrm>
          <a:prstGeom prst="rect">
            <a:avLst/>
          </a:prstGeom>
          <a:solidFill>
            <a:srgbClr val="00AFD7"/>
          </a:solidFill>
          <a:ln>
            <a:noFill/>
          </a:ln>
        </p:spPr>
        <p:txBody>
          <a:bodyPr spcFirstLastPara="1" wrap="square" lIns="91425" tIns="45700" rIns="91425" bIns="45700" anchor="ctr" anchorCtr="0">
            <a:noAutofit/>
          </a:bodyPr>
          <a:lstStyle/>
          <a:p>
            <a:pPr marL="0" marR="0" lvl="0" indent="0" algn="ctr" rtl="0">
              <a:spcBef>
                <a:spcPts val="0"/>
              </a:spcBef>
              <a:spcAft>
                <a:spcPts val="0"/>
              </a:spcAft>
              <a:buClr>
                <a:schemeClr val="dk1"/>
              </a:buClr>
              <a:buSzPts val="1800"/>
              <a:buFont typeface="Arial"/>
              <a:buNone/>
            </a:pPr>
            <a:endParaRPr sz="1800" b="0" i="0" u="none" strike="noStrike" cap="none" dirty="0">
              <a:solidFill>
                <a:srgbClr val="3D527F"/>
              </a:solidFill>
              <a:latin typeface="Arial"/>
              <a:ea typeface="Arial"/>
              <a:cs typeface="Arial"/>
              <a:sym typeface="Arial"/>
            </a:endParaRPr>
          </a:p>
        </p:txBody>
      </p:sp>
      <p:sp>
        <p:nvSpPr>
          <p:cNvPr id="109" name="Shape 109"/>
          <p:cNvSpPr txBox="1">
            <a:spLocks noGrp="1"/>
          </p:cNvSpPr>
          <p:nvPr>
            <p:ph type="body" idx="1"/>
          </p:nvPr>
        </p:nvSpPr>
        <p:spPr>
          <a:xfrm>
            <a:off x="454383" y="1372995"/>
            <a:ext cx="11252196" cy="4475169"/>
          </a:xfrm>
          <a:prstGeom prst="rect">
            <a:avLst/>
          </a:prstGeom>
          <a:noFill/>
          <a:ln>
            <a:noFill/>
          </a:ln>
        </p:spPr>
        <p:txBody>
          <a:bodyPr spcFirstLastPara="1" wrap="square" lIns="91425" tIns="91425" rIns="91425" bIns="91425" anchor="t" anchorCtr="0"/>
          <a:lstStyle>
            <a:lvl1pPr marL="457200" marR="0" lvl="0"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110" name="Shape 110"/>
          <p:cNvSpPr txBox="1">
            <a:spLocks noGrp="1"/>
          </p:cNvSpPr>
          <p:nvPr>
            <p:ph type="body" idx="2"/>
          </p:nvPr>
        </p:nvSpPr>
        <p:spPr>
          <a:xfrm>
            <a:off x="454383" y="457739"/>
            <a:ext cx="11252196" cy="915256"/>
          </a:xfrm>
          <a:prstGeom prst="rect">
            <a:avLst/>
          </a:prstGeom>
          <a:noFill/>
          <a:ln>
            <a:noFill/>
          </a:ln>
        </p:spPr>
        <p:txBody>
          <a:bodyPr spcFirstLastPara="1" wrap="square" lIns="91425" tIns="91425" rIns="91425" bIns="91425" anchor="t" anchorCtr="0"/>
          <a:lstStyle>
            <a:lvl1pPr marL="457200" marR="0" lvl="0" indent="-228600" algn="l" rtl="0">
              <a:lnSpc>
                <a:spcPct val="100000"/>
              </a:lnSpc>
              <a:spcBef>
                <a:spcPts val="500"/>
              </a:spcBef>
              <a:spcAft>
                <a:spcPts val="0"/>
              </a:spcAft>
              <a:buClr>
                <a:schemeClr val="dk2"/>
              </a:buClr>
              <a:buSzPts val="2500"/>
              <a:buFont typeface="Arial"/>
              <a:buNone/>
              <a:defRPr sz="2500" b="1" i="0" u="none" strike="noStrike" cap="none">
                <a:solidFill>
                  <a:schemeClr val="dk2"/>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pic>
        <p:nvPicPr>
          <p:cNvPr id="111" name="Shape 111"/>
          <p:cNvPicPr preferRelativeResize="0"/>
          <p:nvPr/>
        </p:nvPicPr>
        <p:blipFill rotWithShape="1">
          <a:blip r:embed="rId2">
            <a:alphaModFix/>
          </a:blip>
          <a:srcRect/>
          <a:stretch/>
        </p:blipFill>
        <p:spPr>
          <a:xfrm>
            <a:off x="11080071" y="6422992"/>
            <a:ext cx="916227" cy="291624"/>
          </a:xfrm>
          <a:prstGeom prst="rect">
            <a:avLst/>
          </a:prstGeom>
          <a:noFill/>
          <a:ln>
            <a:noFill/>
          </a:ln>
        </p:spPr>
      </p:pic>
    </p:spTree>
    <p:extLst>
      <p:ext uri="{BB962C8B-B14F-4D97-AF65-F5344CB8AC3E}">
        <p14:creationId xmlns:p14="http://schemas.microsoft.com/office/powerpoint/2010/main" val="5943532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Content- Blank">
  <p:cSld name="Content- Blank">
    <p:spTree>
      <p:nvGrpSpPr>
        <p:cNvPr id="1" name="Shape 119"/>
        <p:cNvGrpSpPr/>
        <p:nvPr/>
      </p:nvGrpSpPr>
      <p:grpSpPr>
        <a:xfrm>
          <a:off x="0" y="0"/>
          <a:ext cx="0" cy="0"/>
          <a:chOff x="0" y="0"/>
          <a:chExt cx="0" cy="0"/>
        </a:xfrm>
      </p:grpSpPr>
      <p:pic>
        <p:nvPicPr>
          <p:cNvPr id="120" name="Shape 120" descr="OCLC_H_PMS.eps"/>
          <p:cNvPicPr preferRelativeResize="0"/>
          <p:nvPr/>
        </p:nvPicPr>
        <p:blipFill rotWithShape="1">
          <a:blip r:embed="rId2">
            <a:alphaModFix/>
          </a:blip>
          <a:srcRect/>
          <a:stretch/>
        </p:blipFill>
        <p:spPr>
          <a:xfrm>
            <a:off x="10982567" y="6347609"/>
            <a:ext cx="964583" cy="320913"/>
          </a:xfrm>
          <a:prstGeom prst="rect">
            <a:avLst/>
          </a:prstGeom>
          <a:noFill/>
          <a:ln>
            <a:noFill/>
          </a:ln>
        </p:spPr>
      </p:pic>
      <p:sp>
        <p:nvSpPr>
          <p:cNvPr id="121" name="Shape 121"/>
          <p:cNvSpPr txBox="1">
            <a:spLocks noGrp="1"/>
          </p:cNvSpPr>
          <p:nvPr>
            <p:ph type="dt" idx="10"/>
          </p:nvPr>
        </p:nvSpPr>
        <p:spPr>
          <a:xfrm>
            <a:off x="838200" y="6356350"/>
            <a:ext cx="2743197" cy="365124"/>
          </a:xfrm>
          <a:prstGeom prst="rect">
            <a:avLst/>
          </a:prstGeom>
          <a:noFill/>
          <a:ln>
            <a:noFill/>
          </a:ln>
        </p:spPr>
        <p:txBody>
          <a:bodyPr spcFirstLastPara="1" wrap="square" lIns="91425" tIns="91425" rIns="91425" bIns="91425" anchor="ctr" anchorCtr="0"/>
          <a:lstStyle>
            <a:lvl1pPr marR="0" lvl="0" algn="l" rtl="0">
              <a:spcBef>
                <a:spcPts val="0"/>
              </a:spcBef>
              <a:spcAft>
                <a:spcPts val="0"/>
              </a:spcAft>
              <a:buClr>
                <a:srgbClr val="888888"/>
              </a:buClr>
              <a:buSzPts val="900"/>
              <a:buFont typeface="Calibri"/>
              <a:buNone/>
              <a:defRPr sz="900" b="0" i="0" u="none" strike="noStrike" cap="none">
                <a:solidFill>
                  <a:srgbClr val="888888"/>
                </a:solidFill>
                <a:latin typeface="Calibri"/>
                <a:ea typeface="Calibri"/>
                <a:cs typeface="Calibri"/>
                <a:sym typeface="Calibri"/>
              </a:defRPr>
            </a:lvl1pPr>
            <a:lvl2pPr marR="0" lvl="1"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2pPr>
            <a:lvl3pPr marR="0" lvl="2"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3pPr>
            <a:lvl4pPr marR="0" lvl="3"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4pPr>
            <a:lvl5pPr marR="0" lvl="4"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5pPr>
            <a:lvl6pPr marR="0" lvl="5"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6pPr>
            <a:lvl7pPr marR="0" lvl="6"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7pPr>
            <a:lvl8pPr marR="0" lvl="7"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8pPr>
            <a:lvl9pPr marR="0" lvl="8"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9pPr>
          </a:lstStyle>
          <a:p>
            <a:endParaRPr dirty="0"/>
          </a:p>
        </p:txBody>
      </p:sp>
      <p:sp>
        <p:nvSpPr>
          <p:cNvPr id="122" name="Shape 122"/>
          <p:cNvSpPr txBox="1">
            <a:spLocks noGrp="1"/>
          </p:cNvSpPr>
          <p:nvPr>
            <p:ph type="ftr" idx="11"/>
          </p:nvPr>
        </p:nvSpPr>
        <p:spPr>
          <a:xfrm>
            <a:off x="4038602" y="6356350"/>
            <a:ext cx="4114799" cy="365124"/>
          </a:xfrm>
          <a:prstGeom prst="rect">
            <a:avLst/>
          </a:prstGeom>
          <a:noFill/>
          <a:ln>
            <a:noFill/>
          </a:ln>
        </p:spPr>
        <p:txBody>
          <a:bodyPr spcFirstLastPara="1" wrap="square" lIns="91425" tIns="91425" rIns="91425" bIns="91425" anchor="ctr" anchorCtr="0"/>
          <a:lstStyle>
            <a:lvl1pPr marR="0" lvl="0" algn="ctr" rtl="0">
              <a:spcBef>
                <a:spcPts val="0"/>
              </a:spcBef>
              <a:spcAft>
                <a:spcPts val="0"/>
              </a:spcAft>
              <a:buClr>
                <a:srgbClr val="888888"/>
              </a:buClr>
              <a:buSzPts val="900"/>
              <a:buFont typeface="Calibri"/>
              <a:buNone/>
              <a:defRPr sz="900" b="0" i="0" u="none" strike="noStrike" cap="none">
                <a:solidFill>
                  <a:srgbClr val="888888"/>
                </a:solidFill>
                <a:latin typeface="Calibri"/>
                <a:ea typeface="Calibri"/>
                <a:cs typeface="Calibri"/>
                <a:sym typeface="Calibri"/>
              </a:defRPr>
            </a:lvl1pPr>
            <a:lvl2pPr marR="0" lvl="1"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2pPr>
            <a:lvl3pPr marR="0" lvl="2"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3pPr>
            <a:lvl4pPr marR="0" lvl="3"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4pPr>
            <a:lvl5pPr marR="0" lvl="4"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5pPr>
            <a:lvl6pPr marR="0" lvl="5"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6pPr>
            <a:lvl7pPr marR="0" lvl="6"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7pPr>
            <a:lvl8pPr marR="0" lvl="7"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8pPr>
            <a:lvl9pPr marR="0" lvl="8"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9pPr>
          </a:lstStyle>
          <a:p>
            <a:endParaRPr dirty="0"/>
          </a:p>
        </p:txBody>
      </p:sp>
      <p:sp>
        <p:nvSpPr>
          <p:cNvPr id="123" name="Shape 123"/>
          <p:cNvSpPr txBox="1">
            <a:spLocks noGrp="1"/>
          </p:cNvSpPr>
          <p:nvPr>
            <p:ph type="sldNum" idx="12"/>
          </p:nvPr>
        </p:nvSpPr>
        <p:spPr>
          <a:xfrm>
            <a:off x="8610602" y="6356350"/>
            <a:ext cx="2743197" cy="365124"/>
          </a:xfrm>
          <a:prstGeom prst="rect">
            <a:avLst/>
          </a:prstGeom>
          <a:noFill/>
          <a:ln>
            <a:noFill/>
          </a:ln>
        </p:spPr>
        <p:txBody>
          <a:bodyPr spcFirstLastPara="1" wrap="square" lIns="91425" tIns="45700" rIns="91425" bIns="45700" anchor="ctr" anchorCtr="0">
            <a:noAutofit/>
          </a:bodyPr>
          <a:lstStyle>
            <a:lvl1pPr marL="0" marR="0" lvl="0" indent="0" algn="r" rtl="0">
              <a:spcBef>
                <a:spcPts val="0"/>
              </a:spcBef>
              <a:buNone/>
              <a:defRPr sz="900" b="0" i="0" u="none" strike="noStrike" cap="none">
                <a:solidFill>
                  <a:srgbClr val="888888"/>
                </a:solidFill>
                <a:latin typeface="Calibri"/>
                <a:ea typeface="Calibri"/>
                <a:cs typeface="Calibri"/>
                <a:sym typeface="Calibri"/>
              </a:defRPr>
            </a:lvl1pPr>
            <a:lvl2pPr marL="0" marR="0" lvl="1" indent="0" algn="r" rtl="0">
              <a:spcBef>
                <a:spcPts val="0"/>
              </a:spcBef>
              <a:buNone/>
              <a:defRPr sz="900" b="0" i="0" u="none" strike="noStrike" cap="none">
                <a:solidFill>
                  <a:srgbClr val="888888"/>
                </a:solidFill>
                <a:latin typeface="Calibri"/>
                <a:ea typeface="Calibri"/>
                <a:cs typeface="Calibri"/>
                <a:sym typeface="Calibri"/>
              </a:defRPr>
            </a:lvl2pPr>
            <a:lvl3pPr marL="0" marR="0" lvl="2" indent="0" algn="r" rtl="0">
              <a:spcBef>
                <a:spcPts val="0"/>
              </a:spcBef>
              <a:buNone/>
              <a:defRPr sz="900" b="0" i="0" u="none" strike="noStrike" cap="none">
                <a:solidFill>
                  <a:srgbClr val="888888"/>
                </a:solidFill>
                <a:latin typeface="Calibri"/>
                <a:ea typeface="Calibri"/>
                <a:cs typeface="Calibri"/>
                <a:sym typeface="Calibri"/>
              </a:defRPr>
            </a:lvl3pPr>
            <a:lvl4pPr marL="0" marR="0" lvl="3" indent="0" algn="r" rtl="0">
              <a:spcBef>
                <a:spcPts val="0"/>
              </a:spcBef>
              <a:buNone/>
              <a:defRPr sz="900" b="0" i="0" u="none" strike="noStrike" cap="none">
                <a:solidFill>
                  <a:srgbClr val="888888"/>
                </a:solidFill>
                <a:latin typeface="Calibri"/>
                <a:ea typeface="Calibri"/>
                <a:cs typeface="Calibri"/>
                <a:sym typeface="Calibri"/>
              </a:defRPr>
            </a:lvl4pPr>
            <a:lvl5pPr marL="0" marR="0" lvl="4" indent="0" algn="r" rtl="0">
              <a:spcBef>
                <a:spcPts val="0"/>
              </a:spcBef>
              <a:buNone/>
              <a:defRPr sz="900" b="0" i="0" u="none" strike="noStrike" cap="none">
                <a:solidFill>
                  <a:srgbClr val="888888"/>
                </a:solidFill>
                <a:latin typeface="Calibri"/>
                <a:ea typeface="Calibri"/>
                <a:cs typeface="Calibri"/>
                <a:sym typeface="Calibri"/>
              </a:defRPr>
            </a:lvl5pPr>
            <a:lvl6pPr marL="0" marR="0" lvl="5" indent="0" algn="r" rtl="0">
              <a:spcBef>
                <a:spcPts val="0"/>
              </a:spcBef>
              <a:buNone/>
              <a:defRPr sz="900" b="0" i="0" u="none" strike="noStrike" cap="none">
                <a:solidFill>
                  <a:srgbClr val="888888"/>
                </a:solidFill>
                <a:latin typeface="Calibri"/>
                <a:ea typeface="Calibri"/>
                <a:cs typeface="Calibri"/>
                <a:sym typeface="Calibri"/>
              </a:defRPr>
            </a:lvl6pPr>
            <a:lvl7pPr marL="0" marR="0" lvl="6" indent="0" algn="r" rtl="0">
              <a:spcBef>
                <a:spcPts val="0"/>
              </a:spcBef>
              <a:buNone/>
              <a:defRPr sz="900" b="0" i="0" u="none" strike="noStrike" cap="none">
                <a:solidFill>
                  <a:srgbClr val="888888"/>
                </a:solidFill>
                <a:latin typeface="Calibri"/>
                <a:ea typeface="Calibri"/>
                <a:cs typeface="Calibri"/>
                <a:sym typeface="Calibri"/>
              </a:defRPr>
            </a:lvl7pPr>
            <a:lvl8pPr marL="0" marR="0" lvl="7" indent="0" algn="r" rtl="0">
              <a:spcBef>
                <a:spcPts val="0"/>
              </a:spcBef>
              <a:buNone/>
              <a:defRPr sz="900" b="0" i="0" u="none" strike="noStrike" cap="none">
                <a:solidFill>
                  <a:srgbClr val="888888"/>
                </a:solidFill>
                <a:latin typeface="Calibri"/>
                <a:ea typeface="Calibri"/>
                <a:cs typeface="Calibri"/>
                <a:sym typeface="Calibri"/>
              </a:defRPr>
            </a:lvl8pPr>
            <a:lvl9pPr marL="0" marR="0" lvl="8" indent="0" algn="r" rtl="0">
              <a:spcBef>
                <a:spcPts val="0"/>
              </a:spcBef>
              <a:buNone/>
              <a:defRPr sz="900" b="0" i="0" u="none" strike="noStrike" cap="none">
                <a:solidFill>
                  <a:srgbClr val="888888"/>
                </a:solidFill>
                <a:latin typeface="Calibri"/>
                <a:ea typeface="Calibri"/>
                <a:cs typeface="Calibri"/>
                <a:sym typeface="Calibri"/>
              </a:defRPr>
            </a:lvl9pPr>
          </a:lstStyle>
          <a:p>
            <a:fld id="{00000000-1234-1234-1234-123412341234}" type="slidenum">
              <a:rPr lang="en-US" smtClean="0"/>
              <a:pPr/>
              <a:t>‹#›</a:t>
            </a:fld>
            <a:endParaRPr lang="en-US" dirty="0"/>
          </a:p>
        </p:txBody>
      </p:sp>
    </p:spTree>
    <p:extLst>
      <p:ext uri="{BB962C8B-B14F-4D97-AF65-F5344CB8AC3E}">
        <p14:creationId xmlns:p14="http://schemas.microsoft.com/office/powerpoint/2010/main" val="318333387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Speaker Intro">
  <p:cSld name="Speaker Intro">
    <p:spTree>
      <p:nvGrpSpPr>
        <p:cNvPr id="1" name="Shape 124"/>
        <p:cNvGrpSpPr/>
        <p:nvPr/>
      </p:nvGrpSpPr>
      <p:grpSpPr>
        <a:xfrm>
          <a:off x="0" y="0"/>
          <a:ext cx="0" cy="0"/>
          <a:chOff x="0" y="0"/>
          <a:chExt cx="0" cy="0"/>
        </a:xfrm>
      </p:grpSpPr>
      <p:sp>
        <p:nvSpPr>
          <p:cNvPr id="125" name="Shape 125"/>
          <p:cNvSpPr>
            <a:spLocks noGrp="1"/>
          </p:cNvSpPr>
          <p:nvPr>
            <p:ph type="pic" idx="2"/>
          </p:nvPr>
        </p:nvSpPr>
        <p:spPr>
          <a:xfrm>
            <a:off x="1176867" y="1990727"/>
            <a:ext cx="2688165" cy="2571749"/>
          </a:xfrm>
          <a:prstGeom prst="rect">
            <a:avLst/>
          </a:prstGeom>
          <a:noFill/>
          <a:ln>
            <a:noFill/>
          </a:ln>
        </p:spPr>
        <p:txBody>
          <a:bodyPr spcFirstLastPara="1" wrap="square" lIns="91425" tIns="91425" rIns="91425" bIns="91425" anchor="t" anchorCtr="0"/>
          <a:lstStyle>
            <a:lvl1pPr marR="0" lvl="0" algn="ctr" rtl="0">
              <a:lnSpc>
                <a:spcPct val="100000"/>
              </a:lnSpc>
              <a:spcBef>
                <a:spcPts val="0"/>
              </a:spcBef>
              <a:spcAft>
                <a:spcPts val="0"/>
              </a:spcAft>
              <a:buClr>
                <a:schemeClr val="dk1"/>
              </a:buClr>
              <a:buSzPts val="1400"/>
              <a:buFont typeface="Arial"/>
              <a:buNone/>
              <a:defRPr sz="1400" b="0" i="0" u="none" strike="noStrike" cap="none">
                <a:solidFill>
                  <a:schemeClr val="dk1"/>
                </a:solidFill>
                <a:latin typeface="Arial"/>
                <a:ea typeface="Arial"/>
                <a:cs typeface="Arial"/>
                <a:sym typeface="Arial"/>
              </a:defRPr>
            </a:lvl1pPr>
            <a:lvl2pPr marR="0" lvl="1"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R="0" lvl="2"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R="0" lvl="3"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R="0" lvl="4"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R="0" lvl="5"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R="0" lvl="6"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R="0" lvl="7"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R="0" lvl="8"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dirty="0"/>
          </a:p>
        </p:txBody>
      </p:sp>
      <p:sp>
        <p:nvSpPr>
          <p:cNvPr id="126" name="Shape 126"/>
          <p:cNvSpPr/>
          <p:nvPr/>
        </p:nvSpPr>
        <p:spPr>
          <a:xfrm rot="5400000">
            <a:off x="-699029" y="2686582"/>
            <a:ext cx="2574925" cy="1176865"/>
          </a:xfrm>
          <a:prstGeom prst="rect">
            <a:avLst/>
          </a:prstGeom>
          <a:solidFill>
            <a:srgbClr val="236192"/>
          </a:solidFill>
          <a:ln>
            <a:noFill/>
          </a:ln>
        </p:spPr>
        <p:txBody>
          <a:bodyPr spcFirstLastPara="1" wrap="square" lIns="91425" tIns="45700" rIns="91425" bIns="45700" anchor="ctr" anchorCtr="0">
            <a:noAutofit/>
          </a:bodyPr>
          <a:lstStyle/>
          <a:p>
            <a:pPr marL="0" marR="0" lvl="0" indent="0" algn="ctr" rtl="0">
              <a:spcBef>
                <a:spcPts val="0"/>
              </a:spcBef>
              <a:spcAft>
                <a:spcPts val="0"/>
              </a:spcAft>
              <a:buClr>
                <a:schemeClr val="dk1"/>
              </a:buClr>
              <a:buSzPts val="1800"/>
              <a:buFont typeface="Arial"/>
              <a:buNone/>
            </a:pPr>
            <a:endParaRPr sz="1800" dirty="0">
              <a:solidFill>
                <a:srgbClr val="3D527F"/>
              </a:solidFill>
              <a:latin typeface="Arial"/>
              <a:ea typeface="Arial"/>
              <a:cs typeface="Arial"/>
              <a:sym typeface="Arial"/>
            </a:endParaRPr>
          </a:p>
        </p:txBody>
      </p:sp>
      <p:sp>
        <p:nvSpPr>
          <p:cNvPr id="127" name="Shape 127"/>
          <p:cNvSpPr txBox="1">
            <a:spLocks noGrp="1"/>
          </p:cNvSpPr>
          <p:nvPr>
            <p:ph type="body" idx="1"/>
          </p:nvPr>
        </p:nvSpPr>
        <p:spPr>
          <a:xfrm>
            <a:off x="4555076" y="2764533"/>
            <a:ext cx="7636931" cy="852172"/>
          </a:xfrm>
          <a:prstGeom prst="rect">
            <a:avLst/>
          </a:prstGeom>
          <a:noFill/>
          <a:ln>
            <a:noFill/>
          </a:ln>
        </p:spPr>
        <p:txBody>
          <a:bodyPr spcFirstLastPara="1" wrap="square" lIns="91425" tIns="91425" rIns="91425" bIns="91425" anchor="t" anchorCtr="0"/>
          <a:lstStyle>
            <a:lvl1pPr marL="457200" marR="0" lvl="0" indent="-228600" algn="l" rtl="0">
              <a:lnSpc>
                <a:spcPct val="100000"/>
              </a:lnSpc>
              <a:spcBef>
                <a:spcPts val="0"/>
              </a:spcBef>
              <a:spcAft>
                <a:spcPts val="0"/>
              </a:spcAft>
              <a:buClr>
                <a:schemeClr val="dk1"/>
              </a:buClr>
              <a:buSzPts val="2400"/>
              <a:buFont typeface="Arial"/>
              <a:buNone/>
              <a:defRPr sz="2400" b="0" i="0" u="none" strike="noStrike" cap="none">
                <a:solidFill>
                  <a:schemeClr val="dk1"/>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cxnSp>
        <p:nvCxnSpPr>
          <p:cNvPr id="128" name="Shape 128"/>
          <p:cNvCxnSpPr/>
          <p:nvPr/>
        </p:nvCxnSpPr>
        <p:spPr>
          <a:xfrm>
            <a:off x="4555069" y="3616703"/>
            <a:ext cx="7636932" cy="0"/>
          </a:xfrm>
          <a:prstGeom prst="straightConnector1">
            <a:avLst/>
          </a:prstGeom>
          <a:noFill/>
          <a:ln w="19050" cap="flat" cmpd="sng">
            <a:solidFill>
              <a:srgbClr val="3F3F3F"/>
            </a:solidFill>
            <a:prstDash val="solid"/>
            <a:round/>
            <a:headEnd type="none" w="sm" len="sm"/>
            <a:tailEnd type="none" w="sm" len="sm"/>
          </a:ln>
        </p:spPr>
      </p:cxnSp>
      <p:sp>
        <p:nvSpPr>
          <p:cNvPr id="129" name="Shape 129"/>
          <p:cNvSpPr txBox="1">
            <a:spLocks noGrp="1"/>
          </p:cNvSpPr>
          <p:nvPr>
            <p:ph type="body" idx="3"/>
          </p:nvPr>
        </p:nvSpPr>
        <p:spPr>
          <a:xfrm>
            <a:off x="4555069" y="1987552"/>
            <a:ext cx="7636932" cy="650875"/>
          </a:xfrm>
          <a:prstGeom prst="rect">
            <a:avLst/>
          </a:prstGeom>
          <a:noFill/>
          <a:ln>
            <a:noFill/>
          </a:ln>
        </p:spPr>
        <p:txBody>
          <a:bodyPr spcFirstLastPara="1" wrap="square" lIns="91425" tIns="91425" rIns="91425" bIns="91425" anchor="t" anchorCtr="0"/>
          <a:lstStyle>
            <a:lvl1pPr marL="457200" marR="0" lvl="0" indent="-228600" algn="l" rtl="0">
              <a:lnSpc>
                <a:spcPct val="100000"/>
              </a:lnSpc>
              <a:spcBef>
                <a:spcPts val="720"/>
              </a:spcBef>
              <a:spcAft>
                <a:spcPts val="0"/>
              </a:spcAft>
              <a:buClr>
                <a:srgbClr val="236192"/>
              </a:buClr>
              <a:buSzPts val="3600"/>
              <a:buFont typeface="Arial"/>
              <a:buNone/>
              <a:defRPr sz="3600" b="1" i="0" u="none" strike="noStrike" cap="none">
                <a:solidFill>
                  <a:srgbClr val="236192"/>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130" name="Shape 130"/>
          <p:cNvSpPr txBox="1">
            <a:spLocks noGrp="1"/>
          </p:cNvSpPr>
          <p:nvPr>
            <p:ph type="body" idx="4"/>
          </p:nvPr>
        </p:nvSpPr>
        <p:spPr>
          <a:xfrm>
            <a:off x="1176869" y="1990723"/>
            <a:ext cx="215900" cy="2571752"/>
          </a:xfrm>
          <a:prstGeom prst="rect">
            <a:avLst/>
          </a:prstGeom>
          <a:solidFill>
            <a:srgbClr val="236192">
              <a:alpha val="71372"/>
            </a:srgbClr>
          </a:solidFill>
          <a:ln>
            <a:noFill/>
          </a:ln>
        </p:spPr>
        <p:txBody>
          <a:bodyPr spcFirstLastPara="1" wrap="square" lIns="91425" tIns="91425" rIns="91425" bIns="91425" anchor="t" anchorCtr="0"/>
          <a:lstStyle>
            <a:lvl1pPr marL="457200" marR="0" lvl="0" indent="-228600" algn="l" rtl="0">
              <a:lnSpc>
                <a:spcPct val="100000"/>
              </a:lnSpc>
              <a:spcBef>
                <a:spcPts val="640"/>
              </a:spcBef>
              <a:spcAft>
                <a:spcPts val="0"/>
              </a:spcAft>
              <a:buClr>
                <a:schemeClr val="accent1"/>
              </a:buClr>
              <a:buSzPts val="3200"/>
              <a:buFont typeface="Arial"/>
              <a:buNone/>
              <a:defRPr sz="3200" b="0" i="0" u="none" strike="noStrike" cap="none">
                <a:solidFill>
                  <a:schemeClr val="accent1"/>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Tree>
    <p:extLst>
      <p:ext uri="{BB962C8B-B14F-4D97-AF65-F5344CB8AC3E}">
        <p14:creationId xmlns:p14="http://schemas.microsoft.com/office/powerpoint/2010/main" val="33608322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Content - Bar">
  <p:cSld name="Content - Bar">
    <p:spTree>
      <p:nvGrpSpPr>
        <p:cNvPr id="1" name="Shape 144"/>
        <p:cNvGrpSpPr/>
        <p:nvPr/>
      </p:nvGrpSpPr>
      <p:grpSpPr>
        <a:xfrm>
          <a:off x="0" y="0"/>
          <a:ext cx="0" cy="0"/>
          <a:chOff x="0" y="0"/>
          <a:chExt cx="0" cy="0"/>
        </a:xfrm>
      </p:grpSpPr>
      <p:sp>
        <p:nvSpPr>
          <p:cNvPr id="145" name="Shape 145"/>
          <p:cNvSpPr/>
          <p:nvPr/>
        </p:nvSpPr>
        <p:spPr>
          <a:xfrm>
            <a:off x="2" y="6248400"/>
            <a:ext cx="2946399" cy="609600"/>
          </a:xfrm>
          <a:prstGeom prst="rect">
            <a:avLst/>
          </a:prstGeom>
          <a:solidFill>
            <a:srgbClr val="236192"/>
          </a:solidFill>
          <a:ln>
            <a:noFill/>
          </a:ln>
        </p:spPr>
        <p:txBody>
          <a:bodyPr spcFirstLastPara="1" wrap="square" lIns="91425" tIns="45700" rIns="91425" bIns="45700" anchor="ctr" anchorCtr="0">
            <a:noAutofit/>
          </a:bodyPr>
          <a:lstStyle/>
          <a:p>
            <a:pPr marL="0" marR="0" lvl="0" indent="0" algn="ctr" rtl="0">
              <a:spcBef>
                <a:spcPts val="0"/>
              </a:spcBef>
              <a:spcAft>
                <a:spcPts val="0"/>
              </a:spcAft>
              <a:buClr>
                <a:schemeClr val="dk1"/>
              </a:buClr>
              <a:buSzPts val="1800"/>
              <a:buFont typeface="Arial"/>
              <a:buNone/>
            </a:pPr>
            <a:endParaRPr sz="1800" dirty="0">
              <a:solidFill>
                <a:srgbClr val="3D527F"/>
              </a:solidFill>
              <a:latin typeface="Arial"/>
              <a:ea typeface="Arial"/>
              <a:cs typeface="Arial"/>
              <a:sym typeface="Arial"/>
            </a:endParaRPr>
          </a:p>
        </p:txBody>
      </p:sp>
      <p:sp>
        <p:nvSpPr>
          <p:cNvPr id="146" name="Shape 146"/>
          <p:cNvSpPr/>
          <p:nvPr/>
        </p:nvSpPr>
        <p:spPr>
          <a:xfrm>
            <a:off x="2946402" y="6248400"/>
            <a:ext cx="1413932" cy="609600"/>
          </a:xfrm>
          <a:prstGeom prst="rect">
            <a:avLst/>
          </a:prstGeom>
          <a:solidFill>
            <a:srgbClr val="007DBA"/>
          </a:solidFill>
          <a:ln>
            <a:noFill/>
          </a:ln>
        </p:spPr>
        <p:txBody>
          <a:bodyPr spcFirstLastPara="1" wrap="square" lIns="91425" tIns="45700" rIns="91425" bIns="45700" anchor="ctr" anchorCtr="0">
            <a:noAutofit/>
          </a:bodyPr>
          <a:lstStyle/>
          <a:p>
            <a:pPr marL="0" marR="0" lvl="0" indent="0" algn="ctr" rtl="0">
              <a:spcBef>
                <a:spcPts val="0"/>
              </a:spcBef>
              <a:spcAft>
                <a:spcPts val="0"/>
              </a:spcAft>
              <a:buClr>
                <a:schemeClr val="dk1"/>
              </a:buClr>
              <a:buSzPts val="1800"/>
              <a:buFont typeface="Arial"/>
              <a:buNone/>
            </a:pPr>
            <a:endParaRPr sz="1800" dirty="0">
              <a:solidFill>
                <a:srgbClr val="3D527F"/>
              </a:solidFill>
              <a:latin typeface="Arial"/>
              <a:ea typeface="Arial"/>
              <a:cs typeface="Arial"/>
              <a:sym typeface="Arial"/>
            </a:endParaRPr>
          </a:p>
        </p:txBody>
      </p:sp>
      <p:sp>
        <p:nvSpPr>
          <p:cNvPr id="147" name="Shape 147"/>
          <p:cNvSpPr/>
          <p:nvPr/>
        </p:nvSpPr>
        <p:spPr>
          <a:xfrm>
            <a:off x="4360336" y="6248400"/>
            <a:ext cx="7831665" cy="609600"/>
          </a:xfrm>
          <a:prstGeom prst="rect">
            <a:avLst/>
          </a:prstGeom>
          <a:solidFill>
            <a:srgbClr val="00AFD7"/>
          </a:solidFill>
          <a:ln>
            <a:noFill/>
          </a:ln>
        </p:spPr>
        <p:txBody>
          <a:bodyPr spcFirstLastPara="1" wrap="square" lIns="91425" tIns="45700" rIns="91425" bIns="45700" anchor="ctr" anchorCtr="0">
            <a:noAutofit/>
          </a:bodyPr>
          <a:lstStyle/>
          <a:p>
            <a:pPr marL="0" marR="0" lvl="0" indent="0" algn="ctr" rtl="0">
              <a:spcBef>
                <a:spcPts val="0"/>
              </a:spcBef>
              <a:spcAft>
                <a:spcPts val="0"/>
              </a:spcAft>
              <a:buClr>
                <a:schemeClr val="dk1"/>
              </a:buClr>
              <a:buSzPts val="1800"/>
              <a:buFont typeface="Arial"/>
              <a:buNone/>
            </a:pPr>
            <a:endParaRPr sz="1800" dirty="0">
              <a:solidFill>
                <a:srgbClr val="3D527F"/>
              </a:solidFill>
              <a:latin typeface="Arial"/>
              <a:ea typeface="Arial"/>
              <a:cs typeface="Arial"/>
              <a:sym typeface="Arial"/>
            </a:endParaRPr>
          </a:p>
        </p:txBody>
      </p:sp>
      <p:pic>
        <p:nvPicPr>
          <p:cNvPr id="148" name="Shape 148"/>
          <p:cNvPicPr preferRelativeResize="0"/>
          <p:nvPr/>
        </p:nvPicPr>
        <p:blipFill rotWithShape="1">
          <a:blip r:embed="rId2">
            <a:alphaModFix/>
          </a:blip>
          <a:srcRect/>
          <a:stretch/>
        </p:blipFill>
        <p:spPr>
          <a:xfrm>
            <a:off x="11080071" y="6422992"/>
            <a:ext cx="916227" cy="291624"/>
          </a:xfrm>
          <a:prstGeom prst="rect">
            <a:avLst/>
          </a:prstGeom>
          <a:noFill/>
          <a:ln>
            <a:noFill/>
          </a:ln>
        </p:spPr>
      </p:pic>
      <p:sp>
        <p:nvSpPr>
          <p:cNvPr id="149" name="Shape 149"/>
          <p:cNvSpPr txBox="1">
            <a:spLocks noGrp="1"/>
          </p:cNvSpPr>
          <p:nvPr>
            <p:ph type="dt" idx="10"/>
          </p:nvPr>
        </p:nvSpPr>
        <p:spPr>
          <a:xfrm>
            <a:off x="838200" y="6356350"/>
            <a:ext cx="2743197" cy="365124"/>
          </a:xfrm>
          <a:prstGeom prst="rect">
            <a:avLst/>
          </a:prstGeom>
          <a:noFill/>
          <a:ln>
            <a:noFill/>
          </a:ln>
        </p:spPr>
        <p:txBody>
          <a:bodyPr spcFirstLastPara="1" wrap="square" lIns="91425" tIns="91425" rIns="91425" bIns="91425" anchor="ctr" anchorCtr="0"/>
          <a:lstStyle>
            <a:lvl1pPr marR="0" lvl="0" algn="l" rtl="0">
              <a:spcBef>
                <a:spcPts val="0"/>
              </a:spcBef>
              <a:spcAft>
                <a:spcPts val="0"/>
              </a:spcAft>
              <a:buClr>
                <a:srgbClr val="888888"/>
              </a:buClr>
              <a:buSzPts val="900"/>
              <a:buFont typeface="Calibri"/>
              <a:buNone/>
              <a:defRPr sz="900" b="0" i="0" u="none" strike="noStrike" cap="none">
                <a:solidFill>
                  <a:srgbClr val="888888"/>
                </a:solidFill>
                <a:latin typeface="Calibri"/>
                <a:ea typeface="Calibri"/>
                <a:cs typeface="Calibri"/>
                <a:sym typeface="Calibri"/>
              </a:defRPr>
            </a:lvl1pPr>
            <a:lvl2pPr marR="0" lvl="1"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2pPr>
            <a:lvl3pPr marR="0" lvl="2"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3pPr>
            <a:lvl4pPr marR="0" lvl="3"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4pPr>
            <a:lvl5pPr marR="0" lvl="4"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5pPr>
            <a:lvl6pPr marR="0" lvl="5"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6pPr>
            <a:lvl7pPr marR="0" lvl="6"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7pPr>
            <a:lvl8pPr marR="0" lvl="7"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8pPr>
            <a:lvl9pPr marR="0" lvl="8"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9pPr>
          </a:lstStyle>
          <a:p>
            <a:endParaRPr dirty="0"/>
          </a:p>
        </p:txBody>
      </p:sp>
      <p:sp>
        <p:nvSpPr>
          <p:cNvPr id="150" name="Shape 150"/>
          <p:cNvSpPr txBox="1">
            <a:spLocks noGrp="1"/>
          </p:cNvSpPr>
          <p:nvPr>
            <p:ph type="ftr" idx="11"/>
          </p:nvPr>
        </p:nvSpPr>
        <p:spPr>
          <a:xfrm>
            <a:off x="4038602" y="6356350"/>
            <a:ext cx="4114799" cy="365124"/>
          </a:xfrm>
          <a:prstGeom prst="rect">
            <a:avLst/>
          </a:prstGeom>
          <a:noFill/>
          <a:ln>
            <a:noFill/>
          </a:ln>
        </p:spPr>
        <p:txBody>
          <a:bodyPr spcFirstLastPara="1" wrap="square" lIns="91425" tIns="91425" rIns="91425" bIns="91425" anchor="ctr" anchorCtr="0"/>
          <a:lstStyle>
            <a:lvl1pPr marR="0" lvl="0" algn="ctr" rtl="0">
              <a:spcBef>
                <a:spcPts val="0"/>
              </a:spcBef>
              <a:spcAft>
                <a:spcPts val="0"/>
              </a:spcAft>
              <a:buClr>
                <a:srgbClr val="888888"/>
              </a:buClr>
              <a:buSzPts val="900"/>
              <a:buFont typeface="Calibri"/>
              <a:buNone/>
              <a:defRPr sz="900" b="0" i="0" u="none" strike="noStrike" cap="none">
                <a:solidFill>
                  <a:srgbClr val="888888"/>
                </a:solidFill>
                <a:latin typeface="Calibri"/>
                <a:ea typeface="Calibri"/>
                <a:cs typeface="Calibri"/>
                <a:sym typeface="Calibri"/>
              </a:defRPr>
            </a:lvl1pPr>
            <a:lvl2pPr marR="0" lvl="1"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2pPr>
            <a:lvl3pPr marR="0" lvl="2"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3pPr>
            <a:lvl4pPr marR="0" lvl="3"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4pPr>
            <a:lvl5pPr marR="0" lvl="4"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5pPr>
            <a:lvl6pPr marR="0" lvl="5"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6pPr>
            <a:lvl7pPr marR="0" lvl="6"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7pPr>
            <a:lvl8pPr marR="0" lvl="7"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8pPr>
            <a:lvl9pPr marR="0" lvl="8"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9pPr>
          </a:lstStyle>
          <a:p>
            <a:endParaRPr dirty="0"/>
          </a:p>
        </p:txBody>
      </p:sp>
      <p:sp>
        <p:nvSpPr>
          <p:cNvPr id="151" name="Shape 151"/>
          <p:cNvSpPr txBox="1">
            <a:spLocks noGrp="1"/>
          </p:cNvSpPr>
          <p:nvPr>
            <p:ph type="sldNum" idx="12"/>
          </p:nvPr>
        </p:nvSpPr>
        <p:spPr>
          <a:xfrm>
            <a:off x="8610602" y="6356350"/>
            <a:ext cx="2743197" cy="365124"/>
          </a:xfrm>
          <a:prstGeom prst="rect">
            <a:avLst/>
          </a:prstGeom>
          <a:noFill/>
          <a:ln>
            <a:noFill/>
          </a:ln>
        </p:spPr>
        <p:txBody>
          <a:bodyPr spcFirstLastPara="1" wrap="square" lIns="91425" tIns="45700" rIns="91425" bIns="45700" anchor="ctr" anchorCtr="0">
            <a:noAutofit/>
          </a:bodyPr>
          <a:lstStyle>
            <a:lvl1pPr marL="0" marR="0" lvl="0" indent="0" algn="r" rtl="0">
              <a:spcBef>
                <a:spcPts val="0"/>
              </a:spcBef>
              <a:buNone/>
              <a:defRPr sz="900">
                <a:solidFill>
                  <a:srgbClr val="888888"/>
                </a:solidFill>
                <a:latin typeface="Calibri"/>
                <a:ea typeface="Calibri"/>
                <a:cs typeface="Calibri"/>
                <a:sym typeface="Calibri"/>
              </a:defRPr>
            </a:lvl1pPr>
            <a:lvl2pPr marL="0" marR="0" lvl="1" indent="0" algn="r" rtl="0">
              <a:spcBef>
                <a:spcPts val="0"/>
              </a:spcBef>
              <a:buNone/>
              <a:defRPr sz="900">
                <a:solidFill>
                  <a:srgbClr val="888888"/>
                </a:solidFill>
                <a:latin typeface="Calibri"/>
                <a:ea typeface="Calibri"/>
                <a:cs typeface="Calibri"/>
                <a:sym typeface="Calibri"/>
              </a:defRPr>
            </a:lvl2pPr>
            <a:lvl3pPr marL="0" marR="0" lvl="2" indent="0" algn="r" rtl="0">
              <a:spcBef>
                <a:spcPts val="0"/>
              </a:spcBef>
              <a:buNone/>
              <a:defRPr sz="900">
                <a:solidFill>
                  <a:srgbClr val="888888"/>
                </a:solidFill>
                <a:latin typeface="Calibri"/>
                <a:ea typeface="Calibri"/>
                <a:cs typeface="Calibri"/>
                <a:sym typeface="Calibri"/>
              </a:defRPr>
            </a:lvl3pPr>
            <a:lvl4pPr marL="0" marR="0" lvl="3" indent="0" algn="r" rtl="0">
              <a:spcBef>
                <a:spcPts val="0"/>
              </a:spcBef>
              <a:buNone/>
              <a:defRPr sz="900">
                <a:solidFill>
                  <a:srgbClr val="888888"/>
                </a:solidFill>
                <a:latin typeface="Calibri"/>
                <a:ea typeface="Calibri"/>
                <a:cs typeface="Calibri"/>
                <a:sym typeface="Calibri"/>
              </a:defRPr>
            </a:lvl4pPr>
            <a:lvl5pPr marL="0" marR="0" lvl="4" indent="0" algn="r" rtl="0">
              <a:spcBef>
                <a:spcPts val="0"/>
              </a:spcBef>
              <a:buNone/>
              <a:defRPr sz="900">
                <a:solidFill>
                  <a:srgbClr val="888888"/>
                </a:solidFill>
                <a:latin typeface="Calibri"/>
                <a:ea typeface="Calibri"/>
                <a:cs typeface="Calibri"/>
                <a:sym typeface="Calibri"/>
              </a:defRPr>
            </a:lvl5pPr>
            <a:lvl6pPr marL="0" marR="0" lvl="5" indent="0" algn="r" rtl="0">
              <a:spcBef>
                <a:spcPts val="0"/>
              </a:spcBef>
              <a:buNone/>
              <a:defRPr sz="900">
                <a:solidFill>
                  <a:srgbClr val="888888"/>
                </a:solidFill>
                <a:latin typeface="Calibri"/>
                <a:ea typeface="Calibri"/>
                <a:cs typeface="Calibri"/>
                <a:sym typeface="Calibri"/>
              </a:defRPr>
            </a:lvl6pPr>
            <a:lvl7pPr marL="0" marR="0" lvl="6" indent="0" algn="r" rtl="0">
              <a:spcBef>
                <a:spcPts val="0"/>
              </a:spcBef>
              <a:buNone/>
              <a:defRPr sz="900">
                <a:solidFill>
                  <a:srgbClr val="888888"/>
                </a:solidFill>
                <a:latin typeface="Calibri"/>
                <a:ea typeface="Calibri"/>
                <a:cs typeface="Calibri"/>
                <a:sym typeface="Calibri"/>
              </a:defRPr>
            </a:lvl7pPr>
            <a:lvl8pPr marL="0" marR="0" lvl="7" indent="0" algn="r" rtl="0">
              <a:spcBef>
                <a:spcPts val="0"/>
              </a:spcBef>
              <a:buNone/>
              <a:defRPr sz="900">
                <a:solidFill>
                  <a:srgbClr val="888888"/>
                </a:solidFill>
                <a:latin typeface="Calibri"/>
                <a:ea typeface="Calibri"/>
                <a:cs typeface="Calibri"/>
                <a:sym typeface="Calibri"/>
              </a:defRPr>
            </a:lvl8pPr>
            <a:lvl9pPr marL="0" marR="0" lvl="8" indent="0" algn="r" rtl="0">
              <a:spcBef>
                <a:spcPts val="0"/>
              </a:spcBef>
              <a:buNone/>
              <a:defRPr sz="900">
                <a:solidFill>
                  <a:srgbClr val="888888"/>
                </a:solidFill>
                <a:latin typeface="Calibri"/>
                <a:ea typeface="Calibri"/>
                <a:cs typeface="Calibri"/>
                <a:sym typeface="Calibri"/>
              </a:defRPr>
            </a:lvl9pPr>
          </a:lstStyle>
          <a:p>
            <a:fld id="{00000000-1234-1234-1234-123412341234}" type="slidenum">
              <a:rPr lang="en-US" smtClean="0"/>
              <a:pPr/>
              <a:t>‹#›</a:t>
            </a:fld>
            <a:endParaRPr lang="en-US" dirty="0"/>
          </a:p>
        </p:txBody>
      </p:sp>
    </p:spTree>
    <p:extLst>
      <p:ext uri="{BB962C8B-B14F-4D97-AF65-F5344CB8AC3E}">
        <p14:creationId xmlns:p14="http://schemas.microsoft.com/office/powerpoint/2010/main" val="11600972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Full page image">
  <p:cSld name="Full page image">
    <p:spTree>
      <p:nvGrpSpPr>
        <p:cNvPr id="1" name="Shape 152"/>
        <p:cNvGrpSpPr/>
        <p:nvPr/>
      </p:nvGrpSpPr>
      <p:grpSpPr>
        <a:xfrm>
          <a:off x="0" y="0"/>
          <a:ext cx="0" cy="0"/>
          <a:chOff x="0" y="0"/>
          <a:chExt cx="0" cy="0"/>
        </a:xfrm>
      </p:grpSpPr>
      <p:sp>
        <p:nvSpPr>
          <p:cNvPr id="153" name="Shape 153"/>
          <p:cNvSpPr>
            <a:spLocks noGrp="1"/>
          </p:cNvSpPr>
          <p:nvPr>
            <p:ph type="pic" idx="2"/>
          </p:nvPr>
        </p:nvSpPr>
        <p:spPr>
          <a:xfrm>
            <a:off x="0" y="2"/>
            <a:ext cx="12192000" cy="6857999"/>
          </a:xfrm>
          <a:prstGeom prst="rect">
            <a:avLst/>
          </a:prstGeom>
          <a:noFill/>
          <a:ln>
            <a:noFill/>
          </a:ln>
        </p:spPr>
        <p:txBody>
          <a:bodyPr spcFirstLastPara="1" wrap="square" lIns="91425" tIns="91425" rIns="91425" bIns="91425" anchor="ctr" anchorCtr="0"/>
          <a:lstStyle>
            <a:lvl1pPr marR="0" lvl="0" algn="l" rtl="0">
              <a:lnSpc>
                <a:spcPct val="100000"/>
              </a:lnSpc>
              <a:spcBef>
                <a:spcPts val="380"/>
              </a:spcBef>
              <a:spcAft>
                <a:spcPts val="0"/>
              </a:spcAft>
              <a:buClr>
                <a:schemeClr val="dk1"/>
              </a:buClr>
              <a:buSzPts val="1900"/>
              <a:buFont typeface="Arial"/>
              <a:buNone/>
              <a:defRPr sz="1900" b="0" i="0" u="none" strike="noStrike" cap="none">
                <a:solidFill>
                  <a:schemeClr val="dk1"/>
                </a:solidFill>
                <a:latin typeface="Arial"/>
                <a:ea typeface="Arial"/>
                <a:cs typeface="Arial"/>
                <a:sym typeface="Arial"/>
              </a:defRPr>
            </a:lvl1pPr>
            <a:lvl2pPr marR="0" lvl="1" algn="l" rtl="0">
              <a:lnSpc>
                <a:spcPct val="100000"/>
              </a:lnSpc>
              <a:spcBef>
                <a:spcPts val="480"/>
              </a:spcBef>
              <a:spcAft>
                <a:spcPts val="0"/>
              </a:spcAft>
              <a:buClr>
                <a:schemeClr val="dk1"/>
              </a:buClr>
              <a:buSzPts val="2400"/>
              <a:buFont typeface="Arial"/>
              <a:buNone/>
              <a:defRPr sz="2400" b="0" i="0" u="none" strike="noStrike" cap="none">
                <a:solidFill>
                  <a:schemeClr val="dk1"/>
                </a:solidFill>
                <a:latin typeface="Arial"/>
                <a:ea typeface="Arial"/>
                <a:cs typeface="Arial"/>
                <a:sym typeface="Arial"/>
              </a:defRPr>
            </a:lvl2pPr>
            <a:lvl3pPr marR="0" lvl="2"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R="0" lvl="3"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R="0" lvl="4"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R="0" lvl="5"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R="0" lvl="6"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R="0" lvl="7"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R="0" lvl="8"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dirty="0"/>
          </a:p>
        </p:txBody>
      </p:sp>
      <p:sp>
        <p:nvSpPr>
          <p:cNvPr id="154" name="Shape 154"/>
          <p:cNvSpPr txBox="1">
            <a:spLocks noGrp="1"/>
          </p:cNvSpPr>
          <p:nvPr>
            <p:ph type="body" idx="1"/>
          </p:nvPr>
        </p:nvSpPr>
        <p:spPr>
          <a:xfrm>
            <a:off x="10111320" y="-20638"/>
            <a:ext cx="577848" cy="6899275"/>
          </a:xfrm>
          <a:prstGeom prst="rect">
            <a:avLst/>
          </a:prstGeom>
          <a:solidFill>
            <a:schemeClr val="accent1">
              <a:alpha val="77254"/>
            </a:schemeClr>
          </a:solidFill>
          <a:ln>
            <a:noFill/>
          </a:ln>
        </p:spPr>
        <p:txBody>
          <a:bodyPr spcFirstLastPara="1" wrap="square" lIns="91425" tIns="91425" rIns="91425" bIns="91425" anchor="t" anchorCtr="0"/>
          <a:lstStyle>
            <a:lvl1pPr marL="457200" marR="0" lvl="0" indent="-228600" algn="l" rtl="0">
              <a:lnSpc>
                <a:spcPct val="100000"/>
              </a:lnSpc>
              <a:spcBef>
                <a:spcPts val="640"/>
              </a:spcBef>
              <a:spcAft>
                <a:spcPts val="0"/>
              </a:spcAft>
              <a:buClr>
                <a:schemeClr val="accent1"/>
              </a:buClr>
              <a:buSzPts val="3200"/>
              <a:buFont typeface="Arial"/>
              <a:buNone/>
              <a:defRPr sz="3200" b="0" i="0" u="none" strike="noStrike" cap="none">
                <a:solidFill>
                  <a:schemeClr val="accent1"/>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155" name="Shape 155"/>
          <p:cNvSpPr txBox="1">
            <a:spLocks noGrp="1"/>
          </p:cNvSpPr>
          <p:nvPr>
            <p:ph type="body" idx="3"/>
          </p:nvPr>
        </p:nvSpPr>
        <p:spPr>
          <a:xfrm>
            <a:off x="10689173" y="-20638"/>
            <a:ext cx="1502833" cy="6899275"/>
          </a:xfrm>
          <a:prstGeom prst="rect">
            <a:avLst/>
          </a:prstGeom>
          <a:solidFill>
            <a:schemeClr val="accent1"/>
          </a:solidFill>
          <a:ln>
            <a:noFill/>
          </a:ln>
        </p:spPr>
        <p:txBody>
          <a:bodyPr spcFirstLastPara="1" wrap="square" lIns="91425" tIns="91425" rIns="91425" bIns="91425" anchor="t" anchorCtr="0"/>
          <a:lstStyle>
            <a:lvl1pPr marL="457200" marR="0" lvl="0" indent="-228600" algn="l" rtl="0">
              <a:lnSpc>
                <a:spcPct val="100000"/>
              </a:lnSpc>
              <a:spcBef>
                <a:spcPts val="640"/>
              </a:spcBef>
              <a:spcAft>
                <a:spcPts val="0"/>
              </a:spcAft>
              <a:buClr>
                <a:schemeClr val="accent1"/>
              </a:buClr>
              <a:buSzPts val="3200"/>
              <a:buFont typeface="Arial"/>
              <a:buNone/>
              <a:defRPr sz="3200" b="0" i="0" u="none" strike="noStrike" cap="none">
                <a:solidFill>
                  <a:schemeClr val="accent1"/>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156" name="Shape 156"/>
          <p:cNvSpPr txBox="1">
            <a:spLocks noGrp="1"/>
          </p:cNvSpPr>
          <p:nvPr>
            <p:ph type="body" idx="4"/>
          </p:nvPr>
        </p:nvSpPr>
        <p:spPr>
          <a:xfrm>
            <a:off x="-18814" y="4997710"/>
            <a:ext cx="8204199" cy="954107"/>
          </a:xfrm>
          <a:prstGeom prst="rect">
            <a:avLst/>
          </a:prstGeom>
          <a:solidFill>
            <a:schemeClr val="lt1"/>
          </a:solidFill>
          <a:ln>
            <a:noFill/>
          </a:ln>
        </p:spPr>
        <p:txBody>
          <a:bodyPr spcFirstLastPara="1" wrap="square" lIns="91425" tIns="91425" rIns="91425" bIns="91425" anchor="t" anchorCtr="0"/>
          <a:lstStyle>
            <a:lvl1pPr marL="457200" marR="0" lvl="0" indent="-228600" algn="l" rtl="0">
              <a:lnSpc>
                <a:spcPct val="100000"/>
              </a:lnSpc>
              <a:spcBef>
                <a:spcPts val="480"/>
              </a:spcBef>
              <a:spcAft>
                <a:spcPts val="0"/>
              </a:spcAft>
              <a:buClr>
                <a:srgbClr val="236192"/>
              </a:buClr>
              <a:buSzPts val="2400"/>
              <a:buFont typeface="Arial"/>
              <a:buNone/>
              <a:defRPr sz="2400" b="1" i="0" u="none" strike="noStrike" cap="none">
                <a:solidFill>
                  <a:srgbClr val="236192"/>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157" name="Shape 157"/>
          <p:cNvSpPr txBox="1">
            <a:spLocks noGrp="1"/>
          </p:cNvSpPr>
          <p:nvPr>
            <p:ph type="body" idx="5"/>
          </p:nvPr>
        </p:nvSpPr>
        <p:spPr>
          <a:xfrm>
            <a:off x="713221" y="5447287"/>
            <a:ext cx="7480299" cy="352425"/>
          </a:xfrm>
          <a:prstGeom prst="rect">
            <a:avLst/>
          </a:prstGeom>
          <a:noFill/>
          <a:ln>
            <a:noFill/>
          </a:ln>
        </p:spPr>
        <p:txBody>
          <a:bodyPr spcFirstLastPara="1" wrap="square" lIns="91425" tIns="91425" rIns="91425" bIns="91425" anchor="t" anchorCtr="0"/>
          <a:lstStyle>
            <a:lvl1pPr marL="457200" marR="0" lvl="0" indent="-228600" algn="l" rtl="0">
              <a:lnSpc>
                <a:spcPct val="100000"/>
              </a:lnSpc>
              <a:spcBef>
                <a:spcPts val="360"/>
              </a:spcBef>
              <a:spcAft>
                <a:spcPts val="0"/>
              </a:spcAft>
              <a:buClr>
                <a:schemeClr val="dk1"/>
              </a:buClr>
              <a:buSzPts val="1800"/>
              <a:buFont typeface="Arial"/>
              <a:buNone/>
              <a:defRPr sz="1800" b="0" i="0" u="none" strike="noStrike" cap="none">
                <a:solidFill>
                  <a:schemeClr val="dk1"/>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pic>
        <p:nvPicPr>
          <p:cNvPr id="158" name="Shape 158"/>
          <p:cNvPicPr preferRelativeResize="0"/>
          <p:nvPr/>
        </p:nvPicPr>
        <p:blipFill rotWithShape="1">
          <a:blip r:embed="rId2">
            <a:alphaModFix/>
          </a:blip>
          <a:srcRect/>
          <a:stretch/>
        </p:blipFill>
        <p:spPr>
          <a:xfrm>
            <a:off x="11080071" y="6422992"/>
            <a:ext cx="916227" cy="291624"/>
          </a:xfrm>
          <a:prstGeom prst="rect">
            <a:avLst/>
          </a:prstGeom>
          <a:noFill/>
          <a:ln>
            <a:noFill/>
          </a:ln>
        </p:spPr>
      </p:pic>
    </p:spTree>
    <p:extLst>
      <p:ext uri="{BB962C8B-B14F-4D97-AF65-F5344CB8AC3E}">
        <p14:creationId xmlns:p14="http://schemas.microsoft.com/office/powerpoint/2010/main" val="72741818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New Section">
  <p:cSld name="New Section">
    <p:spTree>
      <p:nvGrpSpPr>
        <p:cNvPr id="1" name="Shape 163"/>
        <p:cNvGrpSpPr/>
        <p:nvPr/>
      </p:nvGrpSpPr>
      <p:grpSpPr>
        <a:xfrm>
          <a:off x="0" y="0"/>
          <a:ext cx="0" cy="0"/>
          <a:chOff x="0" y="0"/>
          <a:chExt cx="0" cy="0"/>
        </a:xfrm>
      </p:grpSpPr>
      <p:sp>
        <p:nvSpPr>
          <p:cNvPr id="164" name="Shape 164"/>
          <p:cNvSpPr/>
          <p:nvPr/>
        </p:nvSpPr>
        <p:spPr>
          <a:xfrm>
            <a:off x="0" y="2"/>
            <a:ext cx="12192000" cy="6857999"/>
          </a:xfrm>
          <a:prstGeom prst="rect">
            <a:avLst/>
          </a:prstGeom>
          <a:solidFill>
            <a:srgbClr val="00AFD7"/>
          </a:solidFill>
          <a:ln w="9525" cap="flat" cmpd="sng">
            <a:solidFill>
              <a:srgbClr val="00ADD7"/>
            </a:solidFill>
            <a:prstDash val="solid"/>
            <a:round/>
            <a:headEnd type="none" w="sm" len="sm"/>
            <a:tailEnd type="none" w="sm" len="sm"/>
          </a:ln>
          <a:effectLst>
            <a:outerShdw blurRad="39999" dist="23000" dir="5400000" rotWithShape="0">
              <a:srgbClr val="000000">
                <a:alpha val="34509"/>
              </a:srgbClr>
            </a:outerShdw>
          </a:effectLst>
        </p:spPr>
        <p:txBody>
          <a:bodyPr spcFirstLastPara="1" wrap="square" lIns="91425" tIns="45700" rIns="91425" bIns="45700" anchor="ctr" anchorCtr="0">
            <a:noAutofit/>
          </a:bodyPr>
          <a:lstStyle/>
          <a:p>
            <a:pPr marL="0" marR="0" lvl="0" indent="0" algn="ctr" rtl="0">
              <a:spcBef>
                <a:spcPts val="0"/>
              </a:spcBef>
              <a:spcAft>
                <a:spcPts val="0"/>
              </a:spcAft>
              <a:buClr>
                <a:schemeClr val="dk1"/>
              </a:buClr>
              <a:buSzPts val="1800"/>
              <a:buFont typeface="Arial"/>
              <a:buNone/>
            </a:pPr>
            <a:endParaRPr sz="1800" dirty="0">
              <a:solidFill>
                <a:schemeClr val="lt1"/>
              </a:solidFill>
              <a:latin typeface="Arial"/>
              <a:ea typeface="Arial"/>
              <a:cs typeface="Arial"/>
              <a:sym typeface="Arial"/>
            </a:endParaRPr>
          </a:p>
        </p:txBody>
      </p:sp>
      <p:sp>
        <p:nvSpPr>
          <p:cNvPr id="165" name="Shape 165"/>
          <p:cNvSpPr txBox="1">
            <a:spLocks noGrp="1"/>
          </p:cNvSpPr>
          <p:nvPr>
            <p:ph type="body" idx="1"/>
          </p:nvPr>
        </p:nvSpPr>
        <p:spPr>
          <a:xfrm>
            <a:off x="420347" y="1108083"/>
            <a:ext cx="10898716" cy="861775"/>
          </a:xfrm>
          <a:prstGeom prst="rect">
            <a:avLst/>
          </a:prstGeom>
          <a:noFill/>
          <a:ln w="28575" cap="flat" cmpd="sng">
            <a:solidFill>
              <a:srgbClr val="FFFFFF"/>
            </a:solidFill>
            <a:prstDash val="solid"/>
            <a:round/>
            <a:headEnd type="none" w="sm" len="sm"/>
            <a:tailEnd type="none" w="sm" len="sm"/>
          </a:ln>
        </p:spPr>
        <p:txBody>
          <a:bodyPr spcFirstLastPara="1" wrap="square" lIns="91425" tIns="91425" rIns="91425" bIns="91425" anchor="t" anchorCtr="0"/>
          <a:lstStyle>
            <a:lvl1pPr marL="457200" marR="0" lvl="0" indent="-228600" algn="l" rtl="0">
              <a:lnSpc>
                <a:spcPct val="100000"/>
              </a:lnSpc>
              <a:spcBef>
                <a:spcPts val="720"/>
              </a:spcBef>
              <a:spcAft>
                <a:spcPts val="0"/>
              </a:spcAft>
              <a:buClr>
                <a:schemeClr val="lt1"/>
              </a:buClr>
              <a:buSzPts val="3600"/>
              <a:buFont typeface="Arial"/>
              <a:buNone/>
              <a:defRPr sz="3600" b="1" i="0" u="none" strike="noStrike" cap="none">
                <a:solidFill>
                  <a:schemeClr val="lt1"/>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166" name="Shape 166"/>
          <p:cNvSpPr txBox="1">
            <a:spLocks noGrp="1"/>
          </p:cNvSpPr>
          <p:nvPr>
            <p:ph type="body" idx="2"/>
          </p:nvPr>
        </p:nvSpPr>
        <p:spPr>
          <a:xfrm>
            <a:off x="234953" y="850901"/>
            <a:ext cx="353481" cy="6007100"/>
          </a:xfrm>
          <a:prstGeom prst="rect">
            <a:avLst/>
          </a:prstGeom>
          <a:solidFill>
            <a:srgbClr val="00AFD7"/>
          </a:solidFill>
          <a:ln>
            <a:noFill/>
          </a:ln>
        </p:spPr>
        <p:txBody>
          <a:bodyPr spcFirstLastPara="1" wrap="square" lIns="91425" tIns="91425" rIns="91425" bIns="91425" anchor="t" anchorCtr="0"/>
          <a:lstStyle>
            <a:lvl1pPr marL="457200" marR="0" lvl="0" indent="-228600" algn="l" rtl="0">
              <a:lnSpc>
                <a:spcPct val="100000"/>
              </a:lnSpc>
              <a:spcBef>
                <a:spcPts val="640"/>
              </a:spcBef>
              <a:spcAft>
                <a:spcPts val="0"/>
              </a:spcAft>
              <a:buClr>
                <a:schemeClr val="dk1"/>
              </a:buClr>
              <a:buSzPts val="3200"/>
              <a:buFont typeface="Arial"/>
              <a:buNone/>
              <a:defRPr sz="3200" b="0" i="0" u="none" strike="noStrike" cap="none">
                <a:solidFill>
                  <a:schemeClr val="dk1"/>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167" name="Shape 167"/>
          <p:cNvSpPr txBox="1">
            <a:spLocks noGrp="1"/>
          </p:cNvSpPr>
          <p:nvPr>
            <p:ph type="body" idx="3"/>
          </p:nvPr>
        </p:nvSpPr>
        <p:spPr>
          <a:xfrm>
            <a:off x="11215944" y="850901"/>
            <a:ext cx="353481" cy="5432837"/>
          </a:xfrm>
          <a:prstGeom prst="rect">
            <a:avLst/>
          </a:prstGeom>
          <a:solidFill>
            <a:srgbClr val="00AFD7"/>
          </a:solidFill>
          <a:ln>
            <a:noFill/>
          </a:ln>
        </p:spPr>
        <p:txBody>
          <a:bodyPr spcFirstLastPara="1" wrap="square" lIns="91425" tIns="91425" rIns="91425" bIns="91425" anchor="t" anchorCtr="0"/>
          <a:lstStyle>
            <a:lvl1pPr marL="457200" marR="0" lvl="0" indent="-228600" algn="l" rtl="0">
              <a:lnSpc>
                <a:spcPct val="100000"/>
              </a:lnSpc>
              <a:spcBef>
                <a:spcPts val="640"/>
              </a:spcBef>
              <a:spcAft>
                <a:spcPts val="0"/>
              </a:spcAft>
              <a:buClr>
                <a:schemeClr val="dk1"/>
              </a:buClr>
              <a:buSzPts val="3200"/>
              <a:buFont typeface="Arial"/>
              <a:buNone/>
              <a:defRPr sz="3200" b="0" i="0" u="none" strike="noStrike" cap="none">
                <a:solidFill>
                  <a:schemeClr val="dk1"/>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pic>
        <p:nvPicPr>
          <p:cNvPr id="168" name="Shape 168"/>
          <p:cNvPicPr preferRelativeResize="0"/>
          <p:nvPr/>
        </p:nvPicPr>
        <p:blipFill rotWithShape="1">
          <a:blip r:embed="rId2">
            <a:alphaModFix/>
          </a:blip>
          <a:srcRect/>
          <a:stretch/>
        </p:blipFill>
        <p:spPr>
          <a:xfrm>
            <a:off x="11080071" y="6422992"/>
            <a:ext cx="916227" cy="291624"/>
          </a:xfrm>
          <a:prstGeom prst="rect">
            <a:avLst/>
          </a:prstGeom>
          <a:noFill/>
          <a:ln>
            <a:noFill/>
          </a:ln>
        </p:spPr>
      </p:pic>
    </p:spTree>
    <p:extLst>
      <p:ext uri="{BB962C8B-B14F-4D97-AF65-F5344CB8AC3E}">
        <p14:creationId xmlns:p14="http://schemas.microsoft.com/office/powerpoint/2010/main" val="335613811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Title and Content" type="obj">
  <p:cSld name="Title and Content">
    <p:spTree>
      <p:nvGrpSpPr>
        <p:cNvPr id="1" name="Shape 169"/>
        <p:cNvGrpSpPr/>
        <p:nvPr/>
      </p:nvGrpSpPr>
      <p:grpSpPr>
        <a:xfrm>
          <a:off x="0" y="0"/>
          <a:ext cx="0" cy="0"/>
          <a:chOff x="0" y="0"/>
          <a:chExt cx="0" cy="0"/>
        </a:xfrm>
      </p:grpSpPr>
      <p:sp>
        <p:nvSpPr>
          <p:cNvPr id="170" name="Shape 170"/>
          <p:cNvSpPr txBox="1">
            <a:spLocks noGrp="1"/>
          </p:cNvSpPr>
          <p:nvPr>
            <p:ph type="title"/>
          </p:nvPr>
        </p:nvSpPr>
        <p:spPr>
          <a:xfrm>
            <a:off x="838200" y="365128"/>
            <a:ext cx="10515600" cy="1325563"/>
          </a:xfrm>
          <a:prstGeom prst="rect">
            <a:avLst/>
          </a:prstGeom>
          <a:noFill/>
          <a:ln>
            <a:noFill/>
          </a:ln>
        </p:spPr>
        <p:txBody>
          <a:bodyPr spcFirstLastPara="1" wrap="square" lIns="91425" tIns="91425" rIns="91425" bIns="91425" anchor="ctr" anchorCtr="0"/>
          <a:lstStyle>
            <a:lvl1pPr marR="0" lvl="0" algn="l" rtl="0">
              <a:lnSpc>
                <a:spcPct val="90000"/>
              </a:lnSpc>
              <a:spcBef>
                <a:spcPts val="0"/>
              </a:spcBef>
              <a:spcAft>
                <a:spcPts val="0"/>
              </a:spcAft>
              <a:buClr>
                <a:schemeClr val="dk1"/>
              </a:buClr>
              <a:buSzPts val="4400"/>
              <a:buFont typeface="Calibri"/>
              <a:buNone/>
              <a:defRPr sz="3300" b="0" i="0" u="none" strike="noStrike" cap="none">
                <a:solidFill>
                  <a:schemeClr val="dk1"/>
                </a:solidFill>
                <a:latin typeface="Calibri"/>
                <a:ea typeface="Calibri"/>
                <a:cs typeface="Calibri"/>
                <a:sym typeface="Calibri"/>
              </a:defRPr>
            </a:lvl1pPr>
            <a:lvl2pPr lvl="1">
              <a:spcBef>
                <a:spcPts val="0"/>
              </a:spcBef>
              <a:spcAft>
                <a:spcPts val="0"/>
              </a:spcAft>
              <a:buSzPts val="1400"/>
              <a:buFont typeface="Arial"/>
              <a:buNone/>
              <a:defRPr sz="1350"/>
            </a:lvl2pPr>
            <a:lvl3pPr lvl="2">
              <a:spcBef>
                <a:spcPts val="0"/>
              </a:spcBef>
              <a:spcAft>
                <a:spcPts val="0"/>
              </a:spcAft>
              <a:buSzPts val="1400"/>
              <a:buFont typeface="Arial"/>
              <a:buNone/>
              <a:defRPr sz="1350"/>
            </a:lvl3pPr>
            <a:lvl4pPr lvl="3">
              <a:spcBef>
                <a:spcPts val="0"/>
              </a:spcBef>
              <a:spcAft>
                <a:spcPts val="0"/>
              </a:spcAft>
              <a:buSzPts val="1400"/>
              <a:buFont typeface="Arial"/>
              <a:buNone/>
              <a:defRPr sz="1350"/>
            </a:lvl4pPr>
            <a:lvl5pPr lvl="4">
              <a:spcBef>
                <a:spcPts val="0"/>
              </a:spcBef>
              <a:spcAft>
                <a:spcPts val="0"/>
              </a:spcAft>
              <a:buSzPts val="1400"/>
              <a:buFont typeface="Arial"/>
              <a:buNone/>
              <a:defRPr sz="1350"/>
            </a:lvl5pPr>
            <a:lvl6pPr lvl="5">
              <a:spcBef>
                <a:spcPts val="0"/>
              </a:spcBef>
              <a:spcAft>
                <a:spcPts val="0"/>
              </a:spcAft>
              <a:buSzPts val="1400"/>
              <a:buFont typeface="Arial"/>
              <a:buNone/>
              <a:defRPr sz="1350"/>
            </a:lvl6pPr>
            <a:lvl7pPr lvl="6">
              <a:spcBef>
                <a:spcPts val="0"/>
              </a:spcBef>
              <a:spcAft>
                <a:spcPts val="0"/>
              </a:spcAft>
              <a:buSzPts val="1400"/>
              <a:buFont typeface="Arial"/>
              <a:buNone/>
              <a:defRPr sz="1350"/>
            </a:lvl7pPr>
            <a:lvl8pPr lvl="7">
              <a:spcBef>
                <a:spcPts val="0"/>
              </a:spcBef>
              <a:spcAft>
                <a:spcPts val="0"/>
              </a:spcAft>
              <a:buSzPts val="1400"/>
              <a:buFont typeface="Arial"/>
              <a:buNone/>
              <a:defRPr sz="1350"/>
            </a:lvl8pPr>
            <a:lvl9pPr lvl="8">
              <a:spcBef>
                <a:spcPts val="0"/>
              </a:spcBef>
              <a:spcAft>
                <a:spcPts val="0"/>
              </a:spcAft>
              <a:buSzPts val="1400"/>
              <a:buFont typeface="Arial"/>
              <a:buNone/>
              <a:defRPr sz="1350"/>
            </a:lvl9pPr>
          </a:lstStyle>
          <a:p>
            <a:endParaRPr/>
          </a:p>
        </p:txBody>
      </p:sp>
      <p:sp>
        <p:nvSpPr>
          <p:cNvPr id="171" name="Shape 171"/>
          <p:cNvSpPr txBox="1">
            <a:spLocks noGrp="1"/>
          </p:cNvSpPr>
          <p:nvPr>
            <p:ph type="body" idx="1"/>
          </p:nvPr>
        </p:nvSpPr>
        <p:spPr>
          <a:xfrm>
            <a:off x="838200" y="1825625"/>
            <a:ext cx="10515600" cy="4351339"/>
          </a:xfrm>
          <a:prstGeom prst="rect">
            <a:avLst/>
          </a:prstGeom>
          <a:noFill/>
          <a:ln>
            <a:noFill/>
          </a:ln>
        </p:spPr>
        <p:txBody>
          <a:bodyPr spcFirstLastPara="1" wrap="square" lIns="91425" tIns="91425" rIns="91425" bIns="91425" anchor="t" anchorCtr="0"/>
          <a:lstStyle>
            <a:lvl1pPr marL="457200" marR="0" lvl="0" indent="-406400" algn="l" rtl="0">
              <a:lnSpc>
                <a:spcPct val="90000"/>
              </a:lnSpc>
              <a:spcBef>
                <a:spcPts val="750"/>
              </a:spcBef>
              <a:spcAft>
                <a:spcPts val="0"/>
              </a:spcAft>
              <a:buClr>
                <a:schemeClr val="dk1"/>
              </a:buClr>
              <a:buSzPts val="2800"/>
              <a:buFont typeface="Arial"/>
              <a:buChar char="•"/>
              <a:defRPr sz="2100" b="0" i="0" u="none" strike="noStrike" cap="none">
                <a:solidFill>
                  <a:schemeClr val="dk1"/>
                </a:solidFill>
                <a:latin typeface="Calibri"/>
                <a:ea typeface="Calibri"/>
                <a:cs typeface="Calibri"/>
                <a:sym typeface="Calibri"/>
              </a:defRPr>
            </a:lvl1pPr>
            <a:lvl2pPr marL="914400" marR="0" lvl="1" indent="-381000" algn="l" rtl="0">
              <a:lnSpc>
                <a:spcPct val="90000"/>
              </a:lnSpc>
              <a:spcBef>
                <a:spcPts val="375"/>
              </a:spcBef>
              <a:spcAft>
                <a:spcPts val="0"/>
              </a:spcAft>
              <a:buClr>
                <a:schemeClr val="dk1"/>
              </a:buClr>
              <a:buSzPts val="2400"/>
              <a:buFont typeface="Arial"/>
              <a:buChar char="•"/>
              <a:defRPr sz="18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375"/>
              </a:spcBef>
              <a:spcAft>
                <a:spcPts val="0"/>
              </a:spcAft>
              <a:buClr>
                <a:schemeClr val="dk1"/>
              </a:buClr>
              <a:buSzPts val="2000"/>
              <a:buFont typeface="Arial"/>
              <a:buChar char="•"/>
              <a:defRPr sz="15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alibri"/>
                <a:ea typeface="Calibri"/>
                <a:cs typeface="Calibri"/>
                <a:sym typeface="Calibri"/>
              </a:defRPr>
            </a:lvl9pPr>
          </a:lstStyle>
          <a:p>
            <a:endParaRPr/>
          </a:p>
        </p:txBody>
      </p:sp>
      <p:sp>
        <p:nvSpPr>
          <p:cNvPr id="172" name="Shape 172"/>
          <p:cNvSpPr txBox="1">
            <a:spLocks noGrp="1"/>
          </p:cNvSpPr>
          <p:nvPr>
            <p:ph type="dt" idx="10"/>
          </p:nvPr>
        </p:nvSpPr>
        <p:spPr>
          <a:xfrm>
            <a:off x="838200" y="6356353"/>
            <a:ext cx="2743200" cy="365125"/>
          </a:xfrm>
          <a:prstGeom prst="rect">
            <a:avLst/>
          </a:prstGeom>
          <a:noFill/>
          <a:ln>
            <a:noFill/>
          </a:ln>
        </p:spPr>
        <p:txBody>
          <a:bodyPr spcFirstLastPara="1" wrap="square" lIns="91425" tIns="91425" rIns="91425" bIns="91425" anchor="ctr" anchorCtr="0"/>
          <a:lstStyle>
            <a:lvl1pPr marR="0" lvl="0" algn="l" rtl="0">
              <a:spcBef>
                <a:spcPts val="0"/>
              </a:spcBef>
              <a:spcAft>
                <a:spcPts val="0"/>
              </a:spcAft>
              <a:buClr>
                <a:srgbClr val="888888"/>
              </a:buClr>
              <a:buSzPts val="1400"/>
              <a:buFont typeface="Calibri"/>
              <a:buNone/>
              <a:defRPr sz="900">
                <a:solidFill>
                  <a:srgbClr val="888888"/>
                </a:solidFill>
                <a:latin typeface="Calibri"/>
                <a:ea typeface="Calibri"/>
                <a:cs typeface="Calibri"/>
                <a:sym typeface="Calibri"/>
              </a:defRPr>
            </a:lvl1pPr>
            <a:lvl2pPr marR="0" lvl="1" algn="l" rtl="0">
              <a:spcBef>
                <a:spcPts val="0"/>
              </a:spcBef>
              <a:spcAft>
                <a:spcPts val="0"/>
              </a:spcAft>
              <a:buClr>
                <a:schemeClr val="dk1"/>
              </a:buClr>
              <a:buSzPts val="1400"/>
              <a:buFont typeface="Calibri"/>
              <a:buNone/>
              <a:defRPr sz="1350" b="0" i="0" u="none" strike="noStrike" cap="none">
                <a:solidFill>
                  <a:schemeClr val="dk1"/>
                </a:solidFill>
                <a:latin typeface="Calibri"/>
                <a:ea typeface="Calibri"/>
                <a:cs typeface="Calibri"/>
                <a:sym typeface="Calibri"/>
              </a:defRPr>
            </a:lvl2pPr>
            <a:lvl3pPr marR="0" lvl="2" algn="l" rtl="0">
              <a:spcBef>
                <a:spcPts val="0"/>
              </a:spcBef>
              <a:spcAft>
                <a:spcPts val="0"/>
              </a:spcAft>
              <a:buClr>
                <a:schemeClr val="dk1"/>
              </a:buClr>
              <a:buSzPts val="1400"/>
              <a:buFont typeface="Calibri"/>
              <a:buNone/>
              <a:defRPr sz="1350" b="0" i="0" u="none" strike="noStrike" cap="none">
                <a:solidFill>
                  <a:schemeClr val="dk1"/>
                </a:solidFill>
                <a:latin typeface="Calibri"/>
                <a:ea typeface="Calibri"/>
                <a:cs typeface="Calibri"/>
                <a:sym typeface="Calibri"/>
              </a:defRPr>
            </a:lvl3pPr>
            <a:lvl4pPr marR="0" lvl="3" algn="l" rtl="0">
              <a:spcBef>
                <a:spcPts val="0"/>
              </a:spcBef>
              <a:spcAft>
                <a:spcPts val="0"/>
              </a:spcAft>
              <a:buClr>
                <a:schemeClr val="dk1"/>
              </a:buClr>
              <a:buSzPts val="1400"/>
              <a:buFont typeface="Calibri"/>
              <a:buNone/>
              <a:defRPr sz="1350" b="0" i="0" u="none" strike="noStrike" cap="none">
                <a:solidFill>
                  <a:schemeClr val="dk1"/>
                </a:solidFill>
                <a:latin typeface="Calibri"/>
                <a:ea typeface="Calibri"/>
                <a:cs typeface="Calibri"/>
                <a:sym typeface="Calibri"/>
              </a:defRPr>
            </a:lvl4pPr>
            <a:lvl5pPr marR="0" lvl="4" algn="l" rtl="0">
              <a:spcBef>
                <a:spcPts val="0"/>
              </a:spcBef>
              <a:spcAft>
                <a:spcPts val="0"/>
              </a:spcAft>
              <a:buClr>
                <a:schemeClr val="dk1"/>
              </a:buClr>
              <a:buSzPts val="1400"/>
              <a:buFont typeface="Calibri"/>
              <a:buNone/>
              <a:defRPr sz="1350" b="0" i="0" u="none" strike="noStrike" cap="none">
                <a:solidFill>
                  <a:schemeClr val="dk1"/>
                </a:solidFill>
                <a:latin typeface="Calibri"/>
                <a:ea typeface="Calibri"/>
                <a:cs typeface="Calibri"/>
                <a:sym typeface="Calibri"/>
              </a:defRPr>
            </a:lvl5pPr>
            <a:lvl6pPr marR="0" lvl="5" algn="l" rtl="0">
              <a:spcBef>
                <a:spcPts val="0"/>
              </a:spcBef>
              <a:spcAft>
                <a:spcPts val="0"/>
              </a:spcAft>
              <a:buClr>
                <a:schemeClr val="dk1"/>
              </a:buClr>
              <a:buSzPts val="1400"/>
              <a:buFont typeface="Calibri"/>
              <a:buNone/>
              <a:defRPr sz="1350" b="0" i="0" u="none" strike="noStrike" cap="none">
                <a:solidFill>
                  <a:schemeClr val="dk1"/>
                </a:solidFill>
                <a:latin typeface="Calibri"/>
                <a:ea typeface="Calibri"/>
                <a:cs typeface="Calibri"/>
                <a:sym typeface="Calibri"/>
              </a:defRPr>
            </a:lvl6pPr>
            <a:lvl7pPr marR="0" lvl="6" algn="l" rtl="0">
              <a:spcBef>
                <a:spcPts val="0"/>
              </a:spcBef>
              <a:spcAft>
                <a:spcPts val="0"/>
              </a:spcAft>
              <a:buClr>
                <a:schemeClr val="dk1"/>
              </a:buClr>
              <a:buSzPts val="1400"/>
              <a:buFont typeface="Calibri"/>
              <a:buNone/>
              <a:defRPr sz="1350" b="0" i="0" u="none" strike="noStrike" cap="none">
                <a:solidFill>
                  <a:schemeClr val="dk1"/>
                </a:solidFill>
                <a:latin typeface="Calibri"/>
                <a:ea typeface="Calibri"/>
                <a:cs typeface="Calibri"/>
                <a:sym typeface="Calibri"/>
              </a:defRPr>
            </a:lvl7pPr>
            <a:lvl8pPr marR="0" lvl="7" algn="l" rtl="0">
              <a:spcBef>
                <a:spcPts val="0"/>
              </a:spcBef>
              <a:spcAft>
                <a:spcPts val="0"/>
              </a:spcAft>
              <a:buClr>
                <a:schemeClr val="dk1"/>
              </a:buClr>
              <a:buSzPts val="1400"/>
              <a:buFont typeface="Calibri"/>
              <a:buNone/>
              <a:defRPr sz="1350" b="0" i="0" u="none" strike="noStrike" cap="none">
                <a:solidFill>
                  <a:schemeClr val="dk1"/>
                </a:solidFill>
                <a:latin typeface="Calibri"/>
                <a:ea typeface="Calibri"/>
                <a:cs typeface="Calibri"/>
                <a:sym typeface="Calibri"/>
              </a:defRPr>
            </a:lvl8pPr>
            <a:lvl9pPr marR="0" lvl="8" algn="l" rtl="0">
              <a:spcBef>
                <a:spcPts val="0"/>
              </a:spcBef>
              <a:spcAft>
                <a:spcPts val="0"/>
              </a:spcAft>
              <a:buClr>
                <a:schemeClr val="dk1"/>
              </a:buClr>
              <a:buSzPts val="1400"/>
              <a:buFont typeface="Calibri"/>
              <a:buNone/>
              <a:defRPr sz="1350" b="0" i="0" u="none" strike="noStrike" cap="none">
                <a:solidFill>
                  <a:schemeClr val="dk1"/>
                </a:solidFill>
                <a:latin typeface="Calibri"/>
                <a:ea typeface="Calibri"/>
                <a:cs typeface="Calibri"/>
                <a:sym typeface="Calibri"/>
              </a:defRPr>
            </a:lvl9pPr>
          </a:lstStyle>
          <a:p>
            <a:endParaRPr dirty="0"/>
          </a:p>
        </p:txBody>
      </p:sp>
      <p:sp>
        <p:nvSpPr>
          <p:cNvPr id="173" name="Shape 173"/>
          <p:cNvSpPr txBox="1">
            <a:spLocks noGrp="1"/>
          </p:cNvSpPr>
          <p:nvPr>
            <p:ph type="ftr" idx="11"/>
          </p:nvPr>
        </p:nvSpPr>
        <p:spPr>
          <a:xfrm>
            <a:off x="4038600" y="6356353"/>
            <a:ext cx="4114800" cy="365125"/>
          </a:xfrm>
          <a:prstGeom prst="rect">
            <a:avLst/>
          </a:prstGeom>
          <a:noFill/>
          <a:ln>
            <a:noFill/>
          </a:ln>
        </p:spPr>
        <p:txBody>
          <a:bodyPr spcFirstLastPara="1" wrap="square" lIns="91425" tIns="91425" rIns="91425" bIns="91425" anchor="ctr" anchorCtr="0"/>
          <a:lstStyle>
            <a:lvl1pPr marR="0" lvl="0" algn="ctr" rtl="0">
              <a:spcBef>
                <a:spcPts val="0"/>
              </a:spcBef>
              <a:spcAft>
                <a:spcPts val="0"/>
              </a:spcAft>
              <a:buClr>
                <a:srgbClr val="888888"/>
              </a:buClr>
              <a:buSzPts val="1400"/>
              <a:buFont typeface="Calibri"/>
              <a:buNone/>
              <a:defRPr sz="900">
                <a:solidFill>
                  <a:srgbClr val="888888"/>
                </a:solidFill>
                <a:latin typeface="Calibri"/>
                <a:ea typeface="Calibri"/>
                <a:cs typeface="Calibri"/>
                <a:sym typeface="Calibri"/>
              </a:defRPr>
            </a:lvl1pPr>
            <a:lvl2pPr marR="0" lvl="1" algn="l" rtl="0">
              <a:spcBef>
                <a:spcPts val="0"/>
              </a:spcBef>
              <a:spcAft>
                <a:spcPts val="0"/>
              </a:spcAft>
              <a:buClr>
                <a:schemeClr val="dk1"/>
              </a:buClr>
              <a:buSzPts val="1400"/>
              <a:buFont typeface="Calibri"/>
              <a:buNone/>
              <a:defRPr sz="1350" b="0" i="0" u="none" strike="noStrike" cap="none">
                <a:solidFill>
                  <a:schemeClr val="dk1"/>
                </a:solidFill>
                <a:latin typeface="Calibri"/>
                <a:ea typeface="Calibri"/>
                <a:cs typeface="Calibri"/>
                <a:sym typeface="Calibri"/>
              </a:defRPr>
            </a:lvl2pPr>
            <a:lvl3pPr marR="0" lvl="2" algn="l" rtl="0">
              <a:spcBef>
                <a:spcPts val="0"/>
              </a:spcBef>
              <a:spcAft>
                <a:spcPts val="0"/>
              </a:spcAft>
              <a:buClr>
                <a:schemeClr val="dk1"/>
              </a:buClr>
              <a:buSzPts val="1400"/>
              <a:buFont typeface="Calibri"/>
              <a:buNone/>
              <a:defRPr sz="1350" b="0" i="0" u="none" strike="noStrike" cap="none">
                <a:solidFill>
                  <a:schemeClr val="dk1"/>
                </a:solidFill>
                <a:latin typeface="Calibri"/>
                <a:ea typeface="Calibri"/>
                <a:cs typeface="Calibri"/>
                <a:sym typeface="Calibri"/>
              </a:defRPr>
            </a:lvl3pPr>
            <a:lvl4pPr marR="0" lvl="3" algn="l" rtl="0">
              <a:spcBef>
                <a:spcPts val="0"/>
              </a:spcBef>
              <a:spcAft>
                <a:spcPts val="0"/>
              </a:spcAft>
              <a:buClr>
                <a:schemeClr val="dk1"/>
              </a:buClr>
              <a:buSzPts val="1400"/>
              <a:buFont typeface="Calibri"/>
              <a:buNone/>
              <a:defRPr sz="1350" b="0" i="0" u="none" strike="noStrike" cap="none">
                <a:solidFill>
                  <a:schemeClr val="dk1"/>
                </a:solidFill>
                <a:latin typeface="Calibri"/>
                <a:ea typeface="Calibri"/>
                <a:cs typeface="Calibri"/>
                <a:sym typeface="Calibri"/>
              </a:defRPr>
            </a:lvl4pPr>
            <a:lvl5pPr marR="0" lvl="4" algn="l" rtl="0">
              <a:spcBef>
                <a:spcPts val="0"/>
              </a:spcBef>
              <a:spcAft>
                <a:spcPts val="0"/>
              </a:spcAft>
              <a:buClr>
                <a:schemeClr val="dk1"/>
              </a:buClr>
              <a:buSzPts val="1400"/>
              <a:buFont typeface="Calibri"/>
              <a:buNone/>
              <a:defRPr sz="1350" b="0" i="0" u="none" strike="noStrike" cap="none">
                <a:solidFill>
                  <a:schemeClr val="dk1"/>
                </a:solidFill>
                <a:latin typeface="Calibri"/>
                <a:ea typeface="Calibri"/>
                <a:cs typeface="Calibri"/>
                <a:sym typeface="Calibri"/>
              </a:defRPr>
            </a:lvl5pPr>
            <a:lvl6pPr marR="0" lvl="5" algn="l" rtl="0">
              <a:spcBef>
                <a:spcPts val="0"/>
              </a:spcBef>
              <a:spcAft>
                <a:spcPts val="0"/>
              </a:spcAft>
              <a:buClr>
                <a:schemeClr val="dk1"/>
              </a:buClr>
              <a:buSzPts val="1400"/>
              <a:buFont typeface="Calibri"/>
              <a:buNone/>
              <a:defRPr sz="1350" b="0" i="0" u="none" strike="noStrike" cap="none">
                <a:solidFill>
                  <a:schemeClr val="dk1"/>
                </a:solidFill>
                <a:latin typeface="Calibri"/>
                <a:ea typeface="Calibri"/>
                <a:cs typeface="Calibri"/>
                <a:sym typeface="Calibri"/>
              </a:defRPr>
            </a:lvl6pPr>
            <a:lvl7pPr marR="0" lvl="6" algn="l" rtl="0">
              <a:spcBef>
                <a:spcPts val="0"/>
              </a:spcBef>
              <a:spcAft>
                <a:spcPts val="0"/>
              </a:spcAft>
              <a:buClr>
                <a:schemeClr val="dk1"/>
              </a:buClr>
              <a:buSzPts val="1400"/>
              <a:buFont typeface="Calibri"/>
              <a:buNone/>
              <a:defRPr sz="1350" b="0" i="0" u="none" strike="noStrike" cap="none">
                <a:solidFill>
                  <a:schemeClr val="dk1"/>
                </a:solidFill>
                <a:latin typeface="Calibri"/>
                <a:ea typeface="Calibri"/>
                <a:cs typeface="Calibri"/>
                <a:sym typeface="Calibri"/>
              </a:defRPr>
            </a:lvl7pPr>
            <a:lvl8pPr marR="0" lvl="7" algn="l" rtl="0">
              <a:spcBef>
                <a:spcPts val="0"/>
              </a:spcBef>
              <a:spcAft>
                <a:spcPts val="0"/>
              </a:spcAft>
              <a:buClr>
                <a:schemeClr val="dk1"/>
              </a:buClr>
              <a:buSzPts val="1400"/>
              <a:buFont typeface="Calibri"/>
              <a:buNone/>
              <a:defRPr sz="1350" b="0" i="0" u="none" strike="noStrike" cap="none">
                <a:solidFill>
                  <a:schemeClr val="dk1"/>
                </a:solidFill>
                <a:latin typeface="Calibri"/>
                <a:ea typeface="Calibri"/>
                <a:cs typeface="Calibri"/>
                <a:sym typeface="Calibri"/>
              </a:defRPr>
            </a:lvl8pPr>
            <a:lvl9pPr marR="0" lvl="8" algn="l" rtl="0">
              <a:spcBef>
                <a:spcPts val="0"/>
              </a:spcBef>
              <a:spcAft>
                <a:spcPts val="0"/>
              </a:spcAft>
              <a:buClr>
                <a:schemeClr val="dk1"/>
              </a:buClr>
              <a:buSzPts val="1400"/>
              <a:buFont typeface="Calibri"/>
              <a:buNone/>
              <a:defRPr sz="1350" b="0" i="0" u="none" strike="noStrike" cap="none">
                <a:solidFill>
                  <a:schemeClr val="dk1"/>
                </a:solidFill>
                <a:latin typeface="Calibri"/>
                <a:ea typeface="Calibri"/>
                <a:cs typeface="Calibri"/>
                <a:sym typeface="Calibri"/>
              </a:defRPr>
            </a:lvl9pPr>
          </a:lstStyle>
          <a:p>
            <a:endParaRPr dirty="0"/>
          </a:p>
        </p:txBody>
      </p:sp>
      <p:sp>
        <p:nvSpPr>
          <p:cNvPr id="174" name="Shape 174"/>
          <p:cNvSpPr txBox="1">
            <a:spLocks noGrp="1"/>
          </p:cNvSpPr>
          <p:nvPr>
            <p:ph type="sldNum" idx="12"/>
          </p:nvPr>
        </p:nvSpPr>
        <p:spPr>
          <a:xfrm>
            <a:off x="8610600" y="6356353"/>
            <a:ext cx="2743200" cy="365125"/>
          </a:xfrm>
          <a:prstGeom prst="rect">
            <a:avLst/>
          </a:prstGeom>
          <a:noFill/>
          <a:ln>
            <a:noFill/>
          </a:ln>
        </p:spPr>
        <p:txBody>
          <a:bodyPr spcFirstLastPara="1" wrap="square" lIns="91425" tIns="45700" rIns="91425" bIns="45700" anchor="ctr" anchorCtr="0">
            <a:noAutofit/>
          </a:bodyPr>
          <a:lstStyle>
            <a:lvl1pPr marL="0" marR="0" lvl="0" indent="0" algn="r" rtl="0">
              <a:spcBef>
                <a:spcPts val="0"/>
              </a:spcBef>
              <a:buClr>
                <a:schemeClr val="dk1"/>
              </a:buClr>
              <a:buSzPts val="1200"/>
              <a:buFont typeface="Calibri"/>
              <a:buNone/>
              <a:defRPr sz="1200" b="1">
                <a:solidFill>
                  <a:schemeClr val="dk1"/>
                </a:solidFill>
                <a:latin typeface="Calibri"/>
                <a:ea typeface="Calibri"/>
                <a:cs typeface="Calibri"/>
                <a:sym typeface="Calibri"/>
              </a:defRPr>
            </a:lvl1pPr>
            <a:lvl2pPr marL="0" marR="0" lvl="1" indent="0" algn="r" rtl="0">
              <a:spcBef>
                <a:spcPts val="0"/>
              </a:spcBef>
              <a:buClr>
                <a:schemeClr val="dk1"/>
              </a:buClr>
              <a:buSzPts val="1200"/>
              <a:buFont typeface="Calibri"/>
              <a:buNone/>
              <a:defRPr sz="1200" b="1">
                <a:solidFill>
                  <a:schemeClr val="dk1"/>
                </a:solidFill>
                <a:latin typeface="Calibri"/>
                <a:ea typeface="Calibri"/>
                <a:cs typeface="Calibri"/>
                <a:sym typeface="Calibri"/>
              </a:defRPr>
            </a:lvl2pPr>
            <a:lvl3pPr marL="0" marR="0" lvl="2" indent="0" algn="r" rtl="0">
              <a:spcBef>
                <a:spcPts val="0"/>
              </a:spcBef>
              <a:buClr>
                <a:schemeClr val="dk1"/>
              </a:buClr>
              <a:buSzPts val="1200"/>
              <a:buFont typeface="Calibri"/>
              <a:buNone/>
              <a:defRPr sz="1200" b="1">
                <a:solidFill>
                  <a:schemeClr val="dk1"/>
                </a:solidFill>
                <a:latin typeface="Calibri"/>
                <a:ea typeface="Calibri"/>
                <a:cs typeface="Calibri"/>
                <a:sym typeface="Calibri"/>
              </a:defRPr>
            </a:lvl3pPr>
            <a:lvl4pPr marL="0" marR="0" lvl="3" indent="0" algn="r" rtl="0">
              <a:spcBef>
                <a:spcPts val="0"/>
              </a:spcBef>
              <a:buClr>
                <a:schemeClr val="dk1"/>
              </a:buClr>
              <a:buSzPts val="1200"/>
              <a:buFont typeface="Calibri"/>
              <a:buNone/>
              <a:defRPr sz="1200" b="1">
                <a:solidFill>
                  <a:schemeClr val="dk1"/>
                </a:solidFill>
                <a:latin typeface="Calibri"/>
                <a:ea typeface="Calibri"/>
                <a:cs typeface="Calibri"/>
                <a:sym typeface="Calibri"/>
              </a:defRPr>
            </a:lvl4pPr>
            <a:lvl5pPr marL="0" marR="0" lvl="4" indent="0" algn="r" rtl="0">
              <a:spcBef>
                <a:spcPts val="0"/>
              </a:spcBef>
              <a:buClr>
                <a:schemeClr val="dk1"/>
              </a:buClr>
              <a:buSzPts val="1200"/>
              <a:buFont typeface="Calibri"/>
              <a:buNone/>
              <a:defRPr sz="1200" b="1">
                <a:solidFill>
                  <a:schemeClr val="dk1"/>
                </a:solidFill>
                <a:latin typeface="Calibri"/>
                <a:ea typeface="Calibri"/>
                <a:cs typeface="Calibri"/>
                <a:sym typeface="Calibri"/>
              </a:defRPr>
            </a:lvl5pPr>
            <a:lvl6pPr marL="0" marR="0" lvl="5" indent="0" algn="r" rtl="0">
              <a:spcBef>
                <a:spcPts val="0"/>
              </a:spcBef>
              <a:buClr>
                <a:schemeClr val="dk1"/>
              </a:buClr>
              <a:buSzPts val="1200"/>
              <a:buFont typeface="Calibri"/>
              <a:buNone/>
              <a:defRPr sz="1200" b="1">
                <a:solidFill>
                  <a:schemeClr val="dk1"/>
                </a:solidFill>
                <a:latin typeface="Calibri"/>
                <a:ea typeface="Calibri"/>
                <a:cs typeface="Calibri"/>
                <a:sym typeface="Calibri"/>
              </a:defRPr>
            </a:lvl6pPr>
            <a:lvl7pPr marL="0" marR="0" lvl="6" indent="0" algn="r" rtl="0">
              <a:spcBef>
                <a:spcPts val="0"/>
              </a:spcBef>
              <a:buClr>
                <a:schemeClr val="dk1"/>
              </a:buClr>
              <a:buSzPts val="1200"/>
              <a:buFont typeface="Calibri"/>
              <a:buNone/>
              <a:defRPr sz="1200" b="1">
                <a:solidFill>
                  <a:schemeClr val="dk1"/>
                </a:solidFill>
                <a:latin typeface="Calibri"/>
                <a:ea typeface="Calibri"/>
                <a:cs typeface="Calibri"/>
                <a:sym typeface="Calibri"/>
              </a:defRPr>
            </a:lvl7pPr>
            <a:lvl8pPr marL="0" marR="0" lvl="7" indent="0" algn="r" rtl="0">
              <a:spcBef>
                <a:spcPts val="0"/>
              </a:spcBef>
              <a:buClr>
                <a:schemeClr val="dk1"/>
              </a:buClr>
              <a:buSzPts val="1200"/>
              <a:buFont typeface="Calibri"/>
              <a:buNone/>
              <a:defRPr sz="1200" b="1">
                <a:solidFill>
                  <a:schemeClr val="dk1"/>
                </a:solidFill>
                <a:latin typeface="Calibri"/>
                <a:ea typeface="Calibri"/>
                <a:cs typeface="Calibri"/>
                <a:sym typeface="Calibri"/>
              </a:defRPr>
            </a:lvl8pPr>
            <a:lvl9pPr marL="0" marR="0" lvl="8" indent="0" algn="r" rtl="0">
              <a:spcBef>
                <a:spcPts val="0"/>
              </a:spcBef>
              <a:buClr>
                <a:schemeClr val="dk1"/>
              </a:buClr>
              <a:buSzPts val="1200"/>
              <a:buFont typeface="Calibri"/>
              <a:buNone/>
              <a:defRPr sz="1200" b="1">
                <a:solidFill>
                  <a:schemeClr val="dk1"/>
                </a:solidFill>
                <a:latin typeface="Calibri"/>
                <a:ea typeface="Calibri"/>
                <a:cs typeface="Calibri"/>
                <a:sym typeface="Calibri"/>
              </a:defRPr>
            </a:lvl9pPr>
          </a:lstStyle>
          <a:p>
            <a:fld id="{00000000-1234-1234-1234-123412341234}" type="slidenum">
              <a:rPr lang="en-US" smtClean="0"/>
              <a:pPr/>
              <a:t>‹#›</a:t>
            </a:fld>
            <a:endParaRPr lang="en-US" dirty="0"/>
          </a:p>
        </p:txBody>
      </p:sp>
    </p:spTree>
    <p:extLst>
      <p:ext uri="{BB962C8B-B14F-4D97-AF65-F5344CB8AC3E}">
        <p14:creationId xmlns:p14="http://schemas.microsoft.com/office/powerpoint/2010/main" val="389931393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blank">
  <p:cSld name="Blank">
    <p:spTree>
      <p:nvGrpSpPr>
        <p:cNvPr id="1" name=""/>
        <p:cNvGrpSpPr/>
        <p:nvPr/>
      </p:nvGrpSpPr>
      <p:grpSpPr>
        <a:xfrm>
          <a:off x="0" y="0"/>
          <a:ext cx="0" cy="0"/>
          <a:chOff x="0" y="0"/>
          <a:chExt cx="0" cy="0"/>
        </a:xfrm>
      </p:grpSpPr>
      <p:sp>
        <p:nvSpPr>
          <p:cNvPr id="2" name="Date Placeholder 3">
            <a:extLst>
              <a:ext uri="{FF2B5EF4-FFF2-40B4-BE49-F238E27FC236}">
                <a16:creationId xmlns:a16="http://schemas.microsoft.com/office/drawing/2014/main" id="{310B6119-79A3-6146-8577-42553420051B}"/>
              </a:ext>
            </a:extLst>
          </p:cNvPr>
          <p:cNvSpPr>
            <a:spLocks noGrp="1"/>
          </p:cNvSpPr>
          <p:nvPr>
            <p:ph type="dt" sz="half" idx="10"/>
          </p:nvPr>
        </p:nvSpPr>
        <p:spPr/>
        <p:txBody>
          <a:bodyPr/>
          <a:lstStyle>
            <a:lvl1pPr>
              <a:defRPr/>
            </a:lvl1pPr>
          </a:lstStyle>
          <a:p>
            <a:pPr>
              <a:defRPr/>
            </a:pPr>
            <a:fld id="{7A89162B-6905-0640-86FF-7C5708B4AC86}" type="datetimeFigureOut">
              <a:rPr lang="en-US"/>
              <a:pPr>
                <a:defRPr/>
              </a:pPr>
              <a:t>6/6/2019</a:t>
            </a:fld>
            <a:endParaRPr lang="en-US" dirty="0"/>
          </a:p>
        </p:txBody>
      </p:sp>
      <p:sp>
        <p:nvSpPr>
          <p:cNvPr id="3" name="Footer Placeholder 4">
            <a:extLst>
              <a:ext uri="{FF2B5EF4-FFF2-40B4-BE49-F238E27FC236}">
                <a16:creationId xmlns:a16="http://schemas.microsoft.com/office/drawing/2014/main" id="{25EB3270-DAD6-E343-BDA7-983E1068D890}"/>
              </a:ext>
            </a:extLst>
          </p:cNvPr>
          <p:cNvSpPr>
            <a:spLocks noGrp="1"/>
          </p:cNvSpPr>
          <p:nvPr>
            <p:ph type="ftr" sz="quarter" idx="11"/>
          </p:nvPr>
        </p:nvSpPr>
        <p:spPr/>
        <p:txBody>
          <a:bodyPr/>
          <a:lstStyle>
            <a:lvl1pPr>
              <a:defRPr/>
            </a:lvl1pPr>
          </a:lstStyle>
          <a:p>
            <a:pPr>
              <a:defRPr/>
            </a:pPr>
            <a:endParaRPr lang="en-US" dirty="0"/>
          </a:p>
        </p:txBody>
      </p:sp>
      <p:sp>
        <p:nvSpPr>
          <p:cNvPr id="4" name="Slide Number Placeholder 5">
            <a:extLst>
              <a:ext uri="{FF2B5EF4-FFF2-40B4-BE49-F238E27FC236}">
                <a16:creationId xmlns:a16="http://schemas.microsoft.com/office/drawing/2014/main" id="{830D7C95-0621-8F4A-BD1F-4B4E1C07D39A}"/>
              </a:ext>
            </a:extLst>
          </p:cNvPr>
          <p:cNvSpPr>
            <a:spLocks noGrp="1"/>
          </p:cNvSpPr>
          <p:nvPr>
            <p:ph type="sldNum" sz="quarter" idx="12"/>
          </p:nvPr>
        </p:nvSpPr>
        <p:spPr/>
        <p:txBody>
          <a:bodyPr/>
          <a:lstStyle>
            <a:lvl1pPr>
              <a:defRPr/>
            </a:lvl1pPr>
          </a:lstStyle>
          <a:p>
            <a:pPr>
              <a:defRPr/>
            </a:pPr>
            <a:fld id="{DDEC2820-A77C-284F-97A2-474893AF60CB}" type="slidenum">
              <a:rPr lang="en-US"/>
              <a:pPr>
                <a:defRPr/>
              </a:pPr>
              <a:t>‹#›</a:t>
            </a:fld>
            <a:endParaRPr lang="en-US" dirty="0"/>
          </a:p>
        </p:txBody>
      </p:sp>
    </p:spTree>
    <p:extLst>
      <p:ext uri="{BB962C8B-B14F-4D97-AF65-F5344CB8AC3E}">
        <p14:creationId xmlns:p14="http://schemas.microsoft.com/office/powerpoint/2010/main" val="84312510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userDrawn="1">
  <p:cSld name="Closing Slide - 2">
    <p:spTree>
      <p:nvGrpSpPr>
        <p:cNvPr id="1" name=""/>
        <p:cNvGrpSpPr/>
        <p:nvPr/>
      </p:nvGrpSpPr>
      <p:grpSpPr>
        <a:xfrm>
          <a:off x="0" y="0"/>
          <a:ext cx="0" cy="0"/>
          <a:chOff x="0" y="0"/>
          <a:chExt cx="0" cy="0"/>
        </a:xfrm>
      </p:grpSpPr>
      <p:sp>
        <p:nvSpPr>
          <p:cNvPr id="7" name="Rectangle 6"/>
          <p:cNvSpPr/>
          <p:nvPr userDrawn="1"/>
        </p:nvSpPr>
        <p:spPr>
          <a:xfrm rot="16200000">
            <a:off x="739776" y="4934480"/>
            <a:ext cx="603251" cy="389467"/>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013" dirty="0">
              <a:solidFill>
                <a:srgbClr val="3D527F"/>
              </a:solidFill>
            </a:endParaRPr>
          </a:p>
        </p:txBody>
      </p:sp>
      <p:sp>
        <p:nvSpPr>
          <p:cNvPr id="10" name="TextBox 8"/>
          <p:cNvSpPr txBox="1">
            <a:spLocks noChangeArrowheads="1"/>
          </p:cNvSpPr>
          <p:nvPr userDrawn="1"/>
        </p:nvSpPr>
        <p:spPr bwMode="auto">
          <a:xfrm>
            <a:off x="7899907" y="4935542"/>
            <a:ext cx="563033" cy="14433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spAutoFit/>
          </a:bodyPr>
          <a:lstStyle>
            <a:lvl1pPr>
              <a:defRPr>
                <a:solidFill>
                  <a:schemeClr val="tx1"/>
                </a:solidFill>
                <a:latin typeface="Arial" charset="0"/>
                <a:ea typeface="ＭＳ Ｐゴシック" charset="0"/>
                <a:cs typeface="ＭＳ Ｐゴシック" charset="0"/>
              </a:defRPr>
            </a:lvl1pPr>
            <a:lvl2pPr marL="742950" indent="-285750">
              <a:defRPr>
                <a:solidFill>
                  <a:schemeClr val="tx1"/>
                </a:solidFill>
                <a:latin typeface="Arial" charset="0"/>
                <a:ea typeface="ＭＳ Ｐゴシック" charset="0"/>
              </a:defRPr>
            </a:lvl2pPr>
            <a:lvl3pPr marL="1143000" indent="-228600">
              <a:defRPr>
                <a:solidFill>
                  <a:schemeClr val="tx1"/>
                </a:solidFill>
                <a:latin typeface="Arial" charset="0"/>
                <a:ea typeface="ＭＳ Ｐゴシック" charset="0"/>
              </a:defRPr>
            </a:lvl3pPr>
            <a:lvl4pPr marL="1600200" indent="-228600">
              <a:defRPr>
                <a:solidFill>
                  <a:schemeClr val="tx1"/>
                </a:solidFill>
                <a:latin typeface="Arial" charset="0"/>
                <a:ea typeface="ＭＳ Ｐゴシック" charset="0"/>
              </a:defRPr>
            </a:lvl4pPr>
            <a:lvl5pPr marL="2057400" indent="-228600">
              <a:defRPr>
                <a:solidFill>
                  <a:schemeClr val="tx1"/>
                </a:solidFill>
                <a:latin typeface="Arial" charset="0"/>
                <a:ea typeface="ＭＳ Ｐゴシック" charset="0"/>
              </a:defRPr>
            </a:lvl5pPr>
            <a:lvl6pPr marL="2514600" indent="-228600" fontAlgn="base">
              <a:spcBef>
                <a:spcPct val="0"/>
              </a:spcBef>
              <a:spcAft>
                <a:spcPct val="0"/>
              </a:spcAft>
              <a:defRPr>
                <a:solidFill>
                  <a:schemeClr val="tx1"/>
                </a:solidFill>
                <a:latin typeface="Arial" charset="0"/>
                <a:ea typeface="ＭＳ Ｐゴシック" charset="0"/>
              </a:defRPr>
            </a:lvl6pPr>
            <a:lvl7pPr marL="2971800" indent="-228600" fontAlgn="base">
              <a:spcBef>
                <a:spcPct val="0"/>
              </a:spcBef>
              <a:spcAft>
                <a:spcPct val="0"/>
              </a:spcAft>
              <a:defRPr>
                <a:solidFill>
                  <a:schemeClr val="tx1"/>
                </a:solidFill>
                <a:latin typeface="Arial" charset="0"/>
                <a:ea typeface="ＭＳ Ｐゴシック" charset="0"/>
              </a:defRPr>
            </a:lvl7pPr>
            <a:lvl8pPr marL="3429000" indent="-228600" fontAlgn="base">
              <a:spcBef>
                <a:spcPct val="0"/>
              </a:spcBef>
              <a:spcAft>
                <a:spcPct val="0"/>
              </a:spcAft>
              <a:defRPr>
                <a:solidFill>
                  <a:schemeClr val="tx1"/>
                </a:solidFill>
                <a:latin typeface="Arial" charset="0"/>
                <a:ea typeface="ＭＳ Ｐゴシック" charset="0"/>
              </a:defRPr>
            </a:lvl8pPr>
            <a:lvl9pPr marL="3886200" indent="-228600" fontAlgn="base">
              <a:spcBef>
                <a:spcPct val="0"/>
              </a:spcBef>
              <a:spcAft>
                <a:spcPct val="0"/>
              </a:spcAft>
              <a:defRPr>
                <a:solidFill>
                  <a:schemeClr val="tx1"/>
                </a:solidFill>
                <a:latin typeface="Arial" charset="0"/>
                <a:ea typeface="ＭＳ Ｐゴシック" charset="0"/>
              </a:defRPr>
            </a:lvl9pPr>
          </a:lstStyle>
          <a:p>
            <a:r>
              <a:rPr lang="en-US" sz="338" dirty="0">
                <a:solidFill>
                  <a:schemeClr val="bg1"/>
                </a:solidFill>
              </a:rPr>
              <a:t>SM</a:t>
            </a:r>
          </a:p>
        </p:txBody>
      </p:sp>
      <p:sp>
        <p:nvSpPr>
          <p:cNvPr id="11" name="Rectangle 10"/>
          <p:cNvSpPr/>
          <p:nvPr userDrawn="1"/>
        </p:nvSpPr>
        <p:spPr>
          <a:xfrm>
            <a:off x="0" y="4827590"/>
            <a:ext cx="846667" cy="603251"/>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013" dirty="0">
              <a:solidFill>
                <a:srgbClr val="3D527F"/>
              </a:solidFill>
            </a:endParaRPr>
          </a:p>
        </p:txBody>
      </p:sp>
      <p:sp>
        <p:nvSpPr>
          <p:cNvPr id="12" name="Text Placeholder 18"/>
          <p:cNvSpPr>
            <a:spLocks noGrp="1"/>
          </p:cNvSpPr>
          <p:nvPr>
            <p:ph type="body" sz="quarter" idx="10" hasCustomPrompt="1"/>
          </p:nvPr>
        </p:nvSpPr>
        <p:spPr>
          <a:xfrm>
            <a:off x="975789" y="1108609"/>
            <a:ext cx="2825453" cy="1122487"/>
          </a:xfrm>
          <a:prstGeom prst="rect">
            <a:avLst/>
          </a:prstGeom>
          <a:ln w="101600" cmpd="sng">
            <a:solidFill>
              <a:srgbClr val="236192"/>
            </a:solidFill>
            <a:miter lim="800000"/>
          </a:ln>
        </p:spPr>
        <p:txBody>
          <a:bodyPr vert="horz" wrap="none" lIns="548640" tIns="274320" rIns="457200" bIns="365760">
            <a:spAutoFit/>
          </a:bodyPr>
          <a:lstStyle>
            <a:lvl1pPr marL="0" indent="0" algn="l">
              <a:spcBef>
                <a:spcPts val="0"/>
              </a:spcBef>
              <a:buNone/>
              <a:defRPr sz="3094" b="1" baseline="0">
                <a:ln w="0" cmpd="sng">
                  <a:noFill/>
                </a:ln>
                <a:solidFill>
                  <a:srgbClr val="236192"/>
                </a:solidFill>
              </a:defRPr>
            </a:lvl1pPr>
          </a:lstStyle>
          <a:p>
            <a:pPr lvl="0"/>
            <a:r>
              <a:rPr lang="en-US"/>
              <a:t>Text Here</a:t>
            </a:r>
          </a:p>
        </p:txBody>
      </p:sp>
      <p:sp>
        <p:nvSpPr>
          <p:cNvPr id="13" name="Text Placeholder 20"/>
          <p:cNvSpPr>
            <a:spLocks noGrp="1"/>
          </p:cNvSpPr>
          <p:nvPr>
            <p:ph type="body" sz="quarter" idx="11" hasCustomPrompt="1"/>
          </p:nvPr>
        </p:nvSpPr>
        <p:spPr>
          <a:xfrm>
            <a:off x="811392" y="2860155"/>
            <a:ext cx="5183717" cy="405719"/>
          </a:xfrm>
          <a:prstGeom prst="rect">
            <a:avLst/>
          </a:prstGeom>
        </p:spPr>
        <p:txBody>
          <a:bodyPr vert="horz">
            <a:normAutofit/>
          </a:bodyPr>
          <a:lstStyle>
            <a:lvl1pPr marL="0" indent="0">
              <a:buNone/>
              <a:defRPr sz="1013" b="1" baseline="0">
                <a:solidFill>
                  <a:srgbClr val="000000"/>
                </a:solidFill>
              </a:defRPr>
            </a:lvl1pPr>
          </a:lstStyle>
          <a:p>
            <a:pPr lvl="0"/>
            <a:r>
              <a:rPr lang="en-US"/>
              <a:t>Speaker Name</a:t>
            </a:r>
          </a:p>
        </p:txBody>
      </p:sp>
      <p:sp>
        <p:nvSpPr>
          <p:cNvPr id="14" name="Text Placeholder 20"/>
          <p:cNvSpPr>
            <a:spLocks noGrp="1"/>
          </p:cNvSpPr>
          <p:nvPr>
            <p:ph type="body" sz="quarter" idx="12" hasCustomPrompt="1"/>
          </p:nvPr>
        </p:nvSpPr>
        <p:spPr>
          <a:xfrm>
            <a:off x="811143" y="3229585"/>
            <a:ext cx="5183717" cy="359027"/>
          </a:xfrm>
          <a:prstGeom prst="rect">
            <a:avLst/>
          </a:prstGeom>
        </p:spPr>
        <p:txBody>
          <a:bodyPr vert="horz">
            <a:normAutofit/>
          </a:bodyPr>
          <a:lstStyle>
            <a:lvl1pPr marL="0" indent="0">
              <a:buNone/>
              <a:defRPr sz="788" b="0" baseline="0">
                <a:solidFill>
                  <a:srgbClr val="000000"/>
                </a:solidFill>
              </a:defRPr>
            </a:lvl1pPr>
          </a:lstStyle>
          <a:p>
            <a:pPr lvl="0"/>
            <a:r>
              <a:rPr lang="en-US"/>
              <a:t>Speaker Title</a:t>
            </a:r>
          </a:p>
        </p:txBody>
      </p:sp>
      <p:sp>
        <p:nvSpPr>
          <p:cNvPr id="15" name="Text Placeholder 20"/>
          <p:cNvSpPr>
            <a:spLocks noGrp="1"/>
          </p:cNvSpPr>
          <p:nvPr>
            <p:ph type="body" sz="quarter" idx="13" hasCustomPrompt="1"/>
          </p:nvPr>
        </p:nvSpPr>
        <p:spPr>
          <a:xfrm>
            <a:off x="811143" y="3588615"/>
            <a:ext cx="5183717" cy="305495"/>
          </a:xfrm>
          <a:prstGeom prst="rect">
            <a:avLst/>
          </a:prstGeom>
        </p:spPr>
        <p:txBody>
          <a:bodyPr vert="horz">
            <a:normAutofit/>
          </a:bodyPr>
          <a:lstStyle>
            <a:lvl1pPr marL="0" indent="0">
              <a:buNone/>
              <a:defRPr sz="788" b="1" baseline="0">
                <a:solidFill>
                  <a:schemeClr val="accent2"/>
                </a:solidFill>
              </a:defRPr>
            </a:lvl1pPr>
          </a:lstStyle>
          <a:p>
            <a:pPr lvl="0"/>
            <a:r>
              <a:rPr lang="en-US"/>
              <a:t>Speaker Contact</a:t>
            </a:r>
          </a:p>
        </p:txBody>
      </p:sp>
      <p:sp>
        <p:nvSpPr>
          <p:cNvPr id="18" name="Text Placeholder 16"/>
          <p:cNvSpPr>
            <a:spLocks noGrp="1"/>
          </p:cNvSpPr>
          <p:nvPr>
            <p:ph type="body" sz="quarter" idx="14" hasCustomPrompt="1"/>
          </p:nvPr>
        </p:nvSpPr>
        <p:spPr>
          <a:xfrm>
            <a:off x="6" y="587634"/>
            <a:ext cx="4906433" cy="431657"/>
          </a:xfrm>
          <a:prstGeom prst="rect">
            <a:avLst/>
          </a:prstGeom>
          <a:solidFill>
            <a:srgbClr val="236192"/>
          </a:solidFill>
        </p:spPr>
        <p:txBody>
          <a:bodyPr vert="horz" wrap="square" lIns="640080" tIns="91440" bIns="164592">
            <a:spAutoFit/>
          </a:bodyPr>
          <a:lstStyle>
            <a:lvl1pPr marL="0" indent="0">
              <a:buNone/>
              <a:defRPr sz="1125" baseline="0">
                <a:solidFill>
                  <a:schemeClr val="bg1"/>
                </a:solidFill>
              </a:defRPr>
            </a:lvl1pPr>
          </a:lstStyle>
          <a:p>
            <a:pPr lvl="0"/>
            <a:r>
              <a:rPr lang="en-US"/>
              <a:t>Event Title</a:t>
            </a:r>
          </a:p>
        </p:txBody>
      </p:sp>
      <p:sp>
        <p:nvSpPr>
          <p:cNvPr id="2" name="Rectangle 1"/>
          <p:cNvSpPr/>
          <p:nvPr userDrawn="1"/>
        </p:nvSpPr>
        <p:spPr>
          <a:xfrm>
            <a:off x="1236133" y="4827590"/>
            <a:ext cx="10955867" cy="603251"/>
          </a:xfrm>
          <a:prstGeom prst="rect">
            <a:avLst/>
          </a:prstGeom>
          <a:solidFill>
            <a:schemeClr val="accent1"/>
          </a:solidFill>
          <a:effectLst/>
        </p:spPr>
        <p:style>
          <a:lnRef idx="1">
            <a:schemeClr val="accent1"/>
          </a:lnRef>
          <a:fillRef idx="3">
            <a:schemeClr val="accent1"/>
          </a:fillRef>
          <a:effectRef idx="2">
            <a:schemeClr val="accent1"/>
          </a:effectRef>
          <a:fontRef idx="minor">
            <a:schemeClr val="lt1"/>
          </a:fontRef>
        </p:style>
        <p:txBody>
          <a:bodyPr rtlCol="0" anchor="ctr"/>
          <a:lstStyle/>
          <a:p>
            <a:pPr algn="l"/>
            <a:r>
              <a:rPr lang="en-US" sz="1125" b="1" dirty="0">
                <a:solidFill>
                  <a:schemeClr val="bg1"/>
                </a:solidFill>
                <a:latin typeface="+mj-lt"/>
              </a:rPr>
              <a:t>Together we make breakthroughs</a:t>
            </a:r>
            <a:r>
              <a:rPr lang="en-US" sz="1125" b="1" baseline="0" dirty="0">
                <a:solidFill>
                  <a:schemeClr val="bg1"/>
                </a:solidFill>
                <a:latin typeface="+mj-lt"/>
              </a:rPr>
              <a:t> possible.</a:t>
            </a:r>
            <a:endParaRPr lang="en-US" sz="1125" b="1" dirty="0">
              <a:solidFill>
                <a:schemeClr val="bg1"/>
              </a:solidFill>
              <a:latin typeface="+mj-lt"/>
            </a:endParaRPr>
          </a:p>
        </p:txBody>
      </p:sp>
      <p:pic>
        <p:nvPicPr>
          <p:cNvPr id="16" name="Picture 26" descr="OCLC_H_PMS.eps"/>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0941612" y="6456548"/>
            <a:ext cx="990509" cy="242039"/>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9844975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1.xml><?xml version="1.0" encoding="utf-8"?>
<p:sldLayout xmlns:a="http://schemas.openxmlformats.org/drawingml/2006/main" xmlns:r="http://schemas.openxmlformats.org/officeDocument/2006/relationships" xmlns:p="http://schemas.openxmlformats.org/presentationml/2006/main" matchingName="Title Slide">
  <p:cSld name="Title Slide">
    <p:spTree>
      <p:nvGrpSpPr>
        <p:cNvPr id="1" name="Shape 10"/>
        <p:cNvGrpSpPr/>
        <p:nvPr/>
      </p:nvGrpSpPr>
      <p:grpSpPr>
        <a:xfrm>
          <a:off x="0" y="0"/>
          <a:ext cx="0" cy="0"/>
          <a:chOff x="0" y="0"/>
          <a:chExt cx="0" cy="0"/>
        </a:xfrm>
      </p:grpSpPr>
      <p:pic>
        <p:nvPicPr>
          <p:cNvPr id="11" name="Shape 11"/>
          <p:cNvPicPr preferRelativeResize="0"/>
          <p:nvPr/>
        </p:nvPicPr>
        <p:blipFill rotWithShape="1">
          <a:blip r:embed="rId2">
            <a:alphaModFix/>
          </a:blip>
          <a:srcRect l="23295" b="48278"/>
          <a:stretch/>
        </p:blipFill>
        <p:spPr>
          <a:xfrm>
            <a:off x="4218519" y="5"/>
            <a:ext cx="7973480" cy="1413417"/>
          </a:xfrm>
          <a:prstGeom prst="rect">
            <a:avLst/>
          </a:prstGeom>
          <a:noFill/>
          <a:ln>
            <a:noFill/>
          </a:ln>
        </p:spPr>
      </p:pic>
      <p:sp>
        <p:nvSpPr>
          <p:cNvPr id="12" name="Shape 12"/>
          <p:cNvSpPr/>
          <p:nvPr/>
        </p:nvSpPr>
        <p:spPr>
          <a:xfrm>
            <a:off x="0" y="6248400"/>
            <a:ext cx="2946400" cy="609600"/>
          </a:xfrm>
          <a:prstGeom prst="rect">
            <a:avLst/>
          </a:prstGeom>
          <a:solidFill>
            <a:srgbClr val="236192"/>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b="0" i="0" u="none" strike="noStrike" cap="none" dirty="0">
              <a:solidFill>
                <a:srgbClr val="3D527F"/>
              </a:solidFill>
              <a:latin typeface="Arial"/>
              <a:ea typeface="Arial"/>
              <a:cs typeface="Arial"/>
              <a:sym typeface="Arial"/>
            </a:endParaRPr>
          </a:p>
        </p:txBody>
      </p:sp>
      <p:sp>
        <p:nvSpPr>
          <p:cNvPr id="13" name="Shape 13"/>
          <p:cNvSpPr/>
          <p:nvPr/>
        </p:nvSpPr>
        <p:spPr>
          <a:xfrm>
            <a:off x="2946400" y="6248400"/>
            <a:ext cx="1413933" cy="609600"/>
          </a:xfrm>
          <a:prstGeom prst="rect">
            <a:avLst/>
          </a:prstGeom>
          <a:solidFill>
            <a:srgbClr val="007DBA"/>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b="0" i="0" u="none" strike="noStrike" cap="none" dirty="0">
              <a:solidFill>
                <a:srgbClr val="3D527F"/>
              </a:solidFill>
              <a:latin typeface="Arial"/>
              <a:ea typeface="Arial"/>
              <a:cs typeface="Arial"/>
              <a:sym typeface="Arial"/>
            </a:endParaRPr>
          </a:p>
        </p:txBody>
      </p:sp>
      <p:sp>
        <p:nvSpPr>
          <p:cNvPr id="14" name="Shape 14"/>
          <p:cNvSpPr/>
          <p:nvPr/>
        </p:nvSpPr>
        <p:spPr>
          <a:xfrm>
            <a:off x="4360333" y="6248400"/>
            <a:ext cx="7831667" cy="609600"/>
          </a:xfrm>
          <a:prstGeom prst="rect">
            <a:avLst/>
          </a:prstGeom>
          <a:solidFill>
            <a:srgbClr val="00AFD7"/>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b="0" i="0" u="none" strike="noStrike" cap="none" dirty="0">
              <a:solidFill>
                <a:srgbClr val="3D527F"/>
              </a:solidFill>
              <a:latin typeface="Arial"/>
              <a:ea typeface="Arial"/>
              <a:cs typeface="Arial"/>
              <a:sym typeface="Arial"/>
            </a:endParaRPr>
          </a:p>
        </p:txBody>
      </p:sp>
      <p:sp>
        <p:nvSpPr>
          <p:cNvPr id="15" name="Shape 15"/>
          <p:cNvSpPr/>
          <p:nvPr/>
        </p:nvSpPr>
        <p:spPr>
          <a:xfrm>
            <a:off x="-1" y="3"/>
            <a:ext cx="4254500" cy="1413420"/>
          </a:xfrm>
          <a:prstGeom prst="rect">
            <a:avLst/>
          </a:prstGeom>
          <a:solidFill>
            <a:srgbClr val="00AFD7"/>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b="0" i="0" u="none" strike="noStrike" cap="none" dirty="0">
              <a:solidFill>
                <a:srgbClr val="3D527F"/>
              </a:solidFill>
              <a:latin typeface="Arial"/>
              <a:ea typeface="Arial"/>
              <a:cs typeface="Arial"/>
              <a:sym typeface="Arial"/>
            </a:endParaRPr>
          </a:p>
        </p:txBody>
      </p:sp>
      <p:sp>
        <p:nvSpPr>
          <p:cNvPr id="16" name="Shape 16"/>
          <p:cNvSpPr txBox="1">
            <a:spLocks noGrp="1"/>
          </p:cNvSpPr>
          <p:nvPr>
            <p:ph type="body" idx="1"/>
          </p:nvPr>
        </p:nvSpPr>
        <p:spPr>
          <a:xfrm>
            <a:off x="5" y="1773169"/>
            <a:ext cx="4853465" cy="569387"/>
          </a:xfrm>
          <a:prstGeom prst="rect">
            <a:avLst/>
          </a:prstGeom>
          <a:solidFill>
            <a:schemeClr val="accent2"/>
          </a:solidFill>
          <a:ln>
            <a:noFill/>
          </a:ln>
        </p:spPr>
        <p:txBody>
          <a:bodyPr spcFirstLastPara="1" wrap="square" lIns="91425" tIns="91425" rIns="91425" bIns="91425" anchor="t" anchorCtr="0"/>
          <a:lstStyle>
            <a:lvl1pPr marL="457200" marR="0" lvl="0" indent="-228600" algn="l" rtl="0">
              <a:lnSpc>
                <a:spcPct val="100000"/>
              </a:lnSpc>
              <a:spcBef>
                <a:spcPts val="0"/>
              </a:spcBef>
              <a:spcAft>
                <a:spcPts val="0"/>
              </a:spcAft>
              <a:buClr>
                <a:schemeClr val="lt1"/>
              </a:buClr>
              <a:buSzPts val="1600"/>
              <a:buFont typeface="Arial"/>
              <a:buNone/>
              <a:defRPr sz="1600" b="0" i="0" u="none" strike="noStrike" cap="none">
                <a:solidFill>
                  <a:schemeClr val="lt1"/>
                </a:solidFill>
                <a:latin typeface="Arial"/>
                <a:ea typeface="Arial"/>
                <a:cs typeface="Arial"/>
                <a:sym typeface="Arial"/>
              </a:defRPr>
            </a:lvl1pPr>
            <a:lvl2pPr marL="914400" marR="0" lvl="1" indent="-406400" algn="l" rtl="0">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17" name="Shape 17"/>
          <p:cNvSpPr txBox="1">
            <a:spLocks noGrp="1"/>
          </p:cNvSpPr>
          <p:nvPr>
            <p:ph type="body" idx="2"/>
          </p:nvPr>
        </p:nvSpPr>
        <p:spPr>
          <a:xfrm>
            <a:off x="1039293" y="2469870"/>
            <a:ext cx="10339693" cy="1646364"/>
          </a:xfrm>
          <a:prstGeom prst="rect">
            <a:avLst/>
          </a:prstGeom>
          <a:noFill/>
          <a:ln w="101600" cap="flat" cmpd="sng">
            <a:solidFill>
              <a:schemeClr val="accent2"/>
            </a:solidFill>
            <a:prstDash val="solid"/>
            <a:miter lim="800000"/>
            <a:headEnd type="none" w="sm" len="sm"/>
            <a:tailEnd type="none" w="sm" len="sm"/>
          </a:ln>
        </p:spPr>
        <p:txBody>
          <a:bodyPr spcFirstLastPara="1" wrap="square" lIns="91425" tIns="91425" rIns="91425" bIns="91425" anchor="t" anchorCtr="0"/>
          <a:lstStyle>
            <a:lvl1pPr marL="457200" marR="0" lvl="0" indent="-228600" algn="l" rtl="0">
              <a:spcBef>
                <a:spcPts val="0"/>
              </a:spcBef>
              <a:spcAft>
                <a:spcPts val="0"/>
              </a:spcAft>
              <a:buClr>
                <a:schemeClr val="accent2"/>
              </a:buClr>
              <a:buSzPts val="4400"/>
              <a:buFont typeface="Arial"/>
              <a:buNone/>
              <a:defRPr sz="4400" b="1" i="0" u="none" strike="noStrike" cap="none">
                <a:solidFill>
                  <a:schemeClr val="accent2"/>
                </a:solidFill>
                <a:latin typeface="Arial"/>
                <a:ea typeface="Arial"/>
                <a:cs typeface="Arial"/>
                <a:sym typeface="Arial"/>
              </a:defRPr>
            </a:lvl1pPr>
            <a:lvl2pPr marL="914400" marR="0" lvl="1" indent="-406400" algn="l" rtl="0">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pic>
        <p:nvPicPr>
          <p:cNvPr id="18" name="Shape 18"/>
          <p:cNvPicPr preferRelativeResize="0"/>
          <p:nvPr/>
        </p:nvPicPr>
        <p:blipFill rotWithShape="1">
          <a:blip r:embed="rId3">
            <a:alphaModFix/>
          </a:blip>
          <a:srcRect/>
          <a:stretch/>
        </p:blipFill>
        <p:spPr>
          <a:xfrm>
            <a:off x="10902462" y="6422994"/>
            <a:ext cx="1093837" cy="291625"/>
          </a:xfrm>
          <a:prstGeom prst="rect">
            <a:avLst/>
          </a:prstGeom>
          <a:noFill/>
          <a:ln>
            <a:noFill/>
          </a:ln>
        </p:spPr>
      </p:pic>
      <p:sp>
        <p:nvSpPr>
          <p:cNvPr id="19" name="Shape 19"/>
          <p:cNvSpPr txBox="1">
            <a:spLocks noGrp="1"/>
          </p:cNvSpPr>
          <p:nvPr>
            <p:ph type="body" idx="3"/>
          </p:nvPr>
        </p:nvSpPr>
        <p:spPr>
          <a:xfrm>
            <a:off x="971592" y="4275963"/>
            <a:ext cx="2480595" cy="400110"/>
          </a:xfrm>
          <a:prstGeom prst="rect">
            <a:avLst/>
          </a:prstGeom>
          <a:noFill/>
          <a:ln>
            <a:noFill/>
          </a:ln>
        </p:spPr>
        <p:txBody>
          <a:bodyPr spcFirstLastPara="1" wrap="square" lIns="91425" tIns="91425" rIns="91425" bIns="91425" anchor="t" anchorCtr="0"/>
          <a:lstStyle>
            <a:lvl1pPr marL="457200" marR="0" lvl="0" indent="-228600" algn="l" rtl="0">
              <a:spcBef>
                <a:spcPts val="400"/>
              </a:spcBef>
              <a:spcAft>
                <a:spcPts val="0"/>
              </a:spcAft>
              <a:buClr>
                <a:schemeClr val="dk1"/>
              </a:buClr>
              <a:buSzPts val="2000"/>
              <a:buFont typeface="Arial"/>
              <a:buNone/>
              <a:defRPr sz="2000" b="1" i="0" u="none" strike="noStrike" cap="none">
                <a:solidFill>
                  <a:schemeClr val="dk1"/>
                </a:solidFill>
                <a:latin typeface="Arial"/>
                <a:ea typeface="Arial"/>
                <a:cs typeface="Arial"/>
                <a:sym typeface="Arial"/>
              </a:defRPr>
            </a:lvl1pPr>
            <a:lvl2pPr marL="914400" marR="0" lvl="1" indent="-228600" algn="l" rtl="0">
              <a:spcBef>
                <a:spcPts val="560"/>
              </a:spcBef>
              <a:spcAft>
                <a:spcPts val="0"/>
              </a:spcAft>
              <a:buClr>
                <a:schemeClr val="dk1"/>
              </a:buClr>
              <a:buSzPts val="2800"/>
              <a:buFont typeface="Arial"/>
              <a:buNone/>
              <a:defRPr sz="2800" b="0" i="0" u="none" strike="noStrike" cap="none">
                <a:solidFill>
                  <a:schemeClr val="dk1"/>
                </a:solidFill>
                <a:latin typeface="Arial"/>
                <a:ea typeface="Arial"/>
                <a:cs typeface="Arial"/>
                <a:sym typeface="Arial"/>
              </a:defRPr>
            </a:lvl2pPr>
            <a:lvl3pPr marL="1371600" marR="0" lvl="2" indent="-381000"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228600" algn="l" rtl="0">
              <a:spcBef>
                <a:spcPts val="400"/>
              </a:spcBef>
              <a:spcAft>
                <a:spcPts val="0"/>
              </a:spcAft>
              <a:buClr>
                <a:schemeClr val="dk1"/>
              </a:buClr>
              <a:buSzPts val="2000"/>
              <a:buFont typeface="Arial"/>
              <a:buNone/>
              <a:defRPr sz="2000" b="0" i="0" u="none" strike="noStrike" cap="none">
                <a:solidFill>
                  <a:schemeClr val="dk1"/>
                </a:solidFill>
                <a:latin typeface="Arial"/>
                <a:ea typeface="Arial"/>
                <a:cs typeface="Arial"/>
                <a:sym typeface="Arial"/>
              </a:defRPr>
            </a:lvl5pPr>
            <a:lvl6pPr marL="2743200" marR="0" lvl="5"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20" name="Shape 20"/>
          <p:cNvSpPr txBox="1">
            <a:spLocks noGrp="1"/>
          </p:cNvSpPr>
          <p:nvPr>
            <p:ph type="body" idx="4"/>
          </p:nvPr>
        </p:nvSpPr>
        <p:spPr>
          <a:xfrm>
            <a:off x="971594" y="4818453"/>
            <a:ext cx="1823405" cy="307777"/>
          </a:xfrm>
          <a:prstGeom prst="rect">
            <a:avLst/>
          </a:prstGeom>
          <a:noFill/>
          <a:ln>
            <a:noFill/>
          </a:ln>
        </p:spPr>
        <p:txBody>
          <a:bodyPr spcFirstLastPara="1" wrap="square" lIns="91425" tIns="91425" rIns="91425" bIns="91425" anchor="t" anchorCtr="0"/>
          <a:lstStyle>
            <a:lvl1pPr marL="457200" marR="0" lvl="0" indent="-228600" algn="l" rtl="0">
              <a:spcBef>
                <a:spcPts val="340"/>
              </a:spcBef>
              <a:spcAft>
                <a:spcPts val="0"/>
              </a:spcAft>
              <a:buClr>
                <a:schemeClr val="dk1"/>
              </a:buClr>
              <a:buSzPts val="1700"/>
              <a:buFont typeface="Arial"/>
              <a:buNone/>
              <a:defRPr sz="1700" b="0" i="0" u="none" strike="noStrike" cap="none">
                <a:solidFill>
                  <a:schemeClr val="dk1"/>
                </a:solidFill>
                <a:latin typeface="Arial"/>
                <a:ea typeface="Arial"/>
                <a:cs typeface="Arial"/>
                <a:sym typeface="Arial"/>
              </a:defRPr>
            </a:lvl1pPr>
            <a:lvl2pPr marL="914400" marR="0" lvl="1" indent="-228600" algn="l" rtl="0">
              <a:spcBef>
                <a:spcPts val="560"/>
              </a:spcBef>
              <a:spcAft>
                <a:spcPts val="0"/>
              </a:spcAft>
              <a:buClr>
                <a:schemeClr val="dk1"/>
              </a:buClr>
              <a:buSzPts val="2800"/>
              <a:buFont typeface="Arial"/>
              <a:buNone/>
              <a:defRPr sz="2800" b="0" i="0" u="none" strike="noStrike" cap="none">
                <a:solidFill>
                  <a:schemeClr val="dk1"/>
                </a:solidFill>
                <a:latin typeface="Arial"/>
                <a:ea typeface="Arial"/>
                <a:cs typeface="Arial"/>
                <a:sym typeface="Arial"/>
              </a:defRPr>
            </a:lvl2pPr>
            <a:lvl3pPr marL="1371600" marR="0" lvl="2" indent="-381000"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228600" algn="l" rtl="0">
              <a:spcBef>
                <a:spcPts val="400"/>
              </a:spcBef>
              <a:spcAft>
                <a:spcPts val="0"/>
              </a:spcAft>
              <a:buClr>
                <a:schemeClr val="dk1"/>
              </a:buClr>
              <a:buSzPts val="2000"/>
              <a:buFont typeface="Arial"/>
              <a:buNone/>
              <a:defRPr sz="2000" b="0" i="0" u="none" strike="noStrike" cap="none">
                <a:solidFill>
                  <a:schemeClr val="dk1"/>
                </a:solidFill>
                <a:latin typeface="Arial"/>
                <a:ea typeface="Arial"/>
                <a:cs typeface="Arial"/>
                <a:sym typeface="Arial"/>
              </a:defRPr>
            </a:lvl5pPr>
            <a:lvl6pPr marL="2743200" marR="0" lvl="5"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21" name="Shape 21"/>
          <p:cNvSpPr/>
          <p:nvPr/>
        </p:nvSpPr>
        <p:spPr>
          <a:xfrm>
            <a:off x="4182536" y="1"/>
            <a:ext cx="594257" cy="1413420"/>
          </a:xfrm>
          <a:prstGeom prst="rect">
            <a:avLst/>
          </a:prstGeom>
          <a:solidFill>
            <a:srgbClr val="00AFD7">
              <a:alpha val="62745"/>
            </a:srgbClr>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b="0" i="0" u="none" strike="noStrike" cap="none" dirty="0">
              <a:solidFill>
                <a:srgbClr val="3D527F"/>
              </a:solidFill>
              <a:latin typeface="Arial"/>
              <a:ea typeface="Arial"/>
              <a:cs typeface="Arial"/>
              <a:sym typeface="Arial"/>
            </a:endParaRPr>
          </a:p>
        </p:txBody>
      </p:sp>
    </p:spTree>
    <p:extLst>
      <p:ext uri="{BB962C8B-B14F-4D97-AF65-F5344CB8AC3E}">
        <p14:creationId xmlns:p14="http://schemas.microsoft.com/office/powerpoint/2010/main" val="282776909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2.xml><?xml version="1.0" encoding="utf-8"?>
<p:sldLayout xmlns:a="http://schemas.openxmlformats.org/drawingml/2006/main" xmlns:r="http://schemas.openxmlformats.org/officeDocument/2006/relationships" xmlns:p="http://schemas.openxmlformats.org/presentationml/2006/main" matchingName="2_Speaker Intro">
  <p:cSld name="2_Speaker Intro">
    <p:spTree>
      <p:nvGrpSpPr>
        <p:cNvPr id="1" name="Shape 36"/>
        <p:cNvGrpSpPr/>
        <p:nvPr/>
      </p:nvGrpSpPr>
      <p:grpSpPr>
        <a:xfrm>
          <a:off x="0" y="0"/>
          <a:ext cx="0" cy="0"/>
          <a:chOff x="0" y="0"/>
          <a:chExt cx="0" cy="0"/>
        </a:xfrm>
      </p:grpSpPr>
      <p:sp>
        <p:nvSpPr>
          <p:cNvPr id="37" name="Shape 37"/>
          <p:cNvSpPr>
            <a:spLocks noGrp="1"/>
          </p:cNvSpPr>
          <p:nvPr>
            <p:ph type="pic" idx="2"/>
          </p:nvPr>
        </p:nvSpPr>
        <p:spPr>
          <a:xfrm>
            <a:off x="1176870" y="550912"/>
            <a:ext cx="2688167" cy="2571751"/>
          </a:xfrm>
          <a:prstGeom prst="rect">
            <a:avLst/>
          </a:prstGeom>
          <a:noFill/>
          <a:ln>
            <a:noFill/>
          </a:ln>
        </p:spPr>
        <p:txBody>
          <a:bodyPr spcFirstLastPara="1" wrap="square" lIns="91425" tIns="91425" rIns="91425" bIns="91425" anchor="t" anchorCtr="0"/>
          <a:lstStyle>
            <a:lvl1pPr marR="0" lvl="0" algn="ctr" rtl="0">
              <a:spcBef>
                <a:spcPts val="0"/>
              </a:spcBef>
              <a:spcAft>
                <a:spcPts val="0"/>
              </a:spcAft>
              <a:buClr>
                <a:schemeClr val="dk1"/>
              </a:buClr>
              <a:buSzPts val="1400"/>
              <a:buFont typeface="Arial"/>
              <a:buNone/>
              <a:defRPr sz="1400" b="0" i="0" u="none" strike="noStrike" cap="none">
                <a:solidFill>
                  <a:schemeClr val="dk1"/>
                </a:solidFill>
                <a:latin typeface="Arial"/>
                <a:ea typeface="Arial"/>
                <a:cs typeface="Arial"/>
                <a:sym typeface="Arial"/>
              </a:defRPr>
            </a:lvl1pPr>
            <a:lvl2pPr marR="0" lvl="1" algn="l" rtl="0">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R="0" lvl="2"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R="0" lvl="3"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R="0" lvl="4"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R="0" lvl="5"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R="0" lvl="6"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R="0" lvl="7"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R="0" lvl="8"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dirty="0"/>
          </a:p>
        </p:txBody>
      </p:sp>
      <p:sp>
        <p:nvSpPr>
          <p:cNvPr id="38" name="Shape 38"/>
          <p:cNvSpPr/>
          <p:nvPr/>
        </p:nvSpPr>
        <p:spPr>
          <a:xfrm rot="5400000">
            <a:off x="-699030" y="1246767"/>
            <a:ext cx="2574927" cy="1176867"/>
          </a:xfrm>
          <a:prstGeom prst="rect">
            <a:avLst/>
          </a:prstGeom>
          <a:solidFill>
            <a:srgbClr val="236192"/>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dirty="0">
              <a:solidFill>
                <a:srgbClr val="3D527F"/>
              </a:solidFill>
              <a:latin typeface="Arial"/>
              <a:ea typeface="Arial"/>
              <a:cs typeface="Arial"/>
              <a:sym typeface="Arial"/>
            </a:endParaRPr>
          </a:p>
        </p:txBody>
      </p:sp>
      <p:sp>
        <p:nvSpPr>
          <p:cNvPr id="39" name="Shape 39"/>
          <p:cNvSpPr txBox="1">
            <a:spLocks noGrp="1"/>
          </p:cNvSpPr>
          <p:nvPr>
            <p:ph type="body" idx="1"/>
          </p:nvPr>
        </p:nvSpPr>
        <p:spPr>
          <a:xfrm>
            <a:off x="4555079" y="1324718"/>
            <a:ext cx="7636932" cy="852172"/>
          </a:xfrm>
          <a:prstGeom prst="rect">
            <a:avLst/>
          </a:prstGeom>
          <a:noFill/>
          <a:ln>
            <a:noFill/>
          </a:ln>
        </p:spPr>
        <p:txBody>
          <a:bodyPr spcFirstLastPara="1" wrap="square" lIns="91425" tIns="91425" rIns="91425" bIns="91425" anchor="t" anchorCtr="0"/>
          <a:lstStyle>
            <a:lvl1pPr marL="457200" marR="0" lvl="0" indent="-228600" algn="l" rtl="0">
              <a:lnSpc>
                <a:spcPct val="100000"/>
              </a:lnSpc>
              <a:spcBef>
                <a:spcPts val="0"/>
              </a:spcBef>
              <a:spcAft>
                <a:spcPts val="0"/>
              </a:spcAft>
              <a:buClr>
                <a:schemeClr val="dk1"/>
              </a:buClr>
              <a:buSzPts val="2400"/>
              <a:buFont typeface="Arial"/>
              <a:buNone/>
              <a:defRPr sz="2400" b="0" i="0" u="none" strike="noStrike" cap="none">
                <a:solidFill>
                  <a:schemeClr val="dk1"/>
                </a:solidFill>
                <a:latin typeface="Arial"/>
                <a:ea typeface="Arial"/>
                <a:cs typeface="Arial"/>
                <a:sym typeface="Arial"/>
              </a:defRPr>
            </a:lvl1pPr>
            <a:lvl2pPr marL="914400" marR="0" lvl="1" indent="-406400" algn="l" rtl="0">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cxnSp>
        <p:nvCxnSpPr>
          <p:cNvPr id="40" name="Shape 40"/>
          <p:cNvCxnSpPr/>
          <p:nvPr/>
        </p:nvCxnSpPr>
        <p:spPr>
          <a:xfrm>
            <a:off x="4555067" y="2176889"/>
            <a:ext cx="7636933" cy="0"/>
          </a:xfrm>
          <a:prstGeom prst="straightConnector1">
            <a:avLst/>
          </a:prstGeom>
          <a:noFill/>
          <a:ln w="19050" cap="flat" cmpd="sng">
            <a:solidFill>
              <a:srgbClr val="3F3F3F"/>
            </a:solidFill>
            <a:prstDash val="solid"/>
            <a:round/>
            <a:headEnd type="none" w="sm" len="sm"/>
            <a:tailEnd type="none" w="sm" len="sm"/>
          </a:ln>
        </p:spPr>
      </p:cxnSp>
      <p:sp>
        <p:nvSpPr>
          <p:cNvPr id="41" name="Shape 41"/>
          <p:cNvSpPr txBox="1">
            <a:spLocks noGrp="1"/>
          </p:cNvSpPr>
          <p:nvPr>
            <p:ph type="body" idx="3"/>
          </p:nvPr>
        </p:nvSpPr>
        <p:spPr>
          <a:xfrm>
            <a:off x="4555067" y="547738"/>
            <a:ext cx="7636933" cy="650875"/>
          </a:xfrm>
          <a:prstGeom prst="rect">
            <a:avLst/>
          </a:prstGeom>
          <a:noFill/>
          <a:ln>
            <a:noFill/>
          </a:ln>
        </p:spPr>
        <p:txBody>
          <a:bodyPr spcFirstLastPara="1" wrap="square" lIns="91425" tIns="91425" rIns="91425" bIns="91425" anchor="t" anchorCtr="0"/>
          <a:lstStyle>
            <a:lvl1pPr marL="457200" marR="0" lvl="0" indent="-228600" algn="l" rtl="0">
              <a:spcBef>
                <a:spcPts val="720"/>
              </a:spcBef>
              <a:spcAft>
                <a:spcPts val="0"/>
              </a:spcAft>
              <a:buClr>
                <a:srgbClr val="236192"/>
              </a:buClr>
              <a:buSzPts val="3600"/>
              <a:buFont typeface="Arial"/>
              <a:buNone/>
              <a:defRPr sz="3600" b="1" i="0" u="none" strike="noStrike" cap="none">
                <a:solidFill>
                  <a:srgbClr val="236192"/>
                </a:solidFill>
                <a:latin typeface="Arial"/>
                <a:ea typeface="Arial"/>
                <a:cs typeface="Arial"/>
                <a:sym typeface="Arial"/>
              </a:defRPr>
            </a:lvl1pPr>
            <a:lvl2pPr marL="914400" marR="0" lvl="1" indent="-406400" algn="l" rtl="0">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42" name="Shape 42"/>
          <p:cNvSpPr txBox="1">
            <a:spLocks noGrp="1"/>
          </p:cNvSpPr>
          <p:nvPr>
            <p:ph type="body" idx="4"/>
          </p:nvPr>
        </p:nvSpPr>
        <p:spPr>
          <a:xfrm>
            <a:off x="1176870" y="550909"/>
            <a:ext cx="215900" cy="2571752"/>
          </a:xfrm>
          <a:prstGeom prst="rect">
            <a:avLst/>
          </a:prstGeom>
          <a:solidFill>
            <a:srgbClr val="236192">
              <a:alpha val="71764"/>
            </a:srgbClr>
          </a:solidFill>
          <a:ln>
            <a:noFill/>
          </a:ln>
        </p:spPr>
        <p:txBody>
          <a:bodyPr spcFirstLastPara="1" wrap="square" lIns="91425" tIns="91425" rIns="91425" bIns="91425" anchor="t" anchorCtr="0"/>
          <a:lstStyle>
            <a:lvl1pPr marL="457200" marR="0" lvl="0" indent="-228600" algn="l" rtl="0">
              <a:spcBef>
                <a:spcPts val="640"/>
              </a:spcBef>
              <a:spcAft>
                <a:spcPts val="0"/>
              </a:spcAft>
              <a:buClr>
                <a:schemeClr val="accent1"/>
              </a:buClr>
              <a:buSzPts val="3200"/>
              <a:buFont typeface="Arial"/>
              <a:buNone/>
              <a:defRPr sz="3200" b="0" i="0" u="none" strike="noStrike" cap="none">
                <a:solidFill>
                  <a:schemeClr val="accent1"/>
                </a:solidFill>
                <a:latin typeface="Arial"/>
                <a:ea typeface="Arial"/>
                <a:cs typeface="Arial"/>
                <a:sym typeface="Arial"/>
              </a:defRPr>
            </a:lvl1pPr>
            <a:lvl2pPr marL="914400" marR="0" lvl="1" indent="-406400" algn="l" rtl="0">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43" name="Shape 43"/>
          <p:cNvSpPr>
            <a:spLocks noGrp="1"/>
          </p:cNvSpPr>
          <p:nvPr>
            <p:ph type="pic" idx="5"/>
          </p:nvPr>
        </p:nvSpPr>
        <p:spPr>
          <a:xfrm>
            <a:off x="1176870" y="3595111"/>
            <a:ext cx="2688167" cy="2571751"/>
          </a:xfrm>
          <a:prstGeom prst="rect">
            <a:avLst/>
          </a:prstGeom>
          <a:noFill/>
          <a:ln>
            <a:noFill/>
          </a:ln>
        </p:spPr>
        <p:txBody>
          <a:bodyPr spcFirstLastPara="1" wrap="square" lIns="91425" tIns="91425" rIns="91425" bIns="91425" anchor="t" anchorCtr="0"/>
          <a:lstStyle>
            <a:lvl1pPr marR="0" lvl="0" algn="ctr" rtl="0">
              <a:spcBef>
                <a:spcPts val="0"/>
              </a:spcBef>
              <a:spcAft>
                <a:spcPts val="0"/>
              </a:spcAft>
              <a:buClr>
                <a:schemeClr val="dk1"/>
              </a:buClr>
              <a:buSzPts val="1400"/>
              <a:buFont typeface="Arial"/>
              <a:buNone/>
              <a:defRPr sz="1400" b="0" i="0" u="none" strike="noStrike" cap="none">
                <a:solidFill>
                  <a:schemeClr val="dk1"/>
                </a:solidFill>
                <a:latin typeface="Arial"/>
                <a:ea typeface="Arial"/>
                <a:cs typeface="Arial"/>
                <a:sym typeface="Arial"/>
              </a:defRPr>
            </a:lvl1pPr>
            <a:lvl2pPr marR="0" lvl="1" algn="l" rtl="0">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R="0" lvl="2"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R="0" lvl="3"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R="0" lvl="4"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R="0" lvl="5"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R="0" lvl="6"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R="0" lvl="7"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R="0" lvl="8"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dirty="0"/>
          </a:p>
        </p:txBody>
      </p:sp>
      <p:sp>
        <p:nvSpPr>
          <p:cNvPr id="44" name="Shape 44"/>
          <p:cNvSpPr/>
          <p:nvPr/>
        </p:nvSpPr>
        <p:spPr>
          <a:xfrm rot="5400000">
            <a:off x="-699030" y="4290966"/>
            <a:ext cx="2574927" cy="1176867"/>
          </a:xfrm>
          <a:prstGeom prst="rect">
            <a:avLst/>
          </a:prstGeom>
          <a:solidFill>
            <a:srgbClr val="236192"/>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dirty="0">
              <a:solidFill>
                <a:srgbClr val="3D527F"/>
              </a:solidFill>
              <a:latin typeface="Arial"/>
              <a:ea typeface="Arial"/>
              <a:cs typeface="Arial"/>
              <a:sym typeface="Arial"/>
            </a:endParaRPr>
          </a:p>
        </p:txBody>
      </p:sp>
      <p:sp>
        <p:nvSpPr>
          <p:cNvPr id="45" name="Shape 45"/>
          <p:cNvSpPr txBox="1">
            <a:spLocks noGrp="1"/>
          </p:cNvSpPr>
          <p:nvPr>
            <p:ph type="body" idx="6"/>
          </p:nvPr>
        </p:nvSpPr>
        <p:spPr>
          <a:xfrm>
            <a:off x="4555079" y="4368917"/>
            <a:ext cx="7636932" cy="852172"/>
          </a:xfrm>
          <a:prstGeom prst="rect">
            <a:avLst/>
          </a:prstGeom>
          <a:noFill/>
          <a:ln>
            <a:noFill/>
          </a:ln>
        </p:spPr>
        <p:txBody>
          <a:bodyPr spcFirstLastPara="1" wrap="square" lIns="91425" tIns="91425" rIns="91425" bIns="91425" anchor="t" anchorCtr="0"/>
          <a:lstStyle>
            <a:lvl1pPr marL="457200" marR="0" lvl="0" indent="-228600" algn="l" rtl="0">
              <a:lnSpc>
                <a:spcPct val="100000"/>
              </a:lnSpc>
              <a:spcBef>
                <a:spcPts val="0"/>
              </a:spcBef>
              <a:spcAft>
                <a:spcPts val="0"/>
              </a:spcAft>
              <a:buClr>
                <a:schemeClr val="dk1"/>
              </a:buClr>
              <a:buSzPts val="2400"/>
              <a:buFont typeface="Arial"/>
              <a:buNone/>
              <a:defRPr sz="2400" b="0" i="0" u="none" strike="noStrike" cap="none">
                <a:solidFill>
                  <a:schemeClr val="dk1"/>
                </a:solidFill>
                <a:latin typeface="Arial"/>
                <a:ea typeface="Arial"/>
                <a:cs typeface="Arial"/>
                <a:sym typeface="Arial"/>
              </a:defRPr>
            </a:lvl1pPr>
            <a:lvl2pPr marL="914400" marR="0" lvl="1" indent="-406400" algn="l" rtl="0">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cxnSp>
        <p:nvCxnSpPr>
          <p:cNvPr id="46" name="Shape 46"/>
          <p:cNvCxnSpPr/>
          <p:nvPr/>
        </p:nvCxnSpPr>
        <p:spPr>
          <a:xfrm>
            <a:off x="4555067" y="5221088"/>
            <a:ext cx="7636933" cy="0"/>
          </a:xfrm>
          <a:prstGeom prst="straightConnector1">
            <a:avLst/>
          </a:prstGeom>
          <a:noFill/>
          <a:ln w="19050" cap="flat" cmpd="sng">
            <a:solidFill>
              <a:srgbClr val="3F3F3F"/>
            </a:solidFill>
            <a:prstDash val="solid"/>
            <a:round/>
            <a:headEnd type="none" w="sm" len="sm"/>
            <a:tailEnd type="none" w="sm" len="sm"/>
          </a:ln>
        </p:spPr>
      </p:cxnSp>
      <p:sp>
        <p:nvSpPr>
          <p:cNvPr id="47" name="Shape 47"/>
          <p:cNvSpPr txBox="1">
            <a:spLocks noGrp="1"/>
          </p:cNvSpPr>
          <p:nvPr>
            <p:ph type="body" idx="7"/>
          </p:nvPr>
        </p:nvSpPr>
        <p:spPr>
          <a:xfrm>
            <a:off x="4555067" y="3591936"/>
            <a:ext cx="7636933" cy="650875"/>
          </a:xfrm>
          <a:prstGeom prst="rect">
            <a:avLst/>
          </a:prstGeom>
          <a:noFill/>
          <a:ln>
            <a:noFill/>
          </a:ln>
        </p:spPr>
        <p:txBody>
          <a:bodyPr spcFirstLastPara="1" wrap="square" lIns="91425" tIns="91425" rIns="91425" bIns="91425" anchor="t" anchorCtr="0"/>
          <a:lstStyle>
            <a:lvl1pPr marL="457200" marR="0" lvl="0" indent="-228600" algn="l" rtl="0">
              <a:spcBef>
                <a:spcPts val="720"/>
              </a:spcBef>
              <a:spcAft>
                <a:spcPts val="0"/>
              </a:spcAft>
              <a:buClr>
                <a:srgbClr val="236192"/>
              </a:buClr>
              <a:buSzPts val="3600"/>
              <a:buFont typeface="Arial"/>
              <a:buNone/>
              <a:defRPr sz="3600" b="1" i="0" u="none" strike="noStrike" cap="none">
                <a:solidFill>
                  <a:srgbClr val="236192"/>
                </a:solidFill>
                <a:latin typeface="Arial"/>
                <a:ea typeface="Arial"/>
                <a:cs typeface="Arial"/>
                <a:sym typeface="Arial"/>
              </a:defRPr>
            </a:lvl1pPr>
            <a:lvl2pPr marL="914400" marR="0" lvl="1" indent="-406400" algn="l" rtl="0">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48" name="Shape 48"/>
          <p:cNvSpPr txBox="1">
            <a:spLocks noGrp="1"/>
          </p:cNvSpPr>
          <p:nvPr>
            <p:ph type="body" idx="8"/>
          </p:nvPr>
        </p:nvSpPr>
        <p:spPr>
          <a:xfrm>
            <a:off x="1176870" y="3595108"/>
            <a:ext cx="215900" cy="2571752"/>
          </a:xfrm>
          <a:prstGeom prst="rect">
            <a:avLst/>
          </a:prstGeom>
          <a:solidFill>
            <a:srgbClr val="236192">
              <a:alpha val="71764"/>
            </a:srgbClr>
          </a:solidFill>
          <a:ln>
            <a:noFill/>
          </a:ln>
        </p:spPr>
        <p:txBody>
          <a:bodyPr spcFirstLastPara="1" wrap="square" lIns="91425" tIns="91425" rIns="91425" bIns="91425" anchor="t" anchorCtr="0"/>
          <a:lstStyle>
            <a:lvl1pPr marL="457200" marR="0" lvl="0" indent="-228600" algn="l" rtl="0">
              <a:spcBef>
                <a:spcPts val="640"/>
              </a:spcBef>
              <a:spcAft>
                <a:spcPts val="0"/>
              </a:spcAft>
              <a:buClr>
                <a:schemeClr val="accent1"/>
              </a:buClr>
              <a:buSzPts val="3200"/>
              <a:buFont typeface="Arial"/>
              <a:buNone/>
              <a:defRPr sz="3200" b="0" i="0" u="none" strike="noStrike" cap="none">
                <a:solidFill>
                  <a:schemeClr val="accent1"/>
                </a:solidFill>
                <a:latin typeface="Arial"/>
                <a:ea typeface="Arial"/>
                <a:cs typeface="Arial"/>
                <a:sym typeface="Arial"/>
              </a:defRPr>
            </a:lvl1pPr>
            <a:lvl2pPr marL="914400" marR="0" lvl="1" indent="-406400" algn="l" rtl="0">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Tree>
    <p:extLst>
      <p:ext uri="{BB962C8B-B14F-4D97-AF65-F5344CB8AC3E}">
        <p14:creationId xmlns:p14="http://schemas.microsoft.com/office/powerpoint/2010/main" val="38677172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3.xml><?xml version="1.0" encoding="utf-8"?>
<p:sldLayout xmlns:a="http://schemas.openxmlformats.org/drawingml/2006/main" xmlns:r="http://schemas.openxmlformats.org/officeDocument/2006/relationships" xmlns:p="http://schemas.openxmlformats.org/presentationml/2006/main" matchingName="New Section">
  <p:cSld name="New Section">
    <p:spTree>
      <p:nvGrpSpPr>
        <p:cNvPr id="1" name="Shape 49"/>
        <p:cNvGrpSpPr/>
        <p:nvPr/>
      </p:nvGrpSpPr>
      <p:grpSpPr>
        <a:xfrm>
          <a:off x="0" y="0"/>
          <a:ext cx="0" cy="0"/>
          <a:chOff x="0" y="0"/>
          <a:chExt cx="0" cy="0"/>
        </a:xfrm>
      </p:grpSpPr>
      <p:sp>
        <p:nvSpPr>
          <p:cNvPr id="50" name="Shape 50"/>
          <p:cNvSpPr/>
          <p:nvPr/>
        </p:nvSpPr>
        <p:spPr>
          <a:xfrm>
            <a:off x="0" y="0"/>
            <a:ext cx="12192000" cy="6858000"/>
          </a:xfrm>
          <a:prstGeom prst="rect">
            <a:avLst/>
          </a:prstGeom>
          <a:solidFill>
            <a:srgbClr val="00AFD7"/>
          </a:solidFill>
          <a:ln w="9525" cap="flat" cmpd="sng">
            <a:solidFill>
              <a:srgbClr val="00ADD7"/>
            </a:solidFill>
            <a:prstDash val="solid"/>
            <a:round/>
            <a:headEnd type="none" w="sm" len="sm"/>
            <a:tailEnd type="none" w="sm" len="sm"/>
          </a:ln>
          <a:effectLst>
            <a:outerShdw blurRad="40000" dist="23000" dir="5400000" rotWithShape="0">
              <a:srgbClr val="000000">
                <a:alpha val="34901"/>
              </a:srgbClr>
            </a:outerShdw>
          </a:effectLst>
        </p:spPr>
        <p:txBody>
          <a:bodyPr spcFirstLastPara="1" wrap="square" lIns="91425" tIns="45700" rIns="91425" bIns="45700" anchor="ctr" anchorCtr="0">
            <a:noAutofit/>
          </a:bodyPr>
          <a:lstStyle/>
          <a:p>
            <a:pPr marL="0" marR="0" lvl="0" indent="0" algn="ctr" rtl="0">
              <a:spcBef>
                <a:spcPts val="0"/>
              </a:spcBef>
              <a:spcAft>
                <a:spcPts val="0"/>
              </a:spcAft>
              <a:buNone/>
            </a:pPr>
            <a:endParaRPr sz="1800" dirty="0">
              <a:solidFill>
                <a:schemeClr val="lt1"/>
              </a:solidFill>
              <a:latin typeface="Arial"/>
              <a:ea typeface="Arial"/>
              <a:cs typeface="Arial"/>
              <a:sym typeface="Arial"/>
            </a:endParaRPr>
          </a:p>
        </p:txBody>
      </p:sp>
      <p:sp>
        <p:nvSpPr>
          <p:cNvPr id="51" name="Shape 51"/>
          <p:cNvSpPr txBox="1">
            <a:spLocks noGrp="1"/>
          </p:cNvSpPr>
          <p:nvPr>
            <p:ph type="body" idx="1"/>
          </p:nvPr>
        </p:nvSpPr>
        <p:spPr>
          <a:xfrm>
            <a:off x="420346" y="1108083"/>
            <a:ext cx="10898717" cy="646331"/>
          </a:xfrm>
          <a:prstGeom prst="rect">
            <a:avLst/>
          </a:prstGeom>
          <a:noFill/>
          <a:ln w="28575" cap="flat" cmpd="sng">
            <a:solidFill>
              <a:srgbClr val="FFFFFF"/>
            </a:solidFill>
            <a:prstDash val="solid"/>
            <a:round/>
            <a:headEnd type="none" w="sm" len="sm"/>
            <a:tailEnd type="none" w="sm" len="sm"/>
          </a:ln>
        </p:spPr>
        <p:txBody>
          <a:bodyPr spcFirstLastPara="1" wrap="square" lIns="91425" tIns="91425" rIns="91425" bIns="91425" anchor="t" anchorCtr="0"/>
          <a:lstStyle>
            <a:lvl1pPr marL="457200" marR="0" lvl="0" indent="-228600" algn="l" rtl="0">
              <a:lnSpc>
                <a:spcPct val="100000"/>
              </a:lnSpc>
              <a:spcBef>
                <a:spcPts val="720"/>
              </a:spcBef>
              <a:spcAft>
                <a:spcPts val="0"/>
              </a:spcAft>
              <a:buClr>
                <a:schemeClr val="lt1"/>
              </a:buClr>
              <a:buSzPts val="3600"/>
              <a:buFont typeface="Arial"/>
              <a:buNone/>
              <a:defRPr sz="3600" b="1" i="0" u="none" strike="noStrike" cap="none">
                <a:solidFill>
                  <a:schemeClr val="lt1"/>
                </a:solidFill>
                <a:latin typeface="Arial"/>
                <a:ea typeface="Arial"/>
                <a:cs typeface="Arial"/>
                <a:sym typeface="Arial"/>
              </a:defRPr>
            </a:lvl1pPr>
            <a:lvl2pPr marL="914400" marR="0" lvl="1" indent="-406400" algn="l" rtl="0">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52" name="Shape 52"/>
          <p:cNvSpPr txBox="1">
            <a:spLocks noGrp="1"/>
          </p:cNvSpPr>
          <p:nvPr>
            <p:ph type="body" idx="2"/>
          </p:nvPr>
        </p:nvSpPr>
        <p:spPr>
          <a:xfrm>
            <a:off x="234951" y="850901"/>
            <a:ext cx="353483" cy="6007100"/>
          </a:xfrm>
          <a:prstGeom prst="rect">
            <a:avLst/>
          </a:prstGeom>
          <a:solidFill>
            <a:srgbClr val="00AFD7"/>
          </a:solidFill>
          <a:ln>
            <a:noFill/>
          </a:ln>
        </p:spPr>
        <p:txBody>
          <a:bodyPr spcFirstLastPara="1" wrap="square" lIns="91425" tIns="91425" rIns="91425" bIns="91425" anchor="t" anchorCtr="0"/>
          <a:lstStyle>
            <a:lvl1pPr marL="457200" marR="0" lvl="0" indent="-228600" algn="l" rtl="0">
              <a:spcBef>
                <a:spcPts val="640"/>
              </a:spcBef>
              <a:spcAft>
                <a:spcPts val="0"/>
              </a:spcAft>
              <a:buClr>
                <a:schemeClr val="dk1"/>
              </a:buClr>
              <a:buSzPts val="3200"/>
              <a:buFont typeface="Arial"/>
              <a:buNone/>
              <a:defRPr sz="3200" b="0" i="0" u="none" strike="noStrike" cap="none">
                <a:solidFill>
                  <a:schemeClr val="dk1"/>
                </a:solidFill>
                <a:latin typeface="Arial"/>
                <a:ea typeface="Arial"/>
                <a:cs typeface="Arial"/>
                <a:sym typeface="Arial"/>
              </a:defRPr>
            </a:lvl1pPr>
            <a:lvl2pPr marL="914400" marR="0" lvl="1" indent="-406400" algn="l" rtl="0">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53" name="Shape 53"/>
          <p:cNvSpPr txBox="1">
            <a:spLocks noGrp="1"/>
          </p:cNvSpPr>
          <p:nvPr>
            <p:ph type="body" idx="3"/>
          </p:nvPr>
        </p:nvSpPr>
        <p:spPr>
          <a:xfrm>
            <a:off x="11215941" y="850903"/>
            <a:ext cx="353483" cy="5432839"/>
          </a:xfrm>
          <a:prstGeom prst="rect">
            <a:avLst/>
          </a:prstGeom>
          <a:solidFill>
            <a:srgbClr val="00AFD7"/>
          </a:solidFill>
          <a:ln>
            <a:noFill/>
          </a:ln>
        </p:spPr>
        <p:txBody>
          <a:bodyPr spcFirstLastPara="1" wrap="square" lIns="91425" tIns="91425" rIns="91425" bIns="91425" anchor="t" anchorCtr="0"/>
          <a:lstStyle>
            <a:lvl1pPr marL="457200" marR="0" lvl="0" indent="-228600" algn="l" rtl="0">
              <a:spcBef>
                <a:spcPts val="640"/>
              </a:spcBef>
              <a:spcAft>
                <a:spcPts val="0"/>
              </a:spcAft>
              <a:buClr>
                <a:schemeClr val="dk1"/>
              </a:buClr>
              <a:buSzPts val="3200"/>
              <a:buFont typeface="Arial"/>
              <a:buNone/>
              <a:defRPr sz="3200" b="0" i="0" u="none" strike="noStrike" cap="none">
                <a:solidFill>
                  <a:schemeClr val="dk1"/>
                </a:solidFill>
                <a:latin typeface="Arial"/>
                <a:ea typeface="Arial"/>
                <a:cs typeface="Arial"/>
                <a:sym typeface="Arial"/>
              </a:defRPr>
            </a:lvl1pPr>
            <a:lvl2pPr marL="914400" marR="0" lvl="1" indent="-406400" algn="l" rtl="0">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pic>
        <p:nvPicPr>
          <p:cNvPr id="54" name="Shape 54"/>
          <p:cNvPicPr preferRelativeResize="0"/>
          <p:nvPr/>
        </p:nvPicPr>
        <p:blipFill rotWithShape="1">
          <a:blip r:embed="rId2">
            <a:alphaModFix/>
          </a:blip>
          <a:srcRect/>
          <a:stretch/>
        </p:blipFill>
        <p:spPr>
          <a:xfrm>
            <a:off x="11080072" y="6422994"/>
            <a:ext cx="916227" cy="291625"/>
          </a:xfrm>
          <a:prstGeom prst="rect">
            <a:avLst/>
          </a:prstGeom>
          <a:noFill/>
          <a:ln>
            <a:noFill/>
          </a:ln>
        </p:spPr>
      </p:pic>
    </p:spTree>
    <p:extLst>
      <p:ext uri="{BB962C8B-B14F-4D97-AF65-F5344CB8AC3E}">
        <p14:creationId xmlns:p14="http://schemas.microsoft.com/office/powerpoint/2010/main" val="88856954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4.xml><?xml version="1.0" encoding="utf-8"?>
<p:sldLayout xmlns:a="http://schemas.openxmlformats.org/drawingml/2006/main" xmlns:r="http://schemas.openxmlformats.org/officeDocument/2006/relationships" xmlns:p="http://schemas.openxmlformats.org/presentationml/2006/main" matchingName="1_Content- Header">
  <p:cSld name="1_Content- Header">
    <p:spTree>
      <p:nvGrpSpPr>
        <p:cNvPr id="1" name="Shape 55"/>
        <p:cNvGrpSpPr/>
        <p:nvPr/>
      </p:nvGrpSpPr>
      <p:grpSpPr>
        <a:xfrm>
          <a:off x="0" y="0"/>
          <a:ext cx="0" cy="0"/>
          <a:chOff x="0" y="0"/>
          <a:chExt cx="0" cy="0"/>
        </a:xfrm>
      </p:grpSpPr>
      <p:sp>
        <p:nvSpPr>
          <p:cNvPr id="56" name="Shape 56"/>
          <p:cNvSpPr/>
          <p:nvPr/>
        </p:nvSpPr>
        <p:spPr>
          <a:xfrm>
            <a:off x="0" y="6248400"/>
            <a:ext cx="2946400" cy="609600"/>
          </a:xfrm>
          <a:prstGeom prst="rect">
            <a:avLst/>
          </a:prstGeom>
          <a:solidFill>
            <a:srgbClr val="236192"/>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dirty="0">
              <a:solidFill>
                <a:srgbClr val="3D527F"/>
              </a:solidFill>
              <a:latin typeface="Arial"/>
              <a:ea typeface="Arial"/>
              <a:cs typeface="Arial"/>
              <a:sym typeface="Arial"/>
            </a:endParaRPr>
          </a:p>
        </p:txBody>
      </p:sp>
      <p:sp>
        <p:nvSpPr>
          <p:cNvPr id="57" name="Shape 57"/>
          <p:cNvSpPr/>
          <p:nvPr/>
        </p:nvSpPr>
        <p:spPr>
          <a:xfrm>
            <a:off x="2946400" y="6248400"/>
            <a:ext cx="1413933" cy="609600"/>
          </a:xfrm>
          <a:prstGeom prst="rect">
            <a:avLst/>
          </a:prstGeom>
          <a:solidFill>
            <a:srgbClr val="007DBA"/>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dirty="0">
              <a:solidFill>
                <a:srgbClr val="3D527F"/>
              </a:solidFill>
              <a:latin typeface="Arial"/>
              <a:ea typeface="Arial"/>
              <a:cs typeface="Arial"/>
              <a:sym typeface="Arial"/>
            </a:endParaRPr>
          </a:p>
        </p:txBody>
      </p:sp>
      <p:sp>
        <p:nvSpPr>
          <p:cNvPr id="58" name="Shape 58"/>
          <p:cNvSpPr/>
          <p:nvPr/>
        </p:nvSpPr>
        <p:spPr>
          <a:xfrm>
            <a:off x="4360333" y="6248400"/>
            <a:ext cx="7831667" cy="609600"/>
          </a:xfrm>
          <a:prstGeom prst="rect">
            <a:avLst/>
          </a:prstGeom>
          <a:solidFill>
            <a:srgbClr val="00AFD7"/>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dirty="0">
              <a:solidFill>
                <a:srgbClr val="3D527F"/>
              </a:solidFill>
              <a:latin typeface="Arial"/>
              <a:ea typeface="Arial"/>
              <a:cs typeface="Arial"/>
              <a:sym typeface="Arial"/>
            </a:endParaRPr>
          </a:p>
        </p:txBody>
      </p:sp>
      <p:sp>
        <p:nvSpPr>
          <p:cNvPr id="59" name="Shape 59"/>
          <p:cNvSpPr txBox="1">
            <a:spLocks noGrp="1"/>
          </p:cNvSpPr>
          <p:nvPr>
            <p:ph type="body" idx="1"/>
          </p:nvPr>
        </p:nvSpPr>
        <p:spPr>
          <a:xfrm>
            <a:off x="454382" y="457739"/>
            <a:ext cx="11252197" cy="915256"/>
          </a:xfrm>
          <a:prstGeom prst="rect">
            <a:avLst/>
          </a:prstGeom>
          <a:noFill/>
          <a:ln>
            <a:noFill/>
          </a:ln>
        </p:spPr>
        <p:txBody>
          <a:bodyPr spcFirstLastPara="1" wrap="square" lIns="91425" tIns="91425" rIns="91425" bIns="91425" anchor="t" anchorCtr="0"/>
          <a:lstStyle>
            <a:lvl1pPr marL="457200" marR="0" lvl="0" indent="-228600" algn="l" rtl="0">
              <a:spcBef>
                <a:spcPts val="720"/>
              </a:spcBef>
              <a:spcAft>
                <a:spcPts val="0"/>
              </a:spcAft>
              <a:buClr>
                <a:schemeClr val="dk2"/>
              </a:buClr>
              <a:buSzPts val="3600"/>
              <a:buFont typeface="Arial"/>
              <a:buNone/>
              <a:defRPr sz="3600" b="1" i="0" u="none" strike="noStrike" cap="none">
                <a:solidFill>
                  <a:schemeClr val="dk2"/>
                </a:solidFill>
                <a:latin typeface="Arial"/>
                <a:ea typeface="Arial"/>
                <a:cs typeface="Arial"/>
                <a:sym typeface="Arial"/>
              </a:defRPr>
            </a:lvl1pPr>
            <a:lvl2pPr marL="914400" marR="0" lvl="1" indent="-406400" algn="l" rtl="0">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pic>
        <p:nvPicPr>
          <p:cNvPr id="60" name="Shape 60"/>
          <p:cNvPicPr preferRelativeResize="0"/>
          <p:nvPr/>
        </p:nvPicPr>
        <p:blipFill rotWithShape="1">
          <a:blip r:embed="rId2">
            <a:alphaModFix/>
          </a:blip>
          <a:srcRect/>
          <a:stretch/>
        </p:blipFill>
        <p:spPr>
          <a:xfrm>
            <a:off x="11080072" y="6422994"/>
            <a:ext cx="916227" cy="291625"/>
          </a:xfrm>
          <a:prstGeom prst="rect">
            <a:avLst/>
          </a:prstGeom>
          <a:noFill/>
          <a:ln>
            <a:noFill/>
          </a:ln>
        </p:spPr>
      </p:pic>
    </p:spTree>
    <p:extLst>
      <p:ext uri="{BB962C8B-B14F-4D97-AF65-F5344CB8AC3E}">
        <p14:creationId xmlns:p14="http://schemas.microsoft.com/office/powerpoint/2010/main" val="320459349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5.xml><?xml version="1.0" encoding="utf-8"?>
<p:sldLayout xmlns:a="http://schemas.openxmlformats.org/drawingml/2006/main" xmlns:r="http://schemas.openxmlformats.org/officeDocument/2006/relationships" xmlns:p="http://schemas.openxmlformats.org/presentationml/2006/main" matchingName="Content - Bar">
  <p:cSld name="Content - Bar">
    <p:spTree>
      <p:nvGrpSpPr>
        <p:cNvPr id="1" name="Shape 61"/>
        <p:cNvGrpSpPr/>
        <p:nvPr/>
      </p:nvGrpSpPr>
      <p:grpSpPr>
        <a:xfrm>
          <a:off x="0" y="0"/>
          <a:ext cx="0" cy="0"/>
          <a:chOff x="0" y="0"/>
          <a:chExt cx="0" cy="0"/>
        </a:xfrm>
      </p:grpSpPr>
      <p:sp>
        <p:nvSpPr>
          <p:cNvPr id="62" name="Shape 62"/>
          <p:cNvSpPr/>
          <p:nvPr/>
        </p:nvSpPr>
        <p:spPr>
          <a:xfrm>
            <a:off x="0" y="6248400"/>
            <a:ext cx="2946400" cy="609600"/>
          </a:xfrm>
          <a:prstGeom prst="rect">
            <a:avLst/>
          </a:prstGeom>
          <a:solidFill>
            <a:srgbClr val="236192"/>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dirty="0">
              <a:solidFill>
                <a:srgbClr val="3D527F"/>
              </a:solidFill>
              <a:latin typeface="Arial"/>
              <a:ea typeface="Arial"/>
              <a:cs typeface="Arial"/>
              <a:sym typeface="Arial"/>
            </a:endParaRPr>
          </a:p>
        </p:txBody>
      </p:sp>
      <p:sp>
        <p:nvSpPr>
          <p:cNvPr id="63" name="Shape 63"/>
          <p:cNvSpPr/>
          <p:nvPr/>
        </p:nvSpPr>
        <p:spPr>
          <a:xfrm>
            <a:off x="2946400" y="6248400"/>
            <a:ext cx="1413933" cy="609600"/>
          </a:xfrm>
          <a:prstGeom prst="rect">
            <a:avLst/>
          </a:prstGeom>
          <a:solidFill>
            <a:srgbClr val="007DBA"/>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dirty="0">
              <a:solidFill>
                <a:srgbClr val="3D527F"/>
              </a:solidFill>
              <a:latin typeface="Arial"/>
              <a:ea typeface="Arial"/>
              <a:cs typeface="Arial"/>
              <a:sym typeface="Arial"/>
            </a:endParaRPr>
          </a:p>
        </p:txBody>
      </p:sp>
      <p:sp>
        <p:nvSpPr>
          <p:cNvPr id="64" name="Shape 64"/>
          <p:cNvSpPr/>
          <p:nvPr/>
        </p:nvSpPr>
        <p:spPr>
          <a:xfrm>
            <a:off x="4360333" y="6248400"/>
            <a:ext cx="7831667" cy="609600"/>
          </a:xfrm>
          <a:prstGeom prst="rect">
            <a:avLst/>
          </a:prstGeom>
          <a:solidFill>
            <a:srgbClr val="00AFD7"/>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dirty="0">
              <a:solidFill>
                <a:srgbClr val="3D527F"/>
              </a:solidFill>
              <a:latin typeface="Arial"/>
              <a:ea typeface="Arial"/>
              <a:cs typeface="Arial"/>
              <a:sym typeface="Arial"/>
            </a:endParaRPr>
          </a:p>
        </p:txBody>
      </p:sp>
      <p:pic>
        <p:nvPicPr>
          <p:cNvPr id="65" name="Shape 65"/>
          <p:cNvPicPr preferRelativeResize="0"/>
          <p:nvPr/>
        </p:nvPicPr>
        <p:blipFill rotWithShape="1">
          <a:blip r:embed="rId2">
            <a:alphaModFix/>
          </a:blip>
          <a:srcRect/>
          <a:stretch/>
        </p:blipFill>
        <p:spPr>
          <a:xfrm>
            <a:off x="11080072" y="6422994"/>
            <a:ext cx="916227" cy="291625"/>
          </a:xfrm>
          <a:prstGeom prst="rect">
            <a:avLst/>
          </a:prstGeom>
          <a:noFill/>
          <a:ln>
            <a:noFill/>
          </a:ln>
        </p:spPr>
      </p:pic>
    </p:spTree>
    <p:extLst>
      <p:ext uri="{BB962C8B-B14F-4D97-AF65-F5344CB8AC3E}">
        <p14:creationId xmlns:p14="http://schemas.microsoft.com/office/powerpoint/2010/main" val="299166923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6.xml><?xml version="1.0" encoding="utf-8"?>
<p:sldLayout xmlns:a="http://schemas.openxmlformats.org/drawingml/2006/main" xmlns:r="http://schemas.openxmlformats.org/officeDocument/2006/relationships" xmlns:p="http://schemas.openxmlformats.org/presentationml/2006/main" type="blank">
  <p:cSld name="Leer">
    <p:spTree>
      <p:nvGrpSpPr>
        <p:cNvPr id="1" name="Shape 28"/>
        <p:cNvGrpSpPr/>
        <p:nvPr/>
      </p:nvGrpSpPr>
      <p:grpSpPr>
        <a:xfrm>
          <a:off x="0" y="0"/>
          <a:ext cx="0" cy="0"/>
          <a:chOff x="0" y="0"/>
          <a:chExt cx="0" cy="0"/>
        </a:xfrm>
      </p:grpSpPr>
      <p:sp>
        <p:nvSpPr>
          <p:cNvPr id="29" name="Shape 29"/>
          <p:cNvSpPr txBox="1">
            <a:spLocks noGrp="1"/>
          </p:cNvSpPr>
          <p:nvPr>
            <p:ph type="dt" idx="10"/>
          </p:nvPr>
        </p:nvSpPr>
        <p:spPr>
          <a:xfrm>
            <a:off x="838200" y="6356350"/>
            <a:ext cx="2743197" cy="365124"/>
          </a:xfrm>
          <a:prstGeom prst="rect">
            <a:avLst/>
          </a:prstGeom>
          <a:noFill/>
          <a:ln>
            <a:noFill/>
          </a:ln>
        </p:spPr>
        <p:txBody>
          <a:bodyPr lIns="91425" tIns="91425" rIns="91425" bIns="91425" anchor="ctr" anchorCtr="0"/>
          <a:lstStyle>
            <a:lvl1pPr marL="0" marR="0" lvl="0" indent="0" algn="l" rtl="0">
              <a:spcBef>
                <a:spcPts val="0"/>
              </a:spcBef>
              <a:buClr>
                <a:srgbClr val="888888"/>
              </a:buClr>
              <a:buFont typeface="Calibri"/>
              <a:buNone/>
              <a:defRPr sz="900" b="0" i="0" u="none" strike="noStrike" cap="none">
                <a:solidFill>
                  <a:srgbClr val="888888"/>
                </a:solidFill>
                <a:latin typeface="Calibri"/>
                <a:ea typeface="Calibri"/>
                <a:cs typeface="Calibri"/>
                <a:sym typeface="Calibri"/>
              </a:defRPr>
            </a:lvl1pPr>
            <a:lvl2pPr marL="342900" marR="0" lvl="1" indent="0" algn="l" rtl="0">
              <a:spcBef>
                <a:spcPts val="0"/>
              </a:spcBef>
              <a:buClr>
                <a:schemeClr val="dk1"/>
              </a:buClr>
              <a:buFont typeface="Calibri"/>
              <a:buNone/>
              <a:defRPr sz="1350" b="0" i="0" u="none" strike="noStrike" cap="none">
                <a:solidFill>
                  <a:schemeClr val="dk1"/>
                </a:solidFill>
                <a:latin typeface="Calibri"/>
                <a:ea typeface="Calibri"/>
                <a:cs typeface="Calibri"/>
                <a:sym typeface="Calibri"/>
              </a:defRPr>
            </a:lvl2pPr>
            <a:lvl3pPr marL="685800" marR="0" lvl="2" indent="0" algn="l" rtl="0">
              <a:spcBef>
                <a:spcPts val="0"/>
              </a:spcBef>
              <a:buClr>
                <a:schemeClr val="dk1"/>
              </a:buClr>
              <a:buFont typeface="Calibri"/>
              <a:buNone/>
              <a:defRPr sz="1350" b="0" i="0" u="none" strike="noStrike" cap="none">
                <a:solidFill>
                  <a:schemeClr val="dk1"/>
                </a:solidFill>
                <a:latin typeface="Calibri"/>
                <a:ea typeface="Calibri"/>
                <a:cs typeface="Calibri"/>
                <a:sym typeface="Calibri"/>
              </a:defRPr>
            </a:lvl3pPr>
            <a:lvl4pPr marL="1028700" marR="0" lvl="3" indent="0" algn="l" rtl="0">
              <a:spcBef>
                <a:spcPts val="0"/>
              </a:spcBef>
              <a:buClr>
                <a:schemeClr val="dk1"/>
              </a:buClr>
              <a:buFont typeface="Calibri"/>
              <a:buNone/>
              <a:defRPr sz="1350" b="0" i="0" u="none" strike="noStrike" cap="none">
                <a:solidFill>
                  <a:schemeClr val="dk1"/>
                </a:solidFill>
                <a:latin typeface="Calibri"/>
                <a:ea typeface="Calibri"/>
                <a:cs typeface="Calibri"/>
                <a:sym typeface="Calibri"/>
              </a:defRPr>
            </a:lvl4pPr>
            <a:lvl5pPr marL="1371600" marR="0" lvl="4" indent="0" algn="l" rtl="0">
              <a:spcBef>
                <a:spcPts val="0"/>
              </a:spcBef>
              <a:buClr>
                <a:schemeClr val="dk1"/>
              </a:buClr>
              <a:buFont typeface="Calibri"/>
              <a:buNone/>
              <a:defRPr sz="1350" b="0" i="0" u="none" strike="noStrike" cap="none">
                <a:solidFill>
                  <a:schemeClr val="dk1"/>
                </a:solidFill>
                <a:latin typeface="Calibri"/>
                <a:ea typeface="Calibri"/>
                <a:cs typeface="Calibri"/>
                <a:sym typeface="Calibri"/>
              </a:defRPr>
            </a:lvl5pPr>
            <a:lvl6pPr marL="1714500" marR="0" lvl="5" indent="0" algn="l" rtl="0">
              <a:spcBef>
                <a:spcPts val="0"/>
              </a:spcBef>
              <a:buClr>
                <a:schemeClr val="dk1"/>
              </a:buClr>
              <a:buFont typeface="Calibri"/>
              <a:buNone/>
              <a:defRPr sz="1350" b="0" i="0" u="none" strike="noStrike" cap="none">
                <a:solidFill>
                  <a:schemeClr val="dk1"/>
                </a:solidFill>
                <a:latin typeface="Calibri"/>
                <a:ea typeface="Calibri"/>
                <a:cs typeface="Calibri"/>
                <a:sym typeface="Calibri"/>
              </a:defRPr>
            </a:lvl6pPr>
            <a:lvl7pPr marL="2057400" marR="0" lvl="6" indent="0" algn="l" rtl="0">
              <a:spcBef>
                <a:spcPts val="0"/>
              </a:spcBef>
              <a:buClr>
                <a:schemeClr val="dk1"/>
              </a:buClr>
              <a:buFont typeface="Calibri"/>
              <a:buNone/>
              <a:defRPr sz="1350" b="0" i="0" u="none" strike="noStrike" cap="none">
                <a:solidFill>
                  <a:schemeClr val="dk1"/>
                </a:solidFill>
                <a:latin typeface="Calibri"/>
                <a:ea typeface="Calibri"/>
                <a:cs typeface="Calibri"/>
                <a:sym typeface="Calibri"/>
              </a:defRPr>
            </a:lvl7pPr>
            <a:lvl8pPr marL="2400300" marR="0" lvl="7" indent="0" algn="l" rtl="0">
              <a:spcBef>
                <a:spcPts val="0"/>
              </a:spcBef>
              <a:buClr>
                <a:schemeClr val="dk1"/>
              </a:buClr>
              <a:buFont typeface="Calibri"/>
              <a:buNone/>
              <a:defRPr sz="1350" b="0" i="0" u="none" strike="noStrike" cap="none">
                <a:solidFill>
                  <a:schemeClr val="dk1"/>
                </a:solidFill>
                <a:latin typeface="Calibri"/>
                <a:ea typeface="Calibri"/>
                <a:cs typeface="Calibri"/>
                <a:sym typeface="Calibri"/>
              </a:defRPr>
            </a:lvl8pPr>
            <a:lvl9pPr marL="2743200" marR="0" lvl="8" indent="0" algn="l" rtl="0">
              <a:spcBef>
                <a:spcPts val="0"/>
              </a:spcBef>
              <a:buClr>
                <a:schemeClr val="dk1"/>
              </a:buClr>
              <a:buFont typeface="Calibri"/>
              <a:buNone/>
              <a:defRPr sz="1350" b="0" i="0" u="none" strike="noStrike" cap="none">
                <a:solidFill>
                  <a:schemeClr val="dk1"/>
                </a:solidFill>
                <a:latin typeface="Calibri"/>
                <a:ea typeface="Calibri"/>
                <a:cs typeface="Calibri"/>
                <a:sym typeface="Calibri"/>
              </a:defRPr>
            </a:lvl9pPr>
          </a:lstStyle>
          <a:p>
            <a:fld id="{37565807-604E-2541-8FA5-7B9247B0A204}" type="datetime1">
              <a:rPr lang="en-US" smtClean="0"/>
              <a:t>6/6/2019</a:t>
            </a:fld>
            <a:endParaRPr dirty="0"/>
          </a:p>
        </p:txBody>
      </p:sp>
      <p:sp>
        <p:nvSpPr>
          <p:cNvPr id="30" name="Shape 30"/>
          <p:cNvSpPr txBox="1">
            <a:spLocks noGrp="1"/>
          </p:cNvSpPr>
          <p:nvPr>
            <p:ph type="ftr" idx="11"/>
          </p:nvPr>
        </p:nvSpPr>
        <p:spPr>
          <a:xfrm>
            <a:off x="4038602" y="6356350"/>
            <a:ext cx="4114799" cy="365124"/>
          </a:xfrm>
          <a:prstGeom prst="rect">
            <a:avLst/>
          </a:prstGeom>
          <a:noFill/>
          <a:ln>
            <a:noFill/>
          </a:ln>
        </p:spPr>
        <p:txBody>
          <a:bodyPr lIns="91425" tIns="91425" rIns="91425" bIns="91425" anchor="ctr" anchorCtr="0"/>
          <a:lstStyle>
            <a:lvl1pPr marL="0" marR="0" lvl="0" indent="0" algn="ctr" rtl="0">
              <a:spcBef>
                <a:spcPts val="0"/>
              </a:spcBef>
              <a:buClr>
                <a:srgbClr val="888888"/>
              </a:buClr>
              <a:buFont typeface="Calibri"/>
              <a:buNone/>
              <a:defRPr sz="900" b="0" i="0" u="none" strike="noStrike" cap="none">
                <a:solidFill>
                  <a:srgbClr val="888888"/>
                </a:solidFill>
                <a:latin typeface="Calibri"/>
                <a:ea typeface="Calibri"/>
                <a:cs typeface="Calibri"/>
                <a:sym typeface="Calibri"/>
              </a:defRPr>
            </a:lvl1pPr>
            <a:lvl2pPr marL="342900" marR="0" lvl="1" indent="0" algn="l" rtl="0">
              <a:spcBef>
                <a:spcPts val="0"/>
              </a:spcBef>
              <a:buClr>
                <a:schemeClr val="dk1"/>
              </a:buClr>
              <a:buFont typeface="Calibri"/>
              <a:buNone/>
              <a:defRPr sz="1350" b="0" i="0" u="none" strike="noStrike" cap="none">
                <a:solidFill>
                  <a:schemeClr val="dk1"/>
                </a:solidFill>
                <a:latin typeface="Calibri"/>
                <a:ea typeface="Calibri"/>
                <a:cs typeface="Calibri"/>
                <a:sym typeface="Calibri"/>
              </a:defRPr>
            </a:lvl2pPr>
            <a:lvl3pPr marL="685800" marR="0" lvl="2" indent="0" algn="l" rtl="0">
              <a:spcBef>
                <a:spcPts val="0"/>
              </a:spcBef>
              <a:buClr>
                <a:schemeClr val="dk1"/>
              </a:buClr>
              <a:buFont typeface="Calibri"/>
              <a:buNone/>
              <a:defRPr sz="1350" b="0" i="0" u="none" strike="noStrike" cap="none">
                <a:solidFill>
                  <a:schemeClr val="dk1"/>
                </a:solidFill>
                <a:latin typeface="Calibri"/>
                <a:ea typeface="Calibri"/>
                <a:cs typeface="Calibri"/>
                <a:sym typeface="Calibri"/>
              </a:defRPr>
            </a:lvl3pPr>
            <a:lvl4pPr marL="1028700" marR="0" lvl="3" indent="0" algn="l" rtl="0">
              <a:spcBef>
                <a:spcPts val="0"/>
              </a:spcBef>
              <a:buClr>
                <a:schemeClr val="dk1"/>
              </a:buClr>
              <a:buFont typeface="Calibri"/>
              <a:buNone/>
              <a:defRPr sz="1350" b="0" i="0" u="none" strike="noStrike" cap="none">
                <a:solidFill>
                  <a:schemeClr val="dk1"/>
                </a:solidFill>
                <a:latin typeface="Calibri"/>
                <a:ea typeface="Calibri"/>
                <a:cs typeface="Calibri"/>
                <a:sym typeface="Calibri"/>
              </a:defRPr>
            </a:lvl4pPr>
            <a:lvl5pPr marL="1371600" marR="0" lvl="4" indent="0" algn="l" rtl="0">
              <a:spcBef>
                <a:spcPts val="0"/>
              </a:spcBef>
              <a:buClr>
                <a:schemeClr val="dk1"/>
              </a:buClr>
              <a:buFont typeface="Calibri"/>
              <a:buNone/>
              <a:defRPr sz="1350" b="0" i="0" u="none" strike="noStrike" cap="none">
                <a:solidFill>
                  <a:schemeClr val="dk1"/>
                </a:solidFill>
                <a:latin typeface="Calibri"/>
                <a:ea typeface="Calibri"/>
                <a:cs typeface="Calibri"/>
                <a:sym typeface="Calibri"/>
              </a:defRPr>
            </a:lvl5pPr>
            <a:lvl6pPr marL="1714500" marR="0" lvl="5" indent="0" algn="l" rtl="0">
              <a:spcBef>
                <a:spcPts val="0"/>
              </a:spcBef>
              <a:buClr>
                <a:schemeClr val="dk1"/>
              </a:buClr>
              <a:buFont typeface="Calibri"/>
              <a:buNone/>
              <a:defRPr sz="1350" b="0" i="0" u="none" strike="noStrike" cap="none">
                <a:solidFill>
                  <a:schemeClr val="dk1"/>
                </a:solidFill>
                <a:latin typeface="Calibri"/>
                <a:ea typeface="Calibri"/>
                <a:cs typeface="Calibri"/>
                <a:sym typeface="Calibri"/>
              </a:defRPr>
            </a:lvl6pPr>
            <a:lvl7pPr marL="2057400" marR="0" lvl="6" indent="0" algn="l" rtl="0">
              <a:spcBef>
                <a:spcPts val="0"/>
              </a:spcBef>
              <a:buClr>
                <a:schemeClr val="dk1"/>
              </a:buClr>
              <a:buFont typeface="Calibri"/>
              <a:buNone/>
              <a:defRPr sz="1350" b="0" i="0" u="none" strike="noStrike" cap="none">
                <a:solidFill>
                  <a:schemeClr val="dk1"/>
                </a:solidFill>
                <a:latin typeface="Calibri"/>
                <a:ea typeface="Calibri"/>
                <a:cs typeface="Calibri"/>
                <a:sym typeface="Calibri"/>
              </a:defRPr>
            </a:lvl7pPr>
            <a:lvl8pPr marL="2400300" marR="0" lvl="7" indent="0" algn="l" rtl="0">
              <a:spcBef>
                <a:spcPts val="0"/>
              </a:spcBef>
              <a:buClr>
                <a:schemeClr val="dk1"/>
              </a:buClr>
              <a:buFont typeface="Calibri"/>
              <a:buNone/>
              <a:defRPr sz="1350" b="0" i="0" u="none" strike="noStrike" cap="none">
                <a:solidFill>
                  <a:schemeClr val="dk1"/>
                </a:solidFill>
                <a:latin typeface="Calibri"/>
                <a:ea typeface="Calibri"/>
                <a:cs typeface="Calibri"/>
                <a:sym typeface="Calibri"/>
              </a:defRPr>
            </a:lvl8pPr>
            <a:lvl9pPr marL="2743200" marR="0" lvl="8" indent="0" algn="l" rtl="0">
              <a:spcBef>
                <a:spcPts val="0"/>
              </a:spcBef>
              <a:buClr>
                <a:schemeClr val="dk1"/>
              </a:buClr>
              <a:buFont typeface="Calibri"/>
              <a:buNone/>
              <a:defRPr sz="1350" b="0" i="0" u="none" strike="noStrike" cap="none">
                <a:solidFill>
                  <a:schemeClr val="dk1"/>
                </a:solidFill>
                <a:latin typeface="Calibri"/>
                <a:ea typeface="Calibri"/>
                <a:cs typeface="Calibri"/>
                <a:sym typeface="Calibri"/>
              </a:defRPr>
            </a:lvl9pPr>
          </a:lstStyle>
          <a:p>
            <a:endParaRPr dirty="0"/>
          </a:p>
        </p:txBody>
      </p:sp>
      <p:sp>
        <p:nvSpPr>
          <p:cNvPr id="31" name="Shape 31"/>
          <p:cNvSpPr txBox="1">
            <a:spLocks noGrp="1"/>
          </p:cNvSpPr>
          <p:nvPr>
            <p:ph type="sldNum" idx="12"/>
          </p:nvPr>
        </p:nvSpPr>
        <p:spPr>
          <a:xfrm>
            <a:off x="8610602" y="6356350"/>
            <a:ext cx="2743197" cy="365124"/>
          </a:xfrm>
          <a:prstGeom prst="rect">
            <a:avLst/>
          </a:prstGeom>
          <a:noFill/>
          <a:ln>
            <a:noFill/>
          </a:ln>
        </p:spPr>
        <p:txBody>
          <a:bodyPr lIns="91425" tIns="45700" rIns="91425" bIns="45700" anchor="ctr" anchorCtr="0">
            <a:noAutofit/>
          </a:bodyPr>
          <a:lstStyle/>
          <a:p>
            <a:pPr algn="r">
              <a:buSzPct val="25000"/>
            </a:pPr>
            <a:fld id="{00000000-1234-1234-1234-123412341234}" type="slidenum">
              <a:rPr lang="de-DE" sz="900" smtClean="0">
                <a:solidFill>
                  <a:srgbClr val="888888"/>
                </a:solidFill>
                <a:latin typeface="Calibri"/>
                <a:ea typeface="Calibri"/>
                <a:cs typeface="Calibri"/>
                <a:sym typeface="Calibri"/>
              </a:rPr>
              <a:pPr algn="r">
                <a:buSzPct val="25000"/>
              </a:pPr>
              <a:t>‹#›</a:t>
            </a:fld>
            <a:endParaRPr lang="de-DE" sz="900" dirty="0">
              <a:solidFill>
                <a:srgbClr val="888888"/>
              </a:solidFill>
              <a:latin typeface="Calibri"/>
              <a:ea typeface="Calibri"/>
              <a:cs typeface="Calibri"/>
              <a:sym typeface="Calibri"/>
            </a:endParaRPr>
          </a:p>
        </p:txBody>
      </p:sp>
    </p:spTree>
    <p:extLst>
      <p:ext uri="{BB962C8B-B14F-4D97-AF65-F5344CB8AC3E}">
        <p14:creationId xmlns:p14="http://schemas.microsoft.com/office/powerpoint/2010/main" val="1884238382"/>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userDrawn="1">
  <p:cSld name="2_Content- Header">
    <p:spTree>
      <p:nvGrpSpPr>
        <p:cNvPr id="1" name=""/>
        <p:cNvGrpSpPr/>
        <p:nvPr/>
      </p:nvGrpSpPr>
      <p:grpSpPr>
        <a:xfrm>
          <a:off x="0" y="0"/>
          <a:ext cx="0" cy="0"/>
          <a:chOff x="0" y="0"/>
          <a:chExt cx="0" cy="0"/>
        </a:xfrm>
      </p:grpSpPr>
      <p:sp>
        <p:nvSpPr>
          <p:cNvPr id="18" name="Rectangle 17"/>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400" dirty="0">
              <a:solidFill>
                <a:srgbClr val="3D527F"/>
              </a:solidFill>
            </a:endParaRPr>
          </a:p>
        </p:txBody>
      </p:sp>
      <p:sp>
        <p:nvSpPr>
          <p:cNvPr id="19" name="Rectangle 18"/>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400" dirty="0">
              <a:solidFill>
                <a:srgbClr val="3D527F"/>
              </a:solidFill>
            </a:endParaRPr>
          </a:p>
        </p:txBody>
      </p:sp>
      <p:sp>
        <p:nvSpPr>
          <p:cNvPr id="20" name="Rectangle 19"/>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400" dirty="0">
              <a:solidFill>
                <a:srgbClr val="3D527F"/>
              </a:solidFill>
            </a:endParaRPr>
          </a:p>
        </p:txBody>
      </p:sp>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3600" b="1" baseline="0">
                <a:solidFill>
                  <a:schemeClr val="tx2"/>
                </a:solidFill>
              </a:defRPr>
            </a:lvl1pPr>
          </a:lstStyle>
          <a:p>
            <a:pPr lvl="0"/>
            <a:r>
              <a:rPr lang="en-US"/>
              <a:t>Title of slide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1080072" y="6422994"/>
            <a:ext cx="916227" cy="29162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420066214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8.xml><?xml version="1.0" encoding="utf-8"?>
<p:sldLayout xmlns:a="http://schemas.openxmlformats.org/drawingml/2006/main" xmlns:r="http://schemas.openxmlformats.org/officeDocument/2006/relationships" xmlns:p="http://schemas.openxmlformats.org/presentationml/2006/main" userDrawn="1">
  <p:cSld name="1_New Section">
    <p:spTree>
      <p:nvGrpSpPr>
        <p:cNvPr id="1" name=""/>
        <p:cNvGrpSpPr/>
        <p:nvPr/>
      </p:nvGrpSpPr>
      <p:grpSpPr>
        <a:xfrm>
          <a:off x="0" y="0"/>
          <a:ext cx="0" cy="0"/>
          <a:chOff x="0" y="0"/>
          <a:chExt cx="0" cy="0"/>
        </a:xfrm>
      </p:grpSpPr>
      <p:sp>
        <p:nvSpPr>
          <p:cNvPr id="3" name="Rectangle 2"/>
          <p:cNvSpPr/>
          <p:nvPr userDrawn="1"/>
        </p:nvSpPr>
        <p:spPr>
          <a:xfrm>
            <a:off x="0" y="0"/>
            <a:ext cx="12192000" cy="6858000"/>
          </a:xfrm>
          <a:prstGeom prst="rect">
            <a:avLst/>
          </a:prstGeom>
          <a:solidFill>
            <a:srgbClr val="00AFD7"/>
          </a:solidFill>
        </p:spPr>
        <p:style>
          <a:lnRef idx="1">
            <a:schemeClr val="accent1"/>
          </a:lnRef>
          <a:fillRef idx="3">
            <a:schemeClr val="accent1"/>
          </a:fillRef>
          <a:effectRef idx="2">
            <a:schemeClr val="accent1"/>
          </a:effectRef>
          <a:fontRef idx="minor">
            <a:schemeClr val="lt1"/>
          </a:fontRef>
        </p:style>
        <p:txBody>
          <a:bodyPr anchor="ctr"/>
          <a:lstStyle/>
          <a:p>
            <a:pPr marL="0" marR="0" lvl="0" indent="0" algn="ctr" defTabSz="342900" rtl="0" eaLnBrk="1" fontAlgn="auto" latinLnBrk="0" hangingPunct="1">
              <a:lnSpc>
                <a:spcPct val="100000"/>
              </a:lnSpc>
              <a:spcBef>
                <a:spcPts val="0"/>
              </a:spcBef>
              <a:spcAft>
                <a:spcPts val="0"/>
              </a:spcAft>
              <a:buClrTx/>
              <a:buSzTx/>
              <a:buFontTx/>
              <a:buNone/>
              <a:tabLst/>
              <a:defRPr/>
            </a:pPr>
            <a:endParaRPr kumimoji="0" lang="en-US" sz="1350" b="0" i="0" u="none" strike="noStrike" kern="1200" cap="none" spc="0" normalizeH="0" baseline="0" noProof="0" dirty="0">
              <a:ln>
                <a:noFill/>
              </a:ln>
              <a:solidFill>
                <a:prstClr val="white"/>
              </a:solidFill>
              <a:effectLst/>
              <a:uLnTx/>
              <a:uFillTx/>
              <a:latin typeface="Segoe UI"/>
              <a:ea typeface="+mn-ea"/>
              <a:cs typeface="+mn-cs"/>
              <a:sym typeface="Arial"/>
            </a:endParaRPr>
          </a:p>
        </p:txBody>
      </p:sp>
      <p:sp>
        <p:nvSpPr>
          <p:cNvPr id="11" name="Text Placeholder 8"/>
          <p:cNvSpPr>
            <a:spLocks noGrp="1"/>
          </p:cNvSpPr>
          <p:nvPr>
            <p:ph type="body" sz="quarter" idx="10" hasCustomPrompt="1"/>
          </p:nvPr>
        </p:nvSpPr>
        <p:spPr>
          <a:xfrm>
            <a:off x="420348" y="1108085"/>
            <a:ext cx="10898717" cy="553998"/>
          </a:xfrm>
          <a:prstGeom prst="rect">
            <a:avLst/>
          </a:prstGeom>
          <a:ln w="28575" cmpd="sng">
            <a:solidFill>
              <a:srgbClr val="FFFFFF"/>
            </a:solidFill>
          </a:ln>
        </p:spPr>
        <p:txBody>
          <a:bodyPr vert="horz" lIns="274320" tIns="45720" rIns="274320" bIns="91440">
            <a:spAutoFit/>
          </a:bodyPr>
          <a:lstStyle>
            <a:lvl1pPr marL="0" marR="0" indent="0" algn="l" defTabSz="342892" rtl="0" eaLnBrk="1" fontAlgn="auto" latinLnBrk="0" hangingPunct="1">
              <a:lnSpc>
                <a:spcPct val="100000"/>
              </a:lnSpc>
              <a:spcBef>
                <a:spcPct val="20000"/>
              </a:spcBef>
              <a:spcAft>
                <a:spcPts val="0"/>
              </a:spcAft>
              <a:buClrTx/>
              <a:buSzTx/>
              <a:buFont typeface="Arial"/>
              <a:buNone/>
              <a:tabLst/>
              <a:defRPr sz="2700" b="1" i="0" cap="all" baseline="0">
                <a:solidFill>
                  <a:schemeClr val="bg1"/>
                </a:solidFill>
              </a:defRPr>
            </a:lvl1pPr>
          </a:lstStyle>
          <a:p>
            <a:pPr marL="0" marR="0" lvl="0" indent="0" algn="l" defTabSz="342892" rtl="0" eaLnBrk="1" fontAlgn="auto" latinLnBrk="0" hangingPunct="1">
              <a:lnSpc>
                <a:spcPct val="100000"/>
              </a:lnSpc>
              <a:spcBef>
                <a:spcPct val="20000"/>
              </a:spcBef>
              <a:spcAft>
                <a:spcPts val="0"/>
              </a:spcAft>
              <a:buClrTx/>
              <a:buSzTx/>
              <a:buFont typeface="Arial"/>
              <a:buNone/>
              <a:tabLst/>
              <a:defRPr/>
            </a:pPr>
            <a:r>
              <a:rPr lang="en-US" sz="2700" b="1">
                <a:solidFill>
                  <a:schemeClr val="bg1"/>
                </a:solidFill>
                <a:cs typeface="Arial" charset="0"/>
              </a:rPr>
              <a:t>NEW SECTION TITLE</a:t>
            </a:r>
          </a:p>
        </p:txBody>
      </p:sp>
      <p:pic>
        <p:nvPicPr>
          <p:cNvPr id="10"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0943823" y="6457307"/>
            <a:ext cx="990984" cy="241012"/>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4" name="Text Placeholder 3"/>
          <p:cNvSpPr>
            <a:spLocks noGrp="1"/>
          </p:cNvSpPr>
          <p:nvPr>
            <p:ph type="body" sz="quarter" idx="11" hasCustomPrompt="1"/>
          </p:nvPr>
        </p:nvSpPr>
        <p:spPr>
          <a:xfrm>
            <a:off x="234953" y="850901"/>
            <a:ext cx="353483" cy="6007100"/>
          </a:xfrm>
          <a:prstGeom prst="rect">
            <a:avLst/>
          </a:prstGeom>
          <a:solidFill>
            <a:srgbClr val="00AFD7"/>
          </a:solidFill>
        </p:spPr>
        <p:txBody>
          <a:bodyPr vert="horz"/>
          <a:lstStyle>
            <a:lvl1pPr marL="0" indent="0">
              <a:buNone/>
              <a:defRPr baseline="0"/>
            </a:lvl1pPr>
          </a:lstStyle>
          <a:p>
            <a:pPr lvl="0"/>
            <a:r>
              <a:rPr lang="en-US"/>
              <a:t>     </a:t>
            </a:r>
          </a:p>
        </p:txBody>
      </p:sp>
      <p:sp>
        <p:nvSpPr>
          <p:cNvPr id="12" name="Text Placeholder 3"/>
          <p:cNvSpPr>
            <a:spLocks noGrp="1"/>
          </p:cNvSpPr>
          <p:nvPr>
            <p:ph type="body" sz="quarter" idx="12" hasCustomPrompt="1"/>
          </p:nvPr>
        </p:nvSpPr>
        <p:spPr>
          <a:xfrm>
            <a:off x="11215941" y="850907"/>
            <a:ext cx="353483" cy="5432839"/>
          </a:xfrm>
          <a:prstGeom prst="rect">
            <a:avLst/>
          </a:prstGeom>
          <a:solidFill>
            <a:srgbClr val="00AFD7"/>
          </a:solidFill>
        </p:spPr>
        <p:txBody>
          <a:bodyPr vert="horz"/>
          <a:lstStyle>
            <a:lvl1pPr marL="0" indent="0">
              <a:buNone/>
              <a:defRPr baseline="0"/>
            </a:lvl1pPr>
          </a:lstStyle>
          <a:p>
            <a:pPr lvl="0"/>
            <a:r>
              <a:rPr lang="en-US"/>
              <a:t>     </a:t>
            </a:r>
          </a:p>
        </p:txBody>
      </p:sp>
    </p:spTree>
    <p:extLst>
      <p:ext uri="{BB962C8B-B14F-4D97-AF65-F5344CB8AC3E}">
        <p14:creationId xmlns:p14="http://schemas.microsoft.com/office/powerpoint/2010/main" val="253364424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9.xml><?xml version="1.0" encoding="utf-8"?>
<p:sldLayout xmlns:a="http://schemas.openxmlformats.org/drawingml/2006/main" xmlns:r="http://schemas.openxmlformats.org/officeDocument/2006/relationships" xmlns:p="http://schemas.openxmlformats.org/presentationml/2006/main" matchingName="Content- Bullet">
  <p:cSld name="Content- Bullet">
    <p:spTree>
      <p:nvGrpSpPr>
        <p:cNvPr id="1" name="Shape 22"/>
        <p:cNvGrpSpPr/>
        <p:nvPr/>
      </p:nvGrpSpPr>
      <p:grpSpPr>
        <a:xfrm>
          <a:off x="0" y="0"/>
          <a:ext cx="0" cy="0"/>
          <a:chOff x="0" y="0"/>
          <a:chExt cx="0" cy="0"/>
        </a:xfrm>
      </p:grpSpPr>
      <p:sp>
        <p:nvSpPr>
          <p:cNvPr id="23" name="Shape 23"/>
          <p:cNvSpPr/>
          <p:nvPr/>
        </p:nvSpPr>
        <p:spPr>
          <a:xfrm>
            <a:off x="0" y="6248400"/>
            <a:ext cx="2946400" cy="609600"/>
          </a:xfrm>
          <a:prstGeom prst="rect">
            <a:avLst/>
          </a:prstGeom>
          <a:solidFill>
            <a:srgbClr val="236192"/>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b="0" i="0" u="none" strike="noStrike" cap="none" dirty="0">
              <a:solidFill>
                <a:srgbClr val="3D527F"/>
              </a:solidFill>
              <a:latin typeface="Arial"/>
              <a:ea typeface="Arial"/>
              <a:cs typeface="Arial"/>
              <a:sym typeface="Arial"/>
            </a:endParaRPr>
          </a:p>
        </p:txBody>
      </p:sp>
      <p:sp>
        <p:nvSpPr>
          <p:cNvPr id="24" name="Shape 24"/>
          <p:cNvSpPr/>
          <p:nvPr/>
        </p:nvSpPr>
        <p:spPr>
          <a:xfrm>
            <a:off x="2946400" y="6248400"/>
            <a:ext cx="1413933" cy="609600"/>
          </a:xfrm>
          <a:prstGeom prst="rect">
            <a:avLst/>
          </a:prstGeom>
          <a:solidFill>
            <a:srgbClr val="007DBA"/>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b="0" i="0" u="none" strike="noStrike" cap="none" dirty="0">
              <a:solidFill>
                <a:srgbClr val="3D527F"/>
              </a:solidFill>
              <a:latin typeface="Arial"/>
              <a:ea typeface="Arial"/>
              <a:cs typeface="Arial"/>
              <a:sym typeface="Arial"/>
            </a:endParaRPr>
          </a:p>
        </p:txBody>
      </p:sp>
      <p:sp>
        <p:nvSpPr>
          <p:cNvPr id="25" name="Shape 25"/>
          <p:cNvSpPr/>
          <p:nvPr/>
        </p:nvSpPr>
        <p:spPr>
          <a:xfrm>
            <a:off x="4360333" y="6248400"/>
            <a:ext cx="7831667" cy="609600"/>
          </a:xfrm>
          <a:prstGeom prst="rect">
            <a:avLst/>
          </a:prstGeom>
          <a:solidFill>
            <a:srgbClr val="00AFD7"/>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b="0" i="0" u="none" strike="noStrike" cap="none" dirty="0">
              <a:solidFill>
                <a:srgbClr val="3D527F"/>
              </a:solidFill>
              <a:latin typeface="Arial"/>
              <a:ea typeface="Arial"/>
              <a:cs typeface="Arial"/>
              <a:sym typeface="Arial"/>
            </a:endParaRPr>
          </a:p>
        </p:txBody>
      </p:sp>
      <p:sp>
        <p:nvSpPr>
          <p:cNvPr id="26" name="Shape 26"/>
          <p:cNvSpPr txBox="1">
            <a:spLocks noGrp="1"/>
          </p:cNvSpPr>
          <p:nvPr>
            <p:ph type="body" idx="1"/>
          </p:nvPr>
        </p:nvSpPr>
        <p:spPr>
          <a:xfrm>
            <a:off x="454382" y="457739"/>
            <a:ext cx="11252197" cy="915256"/>
          </a:xfrm>
          <a:prstGeom prst="rect">
            <a:avLst/>
          </a:prstGeom>
          <a:noFill/>
          <a:ln>
            <a:noFill/>
          </a:ln>
        </p:spPr>
        <p:txBody>
          <a:bodyPr spcFirstLastPara="1" wrap="square" lIns="91425" tIns="91425" rIns="91425" bIns="91425" anchor="t" anchorCtr="0"/>
          <a:lstStyle>
            <a:lvl1pPr marL="457200" marR="0" lvl="0" indent="-228600" algn="l" rtl="0">
              <a:spcBef>
                <a:spcPts val="720"/>
              </a:spcBef>
              <a:spcAft>
                <a:spcPts val="0"/>
              </a:spcAft>
              <a:buClr>
                <a:schemeClr val="dk2"/>
              </a:buClr>
              <a:buSzPts val="3600"/>
              <a:buFont typeface="Arial"/>
              <a:buNone/>
              <a:defRPr sz="3600" b="1" i="0" u="none" strike="noStrike" cap="none">
                <a:solidFill>
                  <a:schemeClr val="dk2"/>
                </a:solidFill>
                <a:latin typeface="Arial"/>
                <a:ea typeface="Arial"/>
                <a:cs typeface="Arial"/>
                <a:sym typeface="Arial"/>
              </a:defRPr>
            </a:lvl1pPr>
            <a:lvl2pPr marL="914400" marR="0" lvl="1" indent="-406400" algn="l" rtl="0">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pic>
        <p:nvPicPr>
          <p:cNvPr id="27" name="Shape 27"/>
          <p:cNvPicPr preferRelativeResize="0"/>
          <p:nvPr/>
        </p:nvPicPr>
        <p:blipFill rotWithShape="1">
          <a:blip r:embed="rId2">
            <a:alphaModFix/>
          </a:blip>
          <a:srcRect/>
          <a:stretch/>
        </p:blipFill>
        <p:spPr>
          <a:xfrm>
            <a:off x="11080072" y="6422994"/>
            <a:ext cx="916227" cy="291625"/>
          </a:xfrm>
          <a:prstGeom prst="rect">
            <a:avLst/>
          </a:prstGeom>
          <a:noFill/>
          <a:ln>
            <a:noFill/>
          </a:ln>
        </p:spPr>
      </p:pic>
      <p:sp>
        <p:nvSpPr>
          <p:cNvPr id="28" name="Shape 28"/>
          <p:cNvSpPr txBox="1">
            <a:spLocks noGrp="1"/>
          </p:cNvSpPr>
          <p:nvPr>
            <p:ph type="body" idx="2"/>
          </p:nvPr>
        </p:nvSpPr>
        <p:spPr>
          <a:xfrm>
            <a:off x="454382" y="1372997"/>
            <a:ext cx="11252197" cy="4475171"/>
          </a:xfrm>
          <a:prstGeom prst="rect">
            <a:avLst/>
          </a:prstGeom>
          <a:noFill/>
          <a:ln>
            <a:noFill/>
          </a:ln>
        </p:spPr>
        <p:txBody>
          <a:bodyPr spcFirstLastPara="1" wrap="square" lIns="91425" tIns="91425" rIns="91425" bIns="91425" anchor="t" anchorCtr="0"/>
          <a:lstStyle>
            <a:lvl1pPr marL="457200" marR="0" lvl="0" indent="-381000"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1pPr>
            <a:lvl2pPr marL="914400" marR="0" lvl="1"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2pPr>
            <a:lvl3pPr marL="1371600" marR="0" lvl="2" indent="-342900" algn="l" rtl="0">
              <a:spcBef>
                <a:spcPts val="36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3pPr>
            <a:lvl4pPr marL="1828800" marR="0" lvl="3" indent="-330200" algn="l" rtl="0">
              <a:spcBef>
                <a:spcPts val="320"/>
              </a:spcBef>
              <a:spcAft>
                <a:spcPts val="0"/>
              </a:spcAft>
              <a:buClr>
                <a:schemeClr val="dk1"/>
              </a:buClr>
              <a:buSzPts val="1600"/>
              <a:buFont typeface="Arial"/>
              <a:buChar char="•"/>
              <a:defRPr sz="1600" b="0" i="0" u="none" strike="noStrike" cap="none">
                <a:solidFill>
                  <a:schemeClr val="dk1"/>
                </a:solidFill>
                <a:latin typeface="Arial"/>
                <a:ea typeface="Arial"/>
                <a:cs typeface="Arial"/>
                <a:sym typeface="Arial"/>
              </a:defRPr>
            </a:lvl4pPr>
            <a:lvl5pPr marL="2286000" marR="0" lvl="4" indent="-317500" algn="l" rtl="0">
              <a:spcBef>
                <a:spcPts val="280"/>
              </a:spcBef>
              <a:spcAft>
                <a:spcPts val="0"/>
              </a:spcAft>
              <a:buClr>
                <a:schemeClr val="dk1"/>
              </a:buClr>
              <a:buSzPts val="1400"/>
              <a:buFont typeface="Arial"/>
              <a:buChar char="•"/>
              <a:defRPr sz="1400" b="0" i="0" u="none" strike="noStrike" cap="none">
                <a:solidFill>
                  <a:schemeClr val="dk1"/>
                </a:solidFill>
                <a:latin typeface="Arial"/>
                <a:ea typeface="Arial"/>
                <a:cs typeface="Arial"/>
                <a:sym typeface="Arial"/>
              </a:defRPr>
            </a:lvl5pPr>
            <a:lvl6pPr marL="2743200" marR="0" lvl="5" indent="-317500" algn="l" rtl="0">
              <a:spcBef>
                <a:spcPts val="280"/>
              </a:spcBef>
              <a:spcAft>
                <a:spcPts val="0"/>
              </a:spcAft>
              <a:buClr>
                <a:schemeClr val="dk1"/>
              </a:buClr>
              <a:buSzPts val="1400"/>
              <a:buFont typeface="Arial"/>
              <a:buChar char="•"/>
              <a:defRPr sz="1400" b="0" i="0" u="none" strike="noStrike" cap="none">
                <a:solidFill>
                  <a:schemeClr val="dk1"/>
                </a:solidFill>
                <a:latin typeface="Arial"/>
                <a:ea typeface="Arial"/>
                <a:cs typeface="Arial"/>
                <a:sym typeface="Arial"/>
              </a:defRPr>
            </a:lvl6pPr>
            <a:lvl7pPr marL="3200400" marR="0" lvl="6" indent="-304800" algn="l" rtl="0">
              <a:spcBef>
                <a:spcPts val="240"/>
              </a:spcBef>
              <a:spcAft>
                <a:spcPts val="0"/>
              </a:spcAft>
              <a:buClr>
                <a:schemeClr val="dk1"/>
              </a:buClr>
              <a:buSzPts val="1200"/>
              <a:buFont typeface="Arial"/>
              <a:buChar char="•"/>
              <a:defRPr sz="1200" b="0" i="0" u="none" strike="noStrike" cap="none">
                <a:solidFill>
                  <a:schemeClr val="dk1"/>
                </a:solidFill>
                <a:latin typeface="Arial"/>
                <a:ea typeface="Arial"/>
                <a:cs typeface="Arial"/>
                <a:sym typeface="Arial"/>
              </a:defRPr>
            </a:lvl7pPr>
            <a:lvl8pPr marL="3657600" marR="0" lvl="7" indent="-298450" algn="l" rtl="0">
              <a:spcBef>
                <a:spcPts val="220"/>
              </a:spcBef>
              <a:spcAft>
                <a:spcPts val="0"/>
              </a:spcAft>
              <a:buClr>
                <a:schemeClr val="dk1"/>
              </a:buClr>
              <a:buSzPts val="1100"/>
              <a:buFont typeface="Arial"/>
              <a:buChar char="•"/>
              <a:defRPr sz="1100" b="0" i="0" u="none" strike="noStrike" cap="none">
                <a:solidFill>
                  <a:schemeClr val="dk1"/>
                </a:solidFill>
                <a:latin typeface="Arial"/>
                <a:ea typeface="Arial"/>
                <a:cs typeface="Arial"/>
                <a:sym typeface="Arial"/>
              </a:defRPr>
            </a:lvl8pPr>
            <a:lvl9pPr marL="4114800" marR="0" lvl="8" indent="-298450" algn="l" rtl="0">
              <a:spcBef>
                <a:spcPts val="220"/>
              </a:spcBef>
              <a:spcAft>
                <a:spcPts val="0"/>
              </a:spcAft>
              <a:buClr>
                <a:schemeClr val="dk1"/>
              </a:buClr>
              <a:buSzPts val="1100"/>
              <a:buFont typeface="Arial"/>
              <a:buChar char="•"/>
              <a:defRPr sz="1100" b="0" i="0" u="none" strike="noStrike" cap="none">
                <a:solidFill>
                  <a:schemeClr val="dk1"/>
                </a:solidFill>
                <a:latin typeface="Arial"/>
                <a:ea typeface="Arial"/>
                <a:cs typeface="Arial"/>
                <a:sym typeface="Arial"/>
              </a:defRPr>
            </a:lvl9pPr>
          </a:lstStyle>
          <a:p>
            <a:endParaRPr/>
          </a:p>
        </p:txBody>
      </p:sp>
    </p:spTree>
    <p:extLst>
      <p:ext uri="{BB962C8B-B14F-4D97-AF65-F5344CB8AC3E}">
        <p14:creationId xmlns:p14="http://schemas.microsoft.com/office/powerpoint/2010/main" val="290337085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20.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4317D8D-EB22-6544-BD05-05B2C3268BFE}"/>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A9072643-B188-4143-8729-378B3F0682C8}"/>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53A197CD-DA73-DC4B-B346-9678C72A81C8}"/>
              </a:ext>
            </a:extLst>
          </p:cNvPr>
          <p:cNvSpPr>
            <a:spLocks noGrp="1"/>
          </p:cNvSpPr>
          <p:nvPr>
            <p:ph type="dt" sz="half" idx="10"/>
          </p:nvPr>
        </p:nvSpPr>
        <p:spPr/>
        <p:txBody>
          <a:bodyPr/>
          <a:lstStyle/>
          <a:p>
            <a:fld id="{C4556E1A-61B5-8040-A1A5-164DBCFA834B}" type="datetimeFigureOut">
              <a:rPr lang="en-US" smtClean="0"/>
              <a:t>6/6/2019</a:t>
            </a:fld>
            <a:endParaRPr lang="en-US" dirty="0"/>
          </a:p>
        </p:txBody>
      </p:sp>
      <p:sp>
        <p:nvSpPr>
          <p:cNvPr id="5" name="Footer Placeholder 4">
            <a:extLst>
              <a:ext uri="{FF2B5EF4-FFF2-40B4-BE49-F238E27FC236}">
                <a16:creationId xmlns:a16="http://schemas.microsoft.com/office/drawing/2014/main" id="{706E5BD6-E0CB-B747-8831-B11473F4C1D0}"/>
              </a:ext>
            </a:extLst>
          </p:cNvPr>
          <p:cNvSpPr>
            <a:spLocks noGrp="1"/>
          </p:cNvSpPr>
          <p:nvPr>
            <p:ph type="ftr" sz="quarter" idx="11"/>
          </p:nvPr>
        </p:nvSpPr>
        <p:spPr/>
        <p:txBody>
          <a:bodyPr/>
          <a:lstStyle/>
          <a:p>
            <a:endParaRPr lang="en-US" dirty="0"/>
          </a:p>
        </p:txBody>
      </p:sp>
      <p:sp>
        <p:nvSpPr>
          <p:cNvPr id="6" name="Slide Number Placeholder 5">
            <a:extLst>
              <a:ext uri="{FF2B5EF4-FFF2-40B4-BE49-F238E27FC236}">
                <a16:creationId xmlns:a16="http://schemas.microsoft.com/office/drawing/2014/main" id="{325CE6F8-84FA-264C-BB00-8A4EC343FF80}"/>
              </a:ext>
            </a:extLst>
          </p:cNvPr>
          <p:cNvSpPr>
            <a:spLocks noGrp="1"/>
          </p:cNvSpPr>
          <p:nvPr>
            <p:ph type="sldNum" sz="quarter" idx="12"/>
          </p:nvPr>
        </p:nvSpPr>
        <p:spPr/>
        <p:txBody>
          <a:bodyPr/>
          <a:lstStyle/>
          <a:p>
            <a:fld id="{B590AC6A-8F67-D84A-8BC1-3EC98026FBCF}" type="slidenum">
              <a:rPr lang="en-US" smtClean="0"/>
              <a:t>‹#›</a:t>
            </a:fld>
            <a:endParaRPr lang="en-US" dirty="0"/>
          </a:p>
        </p:txBody>
      </p:sp>
    </p:spTree>
    <p:extLst>
      <p:ext uri="{BB962C8B-B14F-4D97-AF65-F5344CB8AC3E}">
        <p14:creationId xmlns:p14="http://schemas.microsoft.com/office/powerpoint/2010/main" val="2666999999"/>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86D3A05-55C3-874D-9CF3-228F45016972}"/>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C149B3D5-8A0B-F141-8A42-8EFB509D96CB}"/>
              </a:ext>
            </a:extLst>
          </p:cNvPr>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7E82611E-FDD6-2D4C-BC66-5FE56DE34ADD}"/>
              </a:ext>
            </a:extLst>
          </p:cNvPr>
          <p:cNvSpPr>
            <a:spLocks noGrp="1"/>
          </p:cNvSpPr>
          <p:nvPr>
            <p:ph type="dt" sz="half" idx="10"/>
          </p:nvPr>
        </p:nvSpPr>
        <p:spPr/>
        <p:txBody>
          <a:bodyPr/>
          <a:lstStyle/>
          <a:p>
            <a:fld id="{C4556E1A-61B5-8040-A1A5-164DBCFA834B}" type="datetimeFigureOut">
              <a:rPr lang="en-US" smtClean="0"/>
              <a:t>6/6/2019</a:t>
            </a:fld>
            <a:endParaRPr lang="en-US" dirty="0"/>
          </a:p>
        </p:txBody>
      </p:sp>
      <p:sp>
        <p:nvSpPr>
          <p:cNvPr id="5" name="Footer Placeholder 4">
            <a:extLst>
              <a:ext uri="{FF2B5EF4-FFF2-40B4-BE49-F238E27FC236}">
                <a16:creationId xmlns:a16="http://schemas.microsoft.com/office/drawing/2014/main" id="{0BD73643-5C9C-534C-8E7F-8ACADB573727}"/>
              </a:ext>
            </a:extLst>
          </p:cNvPr>
          <p:cNvSpPr>
            <a:spLocks noGrp="1"/>
          </p:cNvSpPr>
          <p:nvPr>
            <p:ph type="ftr" sz="quarter" idx="11"/>
          </p:nvPr>
        </p:nvSpPr>
        <p:spPr/>
        <p:txBody>
          <a:bodyPr/>
          <a:lstStyle/>
          <a:p>
            <a:endParaRPr lang="en-US" dirty="0"/>
          </a:p>
        </p:txBody>
      </p:sp>
      <p:sp>
        <p:nvSpPr>
          <p:cNvPr id="6" name="Slide Number Placeholder 5">
            <a:extLst>
              <a:ext uri="{FF2B5EF4-FFF2-40B4-BE49-F238E27FC236}">
                <a16:creationId xmlns:a16="http://schemas.microsoft.com/office/drawing/2014/main" id="{50443B33-C939-4E49-9DA8-52846237FAE9}"/>
              </a:ext>
            </a:extLst>
          </p:cNvPr>
          <p:cNvSpPr>
            <a:spLocks noGrp="1"/>
          </p:cNvSpPr>
          <p:nvPr>
            <p:ph type="sldNum" sz="quarter" idx="12"/>
          </p:nvPr>
        </p:nvSpPr>
        <p:spPr/>
        <p:txBody>
          <a:bodyPr/>
          <a:lstStyle/>
          <a:p>
            <a:fld id="{B590AC6A-8F67-D84A-8BC1-3EC98026FBCF}" type="slidenum">
              <a:rPr lang="en-US" smtClean="0"/>
              <a:t>‹#›</a:t>
            </a:fld>
            <a:endParaRPr lang="en-US" dirty="0"/>
          </a:p>
        </p:txBody>
      </p:sp>
    </p:spTree>
    <p:extLst>
      <p:ext uri="{BB962C8B-B14F-4D97-AF65-F5344CB8AC3E}">
        <p14:creationId xmlns:p14="http://schemas.microsoft.com/office/powerpoint/2010/main" val="1936600143"/>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98B661A-2D77-C649-85BC-A456D2BA2893}"/>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DEA7D096-2472-7048-9E80-8BE0FE958EC1}"/>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Edit Master text styles</a:t>
            </a:r>
          </a:p>
        </p:txBody>
      </p:sp>
      <p:sp>
        <p:nvSpPr>
          <p:cNvPr id="4" name="Date Placeholder 3">
            <a:extLst>
              <a:ext uri="{FF2B5EF4-FFF2-40B4-BE49-F238E27FC236}">
                <a16:creationId xmlns:a16="http://schemas.microsoft.com/office/drawing/2014/main" id="{2E0639C5-F5B5-774F-807F-18C1B0CBF602}"/>
              </a:ext>
            </a:extLst>
          </p:cNvPr>
          <p:cNvSpPr>
            <a:spLocks noGrp="1"/>
          </p:cNvSpPr>
          <p:nvPr>
            <p:ph type="dt" sz="half" idx="10"/>
          </p:nvPr>
        </p:nvSpPr>
        <p:spPr/>
        <p:txBody>
          <a:bodyPr/>
          <a:lstStyle/>
          <a:p>
            <a:fld id="{C4556E1A-61B5-8040-A1A5-164DBCFA834B}" type="datetimeFigureOut">
              <a:rPr lang="en-US" smtClean="0"/>
              <a:t>6/6/2019</a:t>
            </a:fld>
            <a:endParaRPr lang="en-US" dirty="0"/>
          </a:p>
        </p:txBody>
      </p:sp>
      <p:sp>
        <p:nvSpPr>
          <p:cNvPr id="5" name="Footer Placeholder 4">
            <a:extLst>
              <a:ext uri="{FF2B5EF4-FFF2-40B4-BE49-F238E27FC236}">
                <a16:creationId xmlns:a16="http://schemas.microsoft.com/office/drawing/2014/main" id="{DA2ECC1D-518B-3140-BBDD-87A091AA12C2}"/>
              </a:ext>
            </a:extLst>
          </p:cNvPr>
          <p:cNvSpPr>
            <a:spLocks noGrp="1"/>
          </p:cNvSpPr>
          <p:nvPr>
            <p:ph type="ftr" sz="quarter" idx="11"/>
          </p:nvPr>
        </p:nvSpPr>
        <p:spPr/>
        <p:txBody>
          <a:bodyPr/>
          <a:lstStyle/>
          <a:p>
            <a:endParaRPr lang="en-US" dirty="0"/>
          </a:p>
        </p:txBody>
      </p:sp>
      <p:sp>
        <p:nvSpPr>
          <p:cNvPr id="6" name="Slide Number Placeholder 5">
            <a:extLst>
              <a:ext uri="{FF2B5EF4-FFF2-40B4-BE49-F238E27FC236}">
                <a16:creationId xmlns:a16="http://schemas.microsoft.com/office/drawing/2014/main" id="{CC245539-AF49-B641-AE96-FB5AEA6D4F62}"/>
              </a:ext>
            </a:extLst>
          </p:cNvPr>
          <p:cNvSpPr>
            <a:spLocks noGrp="1"/>
          </p:cNvSpPr>
          <p:nvPr>
            <p:ph type="sldNum" sz="quarter" idx="12"/>
          </p:nvPr>
        </p:nvSpPr>
        <p:spPr/>
        <p:txBody>
          <a:bodyPr/>
          <a:lstStyle/>
          <a:p>
            <a:fld id="{B590AC6A-8F67-D84A-8BC1-3EC98026FBCF}" type="slidenum">
              <a:rPr lang="en-US" smtClean="0"/>
              <a:t>‹#›</a:t>
            </a:fld>
            <a:endParaRPr lang="en-US" dirty="0"/>
          </a:p>
        </p:txBody>
      </p:sp>
    </p:spTree>
    <p:extLst>
      <p:ext uri="{BB962C8B-B14F-4D97-AF65-F5344CB8AC3E}">
        <p14:creationId xmlns:p14="http://schemas.microsoft.com/office/powerpoint/2010/main" val="3111296340"/>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BCBC211-B572-9549-A1B6-F3D5A6893537}"/>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3C4F4A5F-81BD-304F-8423-989642BA20CF}"/>
              </a:ext>
            </a:extLst>
          </p:cNvPr>
          <p:cNvSpPr>
            <a:spLocks noGrp="1"/>
          </p:cNvSpPr>
          <p:nvPr>
            <p:ph sz="half" idx="1"/>
          </p:nvPr>
        </p:nvSpPr>
        <p:spPr>
          <a:xfrm>
            <a:off x="838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2AF23700-475E-5645-8DDF-14027C2E624A}"/>
              </a:ext>
            </a:extLst>
          </p:cNvPr>
          <p:cNvSpPr>
            <a:spLocks noGrp="1"/>
          </p:cNvSpPr>
          <p:nvPr>
            <p:ph sz="half" idx="2"/>
          </p:nvPr>
        </p:nvSpPr>
        <p:spPr>
          <a:xfrm>
            <a:off x="6172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0B471530-29E3-BE43-8666-8F0680775F6C}"/>
              </a:ext>
            </a:extLst>
          </p:cNvPr>
          <p:cNvSpPr>
            <a:spLocks noGrp="1"/>
          </p:cNvSpPr>
          <p:nvPr>
            <p:ph type="dt" sz="half" idx="10"/>
          </p:nvPr>
        </p:nvSpPr>
        <p:spPr/>
        <p:txBody>
          <a:bodyPr/>
          <a:lstStyle/>
          <a:p>
            <a:fld id="{C4556E1A-61B5-8040-A1A5-164DBCFA834B}" type="datetimeFigureOut">
              <a:rPr lang="en-US" smtClean="0"/>
              <a:t>6/6/2019</a:t>
            </a:fld>
            <a:endParaRPr lang="en-US" dirty="0"/>
          </a:p>
        </p:txBody>
      </p:sp>
      <p:sp>
        <p:nvSpPr>
          <p:cNvPr id="6" name="Footer Placeholder 5">
            <a:extLst>
              <a:ext uri="{FF2B5EF4-FFF2-40B4-BE49-F238E27FC236}">
                <a16:creationId xmlns:a16="http://schemas.microsoft.com/office/drawing/2014/main" id="{25F7E171-B967-A24D-AEE3-34CCF21D72A3}"/>
              </a:ext>
            </a:extLst>
          </p:cNvPr>
          <p:cNvSpPr>
            <a:spLocks noGrp="1"/>
          </p:cNvSpPr>
          <p:nvPr>
            <p:ph type="ftr" sz="quarter" idx="11"/>
          </p:nvPr>
        </p:nvSpPr>
        <p:spPr/>
        <p:txBody>
          <a:bodyPr/>
          <a:lstStyle/>
          <a:p>
            <a:endParaRPr lang="en-US" dirty="0"/>
          </a:p>
        </p:txBody>
      </p:sp>
      <p:sp>
        <p:nvSpPr>
          <p:cNvPr id="7" name="Slide Number Placeholder 6">
            <a:extLst>
              <a:ext uri="{FF2B5EF4-FFF2-40B4-BE49-F238E27FC236}">
                <a16:creationId xmlns:a16="http://schemas.microsoft.com/office/drawing/2014/main" id="{D6136077-A362-7A45-8E0C-5074321D8D51}"/>
              </a:ext>
            </a:extLst>
          </p:cNvPr>
          <p:cNvSpPr>
            <a:spLocks noGrp="1"/>
          </p:cNvSpPr>
          <p:nvPr>
            <p:ph type="sldNum" sz="quarter" idx="12"/>
          </p:nvPr>
        </p:nvSpPr>
        <p:spPr/>
        <p:txBody>
          <a:bodyPr/>
          <a:lstStyle/>
          <a:p>
            <a:fld id="{B590AC6A-8F67-D84A-8BC1-3EC98026FBCF}" type="slidenum">
              <a:rPr lang="en-US" smtClean="0"/>
              <a:t>‹#›</a:t>
            </a:fld>
            <a:endParaRPr lang="en-US" dirty="0"/>
          </a:p>
        </p:txBody>
      </p:sp>
    </p:spTree>
    <p:extLst>
      <p:ext uri="{BB962C8B-B14F-4D97-AF65-F5344CB8AC3E}">
        <p14:creationId xmlns:p14="http://schemas.microsoft.com/office/powerpoint/2010/main" val="2772463733"/>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57B7947-4495-F642-9E32-DBC571F67EB8}"/>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7827C91E-9F03-6A44-8FD1-F182592B1817}"/>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a:extLst>
              <a:ext uri="{FF2B5EF4-FFF2-40B4-BE49-F238E27FC236}">
                <a16:creationId xmlns:a16="http://schemas.microsoft.com/office/drawing/2014/main" id="{6EF248F4-0E3C-8A44-A085-B5C575CB62A3}"/>
              </a:ext>
            </a:extLst>
          </p:cNvPr>
          <p:cNvSpPr>
            <a:spLocks noGrp="1"/>
          </p:cNvSpPr>
          <p:nvPr>
            <p:ph sz="half" idx="2"/>
          </p:nvPr>
        </p:nvSpPr>
        <p:spPr>
          <a:xfrm>
            <a:off x="839788" y="2505075"/>
            <a:ext cx="5157787"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5AE74CA9-9A16-C441-9E34-285B3D74B53A}"/>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a:extLst>
              <a:ext uri="{FF2B5EF4-FFF2-40B4-BE49-F238E27FC236}">
                <a16:creationId xmlns:a16="http://schemas.microsoft.com/office/drawing/2014/main" id="{C3EC7862-A413-1B40-9169-BE920F9E8C47}"/>
              </a:ext>
            </a:extLst>
          </p:cNvPr>
          <p:cNvSpPr>
            <a:spLocks noGrp="1"/>
          </p:cNvSpPr>
          <p:nvPr>
            <p:ph sz="quarter" idx="4"/>
          </p:nvPr>
        </p:nvSpPr>
        <p:spPr>
          <a:xfrm>
            <a:off x="6172200" y="2505075"/>
            <a:ext cx="5183188"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8982E857-DC07-C54A-A624-378410792439}"/>
              </a:ext>
            </a:extLst>
          </p:cNvPr>
          <p:cNvSpPr>
            <a:spLocks noGrp="1"/>
          </p:cNvSpPr>
          <p:nvPr>
            <p:ph type="dt" sz="half" idx="10"/>
          </p:nvPr>
        </p:nvSpPr>
        <p:spPr/>
        <p:txBody>
          <a:bodyPr/>
          <a:lstStyle/>
          <a:p>
            <a:fld id="{C4556E1A-61B5-8040-A1A5-164DBCFA834B}" type="datetimeFigureOut">
              <a:rPr lang="en-US" smtClean="0"/>
              <a:t>6/6/2019</a:t>
            </a:fld>
            <a:endParaRPr lang="en-US" dirty="0"/>
          </a:p>
        </p:txBody>
      </p:sp>
      <p:sp>
        <p:nvSpPr>
          <p:cNvPr id="8" name="Footer Placeholder 7">
            <a:extLst>
              <a:ext uri="{FF2B5EF4-FFF2-40B4-BE49-F238E27FC236}">
                <a16:creationId xmlns:a16="http://schemas.microsoft.com/office/drawing/2014/main" id="{39CB7E9A-BF9B-784E-AB10-13A7A7BCD009}"/>
              </a:ext>
            </a:extLst>
          </p:cNvPr>
          <p:cNvSpPr>
            <a:spLocks noGrp="1"/>
          </p:cNvSpPr>
          <p:nvPr>
            <p:ph type="ftr" sz="quarter" idx="11"/>
          </p:nvPr>
        </p:nvSpPr>
        <p:spPr/>
        <p:txBody>
          <a:bodyPr/>
          <a:lstStyle/>
          <a:p>
            <a:endParaRPr lang="en-US" dirty="0"/>
          </a:p>
        </p:txBody>
      </p:sp>
      <p:sp>
        <p:nvSpPr>
          <p:cNvPr id="9" name="Slide Number Placeholder 8">
            <a:extLst>
              <a:ext uri="{FF2B5EF4-FFF2-40B4-BE49-F238E27FC236}">
                <a16:creationId xmlns:a16="http://schemas.microsoft.com/office/drawing/2014/main" id="{B26A17B9-60B7-E348-B13F-58DD9B6072C3}"/>
              </a:ext>
            </a:extLst>
          </p:cNvPr>
          <p:cNvSpPr>
            <a:spLocks noGrp="1"/>
          </p:cNvSpPr>
          <p:nvPr>
            <p:ph type="sldNum" sz="quarter" idx="12"/>
          </p:nvPr>
        </p:nvSpPr>
        <p:spPr/>
        <p:txBody>
          <a:bodyPr/>
          <a:lstStyle/>
          <a:p>
            <a:fld id="{B590AC6A-8F67-D84A-8BC1-3EC98026FBCF}" type="slidenum">
              <a:rPr lang="en-US" smtClean="0"/>
              <a:t>‹#›</a:t>
            </a:fld>
            <a:endParaRPr lang="en-US" dirty="0"/>
          </a:p>
        </p:txBody>
      </p:sp>
    </p:spTree>
    <p:extLst>
      <p:ext uri="{BB962C8B-B14F-4D97-AF65-F5344CB8AC3E}">
        <p14:creationId xmlns:p14="http://schemas.microsoft.com/office/powerpoint/2010/main" val="905633205"/>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CC6617C-E346-BF47-9812-7FFE8CA46C34}"/>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BD07D7E2-A597-804F-BDE4-1F5CD9122CEC}"/>
              </a:ext>
            </a:extLst>
          </p:cNvPr>
          <p:cNvSpPr>
            <a:spLocks noGrp="1"/>
          </p:cNvSpPr>
          <p:nvPr>
            <p:ph type="dt" sz="half" idx="10"/>
          </p:nvPr>
        </p:nvSpPr>
        <p:spPr/>
        <p:txBody>
          <a:bodyPr/>
          <a:lstStyle/>
          <a:p>
            <a:fld id="{C4556E1A-61B5-8040-A1A5-164DBCFA834B}" type="datetimeFigureOut">
              <a:rPr lang="en-US" smtClean="0"/>
              <a:t>6/6/2019</a:t>
            </a:fld>
            <a:endParaRPr lang="en-US" dirty="0"/>
          </a:p>
        </p:txBody>
      </p:sp>
      <p:sp>
        <p:nvSpPr>
          <p:cNvPr id="4" name="Footer Placeholder 3">
            <a:extLst>
              <a:ext uri="{FF2B5EF4-FFF2-40B4-BE49-F238E27FC236}">
                <a16:creationId xmlns:a16="http://schemas.microsoft.com/office/drawing/2014/main" id="{02EC7BD2-F336-B245-85D9-A38F9286BF84}"/>
              </a:ext>
            </a:extLst>
          </p:cNvPr>
          <p:cNvSpPr>
            <a:spLocks noGrp="1"/>
          </p:cNvSpPr>
          <p:nvPr>
            <p:ph type="ftr" sz="quarter" idx="11"/>
          </p:nvPr>
        </p:nvSpPr>
        <p:spPr/>
        <p:txBody>
          <a:bodyPr/>
          <a:lstStyle/>
          <a:p>
            <a:endParaRPr lang="en-US" dirty="0"/>
          </a:p>
        </p:txBody>
      </p:sp>
      <p:sp>
        <p:nvSpPr>
          <p:cNvPr id="5" name="Slide Number Placeholder 4">
            <a:extLst>
              <a:ext uri="{FF2B5EF4-FFF2-40B4-BE49-F238E27FC236}">
                <a16:creationId xmlns:a16="http://schemas.microsoft.com/office/drawing/2014/main" id="{761A28C5-3924-D44D-9B5D-2FCE2DF8524A}"/>
              </a:ext>
            </a:extLst>
          </p:cNvPr>
          <p:cNvSpPr>
            <a:spLocks noGrp="1"/>
          </p:cNvSpPr>
          <p:nvPr>
            <p:ph type="sldNum" sz="quarter" idx="12"/>
          </p:nvPr>
        </p:nvSpPr>
        <p:spPr/>
        <p:txBody>
          <a:bodyPr/>
          <a:lstStyle/>
          <a:p>
            <a:fld id="{B590AC6A-8F67-D84A-8BC1-3EC98026FBCF}" type="slidenum">
              <a:rPr lang="en-US" smtClean="0"/>
              <a:t>‹#›</a:t>
            </a:fld>
            <a:endParaRPr lang="en-US" dirty="0"/>
          </a:p>
        </p:txBody>
      </p:sp>
    </p:spTree>
    <p:extLst>
      <p:ext uri="{BB962C8B-B14F-4D97-AF65-F5344CB8AC3E}">
        <p14:creationId xmlns:p14="http://schemas.microsoft.com/office/powerpoint/2010/main" val="1631837531"/>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85D078A4-8C28-7D4D-86F8-E24525C93F37}"/>
              </a:ext>
            </a:extLst>
          </p:cNvPr>
          <p:cNvSpPr>
            <a:spLocks noGrp="1"/>
          </p:cNvSpPr>
          <p:nvPr>
            <p:ph type="dt" sz="half" idx="10"/>
          </p:nvPr>
        </p:nvSpPr>
        <p:spPr/>
        <p:txBody>
          <a:bodyPr/>
          <a:lstStyle/>
          <a:p>
            <a:fld id="{C4556E1A-61B5-8040-A1A5-164DBCFA834B}" type="datetimeFigureOut">
              <a:rPr lang="en-US" smtClean="0"/>
              <a:t>6/6/2019</a:t>
            </a:fld>
            <a:endParaRPr lang="en-US" dirty="0"/>
          </a:p>
        </p:txBody>
      </p:sp>
      <p:sp>
        <p:nvSpPr>
          <p:cNvPr id="3" name="Footer Placeholder 2">
            <a:extLst>
              <a:ext uri="{FF2B5EF4-FFF2-40B4-BE49-F238E27FC236}">
                <a16:creationId xmlns:a16="http://schemas.microsoft.com/office/drawing/2014/main" id="{0DC7FDEF-CAF7-F941-B8F4-D1DA52941816}"/>
              </a:ext>
            </a:extLst>
          </p:cNvPr>
          <p:cNvSpPr>
            <a:spLocks noGrp="1"/>
          </p:cNvSpPr>
          <p:nvPr>
            <p:ph type="ftr" sz="quarter" idx="11"/>
          </p:nvPr>
        </p:nvSpPr>
        <p:spPr/>
        <p:txBody>
          <a:bodyPr/>
          <a:lstStyle/>
          <a:p>
            <a:endParaRPr lang="en-US" dirty="0"/>
          </a:p>
        </p:txBody>
      </p:sp>
      <p:sp>
        <p:nvSpPr>
          <p:cNvPr id="4" name="Slide Number Placeholder 3">
            <a:extLst>
              <a:ext uri="{FF2B5EF4-FFF2-40B4-BE49-F238E27FC236}">
                <a16:creationId xmlns:a16="http://schemas.microsoft.com/office/drawing/2014/main" id="{AA930BAB-8E99-B243-9550-645DCA19A181}"/>
              </a:ext>
            </a:extLst>
          </p:cNvPr>
          <p:cNvSpPr>
            <a:spLocks noGrp="1"/>
          </p:cNvSpPr>
          <p:nvPr>
            <p:ph type="sldNum" sz="quarter" idx="12"/>
          </p:nvPr>
        </p:nvSpPr>
        <p:spPr/>
        <p:txBody>
          <a:bodyPr/>
          <a:lstStyle/>
          <a:p>
            <a:fld id="{B590AC6A-8F67-D84A-8BC1-3EC98026FBCF}" type="slidenum">
              <a:rPr lang="en-US" smtClean="0"/>
              <a:t>‹#›</a:t>
            </a:fld>
            <a:endParaRPr lang="en-US" dirty="0"/>
          </a:p>
        </p:txBody>
      </p:sp>
    </p:spTree>
    <p:extLst>
      <p:ext uri="{BB962C8B-B14F-4D97-AF65-F5344CB8AC3E}">
        <p14:creationId xmlns:p14="http://schemas.microsoft.com/office/powerpoint/2010/main" val="605160327"/>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B36B344-AD5A-B545-BBC5-959D701AEF8C}"/>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287420F2-2EAA-0544-824A-A79981CE650D}"/>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9B26C3A9-965F-644B-A9F6-CD21F916DA84}"/>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a:extLst>
              <a:ext uri="{FF2B5EF4-FFF2-40B4-BE49-F238E27FC236}">
                <a16:creationId xmlns:a16="http://schemas.microsoft.com/office/drawing/2014/main" id="{6E300C2D-A8B4-9E4C-BBD8-6557657AEE88}"/>
              </a:ext>
            </a:extLst>
          </p:cNvPr>
          <p:cNvSpPr>
            <a:spLocks noGrp="1"/>
          </p:cNvSpPr>
          <p:nvPr>
            <p:ph type="dt" sz="half" idx="10"/>
          </p:nvPr>
        </p:nvSpPr>
        <p:spPr/>
        <p:txBody>
          <a:bodyPr/>
          <a:lstStyle/>
          <a:p>
            <a:fld id="{C4556E1A-61B5-8040-A1A5-164DBCFA834B}" type="datetimeFigureOut">
              <a:rPr lang="en-US" smtClean="0"/>
              <a:t>6/6/2019</a:t>
            </a:fld>
            <a:endParaRPr lang="en-US" dirty="0"/>
          </a:p>
        </p:txBody>
      </p:sp>
      <p:sp>
        <p:nvSpPr>
          <p:cNvPr id="6" name="Footer Placeholder 5">
            <a:extLst>
              <a:ext uri="{FF2B5EF4-FFF2-40B4-BE49-F238E27FC236}">
                <a16:creationId xmlns:a16="http://schemas.microsoft.com/office/drawing/2014/main" id="{55792B61-D4C2-384E-B4DC-7ED41707FDED}"/>
              </a:ext>
            </a:extLst>
          </p:cNvPr>
          <p:cNvSpPr>
            <a:spLocks noGrp="1"/>
          </p:cNvSpPr>
          <p:nvPr>
            <p:ph type="ftr" sz="quarter" idx="11"/>
          </p:nvPr>
        </p:nvSpPr>
        <p:spPr/>
        <p:txBody>
          <a:bodyPr/>
          <a:lstStyle/>
          <a:p>
            <a:endParaRPr lang="en-US" dirty="0"/>
          </a:p>
        </p:txBody>
      </p:sp>
      <p:sp>
        <p:nvSpPr>
          <p:cNvPr id="7" name="Slide Number Placeholder 6">
            <a:extLst>
              <a:ext uri="{FF2B5EF4-FFF2-40B4-BE49-F238E27FC236}">
                <a16:creationId xmlns:a16="http://schemas.microsoft.com/office/drawing/2014/main" id="{C5A5CF4E-8F53-084A-BF79-4566715958E1}"/>
              </a:ext>
            </a:extLst>
          </p:cNvPr>
          <p:cNvSpPr>
            <a:spLocks noGrp="1"/>
          </p:cNvSpPr>
          <p:nvPr>
            <p:ph type="sldNum" sz="quarter" idx="12"/>
          </p:nvPr>
        </p:nvSpPr>
        <p:spPr/>
        <p:txBody>
          <a:bodyPr/>
          <a:lstStyle/>
          <a:p>
            <a:fld id="{B590AC6A-8F67-D84A-8BC1-3EC98026FBCF}" type="slidenum">
              <a:rPr lang="en-US" smtClean="0"/>
              <a:t>‹#›</a:t>
            </a:fld>
            <a:endParaRPr lang="en-US" dirty="0"/>
          </a:p>
        </p:txBody>
      </p:sp>
    </p:spTree>
    <p:extLst>
      <p:ext uri="{BB962C8B-B14F-4D97-AF65-F5344CB8AC3E}">
        <p14:creationId xmlns:p14="http://schemas.microsoft.com/office/powerpoint/2010/main" val="2079567873"/>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F91EDBE-6384-9E44-AA0E-552175A6A9B5}"/>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949D06A2-B0C2-C048-8DC1-B77A0AF101A1}"/>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dirty="0"/>
          </a:p>
        </p:txBody>
      </p:sp>
      <p:sp>
        <p:nvSpPr>
          <p:cNvPr id="4" name="Text Placeholder 3">
            <a:extLst>
              <a:ext uri="{FF2B5EF4-FFF2-40B4-BE49-F238E27FC236}">
                <a16:creationId xmlns:a16="http://schemas.microsoft.com/office/drawing/2014/main" id="{33617B0C-2559-5C44-A19B-ADAB2D1774A8}"/>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a:extLst>
              <a:ext uri="{FF2B5EF4-FFF2-40B4-BE49-F238E27FC236}">
                <a16:creationId xmlns:a16="http://schemas.microsoft.com/office/drawing/2014/main" id="{CA3ED095-D4AE-BC49-8520-10ADE6BC4690}"/>
              </a:ext>
            </a:extLst>
          </p:cNvPr>
          <p:cNvSpPr>
            <a:spLocks noGrp="1"/>
          </p:cNvSpPr>
          <p:nvPr>
            <p:ph type="dt" sz="half" idx="10"/>
          </p:nvPr>
        </p:nvSpPr>
        <p:spPr/>
        <p:txBody>
          <a:bodyPr/>
          <a:lstStyle/>
          <a:p>
            <a:fld id="{C4556E1A-61B5-8040-A1A5-164DBCFA834B}" type="datetimeFigureOut">
              <a:rPr lang="en-US" smtClean="0"/>
              <a:t>6/6/2019</a:t>
            </a:fld>
            <a:endParaRPr lang="en-US" dirty="0"/>
          </a:p>
        </p:txBody>
      </p:sp>
      <p:sp>
        <p:nvSpPr>
          <p:cNvPr id="6" name="Footer Placeholder 5">
            <a:extLst>
              <a:ext uri="{FF2B5EF4-FFF2-40B4-BE49-F238E27FC236}">
                <a16:creationId xmlns:a16="http://schemas.microsoft.com/office/drawing/2014/main" id="{FE20BF0E-9C9B-2E45-86BE-82263670E324}"/>
              </a:ext>
            </a:extLst>
          </p:cNvPr>
          <p:cNvSpPr>
            <a:spLocks noGrp="1"/>
          </p:cNvSpPr>
          <p:nvPr>
            <p:ph type="ftr" sz="quarter" idx="11"/>
          </p:nvPr>
        </p:nvSpPr>
        <p:spPr/>
        <p:txBody>
          <a:bodyPr/>
          <a:lstStyle/>
          <a:p>
            <a:endParaRPr lang="en-US" dirty="0"/>
          </a:p>
        </p:txBody>
      </p:sp>
      <p:sp>
        <p:nvSpPr>
          <p:cNvPr id="7" name="Slide Number Placeholder 6">
            <a:extLst>
              <a:ext uri="{FF2B5EF4-FFF2-40B4-BE49-F238E27FC236}">
                <a16:creationId xmlns:a16="http://schemas.microsoft.com/office/drawing/2014/main" id="{691334D7-1947-624B-8AF2-362F9E63B631}"/>
              </a:ext>
            </a:extLst>
          </p:cNvPr>
          <p:cNvSpPr>
            <a:spLocks noGrp="1"/>
          </p:cNvSpPr>
          <p:nvPr>
            <p:ph type="sldNum" sz="quarter" idx="12"/>
          </p:nvPr>
        </p:nvSpPr>
        <p:spPr/>
        <p:txBody>
          <a:bodyPr/>
          <a:lstStyle/>
          <a:p>
            <a:fld id="{B590AC6A-8F67-D84A-8BC1-3EC98026FBCF}" type="slidenum">
              <a:rPr lang="en-US" smtClean="0"/>
              <a:t>‹#›</a:t>
            </a:fld>
            <a:endParaRPr lang="en-US" dirty="0"/>
          </a:p>
        </p:txBody>
      </p:sp>
    </p:spTree>
    <p:extLst>
      <p:ext uri="{BB962C8B-B14F-4D97-AF65-F5344CB8AC3E}">
        <p14:creationId xmlns:p14="http://schemas.microsoft.com/office/powerpoint/2010/main" val="29347707"/>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AF6DFF5-A58A-6847-B184-E88A3CA063C7}"/>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F5C8B83B-FD55-1644-910F-BB2AC0E1B91E}"/>
              </a:ext>
            </a:extLst>
          </p:cNvPr>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6D85E609-080B-7C4E-8725-68EF3F6CC3E8}"/>
              </a:ext>
            </a:extLst>
          </p:cNvPr>
          <p:cNvSpPr>
            <a:spLocks noGrp="1"/>
          </p:cNvSpPr>
          <p:nvPr>
            <p:ph type="dt" sz="half" idx="10"/>
          </p:nvPr>
        </p:nvSpPr>
        <p:spPr/>
        <p:txBody>
          <a:bodyPr/>
          <a:lstStyle/>
          <a:p>
            <a:fld id="{C4556E1A-61B5-8040-A1A5-164DBCFA834B}" type="datetimeFigureOut">
              <a:rPr lang="en-US" smtClean="0"/>
              <a:t>6/6/2019</a:t>
            </a:fld>
            <a:endParaRPr lang="en-US" dirty="0"/>
          </a:p>
        </p:txBody>
      </p:sp>
      <p:sp>
        <p:nvSpPr>
          <p:cNvPr id="5" name="Footer Placeholder 4">
            <a:extLst>
              <a:ext uri="{FF2B5EF4-FFF2-40B4-BE49-F238E27FC236}">
                <a16:creationId xmlns:a16="http://schemas.microsoft.com/office/drawing/2014/main" id="{F873969A-192D-6449-A286-322112B74ACC}"/>
              </a:ext>
            </a:extLst>
          </p:cNvPr>
          <p:cNvSpPr>
            <a:spLocks noGrp="1"/>
          </p:cNvSpPr>
          <p:nvPr>
            <p:ph type="ftr" sz="quarter" idx="11"/>
          </p:nvPr>
        </p:nvSpPr>
        <p:spPr/>
        <p:txBody>
          <a:bodyPr/>
          <a:lstStyle/>
          <a:p>
            <a:endParaRPr lang="en-US" dirty="0"/>
          </a:p>
        </p:txBody>
      </p:sp>
      <p:sp>
        <p:nvSpPr>
          <p:cNvPr id="6" name="Slide Number Placeholder 5">
            <a:extLst>
              <a:ext uri="{FF2B5EF4-FFF2-40B4-BE49-F238E27FC236}">
                <a16:creationId xmlns:a16="http://schemas.microsoft.com/office/drawing/2014/main" id="{2EC1E067-1EE4-A74C-B39D-2B0743738F07}"/>
              </a:ext>
            </a:extLst>
          </p:cNvPr>
          <p:cNvSpPr>
            <a:spLocks noGrp="1"/>
          </p:cNvSpPr>
          <p:nvPr>
            <p:ph type="sldNum" sz="quarter" idx="12"/>
          </p:nvPr>
        </p:nvSpPr>
        <p:spPr/>
        <p:txBody>
          <a:bodyPr/>
          <a:lstStyle/>
          <a:p>
            <a:fld id="{B590AC6A-8F67-D84A-8BC1-3EC98026FBCF}" type="slidenum">
              <a:rPr lang="en-US" smtClean="0"/>
              <a:t>‹#›</a:t>
            </a:fld>
            <a:endParaRPr lang="en-US" dirty="0"/>
          </a:p>
        </p:txBody>
      </p:sp>
    </p:spTree>
    <p:extLst>
      <p:ext uri="{BB962C8B-B14F-4D97-AF65-F5344CB8AC3E}">
        <p14:creationId xmlns:p14="http://schemas.microsoft.com/office/powerpoint/2010/main" val="3928206204"/>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4E59D410-E5C1-F644-A687-D7ECCBECE5C2}"/>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CD8E4F0B-C9CB-764C-845D-0D2750C5137E}"/>
              </a:ext>
            </a:extLst>
          </p:cNvPr>
          <p:cNvSpPr>
            <a:spLocks noGrp="1"/>
          </p:cNvSpPr>
          <p:nvPr>
            <p:ph type="body" orient="vert" idx="1"/>
          </p:nvPr>
        </p:nvSpPr>
        <p:spPr>
          <a:xfrm>
            <a:off x="838200" y="365125"/>
            <a:ext cx="7734300" cy="5811838"/>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E1E9370F-DD6D-A74E-B9C5-5382D2B0C4EA}"/>
              </a:ext>
            </a:extLst>
          </p:cNvPr>
          <p:cNvSpPr>
            <a:spLocks noGrp="1"/>
          </p:cNvSpPr>
          <p:nvPr>
            <p:ph type="dt" sz="half" idx="10"/>
          </p:nvPr>
        </p:nvSpPr>
        <p:spPr/>
        <p:txBody>
          <a:bodyPr/>
          <a:lstStyle/>
          <a:p>
            <a:fld id="{C4556E1A-61B5-8040-A1A5-164DBCFA834B}" type="datetimeFigureOut">
              <a:rPr lang="en-US" smtClean="0"/>
              <a:t>6/6/2019</a:t>
            </a:fld>
            <a:endParaRPr lang="en-US" dirty="0"/>
          </a:p>
        </p:txBody>
      </p:sp>
      <p:sp>
        <p:nvSpPr>
          <p:cNvPr id="5" name="Footer Placeholder 4">
            <a:extLst>
              <a:ext uri="{FF2B5EF4-FFF2-40B4-BE49-F238E27FC236}">
                <a16:creationId xmlns:a16="http://schemas.microsoft.com/office/drawing/2014/main" id="{C927EE93-496D-5242-9CD4-7E5B6C4EAFC6}"/>
              </a:ext>
            </a:extLst>
          </p:cNvPr>
          <p:cNvSpPr>
            <a:spLocks noGrp="1"/>
          </p:cNvSpPr>
          <p:nvPr>
            <p:ph type="ftr" sz="quarter" idx="11"/>
          </p:nvPr>
        </p:nvSpPr>
        <p:spPr/>
        <p:txBody>
          <a:bodyPr/>
          <a:lstStyle/>
          <a:p>
            <a:endParaRPr lang="en-US" dirty="0"/>
          </a:p>
        </p:txBody>
      </p:sp>
      <p:sp>
        <p:nvSpPr>
          <p:cNvPr id="6" name="Slide Number Placeholder 5">
            <a:extLst>
              <a:ext uri="{FF2B5EF4-FFF2-40B4-BE49-F238E27FC236}">
                <a16:creationId xmlns:a16="http://schemas.microsoft.com/office/drawing/2014/main" id="{313E78D7-67C0-FC49-892C-A79AB851A163}"/>
              </a:ext>
            </a:extLst>
          </p:cNvPr>
          <p:cNvSpPr>
            <a:spLocks noGrp="1"/>
          </p:cNvSpPr>
          <p:nvPr>
            <p:ph type="sldNum" sz="quarter" idx="12"/>
          </p:nvPr>
        </p:nvSpPr>
        <p:spPr/>
        <p:txBody>
          <a:bodyPr/>
          <a:lstStyle/>
          <a:p>
            <a:fld id="{B590AC6A-8F67-D84A-8BC1-3EC98026FBCF}" type="slidenum">
              <a:rPr lang="en-US" smtClean="0"/>
              <a:t>‹#›</a:t>
            </a:fld>
            <a:endParaRPr lang="en-US" dirty="0"/>
          </a:p>
        </p:txBody>
      </p:sp>
    </p:spTree>
    <p:extLst>
      <p:ext uri="{BB962C8B-B14F-4D97-AF65-F5344CB8AC3E}">
        <p14:creationId xmlns:p14="http://schemas.microsoft.com/office/powerpoint/2010/main" val="3913071624"/>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userDrawn="1">
  <p:cSld name="Content - Bar">
    <p:spTree>
      <p:nvGrpSpPr>
        <p:cNvPr id="1" name=""/>
        <p:cNvGrpSpPr/>
        <p:nvPr/>
      </p:nvGrpSpPr>
      <p:grpSpPr>
        <a:xfrm>
          <a:off x="0" y="0"/>
          <a:ext cx="0" cy="0"/>
          <a:chOff x="0" y="0"/>
          <a:chExt cx="0" cy="0"/>
        </a:xfrm>
      </p:grpSpPr>
      <p:sp>
        <p:nvSpPr>
          <p:cNvPr id="18" name="Rectangle 17"/>
          <p:cNvSpPr/>
          <p:nvPr userDrawn="1"/>
        </p:nvSpPr>
        <p:spPr>
          <a:xfrm>
            <a:off x="9236"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dirty="0">
              <a:solidFill>
                <a:srgbClr val="3D527F"/>
              </a:solidFill>
            </a:endParaRPr>
          </a:p>
        </p:txBody>
      </p:sp>
      <p:sp>
        <p:nvSpPr>
          <p:cNvPr id="19" name="Rectangle 18"/>
          <p:cNvSpPr/>
          <p:nvPr userDrawn="1"/>
        </p:nvSpPr>
        <p:spPr>
          <a:xfrm>
            <a:off x="2955636"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dirty="0">
              <a:solidFill>
                <a:srgbClr val="3D527F"/>
              </a:solidFill>
            </a:endParaRPr>
          </a:p>
        </p:txBody>
      </p:sp>
      <p:sp>
        <p:nvSpPr>
          <p:cNvPr id="20" name="Rectangle 19"/>
          <p:cNvSpPr/>
          <p:nvPr userDrawn="1"/>
        </p:nvSpPr>
        <p:spPr>
          <a:xfrm>
            <a:off x="4360329"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dirty="0">
              <a:solidFill>
                <a:srgbClr val="3D527F"/>
              </a:solidFill>
            </a:endParaRPr>
          </a:p>
        </p:txBody>
      </p:sp>
      <p:pic>
        <p:nvPicPr>
          <p:cNvPr id="5" name="Picture 4">
            <a:extLst>
              <a:ext uri="{FF2B5EF4-FFF2-40B4-BE49-F238E27FC236}">
                <a16:creationId xmlns:a16="http://schemas.microsoft.com/office/drawing/2014/main" id="{91A9483E-5FE2-4298-8430-AB0A107D1571}"/>
              </a:ext>
            </a:extLst>
          </p:cNvPr>
          <p:cNvPicPr>
            <a:picLocks noChangeAspect="1"/>
          </p:cNvPicPr>
          <p:nvPr userDrawn="1"/>
        </p:nvPicPr>
        <p:blipFill>
          <a:blip r:embed="rId2" cstate="screen">
            <a:extLst>
              <a:ext uri="{28A0092B-C50C-407E-A947-70E740481C1C}">
                <a14:useLocalDpi xmlns:a14="http://schemas.microsoft.com/office/drawing/2010/main" val="0"/>
              </a:ext>
            </a:extLst>
          </a:blip>
          <a:srcRect/>
          <a:stretch>
            <a:fillRect/>
          </a:stretch>
        </p:blipFill>
        <p:spPr bwMode="auto">
          <a:xfrm>
            <a:off x="11147631" y="6407387"/>
            <a:ext cx="916227" cy="29162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Tree>
    <p:extLst>
      <p:ext uri="{BB962C8B-B14F-4D97-AF65-F5344CB8AC3E}">
        <p14:creationId xmlns:p14="http://schemas.microsoft.com/office/powerpoint/2010/main" val="258598468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2.xml><?xml version="1.0" encoding="utf-8"?>
<p:sldLayout xmlns:a="http://schemas.openxmlformats.org/drawingml/2006/main" xmlns:r="http://schemas.openxmlformats.org/officeDocument/2006/relationships" xmlns:p="http://schemas.openxmlformats.org/presentationml/2006/main" preserve="1" userDrawn="1">
  <p:cSld name="1_Content - Bar">
    <p:spTree>
      <p:nvGrpSpPr>
        <p:cNvPr id="1" name=""/>
        <p:cNvGrpSpPr/>
        <p:nvPr/>
      </p:nvGrpSpPr>
      <p:grpSpPr>
        <a:xfrm>
          <a:off x="0" y="0"/>
          <a:ext cx="0" cy="0"/>
          <a:chOff x="0" y="0"/>
          <a:chExt cx="0" cy="0"/>
        </a:xfrm>
      </p:grpSpPr>
      <p:sp>
        <p:nvSpPr>
          <p:cNvPr id="18" name="Rectangle 17"/>
          <p:cNvSpPr/>
          <p:nvPr userDrawn="1"/>
        </p:nvSpPr>
        <p:spPr>
          <a:xfrm>
            <a:off x="0" y="56388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dirty="0">
              <a:solidFill>
                <a:srgbClr val="3D527F"/>
              </a:solidFill>
            </a:endParaRPr>
          </a:p>
        </p:txBody>
      </p:sp>
      <p:sp>
        <p:nvSpPr>
          <p:cNvPr id="19" name="Rectangle 18"/>
          <p:cNvSpPr/>
          <p:nvPr userDrawn="1"/>
        </p:nvSpPr>
        <p:spPr>
          <a:xfrm>
            <a:off x="2946400" y="56388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dirty="0">
              <a:solidFill>
                <a:srgbClr val="3D527F"/>
              </a:solidFill>
            </a:endParaRPr>
          </a:p>
        </p:txBody>
      </p:sp>
      <p:sp>
        <p:nvSpPr>
          <p:cNvPr id="20" name="Rectangle 19"/>
          <p:cNvSpPr/>
          <p:nvPr userDrawn="1"/>
        </p:nvSpPr>
        <p:spPr>
          <a:xfrm>
            <a:off x="4351093" y="56388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dirty="0">
              <a:solidFill>
                <a:srgbClr val="3D527F"/>
              </a:solidFill>
            </a:endParaRPr>
          </a:p>
        </p:txBody>
      </p:sp>
      <p:pic>
        <p:nvPicPr>
          <p:cNvPr id="5" name="Picture 5">
            <a:extLst>
              <a:ext uri="{FF2B5EF4-FFF2-40B4-BE49-F238E27FC236}">
                <a16:creationId xmlns:a16="http://schemas.microsoft.com/office/drawing/2014/main" id="{AAFE1985-1056-4231-96F8-B7076DB7E266}"/>
              </a:ext>
            </a:extLst>
          </p:cNvPr>
          <p:cNvPicPr>
            <a:picLocks noChangeAspect="1"/>
          </p:cNvPicPr>
          <p:nvPr userDrawn="1"/>
        </p:nvPicPr>
        <p:blipFill>
          <a:blip r:embed="rId2" cstate="screen">
            <a:extLst>
              <a:ext uri="{28A0092B-C50C-407E-A947-70E740481C1C}">
                <a14:useLocalDpi xmlns:a14="http://schemas.microsoft.com/office/drawing/2010/main" val="0"/>
              </a:ext>
            </a:extLst>
          </a:blip>
          <a:srcRect/>
          <a:stretch>
            <a:fillRect/>
          </a:stretch>
        </p:blipFill>
        <p:spPr bwMode="auto">
          <a:xfrm>
            <a:off x="11080073" y="6422994"/>
            <a:ext cx="916227" cy="29162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pic>
        <p:nvPicPr>
          <p:cNvPr id="6" name="Picture 5">
            <a:extLst>
              <a:ext uri="{FF2B5EF4-FFF2-40B4-BE49-F238E27FC236}">
                <a16:creationId xmlns:a16="http://schemas.microsoft.com/office/drawing/2014/main" id="{701A6733-70DD-4449-8C03-80A8F13C842F}"/>
              </a:ext>
            </a:extLst>
          </p:cNvPr>
          <p:cNvPicPr>
            <a:picLocks noChangeAspect="1"/>
          </p:cNvPicPr>
          <p:nvPr userDrawn="1"/>
        </p:nvPicPr>
        <p:blipFill>
          <a:blip r:embed="rId2" cstate="screen">
            <a:extLst>
              <a:ext uri="{28A0092B-C50C-407E-A947-70E740481C1C}">
                <a14:useLocalDpi xmlns:a14="http://schemas.microsoft.com/office/drawing/2010/main" val="0"/>
              </a:ext>
            </a:extLst>
          </a:blip>
          <a:srcRect/>
          <a:stretch>
            <a:fillRect/>
          </a:stretch>
        </p:blipFill>
        <p:spPr bwMode="auto">
          <a:xfrm>
            <a:off x="11147631" y="5797787"/>
            <a:ext cx="916227" cy="29162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Tree>
    <p:extLst>
      <p:ext uri="{BB962C8B-B14F-4D97-AF65-F5344CB8AC3E}">
        <p14:creationId xmlns:p14="http://schemas.microsoft.com/office/powerpoint/2010/main" val="396125889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3.xml><?xml version="1.0" encoding="utf-8"?>
<p:sldLayout xmlns:a="http://schemas.openxmlformats.org/drawingml/2006/main" xmlns:r="http://schemas.openxmlformats.org/officeDocument/2006/relationships" xmlns:p="http://schemas.openxmlformats.org/presentationml/2006/main" userDrawn="1">
  <p:cSld name="1_Title Slide">
    <p:spTree>
      <p:nvGrpSpPr>
        <p:cNvPr id="1" name=""/>
        <p:cNvGrpSpPr/>
        <p:nvPr/>
      </p:nvGrpSpPr>
      <p:grpSpPr>
        <a:xfrm>
          <a:off x="0" y="0"/>
          <a:ext cx="0" cy="0"/>
          <a:chOff x="0" y="0"/>
          <a:chExt cx="0" cy="0"/>
        </a:xfrm>
      </p:grpSpPr>
      <p:pic>
        <p:nvPicPr>
          <p:cNvPr id="5" name="Picture 4"/>
          <p:cNvPicPr>
            <a:picLocks noChangeAspect="1"/>
          </p:cNvPicPr>
          <p:nvPr userDrawn="1"/>
        </p:nvPicPr>
        <p:blipFill rotWithShape="1">
          <a:blip r:embed="rId2" cstate="screen">
            <a:extLst>
              <a:ext uri="{28A0092B-C50C-407E-A947-70E740481C1C}">
                <a14:useLocalDpi xmlns:a14="http://schemas.microsoft.com/office/drawing/2010/main" val="0"/>
              </a:ext>
            </a:extLst>
          </a:blip>
          <a:srcRect l="23295" b="48278"/>
          <a:stretch/>
        </p:blipFill>
        <p:spPr>
          <a:xfrm>
            <a:off x="4218519" y="5"/>
            <a:ext cx="7973480" cy="1413417"/>
          </a:xfrm>
          <a:prstGeom prst="rect">
            <a:avLst/>
          </a:prstGeom>
        </p:spPr>
      </p:pic>
      <p:sp>
        <p:nvSpPr>
          <p:cNvPr id="22" name="Rectangle 21"/>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marL="0" marR="0" lvl="0" indent="0" algn="ctr" defTabSz="914377" rtl="0" eaLnBrk="1" fontAlgn="auto" latinLnBrk="0" hangingPunct="1">
              <a:lnSpc>
                <a:spcPct val="100000"/>
              </a:lnSpc>
              <a:spcBef>
                <a:spcPts val="0"/>
              </a:spcBef>
              <a:spcAft>
                <a:spcPts val="0"/>
              </a:spcAft>
              <a:buClrTx/>
              <a:buSzTx/>
              <a:buFontTx/>
              <a:buNone/>
              <a:tabLst/>
              <a:defRPr/>
            </a:pPr>
            <a:endParaRPr kumimoji="0" lang="en-US" sz="2400" b="0" i="0" u="none" strike="noStrike" kern="1200" cap="none" spc="0" normalizeH="0" baseline="0" noProof="0" dirty="0">
              <a:ln>
                <a:noFill/>
              </a:ln>
              <a:solidFill>
                <a:srgbClr val="3D527F"/>
              </a:solidFill>
              <a:effectLst/>
              <a:uLnTx/>
              <a:uFillTx/>
              <a:latin typeface="Arial"/>
              <a:ea typeface="+mn-ea"/>
              <a:cs typeface="+mn-cs"/>
            </a:endParaRPr>
          </a:p>
        </p:txBody>
      </p:sp>
      <p:sp>
        <p:nvSpPr>
          <p:cNvPr id="23" name="Rectangle 22"/>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marL="0" marR="0" lvl="0" indent="0" algn="ctr" defTabSz="914377" rtl="0" eaLnBrk="1" fontAlgn="auto" latinLnBrk="0" hangingPunct="1">
              <a:lnSpc>
                <a:spcPct val="100000"/>
              </a:lnSpc>
              <a:spcBef>
                <a:spcPts val="0"/>
              </a:spcBef>
              <a:spcAft>
                <a:spcPts val="0"/>
              </a:spcAft>
              <a:buClrTx/>
              <a:buSzTx/>
              <a:buFontTx/>
              <a:buNone/>
              <a:tabLst/>
              <a:defRPr/>
            </a:pPr>
            <a:endParaRPr kumimoji="0" lang="en-US" sz="2400" b="0" i="0" u="none" strike="noStrike" kern="1200" cap="none" spc="0" normalizeH="0" baseline="0" noProof="0" dirty="0">
              <a:ln>
                <a:noFill/>
              </a:ln>
              <a:solidFill>
                <a:srgbClr val="3D527F"/>
              </a:solidFill>
              <a:effectLst/>
              <a:uLnTx/>
              <a:uFillTx/>
              <a:latin typeface="Arial"/>
              <a:ea typeface="+mn-ea"/>
              <a:cs typeface="+mn-cs"/>
            </a:endParaRPr>
          </a:p>
        </p:txBody>
      </p:sp>
      <p:sp>
        <p:nvSpPr>
          <p:cNvPr id="24" name="Rectangle 23"/>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marL="0" marR="0" lvl="0" indent="0" algn="ctr" defTabSz="914377" rtl="0" eaLnBrk="1" fontAlgn="auto" latinLnBrk="0" hangingPunct="1">
              <a:lnSpc>
                <a:spcPct val="100000"/>
              </a:lnSpc>
              <a:spcBef>
                <a:spcPts val="0"/>
              </a:spcBef>
              <a:spcAft>
                <a:spcPts val="0"/>
              </a:spcAft>
              <a:buClrTx/>
              <a:buSzTx/>
              <a:buFontTx/>
              <a:buNone/>
              <a:tabLst/>
              <a:defRPr/>
            </a:pPr>
            <a:endParaRPr kumimoji="0" lang="en-US" sz="2400" b="0" i="0" u="none" strike="noStrike" kern="1200" cap="none" spc="0" normalizeH="0" baseline="0" noProof="0" dirty="0">
              <a:ln>
                <a:noFill/>
              </a:ln>
              <a:solidFill>
                <a:srgbClr val="3D527F"/>
              </a:solidFill>
              <a:effectLst/>
              <a:uLnTx/>
              <a:uFillTx/>
              <a:latin typeface="Arial"/>
              <a:ea typeface="+mn-ea"/>
              <a:cs typeface="+mn-cs"/>
            </a:endParaRPr>
          </a:p>
        </p:txBody>
      </p:sp>
      <p:sp>
        <p:nvSpPr>
          <p:cNvPr id="11" name="Rectangle 10"/>
          <p:cNvSpPr/>
          <p:nvPr/>
        </p:nvSpPr>
        <p:spPr>
          <a:xfrm>
            <a:off x="-1" y="3"/>
            <a:ext cx="4254500" cy="141342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marL="0" marR="0" lvl="0" indent="0" algn="ctr" defTabSz="914377" rtl="0" eaLnBrk="1" fontAlgn="auto" latinLnBrk="0" hangingPunct="1">
              <a:lnSpc>
                <a:spcPct val="100000"/>
              </a:lnSpc>
              <a:spcBef>
                <a:spcPts val="0"/>
              </a:spcBef>
              <a:spcAft>
                <a:spcPts val="0"/>
              </a:spcAft>
              <a:buClrTx/>
              <a:buSzTx/>
              <a:buFontTx/>
              <a:buNone/>
              <a:tabLst/>
              <a:defRPr/>
            </a:pPr>
            <a:endParaRPr kumimoji="0" lang="en-US" sz="2400" b="0" i="0" u="none" strike="noStrike" kern="1200" cap="none" spc="0" normalizeH="0" baseline="0" noProof="0" dirty="0">
              <a:ln>
                <a:noFill/>
              </a:ln>
              <a:solidFill>
                <a:srgbClr val="3D527F"/>
              </a:solidFill>
              <a:effectLst/>
              <a:uLnTx/>
              <a:uFillTx/>
              <a:latin typeface="Arial"/>
              <a:ea typeface="+mn-ea"/>
              <a:cs typeface="+mn-cs"/>
            </a:endParaRPr>
          </a:p>
        </p:txBody>
      </p:sp>
      <p:sp>
        <p:nvSpPr>
          <p:cNvPr id="36" name="Text Placeholder 35"/>
          <p:cNvSpPr>
            <a:spLocks noGrp="1"/>
          </p:cNvSpPr>
          <p:nvPr>
            <p:ph type="body" sz="quarter" idx="12" hasCustomPrompt="1"/>
          </p:nvPr>
        </p:nvSpPr>
        <p:spPr>
          <a:xfrm>
            <a:off x="4" y="1773170"/>
            <a:ext cx="4218334" cy="651397"/>
          </a:xfrm>
          <a:prstGeom prst="rect">
            <a:avLst/>
          </a:prstGeom>
          <a:solidFill>
            <a:schemeClr val="accent2"/>
          </a:solidFill>
          <a:ln>
            <a:noFill/>
          </a:ln>
        </p:spPr>
        <p:txBody>
          <a:bodyPr vert="horz" wrap="none" lIns="457200" tIns="137160" rIns="274320" bIns="182880">
            <a:spAutoFit/>
          </a:bodyPr>
          <a:lstStyle>
            <a:lvl1pPr marL="0" marR="0" indent="0" algn="l" defTabSz="609570" rtl="0" eaLnBrk="1" fontAlgn="auto" latinLnBrk="0" hangingPunct="1">
              <a:lnSpc>
                <a:spcPct val="100000"/>
              </a:lnSpc>
              <a:spcBef>
                <a:spcPts val="0"/>
              </a:spcBef>
              <a:spcAft>
                <a:spcPts val="0"/>
              </a:spcAft>
              <a:buClrTx/>
              <a:buSzTx/>
              <a:buFontTx/>
              <a:buNone/>
              <a:tabLst/>
              <a:defRPr sz="2133" baseline="0">
                <a:ln>
                  <a:noFill/>
                </a:ln>
                <a:solidFill>
                  <a:schemeClr val="bg1"/>
                </a:solidFill>
                <a:effectLst/>
              </a:defRPr>
            </a:lvl1pPr>
          </a:lstStyle>
          <a:p>
            <a:pPr marL="0" marR="0" lvl="0" indent="0" algn="l" defTabSz="609570" rtl="0" eaLnBrk="1" fontAlgn="auto" latinLnBrk="0" hangingPunct="1">
              <a:lnSpc>
                <a:spcPct val="100000"/>
              </a:lnSpc>
              <a:spcBef>
                <a:spcPts val="0"/>
              </a:spcBef>
              <a:spcAft>
                <a:spcPts val="0"/>
              </a:spcAft>
              <a:buClrTx/>
              <a:buSzTx/>
              <a:buFontTx/>
              <a:buNone/>
              <a:tabLst/>
              <a:defRPr/>
            </a:pPr>
            <a:r>
              <a:rPr lang="en-US" sz="2133" dirty="0">
                <a:solidFill>
                  <a:schemeClr val="bg1"/>
                </a:solidFill>
                <a:cs typeface="Arial" charset="0"/>
              </a:rPr>
              <a:t>Event Location • June 25, 2015 </a:t>
            </a:r>
          </a:p>
        </p:txBody>
      </p:sp>
      <p:sp>
        <p:nvSpPr>
          <p:cNvPr id="16" name="Text Placeholder 18"/>
          <p:cNvSpPr>
            <a:spLocks noGrp="1"/>
          </p:cNvSpPr>
          <p:nvPr>
            <p:ph type="body" sz="quarter" idx="16" hasCustomPrompt="1"/>
          </p:nvPr>
        </p:nvSpPr>
        <p:spPr>
          <a:xfrm>
            <a:off x="1039293" y="2469871"/>
            <a:ext cx="10339693" cy="1646364"/>
          </a:xfrm>
          <a:prstGeom prst="rect">
            <a:avLst/>
          </a:prstGeom>
          <a:ln w="101600" cmpd="sng">
            <a:solidFill>
              <a:schemeClr val="accent2"/>
            </a:solidFill>
            <a:miter lim="800000"/>
          </a:ln>
        </p:spPr>
        <p:txBody>
          <a:bodyPr vert="horz" wrap="square" lIns="457200" tIns="274320" rIns="457200" bIns="274320">
            <a:normAutofit/>
          </a:bodyPr>
          <a:lstStyle>
            <a:lvl1pPr marL="0" indent="0" algn="l">
              <a:spcBef>
                <a:spcPts val="0"/>
              </a:spcBef>
              <a:buNone/>
              <a:defRPr sz="5867" b="1" baseline="0">
                <a:ln w="0" cmpd="sng">
                  <a:noFill/>
                </a:ln>
                <a:solidFill>
                  <a:schemeClr val="accent2"/>
                </a:solidFill>
              </a:defRPr>
            </a:lvl1pPr>
          </a:lstStyle>
          <a:p>
            <a:pPr lvl="0"/>
            <a:r>
              <a:rPr lang="en-US" dirty="0"/>
              <a:t>Place title here</a:t>
            </a:r>
          </a:p>
        </p:txBody>
      </p:sp>
      <p:pic>
        <p:nvPicPr>
          <p:cNvPr id="18" name="Picture 5"/>
          <p:cNvPicPr>
            <a:picLocks noChangeAspect="1"/>
          </p:cNvPicPr>
          <p:nvPr userDrawn="1"/>
        </p:nvPicPr>
        <p:blipFill>
          <a:blip r:embed="rId3" cstate="screen">
            <a:extLst>
              <a:ext uri="{28A0092B-C50C-407E-A947-70E740481C1C}">
                <a14:useLocalDpi xmlns:a14="http://schemas.microsoft.com/office/drawing/2010/main" val="0"/>
              </a:ext>
            </a:extLst>
          </a:blip>
          <a:srcRect/>
          <a:stretch>
            <a:fillRect/>
          </a:stretch>
        </p:blipFill>
        <p:spPr bwMode="auto">
          <a:xfrm>
            <a:off x="11080073" y="6422994"/>
            <a:ext cx="916227" cy="29162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3" name="Text Placeholder 2"/>
          <p:cNvSpPr>
            <a:spLocks noGrp="1"/>
          </p:cNvSpPr>
          <p:nvPr>
            <p:ph type="body" sz="quarter" idx="17" hasCustomPrompt="1"/>
          </p:nvPr>
        </p:nvSpPr>
        <p:spPr>
          <a:xfrm>
            <a:off x="971592" y="4275963"/>
            <a:ext cx="2146037" cy="461729"/>
          </a:xfrm>
          <a:prstGeom prst="rect">
            <a:avLst/>
          </a:prstGeom>
        </p:spPr>
        <p:txBody>
          <a:bodyPr vert="horz" wrap="none" lIns="0">
            <a:spAutoFit/>
          </a:bodyPr>
          <a:lstStyle>
            <a:lvl1pPr marL="0" indent="0">
              <a:buNone/>
              <a:defRPr sz="2667" b="1"/>
            </a:lvl1pPr>
            <a:lvl2pPr marL="609570" indent="0">
              <a:buNone/>
              <a:defRPr/>
            </a:lvl2pPr>
            <a:lvl5pPr marL="2438278" indent="0">
              <a:buNone/>
              <a:defRPr/>
            </a:lvl5pPr>
          </a:lstStyle>
          <a:p>
            <a:pPr lvl="0"/>
            <a:r>
              <a:rPr lang="en-US" dirty="0"/>
              <a:t>Speaker Name</a:t>
            </a:r>
          </a:p>
        </p:txBody>
      </p:sp>
      <p:sp>
        <p:nvSpPr>
          <p:cNvPr id="17" name="Text Placeholder 2"/>
          <p:cNvSpPr>
            <a:spLocks noGrp="1"/>
          </p:cNvSpPr>
          <p:nvPr>
            <p:ph type="body" sz="quarter" idx="18" hasCustomPrompt="1"/>
          </p:nvPr>
        </p:nvSpPr>
        <p:spPr>
          <a:xfrm>
            <a:off x="971595" y="4818453"/>
            <a:ext cx="1612236" cy="360163"/>
          </a:xfrm>
          <a:prstGeom prst="rect">
            <a:avLst/>
          </a:prstGeom>
        </p:spPr>
        <p:txBody>
          <a:bodyPr vert="horz" wrap="none" lIns="0" tIns="0">
            <a:spAutoFit/>
          </a:bodyPr>
          <a:lstStyle>
            <a:lvl1pPr marL="0" indent="0">
              <a:buNone/>
              <a:defRPr sz="2267" b="0"/>
            </a:lvl1pPr>
            <a:lvl2pPr marL="609570" indent="0">
              <a:buNone/>
              <a:defRPr/>
            </a:lvl2pPr>
            <a:lvl5pPr marL="2438278" indent="0">
              <a:buNone/>
              <a:defRPr/>
            </a:lvl5pPr>
          </a:lstStyle>
          <a:p>
            <a:pPr lvl="0"/>
            <a:r>
              <a:rPr lang="en-US" dirty="0"/>
              <a:t>Speaker Title</a:t>
            </a:r>
          </a:p>
        </p:txBody>
      </p:sp>
      <p:sp>
        <p:nvSpPr>
          <p:cNvPr id="15" name="Rectangle 14"/>
          <p:cNvSpPr/>
          <p:nvPr userDrawn="1"/>
        </p:nvSpPr>
        <p:spPr>
          <a:xfrm>
            <a:off x="4182536" y="2"/>
            <a:ext cx="594257" cy="1413420"/>
          </a:xfrm>
          <a:prstGeom prst="rect">
            <a:avLst/>
          </a:prstGeom>
          <a:solidFill>
            <a:srgbClr val="00AFD7">
              <a:alpha val="63000"/>
            </a:srgbClr>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marL="0" marR="0" lvl="0" indent="0" algn="ctr" defTabSz="914377" rtl="0" eaLnBrk="1" fontAlgn="auto" latinLnBrk="0" hangingPunct="1">
              <a:lnSpc>
                <a:spcPct val="100000"/>
              </a:lnSpc>
              <a:spcBef>
                <a:spcPts val="0"/>
              </a:spcBef>
              <a:spcAft>
                <a:spcPts val="0"/>
              </a:spcAft>
              <a:buClrTx/>
              <a:buSzTx/>
              <a:buFontTx/>
              <a:buNone/>
              <a:tabLst/>
              <a:defRPr/>
            </a:pPr>
            <a:endParaRPr kumimoji="0" lang="en-US" sz="2400" b="0" i="0" u="none" strike="noStrike" kern="1200" cap="none" spc="0" normalizeH="0" baseline="0" noProof="0" dirty="0">
              <a:ln>
                <a:noFill/>
              </a:ln>
              <a:solidFill>
                <a:srgbClr val="3D527F"/>
              </a:solidFill>
              <a:effectLst/>
              <a:uLnTx/>
              <a:uFillTx/>
              <a:latin typeface="Arial"/>
              <a:ea typeface="+mn-ea"/>
              <a:cs typeface="+mn-cs"/>
            </a:endParaRPr>
          </a:p>
        </p:txBody>
      </p:sp>
    </p:spTree>
    <p:extLst>
      <p:ext uri="{BB962C8B-B14F-4D97-AF65-F5344CB8AC3E}">
        <p14:creationId xmlns:p14="http://schemas.microsoft.com/office/powerpoint/2010/main" val="135617904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4.xml><?xml version="1.0" encoding="utf-8"?>
<p:sldLayout xmlns:a="http://schemas.openxmlformats.org/drawingml/2006/main" xmlns:r="http://schemas.openxmlformats.org/officeDocument/2006/relationships" xmlns:p="http://schemas.openxmlformats.org/presentationml/2006/main" preserve="1">
  <p:cSld name="Title Slide">
    <p:spTree>
      <p:nvGrpSpPr>
        <p:cNvPr id="1" name=""/>
        <p:cNvGrpSpPr/>
        <p:nvPr/>
      </p:nvGrpSpPr>
      <p:grpSpPr>
        <a:xfrm>
          <a:off x="0" y="0"/>
          <a:ext cx="0" cy="0"/>
          <a:chOff x="0" y="0"/>
          <a:chExt cx="0" cy="0"/>
        </a:xfrm>
      </p:grpSpPr>
      <p:pic>
        <p:nvPicPr>
          <p:cNvPr id="5" name="Picture 4"/>
          <p:cNvPicPr>
            <a:picLocks noChangeAspect="1"/>
          </p:cNvPicPr>
          <p:nvPr/>
        </p:nvPicPr>
        <p:blipFill rotWithShape="1">
          <a:blip r:embed="rId2" cstate="screen">
            <a:extLst>
              <a:ext uri="{28A0092B-C50C-407E-A947-70E740481C1C}">
                <a14:useLocalDpi xmlns:a14="http://schemas.microsoft.com/office/drawing/2010/main"/>
              </a:ext>
            </a:extLst>
          </a:blip>
          <a:srcRect l="23295" b="48278"/>
          <a:stretch/>
        </p:blipFill>
        <p:spPr>
          <a:xfrm>
            <a:off x="4218519" y="4"/>
            <a:ext cx="7973480" cy="1413417"/>
          </a:xfrm>
          <a:prstGeom prst="rect">
            <a:avLst/>
          </a:prstGeom>
        </p:spPr>
      </p:pic>
      <p:sp>
        <p:nvSpPr>
          <p:cNvPr id="22" name="Rectangle 21"/>
          <p:cNvSpPr/>
          <p:nvPr/>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dirty="0">
              <a:solidFill>
                <a:srgbClr val="3D527F"/>
              </a:solidFill>
            </a:endParaRPr>
          </a:p>
        </p:txBody>
      </p:sp>
      <p:sp>
        <p:nvSpPr>
          <p:cNvPr id="23" name="Rectangle 22"/>
          <p:cNvSpPr/>
          <p:nvPr/>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dirty="0">
              <a:solidFill>
                <a:srgbClr val="3D527F"/>
              </a:solidFill>
            </a:endParaRPr>
          </a:p>
        </p:txBody>
      </p:sp>
      <p:sp>
        <p:nvSpPr>
          <p:cNvPr id="24" name="Rectangle 23"/>
          <p:cNvSpPr/>
          <p:nvPr/>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dirty="0">
              <a:solidFill>
                <a:srgbClr val="3D527F"/>
              </a:solidFill>
            </a:endParaRPr>
          </a:p>
        </p:txBody>
      </p:sp>
      <p:sp>
        <p:nvSpPr>
          <p:cNvPr id="11" name="Rectangle 10"/>
          <p:cNvSpPr/>
          <p:nvPr/>
        </p:nvSpPr>
        <p:spPr>
          <a:xfrm>
            <a:off x="-1" y="3"/>
            <a:ext cx="4254500" cy="141342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dirty="0">
              <a:solidFill>
                <a:srgbClr val="3D527F"/>
              </a:solidFill>
            </a:endParaRPr>
          </a:p>
        </p:txBody>
      </p:sp>
      <p:sp>
        <p:nvSpPr>
          <p:cNvPr id="36" name="Text Placeholder 35"/>
          <p:cNvSpPr>
            <a:spLocks noGrp="1"/>
          </p:cNvSpPr>
          <p:nvPr>
            <p:ph type="body" sz="quarter" idx="12" hasCustomPrompt="1"/>
          </p:nvPr>
        </p:nvSpPr>
        <p:spPr>
          <a:xfrm>
            <a:off x="3" y="1773169"/>
            <a:ext cx="4601901" cy="651397"/>
          </a:xfrm>
          <a:prstGeom prst="rect">
            <a:avLst/>
          </a:prstGeom>
          <a:solidFill>
            <a:schemeClr val="accent2"/>
          </a:solidFill>
          <a:ln>
            <a:noFill/>
          </a:ln>
        </p:spPr>
        <p:txBody>
          <a:bodyPr vert="horz" wrap="none" lIns="457200" tIns="137160" rIns="274320" bIns="182880">
            <a:spAutoFit/>
          </a:bodyPr>
          <a:lstStyle>
            <a:lvl1pPr marL="0" marR="0" indent="0" algn="l" defTabSz="609585" rtl="0" eaLnBrk="1" fontAlgn="auto" latinLnBrk="0" hangingPunct="1">
              <a:lnSpc>
                <a:spcPct val="100000"/>
              </a:lnSpc>
              <a:spcBef>
                <a:spcPts val="0"/>
              </a:spcBef>
              <a:spcAft>
                <a:spcPts val="0"/>
              </a:spcAft>
              <a:buClrTx/>
              <a:buSzTx/>
              <a:buFontTx/>
              <a:buNone/>
              <a:tabLst/>
              <a:defRPr sz="2133" baseline="0">
                <a:ln>
                  <a:noFill/>
                </a:ln>
                <a:solidFill>
                  <a:schemeClr val="bg1"/>
                </a:solidFill>
                <a:effectLst/>
              </a:defRPr>
            </a:lvl1pPr>
          </a:lstStyle>
          <a:p>
            <a:pPr marL="0" marR="0" lvl="0" indent="0" algn="l" defTabSz="609585" rtl="0" eaLnBrk="1" fontAlgn="auto" latinLnBrk="0" hangingPunct="1">
              <a:lnSpc>
                <a:spcPct val="100000"/>
              </a:lnSpc>
              <a:spcBef>
                <a:spcPts val="0"/>
              </a:spcBef>
              <a:spcAft>
                <a:spcPts val="0"/>
              </a:spcAft>
              <a:buClrTx/>
              <a:buSzTx/>
              <a:buFontTx/>
              <a:buNone/>
              <a:tabLst/>
              <a:defRPr/>
            </a:pPr>
            <a:r>
              <a:rPr lang="en-US" sz="2133">
                <a:solidFill>
                  <a:schemeClr val="bg1"/>
                </a:solidFill>
                <a:cs typeface="Arial" charset="0"/>
              </a:rPr>
              <a:t>Event Location • June 25, 2015 </a:t>
            </a:r>
          </a:p>
        </p:txBody>
      </p:sp>
      <p:sp>
        <p:nvSpPr>
          <p:cNvPr id="16" name="Text Placeholder 18"/>
          <p:cNvSpPr>
            <a:spLocks noGrp="1"/>
          </p:cNvSpPr>
          <p:nvPr>
            <p:ph type="body" sz="quarter" idx="16" hasCustomPrompt="1"/>
          </p:nvPr>
        </p:nvSpPr>
        <p:spPr>
          <a:xfrm>
            <a:off x="1039293" y="2469870"/>
            <a:ext cx="10339693" cy="1646364"/>
          </a:xfrm>
          <a:prstGeom prst="rect">
            <a:avLst/>
          </a:prstGeom>
          <a:ln w="101600" cmpd="sng">
            <a:solidFill>
              <a:schemeClr val="accent2"/>
            </a:solidFill>
            <a:miter lim="800000"/>
          </a:ln>
        </p:spPr>
        <p:txBody>
          <a:bodyPr vert="horz" wrap="square" lIns="457200" tIns="274320" rIns="457200" bIns="274320">
            <a:normAutofit/>
          </a:bodyPr>
          <a:lstStyle>
            <a:lvl1pPr marL="0" indent="0" algn="l">
              <a:spcBef>
                <a:spcPts val="0"/>
              </a:spcBef>
              <a:buNone/>
              <a:defRPr sz="5867" b="1" baseline="0">
                <a:ln w="0" cmpd="sng">
                  <a:noFill/>
                </a:ln>
                <a:solidFill>
                  <a:schemeClr val="accent2"/>
                </a:solidFill>
              </a:defRPr>
            </a:lvl1pPr>
          </a:lstStyle>
          <a:p>
            <a:pPr lvl="0"/>
            <a:r>
              <a:rPr lang="en-US"/>
              <a:t>Place title here</a:t>
            </a:r>
          </a:p>
        </p:txBody>
      </p:sp>
      <p:pic>
        <p:nvPicPr>
          <p:cNvPr id="18" name="Picture 5"/>
          <p:cNvPicPr>
            <a:picLocks noChangeAspect="1"/>
          </p:cNvPicPr>
          <p:nvPr/>
        </p:nvPicPr>
        <p:blipFill>
          <a:blip r:embed="rId3"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3" name="Text Placeholder 2"/>
          <p:cNvSpPr>
            <a:spLocks noGrp="1"/>
          </p:cNvSpPr>
          <p:nvPr>
            <p:ph type="body" sz="quarter" idx="17" hasCustomPrompt="1"/>
          </p:nvPr>
        </p:nvSpPr>
        <p:spPr>
          <a:xfrm>
            <a:off x="971592" y="4275963"/>
            <a:ext cx="2451953" cy="502766"/>
          </a:xfrm>
          <a:prstGeom prst="rect">
            <a:avLst/>
          </a:prstGeom>
        </p:spPr>
        <p:txBody>
          <a:bodyPr vert="horz" wrap="none" lIns="0">
            <a:spAutoFit/>
          </a:bodyPr>
          <a:lstStyle>
            <a:lvl1pPr marL="0" indent="0">
              <a:buNone/>
              <a:defRPr sz="2667" b="1"/>
            </a:lvl1pPr>
            <a:lvl2pPr marL="609585" indent="0">
              <a:buNone/>
              <a:defRPr/>
            </a:lvl2pPr>
            <a:lvl5pPr marL="2438339" indent="0">
              <a:buNone/>
              <a:defRPr/>
            </a:lvl5pPr>
          </a:lstStyle>
          <a:p>
            <a:pPr lvl="0"/>
            <a:r>
              <a:rPr lang="en-US"/>
              <a:t>Speaker Name</a:t>
            </a:r>
          </a:p>
        </p:txBody>
      </p:sp>
      <p:sp>
        <p:nvSpPr>
          <p:cNvPr id="17" name="Text Placeholder 2"/>
          <p:cNvSpPr>
            <a:spLocks noGrp="1"/>
          </p:cNvSpPr>
          <p:nvPr>
            <p:ph type="body" sz="quarter" idx="18" hasCustomPrompt="1"/>
          </p:nvPr>
        </p:nvSpPr>
        <p:spPr>
          <a:xfrm>
            <a:off x="971594" y="4818452"/>
            <a:ext cx="1819631" cy="410369"/>
          </a:xfrm>
          <a:prstGeom prst="rect">
            <a:avLst/>
          </a:prstGeom>
        </p:spPr>
        <p:txBody>
          <a:bodyPr vert="horz" wrap="none" lIns="0" tIns="0">
            <a:spAutoFit/>
          </a:bodyPr>
          <a:lstStyle>
            <a:lvl1pPr marL="0" indent="0">
              <a:buNone/>
              <a:defRPr sz="2267" b="0"/>
            </a:lvl1pPr>
            <a:lvl2pPr marL="609585" indent="0">
              <a:buNone/>
              <a:defRPr/>
            </a:lvl2pPr>
            <a:lvl5pPr marL="2438339" indent="0">
              <a:buNone/>
              <a:defRPr/>
            </a:lvl5pPr>
          </a:lstStyle>
          <a:p>
            <a:pPr lvl="0"/>
            <a:r>
              <a:rPr lang="en-US"/>
              <a:t>Speaker Title</a:t>
            </a:r>
          </a:p>
        </p:txBody>
      </p:sp>
      <p:sp>
        <p:nvSpPr>
          <p:cNvPr id="15" name="Rectangle 14"/>
          <p:cNvSpPr/>
          <p:nvPr/>
        </p:nvSpPr>
        <p:spPr>
          <a:xfrm>
            <a:off x="4182534" y="1"/>
            <a:ext cx="594257" cy="1413420"/>
          </a:xfrm>
          <a:prstGeom prst="rect">
            <a:avLst/>
          </a:prstGeom>
          <a:solidFill>
            <a:srgbClr val="00AFD7">
              <a:alpha val="63000"/>
            </a:srgbClr>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dirty="0">
              <a:solidFill>
                <a:srgbClr val="3D527F"/>
              </a:solidFill>
            </a:endParaRPr>
          </a:p>
        </p:txBody>
      </p:sp>
    </p:spTree>
    <p:extLst>
      <p:ext uri="{BB962C8B-B14F-4D97-AF65-F5344CB8AC3E}">
        <p14:creationId xmlns:p14="http://schemas.microsoft.com/office/powerpoint/2010/main" val="238708078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5.xml><?xml version="1.0" encoding="utf-8"?>
<p:sldLayout xmlns:a="http://schemas.openxmlformats.org/drawingml/2006/main" xmlns:r="http://schemas.openxmlformats.org/officeDocument/2006/relationships" xmlns:p="http://schemas.openxmlformats.org/presentationml/2006/main" preserve="1">
  <p:cSld name="Speaker Intro">
    <p:spTree>
      <p:nvGrpSpPr>
        <p:cNvPr id="1" name=""/>
        <p:cNvGrpSpPr/>
        <p:nvPr/>
      </p:nvGrpSpPr>
      <p:grpSpPr>
        <a:xfrm>
          <a:off x="0" y="0"/>
          <a:ext cx="0" cy="0"/>
          <a:chOff x="0" y="0"/>
          <a:chExt cx="0" cy="0"/>
        </a:xfrm>
      </p:grpSpPr>
      <p:sp>
        <p:nvSpPr>
          <p:cNvPr id="9" name="Picture Placeholder 8"/>
          <p:cNvSpPr>
            <a:spLocks noGrp="1"/>
          </p:cNvSpPr>
          <p:nvPr>
            <p:ph type="pic" sz="quarter" idx="10"/>
          </p:nvPr>
        </p:nvSpPr>
        <p:spPr>
          <a:xfrm>
            <a:off x="1176869" y="1990726"/>
            <a:ext cx="2688167" cy="2571751"/>
          </a:xfrm>
          <a:prstGeom prst="rect">
            <a:avLst/>
          </a:prstGeom>
        </p:spPr>
        <p:txBody>
          <a:bodyPr vert="horz" anchor="t" anchorCtr="0"/>
          <a:lstStyle>
            <a:lvl1pPr marL="0" indent="0" algn="ctr">
              <a:spcBef>
                <a:spcPts val="0"/>
              </a:spcBef>
              <a:buNone/>
              <a:defRPr sz="1867" baseline="0">
                <a:solidFill>
                  <a:schemeClr val="tx1"/>
                </a:solidFill>
                <a:latin typeface="+mn-lt"/>
              </a:defRPr>
            </a:lvl1pPr>
          </a:lstStyle>
          <a:p>
            <a:r>
              <a:rPr lang="en-US" dirty="0"/>
              <a:t>Click icon to add picture</a:t>
            </a:r>
          </a:p>
        </p:txBody>
      </p:sp>
      <p:sp>
        <p:nvSpPr>
          <p:cNvPr id="5" name="Rectangle 4"/>
          <p:cNvSpPr/>
          <p:nvPr/>
        </p:nvSpPr>
        <p:spPr>
          <a:xfrm rot="5400000">
            <a:off x="-699030" y="2686581"/>
            <a:ext cx="2574927" cy="1176867"/>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dirty="0">
              <a:solidFill>
                <a:srgbClr val="3D527F"/>
              </a:solidFill>
            </a:endParaRPr>
          </a:p>
        </p:txBody>
      </p:sp>
      <p:sp>
        <p:nvSpPr>
          <p:cNvPr id="13" name="Text Placeholder 12"/>
          <p:cNvSpPr>
            <a:spLocks noGrp="1"/>
          </p:cNvSpPr>
          <p:nvPr>
            <p:ph type="body" sz="quarter" idx="12" hasCustomPrompt="1"/>
          </p:nvPr>
        </p:nvSpPr>
        <p:spPr>
          <a:xfrm>
            <a:off x="4555078" y="2764533"/>
            <a:ext cx="7636932" cy="852172"/>
          </a:xfrm>
          <a:prstGeom prst="rect">
            <a:avLst/>
          </a:prstGeom>
        </p:spPr>
        <p:txBody>
          <a:bodyPr vert="horz">
            <a:normAutofit/>
          </a:bodyPr>
          <a:lstStyle>
            <a:lvl1pPr marL="0" marR="0" indent="0" algn="l" defTabSz="609585" rtl="0" eaLnBrk="1" fontAlgn="auto" latinLnBrk="0" hangingPunct="1">
              <a:lnSpc>
                <a:spcPct val="100000"/>
              </a:lnSpc>
              <a:spcBef>
                <a:spcPct val="0"/>
              </a:spcBef>
              <a:spcAft>
                <a:spcPts val="0"/>
              </a:spcAft>
              <a:buClrTx/>
              <a:buSzTx/>
              <a:buFont typeface="Arial"/>
              <a:buNone/>
              <a:tabLst/>
              <a:defRPr sz="3200" b="0" i="0"/>
            </a:lvl1pPr>
          </a:lstStyle>
          <a:p>
            <a:pPr marL="0" marR="0" lvl="0" indent="0" algn="l" defTabSz="609585" rtl="0" eaLnBrk="1" fontAlgn="auto" latinLnBrk="0" hangingPunct="1">
              <a:lnSpc>
                <a:spcPct val="100000"/>
              </a:lnSpc>
              <a:spcBef>
                <a:spcPct val="0"/>
              </a:spcBef>
              <a:spcAft>
                <a:spcPts val="0"/>
              </a:spcAft>
              <a:buClrTx/>
              <a:buSzTx/>
              <a:buFont typeface="Arial"/>
              <a:buNone/>
              <a:tabLst/>
              <a:defRPr/>
            </a:pPr>
            <a:r>
              <a:rPr kumimoji="0" lang="en-US" sz="3200" b="0" i="0" u="none" strike="noStrike" kern="1200" cap="none" spc="0" normalizeH="0" baseline="0" noProof="0" dirty="0">
                <a:ln>
                  <a:noFill/>
                </a:ln>
                <a:solidFill>
                  <a:srgbClr val="000000">
                    <a:lumMod val="85000"/>
                    <a:lumOff val="15000"/>
                  </a:srgbClr>
                </a:solidFill>
                <a:effectLst/>
                <a:uLnTx/>
                <a:uFillTx/>
                <a:latin typeface="+mn-lt"/>
                <a:ea typeface="ＭＳ Ｐゴシック" charset="0"/>
                <a:cs typeface="Arial"/>
              </a:rPr>
              <a:t>Speaker Position, Speaker Title</a:t>
            </a:r>
          </a:p>
        </p:txBody>
      </p:sp>
      <p:cxnSp>
        <p:nvCxnSpPr>
          <p:cNvPr id="17" name="Straight Connector 16"/>
          <p:cNvCxnSpPr/>
          <p:nvPr/>
        </p:nvCxnSpPr>
        <p:spPr>
          <a:xfrm>
            <a:off x="4555067" y="3616704"/>
            <a:ext cx="7636933" cy="0"/>
          </a:xfrm>
          <a:prstGeom prst="line">
            <a:avLst/>
          </a:prstGeom>
          <a:ln w="19050" cmpd="sng">
            <a:solidFill>
              <a:schemeClr val="tx1">
                <a:lumMod val="75000"/>
                <a:lumOff val="25000"/>
              </a:schemeClr>
            </a:solidFill>
          </a:ln>
          <a:effectLst/>
        </p:spPr>
        <p:style>
          <a:lnRef idx="2">
            <a:schemeClr val="accent1"/>
          </a:lnRef>
          <a:fillRef idx="0">
            <a:schemeClr val="accent1"/>
          </a:fillRef>
          <a:effectRef idx="1">
            <a:schemeClr val="accent1"/>
          </a:effectRef>
          <a:fontRef idx="minor">
            <a:schemeClr val="tx1"/>
          </a:fontRef>
        </p:style>
      </p:cxnSp>
      <p:sp>
        <p:nvSpPr>
          <p:cNvPr id="3" name="Text Placeholder 2"/>
          <p:cNvSpPr>
            <a:spLocks noGrp="1"/>
          </p:cNvSpPr>
          <p:nvPr>
            <p:ph type="body" sz="quarter" idx="13" hasCustomPrompt="1"/>
          </p:nvPr>
        </p:nvSpPr>
        <p:spPr>
          <a:xfrm>
            <a:off x="4555067" y="1987552"/>
            <a:ext cx="7636933" cy="650875"/>
          </a:xfrm>
          <a:prstGeom prst="rect">
            <a:avLst/>
          </a:prstGeom>
        </p:spPr>
        <p:txBody>
          <a:bodyPr vert="horz"/>
          <a:lstStyle>
            <a:lvl1pPr marL="0" indent="0">
              <a:buNone/>
              <a:defRPr sz="4800" b="1" baseline="0">
                <a:solidFill>
                  <a:srgbClr val="236192"/>
                </a:solidFill>
              </a:defRPr>
            </a:lvl1pPr>
          </a:lstStyle>
          <a:p>
            <a:pPr lvl="0"/>
            <a:r>
              <a:rPr lang="en-US" dirty="0"/>
              <a:t>Speaker Name</a:t>
            </a:r>
          </a:p>
        </p:txBody>
      </p:sp>
      <p:sp>
        <p:nvSpPr>
          <p:cNvPr id="10" name="Text Placeholder 14"/>
          <p:cNvSpPr>
            <a:spLocks noGrp="1"/>
          </p:cNvSpPr>
          <p:nvPr>
            <p:ph type="body" sz="quarter" idx="15" hasCustomPrompt="1"/>
          </p:nvPr>
        </p:nvSpPr>
        <p:spPr>
          <a:xfrm>
            <a:off x="1176869" y="1990724"/>
            <a:ext cx="215900" cy="2571752"/>
          </a:xfrm>
          <a:prstGeom prst="rect">
            <a:avLst/>
          </a:prstGeom>
          <a:solidFill>
            <a:srgbClr val="236192">
              <a:alpha val="72000"/>
            </a:srgbClr>
          </a:solidFill>
          <a:ln>
            <a:noFill/>
          </a:ln>
        </p:spPr>
        <p:txBody>
          <a:bodyPr vert="horz"/>
          <a:lstStyle>
            <a:lvl1pPr marL="0" indent="0">
              <a:buNone/>
              <a:defRPr>
                <a:ln>
                  <a:noFill/>
                </a:ln>
                <a:solidFill>
                  <a:schemeClr val="accent1"/>
                </a:solidFill>
              </a:defRPr>
            </a:lvl1pPr>
          </a:lstStyle>
          <a:p>
            <a:pPr lvl="0"/>
            <a:r>
              <a:rPr lang="en-US" dirty="0"/>
              <a:t>     </a:t>
            </a:r>
          </a:p>
          <a:p>
            <a:pPr lvl="0"/>
            <a:endParaRPr lang="en-US" dirty="0"/>
          </a:p>
          <a:p>
            <a:pPr lvl="0"/>
            <a:r>
              <a:rPr lang="en-US" dirty="0"/>
              <a:t> </a:t>
            </a:r>
          </a:p>
          <a:p>
            <a:pPr lvl="0"/>
            <a:r>
              <a:rPr lang="en-US" dirty="0"/>
              <a:t> </a:t>
            </a:r>
          </a:p>
          <a:p>
            <a:pPr lvl="0"/>
            <a:r>
              <a:rPr lang="en-US" dirty="0"/>
              <a:t> </a:t>
            </a:r>
          </a:p>
          <a:p>
            <a:pPr lvl="0"/>
            <a:endParaRPr lang="en-US" dirty="0"/>
          </a:p>
        </p:txBody>
      </p:sp>
    </p:spTree>
    <p:extLst>
      <p:ext uri="{BB962C8B-B14F-4D97-AF65-F5344CB8AC3E}">
        <p14:creationId xmlns:p14="http://schemas.microsoft.com/office/powerpoint/2010/main" val="388913318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6.xml><?xml version="1.0" encoding="utf-8"?>
<p:sldLayout xmlns:a="http://schemas.openxmlformats.org/drawingml/2006/main" xmlns:r="http://schemas.openxmlformats.org/officeDocument/2006/relationships" xmlns:p="http://schemas.openxmlformats.org/presentationml/2006/main" preserve="1">
  <p:cSld name="2_Speaker Intro">
    <p:spTree>
      <p:nvGrpSpPr>
        <p:cNvPr id="1" name=""/>
        <p:cNvGrpSpPr/>
        <p:nvPr/>
      </p:nvGrpSpPr>
      <p:grpSpPr>
        <a:xfrm>
          <a:off x="0" y="0"/>
          <a:ext cx="0" cy="0"/>
          <a:chOff x="0" y="0"/>
          <a:chExt cx="0" cy="0"/>
        </a:xfrm>
      </p:grpSpPr>
      <p:sp>
        <p:nvSpPr>
          <p:cNvPr id="9" name="Picture Placeholder 8"/>
          <p:cNvSpPr>
            <a:spLocks noGrp="1"/>
          </p:cNvSpPr>
          <p:nvPr>
            <p:ph type="pic" sz="quarter" idx="10"/>
          </p:nvPr>
        </p:nvSpPr>
        <p:spPr>
          <a:xfrm>
            <a:off x="1176869" y="550911"/>
            <a:ext cx="2688167" cy="2571751"/>
          </a:xfrm>
          <a:prstGeom prst="rect">
            <a:avLst/>
          </a:prstGeom>
        </p:spPr>
        <p:txBody>
          <a:bodyPr vert="horz" anchor="t" anchorCtr="0"/>
          <a:lstStyle>
            <a:lvl1pPr marL="0" indent="0" algn="ctr">
              <a:spcBef>
                <a:spcPts val="0"/>
              </a:spcBef>
              <a:buNone/>
              <a:defRPr sz="1867" baseline="0">
                <a:solidFill>
                  <a:schemeClr val="tx1"/>
                </a:solidFill>
                <a:latin typeface="+mn-lt"/>
              </a:defRPr>
            </a:lvl1pPr>
          </a:lstStyle>
          <a:p>
            <a:r>
              <a:rPr lang="en-US" dirty="0"/>
              <a:t>Click icon to add picture</a:t>
            </a:r>
          </a:p>
        </p:txBody>
      </p:sp>
      <p:sp>
        <p:nvSpPr>
          <p:cNvPr id="5" name="Rectangle 4"/>
          <p:cNvSpPr/>
          <p:nvPr/>
        </p:nvSpPr>
        <p:spPr>
          <a:xfrm rot="5400000">
            <a:off x="-699030" y="1246767"/>
            <a:ext cx="2574927" cy="1176867"/>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dirty="0">
              <a:solidFill>
                <a:srgbClr val="3D527F"/>
              </a:solidFill>
            </a:endParaRPr>
          </a:p>
        </p:txBody>
      </p:sp>
      <p:sp>
        <p:nvSpPr>
          <p:cNvPr id="13" name="Text Placeholder 12"/>
          <p:cNvSpPr>
            <a:spLocks noGrp="1"/>
          </p:cNvSpPr>
          <p:nvPr>
            <p:ph type="body" sz="quarter" idx="12" hasCustomPrompt="1"/>
          </p:nvPr>
        </p:nvSpPr>
        <p:spPr>
          <a:xfrm>
            <a:off x="4555078" y="1324718"/>
            <a:ext cx="7636932" cy="852172"/>
          </a:xfrm>
          <a:prstGeom prst="rect">
            <a:avLst/>
          </a:prstGeom>
        </p:spPr>
        <p:txBody>
          <a:bodyPr vert="horz">
            <a:normAutofit/>
          </a:bodyPr>
          <a:lstStyle>
            <a:lvl1pPr marL="0" marR="0" indent="0" algn="l" defTabSz="609585" rtl="0" eaLnBrk="1" fontAlgn="auto" latinLnBrk="0" hangingPunct="1">
              <a:lnSpc>
                <a:spcPct val="100000"/>
              </a:lnSpc>
              <a:spcBef>
                <a:spcPct val="0"/>
              </a:spcBef>
              <a:spcAft>
                <a:spcPts val="0"/>
              </a:spcAft>
              <a:buClrTx/>
              <a:buSzTx/>
              <a:buFont typeface="Arial"/>
              <a:buNone/>
              <a:tabLst/>
              <a:defRPr sz="3200" b="0" i="0"/>
            </a:lvl1pPr>
          </a:lstStyle>
          <a:p>
            <a:pPr marL="0" marR="0" lvl="0" indent="0" algn="l" defTabSz="609585" rtl="0" eaLnBrk="1" fontAlgn="auto" latinLnBrk="0" hangingPunct="1">
              <a:lnSpc>
                <a:spcPct val="100000"/>
              </a:lnSpc>
              <a:spcBef>
                <a:spcPct val="0"/>
              </a:spcBef>
              <a:spcAft>
                <a:spcPts val="0"/>
              </a:spcAft>
              <a:buClrTx/>
              <a:buSzTx/>
              <a:buFont typeface="Arial"/>
              <a:buNone/>
              <a:tabLst/>
              <a:defRPr/>
            </a:pPr>
            <a:r>
              <a:rPr kumimoji="0" lang="en-US" sz="3200" b="0" i="0" u="none" strike="noStrike" kern="1200" cap="none" spc="0" normalizeH="0" baseline="0" noProof="0" dirty="0">
                <a:ln>
                  <a:noFill/>
                </a:ln>
                <a:solidFill>
                  <a:srgbClr val="000000">
                    <a:lumMod val="85000"/>
                    <a:lumOff val="15000"/>
                  </a:srgbClr>
                </a:solidFill>
                <a:effectLst/>
                <a:uLnTx/>
                <a:uFillTx/>
                <a:latin typeface="+mn-lt"/>
                <a:ea typeface="ＭＳ Ｐゴシック" charset="0"/>
                <a:cs typeface="Arial"/>
              </a:rPr>
              <a:t>Speaker Position, Speaker Title</a:t>
            </a:r>
          </a:p>
        </p:txBody>
      </p:sp>
      <p:cxnSp>
        <p:nvCxnSpPr>
          <p:cNvPr id="17" name="Straight Connector 16"/>
          <p:cNvCxnSpPr/>
          <p:nvPr/>
        </p:nvCxnSpPr>
        <p:spPr>
          <a:xfrm>
            <a:off x="4555067" y="2176889"/>
            <a:ext cx="7636933" cy="0"/>
          </a:xfrm>
          <a:prstGeom prst="line">
            <a:avLst/>
          </a:prstGeom>
          <a:ln w="19050" cmpd="sng">
            <a:solidFill>
              <a:schemeClr val="tx1">
                <a:lumMod val="75000"/>
                <a:lumOff val="25000"/>
              </a:schemeClr>
            </a:solidFill>
          </a:ln>
          <a:effectLst/>
        </p:spPr>
        <p:style>
          <a:lnRef idx="2">
            <a:schemeClr val="accent1"/>
          </a:lnRef>
          <a:fillRef idx="0">
            <a:schemeClr val="accent1"/>
          </a:fillRef>
          <a:effectRef idx="1">
            <a:schemeClr val="accent1"/>
          </a:effectRef>
          <a:fontRef idx="minor">
            <a:schemeClr val="tx1"/>
          </a:fontRef>
        </p:style>
      </p:cxnSp>
      <p:sp>
        <p:nvSpPr>
          <p:cNvPr id="3" name="Text Placeholder 2"/>
          <p:cNvSpPr>
            <a:spLocks noGrp="1"/>
          </p:cNvSpPr>
          <p:nvPr>
            <p:ph type="body" sz="quarter" idx="13" hasCustomPrompt="1"/>
          </p:nvPr>
        </p:nvSpPr>
        <p:spPr>
          <a:xfrm>
            <a:off x="4555067" y="547737"/>
            <a:ext cx="7636933" cy="650875"/>
          </a:xfrm>
          <a:prstGeom prst="rect">
            <a:avLst/>
          </a:prstGeom>
        </p:spPr>
        <p:txBody>
          <a:bodyPr vert="horz"/>
          <a:lstStyle>
            <a:lvl1pPr marL="0" indent="0">
              <a:buNone/>
              <a:defRPr sz="4800" b="1" baseline="0">
                <a:solidFill>
                  <a:srgbClr val="236192"/>
                </a:solidFill>
              </a:defRPr>
            </a:lvl1pPr>
          </a:lstStyle>
          <a:p>
            <a:pPr lvl="0"/>
            <a:r>
              <a:rPr lang="en-US" dirty="0"/>
              <a:t>Speaker Name</a:t>
            </a:r>
          </a:p>
        </p:txBody>
      </p:sp>
      <p:sp>
        <p:nvSpPr>
          <p:cNvPr id="10" name="Text Placeholder 14"/>
          <p:cNvSpPr>
            <a:spLocks noGrp="1"/>
          </p:cNvSpPr>
          <p:nvPr>
            <p:ph type="body" sz="quarter" idx="15" hasCustomPrompt="1"/>
          </p:nvPr>
        </p:nvSpPr>
        <p:spPr>
          <a:xfrm>
            <a:off x="1176869" y="550909"/>
            <a:ext cx="215900" cy="2571752"/>
          </a:xfrm>
          <a:prstGeom prst="rect">
            <a:avLst/>
          </a:prstGeom>
          <a:solidFill>
            <a:srgbClr val="236192">
              <a:alpha val="72000"/>
            </a:srgbClr>
          </a:solidFill>
          <a:ln>
            <a:noFill/>
          </a:ln>
        </p:spPr>
        <p:txBody>
          <a:bodyPr vert="horz"/>
          <a:lstStyle>
            <a:lvl1pPr marL="0" indent="0">
              <a:buNone/>
              <a:defRPr>
                <a:ln>
                  <a:noFill/>
                </a:ln>
                <a:solidFill>
                  <a:schemeClr val="accent1"/>
                </a:solidFill>
              </a:defRPr>
            </a:lvl1pPr>
          </a:lstStyle>
          <a:p>
            <a:pPr lvl="0"/>
            <a:r>
              <a:rPr lang="en-US" dirty="0"/>
              <a:t>     </a:t>
            </a:r>
          </a:p>
          <a:p>
            <a:pPr lvl="0"/>
            <a:endParaRPr lang="en-US" dirty="0"/>
          </a:p>
          <a:p>
            <a:pPr lvl="0"/>
            <a:r>
              <a:rPr lang="en-US" dirty="0"/>
              <a:t> </a:t>
            </a:r>
          </a:p>
          <a:p>
            <a:pPr lvl="0"/>
            <a:r>
              <a:rPr lang="en-US" dirty="0"/>
              <a:t> </a:t>
            </a:r>
          </a:p>
          <a:p>
            <a:pPr lvl="0"/>
            <a:r>
              <a:rPr lang="en-US" dirty="0"/>
              <a:t> </a:t>
            </a:r>
          </a:p>
          <a:p>
            <a:pPr lvl="0"/>
            <a:endParaRPr lang="en-US" dirty="0"/>
          </a:p>
        </p:txBody>
      </p:sp>
      <p:sp>
        <p:nvSpPr>
          <p:cNvPr id="8" name="Picture Placeholder 8"/>
          <p:cNvSpPr>
            <a:spLocks noGrp="1"/>
          </p:cNvSpPr>
          <p:nvPr>
            <p:ph type="pic" sz="quarter" idx="16"/>
          </p:nvPr>
        </p:nvSpPr>
        <p:spPr>
          <a:xfrm>
            <a:off x="1176869" y="3595110"/>
            <a:ext cx="2688167" cy="2571751"/>
          </a:xfrm>
          <a:prstGeom prst="rect">
            <a:avLst/>
          </a:prstGeom>
        </p:spPr>
        <p:txBody>
          <a:bodyPr vert="horz" anchor="t" anchorCtr="0"/>
          <a:lstStyle>
            <a:lvl1pPr marL="0" indent="0" algn="ctr">
              <a:spcBef>
                <a:spcPts val="0"/>
              </a:spcBef>
              <a:buNone/>
              <a:defRPr sz="1867" baseline="0">
                <a:solidFill>
                  <a:schemeClr val="tx1"/>
                </a:solidFill>
                <a:latin typeface="+mn-lt"/>
              </a:defRPr>
            </a:lvl1pPr>
          </a:lstStyle>
          <a:p>
            <a:r>
              <a:rPr lang="en-US" dirty="0"/>
              <a:t>Click icon to add picture</a:t>
            </a:r>
          </a:p>
        </p:txBody>
      </p:sp>
      <p:sp>
        <p:nvSpPr>
          <p:cNvPr id="11" name="Rectangle 10"/>
          <p:cNvSpPr/>
          <p:nvPr/>
        </p:nvSpPr>
        <p:spPr>
          <a:xfrm rot="5400000">
            <a:off x="-699030" y="4290965"/>
            <a:ext cx="2574927" cy="1176867"/>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dirty="0">
              <a:solidFill>
                <a:srgbClr val="3D527F"/>
              </a:solidFill>
            </a:endParaRPr>
          </a:p>
        </p:txBody>
      </p:sp>
      <p:sp>
        <p:nvSpPr>
          <p:cNvPr id="12" name="Text Placeholder 12"/>
          <p:cNvSpPr>
            <a:spLocks noGrp="1"/>
          </p:cNvSpPr>
          <p:nvPr>
            <p:ph type="body" sz="quarter" idx="17" hasCustomPrompt="1"/>
          </p:nvPr>
        </p:nvSpPr>
        <p:spPr>
          <a:xfrm>
            <a:off x="4555078" y="4368917"/>
            <a:ext cx="7636932" cy="852172"/>
          </a:xfrm>
          <a:prstGeom prst="rect">
            <a:avLst/>
          </a:prstGeom>
        </p:spPr>
        <p:txBody>
          <a:bodyPr vert="horz">
            <a:normAutofit/>
          </a:bodyPr>
          <a:lstStyle>
            <a:lvl1pPr marL="0" marR="0" indent="0" algn="l" defTabSz="609585" rtl="0" eaLnBrk="1" fontAlgn="auto" latinLnBrk="0" hangingPunct="1">
              <a:lnSpc>
                <a:spcPct val="100000"/>
              </a:lnSpc>
              <a:spcBef>
                <a:spcPct val="0"/>
              </a:spcBef>
              <a:spcAft>
                <a:spcPts val="0"/>
              </a:spcAft>
              <a:buClrTx/>
              <a:buSzTx/>
              <a:buFont typeface="Arial"/>
              <a:buNone/>
              <a:tabLst/>
              <a:defRPr sz="3200" b="0" i="0"/>
            </a:lvl1pPr>
          </a:lstStyle>
          <a:p>
            <a:pPr marL="0" marR="0" lvl="0" indent="0" algn="l" defTabSz="609585" rtl="0" eaLnBrk="1" fontAlgn="auto" latinLnBrk="0" hangingPunct="1">
              <a:lnSpc>
                <a:spcPct val="100000"/>
              </a:lnSpc>
              <a:spcBef>
                <a:spcPct val="0"/>
              </a:spcBef>
              <a:spcAft>
                <a:spcPts val="0"/>
              </a:spcAft>
              <a:buClrTx/>
              <a:buSzTx/>
              <a:buFont typeface="Arial"/>
              <a:buNone/>
              <a:tabLst/>
              <a:defRPr/>
            </a:pPr>
            <a:r>
              <a:rPr kumimoji="0" lang="en-US" sz="3200" b="0" i="0" u="none" strike="noStrike" kern="1200" cap="none" spc="0" normalizeH="0" baseline="0" noProof="0" dirty="0">
                <a:ln>
                  <a:noFill/>
                </a:ln>
                <a:solidFill>
                  <a:srgbClr val="000000">
                    <a:lumMod val="85000"/>
                    <a:lumOff val="15000"/>
                  </a:srgbClr>
                </a:solidFill>
                <a:effectLst/>
                <a:uLnTx/>
                <a:uFillTx/>
                <a:latin typeface="+mn-lt"/>
                <a:ea typeface="ＭＳ Ｐゴシック" charset="0"/>
                <a:cs typeface="Arial"/>
              </a:rPr>
              <a:t>Speaker Position, Speaker Title</a:t>
            </a:r>
          </a:p>
        </p:txBody>
      </p:sp>
      <p:cxnSp>
        <p:nvCxnSpPr>
          <p:cNvPr id="14" name="Straight Connector 13"/>
          <p:cNvCxnSpPr/>
          <p:nvPr/>
        </p:nvCxnSpPr>
        <p:spPr>
          <a:xfrm>
            <a:off x="4555067" y="5221088"/>
            <a:ext cx="7636933" cy="0"/>
          </a:xfrm>
          <a:prstGeom prst="line">
            <a:avLst/>
          </a:prstGeom>
          <a:ln w="19050" cmpd="sng">
            <a:solidFill>
              <a:schemeClr val="tx1">
                <a:lumMod val="75000"/>
                <a:lumOff val="25000"/>
              </a:schemeClr>
            </a:solidFill>
          </a:ln>
          <a:effectLst/>
        </p:spPr>
        <p:style>
          <a:lnRef idx="2">
            <a:schemeClr val="accent1"/>
          </a:lnRef>
          <a:fillRef idx="0">
            <a:schemeClr val="accent1"/>
          </a:fillRef>
          <a:effectRef idx="1">
            <a:schemeClr val="accent1"/>
          </a:effectRef>
          <a:fontRef idx="minor">
            <a:schemeClr val="tx1"/>
          </a:fontRef>
        </p:style>
      </p:cxnSp>
      <p:sp>
        <p:nvSpPr>
          <p:cNvPr id="15" name="Text Placeholder 2"/>
          <p:cNvSpPr>
            <a:spLocks noGrp="1"/>
          </p:cNvSpPr>
          <p:nvPr>
            <p:ph type="body" sz="quarter" idx="18" hasCustomPrompt="1"/>
          </p:nvPr>
        </p:nvSpPr>
        <p:spPr>
          <a:xfrm>
            <a:off x="4555067" y="3591936"/>
            <a:ext cx="7636933" cy="650875"/>
          </a:xfrm>
          <a:prstGeom prst="rect">
            <a:avLst/>
          </a:prstGeom>
        </p:spPr>
        <p:txBody>
          <a:bodyPr vert="horz"/>
          <a:lstStyle>
            <a:lvl1pPr marL="0" indent="0">
              <a:buNone/>
              <a:defRPr sz="4800" b="1" baseline="0">
                <a:solidFill>
                  <a:srgbClr val="236192"/>
                </a:solidFill>
              </a:defRPr>
            </a:lvl1pPr>
          </a:lstStyle>
          <a:p>
            <a:pPr lvl="0"/>
            <a:r>
              <a:rPr lang="en-US" dirty="0"/>
              <a:t>Speaker Name</a:t>
            </a:r>
          </a:p>
        </p:txBody>
      </p:sp>
      <p:sp>
        <p:nvSpPr>
          <p:cNvPr id="16" name="Text Placeholder 14"/>
          <p:cNvSpPr>
            <a:spLocks noGrp="1"/>
          </p:cNvSpPr>
          <p:nvPr>
            <p:ph type="body" sz="quarter" idx="19" hasCustomPrompt="1"/>
          </p:nvPr>
        </p:nvSpPr>
        <p:spPr>
          <a:xfrm>
            <a:off x="1176869" y="3595108"/>
            <a:ext cx="215900" cy="2571752"/>
          </a:xfrm>
          <a:prstGeom prst="rect">
            <a:avLst/>
          </a:prstGeom>
          <a:solidFill>
            <a:srgbClr val="236192">
              <a:alpha val="72000"/>
            </a:srgbClr>
          </a:solidFill>
          <a:ln>
            <a:noFill/>
          </a:ln>
        </p:spPr>
        <p:txBody>
          <a:bodyPr vert="horz"/>
          <a:lstStyle>
            <a:lvl1pPr marL="0" indent="0">
              <a:buNone/>
              <a:defRPr>
                <a:ln>
                  <a:noFill/>
                </a:ln>
                <a:solidFill>
                  <a:schemeClr val="accent1"/>
                </a:solidFill>
              </a:defRPr>
            </a:lvl1pPr>
          </a:lstStyle>
          <a:p>
            <a:pPr lvl="0"/>
            <a:r>
              <a:rPr lang="en-US" dirty="0"/>
              <a:t>     </a:t>
            </a:r>
          </a:p>
          <a:p>
            <a:pPr lvl="0"/>
            <a:endParaRPr lang="en-US" dirty="0"/>
          </a:p>
          <a:p>
            <a:pPr lvl="0"/>
            <a:r>
              <a:rPr lang="en-US" dirty="0"/>
              <a:t> </a:t>
            </a:r>
          </a:p>
          <a:p>
            <a:pPr lvl="0"/>
            <a:r>
              <a:rPr lang="en-US" dirty="0"/>
              <a:t> </a:t>
            </a:r>
          </a:p>
          <a:p>
            <a:pPr lvl="0"/>
            <a:r>
              <a:rPr lang="en-US" dirty="0"/>
              <a:t> </a:t>
            </a:r>
          </a:p>
          <a:p>
            <a:pPr lvl="0"/>
            <a:endParaRPr lang="en-US" dirty="0"/>
          </a:p>
        </p:txBody>
      </p:sp>
    </p:spTree>
    <p:extLst>
      <p:ext uri="{BB962C8B-B14F-4D97-AF65-F5344CB8AC3E}">
        <p14:creationId xmlns:p14="http://schemas.microsoft.com/office/powerpoint/2010/main" val="267594480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7.xml><?xml version="1.0" encoding="utf-8"?>
<p:sldLayout xmlns:a="http://schemas.openxmlformats.org/drawingml/2006/main" xmlns:r="http://schemas.openxmlformats.org/officeDocument/2006/relationships" xmlns:p="http://schemas.openxmlformats.org/presentationml/2006/main" preserve="1">
  <p:cSld name="New Section">
    <p:spTree>
      <p:nvGrpSpPr>
        <p:cNvPr id="1" name=""/>
        <p:cNvGrpSpPr/>
        <p:nvPr/>
      </p:nvGrpSpPr>
      <p:grpSpPr>
        <a:xfrm>
          <a:off x="0" y="0"/>
          <a:ext cx="0" cy="0"/>
          <a:chOff x="0" y="0"/>
          <a:chExt cx="0" cy="0"/>
        </a:xfrm>
      </p:grpSpPr>
      <p:sp>
        <p:nvSpPr>
          <p:cNvPr id="3" name="Rectangle 2"/>
          <p:cNvSpPr/>
          <p:nvPr/>
        </p:nvSpPr>
        <p:spPr>
          <a:xfrm>
            <a:off x="0" y="0"/>
            <a:ext cx="12192000" cy="6858000"/>
          </a:xfrm>
          <a:prstGeom prst="rect">
            <a:avLst/>
          </a:prstGeom>
          <a:solidFill>
            <a:srgbClr val="00AFD7"/>
          </a:solidFill>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dirty="0"/>
          </a:p>
        </p:txBody>
      </p:sp>
      <p:sp>
        <p:nvSpPr>
          <p:cNvPr id="11" name="Text Placeholder 8"/>
          <p:cNvSpPr>
            <a:spLocks noGrp="1"/>
          </p:cNvSpPr>
          <p:nvPr>
            <p:ph type="body" sz="quarter" idx="10" hasCustomPrompt="1"/>
          </p:nvPr>
        </p:nvSpPr>
        <p:spPr>
          <a:xfrm>
            <a:off x="420346" y="1108082"/>
            <a:ext cx="10898717" cy="830997"/>
          </a:xfrm>
          <a:prstGeom prst="rect">
            <a:avLst/>
          </a:prstGeom>
          <a:ln w="28575" cmpd="sng">
            <a:solidFill>
              <a:srgbClr val="FFFFFF"/>
            </a:solidFill>
          </a:ln>
        </p:spPr>
        <p:txBody>
          <a:bodyPr vert="horz" lIns="274320" tIns="45720" rIns="274320" bIns="45720">
            <a:spAutoFit/>
          </a:bodyPr>
          <a:lstStyle>
            <a:lvl1pPr marL="0" marR="0" indent="0" algn="l" defTabSz="609585" rtl="0" eaLnBrk="1" fontAlgn="auto" latinLnBrk="0" hangingPunct="1">
              <a:lnSpc>
                <a:spcPct val="100000"/>
              </a:lnSpc>
              <a:spcBef>
                <a:spcPct val="20000"/>
              </a:spcBef>
              <a:spcAft>
                <a:spcPts val="0"/>
              </a:spcAft>
              <a:buClrTx/>
              <a:buSzTx/>
              <a:buFont typeface="Arial"/>
              <a:buNone/>
              <a:tabLst/>
              <a:defRPr sz="4800" b="1" i="0" cap="all" baseline="0">
                <a:solidFill>
                  <a:schemeClr val="bg1"/>
                </a:solidFill>
              </a:defRPr>
            </a:lvl1pPr>
          </a:lstStyle>
          <a:p>
            <a:pPr marL="0" marR="0" lvl="0" indent="0" algn="l" defTabSz="609585" rtl="0" eaLnBrk="1" fontAlgn="auto" latinLnBrk="0" hangingPunct="1">
              <a:lnSpc>
                <a:spcPct val="100000"/>
              </a:lnSpc>
              <a:spcBef>
                <a:spcPct val="20000"/>
              </a:spcBef>
              <a:spcAft>
                <a:spcPts val="0"/>
              </a:spcAft>
              <a:buClrTx/>
              <a:buSzTx/>
              <a:buFont typeface="Arial"/>
              <a:buNone/>
              <a:tabLst/>
              <a:defRPr/>
            </a:pPr>
            <a:r>
              <a:rPr lang="en-US" sz="4800" b="1">
                <a:solidFill>
                  <a:schemeClr val="bg1"/>
                </a:solidFill>
                <a:cs typeface="Arial" charset="0"/>
              </a:rPr>
              <a:t>NEW SECTION TITLE</a:t>
            </a:r>
          </a:p>
        </p:txBody>
      </p:sp>
      <p:sp>
        <p:nvSpPr>
          <p:cNvPr id="4" name="Text Placeholder 3"/>
          <p:cNvSpPr>
            <a:spLocks noGrp="1"/>
          </p:cNvSpPr>
          <p:nvPr>
            <p:ph type="body" sz="quarter" idx="11" hasCustomPrompt="1"/>
          </p:nvPr>
        </p:nvSpPr>
        <p:spPr>
          <a:xfrm>
            <a:off x="234951" y="850901"/>
            <a:ext cx="353483" cy="6007100"/>
          </a:xfrm>
          <a:prstGeom prst="rect">
            <a:avLst/>
          </a:prstGeom>
          <a:solidFill>
            <a:srgbClr val="00AFD7"/>
          </a:solidFill>
        </p:spPr>
        <p:txBody>
          <a:bodyPr vert="horz"/>
          <a:lstStyle>
            <a:lvl1pPr marL="0" indent="0">
              <a:buNone/>
              <a:defRPr baseline="0"/>
            </a:lvl1pPr>
          </a:lstStyle>
          <a:p>
            <a:pPr lvl="0"/>
            <a:r>
              <a:rPr lang="en-US"/>
              <a:t>     </a:t>
            </a:r>
          </a:p>
        </p:txBody>
      </p:sp>
      <p:sp>
        <p:nvSpPr>
          <p:cNvPr id="12" name="Text Placeholder 3"/>
          <p:cNvSpPr>
            <a:spLocks noGrp="1"/>
          </p:cNvSpPr>
          <p:nvPr>
            <p:ph type="body" sz="quarter" idx="12" hasCustomPrompt="1"/>
          </p:nvPr>
        </p:nvSpPr>
        <p:spPr>
          <a:xfrm>
            <a:off x="11215941" y="850902"/>
            <a:ext cx="353483" cy="5432839"/>
          </a:xfrm>
          <a:prstGeom prst="rect">
            <a:avLst/>
          </a:prstGeom>
          <a:solidFill>
            <a:srgbClr val="00AFD7"/>
          </a:solidFill>
        </p:spPr>
        <p:txBody>
          <a:bodyPr vert="horz"/>
          <a:lstStyle>
            <a:lvl1pPr marL="0" indent="0">
              <a:buNone/>
              <a:defRPr baseline="0"/>
            </a:lvl1pPr>
          </a:lstStyle>
          <a:p>
            <a:pPr lvl="0"/>
            <a:r>
              <a:rPr lang="en-US"/>
              <a:t>     </a:t>
            </a:r>
          </a:p>
        </p:txBody>
      </p:sp>
      <p:pic>
        <p:nvPicPr>
          <p:cNvPr id="7" name="Picture 5"/>
          <p:cNvPicPr>
            <a:picLocks noChangeAspect="1"/>
          </p:cNvPicPr>
          <p:nvPr/>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76541510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8.xml><?xml version="1.0" encoding="utf-8"?>
<p:sldLayout xmlns:a="http://schemas.openxmlformats.org/drawingml/2006/main" xmlns:r="http://schemas.openxmlformats.org/officeDocument/2006/relationships" xmlns:p="http://schemas.openxmlformats.org/presentationml/2006/main" preserve="1">
  <p:cSld name="Content- Bullet">
    <p:spTree>
      <p:nvGrpSpPr>
        <p:cNvPr id="1" name=""/>
        <p:cNvGrpSpPr/>
        <p:nvPr/>
      </p:nvGrpSpPr>
      <p:grpSpPr>
        <a:xfrm>
          <a:off x="0" y="0"/>
          <a:ext cx="0" cy="0"/>
          <a:chOff x="0" y="0"/>
          <a:chExt cx="0" cy="0"/>
        </a:xfrm>
      </p:grpSpPr>
      <p:sp>
        <p:nvSpPr>
          <p:cNvPr id="18" name="Rectangle 17"/>
          <p:cNvSpPr/>
          <p:nvPr/>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dirty="0">
              <a:solidFill>
                <a:srgbClr val="3D527F"/>
              </a:solidFill>
            </a:endParaRPr>
          </a:p>
        </p:txBody>
      </p:sp>
      <p:sp>
        <p:nvSpPr>
          <p:cNvPr id="19" name="Rectangle 18"/>
          <p:cNvSpPr/>
          <p:nvPr/>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dirty="0">
              <a:solidFill>
                <a:srgbClr val="3D527F"/>
              </a:solidFill>
            </a:endParaRPr>
          </a:p>
        </p:txBody>
      </p:sp>
      <p:sp>
        <p:nvSpPr>
          <p:cNvPr id="20" name="Rectangle 19"/>
          <p:cNvSpPr/>
          <p:nvPr/>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dirty="0">
              <a:solidFill>
                <a:srgbClr val="3D527F"/>
              </a:solidFill>
            </a:endParaRPr>
          </a:p>
        </p:txBody>
      </p:sp>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a:t>Title of slide</a:t>
            </a:r>
          </a:p>
        </p:txBody>
      </p:sp>
      <p:pic>
        <p:nvPicPr>
          <p:cNvPr id="8" name="Picture 5"/>
          <p:cNvPicPr>
            <a:picLocks noChangeAspect="1"/>
          </p:cNvPicPr>
          <p:nvPr/>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11" name="Text Placeholder 3"/>
          <p:cNvSpPr>
            <a:spLocks noGrp="1"/>
          </p:cNvSpPr>
          <p:nvPr>
            <p:ph type="body" sz="quarter" idx="12"/>
          </p:nvPr>
        </p:nvSpPr>
        <p:spPr>
          <a:xfrm>
            <a:off x="454382" y="1372996"/>
            <a:ext cx="11252197" cy="4475171"/>
          </a:xfrm>
          <a:prstGeom prst="rect">
            <a:avLst/>
          </a:prstGeom>
        </p:spPr>
        <p:txBody>
          <a:bodyPr vert="horz"/>
          <a:lstStyle>
            <a:lvl1pPr marL="457189" indent="-457189">
              <a:buFont typeface="Arial"/>
              <a:buChar char="•"/>
              <a:defRPr sz="3200" baseline="0"/>
            </a:lvl1pPr>
            <a:lvl2pPr>
              <a:defRPr sz="2667"/>
            </a:lvl2pPr>
            <a:lvl3pPr>
              <a:defRPr sz="2400"/>
            </a:lvl3pPr>
            <a:lvl4pPr>
              <a:buFont typeface="Arial" charset="0"/>
              <a:buChar char="•"/>
              <a:defRPr sz="2133"/>
            </a:lvl4pPr>
            <a:lvl5pPr>
              <a:buFont typeface="Arial" charset="0"/>
              <a:buChar char="•"/>
              <a:defRPr sz="1867"/>
            </a:lvl5pPr>
            <a:lvl6pPr>
              <a:defRPr sz="1867"/>
            </a:lvl6pPr>
            <a:lvl7pPr>
              <a:defRPr sz="1600"/>
            </a:lvl7pPr>
            <a:lvl8pPr>
              <a:defRPr sz="1467"/>
            </a:lvl8pPr>
            <a:lvl9pPr>
              <a:defRPr sz="1467"/>
            </a:lvl9pPr>
          </a:lstStyle>
          <a:p>
            <a:pPr marL="457189" marR="0" lvl="0" indent="-457189" algn="l" defTabSz="609585" rtl="0" eaLnBrk="1" fontAlgn="auto" latinLnBrk="0" hangingPunct="1">
              <a:lnSpc>
                <a:spcPct val="100000"/>
              </a:lnSpc>
              <a:spcBef>
                <a:spcPct val="20000"/>
              </a:spcBef>
              <a:spcAft>
                <a:spcPts val="0"/>
              </a:spcAft>
              <a:buClrTx/>
              <a:buSzTx/>
              <a:tabLst/>
              <a:defRPr/>
            </a:pPr>
            <a:r>
              <a:rPr lang="en-US"/>
              <a:t>Edit Master text styles</a:t>
            </a:r>
          </a:p>
        </p:txBody>
      </p:sp>
    </p:spTree>
    <p:extLst>
      <p:ext uri="{BB962C8B-B14F-4D97-AF65-F5344CB8AC3E}">
        <p14:creationId xmlns:p14="http://schemas.microsoft.com/office/powerpoint/2010/main" val="219805866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9.xml><?xml version="1.0" encoding="utf-8"?>
<p:sldLayout xmlns:a="http://schemas.openxmlformats.org/drawingml/2006/main" xmlns:r="http://schemas.openxmlformats.org/officeDocument/2006/relationships" xmlns:p="http://schemas.openxmlformats.org/presentationml/2006/main" preserve="1">
  <p:cSld name="1_Content- Header">
    <p:spTree>
      <p:nvGrpSpPr>
        <p:cNvPr id="1" name=""/>
        <p:cNvGrpSpPr/>
        <p:nvPr/>
      </p:nvGrpSpPr>
      <p:grpSpPr>
        <a:xfrm>
          <a:off x="0" y="0"/>
          <a:ext cx="0" cy="0"/>
          <a:chOff x="0" y="0"/>
          <a:chExt cx="0" cy="0"/>
        </a:xfrm>
      </p:grpSpPr>
      <p:sp>
        <p:nvSpPr>
          <p:cNvPr id="18" name="Rectangle 17"/>
          <p:cNvSpPr/>
          <p:nvPr/>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dirty="0">
              <a:solidFill>
                <a:srgbClr val="3D527F"/>
              </a:solidFill>
            </a:endParaRPr>
          </a:p>
        </p:txBody>
      </p:sp>
      <p:sp>
        <p:nvSpPr>
          <p:cNvPr id="19" name="Rectangle 18"/>
          <p:cNvSpPr/>
          <p:nvPr/>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dirty="0">
              <a:solidFill>
                <a:srgbClr val="3D527F"/>
              </a:solidFill>
            </a:endParaRPr>
          </a:p>
        </p:txBody>
      </p:sp>
      <p:sp>
        <p:nvSpPr>
          <p:cNvPr id="20" name="Rectangle 19"/>
          <p:cNvSpPr/>
          <p:nvPr/>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dirty="0">
              <a:solidFill>
                <a:srgbClr val="3D527F"/>
              </a:solidFill>
            </a:endParaRPr>
          </a:p>
        </p:txBody>
      </p:sp>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a:t>Title of slide</a:t>
            </a:r>
          </a:p>
        </p:txBody>
      </p:sp>
      <p:pic>
        <p:nvPicPr>
          <p:cNvPr id="8" name="Picture 5"/>
          <p:cNvPicPr>
            <a:picLocks noChangeAspect="1"/>
          </p:cNvPicPr>
          <p:nvPr/>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57531486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40.xml><?xml version="1.0" encoding="utf-8"?>
<p:sldLayout xmlns:a="http://schemas.openxmlformats.org/drawingml/2006/main" xmlns:r="http://schemas.openxmlformats.org/officeDocument/2006/relationships" xmlns:p="http://schemas.openxmlformats.org/presentationml/2006/main" preserve="1">
  <p:cSld name="Content - Bar">
    <p:spTree>
      <p:nvGrpSpPr>
        <p:cNvPr id="1" name=""/>
        <p:cNvGrpSpPr/>
        <p:nvPr/>
      </p:nvGrpSpPr>
      <p:grpSpPr>
        <a:xfrm>
          <a:off x="0" y="0"/>
          <a:ext cx="0" cy="0"/>
          <a:chOff x="0" y="0"/>
          <a:chExt cx="0" cy="0"/>
        </a:xfrm>
      </p:grpSpPr>
      <p:sp>
        <p:nvSpPr>
          <p:cNvPr id="18" name="Rectangle 17"/>
          <p:cNvSpPr/>
          <p:nvPr/>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dirty="0">
              <a:solidFill>
                <a:srgbClr val="3D527F"/>
              </a:solidFill>
            </a:endParaRPr>
          </a:p>
        </p:txBody>
      </p:sp>
      <p:sp>
        <p:nvSpPr>
          <p:cNvPr id="19" name="Rectangle 18"/>
          <p:cNvSpPr/>
          <p:nvPr/>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dirty="0">
              <a:solidFill>
                <a:srgbClr val="3D527F"/>
              </a:solidFill>
            </a:endParaRPr>
          </a:p>
        </p:txBody>
      </p:sp>
      <p:sp>
        <p:nvSpPr>
          <p:cNvPr id="20" name="Rectangle 19"/>
          <p:cNvSpPr/>
          <p:nvPr/>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dirty="0">
              <a:solidFill>
                <a:srgbClr val="3D527F"/>
              </a:solidFill>
            </a:endParaRPr>
          </a:p>
        </p:txBody>
      </p:sp>
      <p:pic>
        <p:nvPicPr>
          <p:cNvPr id="6" name="Picture 5"/>
          <p:cNvPicPr>
            <a:picLocks noChangeAspect="1"/>
          </p:cNvPicPr>
          <p:nvPr/>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41045149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41.xml><?xml version="1.0" encoding="utf-8"?>
<p:sldLayout xmlns:a="http://schemas.openxmlformats.org/drawingml/2006/main" xmlns:r="http://schemas.openxmlformats.org/officeDocument/2006/relationships" xmlns:p="http://schemas.openxmlformats.org/presentationml/2006/main" preserve="1">
  <p:cSld name="Content- Blank">
    <p:spTree>
      <p:nvGrpSpPr>
        <p:cNvPr id="1" name=""/>
        <p:cNvGrpSpPr/>
        <p:nvPr/>
      </p:nvGrpSpPr>
      <p:grpSpPr>
        <a:xfrm>
          <a:off x="0" y="0"/>
          <a:ext cx="0" cy="0"/>
          <a:chOff x="0" y="0"/>
          <a:chExt cx="0" cy="0"/>
        </a:xfrm>
      </p:grpSpPr>
      <p:pic>
        <p:nvPicPr>
          <p:cNvPr id="3" name="Picture 26" descr="OCLC_H_PMS.eps"/>
          <p:cNvPicPr>
            <a:picLocks noChangeAspect="1"/>
          </p:cNvPicPr>
          <p:nvPr/>
        </p:nvPicPr>
        <p:blipFill>
          <a:blip r:embed="rId2" cstate="screen">
            <a:extLst>
              <a:ext uri="{28A0092B-C50C-407E-A947-70E740481C1C}">
                <a14:useLocalDpi xmlns:a14="http://schemas.microsoft.com/office/drawing/2010/main"/>
              </a:ext>
            </a:extLst>
          </a:blip>
          <a:srcRect/>
          <a:stretch>
            <a:fillRect/>
          </a:stretch>
        </p:blipFill>
        <p:spPr bwMode="auto">
          <a:xfrm>
            <a:off x="10982566" y="6347609"/>
            <a:ext cx="964583" cy="320913"/>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47265423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42.xml><?xml version="1.0" encoding="utf-8"?>
<p:sldLayout xmlns:a="http://schemas.openxmlformats.org/drawingml/2006/main" xmlns:r="http://schemas.openxmlformats.org/officeDocument/2006/relationships" xmlns:p="http://schemas.openxmlformats.org/presentationml/2006/main" preserve="1">
  <p:cSld name="Full page image">
    <p:spTree>
      <p:nvGrpSpPr>
        <p:cNvPr id="1" name=""/>
        <p:cNvGrpSpPr/>
        <p:nvPr/>
      </p:nvGrpSpPr>
      <p:grpSpPr>
        <a:xfrm>
          <a:off x="0" y="0"/>
          <a:ext cx="0" cy="0"/>
          <a:chOff x="0" y="0"/>
          <a:chExt cx="0" cy="0"/>
        </a:xfrm>
      </p:grpSpPr>
      <p:sp>
        <p:nvSpPr>
          <p:cNvPr id="4" name="Picture Placeholder 3"/>
          <p:cNvSpPr>
            <a:spLocks noGrp="1"/>
          </p:cNvSpPr>
          <p:nvPr>
            <p:ph type="pic" sz="quarter" idx="10" hasCustomPrompt="1"/>
          </p:nvPr>
        </p:nvSpPr>
        <p:spPr>
          <a:xfrm>
            <a:off x="0" y="-1"/>
            <a:ext cx="12192000" cy="6858000"/>
          </a:xfrm>
          <a:prstGeom prst="rect">
            <a:avLst/>
          </a:prstGeom>
        </p:spPr>
        <p:txBody>
          <a:bodyPr vert="horz" anchor="ctr"/>
          <a:lstStyle>
            <a:lvl1pPr marL="0" indent="0" algn="l">
              <a:buNone/>
              <a:defRPr sz="2533" baseline="0">
                <a:sym typeface="Wingdings"/>
              </a:defRPr>
            </a:lvl1pPr>
            <a:lvl2pPr marL="609585" indent="0">
              <a:buNone/>
              <a:defRPr sz="3200"/>
            </a:lvl2pPr>
          </a:lstStyle>
          <a:p>
            <a:pPr lvl="1"/>
            <a:r>
              <a:rPr lang="en-US" dirty="0"/>
              <a:t>Drag and drop photo here</a:t>
            </a:r>
          </a:p>
        </p:txBody>
      </p:sp>
      <p:sp>
        <p:nvSpPr>
          <p:cNvPr id="15" name="Text Placeholder 14"/>
          <p:cNvSpPr>
            <a:spLocks noGrp="1"/>
          </p:cNvSpPr>
          <p:nvPr>
            <p:ph type="body" sz="quarter" idx="13" hasCustomPrompt="1"/>
          </p:nvPr>
        </p:nvSpPr>
        <p:spPr>
          <a:xfrm>
            <a:off x="10111322" y="-20638"/>
            <a:ext cx="577849" cy="6899276"/>
          </a:xfrm>
          <a:prstGeom prst="rect">
            <a:avLst/>
          </a:prstGeom>
          <a:solidFill>
            <a:schemeClr val="accent1">
              <a:alpha val="78000"/>
            </a:schemeClr>
          </a:solidFill>
        </p:spPr>
        <p:txBody>
          <a:bodyPr vert="horz"/>
          <a:lstStyle>
            <a:lvl1pPr marL="0" indent="0">
              <a:buNone/>
              <a:defRPr>
                <a:solidFill>
                  <a:schemeClr val="accent1"/>
                </a:solidFill>
              </a:defRPr>
            </a:lvl1pPr>
          </a:lstStyle>
          <a:p>
            <a:pPr lvl="0"/>
            <a:r>
              <a:rPr lang="en-US"/>
              <a:t>     </a:t>
            </a:r>
          </a:p>
          <a:p>
            <a:pPr lvl="0"/>
            <a:endParaRPr lang="en-US"/>
          </a:p>
          <a:p>
            <a:pPr lvl="0"/>
            <a:r>
              <a:rPr lang="en-US"/>
              <a:t> </a:t>
            </a:r>
          </a:p>
          <a:p>
            <a:pPr lvl="0"/>
            <a:r>
              <a:rPr lang="en-US"/>
              <a:t> </a:t>
            </a:r>
          </a:p>
          <a:p>
            <a:pPr lvl="0"/>
            <a:r>
              <a:rPr lang="en-US"/>
              <a:t> </a:t>
            </a:r>
          </a:p>
          <a:p>
            <a:pPr lvl="0"/>
            <a:endParaRPr lang="en-US"/>
          </a:p>
        </p:txBody>
      </p:sp>
      <p:sp>
        <p:nvSpPr>
          <p:cNvPr id="16" name="Text Placeholder 14"/>
          <p:cNvSpPr>
            <a:spLocks noGrp="1"/>
          </p:cNvSpPr>
          <p:nvPr>
            <p:ph type="body" sz="quarter" idx="14" hasCustomPrompt="1"/>
          </p:nvPr>
        </p:nvSpPr>
        <p:spPr>
          <a:xfrm>
            <a:off x="10689172" y="-20638"/>
            <a:ext cx="1502833" cy="6899276"/>
          </a:xfrm>
          <a:prstGeom prst="rect">
            <a:avLst/>
          </a:prstGeom>
          <a:solidFill>
            <a:schemeClr val="accent1"/>
          </a:solidFill>
        </p:spPr>
        <p:txBody>
          <a:bodyPr vert="horz"/>
          <a:lstStyle>
            <a:lvl1pPr marL="0" indent="0">
              <a:buNone/>
              <a:defRPr>
                <a:solidFill>
                  <a:schemeClr val="accent1"/>
                </a:solidFill>
              </a:defRPr>
            </a:lvl1pPr>
          </a:lstStyle>
          <a:p>
            <a:pPr lvl="0"/>
            <a:r>
              <a:rPr lang="en-US"/>
              <a:t> </a:t>
            </a:r>
          </a:p>
          <a:p>
            <a:pPr lvl="0"/>
            <a:r>
              <a:rPr lang="en-US"/>
              <a:t> </a:t>
            </a:r>
          </a:p>
          <a:p>
            <a:pPr lvl="0"/>
            <a:r>
              <a:rPr lang="en-US"/>
              <a:t> </a:t>
            </a:r>
          </a:p>
          <a:p>
            <a:pPr lvl="0"/>
            <a:r>
              <a:rPr lang="en-US"/>
              <a:t> </a:t>
            </a:r>
          </a:p>
          <a:p>
            <a:pPr lvl="0"/>
            <a:r>
              <a:rPr lang="en-US"/>
              <a:t> </a:t>
            </a:r>
          </a:p>
        </p:txBody>
      </p:sp>
      <p:sp>
        <p:nvSpPr>
          <p:cNvPr id="11" name="Text Placeholder 10"/>
          <p:cNvSpPr>
            <a:spLocks noGrp="1"/>
          </p:cNvSpPr>
          <p:nvPr>
            <p:ph type="body" sz="quarter" idx="11" hasCustomPrompt="1"/>
          </p:nvPr>
        </p:nvSpPr>
        <p:spPr>
          <a:xfrm>
            <a:off x="-18815" y="4997709"/>
            <a:ext cx="8204200" cy="954107"/>
          </a:xfrm>
          <a:prstGeom prst="rect">
            <a:avLst/>
          </a:prstGeom>
          <a:solidFill>
            <a:schemeClr val="bg1"/>
          </a:solidFill>
        </p:spPr>
        <p:txBody>
          <a:bodyPr vert="horz" lIns="640080"/>
          <a:lstStyle>
            <a:lvl1pPr marL="0" indent="0">
              <a:buNone/>
              <a:defRPr sz="3200" b="1" baseline="0">
                <a:solidFill>
                  <a:srgbClr val="236192"/>
                </a:solidFill>
              </a:defRPr>
            </a:lvl1pPr>
          </a:lstStyle>
          <a:p>
            <a:pPr lvl="0"/>
            <a:r>
              <a:rPr lang="en-US"/>
              <a:t>Persons Name</a:t>
            </a:r>
          </a:p>
        </p:txBody>
      </p:sp>
      <p:sp>
        <p:nvSpPr>
          <p:cNvPr id="12" name="Text Placeholder 10"/>
          <p:cNvSpPr>
            <a:spLocks noGrp="1"/>
          </p:cNvSpPr>
          <p:nvPr>
            <p:ph type="body" sz="quarter" idx="12" hasCustomPrompt="1"/>
          </p:nvPr>
        </p:nvSpPr>
        <p:spPr>
          <a:xfrm>
            <a:off x="713223" y="5447286"/>
            <a:ext cx="7480300" cy="352425"/>
          </a:xfrm>
          <a:prstGeom prst="rect">
            <a:avLst/>
          </a:prstGeom>
        </p:spPr>
        <p:txBody>
          <a:bodyPr vert="horz"/>
          <a:lstStyle>
            <a:lvl1pPr marL="0" indent="0">
              <a:buNone/>
              <a:defRPr sz="2400" b="0" baseline="0">
                <a:solidFill>
                  <a:schemeClr val="tx1"/>
                </a:solidFill>
              </a:defRPr>
            </a:lvl1pPr>
          </a:lstStyle>
          <a:p>
            <a:pPr lvl="0"/>
            <a:r>
              <a:rPr lang="en-US"/>
              <a:t>Persons Title</a:t>
            </a:r>
          </a:p>
        </p:txBody>
      </p:sp>
      <p:pic>
        <p:nvPicPr>
          <p:cNvPr id="8" name="Picture 5"/>
          <p:cNvPicPr>
            <a:picLocks noChangeAspect="1"/>
          </p:cNvPicPr>
          <p:nvPr/>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19852880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43.xml><?xml version="1.0" encoding="utf-8"?>
<p:sldLayout xmlns:a="http://schemas.openxmlformats.org/drawingml/2006/main" xmlns:r="http://schemas.openxmlformats.org/officeDocument/2006/relationships" xmlns:p="http://schemas.openxmlformats.org/presentationml/2006/main" preserve="1">
  <p:cSld name="Closing Slide - 1">
    <p:spTree>
      <p:nvGrpSpPr>
        <p:cNvPr id="1" name=""/>
        <p:cNvGrpSpPr/>
        <p:nvPr/>
      </p:nvGrpSpPr>
      <p:grpSpPr>
        <a:xfrm>
          <a:off x="0" y="0"/>
          <a:ext cx="0" cy="0"/>
          <a:chOff x="0" y="0"/>
          <a:chExt cx="0" cy="0"/>
        </a:xfrm>
      </p:grpSpPr>
      <p:sp>
        <p:nvSpPr>
          <p:cNvPr id="19" name="Text Placeholder 18"/>
          <p:cNvSpPr>
            <a:spLocks noGrp="1"/>
          </p:cNvSpPr>
          <p:nvPr>
            <p:ph type="body" sz="quarter" idx="10" hasCustomPrompt="1"/>
          </p:nvPr>
        </p:nvSpPr>
        <p:spPr>
          <a:xfrm>
            <a:off x="320571" y="259643"/>
            <a:ext cx="5307955" cy="1041400"/>
          </a:xfrm>
          <a:prstGeom prst="rect">
            <a:avLst/>
          </a:prstGeom>
        </p:spPr>
        <p:txBody>
          <a:bodyPr vert="horz"/>
          <a:lstStyle>
            <a:lvl1pPr marL="0" indent="0">
              <a:buNone/>
              <a:defRPr sz="4267" b="1" baseline="0">
                <a:solidFill>
                  <a:srgbClr val="236192"/>
                </a:solidFill>
              </a:defRPr>
            </a:lvl1pPr>
          </a:lstStyle>
          <a:p>
            <a:pPr lvl="0"/>
            <a:r>
              <a:rPr lang="en-US"/>
              <a:t>Closing Message</a:t>
            </a:r>
          </a:p>
        </p:txBody>
      </p:sp>
      <p:sp>
        <p:nvSpPr>
          <p:cNvPr id="9" name="Rectangle 8"/>
          <p:cNvSpPr/>
          <p:nvPr/>
        </p:nvSpPr>
        <p:spPr>
          <a:xfrm rot="10800000">
            <a:off x="15117" y="5850668"/>
            <a:ext cx="12192000" cy="239713"/>
          </a:xfrm>
          <a:prstGeom prst="rect">
            <a:avLst/>
          </a:prstGeom>
          <a:solidFill>
            <a:srgbClr val="00AFD7"/>
          </a:solidFill>
          <a:ln w="9525" cap="flat" cmpd="sng" algn="ctr">
            <a:noFill/>
            <a:prstDash val="solid"/>
          </a:ln>
          <a:effectLst/>
        </p:spPr>
        <p:txBody>
          <a:bodyPr anchor="ctr"/>
          <a:lstStyle/>
          <a:p>
            <a:pPr marL="0" marR="0" lvl="0" indent="0" algn="ctr" defTabSz="1219170" eaLnBrk="1" fontAlgn="auto" latinLnBrk="0" hangingPunct="1">
              <a:lnSpc>
                <a:spcPct val="100000"/>
              </a:lnSpc>
              <a:spcBef>
                <a:spcPts val="0"/>
              </a:spcBef>
              <a:spcAft>
                <a:spcPts val="0"/>
              </a:spcAft>
              <a:buClrTx/>
              <a:buSzTx/>
              <a:buFontTx/>
              <a:buNone/>
              <a:tabLst/>
              <a:defRPr/>
            </a:pPr>
            <a:endParaRPr kumimoji="0" lang="en-US" sz="2400" b="0" i="0" u="none" strike="noStrike" kern="0" cap="none" spc="0" normalizeH="0" baseline="0" noProof="0" dirty="0">
              <a:ln>
                <a:noFill/>
              </a:ln>
              <a:solidFill>
                <a:srgbClr val="3D527F"/>
              </a:solidFill>
              <a:effectLst/>
              <a:uLnTx/>
              <a:uFillTx/>
              <a:latin typeface="Calibri"/>
              <a:ea typeface="+mn-ea"/>
              <a:cs typeface="+mn-cs"/>
            </a:endParaRPr>
          </a:p>
        </p:txBody>
      </p:sp>
      <p:sp>
        <p:nvSpPr>
          <p:cNvPr id="21" name="Text Placeholder 20"/>
          <p:cNvSpPr>
            <a:spLocks noGrp="1"/>
          </p:cNvSpPr>
          <p:nvPr>
            <p:ph type="body" sz="quarter" idx="11" hasCustomPrompt="1"/>
          </p:nvPr>
        </p:nvSpPr>
        <p:spPr>
          <a:xfrm>
            <a:off x="320820" y="1321005"/>
            <a:ext cx="5183717" cy="405719"/>
          </a:xfrm>
          <a:prstGeom prst="rect">
            <a:avLst/>
          </a:prstGeom>
        </p:spPr>
        <p:txBody>
          <a:bodyPr vert="horz">
            <a:normAutofit/>
          </a:bodyPr>
          <a:lstStyle>
            <a:lvl1pPr marL="0" indent="0">
              <a:buNone/>
              <a:defRPr sz="2400" b="1" baseline="0"/>
            </a:lvl1pPr>
          </a:lstStyle>
          <a:p>
            <a:pPr lvl="0"/>
            <a:r>
              <a:rPr lang="en-US"/>
              <a:t>Speaker Name</a:t>
            </a:r>
          </a:p>
        </p:txBody>
      </p:sp>
      <p:sp>
        <p:nvSpPr>
          <p:cNvPr id="22" name="Text Placeholder 20"/>
          <p:cNvSpPr>
            <a:spLocks noGrp="1"/>
          </p:cNvSpPr>
          <p:nvPr>
            <p:ph type="body" sz="quarter" idx="12" hasCustomPrompt="1"/>
          </p:nvPr>
        </p:nvSpPr>
        <p:spPr>
          <a:xfrm>
            <a:off x="320571" y="1690435"/>
            <a:ext cx="5183717" cy="359027"/>
          </a:xfrm>
          <a:prstGeom prst="rect">
            <a:avLst/>
          </a:prstGeom>
        </p:spPr>
        <p:txBody>
          <a:bodyPr vert="horz">
            <a:normAutofit/>
          </a:bodyPr>
          <a:lstStyle>
            <a:lvl1pPr marL="0" indent="0">
              <a:buNone/>
              <a:defRPr sz="1867" b="0" baseline="0"/>
            </a:lvl1pPr>
          </a:lstStyle>
          <a:p>
            <a:pPr lvl="0"/>
            <a:r>
              <a:rPr lang="en-US"/>
              <a:t>Speaker Title</a:t>
            </a:r>
          </a:p>
        </p:txBody>
      </p:sp>
      <p:sp>
        <p:nvSpPr>
          <p:cNvPr id="23" name="Text Placeholder 20"/>
          <p:cNvSpPr>
            <a:spLocks noGrp="1"/>
          </p:cNvSpPr>
          <p:nvPr>
            <p:ph type="body" sz="quarter" idx="13" hasCustomPrompt="1"/>
          </p:nvPr>
        </p:nvSpPr>
        <p:spPr>
          <a:xfrm>
            <a:off x="320571" y="2010979"/>
            <a:ext cx="5183717" cy="305495"/>
          </a:xfrm>
          <a:prstGeom prst="rect">
            <a:avLst/>
          </a:prstGeom>
        </p:spPr>
        <p:txBody>
          <a:bodyPr vert="horz">
            <a:normAutofit/>
          </a:bodyPr>
          <a:lstStyle>
            <a:lvl1pPr marL="0" indent="0">
              <a:buNone/>
              <a:defRPr sz="1867" b="1" baseline="0">
                <a:solidFill>
                  <a:srgbClr val="236192"/>
                </a:solidFill>
              </a:defRPr>
            </a:lvl1pPr>
          </a:lstStyle>
          <a:p>
            <a:pPr lvl="0"/>
            <a:r>
              <a:rPr lang="en-US"/>
              <a:t>Speaker Contact</a:t>
            </a:r>
          </a:p>
        </p:txBody>
      </p:sp>
      <p:pic>
        <p:nvPicPr>
          <p:cNvPr id="10" name="Picture 26" descr="OCLC_H_PMS.eps"/>
          <p:cNvPicPr>
            <a:picLocks noChangeAspect="1"/>
          </p:cNvPicPr>
          <p:nvPr/>
        </p:nvPicPr>
        <p:blipFill>
          <a:blip r:embed="rId2" cstate="screen">
            <a:extLst>
              <a:ext uri="{28A0092B-C50C-407E-A947-70E740481C1C}">
                <a14:useLocalDpi xmlns:a14="http://schemas.microsoft.com/office/drawing/2010/main"/>
              </a:ext>
            </a:extLst>
          </a:blip>
          <a:srcRect/>
          <a:stretch>
            <a:fillRect/>
          </a:stretch>
        </p:blipFill>
        <p:spPr bwMode="auto">
          <a:xfrm>
            <a:off x="10982566" y="6347609"/>
            <a:ext cx="964583" cy="320913"/>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pic>
        <p:nvPicPr>
          <p:cNvPr id="4" name="Picture 3"/>
          <p:cNvPicPr>
            <a:picLocks noChangeAspect="1"/>
          </p:cNvPicPr>
          <p:nvPr/>
        </p:nvPicPr>
        <p:blipFill>
          <a:blip r:embed="rId3"/>
          <a:stretch>
            <a:fillRect/>
          </a:stretch>
        </p:blipFill>
        <p:spPr>
          <a:xfrm>
            <a:off x="6093727" y="0"/>
            <a:ext cx="6105280" cy="5850667"/>
          </a:xfrm>
          <a:prstGeom prst="rect">
            <a:avLst/>
          </a:prstGeom>
        </p:spPr>
      </p:pic>
    </p:spTree>
    <p:extLst>
      <p:ext uri="{BB962C8B-B14F-4D97-AF65-F5344CB8AC3E}">
        <p14:creationId xmlns:p14="http://schemas.microsoft.com/office/powerpoint/2010/main" val="89039732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44.xml><?xml version="1.0" encoding="utf-8"?>
<p:sldLayout xmlns:a="http://schemas.openxmlformats.org/drawingml/2006/main" xmlns:r="http://schemas.openxmlformats.org/officeDocument/2006/relationships" xmlns:p="http://schemas.openxmlformats.org/presentationml/2006/main" preserve="1">
  <p:cSld name="Closing Slide - 2">
    <p:spTree>
      <p:nvGrpSpPr>
        <p:cNvPr id="1" name=""/>
        <p:cNvGrpSpPr/>
        <p:nvPr/>
      </p:nvGrpSpPr>
      <p:grpSpPr>
        <a:xfrm>
          <a:off x="0" y="0"/>
          <a:ext cx="0" cy="0"/>
          <a:chOff x="0" y="0"/>
          <a:chExt cx="0" cy="0"/>
        </a:xfrm>
      </p:grpSpPr>
      <p:pic>
        <p:nvPicPr>
          <p:cNvPr id="16" name="Picture 15" descr="ppt-because-tag.psd"/>
          <p:cNvPicPr>
            <a:picLocks noChangeAspect="1"/>
          </p:cNvPicPr>
          <p:nvPr/>
        </p:nvPicPr>
        <p:blipFill>
          <a:blip r:embed="rId2">
            <a:extLst>
              <a:ext uri="{28A0092B-C50C-407E-A947-70E740481C1C}">
                <a14:useLocalDpi xmlns:a14="http://schemas.microsoft.com/office/drawing/2010/main"/>
              </a:ext>
            </a:extLst>
          </a:blip>
          <a:stretch>
            <a:fillRect/>
          </a:stretch>
        </p:blipFill>
        <p:spPr>
          <a:xfrm>
            <a:off x="1236133" y="4938917"/>
            <a:ext cx="10955859" cy="810295"/>
          </a:xfrm>
          <a:prstGeom prst="rect">
            <a:avLst/>
          </a:prstGeom>
        </p:spPr>
      </p:pic>
      <p:sp>
        <p:nvSpPr>
          <p:cNvPr id="7" name="Rectangle 6"/>
          <p:cNvSpPr/>
          <p:nvPr/>
        </p:nvSpPr>
        <p:spPr>
          <a:xfrm rot="16200000">
            <a:off x="636253" y="5149331"/>
            <a:ext cx="810295" cy="389467"/>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dirty="0">
              <a:solidFill>
                <a:srgbClr val="3D527F"/>
              </a:solidFill>
            </a:endParaRPr>
          </a:p>
        </p:txBody>
      </p:sp>
      <p:sp>
        <p:nvSpPr>
          <p:cNvPr id="11" name="Rectangle 10"/>
          <p:cNvSpPr/>
          <p:nvPr/>
        </p:nvSpPr>
        <p:spPr>
          <a:xfrm>
            <a:off x="0" y="4938917"/>
            <a:ext cx="846667" cy="810295"/>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dirty="0">
              <a:solidFill>
                <a:srgbClr val="3D527F"/>
              </a:solidFill>
            </a:endParaRPr>
          </a:p>
        </p:txBody>
      </p:sp>
      <p:sp>
        <p:nvSpPr>
          <p:cNvPr id="12" name="Text Placeholder 18"/>
          <p:cNvSpPr>
            <a:spLocks noGrp="1"/>
          </p:cNvSpPr>
          <p:nvPr>
            <p:ph type="body" sz="quarter" idx="10" hasCustomPrompt="1"/>
          </p:nvPr>
        </p:nvSpPr>
        <p:spPr>
          <a:xfrm>
            <a:off x="975786" y="1108608"/>
            <a:ext cx="5229124" cy="1682448"/>
          </a:xfrm>
          <a:prstGeom prst="rect">
            <a:avLst/>
          </a:prstGeom>
          <a:ln w="101600" cmpd="sng">
            <a:solidFill>
              <a:srgbClr val="236192"/>
            </a:solidFill>
            <a:miter lim="800000"/>
          </a:ln>
        </p:spPr>
        <p:txBody>
          <a:bodyPr vert="horz" wrap="none" lIns="548640" tIns="274320" rIns="457200" bIns="274320">
            <a:spAutoFit/>
          </a:bodyPr>
          <a:lstStyle>
            <a:lvl1pPr marL="0" indent="0" algn="l">
              <a:spcBef>
                <a:spcPts val="0"/>
              </a:spcBef>
              <a:buNone/>
              <a:defRPr sz="7333" b="1" baseline="0">
                <a:ln w="0" cmpd="sng">
                  <a:noFill/>
                </a:ln>
                <a:solidFill>
                  <a:srgbClr val="236192"/>
                </a:solidFill>
              </a:defRPr>
            </a:lvl1pPr>
          </a:lstStyle>
          <a:p>
            <a:pPr lvl="0"/>
            <a:r>
              <a:rPr lang="en-US"/>
              <a:t>Text Here</a:t>
            </a:r>
          </a:p>
        </p:txBody>
      </p:sp>
      <p:sp>
        <p:nvSpPr>
          <p:cNvPr id="13" name="Text Placeholder 20"/>
          <p:cNvSpPr>
            <a:spLocks noGrp="1"/>
          </p:cNvSpPr>
          <p:nvPr>
            <p:ph type="body" sz="quarter" idx="11" hasCustomPrompt="1"/>
          </p:nvPr>
        </p:nvSpPr>
        <p:spPr>
          <a:xfrm>
            <a:off x="931002" y="3196723"/>
            <a:ext cx="5183717" cy="405719"/>
          </a:xfrm>
          <a:prstGeom prst="rect">
            <a:avLst/>
          </a:prstGeom>
        </p:spPr>
        <p:txBody>
          <a:bodyPr vert="horz">
            <a:normAutofit/>
          </a:bodyPr>
          <a:lstStyle>
            <a:lvl1pPr marL="0" indent="0">
              <a:buNone/>
              <a:defRPr sz="2400" b="1" baseline="0">
                <a:solidFill>
                  <a:srgbClr val="000000"/>
                </a:solidFill>
              </a:defRPr>
            </a:lvl1pPr>
          </a:lstStyle>
          <a:p>
            <a:pPr lvl="0"/>
            <a:r>
              <a:rPr lang="en-US"/>
              <a:t>Speaker Name</a:t>
            </a:r>
          </a:p>
        </p:txBody>
      </p:sp>
      <p:sp>
        <p:nvSpPr>
          <p:cNvPr id="14" name="Text Placeholder 20"/>
          <p:cNvSpPr>
            <a:spLocks noGrp="1"/>
          </p:cNvSpPr>
          <p:nvPr>
            <p:ph type="body" sz="quarter" idx="12" hasCustomPrompt="1"/>
          </p:nvPr>
        </p:nvSpPr>
        <p:spPr>
          <a:xfrm>
            <a:off x="930752" y="3584169"/>
            <a:ext cx="5183717" cy="359027"/>
          </a:xfrm>
          <a:prstGeom prst="rect">
            <a:avLst/>
          </a:prstGeom>
        </p:spPr>
        <p:txBody>
          <a:bodyPr vert="horz">
            <a:normAutofit/>
          </a:bodyPr>
          <a:lstStyle>
            <a:lvl1pPr marL="0" indent="0">
              <a:buNone/>
              <a:defRPr sz="1867" b="0" baseline="0">
                <a:solidFill>
                  <a:srgbClr val="000000"/>
                </a:solidFill>
              </a:defRPr>
            </a:lvl1pPr>
          </a:lstStyle>
          <a:p>
            <a:pPr lvl="0"/>
            <a:r>
              <a:rPr lang="en-US"/>
              <a:t>Speaker Title</a:t>
            </a:r>
          </a:p>
        </p:txBody>
      </p:sp>
      <p:sp>
        <p:nvSpPr>
          <p:cNvPr id="15" name="Text Placeholder 20"/>
          <p:cNvSpPr>
            <a:spLocks noGrp="1"/>
          </p:cNvSpPr>
          <p:nvPr>
            <p:ph type="body" sz="quarter" idx="13" hasCustomPrompt="1"/>
          </p:nvPr>
        </p:nvSpPr>
        <p:spPr>
          <a:xfrm>
            <a:off x="930752" y="3943199"/>
            <a:ext cx="5183717" cy="305495"/>
          </a:xfrm>
          <a:prstGeom prst="rect">
            <a:avLst/>
          </a:prstGeom>
        </p:spPr>
        <p:txBody>
          <a:bodyPr vert="horz">
            <a:normAutofit/>
          </a:bodyPr>
          <a:lstStyle>
            <a:lvl1pPr marL="0" indent="0">
              <a:buNone/>
              <a:defRPr sz="1867" b="1" baseline="0">
                <a:solidFill>
                  <a:schemeClr val="accent2"/>
                </a:solidFill>
              </a:defRPr>
            </a:lvl1pPr>
          </a:lstStyle>
          <a:p>
            <a:pPr lvl="0"/>
            <a:r>
              <a:rPr lang="en-US"/>
              <a:t>Speaker Contact</a:t>
            </a:r>
          </a:p>
        </p:txBody>
      </p:sp>
      <p:sp>
        <p:nvSpPr>
          <p:cNvPr id="18" name="Text Placeholder 16"/>
          <p:cNvSpPr>
            <a:spLocks noGrp="1"/>
          </p:cNvSpPr>
          <p:nvPr>
            <p:ph type="body" sz="quarter" idx="14" hasCustomPrompt="1"/>
          </p:nvPr>
        </p:nvSpPr>
        <p:spPr>
          <a:xfrm>
            <a:off x="2" y="416590"/>
            <a:ext cx="4906433" cy="668966"/>
          </a:xfrm>
          <a:prstGeom prst="rect">
            <a:avLst/>
          </a:prstGeom>
          <a:solidFill>
            <a:srgbClr val="236192"/>
          </a:solidFill>
        </p:spPr>
        <p:txBody>
          <a:bodyPr vert="horz" wrap="square" lIns="640080" tIns="91440" bIns="164592">
            <a:spAutoFit/>
          </a:bodyPr>
          <a:lstStyle>
            <a:lvl1pPr marL="0" indent="0">
              <a:buNone/>
              <a:defRPr sz="2667" baseline="0">
                <a:solidFill>
                  <a:schemeClr val="bg1"/>
                </a:solidFill>
              </a:defRPr>
            </a:lvl1pPr>
          </a:lstStyle>
          <a:p>
            <a:pPr lvl="0"/>
            <a:r>
              <a:rPr lang="en-US"/>
              <a:t>Event Title</a:t>
            </a:r>
          </a:p>
        </p:txBody>
      </p:sp>
      <p:pic>
        <p:nvPicPr>
          <p:cNvPr id="17" name="Picture 26" descr="OCLC_H_PMS.eps"/>
          <p:cNvPicPr>
            <a:picLocks noChangeAspect="1"/>
          </p:cNvPicPr>
          <p:nvPr/>
        </p:nvPicPr>
        <p:blipFill>
          <a:blip r:embed="rId3" cstate="screen">
            <a:extLst>
              <a:ext uri="{28A0092B-C50C-407E-A947-70E740481C1C}">
                <a14:useLocalDpi xmlns:a14="http://schemas.microsoft.com/office/drawing/2010/main"/>
              </a:ext>
            </a:extLst>
          </a:blip>
          <a:srcRect/>
          <a:stretch>
            <a:fillRect/>
          </a:stretch>
        </p:blipFill>
        <p:spPr bwMode="auto">
          <a:xfrm>
            <a:off x="10982566" y="6347609"/>
            <a:ext cx="964583" cy="320913"/>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pic>
        <p:nvPicPr>
          <p:cNvPr id="22" name="Picture 21"/>
          <p:cNvPicPr>
            <a:picLocks noChangeAspect="1"/>
          </p:cNvPicPr>
          <p:nvPr/>
        </p:nvPicPr>
        <p:blipFill rotWithShape="1">
          <a:blip r:embed="rId4"/>
          <a:srcRect l="67120"/>
          <a:stretch/>
        </p:blipFill>
        <p:spPr>
          <a:xfrm rot="16200000">
            <a:off x="7769479" y="5051334"/>
            <a:ext cx="116923" cy="423333"/>
          </a:xfrm>
          <a:prstGeom prst="rect">
            <a:avLst/>
          </a:prstGeom>
        </p:spPr>
      </p:pic>
      <p:pic>
        <p:nvPicPr>
          <p:cNvPr id="23" name="Picture 22"/>
          <p:cNvPicPr>
            <a:picLocks noChangeAspect="1"/>
          </p:cNvPicPr>
          <p:nvPr/>
        </p:nvPicPr>
        <p:blipFill>
          <a:blip r:embed="rId5"/>
          <a:stretch>
            <a:fillRect/>
          </a:stretch>
        </p:blipFill>
        <p:spPr>
          <a:xfrm>
            <a:off x="7713134" y="5206655"/>
            <a:ext cx="114807" cy="114807"/>
          </a:xfrm>
          <a:prstGeom prst="rect">
            <a:avLst/>
          </a:prstGeom>
        </p:spPr>
      </p:pic>
    </p:spTree>
    <p:extLst>
      <p:ext uri="{BB962C8B-B14F-4D97-AF65-F5344CB8AC3E}">
        <p14:creationId xmlns:p14="http://schemas.microsoft.com/office/powerpoint/2010/main" val="18367385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theme" Target="../theme/theme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8.xml"/><Relationship Id="rId3" Type="http://schemas.openxmlformats.org/officeDocument/2006/relationships/slideLayout" Target="../slideLayouts/slideLayout13.xml"/><Relationship Id="rId7" Type="http://schemas.openxmlformats.org/officeDocument/2006/relationships/slideLayout" Target="../slideLayouts/slideLayout17.xml"/><Relationship Id="rId2" Type="http://schemas.openxmlformats.org/officeDocument/2006/relationships/slideLayout" Target="../slideLayouts/slideLayout12.xml"/><Relationship Id="rId1" Type="http://schemas.openxmlformats.org/officeDocument/2006/relationships/slideLayout" Target="../slideLayouts/slideLayout11.xml"/><Relationship Id="rId6" Type="http://schemas.openxmlformats.org/officeDocument/2006/relationships/slideLayout" Target="../slideLayouts/slideLayout16.xml"/><Relationship Id="rId5" Type="http://schemas.openxmlformats.org/officeDocument/2006/relationships/slideLayout" Target="../slideLayouts/slideLayout15.xml"/><Relationship Id="rId10" Type="http://schemas.openxmlformats.org/officeDocument/2006/relationships/theme" Target="../theme/theme2.xml"/><Relationship Id="rId4" Type="http://schemas.openxmlformats.org/officeDocument/2006/relationships/slideLayout" Target="../slideLayouts/slideLayout14.xml"/><Relationship Id="rId9" Type="http://schemas.openxmlformats.org/officeDocument/2006/relationships/slideLayout" Target="../slideLayouts/slideLayout19.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27.xml"/><Relationship Id="rId13" Type="http://schemas.openxmlformats.org/officeDocument/2006/relationships/slideLayout" Target="../slideLayouts/slideLayout32.xml"/><Relationship Id="rId3" Type="http://schemas.openxmlformats.org/officeDocument/2006/relationships/slideLayout" Target="../slideLayouts/slideLayout22.xml"/><Relationship Id="rId7" Type="http://schemas.openxmlformats.org/officeDocument/2006/relationships/slideLayout" Target="../slideLayouts/slideLayout26.xml"/><Relationship Id="rId12" Type="http://schemas.openxmlformats.org/officeDocument/2006/relationships/slideLayout" Target="../slideLayouts/slideLayout31.xml"/><Relationship Id="rId2" Type="http://schemas.openxmlformats.org/officeDocument/2006/relationships/slideLayout" Target="../slideLayouts/slideLayout21.xml"/><Relationship Id="rId1" Type="http://schemas.openxmlformats.org/officeDocument/2006/relationships/slideLayout" Target="../slideLayouts/slideLayout20.xml"/><Relationship Id="rId6" Type="http://schemas.openxmlformats.org/officeDocument/2006/relationships/slideLayout" Target="../slideLayouts/slideLayout25.xml"/><Relationship Id="rId11" Type="http://schemas.openxmlformats.org/officeDocument/2006/relationships/slideLayout" Target="../slideLayouts/slideLayout30.xml"/><Relationship Id="rId5" Type="http://schemas.openxmlformats.org/officeDocument/2006/relationships/slideLayout" Target="../slideLayouts/slideLayout24.xml"/><Relationship Id="rId15" Type="http://schemas.openxmlformats.org/officeDocument/2006/relationships/theme" Target="../theme/theme3.xml"/><Relationship Id="rId10" Type="http://schemas.openxmlformats.org/officeDocument/2006/relationships/slideLayout" Target="../slideLayouts/slideLayout29.xml"/><Relationship Id="rId4" Type="http://schemas.openxmlformats.org/officeDocument/2006/relationships/slideLayout" Target="../slideLayouts/slideLayout23.xml"/><Relationship Id="rId9" Type="http://schemas.openxmlformats.org/officeDocument/2006/relationships/slideLayout" Target="../slideLayouts/slideLayout28.xml"/><Relationship Id="rId14" Type="http://schemas.openxmlformats.org/officeDocument/2006/relationships/slideLayout" Target="../slideLayouts/slideLayout33.xml"/></Relationships>
</file>

<file path=ppt/slideMasters/_rels/slideMaster4.xml.rels><?xml version="1.0" encoding="UTF-8" standalone="yes"?>
<Relationships xmlns="http://schemas.openxmlformats.org/package/2006/relationships"><Relationship Id="rId8" Type="http://schemas.openxmlformats.org/officeDocument/2006/relationships/slideLayout" Target="../slideLayouts/slideLayout41.xml"/><Relationship Id="rId3" Type="http://schemas.openxmlformats.org/officeDocument/2006/relationships/slideLayout" Target="../slideLayouts/slideLayout36.xml"/><Relationship Id="rId7" Type="http://schemas.openxmlformats.org/officeDocument/2006/relationships/slideLayout" Target="../slideLayouts/slideLayout40.xml"/><Relationship Id="rId12" Type="http://schemas.openxmlformats.org/officeDocument/2006/relationships/theme" Target="../theme/theme4.xml"/><Relationship Id="rId2" Type="http://schemas.openxmlformats.org/officeDocument/2006/relationships/slideLayout" Target="../slideLayouts/slideLayout35.xml"/><Relationship Id="rId1" Type="http://schemas.openxmlformats.org/officeDocument/2006/relationships/slideLayout" Target="../slideLayouts/slideLayout34.xml"/><Relationship Id="rId6" Type="http://schemas.openxmlformats.org/officeDocument/2006/relationships/slideLayout" Target="../slideLayouts/slideLayout39.xml"/><Relationship Id="rId11" Type="http://schemas.openxmlformats.org/officeDocument/2006/relationships/slideLayout" Target="../slideLayouts/slideLayout44.xml"/><Relationship Id="rId5" Type="http://schemas.openxmlformats.org/officeDocument/2006/relationships/slideLayout" Target="../slideLayouts/slideLayout38.xml"/><Relationship Id="rId10" Type="http://schemas.openxmlformats.org/officeDocument/2006/relationships/slideLayout" Target="../slideLayouts/slideLayout43.xml"/><Relationship Id="rId4" Type="http://schemas.openxmlformats.org/officeDocument/2006/relationships/slideLayout" Target="../slideLayouts/slideLayout37.xml"/><Relationship Id="rId9" Type="http://schemas.openxmlformats.org/officeDocument/2006/relationships/slideLayout" Target="../slideLayouts/slideLayout42.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95"/>
        <p:cNvGrpSpPr/>
        <p:nvPr/>
      </p:nvGrpSpPr>
      <p:grpSpPr>
        <a:xfrm>
          <a:off x="0" y="0"/>
          <a:ext cx="0" cy="0"/>
          <a:chOff x="0" y="0"/>
          <a:chExt cx="0" cy="0"/>
        </a:xfrm>
      </p:grpSpPr>
    </p:spTree>
    <p:extLst>
      <p:ext uri="{BB962C8B-B14F-4D97-AF65-F5344CB8AC3E}">
        <p14:creationId xmlns:p14="http://schemas.microsoft.com/office/powerpoint/2010/main" val="1986690342"/>
      </p:ext>
    </p:extLst>
  </p:cSld>
  <p:clrMap bg1="lt1" tx1="dk1" bg2="dk2" tx2="lt2" accent1="accent1" accent2="accent2" accent3="accent3" accent4="accent4" accent5="accent5" accent6="accent6" hlink="hlink" folHlink="folHlink"/>
  <p:sldLayoutIdLst>
    <p:sldLayoutId id="2147483662" r:id="rId1"/>
    <p:sldLayoutId id="2147483663" r:id="rId2"/>
    <p:sldLayoutId id="2147483664" r:id="rId3"/>
    <p:sldLayoutId id="2147483665" r:id="rId4"/>
    <p:sldLayoutId id="2147483667" r:id="rId5"/>
    <p:sldLayoutId id="2147483668" r:id="rId6"/>
    <p:sldLayoutId id="2147483669" r:id="rId7"/>
    <p:sldLayoutId id="2147483670" r:id="rId8"/>
    <p:sldLayoutId id="2147483671" r:id="rId9"/>
    <p:sldLayoutId id="2147483672" r:id="rId10"/>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9"/>
        <p:cNvGrpSpPr/>
        <p:nvPr/>
      </p:nvGrpSpPr>
      <p:grpSpPr>
        <a:xfrm>
          <a:off x="0" y="0"/>
          <a:ext cx="0" cy="0"/>
          <a:chOff x="0" y="0"/>
          <a:chExt cx="0" cy="0"/>
        </a:xfrm>
      </p:grpSpPr>
    </p:spTree>
    <p:extLst>
      <p:ext uri="{BB962C8B-B14F-4D97-AF65-F5344CB8AC3E}">
        <p14:creationId xmlns:p14="http://schemas.microsoft.com/office/powerpoint/2010/main" val="2899437830"/>
      </p:ext>
    </p:extLst>
  </p:cSld>
  <p:clrMap bg1="lt1" tx1="dk1" bg2="dk2" tx2="lt2" accent1="accent1" accent2="accent2" accent3="accent3" accent4="accent4" accent5="accent5" accent6="accent6" hlink="hlink" folHlink="folHlink"/>
  <p:sldLayoutIdLst>
    <p:sldLayoutId id="2147483675" r:id="rId1"/>
    <p:sldLayoutId id="2147483676" r:id="rId2"/>
    <p:sldLayoutId id="2147483677" r:id="rId3"/>
    <p:sldLayoutId id="2147483678" r:id="rId4"/>
    <p:sldLayoutId id="2147483679" r:id="rId5"/>
    <p:sldLayoutId id="2147483680" r:id="rId6"/>
    <p:sldLayoutId id="2147483681" r:id="rId7"/>
    <p:sldLayoutId id="2147483682" r:id="rId8"/>
    <p:sldLayoutId id="2147483683" r:id="rId9"/>
  </p:sldLayoutIdLst>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0742B966-3137-364B-85A8-FAB146EA37BF}"/>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82BAC8D1-6493-A244-9733-4250F5F6FACC}"/>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353C2064-5C9C-304C-BC4D-985D19581297}"/>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C4556E1A-61B5-8040-A1A5-164DBCFA834B}" type="datetimeFigureOut">
              <a:rPr lang="en-US" smtClean="0"/>
              <a:t>6/6/2019</a:t>
            </a:fld>
            <a:endParaRPr lang="en-US" dirty="0"/>
          </a:p>
        </p:txBody>
      </p:sp>
      <p:sp>
        <p:nvSpPr>
          <p:cNvPr id="5" name="Footer Placeholder 4">
            <a:extLst>
              <a:ext uri="{FF2B5EF4-FFF2-40B4-BE49-F238E27FC236}">
                <a16:creationId xmlns:a16="http://schemas.microsoft.com/office/drawing/2014/main" id="{86963934-AFB0-D14A-9DC7-E97B7A211F37}"/>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dirty="0"/>
          </a:p>
        </p:txBody>
      </p:sp>
      <p:sp>
        <p:nvSpPr>
          <p:cNvPr id="6" name="Slide Number Placeholder 5">
            <a:extLst>
              <a:ext uri="{FF2B5EF4-FFF2-40B4-BE49-F238E27FC236}">
                <a16:creationId xmlns:a16="http://schemas.microsoft.com/office/drawing/2014/main" id="{6367343F-BA39-CE4E-8005-C12A8D35AF21}"/>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590AC6A-8F67-D84A-8BC1-3EC98026FBCF}" type="slidenum">
              <a:rPr lang="en-US" smtClean="0"/>
              <a:t>‹#›</a:t>
            </a:fld>
            <a:endParaRPr lang="en-US" dirty="0"/>
          </a:p>
        </p:txBody>
      </p:sp>
    </p:spTree>
    <p:extLst>
      <p:ext uri="{BB962C8B-B14F-4D97-AF65-F5344CB8AC3E}">
        <p14:creationId xmlns:p14="http://schemas.microsoft.com/office/powerpoint/2010/main" val="1433608224"/>
      </p:ext>
    </p:extLst>
  </p:cSld>
  <p:clrMap bg1="lt1" tx1="dk1" bg2="lt2" tx2="dk2" accent1="accent1" accent2="accent2" accent3="accent3" accent4="accent4" accent5="accent5" accent6="accent6" hlink="hlink" folHlink="folHlink"/>
  <p:sldLayoutIdLst>
    <p:sldLayoutId id="2147483685" r:id="rId1"/>
    <p:sldLayoutId id="2147483686" r:id="rId2"/>
    <p:sldLayoutId id="2147483687" r:id="rId3"/>
    <p:sldLayoutId id="2147483688" r:id="rId4"/>
    <p:sldLayoutId id="2147483689" r:id="rId5"/>
    <p:sldLayoutId id="2147483690" r:id="rId6"/>
    <p:sldLayoutId id="2147483691" r:id="rId7"/>
    <p:sldLayoutId id="2147483692" r:id="rId8"/>
    <p:sldLayoutId id="2147483693" r:id="rId9"/>
    <p:sldLayoutId id="2147483694" r:id="rId10"/>
    <p:sldLayoutId id="2147483695" r:id="rId11"/>
    <p:sldLayoutId id="2147483696" r:id="rId12"/>
    <p:sldLayoutId id="2147483697" r:id="rId13"/>
    <p:sldLayoutId id="2147483698" r:id="rId14"/>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89880340"/>
      </p:ext>
    </p:extLst>
  </p:cSld>
  <p:clrMap bg1="lt1" tx1="dk1" bg2="lt2" tx2="dk2" accent1="accent1" accent2="accent2" accent3="accent3" accent4="accent4" accent5="accent5" accent6="accent6" hlink="hlink" folHlink="folHlink"/>
  <p:sldLayoutIdLst>
    <p:sldLayoutId id="2147483700" r:id="rId1"/>
    <p:sldLayoutId id="2147483701" r:id="rId2"/>
    <p:sldLayoutId id="2147483702" r:id="rId3"/>
    <p:sldLayoutId id="2147483703" r:id="rId4"/>
    <p:sldLayoutId id="2147483704" r:id="rId5"/>
    <p:sldLayoutId id="2147483705" r:id="rId6"/>
    <p:sldLayoutId id="2147483706" r:id="rId7"/>
    <p:sldLayoutId id="2147483707" r:id="rId8"/>
    <p:sldLayoutId id="2147483708" r:id="rId9"/>
    <p:sldLayoutId id="2147483709" r:id="rId10"/>
    <p:sldLayoutId id="2147483710" r:id="rId11"/>
  </p:sldLayoutIdLst>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xStyles>
    <p:titleStyle>
      <a:lvl1pPr algn="ctr" defTabSz="609585" rtl="0" eaLnBrk="1" latinLnBrk="0" hangingPunct="1">
        <a:spcBef>
          <a:spcPct val="0"/>
        </a:spcBef>
        <a:buNone/>
        <a:defRPr sz="5867" kern="1200">
          <a:solidFill>
            <a:schemeClr val="tx1"/>
          </a:solidFill>
          <a:latin typeface="+mj-lt"/>
          <a:ea typeface="+mj-ea"/>
          <a:cs typeface="+mj-cs"/>
        </a:defRPr>
      </a:lvl1pPr>
    </p:titleStyle>
    <p:bodyStyle>
      <a:lvl1pPr marL="457189" indent="-457189" algn="l" defTabSz="609585" rtl="0" eaLnBrk="1" latinLnBrk="0" hangingPunct="1">
        <a:spcBef>
          <a:spcPct val="20000"/>
        </a:spcBef>
        <a:buFont typeface="Arial"/>
        <a:buChar char="•"/>
        <a:defRPr sz="4267" kern="1200">
          <a:solidFill>
            <a:schemeClr val="tx1"/>
          </a:solidFill>
          <a:latin typeface="+mn-lt"/>
          <a:ea typeface="+mn-ea"/>
          <a:cs typeface="+mn-cs"/>
        </a:defRPr>
      </a:lvl1pPr>
      <a:lvl2pPr marL="990575" indent="-380990" algn="l" defTabSz="609585" rtl="0" eaLnBrk="1" latinLnBrk="0" hangingPunct="1">
        <a:spcBef>
          <a:spcPct val="20000"/>
        </a:spcBef>
        <a:buFont typeface="Arial"/>
        <a:buChar char="–"/>
        <a:defRPr sz="3733" kern="1200">
          <a:solidFill>
            <a:schemeClr val="tx1"/>
          </a:solidFill>
          <a:latin typeface="+mn-lt"/>
          <a:ea typeface="+mn-ea"/>
          <a:cs typeface="+mn-cs"/>
        </a:defRPr>
      </a:lvl2pPr>
      <a:lvl3pPr marL="1523962" indent="-304792" algn="l" defTabSz="609585" rtl="0" eaLnBrk="1" latinLnBrk="0" hangingPunct="1">
        <a:spcBef>
          <a:spcPct val="20000"/>
        </a:spcBef>
        <a:buFont typeface="Arial"/>
        <a:buChar char="•"/>
        <a:defRPr sz="3200" kern="1200">
          <a:solidFill>
            <a:schemeClr val="tx1"/>
          </a:solidFill>
          <a:latin typeface="+mn-lt"/>
          <a:ea typeface="+mn-ea"/>
          <a:cs typeface="+mn-cs"/>
        </a:defRPr>
      </a:lvl3pPr>
      <a:lvl4pPr marL="2133547" indent="-304792" algn="l" defTabSz="609585" rtl="0" eaLnBrk="1" latinLnBrk="0" hangingPunct="1">
        <a:spcBef>
          <a:spcPct val="20000"/>
        </a:spcBef>
        <a:buFont typeface="Arial"/>
        <a:buChar char="–"/>
        <a:defRPr sz="2667" kern="1200">
          <a:solidFill>
            <a:schemeClr val="tx1"/>
          </a:solidFill>
          <a:latin typeface="+mn-lt"/>
          <a:ea typeface="+mn-ea"/>
          <a:cs typeface="+mn-cs"/>
        </a:defRPr>
      </a:lvl4pPr>
      <a:lvl5pPr marL="2743131" indent="-304792" algn="l" defTabSz="609585" rtl="0" eaLnBrk="1" latinLnBrk="0" hangingPunct="1">
        <a:spcBef>
          <a:spcPct val="20000"/>
        </a:spcBef>
        <a:buFont typeface="Arial"/>
        <a:buChar char="»"/>
        <a:defRPr sz="2667" kern="1200">
          <a:solidFill>
            <a:schemeClr val="tx1"/>
          </a:solidFill>
          <a:latin typeface="+mn-lt"/>
          <a:ea typeface="+mn-ea"/>
          <a:cs typeface="+mn-cs"/>
        </a:defRPr>
      </a:lvl5pPr>
      <a:lvl6pPr marL="3352716" indent="-304792" algn="l" defTabSz="609585" rtl="0" eaLnBrk="1" latinLnBrk="0" hangingPunct="1">
        <a:spcBef>
          <a:spcPct val="20000"/>
        </a:spcBef>
        <a:buFont typeface="Arial"/>
        <a:buChar char="•"/>
        <a:defRPr sz="2667" kern="1200">
          <a:solidFill>
            <a:schemeClr val="tx1"/>
          </a:solidFill>
          <a:latin typeface="+mn-lt"/>
          <a:ea typeface="+mn-ea"/>
          <a:cs typeface="+mn-cs"/>
        </a:defRPr>
      </a:lvl6pPr>
      <a:lvl7pPr marL="3962301" indent="-304792" algn="l" defTabSz="609585" rtl="0" eaLnBrk="1" latinLnBrk="0" hangingPunct="1">
        <a:spcBef>
          <a:spcPct val="20000"/>
        </a:spcBef>
        <a:buFont typeface="Arial"/>
        <a:buChar char="•"/>
        <a:defRPr sz="2667" kern="1200">
          <a:solidFill>
            <a:schemeClr val="tx1"/>
          </a:solidFill>
          <a:latin typeface="+mn-lt"/>
          <a:ea typeface="+mn-ea"/>
          <a:cs typeface="+mn-cs"/>
        </a:defRPr>
      </a:lvl7pPr>
      <a:lvl8pPr marL="4571886" indent="-304792" algn="l" defTabSz="609585" rtl="0" eaLnBrk="1" latinLnBrk="0" hangingPunct="1">
        <a:spcBef>
          <a:spcPct val="20000"/>
        </a:spcBef>
        <a:buFont typeface="Arial"/>
        <a:buChar char="•"/>
        <a:defRPr sz="2667" kern="1200">
          <a:solidFill>
            <a:schemeClr val="tx1"/>
          </a:solidFill>
          <a:latin typeface="+mn-lt"/>
          <a:ea typeface="+mn-ea"/>
          <a:cs typeface="+mn-cs"/>
        </a:defRPr>
      </a:lvl8pPr>
      <a:lvl9pPr marL="5181470" indent="-304792" algn="l" defTabSz="609585" rtl="0" eaLnBrk="1" latinLnBrk="0" hangingPunct="1">
        <a:spcBef>
          <a:spcPct val="20000"/>
        </a:spcBef>
        <a:buFont typeface="Arial"/>
        <a:buChar char="•"/>
        <a:defRPr sz="2667" kern="1200">
          <a:solidFill>
            <a:schemeClr val="tx1"/>
          </a:solidFill>
          <a:latin typeface="+mn-lt"/>
          <a:ea typeface="+mn-ea"/>
          <a:cs typeface="+mn-cs"/>
        </a:defRPr>
      </a:lvl9pPr>
    </p:bodyStyle>
    <p:otherStyle>
      <a:defPPr>
        <a:defRPr lang="en-US"/>
      </a:defPPr>
      <a:lvl1pPr marL="0" algn="l" defTabSz="609585" rtl="0" eaLnBrk="1" latinLnBrk="0" hangingPunct="1">
        <a:defRPr sz="2400" kern="1200">
          <a:solidFill>
            <a:schemeClr val="tx1"/>
          </a:solidFill>
          <a:latin typeface="+mn-lt"/>
          <a:ea typeface="+mn-ea"/>
          <a:cs typeface="+mn-cs"/>
        </a:defRPr>
      </a:lvl1pPr>
      <a:lvl2pPr marL="609585" algn="l" defTabSz="609585" rtl="0" eaLnBrk="1" latinLnBrk="0" hangingPunct="1">
        <a:defRPr sz="2400" kern="1200">
          <a:solidFill>
            <a:schemeClr val="tx1"/>
          </a:solidFill>
          <a:latin typeface="+mn-lt"/>
          <a:ea typeface="+mn-ea"/>
          <a:cs typeface="+mn-cs"/>
        </a:defRPr>
      </a:lvl2pPr>
      <a:lvl3pPr marL="1219170" algn="l" defTabSz="609585" rtl="0" eaLnBrk="1" latinLnBrk="0" hangingPunct="1">
        <a:defRPr sz="2400" kern="1200">
          <a:solidFill>
            <a:schemeClr val="tx1"/>
          </a:solidFill>
          <a:latin typeface="+mn-lt"/>
          <a:ea typeface="+mn-ea"/>
          <a:cs typeface="+mn-cs"/>
        </a:defRPr>
      </a:lvl3pPr>
      <a:lvl4pPr marL="1828754" algn="l" defTabSz="609585" rtl="0" eaLnBrk="1" latinLnBrk="0" hangingPunct="1">
        <a:defRPr sz="2400" kern="1200">
          <a:solidFill>
            <a:schemeClr val="tx1"/>
          </a:solidFill>
          <a:latin typeface="+mn-lt"/>
          <a:ea typeface="+mn-ea"/>
          <a:cs typeface="+mn-cs"/>
        </a:defRPr>
      </a:lvl4pPr>
      <a:lvl5pPr marL="2438339" algn="l" defTabSz="609585" rtl="0" eaLnBrk="1" latinLnBrk="0" hangingPunct="1">
        <a:defRPr sz="2400" kern="1200">
          <a:solidFill>
            <a:schemeClr val="tx1"/>
          </a:solidFill>
          <a:latin typeface="+mn-lt"/>
          <a:ea typeface="+mn-ea"/>
          <a:cs typeface="+mn-cs"/>
        </a:defRPr>
      </a:lvl5pPr>
      <a:lvl6pPr marL="3047924" algn="l" defTabSz="609585" rtl="0" eaLnBrk="1" latinLnBrk="0" hangingPunct="1">
        <a:defRPr sz="2400" kern="1200">
          <a:solidFill>
            <a:schemeClr val="tx1"/>
          </a:solidFill>
          <a:latin typeface="+mn-lt"/>
          <a:ea typeface="+mn-ea"/>
          <a:cs typeface="+mn-cs"/>
        </a:defRPr>
      </a:lvl6pPr>
      <a:lvl7pPr marL="3657509" algn="l" defTabSz="609585" rtl="0" eaLnBrk="1" latinLnBrk="0" hangingPunct="1">
        <a:defRPr sz="2400" kern="1200">
          <a:solidFill>
            <a:schemeClr val="tx1"/>
          </a:solidFill>
          <a:latin typeface="+mn-lt"/>
          <a:ea typeface="+mn-ea"/>
          <a:cs typeface="+mn-cs"/>
        </a:defRPr>
      </a:lvl7pPr>
      <a:lvl8pPr marL="4267093" algn="l" defTabSz="609585" rtl="0" eaLnBrk="1" latinLnBrk="0" hangingPunct="1">
        <a:defRPr sz="2400" kern="1200">
          <a:solidFill>
            <a:schemeClr val="tx1"/>
          </a:solidFill>
          <a:latin typeface="+mn-lt"/>
          <a:ea typeface="+mn-ea"/>
          <a:cs typeface="+mn-cs"/>
        </a:defRPr>
      </a:lvl8pPr>
      <a:lvl9pPr marL="4876678" algn="l" defTabSz="609585" rtl="0" eaLnBrk="1" latinLnBrk="0" hangingPunct="1">
        <a:defRPr sz="24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1.xml"/></Relationships>
</file>

<file path=ppt/slides/_rels/slide2.xml.rels><?xml version="1.0" encoding="UTF-8" standalone="yes"?>
<Relationships xmlns="http://schemas.openxmlformats.org/package/2006/relationships"><Relationship Id="rId3" Type="http://schemas.openxmlformats.org/officeDocument/2006/relationships/image" Target="../media/image12.jpeg"/><Relationship Id="rId2" Type="http://schemas.openxmlformats.org/officeDocument/2006/relationships/notesSlide" Target="../notesSlides/notesSlide2.xml"/><Relationship Id="rId1" Type="http://schemas.openxmlformats.org/officeDocument/2006/relationships/slideLayout" Target="../slideLayouts/slideLayout5.xml"/><Relationship Id="rId5" Type="http://schemas.openxmlformats.org/officeDocument/2006/relationships/image" Target="../media/image13.png"/><Relationship Id="rId4" Type="http://schemas.openxmlformats.org/officeDocument/2006/relationships/image" Target="../media/image6.emf"/></Relationships>
</file>

<file path=ppt/slides/_rels/slide3.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3.xml"/><Relationship Id="rId1" Type="http://schemas.openxmlformats.org/officeDocument/2006/relationships/slideLayout" Target="../slideLayouts/slideLayout2.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14.xml"/></Relationships>
</file>

<file path=ppt/slides/_rels/slide5.xml.rels><?xml version="1.0" encoding="UTF-8" standalone="yes"?>
<Relationships xmlns="http://schemas.openxmlformats.org/package/2006/relationships"><Relationship Id="rId3" Type="http://schemas.openxmlformats.org/officeDocument/2006/relationships/diagramData" Target="../diagrams/data2.xml"/><Relationship Id="rId7" Type="http://schemas.microsoft.com/office/2007/relationships/diagramDrawing" Target="../diagrams/drawing2.xml"/><Relationship Id="rId2" Type="http://schemas.openxmlformats.org/officeDocument/2006/relationships/notesSlide" Target="../notesSlides/notesSlide5.xml"/><Relationship Id="rId1" Type="http://schemas.openxmlformats.org/officeDocument/2006/relationships/slideLayout" Target="../slideLayouts/slideLayout31.xml"/><Relationship Id="rId6" Type="http://schemas.openxmlformats.org/officeDocument/2006/relationships/diagramColors" Target="../diagrams/colors2.xml"/><Relationship Id="rId5" Type="http://schemas.openxmlformats.org/officeDocument/2006/relationships/diagramQuickStyle" Target="../diagrams/quickStyle2.xml"/><Relationship Id="rId4" Type="http://schemas.openxmlformats.org/officeDocument/2006/relationships/diagramLayout" Target="../diagrams/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31.xml"/></Relationships>
</file>

<file path=ppt/slides/_rels/slide7.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notesSlide" Target="../notesSlides/notesSlide7.xml"/><Relationship Id="rId1" Type="http://schemas.openxmlformats.org/officeDocument/2006/relationships/slideLayout" Target="../slideLayouts/slideLayout19.xml"/><Relationship Id="rId5" Type="http://schemas.openxmlformats.org/officeDocument/2006/relationships/image" Target="../media/image26.png"/><Relationship Id="rId4" Type="http://schemas.openxmlformats.org/officeDocument/2006/relationships/image" Target="../media/image25.png"/></Relationships>
</file>

<file path=ppt/slides/_rels/slide8.xml.rels><?xml version="1.0" encoding="UTF-8" standalone="yes"?>
<Relationships xmlns="http://schemas.openxmlformats.org/package/2006/relationships"><Relationship Id="rId3" Type="http://schemas.openxmlformats.org/officeDocument/2006/relationships/image" Target="../media/image27.(null)"/><Relationship Id="rId2" Type="http://schemas.openxmlformats.org/officeDocument/2006/relationships/notesSlide" Target="../notesSlides/notesSlide8.xml"/><Relationship Id="rId1" Type="http://schemas.openxmlformats.org/officeDocument/2006/relationships/slideLayout" Target="../slideLayouts/slideLayout15.xml"/><Relationship Id="rId4" Type="http://schemas.openxmlformats.org/officeDocument/2006/relationships/image" Target="../media/image28.jpg"/></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31.xml"/></Relationships>
</file>

<file path=ppt/slides/_rels/slide10.xml.rels><?xml version="1.0" encoding="UTF-8" standalone="yes"?>
<Relationships xmlns="http://schemas.openxmlformats.org/package/2006/relationships"><Relationship Id="rId2" Type="http://schemas.openxmlformats.org/officeDocument/2006/relationships/image" Target="../media/image29.pn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notesSlide" Target="../notesSlides/notesSlide10.xml"/><Relationship Id="rId1" Type="http://schemas.openxmlformats.org/officeDocument/2006/relationships/slideLayout" Target="../slideLayouts/slideLayout6.xml"/></Relationships>
</file>

<file path=ppt/slides/_rels/slide12.xml.rels><?xml version="1.0" encoding="UTF-8" standalone="yes"?>
<Relationships xmlns="http://schemas.openxmlformats.org/package/2006/relationships"><Relationship Id="rId3" Type="http://schemas.openxmlformats.org/officeDocument/2006/relationships/image" Target="../media/image31.emf"/><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32.png"/><Relationship Id="rId2" Type="http://schemas.openxmlformats.org/officeDocument/2006/relationships/notesSlide" Target="../notesSlides/notesSlide12.xml"/><Relationship Id="rId1" Type="http://schemas.openxmlformats.org/officeDocument/2006/relationships/slideLayout" Target="../slideLayouts/slideLayout6.xml"/><Relationship Id="rId4" Type="http://schemas.openxmlformats.org/officeDocument/2006/relationships/image" Target="../media/image33.png"/></Relationships>
</file>

<file path=ppt/slides/_rels/slide14.xml.rels><?xml version="1.0" encoding="UTF-8" standalone="yes"?>
<Relationships xmlns="http://schemas.openxmlformats.org/package/2006/relationships"><Relationship Id="rId3" Type="http://schemas.openxmlformats.org/officeDocument/2006/relationships/image" Target="../media/image34.png"/><Relationship Id="rId2" Type="http://schemas.openxmlformats.org/officeDocument/2006/relationships/notesSlide" Target="../notesSlides/notesSlide13.xml"/><Relationship Id="rId1" Type="http://schemas.openxmlformats.org/officeDocument/2006/relationships/slideLayout" Target="../slideLayouts/slideLayout2.xml"/><Relationship Id="rId5" Type="http://schemas.openxmlformats.org/officeDocument/2006/relationships/image" Target="../media/image36.png"/><Relationship Id="rId4" Type="http://schemas.openxmlformats.org/officeDocument/2006/relationships/image" Target="../media/image35.png"/></Relationships>
</file>

<file path=ppt/slides/_rels/slide15.xml.rels><?xml version="1.0" encoding="UTF-8" standalone="yes"?>
<Relationships xmlns="http://schemas.openxmlformats.org/package/2006/relationships"><Relationship Id="rId3" Type="http://schemas.openxmlformats.org/officeDocument/2006/relationships/image" Target="../media/image37.png"/><Relationship Id="rId2" Type="http://schemas.openxmlformats.org/officeDocument/2006/relationships/notesSlide" Target="../notesSlides/notesSlide14.xml"/><Relationship Id="rId1" Type="http://schemas.openxmlformats.org/officeDocument/2006/relationships/slideLayout" Target="../slideLayouts/slideLayout6.xml"/></Relationships>
</file>

<file path=ppt/slides/_rels/slide16.xml.rels><?xml version="1.0" encoding="UTF-8" standalone="yes"?>
<Relationships xmlns="http://schemas.openxmlformats.org/package/2006/relationships"><Relationship Id="rId3" Type="http://schemas.openxmlformats.org/officeDocument/2006/relationships/image" Target="../media/image38.png"/><Relationship Id="rId2" Type="http://schemas.openxmlformats.org/officeDocument/2006/relationships/notesSlide" Target="../notesSlides/notesSlide15.xml"/><Relationship Id="rId1" Type="http://schemas.openxmlformats.org/officeDocument/2006/relationships/slideLayout" Target="../slideLayouts/slideLayout2.xml"/><Relationship Id="rId5" Type="http://schemas.openxmlformats.org/officeDocument/2006/relationships/image" Target="../media/image40.png"/><Relationship Id="rId4" Type="http://schemas.openxmlformats.org/officeDocument/2006/relationships/image" Target="../media/image39.png"/></Relationships>
</file>

<file path=ppt/slides/_rels/slide17.xml.rels><?xml version="1.0" encoding="UTF-8" standalone="yes"?>
<Relationships xmlns="http://schemas.openxmlformats.org/package/2006/relationships"><Relationship Id="rId3" Type="http://schemas.openxmlformats.org/officeDocument/2006/relationships/image" Target="../media/image41.png"/><Relationship Id="rId2" Type="http://schemas.openxmlformats.org/officeDocument/2006/relationships/notesSlide" Target="../notesSlides/notesSlide16.xml"/><Relationship Id="rId1" Type="http://schemas.openxmlformats.org/officeDocument/2006/relationships/slideLayout" Target="../slideLayouts/slideLayout6.xml"/></Relationships>
</file>

<file path=ppt/slides/_rels/slide18.xml.rels><?xml version="1.0" encoding="UTF-8" standalone="yes"?>
<Relationships xmlns="http://schemas.openxmlformats.org/package/2006/relationships"><Relationship Id="rId2" Type="http://schemas.openxmlformats.org/officeDocument/2006/relationships/image" Target="../media/image42.pn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image" Target="../media/image43.png"/><Relationship Id="rId2" Type="http://schemas.openxmlformats.org/officeDocument/2006/relationships/notesSlide" Target="../notesSlides/notesSlide17.xml"/><Relationship Id="rId1" Type="http://schemas.openxmlformats.org/officeDocument/2006/relationships/slideLayout" Target="../slideLayouts/slideLayout31.xml"/></Relationships>
</file>

<file path=ppt/slides/_rels/slide20.xml.rels><?xml version="1.0" encoding="UTF-8" standalone="yes"?>
<Relationships xmlns="http://schemas.openxmlformats.org/package/2006/relationships"><Relationship Id="rId3" Type="http://schemas.openxmlformats.org/officeDocument/2006/relationships/image" Target="../media/image44.png"/><Relationship Id="rId2" Type="http://schemas.openxmlformats.org/officeDocument/2006/relationships/notesSlide" Target="../notesSlides/notesSlide18.xml"/><Relationship Id="rId1" Type="http://schemas.openxmlformats.org/officeDocument/2006/relationships/slideLayout" Target="../slideLayouts/slideLayout38.xml"/></Relationships>
</file>

<file path=ppt/slides/_rels/slide21.xml.rels><?xml version="1.0" encoding="UTF-8" standalone="yes"?>
<Relationships xmlns="http://schemas.openxmlformats.org/package/2006/relationships"><Relationship Id="rId3" Type="http://schemas.openxmlformats.org/officeDocument/2006/relationships/image" Target="../media/image45.png"/><Relationship Id="rId2" Type="http://schemas.openxmlformats.org/officeDocument/2006/relationships/notesSlide" Target="../notesSlides/notesSlide19.xml"/><Relationship Id="rId1" Type="http://schemas.openxmlformats.org/officeDocument/2006/relationships/slideLayout" Target="../slideLayouts/slideLayout38.xml"/></Relationships>
</file>

<file path=ppt/slides/_rels/slide22.xml.rels><?xml version="1.0" encoding="UTF-8" standalone="yes"?>
<Relationships xmlns="http://schemas.openxmlformats.org/package/2006/relationships"><Relationship Id="rId3" Type="http://schemas.openxmlformats.org/officeDocument/2006/relationships/image" Target="../media/image46.png"/><Relationship Id="rId2" Type="http://schemas.openxmlformats.org/officeDocument/2006/relationships/notesSlide" Target="../notesSlides/notesSlide20.xml"/><Relationship Id="rId1" Type="http://schemas.openxmlformats.org/officeDocument/2006/relationships/slideLayout" Target="../slideLayouts/slideLayout38.xml"/></Relationships>
</file>

<file path=ppt/slides/_rels/slide23.xml.rels><?xml version="1.0" encoding="UTF-8" standalone="yes"?>
<Relationships xmlns="http://schemas.openxmlformats.org/package/2006/relationships"><Relationship Id="rId3" Type="http://schemas.openxmlformats.org/officeDocument/2006/relationships/image" Target="../media/image43.png"/><Relationship Id="rId2" Type="http://schemas.openxmlformats.org/officeDocument/2006/relationships/notesSlide" Target="../notesSlides/notesSlide21.xml"/><Relationship Id="rId1" Type="http://schemas.openxmlformats.org/officeDocument/2006/relationships/slideLayout" Target="../slideLayouts/slideLayout31.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31.xml"/></Relationships>
</file>

<file path=ppt/slides/_rels/slide25.xml.rels><?xml version="1.0" encoding="UTF-8" standalone="yes"?>
<Relationships xmlns="http://schemas.openxmlformats.org/package/2006/relationships"><Relationship Id="rId3" Type="http://schemas.openxmlformats.org/officeDocument/2006/relationships/image" Target="../media/image47.tiff"/><Relationship Id="rId2" Type="http://schemas.openxmlformats.org/officeDocument/2006/relationships/notesSlide" Target="../notesSlides/notesSlide23.xml"/><Relationship Id="rId1" Type="http://schemas.openxmlformats.org/officeDocument/2006/relationships/slideLayout" Target="../slideLayouts/slideLayout41.xml"/></Relationships>
</file>

<file path=ppt/slides/_rels/slide26.xml.rels><?xml version="1.0" encoding="UTF-8" standalone="yes"?>
<Relationships xmlns="http://schemas.openxmlformats.org/package/2006/relationships"><Relationship Id="rId3" Type="http://schemas.openxmlformats.org/officeDocument/2006/relationships/image" Target="../media/image48.emf"/><Relationship Id="rId2" Type="http://schemas.openxmlformats.org/officeDocument/2006/relationships/notesSlide" Target="../notesSlides/notesSlide24.xml"/><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3" Type="http://schemas.openxmlformats.org/officeDocument/2006/relationships/image" Target="../media/image49.png"/><Relationship Id="rId2" Type="http://schemas.openxmlformats.org/officeDocument/2006/relationships/notesSlide" Target="../notesSlides/notesSlide25.xml"/><Relationship Id="rId1" Type="http://schemas.openxmlformats.org/officeDocument/2006/relationships/slideLayout" Target="../slideLayouts/slideLayout1.xml"/><Relationship Id="rId6" Type="http://schemas.openxmlformats.org/officeDocument/2006/relationships/image" Target="../media/image52.png"/><Relationship Id="rId5" Type="http://schemas.openxmlformats.org/officeDocument/2006/relationships/image" Target="../media/image51.png"/><Relationship Id="rId4" Type="http://schemas.openxmlformats.org/officeDocument/2006/relationships/image" Target="../media/image50.png"/></Relationships>
</file>

<file path=ppt/slides/_rels/slide28.xml.rels><?xml version="1.0" encoding="UTF-8" standalone="yes"?>
<Relationships xmlns="http://schemas.openxmlformats.org/package/2006/relationships"><Relationship Id="rId3" Type="http://schemas.openxmlformats.org/officeDocument/2006/relationships/image" Target="../media/image53.png"/><Relationship Id="rId2" Type="http://schemas.openxmlformats.org/officeDocument/2006/relationships/notesSlide" Target="../notesSlides/notesSlide26.xml"/><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6.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6.xml"/></Relationships>
</file>

<file path=ppt/slides/_rels/slide31.xml.rels><?xml version="1.0" encoding="UTF-8" standalone="yes"?>
<Relationships xmlns="http://schemas.openxmlformats.org/package/2006/relationships"><Relationship Id="rId3" Type="http://schemas.openxmlformats.org/officeDocument/2006/relationships/hyperlink" Target="mailto:weberc@oclc.org" TargetMode="External"/><Relationship Id="rId2" Type="http://schemas.openxmlformats.org/officeDocument/2006/relationships/notesSlide" Target="../notesSlides/notesSlide29.xml"/><Relationship Id="rId1" Type="http://schemas.openxmlformats.org/officeDocument/2006/relationships/slideLayout" Target="../slideLayouts/slideLayout5.xml"/><Relationship Id="rId4" Type="http://schemas.openxmlformats.org/officeDocument/2006/relationships/image" Target="../media/image54.emf"/></Relationships>
</file>

<file path=ppt/slides/_rels/slide32.xml.rels><?xml version="1.0" encoding="UTF-8" standalone="yes"?>
<Relationships xmlns="http://schemas.openxmlformats.org/package/2006/relationships"><Relationship Id="rId3" Type="http://schemas.openxmlformats.org/officeDocument/2006/relationships/image" Target="../media/image12.jpeg"/><Relationship Id="rId2" Type="http://schemas.openxmlformats.org/officeDocument/2006/relationships/notesSlide" Target="../notesSlides/notesSlide30.xml"/><Relationship Id="rId1" Type="http://schemas.openxmlformats.org/officeDocument/2006/relationships/slideLayout" Target="../slideLayouts/slideLayout5.xml"/><Relationship Id="rId5" Type="http://schemas.openxmlformats.org/officeDocument/2006/relationships/image" Target="../media/image13.png"/><Relationship Id="rId4" Type="http://schemas.openxmlformats.org/officeDocument/2006/relationships/image" Target="../media/image6.emf"/></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idx="1"/>
          </p:nvPr>
        </p:nvSpPr>
        <p:spPr/>
        <p:txBody>
          <a:bodyPr/>
          <a:lstStyle/>
          <a:p>
            <a:endParaRPr lang="en-US" sz="2000" dirty="0"/>
          </a:p>
        </p:txBody>
      </p:sp>
      <p:sp>
        <p:nvSpPr>
          <p:cNvPr id="3" name="Text Placeholder 2"/>
          <p:cNvSpPr>
            <a:spLocks noGrp="1"/>
          </p:cNvSpPr>
          <p:nvPr>
            <p:ph type="body" idx="2"/>
          </p:nvPr>
        </p:nvSpPr>
        <p:spPr>
          <a:xfrm>
            <a:off x="1567815" y="2486077"/>
            <a:ext cx="8903368" cy="1646364"/>
          </a:xfrm>
        </p:spPr>
        <p:txBody>
          <a:bodyPr anchor="ctr"/>
          <a:lstStyle/>
          <a:p>
            <a:pPr algn="ctr"/>
            <a:r>
              <a:rPr lang="en-US" sz="3200" dirty="0"/>
              <a:t>OCLC Research Library Partnership: Overview &amp; Opportunities</a:t>
            </a:r>
          </a:p>
        </p:txBody>
      </p:sp>
      <p:sp>
        <p:nvSpPr>
          <p:cNvPr id="4" name="Text Placeholder 3"/>
          <p:cNvSpPr>
            <a:spLocks noGrp="1"/>
          </p:cNvSpPr>
          <p:nvPr>
            <p:ph type="body" idx="3"/>
          </p:nvPr>
        </p:nvSpPr>
        <p:spPr>
          <a:xfrm>
            <a:off x="2109817" y="4275962"/>
            <a:ext cx="8361366" cy="400110"/>
          </a:xfrm>
        </p:spPr>
        <p:txBody>
          <a:bodyPr/>
          <a:lstStyle/>
          <a:p>
            <a:r>
              <a:rPr lang="en-US" dirty="0"/>
              <a:t>Chela Scott Weber</a:t>
            </a:r>
            <a:r>
              <a:rPr lang="en-US" b="0" dirty="0"/>
              <a:t>, Senior Program Officer, OCLC Research</a:t>
            </a:r>
          </a:p>
          <a:p>
            <a:r>
              <a:rPr lang="en-US" b="0" dirty="0"/>
              <a:t>Independent Research Library Association Annual Directors’ Meeting </a:t>
            </a:r>
          </a:p>
          <a:p>
            <a:r>
              <a:rPr lang="en-US" b="0" dirty="0"/>
              <a:t>16 May 2019, Richmond, VA</a:t>
            </a:r>
          </a:p>
        </p:txBody>
      </p:sp>
    </p:spTree>
    <p:extLst>
      <p:ext uri="{BB962C8B-B14F-4D97-AF65-F5344CB8AC3E}">
        <p14:creationId xmlns:p14="http://schemas.microsoft.com/office/powerpoint/2010/main" val="2562919352"/>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rotWithShape="1">
          <a:blip r:embed="rId3" cstate="screen">
            <a:extLst>
              <a:ext uri="{28A0092B-C50C-407E-A947-70E740481C1C}">
                <a14:useLocalDpi xmlns:a14="http://schemas.microsoft.com/office/drawing/2010/main"/>
              </a:ext>
            </a:extLst>
          </a:blip>
          <a:srcRect/>
          <a:stretch/>
        </p:blipFill>
        <p:spPr>
          <a:xfrm>
            <a:off x="0" y="0"/>
            <a:ext cx="12192000" cy="6858000"/>
          </a:xfrm>
          <a:prstGeom prst="rect">
            <a:avLst/>
          </a:prstGeom>
        </p:spPr>
        <p:style>
          <a:lnRef idx="3">
            <a:schemeClr val="lt1"/>
          </a:lnRef>
          <a:fillRef idx="1">
            <a:schemeClr val="accent6"/>
          </a:fillRef>
          <a:effectRef idx="1">
            <a:schemeClr val="accent6"/>
          </a:effectRef>
          <a:fontRef idx="minor">
            <a:schemeClr val="lt1"/>
          </a:fontRef>
        </p:style>
      </p:pic>
      <p:sp>
        <p:nvSpPr>
          <p:cNvPr id="4" name="Rectangle 3"/>
          <p:cNvSpPr/>
          <p:nvPr/>
        </p:nvSpPr>
        <p:spPr>
          <a:xfrm>
            <a:off x="0" y="0"/>
            <a:ext cx="1162493" cy="6858000"/>
          </a:xfrm>
          <a:prstGeom prst="rect">
            <a:avLst/>
          </a:prstGeom>
          <a:solidFill>
            <a:schemeClr val="accent6"/>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2400" b="0" i="0" u="none" strike="noStrike" kern="1200" cap="none" spc="0" normalizeH="0" baseline="0" noProof="0" dirty="0">
              <a:ln>
                <a:noFill/>
              </a:ln>
              <a:solidFill>
                <a:srgbClr val="3D527F"/>
              </a:solidFill>
              <a:effectLst/>
              <a:uLnTx/>
              <a:uFillTx/>
              <a:latin typeface="Arial"/>
              <a:ea typeface="+mn-ea"/>
              <a:cs typeface="+mn-cs"/>
            </a:endParaRPr>
          </a:p>
        </p:txBody>
      </p:sp>
      <p:pic>
        <p:nvPicPr>
          <p:cNvPr id="7" name="Picture 6"/>
          <p:cNvPicPr>
            <a:picLocks noChangeAspect="1"/>
          </p:cNvPicPr>
          <p:nvPr/>
        </p:nvPicPr>
        <p:blipFill>
          <a:blip r:embed="rId4"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5" name="Rectangle 4"/>
          <p:cNvSpPr/>
          <p:nvPr/>
        </p:nvSpPr>
        <p:spPr>
          <a:xfrm>
            <a:off x="1162494" y="0"/>
            <a:ext cx="661581" cy="6858000"/>
          </a:xfrm>
          <a:prstGeom prst="rect">
            <a:avLst/>
          </a:prstGeom>
          <a:solidFill>
            <a:srgbClr val="E87722">
              <a:alpha val="50000"/>
            </a:srgbClr>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2400" b="0" i="0" u="none" strike="noStrike" kern="1200" cap="none" spc="0" normalizeH="0" baseline="0" noProof="0" dirty="0">
              <a:ln>
                <a:noFill/>
              </a:ln>
              <a:solidFill>
                <a:srgbClr val="3D527F"/>
              </a:solidFill>
              <a:effectLst/>
              <a:uLnTx/>
              <a:uFillTx/>
              <a:latin typeface="Arial"/>
              <a:ea typeface="+mn-ea"/>
              <a:cs typeface="+mn-cs"/>
            </a:endParaRPr>
          </a:p>
        </p:txBody>
      </p:sp>
      <p:pic>
        <p:nvPicPr>
          <p:cNvPr id="10" name="Picture 9"/>
          <p:cNvPicPr>
            <a:picLocks noChangeAspect="1"/>
          </p:cNvPicPr>
          <p:nvPr/>
        </p:nvPicPr>
        <p:blipFill>
          <a:blip r:embed="rId5">
            <a:extLst>
              <a:ext uri="{28A0092B-C50C-407E-A947-70E740481C1C}">
                <a14:useLocalDpi xmlns:a14="http://schemas.microsoft.com/office/drawing/2010/main"/>
              </a:ext>
            </a:extLst>
          </a:blip>
          <a:stretch>
            <a:fillRect/>
          </a:stretch>
        </p:blipFill>
        <p:spPr>
          <a:xfrm>
            <a:off x="2426697" y="2368296"/>
            <a:ext cx="9111488" cy="2121408"/>
          </a:xfrm>
          <a:prstGeom prst="rect">
            <a:avLst/>
          </a:prstGeom>
        </p:spPr>
      </p:pic>
    </p:spTree>
    <p:extLst>
      <p:ext uri="{BB962C8B-B14F-4D97-AF65-F5344CB8AC3E}">
        <p14:creationId xmlns:p14="http://schemas.microsoft.com/office/powerpoint/2010/main" val="123241157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25932F2-6048-874C-A309-3BC6A2C2F1ED}"/>
              </a:ext>
            </a:extLst>
          </p:cNvPr>
          <p:cNvSpPr>
            <a:spLocks noGrp="1"/>
          </p:cNvSpPr>
          <p:nvPr>
            <p:ph type="title" idx="4294967295"/>
          </p:nvPr>
        </p:nvSpPr>
        <p:spPr>
          <a:xfrm>
            <a:off x="0" y="2465388"/>
            <a:ext cx="10515600" cy="3378200"/>
          </a:xfrm>
          <a:prstGeom prst="rect">
            <a:avLst/>
          </a:prstGeom>
        </p:spPr>
        <p:txBody>
          <a:bodyPr>
            <a:normAutofit/>
          </a:bodyPr>
          <a:lstStyle/>
          <a:p>
            <a:br>
              <a:rPr lang="en-US" dirty="0"/>
            </a:br>
            <a:endParaRPr lang="en-US" dirty="0"/>
          </a:p>
        </p:txBody>
      </p:sp>
      <p:graphicFrame>
        <p:nvGraphicFramePr>
          <p:cNvPr id="5" name="Diagram 4">
            <a:extLst>
              <a:ext uri="{FF2B5EF4-FFF2-40B4-BE49-F238E27FC236}">
                <a16:creationId xmlns:a16="http://schemas.microsoft.com/office/drawing/2014/main" id="{670B5FE7-1E74-D744-A24D-6A100E9DC8F6}"/>
              </a:ext>
            </a:extLst>
          </p:cNvPr>
          <p:cNvGraphicFramePr/>
          <p:nvPr>
            <p:extLst>
              <p:ext uri="{D42A27DB-BD31-4B8C-83A1-F6EECF244321}">
                <p14:modId xmlns:p14="http://schemas.microsoft.com/office/powerpoint/2010/main" val="2551316850"/>
              </p:ext>
            </p:extLst>
          </p:nvPr>
        </p:nvGraphicFramePr>
        <p:xfrm>
          <a:off x="3486150" y="528637"/>
          <a:ext cx="8489156" cy="5657849"/>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8" name="TextBox 7">
            <a:extLst>
              <a:ext uri="{FF2B5EF4-FFF2-40B4-BE49-F238E27FC236}">
                <a16:creationId xmlns:a16="http://schemas.microsoft.com/office/drawing/2014/main" id="{9EBECFC3-F0C8-DE4E-B0B6-C96F129FE07D}"/>
              </a:ext>
            </a:extLst>
          </p:cNvPr>
          <p:cNvSpPr txBox="1"/>
          <p:nvPr/>
        </p:nvSpPr>
        <p:spPr>
          <a:xfrm>
            <a:off x="1676400" y="2465388"/>
            <a:ext cx="2686050" cy="1323439"/>
          </a:xfrm>
          <a:prstGeom prst="rect">
            <a:avLst/>
          </a:prstGeom>
          <a:noFill/>
        </p:spPr>
        <p:txBody>
          <a:bodyPr wrap="square" rtlCol="0">
            <a:spAutoFit/>
          </a:bodyPr>
          <a:lstStyle/>
          <a:p>
            <a:pPr algn="r"/>
            <a:r>
              <a:rPr lang="en-US" sz="4000" dirty="0"/>
              <a:t>OCLC </a:t>
            </a:r>
          </a:p>
          <a:p>
            <a:pPr algn="r"/>
            <a:r>
              <a:rPr lang="en-US" sz="4000" dirty="0"/>
              <a:t>Research</a:t>
            </a:r>
          </a:p>
        </p:txBody>
      </p:sp>
    </p:spTree>
    <p:extLst>
      <p:ext uri="{BB962C8B-B14F-4D97-AF65-F5344CB8AC3E}">
        <p14:creationId xmlns:p14="http://schemas.microsoft.com/office/powerpoint/2010/main" val="267011246"/>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a:extLst>
              <a:ext uri="{FF2B5EF4-FFF2-40B4-BE49-F238E27FC236}">
                <a16:creationId xmlns:a16="http://schemas.microsoft.com/office/drawing/2014/main" id="{1E0B8918-48B4-B24B-849C-AB7BDCA80BA1}"/>
              </a:ext>
            </a:extLst>
          </p:cNvPr>
          <p:cNvSpPr txBox="1"/>
          <p:nvPr/>
        </p:nvSpPr>
        <p:spPr>
          <a:xfrm>
            <a:off x="560413" y="674400"/>
            <a:ext cx="11071174" cy="5509200"/>
          </a:xfrm>
          <a:prstGeom prst="rect">
            <a:avLst/>
          </a:prstGeom>
          <a:noFill/>
        </p:spPr>
        <p:txBody>
          <a:bodyPr wrap="square" rtlCol="0">
            <a:spAutoFit/>
          </a:bodyPr>
          <a:lstStyle/>
          <a:p>
            <a:pPr algn="ctr"/>
            <a:r>
              <a:rPr lang="en-US" sz="4000" dirty="0">
                <a:ea typeface="Times New Roman" panose="02020603050405020304" pitchFamily="18" charset="0"/>
                <a:cs typeface="Times New Roman" panose="02020603050405020304" pitchFamily="18" charset="0"/>
              </a:rPr>
              <a:t>The</a:t>
            </a:r>
            <a:r>
              <a:rPr lang="en-US" sz="4000" dirty="0">
                <a:solidFill>
                  <a:srgbClr val="444444"/>
                </a:solidFill>
                <a:ea typeface="Times New Roman" panose="02020603050405020304" pitchFamily="18" charset="0"/>
                <a:cs typeface="Times New Roman" panose="02020603050405020304" pitchFamily="18" charset="0"/>
              </a:rPr>
              <a:t> </a:t>
            </a:r>
            <a:r>
              <a:rPr lang="en-US" sz="4000" b="1" dirty="0">
                <a:solidFill>
                  <a:schemeClr val="accent3"/>
                </a:solidFill>
                <a:ea typeface="Times New Roman" panose="02020603050405020304" pitchFamily="18" charset="0"/>
                <a:cs typeface="Times New Roman" panose="02020603050405020304" pitchFamily="18" charset="0"/>
              </a:rPr>
              <a:t>Research Library Partnership </a:t>
            </a:r>
            <a:r>
              <a:rPr lang="en-US" sz="4000" dirty="0">
                <a:ea typeface="Times New Roman" panose="02020603050405020304" pitchFamily="18" charset="0"/>
                <a:cs typeface="Times New Roman" panose="02020603050405020304" pitchFamily="18" charset="0"/>
              </a:rPr>
              <a:t>is a program of the Research Division of OCLC   </a:t>
            </a:r>
          </a:p>
          <a:p>
            <a:pPr algn="ctr"/>
            <a:endParaRPr lang="en-US" sz="4000" dirty="0">
              <a:ea typeface="Times New Roman" panose="02020603050405020304" pitchFamily="18" charset="0"/>
              <a:cs typeface="Times New Roman" panose="02020603050405020304" pitchFamily="18" charset="0"/>
            </a:endParaRPr>
          </a:p>
          <a:p>
            <a:pPr algn="ctr"/>
            <a:r>
              <a:rPr lang="en-US" sz="4000" dirty="0">
                <a:ea typeface="Times New Roman" panose="02020603050405020304" pitchFamily="18" charset="0"/>
                <a:cs typeface="Times New Roman" panose="02020603050405020304" pitchFamily="18" charset="0"/>
              </a:rPr>
              <a:t>It provides a unique </a:t>
            </a:r>
            <a:r>
              <a:rPr lang="en-US" sz="4000" b="1" dirty="0">
                <a:solidFill>
                  <a:schemeClr val="accent2"/>
                </a:solidFill>
                <a:ea typeface="Times New Roman" panose="02020603050405020304" pitchFamily="18" charset="0"/>
                <a:cs typeface="Times New Roman" panose="02020603050405020304" pitchFamily="18" charset="0"/>
              </a:rPr>
              <a:t>transnational</a:t>
            </a:r>
            <a:r>
              <a:rPr lang="en-US" sz="4000" dirty="0">
                <a:ea typeface="Times New Roman" panose="02020603050405020304" pitchFamily="18" charset="0"/>
                <a:cs typeface="Times New Roman" panose="02020603050405020304" pitchFamily="18" charset="0"/>
              </a:rPr>
              <a:t> collaborative </a:t>
            </a:r>
            <a:r>
              <a:rPr lang="en-US" sz="4000" b="1" dirty="0">
                <a:solidFill>
                  <a:schemeClr val="accent2"/>
                </a:solidFill>
                <a:ea typeface="Times New Roman" panose="02020603050405020304" pitchFamily="18" charset="0"/>
                <a:cs typeface="Times New Roman" panose="02020603050405020304" pitchFamily="18" charset="0"/>
              </a:rPr>
              <a:t>network of peers </a:t>
            </a:r>
            <a:r>
              <a:rPr lang="en-US" sz="4000" dirty="0">
                <a:ea typeface="Times New Roman" panose="02020603050405020304" pitchFamily="18" charset="0"/>
                <a:cs typeface="Times New Roman" panose="02020603050405020304" pitchFamily="18" charset="0"/>
              </a:rPr>
              <a:t>to address </a:t>
            </a:r>
            <a:r>
              <a:rPr lang="en-US" sz="4000" b="1" dirty="0">
                <a:solidFill>
                  <a:schemeClr val="accent2"/>
                </a:solidFill>
                <a:ea typeface="Times New Roman" panose="02020603050405020304" pitchFamily="18" charset="0"/>
                <a:cs typeface="Times New Roman" panose="02020603050405020304" pitchFamily="18" charset="0"/>
              </a:rPr>
              <a:t>common issues</a:t>
            </a:r>
          </a:p>
          <a:p>
            <a:pPr algn="ctr"/>
            <a:endParaRPr lang="en-US" sz="4000" b="1" dirty="0">
              <a:solidFill>
                <a:schemeClr val="accent2"/>
              </a:solidFill>
              <a:ea typeface="Times New Roman" panose="02020603050405020304" pitchFamily="18" charset="0"/>
              <a:cs typeface="Times New Roman" panose="02020603050405020304" pitchFamily="18" charset="0"/>
            </a:endParaRPr>
          </a:p>
          <a:p>
            <a:pPr algn="ctr"/>
            <a:r>
              <a:rPr lang="en-US" sz="4000" b="1" dirty="0">
                <a:solidFill>
                  <a:schemeClr val="accent2"/>
                </a:solidFill>
                <a:ea typeface="Times New Roman" panose="02020603050405020304" pitchFamily="18" charset="0"/>
                <a:cs typeface="Times New Roman" panose="02020603050405020304" pitchFamily="18" charset="0"/>
              </a:rPr>
              <a:t> </a:t>
            </a:r>
            <a:r>
              <a:rPr lang="en-US" sz="4000" dirty="0">
                <a:ea typeface="Times New Roman" panose="02020603050405020304" pitchFamily="18" charset="0"/>
                <a:cs typeface="Times New Roman" panose="02020603050405020304" pitchFamily="18" charset="0"/>
              </a:rPr>
              <a:t>And</a:t>
            </a:r>
            <a:r>
              <a:rPr lang="en-US" sz="4000" dirty="0">
                <a:ea typeface="Times New Roman" panose="02020603050405020304" pitchFamily="18" charset="0"/>
              </a:rPr>
              <a:t> the opportunity to </a:t>
            </a:r>
            <a:r>
              <a:rPr lang="en-US" sz="4000" b="1" dirty="0">
                <a:solidFill>
                  <a:schemeClr val="accent2"/>
                </a:solidFill>
                <a:ea typeface="Times New Roman" panose="02020603050405020304" pitchFamily="18" charset="0"/>
              </a:rPr>
              <a:t>engage directly</a:t>
            </a:r>
            <a:r>
              <a:rPr lang="en-US" sz="4000" b="1" dirty="0">
                <a:ea typeface="Times New Roman" panose="02020603050405020304" pitchFamily="18" charset="0"/>
              </a:rPr>
              <a:t> </a:t>
            </a:r>
            <a:r>
              <a:rPr lang="en-US" sz="4000" dirty="0">
                <a:ea typeface="Times New Roman" panose="02020603050405020304" pitchFamily="18" charset="0"/>
              </a:rPr>
              <a:t>with OCLC Research</a:t>
            </a:r>
          </a:p>
          <a:p>
            <a:endParaRPr lang="en-US" sz="3200" dirty="0"/>
          </a:p>
        </p:txBody>
      </p:sp>
    </p:spTree>
    <p:extLst>
      <p:ext uri="{BB962C8B-B14F-4D97-AF65-F5344CB8AC3E}">
        <p14:creationId xmlns:p14="http://schemas.microsoft.com/office/powerpoint/2010/main" val="333732570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p15="http://schemas.microsoft.com/office/powerpoint/2012/main" xmlns:com="http://schemas.openxmlformats.org/drawingml/2006/compatibility" xmlns:pvml="urn:schemas-microsoft-com:office:powerpoint" xmlns:v="urn:schemas-microsoft-com:vml" xmlns:o="urn:schemas-microsoft-com:office:office" xmlns:dgm="http://schemas.openxmlformats.org/drawingml/2006/diagram" xmlns:c="http://schemas.openxmlformats.org/drawingml/2006/chart" xmlns:mv="urn:schemas-microsoft-com:mac:vml" xmlns="">
      <p:transition spd="slow">
        <p:fade/>
      </p:transition>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49" name="Rectangle 42">
            <a:extLst>
              <a:ext uri="{FF2B5EF4-FFF2-40B4-BE49-F238E27FC236}">
                <a16:creationId xmlns:a16="http://schemas.microsoft.com/office/drawing/2014/main" id="{08E89D5E-1885-4160-AC77-CC471DD1D0D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4636008"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3" name="Title 2">
            <a:extLst>
              <a:ext uri="{FF2B5EF4-FFF2-40B4-BE49-F238E27FC236}">
                <a16:creationId xmlns:a16="http://schemas.microsoft.com/office/drawing/2014/main" id="{7CA630CF-50CA-E04E-8443-911BF3AF1725}"/>
              </a:ext>
            </a:extLst>
          </p:cNvPr>
          <p:cNvSpPr>
            <a:spLocks noGrp="1"/>
          </p:cNvSpPr>
          <p:nvPr>
            <p:ph type="title" idx="4294967295"/>
          </p:nvPr>
        </p:nvSpPr>
        <p:spPr>
          <a:xfrm>
            <a:off x="943277" y="712269"/>
            <a:ext cx="3370998" cy="5502264"/>
          </a:xfrm>
        </p:spPr>
        <p:txBody>
          <a:bodyPr vert="horz" lIns="91440" tIns="45720" rIns="91440" bIns="45720" rtlCol="0" anchor="ctr">
            <a:normAutofit fontScale="90000"/>
          </a:bodyPr>
          <a:lstStyle/>
          <a:p>
            <a:pPr algn="r"/>
            <a:r>
              <a:rPr lang="en-US" kern="1200" dirty="0">
                <a:solidFill>
                  <a:srgbClr val="FFFFFF"/>
                </a:solidFill>
                <a:latin typeface="Arial" panose="020B0604020202020204" pitchFamily="34" charset="0"/>
                <a:cs typeface="Arial" panose="020B0604020202020204" pitchFamily="34" charset="0"/>
              </a:rPr>
              <a:t>OCLC Research Library </a:t>
            </a:r>
            <a:r>
              <a:rPr lang="en-US" b="1" kern="1200" dirty="0">
                <a:solidFill>
                  <a:srgbClr val="FFFFFF"/>
                </a:solidFill>
                <a:latin typeface="Arial" panose="020B0604020202020204" pitchFamily="34" charset="0"/>
                <a:cs typeface="Arial" panose="020B0604020202020204" pitchFamily="34" charset="0"/>
              </a:rPr>
              <a:t>Partnership:</a:t>
            </a:r>
            <a:br>
              <a:rPr lang="en-US" b="1" i="1" kern="1200" dirty="0">
                <a:solidFill>
                  <a:srgbClr val="FFFFFF"/>
                </a:solidFill>
                <a:latin typeface="Arial" panose="020B0604020202020204" pitchFamily="34" charset="0"/>
                <a:cs typeface="Arial" panose="020B0604020202020204" pitchFamily="34" charset="0"/>
              </a:rPr>
            </a:br>
            <a:br>
              <a:rPr lang="en-US" b="1" i="1" kern="1200" dirty="0">
                <a:solidFill>
                  <a:srgbClr val="FFFFFF"/>
                </a:solidFill>
                <a:latin typeface="Arial" panose="020B0604020202020204" pitchFamily="34" charset="0"/>
                <a:cs typeface="Arial" panose="020B0604020202020204" pitchFamily="34" charset="0"/>
              </a:rPr>
            </a:br>
            <a:r>
              <a:rPr lang="en-US" kern="1200" dirty="0">
                <a:solidFill>
                  <a:srgbClr val="FFFFFF"/>
                </a:solidFill>
                <a:latin typeface="Arial" panose="020B0604020202020204" pitchFamily="34" charset="0"/>
                <a:cs typeface="Arial" panose="020B0604020202020204" pitchFamily="34" charset="0"/>
              </a:rPr>
              <a:t>A network to scale </a:t>
            </a:r>
            <a:r>
              <a:rPr lang="en-US" i="1" kern="1200" dirty="0">
                <a:solidFill>
                  <a:srgbClr val="FFFFFF"/>
                </a:solidFill>
                <a:latin typeface="Arial" panose="020B0604020202020204" pitchFamily="34" charset="0"/>
                <a:cs typeface="Arial" panose="020B0604020202020204" pitchFamily="34" charset="0"/>
              </a:rPr>
              <a:t>learning</a:t>
            </a:r>
            <a:r>
              <a:rPr lang="en-US" kern="1200" dirty="0">
                <a:solidFill>
                  <a:srgbClr val="FFFFFF"/>
                </a:solidFill>
                <a:latin typeface="Arial" panose="020B0604020202020204" pitchFamily="34" charset="0"/>
                <a:cs typeface="Arial" panose="020B0604020202020204" pitchFamily="34" charset="0"/>
              </a:rPr>
              <a:t> and </a:t>
            </a:r>
            <a:r>
              <a:rPr lang="en-US" i="1" kern="1200" dirty="0">
                <a:solidFill>
                  <a:srgbClr val="FFFFFF"/>
                </a:solidFill>
                <a:latin typeface="Arial" panose="020B0604020202020204" pitchFamily="34" charset="0"/>
                <a:cs typeface="Arial" panose="020B0604020202020204" pitchFamily="34" charset="0"/>
              </a:rPr>
              <a:t>innovation</a:t>
            </a:r>
            <a:br>
              <a:rPr lang="en-US" sz="4100" kern="1200" dirty="0">
                <a:solidFill>
                  <a:srgbClr val="FFFFFF"/>
                </a:solidFill>
                <a:latin typeface="+mj-lt"/>
                <a:ea typeface="+mj-ea"/>
                <a:cs typeface="+mj-cs"/>
              </a:rPr>
            </a:br>
            <a:endParaRPr lang="en-US" sz="4100" b="1" i="1" kern="1200" dirty="0">
              <a:solidFill>
                <a:srgbClr val="FFFFFF"/>
              </a:solidFill>
              <a:latin typeface="+mj-lt"/>
              <a:ea typeface="+mj-ea"/>
              <a:cs typeface="+mj-cs"/>
            </a:endParaRPr>
          </a:p>
        </p:txBody>
      </p:sp>
      <p:cxnSp>
        <p:nvCxnSpPr>
          <p:cNvPr id="50" name="Straight Connector 44">
            <a:extLst>
              <a:ext uri="{FF2B5EF4-FFF2-40B4-BE49-F238E27FC236}">
                <a16:creationId xmlns:a16="http://schemas.microsoft.com/office/drawing/2014/main" id="{550D2BD1-98F9-412D-905B-3A843EF4078B}"/>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flipV="1">
            <a:off x="762000" y="2971800"/>
            <a:ext cx="0" cy="914400"/>
          </a:xfrm>
          <a:prstGeom prst="line">
            <a:avLst/>
          </a:prstGeom>
          <a:ln w="19050">
            <a:solidFill>
              <a:srgbClr val="FFFFFF">
                <a:alpha val="80000"/>
              </a:srgbClr>
            </a:solidFill>
          </a:ln>
        </p:spPr>
        <p:style>
          <a:lnRef idx="1">
            <a:schemeClr val="accent1"/>
          </a:lnRef>
          <a:fillRef idx="0">
            <a:schemeClr val="accent1"/>
          </a:fillRef>
          <a:effectRef idx="0">
            <a:schemeClr val="accent1"/>
          </a:effectRef>
          <a:fontRef idx="minor">
            <a:schemeClr val="tx1"/>
          </a:fontRef>
        </p:style>
      </p:cxnSp>
      <p:graphicFrame>
        <p:nvGraphicFramePr>
          <p:cNvPr id="14" name="Text Placeholder 4">
            <a:extLst>
              <a:ext uri="{FF2B5EF4-FFF2-40B4-BE49-F238E27FC236}">
                <a16:creationId xmlns:a16="http://schemas.microsoft.com/office/drawing/2014/main" id="{4A4628E2-8A11-4B06-8B9B-9C1E87A5259D}"/>
              </a:ext>
            </a:extLst>
          </p:cNvPr>
          <p:cNvGraphicFramePr/>
          <p:nvPr>
            <p:extLst>
              <p:ext uri="{D42A27DB-BD31-4B8C-83A1-F6EECF244321}">
                <p14:modId xmlns:p14="http://schemas.microsoft.com/office/powerpoint/2010/main" val="91387344"/>
              </p:ext>
            </p:extLst>
          </p:nvPr>
        </p:nvGraphicFramePr>
        <p:xfrm>
          <a:off x="4817284" y="453157"/>
          <a:ext cx="7198504" cy="5572125"/>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1880199422"/>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2000">
        <p159:morph option="byObject"/>
      </p:transition>
    </mc:Choice>
    <mc:Fallback xmlns="">
      <p:transition spd="slow">
        <p:fade/>
      </p:transition>
    </mc:Fallback>
  </mc:AlternateContent>
</p:sld>
</file>

<file path=ppt/slides/slide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4" name="Rectangle 13">
            <a:extLst>
              <a:ext uri="{FF2B5EF4-FFF2-40B4-BE49-F238E27FC236}">
                <a16:creationId xmlns:a16="http://schemas.microsoft.com/office/drawing/2014/main" id="{8D70B121-56F4-4848-B38B-182089D909F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ltGray">
          <a:xfrm>
            <a:off x="321564" y="320040"/>
            <a:ext cx="11548872" cy="6217920"/>
          </a:xfrm>
          <a:prstGeom prst="rect">
            <a:avLst/>
          </a:prstGeom>
          <a:solidFill>
            <a:schemeClr val="tx1">
              <a:alpha val="8000"/>
            </a:schemeClr>
          </a:solidFill>
          <a:ln w="127000" cap="sq" cmpd="thinThick">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2" name="TextBox 1">
            <a:extLst>
              <a:ext uri="{FF2B5EF4-FFF2-40B4-BE49-F238E27FC236}">
                <a16:creationId xmlns:a16="http://schemas.microsoft.com/office/drawing/2014/main" id="{763A2EC6-5BBF-6648-9A01-FA377A7E81D1}"/>
              </a:ext>
            </a:extLst>
          </p:cNvPr>
          <p:cNvSpPr txBox="1"/>
          <p:nvPr/>
        </p:nvSpPr>
        <p:spPr>
          <a:xfrm>
            <a:off x="838200" y="963877"/>
            <a:ext cx="3494362" cy="4930246"/>
          </a:xfrm>
          <a:prstGeom prst="rect">
            <a:avLst/>
          </a:prstGeom>
        </p:spPr>
        <p:txBody>
          <a:bodyPr vert="horz" lIns="91440" tIns="45720" rIns="91440" bIns="45720" rtlCol="0" anchor="ctr">
            <a:normAutofit/>
          </a:bodyPr>
          <a:lstStyle/>
          <a:p>
            <a:pPr marL="0" marR="0" lvl="0" indent="0" algn="r" defTabSz="914400" rtl="0" eaLnBrk="1" fontAlgn="auto" latinLnBrk="0" hangingPunct="1">
              <a:lnSpc>
                <a:spcPct val="90000"/>
              </a:lnSpc>
              <a:spcBef>
                <a:spcPct val="0"/>
              </a:spcBef>
              <a:spcAft>
                <a:spcPts val="600"/>
              </a:spcAft>
              <a:buClrTx/>
              <a:buSzTx/>
              <a:buFontTx/>
              <a:buNone/>
              <a:tabLst/>
              <a:defRPr/>
            </a:pPr>
            <a:r>
              <a:rPr kumimoji="0" lang="en-US" sz="4400" b="1" i="0" u="none" strike="noStrike" kern="1200" cap="none" spc="0" normalizeH="0" baseline="0" noProof="0" dirty="0">
                <a:ln>
                  <a:noFill/>
                </a:ln>
                <a:solidFill>
                  <a:srgbClr val="4472C4"/>
                </a:solidFill>
                <a:effectLst/>
                <a:uLnTx/>
                <a:uFillTx/>
                <a:latin typeface="Arial" panose="020B0604020202020204" pitchFamily="34" charset="0"/>
                <a:cs typeface="Arial" panose="020B0604020202020204" pitchFamily="34" charset="0"/>
              </a:rPr>
              <a:t>Areas of </a:t>
            </a:r>
          </a:p>
          <a:p>
            <a:pPr marL="0" marR="0" lvl="0" indent="0" algn="r" defTabSz="914400" rtl="0" eaLnBrk="1" fontAlgn="auto" latinLnBrk="0" hangingPunct="1">
              <a:lnSpc>
                <a:spcPct val="90000"/>
              </a:lnSpc>
              <a:spcBef>
                <a:spcPct val="0"/>
              </a:spcBef>
              <a:spcAft>
                <a:spcPts val="600"/>
              </a:spcAft>
              <a:buClrTx/>
              <a:buSzTx/>
              <a:buFontTx/>
              <a:buNone/>
              <a:tabLst/>
              <a:defRPr/>
            </a:pPr>
            <a:r>
              <a:rPr kumimoji="0" lang="en-US" sz="4400" b="1" i="0" u="none" strike="noStrike" kern="1200" cap="none" spc="0" normalizeH="0" baseline="0" noProof="0" dirty="0">
                <a:ln>
                  <a:noFill/>
                </a:ln>
                <a:solidFill>
                  <a:srgbClr val="4472C4"/>
                </a:solidFill>
                <a:effectLst/>
                <a:uLnTx/>
                <a:uFillTx/>
                <a:latin typeface="Arial" panose="020B0604020202020204" pitchFamily="34" charset="0"/>
                <a:cs typeface="Arial" panose="020B0604020202020204" pitchFamily="34" charset="0"/>
              </a:rPr>
              <a:t>Focus</a:t>
            </a:r>
          </a:p>
        </p:txBody>
      </p:sp>
      <p:cxnSp>
        <p:nvCxnSpPr>
          <p:cNvPr id="16" name="Straight Connector 15">
            <a:extLst>
              <a:ext uri="{FF2B5EF4-FFF2-40B4-BE49-F238E27FC236}">
                <a16:creationId xmlns:a16="http://schemas.microsoft.com/office/drawing/2014/main" id="{2D72A2C9-F3CA-4216-8BAD-FA4C970C3C4E}"/>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4654296" y="2057400"/>
            <a:ext cx="0" cy="2743200"/>
          </a:xfrm>
          <a:prstGeom prst="line">
            <a:avLst/>
          </a:prstGeom>
          <a:ln w="1905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sp>
        <p:nvSpPr>
          <p:cNvPr id="3" name="TextBox 2">
            <a:extLst>
              <a:ext uri="{FF2B5EF4-FFF2-40B4-BE49-F238E27FC236}">
                <a16:creationId xmlns:a16="http://schemas.microsoft.com/office/drawing/2014/main" id="{0A6D8D2D-B1A9-6D4C-8777-6DFA14F19A30}"/>
              </a:ext>
            </a:extLst>
          </p:cNvPr>
          <p:cNvSpPr txBox="1"/>
          <p:nvPr/>
        </p:nvSpPr>
        <p:spPr>
          <a:xfrm>
            <a:off x="4849198" y="963877"/>
            <a:ext cx="7021235" cy="4930246"/>
          </a:xfrm>
          <a:prstGeom prst="rect">
            <a:avLst/>
          </a:prstGeom>
        </p:spPr>
        <p:txBody>
          <a:bodyPr vert="horz" lIns="91440" tIns="45720" rIns="91440" bIns="45720" rtlCol="0" anchor="ctr">
            <a:normAutofit/>
          </a:bodyPr>
          <a:lstStyle/>
          <a:p>
            <a:pPr marL="457200" indent="-457200">
              <a:buFont typeface="Arial" panose="020B0604020202020204" pitchFamily="34" charset="0"/>
              <a:buChar char="•"/>
            </a:pPr>
            <a:r>
              <a:rPr lang="en-US" sz="2400" dirty="0">
                <a:latin typeface="Arial" panose="020B0604020202020204" pitchFamily="34" charset="0"/>
                <a:cs typeface="Arial" panose="020B0604020202020204" pitchFamily="34" charset="0"/>
              </a:rPr>
              <a:t>Research Support &amp; Information Management</a:t>
            </a:r>
          </a:p>
          <a:p>
            <a:pPr marL="285750" indent="-285750">
              <a:buFont typeface="Arial" panose="020B0604020202020204" pitchFamily="34" charset="0"/>
              <a:buChar char="•"/>
            </a:pPr>
            <a:endParaRPr lang="en-US" sz="2400" dirty="0">
              <a:latin typeface="Arial" panose="020B0604020202020204" pitchFamily="34" charset="0"/>
              <a:cs typeface="Arial" panose="020B0604020202020204" pitchFamily="34" charset="0"/>
            </a:endParaRPr>
          </a:p>
          <a:p>
            <a:pPr marL="457200" indent="-457200">
              <a:buFont typeface="Arial" panose="020B0604020202020204" pitchFamily="34" charset="0"/>
              <a:buChar char="•"/>
            </a:pPr>
            <a:r>
              <a:rPr lang="en-US" sz="2400" dirty="0">
                <a:latin typeface="Arial" panose="020B0604020202020204" pitchFamily="34" charset="0"/>
                <a:cs typeface="Arial" panose="020B0604020202020204" pitchFamily="34" charset="0"/>
              </a:rPr>
              <a:t>Special Collections &amp; Archives</a:t>
            </a:r>
          </a:p>
          <a:p>
            <a:pPr marL="285750" indent="-285750">
              <a:buFont typeface="Arial" panose="020B0604020202020204" pitchFamily="34" charset="0"/>
              <a:buChar char="•"/>
            </a:pPr>
            <a:endParaRPr lang="en-US" sz="2400" dirty="0">
              <a:latin typeface="Arial" panose="020B0604020202020204" pitchFamily="34" charset="0"/>
              <a:cs typeface="Arial" panose="020B0604020202020204" pitchFamily="34" charset="0"/>
            </a:endParaRPr>
          </a:p>
          <a:p>
            <a:pPr marL="457200" indent="-457200">
              <a:buFont typeface="Arial" panose="020B0604020202020204" pitchFamily="34" charset="0"/>
              <a:buChar char="•"/>
            </a:pPr>
            <a:r>
              <a:rPr lang="en-US" sz="2400" dirty="0">
                <a:latin typeface="Arial" panose="020B0604020202020204" pitchFamily="34" charset="0"/>
                <a:cs typeface="Arial" panose="020B0604020202020204" pitchFamily="34" charset="0"/>
              </a:rPr>
              <a:t>Resource Sharing / Collective Collections</a:t>
            </a:r>
          </a:p>
          <a:p>
            <a:endParaRPr lang="en-US" sz="2400" dirty="0">
              <a:latin typeface="Arial" panose="020B0604020202020204" pitchFamily="34" charset="0"/>
              <a:cs typeface="Arial" panose="020B0604020202020204" pitchFamily="34" charset="0"/>
            </a:endParaRPr>
          </a:p>
          <a:p>
            <a:pPr marL="457200" indent="-457200">
              <a:buFont typeface="Arial" panose="020B0604020202020204" pitchFamily="34" charset="0"/>
              <a:buChar char="•"/>
            </a:pPr>
            <a:r>
              <a:rPr lang="en-US" sz="2400" dirty="0">
                <a:latin typeface="Arial" panose="020B0604020202020204" pitchFamily="34" charset="0"/>
                <a:cs typeface="Arial" panose="020B0604020202020204" pitchFamily="34" charset="0"/>
              </a:rPr>
              <a:t>Metadata</a:t>
            </a:r>
          </a:p>
        </p:txBody>
      </p:sp>
    </p:spTree>
    <p:extLst>
      <p:ext uri="{BB962C8B-B14F-4D97-AF65-F5344CB8AC3E}">
        <p14:creationId xmlns:p14="http://schemas.microsoft.com/office/powerpoint/2010/main" val="411190350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09E35013-3125-EE47-9C28-7CF8E13F318F}"/>
              </a:ext>
            </a:extLst>
          </p:cNvPr>
          <p:cNvSpPr>
            <a:spLocks noGrp="1"/>
          </p:cNvSpPr>
          <p:nvPr>
            <p:ph type="body" idx="1"/>
          </p:nvPr>
        </p:nvSpPr>
        <p:spPr>
          <a:xfrm>
            <a:off x="338667" y="152401"/>
            <a:ext cx="11234208" cy="931333"/>
          </a:xfrm>
          <a:solidFill>
            <a:schemeClr val="accent6"/>
          </a:solidFill>
        </p:spPr>
        <p:txBody>
          <a:bodyPr anchor="ctr"/>
          <a:lstStyle/>
          <a:p>
            <a:pPr algn="ctr"/>
            <a:r>
              <a:rPr lang="en-US" sz="3000" dirty="0">
                <a:solidFill>
                  <a:schemeClr val="bg1"/>
                </a:solidFill>
              </a:rPr>
              <a:t>Archives, Special, and Distinctive Collections</a:t>
            </a:r>
          </a:p>
        </p:txBody>
      </p:sp>
      <p:pic>
        <p:nvPicPr>
          <p:cNvPr id="4" name="Picture 3">
            <a:extLst>
              <a:ext uri="{FF2B5EF4-FFF2-40B4-BE49-F238E27FC236}">
                <a16:creationId xmlns:a16="http://schemas.microsoft.com/office/drawing/2014/main" id="{5B6883AF-E356-1C4A-A608-68703D028175}"/>
              </a:ext>
            </a:extLst>
          </p:cNvPr>
          <p:cNvPicPr>
            <a:picLocks noChangeAspect="1"/>
          </p:cNvPicPr>
          <p:nvPr/>
        </p:nvPicPr>
        <p:blipFill>
          <a:blip r:embed="rId3"/>
          <a:stretch>
            <a:fillRect/>
          </a:stretch>
        </p:blipFill>
        <p:spPr>
          <a:xfrm>
            <a:off x="964399" y="1939907"/>
            <a:ext cx="3021724" cy="3908442"/>
          </a:xfrm>
          <a:prstGeom prst="rect">
            <a:avLst/>
          </a:prstGeom>
          <a:ln>
            <a:solidFill>
              <a:schemeClr val="accent3"/>
            </a:solidFill>
          </a:ln>
        </p:spPr>
      </p:pic>
      <p:pic>
        <p:nvPicPr>
          <p:cNvPr id="6" name="Picture 5">
            <a:extLst>
              <a:ext uri="{FF2B5EF4-FFF2-40B4-BE49-F238E27FC236}">
                <a16:creationId xmlns:a16="http://schemas.microsoft.com/office/drawing/2014/main" id="{657D3DDD-4541-8B44-9AF5-A32E914586AC}"/>
              </a:ext>
            </a:extLst>
          </p:cNvPr>
          <p:cNvPicPr>
            <a:picLocks noChangeAspect="1"/>
          </p:cNvPicPr>
          <p:nvPr/>
        </p:nvPicPr>
        <p:blipFill>
          <a:blip r:embed="rId4"/>
          <a:stretch>
            <a:fillRect/>
          </a:stretch>
        </p:blipFill>
        <p:spPr>
          <a:xfrm>
            <a:off x="8205879" y="1445000"/>
            <a:ext cx="3055816" cy="3967999"/>
          </a:xfrm>
          <a:prstGeom prst="rect">
            <a:avLst/>
          </a:prstGeom>
          <a:ln>
            <a:solidFill>
              <a:schemeClr val="accent3"/>
            </a:solidFill>
          </a:ln>
        </p:spPr>
      </p:pic>
      <p:pic>
        <p:nvPicPr>
          <p:cNvPr id="9" name="Picture 8">
            <a:extLst>
              <a:ext uri="{FF2B5EF4-FFF2-40B4-BE49-F238E27FC236}">
                <a16:creationId xmlns:a16="http://schemas.microsoft.com/office/drawing/2014/main" id="{FCFB15D3-C091-8545-AE63-BD615AB35E39}"/>
              </a:ext>
            </a:extLst>
          </p:cNvPr>
          <p:cNvPicPr>
            <a:picLocks noChangeAspect="1"/>
          </p:cNvPicPr>
          <p:nvPr/>
        </p:nvPicPr>
        <p:blipFill>
          <a:blip r:embed="rId5"/>
          <a:stretch>
            <a:fillRect/>
          </a:stretch>
        </p:blipFill>
        <p:spPr>
          <a:xfrm>
            <a:off x="4565432" y="1676864"/>
            <a:ext cx="3066459" cy="3967999"/>
          </a:xfrm>
          <a:prstGeom prst="rect">
            <a:avLst/>
          </a:prstGeom>
          <a:ln>
            <a:solidFill>
              <a:schemeClr val="accent3"/>
            </a:solidFill>
          </a:ln>
        </p:spPr>
      </p:pic>
    </p:spTree>
    <p:extLst>
      <p:ext uri="{BB962C8B-B14F-4D97-AF65-F5344CB8AC3E}">
        <p14:creationId xmlns:p14="http://schemas.microsoft.com/office/powerpoint/2010/main" val="612990542"/>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238CDE2F-AE3D-6A4E-9FFA-8C81B8BD9AD7}"/>
              </a:ext>
            </a:extLst>
          </p:cNvPr>
          <p:cNvSpPr txBox="1"/>
          <p:nvPr/>
        </p:nvSpPr>
        <p:spPr>
          <a:xfrm>
            <a:off x="685800" y="628650"/>
            <a:ext cx="10912642" cy="1046440"/>
          </a:xfrm>
          <a:prstGeom prst="rect">
            <a:avLst/>
          </a:prstGeom>
          <a:noFill/>
        </p:spPr>
        <p:txBody>
          <a:bodyPr wrap="square" rtlCol="0">
            <a:spAutoFit/>
          </a:bodyPr>
          <a:lstStyle/>
          <a:p>
            <a:r>
              <a:rPr lang="en-US" sz="4400" dirty="0"/>
              <a:t>Special Collections &amp; Archives: </a:t>
            </a:r>
          </a:p>
          <a:p>
            <a:endParaRPr lang="en-US" dirty="0"/>
          </a:p>
        </p:txBody>
      </p:sp>
      <p:pic>
        <p:nvPicPr>
          <p:cNvPr id="4" name="Picture 3">
            <a:extLst>
              <a:ext uri="{FF2B5EF4-FFF2-40B4-BE49-F238E27FC236}">
                <a16:creationId xmlns:a16="http://schemas.microsoft.com/office/drawing/2014/main" id="{7C6DA831-FDE9-E046-9DB6-10C95F2EBAA5}"/>
              </a:ext>
            </a:extLst>
          </p:cNvPr>
          <p:cNvPicPr>
            <a:picLocks noChangeAspect="1"/>
          </p:cNvPicPr>
          <p:nvPr/>
        </p:nvPicPr>
        <p:blipFill>
          <a:blip r:embed="rId3"/>
          <a:stretch>
            <a:fillRect/>
          </a:stretch>
        </p:blipFill>
        <p:spPr>
          <a:xfrm>
            <a:off x="1028701" y="1675090"/>
            <a:ext cx="7100888" cy="4407550"/>
          </a:xfrm>
          <a:prstGeom prst="rect">
            <a:avLst/>
          </a:prstGeom>
        </p:spPr>
      </p:pic>
      <p:pic>
        <p:nvPicPr>
          <p:cNvPr id="5" name="Picture 4">
            <a:extLst>
              <a:ext uri="{FF2B5EF4-FFF2-40B4-BE49-F238E27FC236}">
                <a16:creationId xmlns:a16="http://schemas.microsoft.com/office/drawing/2014/main" id="{D34AE21D-53D0-FE41-9366-D400ACF04519}"/>
              </a:ext>
            </a:extLst>
          </p:cNvPr>
          <p:cNvPicPr>
            <a:picLocks noChangeAspect="1"/>
          </p:cNvPicPr>
          <p:nvPr/>
        </p:nvPicPr>
        <p:blipFill>
          <a:blip r:embed="rId4"/>
          <a:stretch>
            <a:fillRect/>
          </a:stretch>
        </p:blipFill>
        <p:spPr>
          <a:xfrm>
            <a:off x="8699551" y="985120"/>
            <a:ext cx="2898891" cy="3992558"/>
          </a:xfrm>
          <a:prstGeom prst="rect">
            <a:avLst/>
          </a:prstGeom>
          <a:ln w="127000" cap="rnd">
            <a:solidFill>
              <a:srgbClr val="FFFFFF"/>
            </a:solidFill>
          </a:ln>
          <a:effectLst>
            <a:outerShdw blurRad="76200" dist="95250" dir="10500000" sx="97000" sy="23000" kx="900000" algn="br" rotWithShape="0">
              <a:srgbClr val="000000">
                <a:alpha val="20000"/>
              </a:srgbClr>
            </a:outerShdw>
          </a:effectLst>
          <a:scene3d>
            <a:camera prst="orthographicFront"/>
            <a:lightRig rig="twoPt" dir="t">
              <a:rot lat="0" lon="0" rev="7800000"/>
            </a:lightRig>
          </a:scene3d>
          <a:sp3d contourW="6350">
            <a:bevelT w="50800" h="16510"/>
            <a:contourClr>
              <a:srgbClr val="C0C0C0"/>
            </a:contourClr>
          </a:sp3d>
        </p:spPr>
      </p:pic>
      <p:sp>
        <p:nvSpPr>
          <p:cNvPr id="6" name="Shape 734">
            <a:extLst>
              <a:ext uri="{FF2B5EF4-FFF2-40B4-BE49-F238E27FC236}">
                <a16:creationId xmlns:a16="http://schemas.microsoft.com/office/drawing/2014/main" id="{C8EF3114-7FE6-5745-B62D-7CA691ADD797}"/>
              </a:ext>
            </a:extLst>
          </p:cNvPr>
          <p:cNvSpPr/>
          <p:nvPr/>
        </p:nvSpPr>
        <p:spPr>
          <a:xfrm>
            <a:off x="8472490" y="5147011"/>
            <a:ext cx="3492449" cy="569781"/>
          </a:xfrm>
          <a:prstGeom prst="rect">
            <a:avLst/>
          </a:prstGeom>
          <a:solidFill>
            <a:srgbClr val="A9306F"/>
          </a:solidFill>
          <a:ln>
            <a:noFill/>
          </a:ln>
        </p:spPr>
        <p:txBody>
          <a:bodyPr spcFirstLastPara="1" wrap="square" lIns="91425" tIns="45700" rIns="91425" bIns="45700" anchor="t" anchorCtr="0">
            <a:noAutofit/>
          </a:bodyP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r>
              <a:rPr kumimoji="0" lang="en-US" sz="2800" b="0" i="0" u="none" strike="noStrike" kern="0" cap="none" spc="0" normalizeH="0" baseline="0" noProof="0" dirty="0">
                <a:ln>
                  <a:noFill/>
                </a:ln>
                <a:solidFill>
                  <a:srgbClr val="FFFFFF"/>
                </a:solidFill>
                <a:effectLst/>
                <a:uLnTx/>
                <a:uFillTx/>
                <a:latin typeface="Calibri"/>
                <a:ea typeface="Calibri"/>
                <a:cs typeface="Calibri"/>
                <a:sym typeface="Calibri"/>
              </a:rPr>
              <a:t>oc.lc/rlp-agenda</a:t>
            </a:r>
            <a:endParaRPr kumimoji="0" lang="en-US" sz="2800" b="0" i="0" u="none" strike="noStrike" kern="0" cap="none" spc="0" normalizeH="0" baseline="0" noProof="0" dirty="0">
              <a:ln>
                <a:noFill/>
              </a:ln>
              <a:solidFill>
                <a:srgbClr val="000000"/>
              </a:solidFill>
              <a:effectLst/>
              <a:uLnTx/>
              <a:uFillTx/>
              <a:latin typeface="Arial"/>
              <a:cs typeface="Arial"/>
              <a:sym typeface="Arial"/>
            </a:endParaRPr>
          </a:p>
        </p:txBody>
      </p:sp>
    </p:spTree>
    <p:extLst>
      <p:ext uri="{BB962C8B-B14F-4D97-AF65-F5344CB8AC3E}">
        <p14:creationId xmlns:p14="http://schemas.microsoft.com/office/powerpoint/2010/main" val="254192872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4" name="Rectangle 13">
            <a:extLst>
              <a:ext uri="{FF2B5EF4-FFF2-40B4-BE49-F238E27FC236}">
                <a16:creationId xmlns:a16="http://schemas.microsoft.com/office/drawing/2014/main" id="{8D70B121-56F4-4848-B38B-182089D909F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ltGray">
          <a:xfrm>
            <a:off x="321564" y="320040"/>
            <a:ext cx="11548872" cy="6217920"/>
          </a:xfrm>
          <a:prstGeom prst="rect">
            <a:avLst/>
          </a:prstGeom>
          <a:solidFill>
            <a:schemeClr val="tx1">
              <a:alpha val="8000"/>
            </a:schemeClr>
          </a:solidFill>
          <a:ln w="127000" cap="sq" cmpd="thinThick">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2" name="TextBox 1">
            <a:extLst>
              <a:ext uri="{FF2B5EF4-FFF2-40B4-BE49-F238E27FC236}">
                <a16:creationId xmlns:a16="http://schemas.microsoft.com/office/drawing/2014/main" id="{763A2EC6-5BBF-6648-9A01-FA377A7E81D1}"/>
              </a:ext>
            </a:extLst>
          </p:cNvPr>
          <p:cNvSpPr txBox="1"/>
          <p:nvPr/>
        </p:nvSpPr>
        <p:spPr>
          <a:xfrm>
            <a:off x="838200" y="963877"/>
            <a:ext cx="3494362" cy="4930246"/>
          </a:xfrm>
          <a:prstGeom prst="rect">
            <a:avLst/>
          </a:prstGeom>
        </p:spPr>
        <p:txBody>
          <a:bodyPr vert="horz" lIns="91440" tIns="45720" rIns="91440" bIns="45720" rtlCol="0" anchor="ctr">
            <a:normAutofit/>
          </a:bodyPr>
          <a:lstStyle/>
          <a:p>
            <a:pPr marL="0" marR="0" lvl="0" indent="0" algn="r" defTabSz="914400" rtl="0" eaLnBrk="1" fontAlgn="auto" latinLnBrk="0" hangingPunct="1">
              <a:lnSpc>
                <a:spcPct val="90000"/>
              </a:lnSpc>
              <a:spcBef>
                <a:spcPct val="0"/>
              </a:spcBef>
              <a:spcAft>
                <a:spcPts val="600"/>
              </a:spcAft>
              <a:buClrTx/>
              <a:buSzTx/>
              <a:buFontTx/>
              <a:buNone/>
              <a:tabLst/>
              <a:defRPr/>
            </a:pPr>
            <a:r>
              <a:rPr kumimoji="0" lang="en-US" sz="4400" b="1" i="0" u="none" strike="noStrike" kern="1200" cap="none" spc="0" normalizeH="0" baseline="0" noProof="0" dirty="0">
                <a:ln>
                  <a:noFill/>
                </a:ln>
                <a:solidFill>
                  <a:srgbClr val="4472C4"/>
                </a:solidFill>
                <a:effectLst/>
                <a:uLnTx/>
                <a:uFillTx/>
                <a:latin typeface="Arial" panose="020B0604020202020204" pitchFamily="34" charset="0"/>
                <a:cs typeface="Arial" panose="020B0604020202020204" pitchFamily="34" charset="0"/>
              </a:rPr>
              <a:t>Overarching </a:t>
            </a:r>
          </a:p>
          <a:p>
            <a:pPr marL="0" marR="0" lvl="0" indent="0" algn="r" defTabSz="914400" rtl="0" eaLnBrk="1" fontAlgn="auto" latinLnBrk="0" hangingPunct="1">
              <a:lnSpc>
                <a:spcPct val="90000"/>
              </a:lnSpc>
              <a:spcBef>
                <a:spcPct val="0"/>
              </a:spcBef>
              <a:spcAft>
                <a:spcPts val="600"/>
              </a:spcAft>
              <a:buClrTx/>
              <a:buSzTx/>
              <a:buFontTx/>
              <a:buNone/>
              <a:tabLst/>
              <a:defRPr/>
            </a:pPr>
            <a:r>
              <a:rPr lang="en-US" sz="4400" b="1" dirty="0">
                <a:solidFill>
                  <a:srgbClr val="4472C4"/>
                </a:solidFill>
                <a:latin typeface="Arial" panose="020B0604020202020204" pitchFamily="34" charset="0"/>
                <a:cs typeface="Arial" panose="020B0604020202020204" pitchFamily="34" charset="0"/>
              </a:rPr>
              <a:t>Themes</a:t>
            </a:r>
            <a:endParaRPr kumimoji="0" lang="en-US" sz="4400" b="1" i="0" u="none" strike="noStrike" kern="1200" cap="none" spc="0" normalizeH="0" baseline="0" noProof="0" dirty="0">
              <a:ln>
                <a:noFill/>
              </a:ln>
              <a:solidFill>
                <a:srgbClr val="4472C4"/>
              </a:solidFill>
              <a:effectLst/>
              <a:uLnTx/>
              <a:uFillTx/>
              <a:latin typeface="Arial" panose="020B0604020202020204" pitchFamily="34" charset="0"/>
              <a:cs typeface="Arial" panose="020B0604020202020204" pitchFamily="34" charset="0"/>
            </a:endParaRPr>
          </a:p>
        </p:txBody>
      </p:sp>
      <p:cxnSp>
        <p:nvCxnSpPr>
          <p:cNvPr id="16" name="Straight Connector 15">
            <a:extLst>
              <a:ext uri="{FF2B5EF4-FFF2-40B4-BE49-F238E27FC236}">
                <a16:creationId xmlns:a16="http://schemas.microsoft.com/office/drawing/2014/main" id="{2D72A2C9-F3CA-4216-8BAD-FA4C970C3C4E}"/>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4654296" y="2057400"/>
            <a:ext cx="0" cy="2743200"/>
          </a:xfrm>
          <a:prstGeom prst="line">
            <a:avLst/>
          </a:prstGeom>
          <a:ln w="1905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sp>
        <p:nvSpPr>
          <p:cNvPr id="3" name="TextBox 2">
            <a:extLst>
              <a:ext uri="{FF2B5EF4-FFF2-40B4-BE49-F238E27FC236}">
                <a16:creationId xmlns:a16="http://schemas.microsoft.com/office/drawing/2014/main" id="{0A6D8D2D-B1A9-6D4C-8777-6DFA14F19A30}"/>
              </a:ext>
            </a:extLst>
          </p:cNvPr>
          <p:cNvSpPr txBox="1"/>
          <p:nvPr/>
        </p:nvSpPr>
        <p:spPr>
          <a:xfrm>
            <a:off x="4849198" y="963877"/>
            <a:ext cx="7021235" cy="4930246"/>
          </a:xfrm>
          <a:prstGeom prst="rect">
            <a:avLst/>
          </a:prstGeom>
        </p:spPr>
        <p:txBody>
          <a:bodyPr vert="horz" lIns="91440" tIns="45720" rIns="91440" bIns="45720" rtlCol="0" anchor="ctr">
            <a:normAutofit/>
          </a:bodyPr>
          <a:lstStyle/>
          <a:p>
            <a:pPr marL="457200" indent="-457200">
              <a:buFont typeface="Wingdings" pitchFamily="2" charset="2"/>
              <a:buChar char="§"/>
            </a:pPr>
            <a:r>
              <a:rPr lang="en-US" sz="2400" dirty="0">
                <a:latin typeface="Arial" panose="020B0604020202020204" pitchFamily="34" charset="0"/>
                <a:cs typeface="Arial" panose="020B0604020202020204" pitchFamily="34" charset="0"/>
              </a:rPr>
              <a:t>Structural and Organizational Positioning</a:t>
            </a:r>
          </a:p>
          <a:p>
            <a:pPr marL="457200" indent="-457200">
              <a:buFont typeface="Wingdings" pitchFamily="2" charset="2"/>
              <a:buChar char="§"/>
            </a:pPr>
            <a:endParaRPr lang="en-US" sz="2400" dirty="0">
              <a:latin typeface="Arial" panose="020B0604020202020204" pitchFamily="34" charset="0"/>
              <a:cs typeface="Arial" panose="020B0604020202020204" pitchFamily="34" charset="0"/>
            </a:endParaRPr>
          </a:p>
          <a:p>
            <a:pPr marL="457200" indent="-457200">
              <a:buFont typeface="Wingdings" pitchFamily="2" charset="2"/>
              <a:buChar char="§"/>
            </a:pPr>
            <a:r>
              <a:rPr lang="en-US" sz="2400" dirty="0">
                <a:latin typeface="Arial" panose="020B0604020202020204" pitchFamily="34" charset="0"/>
                <a:cs typeface="Arial" panose="020B0604020202020204" pitchFamily="34" charset="0"/>
              </a:rPr>
              <a:t>Equity, Diversity, Inclusion and Accessibility</a:t>
            </a:r>
          </a:p>
          <a:p>
            <a:pPr marL="457200" indent="-457200">
              <a:buFont typeface="Wingdings" pitchFamily="2" charset="2"/>
              <a:buChar char="§"/>
            </a:pPr>
            <a:endParaRPr lang="en-US" sz="2400" dirty="0">
              <a:latin typeface="Arial" panose="020B0604020202020204" pitchFamily="34" charset="0"/>
              <a:cs typeface="Arial" panose="020B0604020202020204" pitchFamily="34" charset="0"/>
            </a:endParaRPr>
          </a:p>
          <a:p>
            <a:pPr marL="457200" indent="-457200">
              <a:buFont typeface="Wingdings" pitchFamily="2" charset="2"/>
              <a:buChar char="§"/>
            </a:pPr>
            <a:r>
              <a:rPr lang="en-US" sz="2400" dirty="0">
                <a:latin typeface="Arial" panose="020B0604020202020204" pitchFamily="34" charset="0"/>
                <a:cs typeface="Arial" panose="020B0604020202020204" pitchFamily="34" charset="0"/>
              </a:rPr>
              <a:t>Appraisal</a:t>
            </a:r>
          </a:p>
          <a:p>
            <a:pPr marL="342900" indent="-342900">
              <a:buFont typeface="Wingdings" pitchFamily="2" charset="2"/>
              <a:buChar char="§"/>
            </a:pPr>
            <a:endParaRPr lang="en-US" sz="2400" dirty="0">
              <a:latin typeface="Arial" panose="020B0604020202020204" pitchFamily="34" charset="0"/>
              <a:cs typeface="Arial" panose="020B0604020202020204" pitchFamily="34" charset="0"/>
            </a:endParaRPr>
          </a:p>
          <a:p>
            <a:pPr marL="457200" indent="-457200">
              <a:buFont typeface="Wingdings" pitchFamily="2" charset="2"/>
              <a:buChar char="§"/>
            </a:pPr>
            <a:r>
              <a:rPr lang="en-US" sz="2400" dirty="0">
                <a:latin typeface="Arial" panose="020B0604020202020204" pitchFamily="34" charset="0"/>
                <a:cs typeface="Arial" panose="020B0604020202020204" pitchFamily="34" charset="0"/>
              </a:rPr>
              <a:t>Access to Collections</a:t>
            </a:r>
          </a:p>
          <a:p>
            <a:pPr marL="457200" indent="-457200">
              <a:buFont typeface="Wingdings" pitchFamily="2" charset="2"/>
              <a:buChar char="§"/>
            </a:pPr>
            <a:endParaRPr lang="en-US" sz="2400" dirty="0">
              <a:latin typeface="Arial" panose="020B0604020202020204" pitchFamily="34" charset="0"/>
              <a:cs typeface="Arial" panose="020B0604020202020204" pitchFamily="34" charset="0"/>
            </a:endParaRPr>
          </a:p>
          <a:p>
            <a:pPr marL="457200" indent="-457200">
              <a:buFont typeface="Wingdings" pitchFamily="2" charset="2"/>
              <a:buChar char="§"/>
            </a:pPr>
            <a:r>
              <a:rPr lang="en-US" sz="2400" dirty="0">
                <a:latin typeface="Arial" panose="020B0604020202020204" pitchFamily="34" charset="0"/>
                <a:cs typeface="Arial" panose="020B0604020202020204" pitchFamily="34" charset="0"/>
              </a:rPr>
              <a:t>Data and Systems</a:t>
            </a:r>
          </a:p>
        </p:txBody>
      </p:sp>
    </p:spTree>
    <p:extLst>
      <p:ext uri="{BB962C8B-B14F-4D97-AF65-F5344CB8AC3E}">
        <p14:creationId xmlns:p14="http://schemas.microsoft.com/office/powerpoint/2010/main" val="194054585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09E35013-3125-EE47-9C28-7CF8E13F318F}"/>
              </a:ext>
            </a:extLst>
          </p:cNvPr>
          <p:cNvSpPr>
            <a:spLocks noGrp="1"/>
          </p:cNvSpPr>
          <p:nvPr>
            <p:ph type="body" idx="1"/>
          </p:nvPr>
        </p:nvSpPr>
        <p:spPr>
          <a:xfrm>
            <a:off x="0" y="749167"/>
            <a:ext cx="8439148" cy="915256"/>
          </a:xfrm>
          <a:solidFill>
            <a:schemeClr val="bg2"/>
          </a:solidFill>
        </p:spPr>
        <p:txBody>
          <a:bodyPr/>
          <a:lstStyle/>
          <a:p>
            <a:pPr marL="76200" indent="0" algn="ctr">
              <a:buNone/>
            </a:pPr>
            <a:r>
              <a:rPr lang="en-US" sz="3200" b="1" dirty="0">
                <a:solidFill>
                  <a:schemeClr val="bg1"/>
                </a:solidFill>
              </a:rPr>
              <a:t>Areas of Investigation</a:t>
            </a:r>
          </a:p>
        </p:txBody>
      </p:sp>
      <p:sp>
        <p:nvSpPr>
          <p:cNvPr id="7" name="Shape 734">
            <a:extLst>
              <a:ext uri="{FF2B5EF4-FFF2-40B4-BE49-F238E27FC236}">
                <a16:creationId xmlns:a16="http://schemas.microsoft.com/office/drawing/2014/main" id="{63074A96-D416-9C43-87E5-EA54005D24F2}"/>
              </a:ext>
            </a:extLst>
          </p:cNvPr>
          <p:cNvSpPr/>
          <p:nvPr/>
        </p:nvSpPr>
        <p:spPr>
          <a:xfrm>
            <a:off x="2851679" y="2444987"/>
            <a:ext cx="8957733" cy="2250551"/>
          </a:xfrm>
          <a:prstGeom prst="rect">
            <a:avLst/>
          </a:prstGeom>
          <a:noFill/>
          <a:ln>
            <a:noFill/>
          </a:ln>
        </p:spPr>
        <p:txBody>
          <a:bodyPr spcFirstLastPara="1" wrap="square" lIns="91425" tIns="45700" rIns="91425" bIns="45700" anchor="t" anchorCtr="0">
            <a:noAutofit/>
          </a:bodyPr>
          <a:lstStyle/>
          <a:p>
            <a:pPr algn="ctr">
              <a:buClr>
                <a:srgbClr val="000000"/>
              </a:buClr>
              <a:defRPr/>
            </a:pPr>
            <a:endParaRPr lang="en-US" sz="2800" kern="0" dirty="0">
              <a:latin typeface="Calibri"/>
              <a:ea typeface="Calibri"/>
              <a:cs typeface="Calibri"/>
              <a:sym typeface="Calibri"/>
            </a:endParaRPr>
          </a:p>
          <a:p>
            <a:pPr algn="ctr">
              <a:lnSpc>
                <a:spcPct val="120000"/>
              </a:lnSpc>
              <a:buClr>
                <a:srgbClr val="000000"/>
              </a:buClr>
              <a:defRPr/>
            </a:pPr>
            <a:r>
              <a:rPr lang="en-US" sz="4000" kern="0" dirty="0">
                <a:ea typeface="Calibri"/>
                <a:cs typeface="Calibri"/>
                <a:sym typeface="Calibri"/>
              </a:rPr>
              <a:t>Convergence of Special Collections </a:t>
            </a:r>
          </a:p>
          <a:p>
            <a:pPr algn="ctr">
              <a:lnSpc>
                <a:spcPct val="120000"/>
              </a:lnSpc>
              <a:buClr>
                <a:srgbClr val="000000"/>
              </a:buClr>
              <a:defRPr/>
            </a:pPr>
            <a:r>
              <a:rPr lang="en-US" sz="4000" kern="0" dirty="0">
                <a:ea typeface="Calibri"/>
                <a:cs typeface="Calibri"/>
                <a:sym typeface="Calibri"/>
              </a:rPr>
              <a:t>&amp; the Research Library</a:t>
            </a:r>
          </a:p>
        </p:txBody>
      </p:sp>
      <p:pic>
        <p:nvPicPr>
          <p:cNvPr id="4" name="Picture 3">
            <a:extLst>
              <a:ext uri="{FF2B5EF4-FFF2-40B4-BE49-F238E27FC236}">
                <a16:creationId xmlns:a16="http://schemas.microsoft.com/office/drawing/2014/main" id="{A7888A52-A77F-6A46-A745-529527FD5CBC}"/>
              </a:ext>
            </a:extLst>
          </p:cNvPr>
          <p:cNvPicPr>
            <a:picLocks noChangeAspect="1"/>
          </p:cNvPicPr>
          <p:nvPr/>
        </p:nvPicPr>
        <p:blipFill>
          <a:blip r:embed="rId2"/>
          <a:stretch>
            <a:fillRect/>
          </a:stretch>
        </p:blipFill>
        <p:spPr>
          <a:xfrm>
            <a:off x="382588" y="2444987"/>
            <a:ext cx="2679818" cy="2679818"/>
          </a:xfrm>
          <a:prstGeom prst="rect">
            <a:avLst/>
          </a:prstGeom>
        </p:spPr>
      </p:pic>
    </p:spTree>
    <p:extLst>
      <p:ext uri="{BB962C8B-B14F-4D97-AF65-F5344CB8AC3E}">
        <p14:creationId xmlns:p14="http://schemas.microsoft.com/office/powerpoint/2010/main" val="1181483164"/>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p:cNvSpPr>
            <a:spLocks noGrp="1"/>
          </p:cNvSpPr>
          <p:nvPr>
            <p:ph type="body" idx="1"/>
          </p:nvPr>
        </p:nvSpPr>
        <p:spPr>
          <a:xfrm>
            <a:off x="10111325" y="-201"/>
            <a:ext cx="577848" cy="6899275"/>
          </a:xfrm>
        </p:spPr>
        <p:txBody>
          <a:bodyPr/>
          <a:lstStyle/>
          <a:p>
            <a:endParaRPr lang="en-US" dirty="0"/>
          </a:p>
        </p:txBody>
      </p:sp>
      <p:sp>
        <p:nvSpPr>
          <p:cNvPr id="4" name="Text Placeholder 3"/>
          <p:cNvSpPr>
            <a:spLocks noGrp="1"/>
          </p:cNvSpPr>
          <p:nvPr>
            <p:ph type="body" idx="3"/>
          </p:nvPr>
        </p:nvSpPr>
        <p:spPr/>
        <p:txBody>
          <a:bodyPr/>
          <a:lstStyle/>
          <a:p>
            <a:endParaRPr lang="en-US" dirty="0"/>
          </a:p>
        </p:txBody>
      </p:sp>
      <p:sp>
        <p:nvSpPr>
          <p:cNvPr id="5" name="Text Placeholder 4"/>
          <p:cNvSpPr>
            <a:spLocks noGrp="1"/>
          </p:cNvSpPr>
          <p:nvPr>
            <p:ph type="body" idx="4"/>
          </p:nvPr>
        </p:nvSpPr>
        <p:spPr>
          <a:xfrm>
            <a:off x="-1" y="738531"/>
            <a:ext cx="8957733" cy="787846"/>
          </a:xfrm>
          <a:solidFill>
            <a:schemeClr val="accent6"/>
          </a:solidFill>
        </p:spPr>
        <p:txBody>
          <a:bodyPr anchor="t"/>
          <a:lstStyle/>
          <a:p>
            <a:pPr algn="ctr"/>
            <a:r>
              <a:rPr lang="en-US" sz="3200" dirty="0">
                <a:solidFill>
                  <a:schemeClr val="bg1"/>
                </a:solidFill>
              </a:rPr>
              <a:t>Action: SHARES for Special Collections</a:t>
            </a:r>
          </a:p>
        </p:txBody>
      </p:sp>
      <p:pic>
        <p:nvPicPr>
          <p:cNvPr id="8" name="Picture 7">
            <a:extLst>
              <a:ext uri="{FF2B5EF4-FFF2-40B4-BE49-F238E27FC236}">
                <a16:creationId xmlns:a16="http://schemas.microsoft.com/office/drawing/2014/main" id="{552B6F6A-4254-CF46-B301-50E021587FCC}"/>
              </a:ext>
            </a:extLst>
          </p:cNvPr>
          <p:cNvPicPr>
            <a:picLocks noChangeAspect="1"/>
          </p:cNvPicPr>
          <p:nvPr/>
        </p:nvPicPr>
        <p:blipFill>
          <a:blip r:embed="rId3"/>
          <a:stretch>
            <a:fillRect/>
          </a:stretch>
        </p:blipFill>
        <p:spPr>
          <a:xfrm>
            <a:off x="-1" y="1900238"/>
            <a:ext cx="4043362" cy="4043362"/>
          </a:xfrm>
          <a:prstGeom prst="rect">
            <a:avLst/>
          </a:prstGeom>
        </p:spPr>
      </p:pic>
      <p:sp>
        <p:nvSpPr>
          <p:cNvPr id="13" name="Rectangle 12">
            <a:extLst>
              <a:ext uri="{FF2B5EF4-FFF2-40B4-BE49-F238E27FC236}">
                <a16:creationId xmlns:a16="http://schemas.microsoft.com/office/drawing/2014/main" id="{779F6733-CD9A-2742-8307-7431159A2059}"/>
              </a:ext>
            </a:extLst>
          </p:cNvPr>
          <p:cNvSpPr/>
          <p:nvPr/>
        </p:nvSpPr>
        <p:spPr>
          <a:xfrm>
            <a:off x="3578985" y="2041267"/>
            <a:ext cx="6243416" cy="4585871"/>
          </a:xfrm>
          <a:prstGeom prst="rect">
            <a:avLst/>
          </a:prstGeom>
          <a:ln>
            <a:noFill/>
          </a:ln>
        </p:spPr>
        <p:txBody>
          <a:bodyPr wrap="square">
            <a:spAutoFit/>
          </a:bodyPr>
          <a:lstStyle/>
          <a:p>
            <a:pPr marL="457200" marR="0" lvl="0" indent="-457200" defTabSz="914400" eaLnBrk="1" fontAlgn="base" latinLnBrk="0" hangingPunct="1">
              <a:lnSpc>
                <a:spcPct val="100000"/>
              </a:lnSpc>
              <a:spcBef>
                <a:spcPts val="0"/>
              </a:spcBef>
              <a:spcAft>
                <a:spcPts val="0"/>
              </a:spcAft>
              <a:buClrTx/>
              <a:buSzTx/>
              <a:buFont typeface="Arial" panose="020B0604020202020204" pitchFamily="34" charset="0"/>
              <a:buChar char="•"/>
              <a:tabLst/>
              <a:defRPr/>
            </a:pPr>
            <a:r>
              <a:rPr kumimoji="0" lang="en-US" sz="2400" b="0" i="0" u="none" strike="noStrike" kern="0" cap="none" spc="0" normalizeH="0" baseline="0" noProof="0" dirty="0">
                <a:ln>
                  <a:noFill/>
                </a:ln>
                <a:effectLst/>
                <a:uLnTx/>
                <a:uFillTx/>
                <a:latin typeface="+mj-lt"/>
              </a:rPr>
              <a:t>Surveyed SHARES partners to learn about current practice.</a:t>
            </a:r>
          </a:p>
          <a:p>
            <a:pPr marL="457200" marR="0" lvl="0" indent="-457200" defTabSz="914400" eaLnBrk="1" fontAlgn="base" latinLnBrk="0" hangingPunct="1">
              <a:lnSpc>
                <a:spcPct val="100000"/>
              </a:lnSpc>
              <a:spcBef>
                <a:spcPts val="0"/>
              </a:spcBef>
              <a:spcAft>
                <a:spcPts val="0"/>
              </a:spcAft>
              <a:buClrTx/>
              <a:buSzTx/>
              <a:buFont typeface="Arial" panose="020B0604020202020204" pitchFamily="34" charset="0"/>
              <a:buChar char="•"/>
              <a:tabLst/>
              <a:defRPr/>
            </a:pPr>
            <a:endParaRPr kumimoji="0" lang="en-US" sz="2400" b="0" i="0" u="none" strike="noStrike" kern="0" cap="none" spc="0" normalizeH="0" baseline="0" noProof="0" dirty="0">
              <a:ln>
                <a:noFill/>
              </a:ln>
              <a:effectLst/>
              <a:uLnTx/>
              <a:uFillTx/>
              <a:latin typeface="+mj-lt"/>
            </a:endParaRPr>
          </a:p>
          <a:p>
            <a:pPr marL="457200" lvl="0" indent="-457200" fontAlgn="base">
              <a:buFont typeface="Arial" panose="020B0604020202020204" pitchFamily="34" charset="0"/>
              <a:buChar char="•"/>
            </a:pPr>
            <a:r>
              <a:rPr lang="en-US" sz="2400" kern="0" dirty="0">
                <a:latin typeface="+mj-lt"/>
              </a:rPr>
              <a:t>Developing protocols and practices for sharing special collections among SHARES partners.</a:t>
            </a:r>
          </a:p>
          <a:p>
            <a:pPr lvl="0" fontAlgn="base"/>
            <a:endParaRPr lang="en-US" sz="2400" kern="0" dirty="0">
              <a:latin typeface="+mj-lt"/>
            </a:endParaRPr>
          </a:p>
          <a:p>
            <a:pPr marL="457200" indent="-457200" fontAlgn="base">
              <a:buFont typeface="Arial" panose="020B0604020202020204" pitchFamily="34" charset="0"/>
              <a:buChar char="•"/>
            </a:pPr>
            <a:r>
              <a:rPr lang="en-US" sz="2400" dirty="0">
                <a:latin typeface="+mj-lt"/>
              </a:rPr>
              <a:t>Building upon 2013 OCLC Research report </a:t>
            </a:r>
            <a:r>
              <a:rPr lang="en-US" sz="2400" i="1" dirty="0">
                <a:latin typeface="+mj-lt"/>
              </a:rPr>
              <a:t>Tiers for Fears</a:t>
            </a:r>
            <a:r>
              <a:rPr lang="en-US" sz="2400" dirty="0">
                <a:latin typeface="+mj-lt"/>
              </a:rPr>
              <a:t>, 2012 ACRL RBMS guidelines, and a recent Big Ten initiative on sharing special collections</a:t>
            </a:r>
          </a:p>
          <a:p>
            <a:pPr lvl="0" fontAlgn="base"/>
            <a:endParaRPr lang="en-US" sz="2800" kern="0" dirty="0">
              <a:latin typeface="+mj-lt"/>
            </a:endParaRPr>
          </a:p>
        </p:txBody>
      </p:sp>
    </p:spTree>
    <p:extLst>
      <p:ext uri="{BB962C8B-B14F-4D97-AF65-F5344CB8AC3E}">
        <p14:creationId xmlns:p14="http://schemas.microsoft.com/office/powerpoint/2010/main" val="3704920460"/>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09E35013-3125-EE47-9C28-7CF8E13F318F}"/>
              </a:ext>
            </a:extLst>
          </p:cNvPr>
          <p:cNvSpPr>
            <a:spLocks noGrp="1"/>
          </p:cNvSpPr>
          <p:nvPr>
            <p:ph type="body" idx="1"/>
          </p:nvPr>
        </p:nvSpPr>
        <p:spPr>
          <a:xfrm>
            <a:off x="0" y="749167"/>
            <a:ext cx="8439148" cy="915256"/>
          </a:xfrm>
          <a:solidFill>
            <a:schemeClr val="bg2"/>
          </a:solidFill>
        </p:spPr>
        <p:txBody>
          <a:bodyPr/>
          <a:lstStyle/>
          <a:p>
            <a:pPr marL="76200" indent="0" algn="ctr">
              <a:buNone/>
            </a:pPr>
            <a:r>
              <a:rPr lang="en-US" sz="3200" b="1" dirty="0">
                <a:solidFill>
                  <a:schemeClr val="bg1"/>
                </a:solidFill>
              </a:rPr>
              <a:t>Areas of Investigation</a:t>
            </a:r>
          </a:p>
        </p:txBody>
      </p:sp>
      <p:sp>
        <p:nvSpPr>
          <p:cNvPr id="7" name="Shape 734">
            <a:extLst>
              <a:ext uri="{FF2B5EF4-FFF2-40B4-BE49-F238E27FC236}">
                <a16:creationId xmlns:a16="http://schemas.microsoft.com/office/drawing/2014/main" id="{63074A96-D416-9C43-87E5-EA54005D24F2}"/>
              </a:ext>
            </a:extLst>
          </p:cNvPr>
          <p:cNvSpPr/>
          <p:nvPr/>
        </p:nvSpPr>
        <p:spPr>
          <a:xfrm>
            <a:off x="3579586" y="2303723"/>
            <a:ext cx="8195734" cy="2250551"/>
          </a:xfrm>
          <a:prstGeom prst="rect">
            <a:avLst/>
          </a:prstGeom>
          <a:noFill/>
          <a:ln>
            <a:noFill/>
          </a:ln>
        </p:spPr>
        <p:txBody>
          <a:bodyPr spcFirstLastPara="1" wrap="square" lIns="91425" tIns="45700" rIns="91425" bIns="45700" anchor="t" anchorCtr="0">
            <a:noAutofit/>
          </a:bodyPr>
          <a:lstStyle/>
          <a:p>
            <a:pPr algn="ctr">
              <a:buClr>
                <a:srgbClr val="000000"/>
              </a:buClr>
              <a:defRPr/>
            </a:pPr>
            <a:endParaRPr lang="en-US" sz="2800" kern="0" dirty="0">
              <a:latin typeface="Calibri"/>
              <a:ea typeface="Calibri"/>
              <a:cs typeface="Calibri"/>
              <a:sym typeface="Calibri"/>
            </a:endParaRPr>
          </a:p>
          <a:p>
            <a:pPr algn="ctr">
              <a:lnSpc>
                <a:spcPct val="120000"/>
              </a:lnSpc>
              <a:buClr>
                <a:srgbClr val="000000"/>
              </a:buClr>
              <a:defRPr/>
            </a:pPr>
            <a:r>
              <a:rPr lang="en-US" sz="4000" kern="0" dirty="0">
                <a:ea typeface="Calibri"/>
                <a:cs typeface="Calibri"/>
                <a:sym typeface="Calibri"/>
              </a:rPr>
              <a:t>Advocating for </a:t>
            </a:r>
          </a:p>
          <a:p>
            <a:pPr algn="ctr">
              <a:lnSpc>
                <a:spcPct val="120000"/>
              </a:lnSpc>
              <a:buClr>
                <a:srgbClr val="000000"/>
              </a:buClr>
              <a:defRPr/>
            </a:pPr>
            <a:r>
              <a:rPr lang="en-US" sz="4000" kern="0" dirty="0">
                <a:ea typeface="Calibri"/>
                <a:cs typeface="Calibri"/>
                <a:sym typeface="Calibri"/>
              </a:rPr>
              <a:t>Archives &amp; Special Collections</a:t>
            </a:r>
          </a:p>
        </p:txBody>
      </p:sp>
      <p:pic>
        <p:nvPicPr>
          <p:cNvPr id="5" name="Picture 4">
            <a:extLst>
              <a:ext uri="{FF2B5EF4-FFF2-40B4-BE49-F238E27FC236}">
                <a16:creationId xmlns:a16="http://schemas.microsoft.com/office/drawing/2014/main" id="{D49422FA-4169-A642-A512-791D56E875C5}"/>
              </a:ext>
            </a:extLst>
          </p:cNvPr>
          <p:cNvPicPr>
            <a:picLocks noChangeAspect="1"/>
          </p:cNvPicPr>
          <p:nvPr/>
        </p:nvPicPr>
        <p:blipFill>
          <a:blip r:embed="rId3"/>
          <a:stretch>
            <a:fillRect/>
          </a:stretch>
        </p:blipFill>
        <p:spPr>
          <a:xfrm>
            <a:off x="1264557" y="2573581"/>
            <a:ext cx="1283125" cy="1710833"/>
          </a:xfrm>
          <a:prstGeom prst="rect">
            <a:avLst/>
          </a:prstGeom>
        </p:spPr>
      </p:pic>
    </p:spTree>
    <p:extLst>
      <p:ext uri="{BB962C8B-B14F-4D97-AF65-F5344CB8AC3E}">
        <p14:creationId xmlns:p14="http://schemas.microsoft.com/office/powerpoint/2010/main" val="1965873701"/>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p:cNvSpPr>
            <a:spLocks noGrp="1"/>
          </p:cNvSpPr>
          <p:nvPr>
            <p:ph type="body" idx="1"/>
          </p:nvPr>
        </p:nvSpPr>
        <p:spPr>
          <a:xfrm>
            <a:off x="10111325" y="-201"/>
            <a:ext cx="577848" cy="6899275"/>
          </a:xfrm>
        </p:spPr>
        <p:txBody>
          <a:bodyPr/>
          <a:lstStyle/>
          <a:p>
            <a:endParaRPr lang="en-US" dirty="0"/>
          </a:p>
        </p:txBody>
      </p:sp>
      <p:sp>
        <p:nvSpPr>
          <p:cNvPr id="4" name="Text Placeholder 3"/>
          <p:cNvSpPr>
            <a:spLocks noGrp="1"/>
          </p:cNvSpPr>
          <p:nvPr>
            <p:ph type="body" idx="3"/>
          </p:nvPr>
        </p:nvSpPr>
        <p:spPr/>
        <p:txBody>
          <a:bodyPr/>
          <a:lstStyle/>
          <a:p>
            <a:endParaRPr lang="en-US" dirty="0"/>
          </a:p>
        </p:txBody>
      </p:sp>
      <p:sp>
        <p:nvSpPr>
          <p:cNvPr id="5" name="Text Placeholder 4"/>
          <p:cNvSpPr>
            <a:spLocks noGrp="1"/>
          </p:cNvSpPr>
          <p:nvPr>
            <p:ph type="body" idx="4"/>
          </p:nvPr>
        </p:nvSpPr>
        <p:spPr>
          <a:xfrm>
            <a:off x="-1" y="738531"/>
            <a:ext cx="8957733" cy="787846"/>
          </a:xfrm>
          <a:solidFill>
            <a:schemeClr val="accent6"/>
          </a:solidFill>
        </p:spPr>
        <p:txBody>
          <a:bodyPr anchor="t"/>
          <a:lstStyle/>
          <a:p>
            <a:pPr algn="ctr"/>
            <a:r>
              <a:rPr lang="en-US" sz="3200" dirty="0">
                <a:solidFill>
                  <a:schemeClr val="bg1"/>
                </a:solidFill>
              </a:rPr>
              <a:t>Action: Data for Guidance and Advocacy</a:t>
            </a:r>
          </a:p>
        </p:txBody>
      </p:sp>
      <p:pic>
        <p:nvPicPr>
          <p:cNvPr id="9" name="Content Placeholder 7">
            <a:extLst>
              <a:ext uri="{FF2B5EF4-FFF2-40B4-BE49-F238E27FC236}">
                <a16:creationId xmlns:a16="http://schemas.microsoft.com/office/drawing/2014/main" id="{7E22E014-E8A1-AA41-A88E-2354B1C565BA}"/>
              </a:ext>
            </a:extLst>
          </p:cNvPr>
          <p:cNvPicPr>
            <a:picLocks noChangeAspect="1"/>
          </p:cNvPicPr>
          <p:nvPr/>
        </p:nvPicPr>
        <p:blipFill>
          <a:blip r:embed="rId3"/>
          <a:stretch>
            <a:fillRect/>
          </a:stretch>
        </p:blipFill>
        <p:spPr>
          <a:xfrm>
            <a:off x="5283207" y="1973225"/>
            <a:ext cx="3125259" cy="4019626"/>
          </a:xfrm>
          <a:prstGeom prst="rect">
            <a:avLst/>
          </a:prstGeom>
          <a:ln w="25400" cap="flat" cmpd="sng" algn="ctr">
            <a:noFill/>
            <a:prstDash val="solid"/>
          </a:ln>
          <a:effectLst>
            <a:outerShdw blurRad="292100" dist="139700" dir="2700000" algn="tl" rotWithShape="0">
              <a:srgbClr val="333333">
                <a:alpha val="65000"/>
              </a:srgbClr>
            </a:outerShdw>
          </a:effectLst>
        </p:spPr>
        <p:style>
          <a:lnRef idx="2">
            <a:schemeClr val="accent1"/>
          </a:lnRef>
          <a:fillRef idx="1">
            <a:schemeClr val="lt1"/>
          </a:fillRef>
          <a:effectRef idx="0">
            <a:schemeClr val="accent1"/>
          </a:effectRef>
          <a:fontRef idx="minor">
            <a:schemeClr val="dk1"/>
          </a:fontRef>
        </p:style>
      </p:pic>
      <p:pic>
        <p:nvPicPr>
          <p:cNvPr id="11" name="Content Placeholder 5">
            <a:extLst>
              <a:ext uri="{FF2B5EF4-FFF2-40B4-BE49-F238E27FC236}">
                <a16:creationId xmlns:a16="http://schemas.microsoft.com/office/drawing/2014/main" id="{CC4E1058-035D-8240-86EB-E88F83C29EE1}"/>
              </a:ext>
            </a:extLst>
          </p:cNvPr>
          <p:cNvPicPr>
            <a:picLocks noChangeAspect="1"/>
          </p:cNvPicPr>
          <p:nvPr/>
        </p:nvPicPr>
        <p:blipFill>
          <a:blip r:embed="rId4"/>
          <a:stretch>
            <a:fillRect/>
          </a:stretch>
        </p:blipFill>
        <p:spPr>
          <a:xfrm>
            <a:off x="1409650" y="1973225"/>
            <a:ext cx="3125258" cy="4019626"/>
          </a:xfrm>
          <a:prstGeom prst="rect">
            <a:avLst/>
          </a:prstGeom>
          <a:ln>
            <a:noFill/>
          </a:ln>
          <a:effectLst>
            <a:outerShdw blurRad="292100" dist="139700" dir="2700000" algn="tl" rotWithShape="0">
              <a:srgbClr val="333333">
                <a:alpha val="65000"/>
              </a:srgbClr>
            </a:outerShdw>
          </a:effectLst>
        </p:spPr>
        <p:style>
          <a:lnRef idx="2">
            <a:schemeClr val="accent1"/>
          </a:lnRef>
          <a:fillRef idx="1">
            <a:schemeClr val="lt1"/>
          </a:fillRef>
          <a:effectRef idx="0">
            <a:schemeClr val="accent1"/>
          </a:effectRef>
          <a:fontRef idx="minor">
            <a:schemeClr val="dk1"/>
          </a:fontRef>
        </p:style>
      </p:pic>
      <p:sp>
        <p:nvSpPr>
          <p:cNvPr id="2" name="TextBox 1">
            <a:extLst>
              <a:ext uri="{FF2B5EF4-FFF2-40B4-BE49-F238E27FC236}">
                <a16:creationId xmlns:a16="http://schemas.microsoft.com/office/drawing/2014/main" id="{4E3F080B-7E3A-0A48-8DA2-9BB4E9825070}"/>
              </a:ext>
            </a:extLst>
          </p:cNvPr>
          <p:cNvSpPr txBox="1"/>
          <p:nvPr/>
        </p:nvSpPr>
        <p:spPr>
          <a:xfrm>
            <a:off x="2243616" y="6133756"/>
            <a:ext cx="1457325" cy="369332"/>
          </a:xfrm>
          <a:prstGeom prst="rect">
            <a:avLst/>
          </a:prstGeom>
          <a:noFill/>
        </p:spPr>
        <p:txBody>
          <a:bodyPr wrap="square" rtlCol="0">
            <a:spAutoFit/>
          </a:bodyPr>
          <a:lstStyle/>
          <a:p>
            <a:r>
              <a:rPr lang="en-US" dirty="0"/>
              <a:t>1998 / 2001</a:t>
            </a:r>
          </a:p>
        </p:txBody>
      </p:sp>
      <p:sp>
        <p:nvSpPr>
          <p:cNvPr id="6" name="TextBox 5">
            <a:extLst>
              <a:ext uri="{FF2B5EF4-FFF2-40B4-BE49-F238E27FC236}">
                <a16:creationId xmlns:a16="http://schemas.microsoft.com/office/drawing/2014/main" id="{35D5D4B4-68FD-BA4F-8733-87AFD1EEDC02}"/>
              </a:ext>
            </a:extLst>
          </p:cNvPr>
          <p:cNvSpPr txBox="1"/>
          <p:nvPr/>
        </p:nvSpPr>
        <p:spPr>
          <a:xfrm>
            <a:off x="5877433" y="6133756"/>
            <a:ext cx="2057400" cy="369332"/>
          </a:xfrm>
          <a:prstGeom prst="rect">
            <a:avLst/>
          </a:prstGeom>
          <a:noFill/>
        </p:spPr>
        <p:txBody>
          <a:bodyPr wrap="square" rtlCol="0">
            <a:spAutoFit/>
          </a:bodyPr>
          <a:lstStyle/>
          <a:p>
            <a:pPr algn="ctr"/>
            <a:r>
              <a:rPr lang="en-US" dirty="0"/>
              <a:t>2009-2010</a:t>
            </a:r>
          </a:p>
        </p:txBody>
      </p:sp>
    </p:spTree>
    <p:extLst>
      <p:ext uri="{BB962C8B-B14F-4D97-AF65-F5344CB8AC3E}">
        <p14:creationId xmlns:p14="http://schemas.microsoft.com/office/powerpoint/2010/main" val="27729975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09E35013-3125-EE47-9C28-7CF8E13F318F}"/>
              </a:ext>
            </a:extLst>
          </p:cNvPr>
          <p:cNvSpPr>
            <a:spLocks noGrp="1"/>
          </p:cNvSpPr>
          <p:nvPr>
            <p:ph type="body" idx="1"/>
          </p:nvPr>
        </p:nvSpPr>
        <p:spPr>
          <a:xfrm>
            <a:off x="0" y="749167"/>
            <a:ext cx="8439148" cy="915256"/>
          </a:xfrm>
          <a:solidFill>
            <a:schemeClr val="bg2"/>
          </a:solidFill>
        </p:spPr>
        <p:txBody>
          <a:bodyPr/>
          <a:lstStyle/>
          <a:p>
            <a:pPr marL="76200" indent="0" algn="ctr">
              <a:buNone/>
            </a:pPr>
            <a:r>
              <a:rPr lang="en-US" sz="3200" b="1" dirty="0">
                <a:solidFill>
                  <a:schemeClr val="bg1"/>
                </a:solidFill>
              </a:rPr>
              <a:t>Areas of Investigation</a:t>
            </a:r>
          </a:p>
        </p:txBody>
      </p:sp>
      <p:sp>
        <p:nvSpPr>
          <p:cNvPr id="7" name="Shape 734">
            <a:extLst>
              <a:ext uri="{FF2B5EF4-FFF2-40B4-BE49-F238E27FC236}">
                <a16:creationId xmlns:a16="http://schemas.microsoft.com/office/drawing/2014/main" id="{63074A96-D416-9C43-87E5-EA54005D24F2}"/>
              </a:ext>
            </a:extLst>
          </p:cNvPr>
          <p:cNvSpPr/>
          <p:nvPr/>
        </p:nvSpPr>
        <p:spPr>
          <a:xfrm>
            <a:off x="3651819" y="2554141"/>
            <a:ext cx="7035098" cy="2011093"/>
          </a:xfrm>
          <a:prstGeom prst="rect">
            <a:avLst/>
          </a:prstGeom>
          <a:noFill/>
          <a:ln>
            <a:noFill/>
          </a:ln>
        </p:spPr>
        <p:txBody>
          <a:bodyPr spcFirstLastPara="1" wrap="square" lIns="91425" tIns="45700" rIns="91425" bIns="45700" anchor="t" anchorCtr="0">
            <a:noAutofit/>
          </a:bodyPr>
          <a:lstStyle/>
          <a:p>
            <a:pPr algn="ctr">
              <a:buClr>
                <a:srgbClr val="000000"/>
              </a:buClr>
              <a:defRPr/>
            </a:pPr>
            <a:endParaRPr lang="en-US" sz="2800" kern="0" dirty="0">
              <a:latin typeface="Calibri"/>
              <a:ea typeface="Calibri"/>
              <a:cs typeface="Calibri"/>
              <a:sym typeface="Calibri"/>
            </a:endParaRPr>
          </a:p>
          <a:p>
            <a:pPr algn="ctr">
              <a:lnSpc>
                <a:spcPct val="120000"/>
              </a:lnSpc>
              <a:buClr>
                <a:srgbClr val="000000"/>
              </a:buClr>
              <a:defRPr/>
            </a:pPr>
            <a:r>
              <a:rPr lang="en-US" sz="4000" kern="0" dirty="0">
                <a:latin typeface="Arial"/>
                <a:ea typeface="Calibri"/>
                <a:cs typeface="Calibri"/>
                <a:sym typeface="Calibri"/>
              </a:rPr>
              <a:t>Next Steps for </a:t>
            </a:r>
            <a:r>
              <a:rPr lang="en-US" sz="4000" kern="0" dirty="0">
                <a:latin typeface="Arial"/>
                <a:cs typeface="Calibri"/>
                <a:sym typeface="Calibri"/>
              </a:rPr>
              <a:t>Born-Digital</a:t>
            </a:r>
            <a:endParaRPr sz="4000" kern="0" dirty="0">
              <a:latin typeface="Arial"/>
              <a:cs typeface="Arial"/>
              <a:sym typeface="Arial"/>
            </a:endParaRPr>
          </a:p>
        </p:txBody>
      </p:sp>
      <p:pic>
        <p:nvPicPr>
          <p:cNvPr id="4" name="Picture 3">
            <a:extLst>
              <a:ext uri="{FF2B5EF4-FFF2-40B4-BE49-F238E27FC236}">
                <a16:creationId xmlns:a16="http://schemas.microsoft.com/office/drawing/2014/main" id="{C8F7E7EE-7710-B54A-9D15-699F34EDF3B5}"/>
              </a:ext>
            </a:extLst>
          </p:cNvPr>
          <p:cNvPicPr>
            <a:picLocks noChangeAspect="1"/>
          </p:cNvPicPr>
          <p:nvPr/>
        </p:nvPicPr>
        <p:blipFill>
          <a:blip r:embed="rId3"/>
          <a:stretch>
            <a:fillRect/>
          </a:stretch>
        </p:blipFill>
        <p:spPr>
          <a:xfrm>
            <a:off x="274435" y="4072388"/>
            <a:ext cx="1574896" cy="1574896"/>
          </a:xfrm>
          <a:prstGeom prst="rect">
            <a:avLst/>
          </a:prstGeom>
        </p:spPr>
      </p:pic>
      <p:pic>
        <p:nvPicPr>
          <p:cNvPr id="10" name="Picture 9">
            <a:extLst>
              <a:ext uri="{FF2B5EF4-FFF2-40B4-BE49-F238E27FC236}">
                <a16:creationId xmlns:a16="http://schemas.microsoft.com/office/drawing/2014/main" id="{865E3888-5850-884D-9C5B-7C5BD24BEF81}"/>
              </a:ext>
            </a:extLst>
          </p:cNvPr>
          <p:cNvPicPr>
            <a:picLocks noChangeAspect="1"/>
          </p:cNvPicPr>
          <p:nvPr/>
        </p:nvPicPr>
        <p:blipFill>
          <a:blip r:embed="rId4"/>
          <a:stretch>
            <a:fillRect/>
          </a:stretch>
        </p:blipFill>
        <p:spPr>
          <a:xfrm>
            <a:off x="817439" y="2036914"/>
            <a:ext cx="2063784" cy="2063784"/>
          </a:xfrm>
          <a:prstGeom prst="rect">
            <a:avLst/>
          </a:prstGeom>
        </p:spPr>
      </p:pic>
      <p:pic>
        <p:nvPicPr>
          <p:cNvPr id="14" name="Picture 13">
            <a:extLst>
              <a:ext uri="{FF2B5EF4-FFF2-40B4-BE49-F238E27FC236}">
                <a16:creationId xmlns:a16="http://schemas.microsoft.com/office/drawing/2014/main" id="{1A7F0A65-1F29-A04E-8267-FBB71E4B61F7}"/>
              </a:ext>
            </a:extLst>
          </p:cNvPr>
          <p:cNvPicPr>
            <a:picLocks noChangeAspect="1"/>
          </p:cNvPicPr>
          <p:nvPr/>
        </p:nvPicPr>
        <p:blipFill rotWithShape="1">
          <a:blip r:embed="rId5"/>
          <a:srcRect l="7132" t="13512" r="8515" b="14306"/>
          <a:stretch/>
        </p:blipFill>
        <p:spPr>
          <a:xfrm>
            <a:off x="2060054" y="3829609"/>
            <a:ext cx="1591765" cy="1287160"/>
          </a:xfrm>
          <a:prstGeom prst="rect">
            <a:avLst/>
          </a:prstGeom>
        </p:spPr>
      </p:pic>
    </p:spTree>
    <p:extLst>
      <p:ext uri="{BB962C8B-B14F-4D97-AF65-F5344CB8AC3E}">
        <p14:creationId xmlns:p14="http://schemas.microsoft.com/office/powerpoint/2010/main" val="4273451365"/>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p:cNvSpPr>
            <a:spLocks noGrp="1"/>
          </p:cNvSpPr>
          <p:nvPr>
            <p:ph type="body" idx="1"/>
          </p:nvPr>
        </p:nvSpPr>
        <p:spPr>
          <a:xfrm>
            <a:off x="10111325" y="-201"/>
            <a:ext cx="577848" cy="6899275"/>
          </a:xfrm>
        </p:spPr>
        <p:txBody>
          <a:bodyPr/>
          <a:lstStyle/>
          <a:p>
            <a:endParaRPr lang="en-US" dirty="0"/>
          </a:p>
        </p:txBody>
      </p:sp>
      <p:sp>
        <p:nvSpPr>
          <p:cNvPr id="4" name="Text Placeholder 3"/>
          <p:cNvSpPr>
            <a:spLocks noGrp="1"/>
          </p:cNvSpPr>
          <p:nvPr>
            <p:ph type="body" idx="3"/>
          </p:nvPr>
        </p:nvSpPr>
        <p:spPr/>
        <p:txBody>
          <a:bodyPr/>
          <a:lstStyle/>
          <a:p>
            <a:endParaRPr lang="en-US" dirty="0"/>
          </a:p>
        </p:txBody>
      </p:sp>
      <p:sp>
        <p:nvSpPr>
          <p:cNvPr id="5" name="Text Placeholder 4"/>
          <p:cNvSpPr>
            <a:spLocks noGrp="1"/>
          </p:cNvSpPr>
          <p:nvPr>
            <p:ph type="body" idx="4"/>
          </p:nvPr>
        </p:nvSpPr>
        <p:spPr>
          <a:xfrm>
            <a:off x="-1" y="738531"/>
            <a:ext cx="8957733" cy="787846"/>
          </a:xfrm>
          <a:solidFill>
            <a:schemeClr val="accent6"/>
          </a:solidFill>
        </p:spPr>
        <p:txBody>
          <a:bodyPr anchor="t"/>
          <a:lstStyle/>
          <a:p>
            <a:pPr algn="ctr"/>
            <a:r>
              <a:rPr lang="en-US" sz="3200" dirty="0">
                <a:solidFill>
                  <a:schemeClr val="bg1"/>
                </a:solidFill>
              </a:rPr>
              <a:t>Action: Highlighting Forward Thinking Work</a:t>
            </a:r>
          </a:p>
        </p:txBody>
      </p:sp>
      <p:sp>
        <p:nvSpPr>
          <p:cNvPr id="7" name="Text Placeholder 6">
            <a:extLst>
              <a:ext uri="{FF2B5EF4-FFF2-40B4-BE49-F238E27FC236}">
                <a16:creationId xmlns:a16="http://schemas.microsoft.com/office/drawing/2014/main" id="{B666C762-525D-3B40-9981-461D4E82E922}"/>
              </a:ext>
            </a:extLst>
          </p:cNvPr>
          <p:cNvSpPr txBox="1">
            <a:spLocks noGrp="1"/>
          </p:cNvSpPr>
          <p:nvPr>
            <p:ph type="body" idx="5"/>
          </p:nvPr>
        </p:nvSpPr>
        <p:spPr>
          <a:xfrm>
            <a:off x="2761158" y="5433523"/>
            <a:ext cx="5516070" cy="913040"/>
          </a:xfrm>
          <a:prstGeom prst="rect">
            <a:avLst/>
          </a:prstGeom>
          <a:noFill/>
          <a:ln>
            <a:solidFill>
              <a:schemeClr val="bg1"/>
            </a:solidFill>
          </a:ln>
        </p:spPr>
        <p:style>
          <a:lnRef idx="2">
            <a:schemeClr val="accent1"/>
          </a:lnRef>
          <a:fillRef idx="1">
            <a:schemeClr val="lt1"/>
          </a:fillRef>
          <a:effectRef idx="0">
            <a:schemeClr val="accent1"/>
          </a:effectRef>
          <a:fontRef idx="minor">
            <a:schemeClr val="dk1"/>
          </a:fontRef>
        </p:style>
        <p:txBody>
          <a:bodyPr wrap="square" rtlCol="0" anchor="ctr">
            <a:spAutoFit/>
          </a:bodyPr>
          <a:lstStyle/>
          <a:p>
            <a:pPr algn="ctr"/>
            <a:r>
              <a:rPr lang="en-US" sz="4400" b="1" u="sng" dirty="0">
                <a:solidFill>
                  <a:schemeClr val="tx1"/>
                </a:solidFill>
              </a:rPr>
              <a:t>oc.lc/wipwebinars </a:t>
            </a:r>
          </a:p>
        </p:txBody>
      </p:sp>
      <p:pic>
        <p:nvPicPr>
          <p:cNvPr id="8" name="Picture 7">
            <a:extLst>
              <a:ext uri="{FF2B5EF4-FFF2-40B4-BE49-F238E27FC236}">
                <a16:creationId xmlns:a16="http://schemas.microsoft.com/office/drawing/2014/main" id="{A217964F-6DB6-AF4C-9B94-8EFBD681FDAA}"/>
              </a:ext>
            </a:extLst>
          </p:cNvPr>
          <p:cNvPicPr>
            <a:picLocks noChangeAspect="1"/>
          </p:cNvPicPr>
          <p:nvPr/>
        </p:nvPicPr>
        <p:blipFill>
          <a:blip r:embed="rId3"/>
          <a:stretch>
            <a:fillRect/>
          </a:stretch>
        </p:blipFill>
        <p:spPr>
          <a:xfrm>
            <a:off x="995830" y="1832660"/>
            <a:ext cx="5447301" cy="3061231"/>
          </a:xfrm>
          <a:prstGeom prst="rect">
            <a:avLst/>
          </a:prstGeom>
          <a:ln w="38100" cap="sq">
            <a:solidFill>
              <a:srgbClr val="000000"/>
            </a:solidFill>
            <a:prstDash val="solid"/>
            <a:miter lim="800000"/>
          </a:ln>
          <a:effectLst>
            <a:outerShdw blurRad="50800" dist="38100" dir="2700000" algn="tl" rotWithShape="0">
              <a:srgbClr val="000000">
                <a:alpha val="43000"/>
              </a:srgbClr>
            </a:outerShdw>
          </a:effectLst>
        </p:spPr>
      </p:pic>
      <p:sp>
        <p:nvSpPr>
          <p:cNvPr id="10" name="TextBox 9">
            <a:extLst>
              <a:ext uri="{FF2B5EF4-FFF2-40B4-BE49-F238E27FC236}">
                <a16:creationId xmlns:a16="http://schemas.microsoft.com/office/drawing/2014/main" id="{FF0FA80A-6038-EE4D-AD7C-7C31A6D334F5}"/>
              </a:ext>
            </a:extLst>
          </p:cNvPr>
          <p:cNvSpPr txBox="1"/>
          <p:nvPr/>
        </p:nvSpPr>
        <p:spPr>
          <a:xfrm>
            <a:off x="1193798" y="4979041"/>
            <a:ext cx="5051363" cy="369332"/>
          </a:xfrm>
          <a:prstGeom prst="rect">
            <a:avLst/>
          </a:prstGeom>
          <a:noFill/>
        </p:spPr>
        <p:txBody>
          <a:bodyPr wrap="square" rtlCol="0">
            <a:spAutoFit/>
          </a:bodyPr>
          <a:lstStyle/>
          <a:p>
            <a:pPr algn="ctr"/>
            <a:r>
              <a:rPr lang="en-US" b="1" dirty="0"/>
              <a:t>Collections as Data Webinar, February 2019</a:t>
            </a:r>
          </a:p>
        </p:txBody>
      </p:sp>
    </p:spTree>
    <p:extLst>
      <p:ext uri="{BB962C8B-B14F-4D97-AF65-F5344CB8AC3E}">
        <p14:creationId xmlns:p14="http://schemas.microsoft.com/office/powerpoint/2010/main" val="799900974"/>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09E35013-3125-EE47-9C28-7CF8E13F318F}"/>
              </a:ext>
            </a:extLst>
          </p:cNvPr>
          <p:cNvSpPr>
            <a:spLocks noGrp="1"/>
          </p:cNvSpPr>
          <p:nvPr>
            <p:ph type="body" idx="1"/>
          </p:nvPr>
        </p:nvSpPr>
        <p:spPr>
          <a:xfrm>
            <a:off x="0" y="749167"/>
            <a:ext cx="8439148" cy="915256"/>
          </a:xfrm>
          <a:solidFill>
            <a:schemeClr val="bg2"/>
          </a:solidFill>
        </p:spPr>
        <p:txBody>
          <a:bodyPr/>
          <a:lstStyle/>
          <a:p>
            <a:pPr marL="76200" indent="0" algn="ctr">
              <a:buNone/>
            </a:pPr>
            <a:r>
              <a:rPr lang="en-US" sz="3200" b="1" dirty="0">
                <a:solidFill>
                  <a:schemeClr val="bg1"/>
                </a:solidFill>
              </a:rPr>
              <a:t>Areas of Investigation</a:t>
            </a:r>
          </a:p>
        </p:txBody>
      </p:sp>
      <p:sp>
        <p:nvSpPr>
          <p:cNvPr id="7" name="Shape 734">
            <a:extLst>
              <a:ext uri="{FF2B5EF4-FFF2-40B4-BE49-F238E27FC236}">
                <a16:creationId xmlns:a16="http://schemas.microsoft.com/office/drawing/2014/main" id="{63074A96-D416-9C43-87E5-EA54005D24F2}"/>
              </a:ext>
            </a:extLst>
          </p:cNvPr>
          <p:cNvSpPr/>
          <p:nvPr/>
        </p:nvSpPr>
        <p:spPr>
          <a:xfrm>
            <a:off x="4219574" y="2202570"/>
            <a:ext cx="7035098" cy="2250551"/>
          </a:xfrm>
          <a:prstGeom prst="rect">
            <a:avLst/>
          </a:prstGeom>
          <a:noFill/>
          <a:ln>
            <a:noFill/>
          </a:ln>
        </p:spPr>
        <p:txBody>
          <a:bodyPr spcFirstLastPara="1" wrap="square" lIns="91425" tIns="45700" rIns="91425" bIns="45700" anchor="t" anchorCtr="0">
            <a:noAutofit/>
          </a:bodyPr>
          <a:lstStyle/>
          <a:p>
            <a:pPr algn="ctr">
              <a:buClr>
                <a:srgbClr val="000000"/>
              </a:buClr>
              <a:defRPr/>
            </a:pPr>
            <a:endParaRPr lang="en-US" sz="2800" kern="0" dirty="0">
              <a:latin typeface="Calibri"/>
              <a:ea typeface="Calibri"/>
              <a:cs typeface="Calibri"/>
              <a:sym typeface="Calibri"/>
            </a:endParaRPr>
          </a:p>
          <a:p>
            <a:pPr algn="ctr">
              <a:lnSpc>
                <a:spcPct val="120000"/>
              </a:lnSpc>
              <a:buClr>
                <a:srgbClr val="000000"/>
              </a:buClr>
              <a:defRPr/>
            </a:pPr>
            <a:r>
              <a:rPr lang="en-US" sz="4000" kern="0" dirty="0">
                <a:ea typeface="Calibri"/>
                <a:cs typeface="Calibri"/>
                <a:sym typeface="Calibri"/>
              </a:rPr>
              <a:t>Addressing </a:t>
            </a:r>
          </a:p>
          <a:p>
            <a:pPr algn="ctr">
              <a:lnSpc>
                <a:spcPct val="120000"/>
              </a:lnSpc>
              <a:buClr>
                <a:srgbClr val="000000"/>
              </a:buClr>
              <a:defRPr/>
            </a:pPr>
            <a:r>
              <a:rPr lang="en-US" sz="4000" kern="0" dirty="0">
                <a:ea typeface="Calibri"/>
                <a:cs typeface="Calibri"/>
                <a:sym typeface="Calibri"/>
              </a:rPr>
              <a:t>Audio-Visual Collections</a:t>
            </a:r>
          </a:p>
        </p:txBody>
      </p:sp>
      <p:pic>
        <p:nvPicPr>
          <p:cNvPr id="4" name="Picture 3">
            <a:extLst>
              <a:ext uri="{FF2B5EF4-FFF2-40B4-BE49-F238E27FC236}">
                <a16:creationId xmlns:a16="http://schemas.microsoft.com/office/drawing/2014/main" id="{B97CBB35-00B1-F541-80F5-A041A2EABFCB}"/>
              </a:ext>
            </a:extLst>
          </p:cNvPr>
          <p:cNvPicPr>
            <a:picLocks noChangeAspect="1"/>
          </p:cNvPicPr>
          <p:nvPr/>
        </p:nvPicPr>
        <p:blipFill rotWithShape="1">
          <a:blip r:embed="rId3"/>
          <a:srcRect l="10149" t="7561" r="6648" b="9302"/>
          <a:stretch/>
        </p:blipFill>
        <p:spPr>
          <a:xfrm>
            <a:off x="1633295" y="3729612"/>
            <a:ext cx="1479617" cy="1478436"/>
          </a:xfrm>
          <a:prstGeom prst="rect">
            <a:avLst/>
          </a:prstGeom>
        </p:spPr>
      </p:pic>
      <p:pic>
        <p:nvPicPr>
          <p:cNvPr id="5" name="Picture 4">
            <a:extLst>
              <a:ext uri="{FF2B5EF4-FFF2-40B4-BE49-F238E27FC236}">
                <a16:creationId xmlns:a16="http://schemas.microsoft.com/office/drawing/2014/main" id="{A9D4E108-08F9-3B40-9B94-7F7A534D9C7E}"/>
              </a:ext>
            </a:extLst>
          </p:cNvPr>
          <p:cNvPicPr>
            <a:picLocks noChangeAspect="1"/>
          </p:cNvPicPr>
          <p:nvPr/>
        </p:nvPicPr>
        <p:blipFill rotWithShape="1">
          <a:blip r:embed="rId4"/>
          <a:srcRect l="12064" t="23751" r="13799" b="27443"/>
          <a:stretch/>
        </p:blipFill>
        <p:spPr>
          <a:xfrm>
            <a:off x="909558" y="2651165"/>
            <a:ext cx="1638147" cy="1078447"/>
          </a:xfrm>
          <a:prstGeom prst="rect">
            <a:avLst/>
          </a:prstGeom>
        </p:spPr>
      </p:pic>
      <p:pic>
        <p:nvPicPr>
          <p:cNvPr id="6" name="Picture 5">
            <a:extLst>
              <a:ext uri="{FF2B5EF4-FFF2-40B4-BE49-F238E27FC236}">
                <a16:creationId xmlns:a16="http://schemas.microsoft.com/office/drawing/2014/main" id="{08E351C2-880B-3344-A0B2-3000BBEB88D1}"/>
              </a:ext>
            </a:extLst>
          </p:cNvPr>
          <p:cNvPicPr>
            <a:picLocks noChangeAspect="1"/>
          </p:cNvPicPr>
          <p:nvPr/>
        </p:nvPicPr>
        <p:blipFill rotWithShape="1">
          <a:blip r:embed="rId5"/>
          <a:srcRect l="7883" t="24383" r="8915" b="15844"/>
          <a:stretch/>
        </p:blipFill>
        <p:spPr>
          <a:xfrm rot="5400000">
            <a:off x="169750" y="4184869"/>
            <a:ext cx="1479616" cy="1062970"/>
          </a:xfrm>
          <a:prstGeom prst="rect">
            <a:avLst/>
          </a:prstGeom>
        </p:spPr>
      </p:pic>
    </p:spTree>
    <p:extLst>
      <p:ext uri="{BB962C8B-B14F-4D97-AF65-F5344CB8AC3E}">
        <p14:creationId xmlns:p14="http://schemas.microsoft.com/office/powerpoint/2010/main" val="4175635942"/>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p:cNvSpPr>
            <a:spLocks noGrp="1"/>
          </p:cNvSpPr>
          <p:nvPr>
            <p:ph type="body" idx="1"/>
          </p:nvPr>
        </p:nvSpPr>
        <p:spPr>
          <a:xfrm>
            <a:off x="10111325" y="-201"/>
            <a:ext cx="577848" cy="6899275"/>
          </a:xfrm>
        </p:spPr>
        <p:txBody>
          <a:bodyPr/>
          <a:lstStyle/>
          <a:p>
            <a:endParaRPr lang="en-US" dirty="0"/>
          </a:p>
        </p:txBody>
      </p:sp>
      <p:sp>
        <p:nvSpPr>
          <p:cNvPr id="4" name="Text Placeholder 3"/>
          <p:cNvSpPr>
            <a:spLocks noGrp="1"/>
          </p:cNvSpPr>
          <p:nvPr>
            <p:ph type="body" idx="3"/>
          </p:nvPr>
        </p:nvSpPr>
        <p:spPr/>
        <p:txBody>
          <a:bodyPr/>
          <a:lstStyle/>
          <a:p>
            <a:endParaRPr lang="en-US" dirty="0"/>
          </a:p>
        </p:txBody>
      </p:sp>
      <p:sp>
        <p:nvSpPr>
          <p:cNvPr id="5" name="Text Placeholder 4"/>
          <p:cNvSpPr>
            <a:spLocks noGrp="1"/>
          </p:cNvSpPr>
          <p:nvPr>
            <p:ph type="body" idx="4"/>
          </p:nvPr>
        </p:nvSpPr>
        <p:spPr>
          <a:xfrm>
            <a:off x="-1" y="738531"/>
            <a:ext cx="8957733" cy="787846"/>
          </a:xfrm>
          <a:solidFill>
            <a:schemeClr val="accent6"/>
          </a:solidFill>
        </p:spPr>
        <p:txBody>
          <a:bodyPr anchor="t"/>
          <a:lstStyle/>
          <a:p>
            <a:pPr algn="ctr"/>
            <a:r>
              <a:rPr lang="en-US" sz="3200" dirty="0">
                <a:solidFill>
                  <a:schemeClr val="bg1"/>
                </a:solidFill>
              </a:rPr>
              <a:t>Action: Assessing A/V Needs in the RLP</a:t>
            </a:r>
          </a:p>
        </p:txBody>
      </p:sp>
      <p:pic>
        <p:nvPicPr>
          <p:cNvPr id="11" name="Picture 10" descr="chart2214362480.png">
            <a:extLst>
              <a:ext uri="{FF2B5EF4-FFF2-40B4-BE49-F238E27FC236}">
                <a16:creationId xmlns:a16="http://schemas.microsoft.com/office/drawing/2014/main" id="{CF0C1D72-9DBA-E948-83FB-FEAFC1BB498A}"/>
              </a:ext>
            </a:extLst>
          </p:cNvPr>
          <p:cNvPicPr>
            <a:picLocks noChangeAspect="1"/>
          </p:cNvPicPr>
          <p:nvPr/>
        </p:nvPicPr>
        <p:blipFill rotWithShape="1">
          <a:blip r:embed="rId3"/>
          <a:srcRect l="15481"/>
          <a:stretch/>
        </p:blipFill>
        <p:spPr>
          <a:xfrm>
            <a:off x="4647111" y="2204762"/>
            <a:ext cx="5286836" cy="4586288"/>
          </a:xfrm>
          <a:prstGeom prst="rect">
            <a:avLst/>
          </a:prstGeom>
        </p:spPr>
      </p:pic>
      <p:sp>
        <p:nvSpPr>
          <p:cNvPr id="13" name="Text Placeholder 12">
            <a:extLst>
              <a:ext uri="{FF2B5EF4-FFF2-40B4-BE49-F238E27FC236}">
                <a16:creationId xmlns:a16="http://schemas.microsoft.com/office/drawing/2014/main" id="{44073F27-475E-3046-BC3E-8F9FB4A01F57}"/>
              </a:ext>
            </a:extLst>
          </p:cNvPr>
          <p:cNvSpPr txBox="1">
            <a:spLocks noGrp="1"/>
          </p:cNvSpPr>
          <p:nvPr>
            <p:ph type="body" idx="5"/>
          </p:nvPr>
        </p:nvSpPr>
        <p:spPr>
          <a:xfrm>
            <a:off x="171450" y="2204762"/>
            <a:ext cx="4475661" cy="3682453"/>
          </a:xfrm>
          <a:prstGeom prst="rect">
            <a:avLst/>
          </a:prstGeom>
          <a:noFill/>
        </p:spPr>
        <p:txBody>
          <a:bodyPr wrap="square" rtlCol="0">
            <a:spAutoFit/>
          </a:bodyPr>
          <a:lstStyle/>
          <a:p>
            <a:pPr algn="r"/>
            <a:r>
              <a:rPr lang="en-US" sz="1333" dirty="0"/>
              <a:t>Selection, Appraisal, Collection Development</a:t>
            </a:r>
          </a:p>
          <a:p>
            <a:pPr algn="r"/>
            <a:endParaRPr lang="en-US" sz="1333" dirty="0"/>
          </a:p>
          <a:p>
            <a:pPr algn="r"/>
            <a:r>
              <a:rPr lang="en-US" sz="1333" dirty="0"/>
              <a:t>Incorporating into Archival Workflows</a:t>
            </a:r>
          </a:p>
          <a:p>
            <a:pPr algn="r"/>
            <a:endParaRPr lang="en-US" sz="1600" dirty="0"/>
          </a:p>
          <a:p>
            <a:pPr algn="r"/>
            <a:r>
              <a:rPr lang="en-US" sz="1333" dirty="0"/>
              <a:t>Incorporating into Digital Collection Workflows</a:t>
            </a:r>
          </a:p>
          <a:p>
            <a:pPr algn="r"/>
            <a:endParaRPr lang="en-US" sz="1600" dirty="0"/>
          </a:p>
          <a:p>
            <a:pPr algn="r"/>
            <a:r>
              <a:rPr lang="en-US" sz="1333" dirty="0"/>
              <a:t>Digitization &amp; Preservation Reformatting</a:t>
            </a:r>
          </a:p>
          <a:p>
            <a:pPr algn="r"/>
            <a:endParaRPr lang="en-US" sz="1400" dirty="0"/>
          </a:p>
          <a:p>
            <a:pPr algn="r"/>
            <a:r>
              <a:rPr lang="en-US" sz="1333" dirty="0"/>
              <a:t>Physical Collection Management</a:t>
            </a:r>
          </a:p>
          <a:p>
            <a:pPr algn="r"/>
            <a:endParaRPr lang="en-US" sz="1400" dirty="0"/>
          </a:p>
          <a:p>
            <a:pPr algn="r"/>
            <a:r>
              <a:rPr lang="en-US" sz="1333" dirty="0"/>
              <a:t>Digital Asset Management &amp; Preservation</a:t>
            </a:r>
          </a:p>
          <a:p>
            <a:pPr algn="r"/>
            <a:endParaRPr lang="en-US" sz="1333" dirty="0"/>
          </a:p>
          <a:p>
            <a:pPr algn="r"/>
            <a:r>
              <a:rPr lang="en-US" sz="1333" dirty="0"/>
              <a:t>Resource Allocation, Assessment, &amp; Prioritization</a:t>
            </a:r>
          </a:p>
        </p:txBody>
      </p:sp>
      <p:sp>
        <p:nvSpPr>
          <p:cNvPr id="14" name="Content Placeholder 2">
            <a:extLst>
              <a:ext uri="{FF2B5EF4-FFF2-40B4-BE49-F238E27FC236}">
                <a16:creationId xmlns:a16="http://schemas.microsoft.com/office/drawing/2014/main" id="{C7D898E6-CD1F-1646-809A-64CF2C639AD3}"/>
              </a:ext>
            </a:extLst>
          </p:cNvPr>
          <p:cNvSpPr txBox="1">
            <a:spLocks/>
          </p:cNvSpPr>
          <p:nvPr/>
        </p:nvSpPr>
        <p:spPr>
          <a:xfrm>
            <a:off x="171450" y="1753208"/>
            <a:ext cx="9853175" cy="903108"/>
          </a:xfrm>
          <a:prstGeom prst="rect">
            <a:avLst/>
          </a:prstGeom>
          <a:noFill/>
          <a:ln>
            <a:noFill/>
          </a:ln>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L="457200" marR="0" lvl="0" indent="-228600" algn="l" rtl="0">
              <a:lnSpc>
                <a:spcPct val="100000"/>
              </a:lnSpc>
              <a:spcBef>
                <a:spcPts val="640"/>
              </a:spcBef>
              <a:spcAft>
                <a:spcPts val="0"/>
              </a:spcAft>
              <a:buClr>
                <a:schemeClr val="accent1"/>
              </a:buClr>
              <a:buSzPts val="3200"/>
              <a:buFont typeface="Arial"/>
              <a:buNone/>
              <a:defRPr sz="3200" b="0" i="0" u="none" strike="noStrike" cap="none">
                <a:solidFill>
                  <a:schemeClr val="accent1"/>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pPr marL="0" indent="0"/>
            <a:r>
              <a:rPr lang="en-US" sz="1600" kern="0" dirty="0">
                <a:solidFill>
                  <a:schemeClr val="tx1"/>
                </a:solidFill>
              </a:rPr>
              <a:t>What challenges related to managing A/V collections would you be interested in the RLP addressing?</a:t>
            </a:r>
          </a:p>
        </p:txBody>
      </p:sp>
    </p:spTree>
    <p:extLst>
      <p:ext uri="{BB962C8B-B14F-4D97-AF65-F5344CB8AC3E}">
        <p14:creationId xmlns:p14="http://schemas.microsoft.com/office/powerpoint/2010/main" val="3977931180"/>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09E35013-3125-EE47-9C28-7CF8E13F318F}"/>
              </a:ext>
            </a:extLst>
          </p:cNvPr>
          <p:cNvSpPr>
            <a:spLocks noGrp="1"/>
          </p:cNvSpPr>
          <p:nvPr>
            <p:ph type="body" idx="1"/>
          </p:nvPr>
        </p:nvSpPr>
        <p:spPr>
          <a:xfrm>
            <a:off x="0" y="749167"/>
            <a:ext cx="8439148" cy="915256"/>
          </a:xfrm>
          <a:solidFill>
            <a:schemeClr val="bg2"/>
          </a:solidFill>
        </p:spPr>
        <p:txBody>
          <a:bodyPr/>
          <a:lstStyle/>
          <a:p>
            <a:pPr marL="76200" indent="0" algn="ctr">
              <a:buNone/>
            </a:pPr>
            <a:r>
              <a:rPr lang="en-US" sz="3200" dirty="0">
                <a:solidFill>
                  <a:schemeClr val="bg1"/>
                </a:solidFill>
              </a:rPr>
              <a:t>Areas of Investigation</a:t>
            </a:r>
          </a:p>
        </p:txBody>
      </p:sp>
      <p:sp>
        <p:nvSpPr>
          <p:cNvPr id="7" name="Shape 734">
            <a:extLst>
              <a:ext uri="{FF2B5EF4-FFF2-40B4-BE49-F238E27FC236}">
                <a16:creationId xmlns:a16="http://schemas.microsoft.com/office/drawing/2014/main" id="{63074A96-D416-9C43-87E5-EA54005D24F2}"/>
              </a:ext>
            </a:extLst>
          </p:cNvPr>
          <p:cNvSpPr/>
          <p:nvPr/>
        </p:nvSpPr>
        <p:spPr>
          <a:xfrm>
            <a:off x="4145495" y="2303724"/>
            <a:ext cx="7653866" cy="2250551"/>
          </a:xfrm>
          <a:prstGeom prst="rect">
            <a:avLst/>
          </a:prstGeom>
          <a:noFill/>
          <a:ln>
            <a:noFill/>
          </a:ln>
        </p:spPr>
        <p:txBody>
          <a:bodyPr spcFirstLastPara="1" wrap="square" lIns="91425" tIns="45700" rIns="91425" bIns="45700" anchor="t" anchorCtr="0">
            <a:noAutofit/>
          </a:bodyPr>
          <a:lstStyle/>
          <a:p>
            <a:pPr algn="ctr">
              <a:buClr>
                <a:srgbClr val="000000"/>
              </a:buClr>
              <a:defRPr/>
            </a:pPr>
            <a:endParaRPr lang="en-US" sz="2800" kern="0" dirty="0">
              <a:latin typeface="Calibri"/>
              <a:ea typeface="Calibri"/>
              <a:cs typeface="Calibri"/>
              <a:sym typeface="Calibri"/>
            </a:endParaRPr>
          </a:p>
          <a:p>
            <a:pPr algn="ctr">
              <a:lnSpc>
                <a:spcPct val="120000"/>
              </a:lnSpc>
              <a:buClr>
                <a:srgbClr val="000000"/>
              </a:buClr>
              <a:defRPr/>
            </a:pPr>
            <a:endParaRPr lang="en-US" sz="3600" kern="0" dirty="0">
              <a:ea typeface="Calibri"/>
              <a:cs typeface="Calibri"/>
              <a:sym typeface="Calibri"/>
            </a:endParaRPr>
          </a:p>
          <a:p>
            <a:pPr algn="ctr">
              <a:lnSpc>
                <a:spcPct val="120000"/>
              </a:lnSpc>
              <a:buClr>
                <a:srgbClr val="000000"/>
              </a:buClr>
              <a:defRPr/>
            </a:pPr>
            <a:r>
              <a:rPr lang="en-US" sz="4000" kern="0" dirty="0">
                <a:ea typeface="Calibri"/>
                <a:cs typeface="Calibri"/>
                <a:sym typeface="Calibri"/>
              </a:rPr>
              <a:t>Evolving Systems Environments</a:t>
            </a:r>
          </a:p>
        </p:txBody>
      </p:sp>
      <p:pic>
        <p:nvPicPr>
          <p:cNvPr id="4" name="Picture 3">
            <a:extLst>
              <a:ext uri="{FF2B5EF4-FFF2-40B4-BE49-F238E27FC236}">
                <a16:creationId xmlns:a16="http://schemas.microsoft.com/office/drawing/2014/main" id="{736DA8FF-A2D7-F144-8882-94FA23B2BFE1}"/>
              </a:ext>
            </a:extLst>
          </p:cNvPr>
          <p:cNvPicPr>
            <a:picLocks noChangeAspect="1"/>
          </p:cNvPicPr>
          <p:nvPr/>
        </p:nvPicPr>
        <p:blipFill>
          <a:blip r:embed="rId2"/>
          <a:stretch>
            <a:fillRect/>
          </a:stretch>
        </p:blipFill>
        <p:spPr>
          <a:xfrm>
            <a:off x="155707" y="1879732"/>
            <a:ext cx="4063867" cy="4063867"/>
          </a:xfrm>
          <a:prstGeom prst="rect">
            <a:avLst/>
          </a:prstGeom>
        </p:spPr>
      </p:pic>
    </p:spTree>
    <p:extLst>
      <p:ext uri="{BB962C8B-B14F-4D97-AF65-F5344CB8AC3E}">
        <p14:creationId xmlns:p14="http://schemas.microsoft.com/office/powerpoint/2010/main" val="1068026357"/>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bg>
      <p:bgPr>
        <a:solidFill>
          <a:schemeClr val="bg1">
            <a:tint val="95000"/>
            <a:satMod val="170000"/>
          </a:schemeClr>
        </a:solidFill>
        <a:effectLst/>
      </p:bgPr>
    </p:bg>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763A2EC6-5BBF-6648-9A01-FA377A7E81D1}"/>
              </a:ext>
            </a:extLst>
          </p:cNvPr>
          <p:cNvSpPr txBox="1"/>
          <p:nvPr/>
        </p:nvSpPr>
        <p:spPr>
          <a:xfrm>
            <a:off x="514028" y="222246"/>
            <a:ext cx="5314536" cy="1325563"/>
          </a:xfrm>
          <a:prstGeom prst="rect">
            <a:avLst/>
          </a:prstGeom>
        </p:spPr>
        <p:txBody>
          <a:bodyPr vert="horz" lIns="91440" tIns="45720" rIns="91440" bIns="45720" rtlCol="0" anchor="ctr">
            <a:normAutofit/>
          </a:bodyPr>
          <a:lstStyle/>
          <a:p>
            <a:pPr marL="0" marR="0" lvl="0" indent="0" fontAlgn="auto">
              <a:lnSpc>
                <a:spcPct val="90000"/>
              </a:lnSpc>
              <a:spcBef>
                <a:spcPct val="0"/>
              </a:spcBef>
              <a:spcAft>
                <a:spcPts val="600"/>
              </a:spcAft>
              <a:buClrTx/>
              <a:buSzTx/>
              <a:tabLst/>
              <a:defRPr/>
            </a:pPr>
            <a:r>
              <a:rPr kumimoji="0" lang="en-US" sz="4400" b="1" i="0" u="none" strike="noStrike" kern="1200" cap="none" spc="0" normalizeH="0" baseline="0" noProof="0" dirty="0">
                <a:ln>
                  <a:noFill/>
                </a:ln>
                <a:solidFill>
                  <a:schemeClr val="tx1"/>
                </a:solidFill>
                <a:effectLst/>
                <a:uLnTx/>
                <a:uFillTx/>
                <a:latin typeface="+mj-lt"/>
                <a:ea typeface="+mj-ea"/>
                <a:cs typeface="+mj-cs"/>
              </a:rPr>
              <a:t>What is IIIF?</a:t>
            </a:r>
          </a:p>
        </p:txBody>
      </p:sp>
      <p:sp>
        <p:nvSpPr>
          <p:cNvPr id="3" name="TextBox 2">
            <a:extLst>
              <a:ext uri="{FF2B5EF4-FFF2-40B4-BE49-F238E27FC236}">
                <a16:creationId xmlns:a16="http://schemas.microsoft.com/office/drawing/2014/main" id="{0A6D8D2D-B1A9-6D4C-8777-6DFA14F19A30}"/>
              </a:ext>
            </a:extLst>
          </p:cNvPr>
          <p:cNvSpPr txBox="1"/>
          <p:nvPr/>
        </p:nvSpPr>
        <p:spPr>
          <a:xfrm>
            <a:off x="652195" y="1547808"/>
            <a:ext cx="5889647" cy="4107129"/>
          </a:xfrm>
          <a:prstGeom prst="rect">
            <a:avLst/>
          </a:prstGeom>
        </p:spPr>
        <p:txBody>
          <a:bodyPr vert="horz" lIns="91440" tIns="45720" rIns="91440" bIns="45720" rtlCol="0" anchor="t">
            <a:noAutofit/>
          </a:bodyPr>
          <a:lstStyle/>
          <a:p>
            <a:pPr marL="342900" indent="-228600" fontAlgn="base">
              <a:lnSpc>
                <a:spcPct val="90000"/>
              </a:lnSpc>
              <a:spcAft>
                <a:spcPts val="600"/>
              </a:spcAft>
              <a:buFont typeface="Arial" panose="020B0604020202020204" pitchFamily="34" charset="0"/>
              <a:buChar char="•"/>
            </a:pPr>
            <a:r>
              <a:rPr lang="en-US" sz="2800" dirty="0"/>
              <a:t>International Image Interoperability Framework™</a:t>
            </a:r>
          </a:p>
          <a:p>
            <a:pPr indent="-228600" fontAlgn="base">
              <a:lnSpc>
                <a:spcPct val="90000"/>
              </a:lnSpc>
              <a:spcAft>
                <a:spcPts val="600"/>
              </a:spcAft>
              <a:buFont typeface="Arial" panose="020B0604020202020204" pitchFamily="34" charset="0"/>
              <a:buChar char="•"/>
            </a:pPr>
            <a:endParaRPr lang="en-US" sz="2800" dirty="0"/>
          </a:p>
          <a:p>
            <a:pPr marL="342900" indent="-228600" fontAlgn="base">
              <a:lnSpc>
                <a:spcPct val="90000"/>
              </a:lnSpc>
              <a:spcAft>
                <a:spcPts val="600"/>
              </a:spcAft>
              <a:buFont typeface="Arial" panose="020B0604020202020204" pitchFamily="34" charset="0"/>
              <a:buChar char="•"/>
            </a:pPr>
            <a:r>
              <a:rPr lang="en-US" sz="2800" dirty="0"/>
              <a:t>An emerging web standard for sharing information about images and other media​</a:t>
            </a:r>
          </a:p>
          <a:p>
            <a:pPr marL="342900" indent="-228600">
              <a:lnSpc>
                <a:spcPct val="90000"/>
              </a:lnSpc>
              <a:spcAft>
                <a:spcPts val="600"/>
              </a:spcAft>
              <a:buFont typeface="Arial" panose="020B0604020202020204" pitchFamily="34" charset="0"/>
              <a:buChar char="•"/>
            </a:pPr>
            <a:endParaRPr lang="en-US" sz="2800" dirty="0"/>
          </a:p>
          <a:p>
            <a:pPr marL="342900" indent="-228600">
              <a:lnSpc>
                <a:spcPct val="90000"/>
              </a:lnSpc>
              <a:spcAft>
                <a:spcPts val="600"/>
              </a:spcAft>
              <a:buFont typeface="Arial" panose="020B0604020202020204" pitchFamily="34" charset="0"/>
              <a:buChar char="•"/>
            </a:pPr>
            <a:r>
              <a:rPr lang="en-US" sz="2800" dirty="0"/>
              <a:t>Simplifies and standardizes the ways in which we (our machines) ask for and consume media data</a:t>
            </a:r>
          </a:p>
        </p:txBody>
      </p:sp>
      <p:sp>
        <p:nvSpPr>
          <p:cNvPr id="31" name="Freeform: Shape 30">
            <a:extLst>
              <a:ext uri="{FF2B5EF4-FFF2-40B4-BE49-F238E27FC236}">
                <a16:creationId xmlns:a16="http://schemas.microsoft.com/office/drawing/2014/main" id="{CF62D2A7-8207-488C-9F46-316BA81A16C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6582780" y="-2008"/>
            <a:ext cx="5609220" cy="5840278"/>
          </a:xfrm>
          <a:custGeom>
            <a:avLst/>
            <a:gdLst>
              <a:gd name="connsiteX0" fmla="*/ 0 w 5609220"/>
              <a:gd name="connsiteY0" fmla="*/ 0 h 5840278"/>
              <a:gd name="connsiteX1" fmla="*/ 4637091 w 5609220"/>
              <a:gd name="connsiteY1" fmla="*/ 0 h 5840278"/>
              <a:gd name="connsiteX2" fmla="*/ 4822569 w 5609220"/>
              <a:gd name="connsiteY2" fmla="*/ 204077 h 5840278"/>
              <a:gd name="connsiteX3" fmla="*/ 5609220 w 5609220"/>
              <a:gd name="connsiteY3" fmla="*/ 2395363 h 5840278"/>
              <a:gd name="connsiteX4" fmla="*/ 2164305 w 5609220"/>
              <a:gd name="connsiteY4" fmla="*/ 5840278 h 5840278"/>
              <a:gd name="connsiteX5" fmla="*/ 238220 w 5609220"/>
              <a:gd name="connsiteY5" fmla="*/ 5251941 h 5840278"/>
              <a:gd name="connsiteX6" fmla="*/ 0 w 5609220"/>
              <a:gd name="connsiteY6" fmla="*/ 5073803 h 584027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609220" h="5840278">
                <a:moveTo>
                  <a:pt x="0" y="0"/>
                </a:moveTo>
                <a:lnTo>
                  <a:pt x="4637091" y="0"/>
                </a:lnTo>
                <a:lnTo>
                  <a:pt x="4822569" y="204077"/>
                </a:lnTo>
                <a:cubicBezTo>
                  <a:pt x="5314007" y="799562"/>
                  <a:pt x="5609220" y="1562987"/>
                  <a:pt x="5609220" y="2395363"/>
                </a:cubicBezTo>
                <a:cubicBezTo>
                  <a:pt x="5609220" y="4297937"/>
                  <a:pt x="4066879" y="5840278"/>
                  <a:pt x="2164305" y="5840278"/>
                </a:cubicBezTo>
                <a:cubicBezTo>
                  <a:pt x="1450840" y="5840278"/>
                  <a:pt x="788032" y="5623387"/>
                  <a:pt x="238220" y="5251941"/>
                </a:cubicBezTo>
                <a:lnTo>
                  <a:pt x="0" y="5073803"/>
                </a:lnTo>
                <a:close/>
              </a:path>
            </a:pathLst>
          </a:custGeom>
          <a:solidFill>
            <a:srgbClr val="FFFFFF">
              <a:alpha val="8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33" name="Freeform: Shape 32">
            <a:extLst>
              <a:ext uri="{FF2B5EF4-FFF2-40B4-BE49-F238E27FC236}">
                <a16:creationId xmlns:a16="http://schemas.microsoft.com/office/drawing/2014/main" id="{52AC6D7F-F068-4E11-BB06-F601D89BB98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750141" y="-2"/>
            <a:ext cx="5441859" cy="5654940"/>
          </a:xfrm>
          <a:custGeom>
            <a:avLst/>
            <a:gdLst>
              <a:gd name="connsiteX0" fmla="*/ 1041368 w 5441859"/>
              <a:gd name="connsiteY0" fmla="*/ 0 h 5654940"/>
              <a:gd name="connsiteX1" fmla="*/ 5441859 w 5441859"/>
              <a:gd name="connsiteY1" fmla="*/ 0 h 5654940"/>
              <a:gd name="connsiteX2" fmla="*/ 5441859 w 5441859"/>
              <a:gd name="connsiteY2" fmla="*/ 4820612 h 5654940"/>
              <a:gd name="connsiteX3" fmla="*/ 5285166 w 5441859"/>
              <a:gd name="connsiteY3" fmla="*/ 4957981 h 5654940"/>
              <a:gd name="connsiteX4" fmla="*/ 3267719 w 5441859"/>
              <a:gd name="connsiteY4" fmla="*/ 5654940 h 5654940"/>
              <a:gd name="connsiteX5" fmla="*/ 0 w 5441859"/>
              <a:gd name="connsiteY5" fmla="*/ 2387221 h 5654940"/>
              <a:gd name="connsiteX6" fmla="*/ 957093 w 5441859"/>
              <a:gd name="connsiteY6" fmla="*/ 76595 h 565494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441859" h="5654940">
                <a:moveTo>
                  <a:pt x="1041368" y="0"/>
                </a:moveTo>
                <a:lnTo>
                  <a:pt x="5441859" y="0"/>
                </a:lnTo>
                <a:lnTo>
                  <a:pt x="5441859" y="4820612"/>
                </a:lnTo>
                <a:lnTo>
                  <a:pt x="5285166" y="4957981"/>
                </a:lnTo>
                <a:cubicBezTo>
                  <a:pt x="4729628" y="5394557"/>
                  <a:pt x="4029081" y="5654940"/>
                  <a:pt x="3267719" y="5654940"/>
                </a:cubicBezTo>
                <a:cubicBezTo>
                  <a:pt x="1463008" y="5654940"/>
                  <a:pt x="0" y="4191932"/>
                  <a:pt x="0" y="2387221"/>
                </a:cubicBezTo>
                <a:cubicBezTo>
                  <a:pt x="0" y="1484866"/>
                  <a:pt x="365752" y="667936"/>
                  <a:pt x="957093" y="76595"/>
                </a:cubicBezTo>
                <a:close/>
              </a:path>
            </a:pathLst>
          </a:cu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pic>
        <p:nvPicPr>
          <p:cNvPr id="6" name="Picture 4">
            <a:extLst>
              <a:ext uri="{FF2B5EF4-FFF2-40B4-BE49-F238E27FC236}">
                <a16:creationId xmlns:a16="http://schemas.microsoft.com/office/drawing/2014/main" id="{6CA22A03-ED3D-5948-A819-FA27DC1DCA26}"/>
              </a:ext>
            </a:extLst>
          </p:cNvPr>
          <p:cNvPicPr>
            <a:picLocks noChangeAspect="1"/>
          </p:cNvPicPr>
          <p:nvPr/>
        </p:nvPicPr>
        <p:blipFill>
          <a:blip r:embed="rId3"/>
          <a:stretch>
            <a:fillRect/>
          </a:stretch>
        </p:blipFill>
        <p:spPr>
          <a:xfrm>
            <a:off x="8126083" y="885028"/>
            <a:ext cx="3554764" cy="3554764"/>
          </a:xfrm>
          <a:prstGeom prst="rect">
            <a:avLst/>
          </a:prstGeom>
        </p:spPr>
      </p:pic>
    </p:spTree>
    <p:extLst>
      <p:ext uri="{BB962C8B-B14F-4D97-AF65-F5344CB8AC3E}">
        <p14:creationId xmlns:p14="http://schemas.microsoft.com/office/powerpoint/2010/main" val="1270767895"/>
      </p:ext>
    </p:extLst>
  </p:cSld>
  <p:clrMapOvr>
    <a:overrideClrMapping bg1="dk1" tx1="lt1" bg2="dk2" tx2="lt2" accent1="accent1" accent2="accent2" accent3="accent3" accent4="accent4" accent5="accent5" accent6="accent6" hlink="hlink" folHlink="folHlink"/>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A60D4E4B-D910-A046-AF00-BCE000455F37}"/>
              </a:ext>
            </a:extLst>
          </p:cNvPr>
          <p:cNvSpPr/>
          <p:nvPr/>
        </p:nvSpPr>
        <p:spPr>
          <a:xfrm>
            <a:off x="5974813" y="3244334"/>
            <a:ext cx="184731" cy="369332"/>
          </a:xfrm>
          <a:prstGeom prst="rect">
            <a:avLst/>
          </a:prstGeom>
        </p:spPr>
        <p:txBody>
          <a:bodyPr wrap="none">
            <a:spAutoFit/>
          </a:bodyPr>
          <a:lstStyle/>
          <a:p>
            <a:endParaRPr lang="en-US" dirty="0"/>
          </a:p>
        </p:txBody>
      </p:sp>
      <p:sp>
        <p:nvSpPr>
          <p:cNvPr id="5" name="Text Placeholder 4">
            <a:extLst>
              <a:ext uri="{FF2B5EF4-FFF2-40B4-BE49-F238E27FC236}">
                <a16:creationId xmlns:a16="http://schemas.microsoft.com/office/drawing/2014/main" id="{2365756B-0F08-4C8A-AEAB-BB9DF9797149}"/>
              </a:ext>
            </a:extLst>
          </p:cNvPr>
          <p:cNvSpPr>
            <a:spLocks noGrp="1"/>
          </p:cNvSpPr>
          <p:nvPr>
            <p:ph type="body" sz="quarter" idx="13"/>
          </p:nvPr>
        </p:nvSpPr>
        <p:spPr/>
        <p:txBody>
          <a:bodyPr/>
          <a:lstStyle/>
          <a:p>
            <a:endParaRPr lang="en-US" dirty="0"/>
          </a:p>
        </p:txBody>
      </p:sp>
      <p:sp>
        <p:nvSpPr>
          <p:cNvPr id="7" name="Text Placeholder 6">
            <a:extLst>
              <a:ext uri="{FF2B5EF4-FFF2-40B4-BE49-F238E27FC236}">
                <a16:creationId xmlns:a16="http://schemas.microsoft.com/office/drawing/2014/main" id="{A6D20BBB-C2A3-4815-9713-0A56DF0202B3}"/>
              </a:ext>
            </a:extLst>
          </p:cNvPr>
          <p:cNvSpPr>
            <a:spLocks noGrp="1"/>
          </p:cNvSpPr>
          <p:nvPr>
            <p:ph type="body" sz="quarter" idx="12"/>
          </p:nvPr>
        </p:nvSpPr>
        <p:spPr/>
        <p:txBody>
          <a:bodyPr/>
          <a:lstStyle/>
          <a:p>
            <a:endParaRPr lang="en-US" dirty="0"/>
          </a:p>
        </p:txBody>
      </p:sp>
      <p:pic>
        <p:nvPicPr>
          <p:cNvPr id="9" name="Picture 11" descr="A picture containing indoor&#10;&#10;Description generated with high confidence">
            <a:extLst>
              <a:ext uri="{FF2B5EF4-FFF2-40B4-BE49-F238E27FC236}">
                <a16:creationId xmlns:a16="http://schemas.microsoft.com/office/drawing/2014/main" id="{99BC2610-394A-409C-B9D0-5CE630DCE744}"/>
              </a:ext>
            </a:extLst>
          </p:cNvPr>
          <p:cNvPicPr>
            <a:picLocks noChangeAspect="1"/>
          </p:cNvPicPr>
          <p:nvPr/>
        </p:nvPicPr>
        <p:blipFill>
          <a:blip r:embed="rId3"/>
          <a:stretch>
            <a:fillRect/>
          </a:stretch>
        </p:blipFill>
        <p:spPr>
          <a:xfrm>
            <a:off x="-9675" y="0"/>
            <a:ext cx="12201675" cy="7187428"/>
          </a:xfrm>
          <a:prstGeom prst="rect">
            <a:avLst/>
          </a:prstGeom>
          <a:ln>
            <a:solidFill>
              <a:schemeClr val="bg1"/>
            </a:solidFill>
          </a:ln>
        </p:spPr>
      </p:pic>
      <p:sp>
        <p:nvSpPr>
          <p:cNvPr id="10" name="Right Arrow 9">
            <a:extLst>
              <a:ext uri="{FF2B5EF4-FFF2-40B4-BE49-F238E27FC236}">
                <a16:creationId xmlns:a16="http://schemas.microsoft.com/office/drawing/2014/main" id="{6CFCA28A-F7A1-1D4C-888A-DBB4DCFE3B02}"/>
              </a:ext>
            </a:extLst>
          </p:cNvPr>
          <p:cNvSpPr/>
          <p:nvPr/>
        </p:nvSpPr>
        <p:spPr>
          <a:xfrm rot="16200000">
            <a:off x="10047604" y="2309110"/>
            <a:ext cx="1765300" cy="803908"/>
          </a:xfrm>
          <a:prstGeom prst="rightArrow">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1" name="Right Arrow 10">
            <a:extLst>
              <a:ext uri="{FF2B5EF4-FFF2-40B4-BE49-F238E27FC236}">
                <a16:creationId xmlns:a16="http://schemas.microsoft.com/office/drawing/2014/main" id="{E83C3CB9-E391-6745-9A41-1C629ACC2BBA}"/>
              </a:ext>
            </a:extLst>
          </p:cNvPr>
          <p:cNvSpPr/>
          <p:nvPr/>
        </p:nvSpPr>
        <p:spPr>
          <a:xfrm>
            <a:off x="7342504" y="292100"/>
            <a:ext cx="1765300" cy="717733"/>
          </a:xfrm>
          <a:prstGeom prst="rightArrow">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Tree>
    <p:extLst>
      <p:ext uri="{BB962C8B-B14F-4D97-AF65-F5344CB8AC3E}">
        <p14:creationId xmlns:p14="http://schemas.microsoft.com/office/powerpoint/2010/main" val="262045423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A60D4E4B-D910-A046-AF00-BCE000455F37}"/>
              </a:ext>
            </a:extLst>
          </p:cNvPr>
          <p:cNvSpPr/>
          <p:nvPr/>
        </p:nvSpPr>
        <p:spPr>
          <a:xfrm>
            <a:off x="5974813" y="3244334"/>
            <a:ext cx="184731" cy="369332"/>
          </a:xfrm>
          <a:prstGeom prst="rect">
            <a:avLst/>
          </a:prstGeom>
        </p:spPr>
        <p:txBody>
          <a:bodyPr wrap="none">
            <a:spAutoFit/>
          </a:bodyPr>
          <a:lstStyle/>
          <a:p>
            <a:endParaRPr lang="en-US" dirty="0"/>
          </a:p>
        </p:txBody>
      </p:sp>
      <p:sp>
        <p:nvSpPr>
          <p:cNvPr id="5" name="Text Placeholder 4">
            <a:extLst>
              <a:ext uri="{FF2B5EF4-FFF2-40B4-BE49-F238E27FC236}">
                <a16:creationId xmlns:a16="http://schemas.microsoft.com/office/drawing/2014/main" id="{2365756B-0F08-4C8A-AEAB-BB9DF9797149}"/>
              </a:ext>
            </a:extLst>
          </p:cNvPr>
          <p:cNvSpPr>
            <a:spLocks noGrp="1"/>
          </p:cNvSpPr>
          <p:nvPr>
            <p:ph type="body" sz="quarter" idx="13"/>
          </p:nvPr>
        </p:nvSpPr>
        <p:spPr/>
        <p:txBody>
          <a:bodyPr/>
          <a:lstStyle/>
          <a:p>
            <a:endParaRPr lang="en-US" dirty="0"/>
          </a:p>
        </p:txBody>
      </p:sp>
      <p:sp>
        <p:nvSpPr>
          <p:cNvPr id="7" name="Text Placeholder 6">
            <a:extLst>
              <a:ext uri="{FF2B5EF4-FFF2-40B4-BE49-F238E27FC236}">
                <a16:creationId xmlns:a16="http://schemas.microsoft.com/office/drawing/2014/main" id="{A6D20BBB-C2A3-4815-9713-0A56DF0202B3}"/>
              </a:ext>
            </a:extLst>
          </p:cNvPr>
          <p:cNvSpPr>
            <a:spLocks noGrp="1"/>
          </p:cNvSpPr>
          <p:nvPr>
            <p:ph type="body" sz="quarter" idx="12"/>
          </p:nvPr>
        </p:nvSpPr>
        <p:spPr/>
        <p:txBody>
          <a:bodyPr/>
          <a:lstStyle/>
          <a:p>
            <a:endParaRPr lang="en-US" dirty="0"/>
          </a:p>
        </p:txBody>
      </p:sp>
      <p:pic>
        <p:nvPicPr>
          <p:cNvPr id="2" name="Picture 2" descr="A screenshot of a cell phone&#10;&#10;Description generated with very high confidence">
            <a:extLst>
              <a:ext uri="{FF2B5EF4-FFF2-40B4-BE49-F238E27FC236}">
                <a16:creationId xmlns:a16="http://schemas.microsoft.com/office/drawing/2014/main" id="{1D6F8671-3320-499E-8EB1-F2DD833ED581}"/>
              </a:ext>
            </a:extLst>
          </p:cNvPr>
          <p:cNvPicPr>
            <a:picLocks noChangeAspect="1"/>
          </p:cNvPicPr>
          <p:nvPr/>
        </p:nvPicPr>
        <p:blipFill>
          <a:blip r:embed="rId3"/>
          <a:stretch>
            <a:fillRect/>
          </a:stretch>
        </p:blipFill>
        <p:spPr>
          <a:xfrm>
            <a:off x="-41329" y="-59214"/>
            <a:ext cx="12274657" cy="7570529"/>
          </a:xfrm>
          <a:prstGeom prst="rect">
            <a:avLst/>
          </a:prstGeom>
        </p:spPr>
      </p:pic>
    </p:spTree>
    <p:extLst>
      <p:ext uri="{BB962C8B-B14F-4D97-AF65-F5344CB8AC3E}">
        <p14:creationId xmlns:p14="http://schemas.microsoft.com/office/powerpoint/2010/main" val="4300412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A60D4E4B-D910-A046-AF00-BCE000455F37}"/>
              </a:ext>
            </a:extLst>
          </p:cNvPr>
          <p:cNvSpPr/>
          <p:nvPr/>
        </p:nvSpPr>
        <p:spPr>
          <a:xfrm>
            <a:off x="5974813" y="3244334"/>
            <a:ext cx="184731" cy="369332"/>
          </a:xfrm>
          <a:prstGeom prst="rect">
            <a:avLst/>
          </a:prstGeom>
        </p:spPr>
        <p:txBody>
          <a:bodyPr wrap="none">
            <a:spAutoFit/>
          </a:bodyPr>
          <a:lstStyle/>
          <a:p>
            <a:endParaRPr lang="en-US" dirty="0"/>
          </a:p>
        </p:txBody>
      </p:sp>
      <p:sp>
        <p:nvSpPr>
          <p:cNvPr id="5" name="Text Placeholder 4">
            <a:extLst>
              <a:ext uri="{FF2B5EF4-FFF2-40B4-BE49-F238E27FC236}">
                <a16:creationId xmlns:a16="http://schemas.microsoft.com/office/drawing/2014/main" id="{2365756B-0F08-4C8A-AEAB-BB9DF9797149}"/>
              </a:ext>
            </a:extLst>
          </p:cNvPr>
          <p:cNvSpPr>
            <a:spLocks noGrp="1"/>
          </p:cNvSpPr>
          <p:nvPr>
            <p:ph type="body" sz="quarter" idx="13"/>
          </p:nvPr>
        </p:nvSpPr>
        <p:spPr/>
        <p:txBody>
          <a:bodyPr/>
          <a:lstStyle/>
          <a:p>
            <a:endParaRPr lang="en-US" dirty="0"/>
          </a:p>
        </p:txBody>
      </p:sp>
      <p:sp>
        <p:nvSpPr>
          <p:cNvPr id="7" name="Text Placeholder 6">
            <a:extLst>
              <a:ext uri="{FF2B5EF4-FFF2-40B4-BE49-F238E27FC236}">
                <a16:creationId xmlns:a16="http://schemas.microsoft.com/office/drawing/2014/main" id="{A6D20BBB-C2A3-4815-9713-0A56DF0202B3}"/>
              </a:ext>
            </a:extLst>
          </p:cNvPr>
          <p:cNvSpPr>
            <a:spLocks noGrp="1"/>
          </p:cNvSpPr>
          <p:nvPr>
            <p:ph type="body" sz="quarter" idx="12"/>
          </p:nvPr>
        </p:nvSpPr>
        <p:spPr/>
        <p:txBody>
          <a:bodyPr/>
          <a:lstStyle/>
          <a:p>
            <a:endParaRPr lang="en-US" dirty="0"/>
          </a:p>
        </p:txBody>
      </p:sp>
      <p:pic>
        <p:nvPicPr>
          <p:cNvPr id="2" name="Picture 2" descr="A screenshot of a cell phone&#10;&#10;Description generated with very high confidence">
            <a:extLst>
              <a:ext uri="{FF2B5EF4-FFF2-40B4-BE49-F238E27FC236}">
                <a16:creationId xmlns:a16="http://schemas.microsoft.com/office/drawing/2014/main" id="{1D6F8671-3320-499E-8EB1-F2DD833ED581}"/>
              </a:ext>
            </a:extLst>
          </p:cNvPr>
          <p:cNvPicPr>
            <a:picLocks noChangeAspect="1"/>
          </p:cNvPicPr>
          <p:nvPr/>
        </p:nvPicPr>
        <p:blipFill>
          <a:blip r:embed="rId3"/>
          <a:stretch>
            <a:fillRect/>
          </a:stretch>
        </p:blipFill>
        <p:spPr>
          <a:xfrm>
            <a:off x="-41329" y="-35220"/>
            <a:ext cx="12274657" cy="7522540"/>
          </a:xfrm>
          <a:prstGeom prst="rect">
            <a:avLst/>
          </a:prstGeom>
        </p:spPr>
      </p:pic>
    </p:spTree>
    <p:extLst>
      <p:ext uri="{BB962C8B-B14F-4D97-AF65-F5344CB8AC3E}">
        <p14:creationId xmlns:p14="http://schemas.microsoft.com/office/powerpoint/2010/main" val="265463041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3.xml><?xml version="1.0" encoding="utf-8"?>
<p:sld xmlns:a="http://schemas.openxmlformats.org/drawingml/2006/main" xmlns:r="http://schemas.openxmlformats.org/officeDocument/2006/relationships" xmlns:p="http://schemas.openxmlformats.org/presentationml/2006/main">
  <p:cSld>
    <p:bg>
      <p:bgPr>
        <a:solidFill>
          <a:schemeClr val="bg1">
            <a:tint val="95000"/>
            <a:satMod val="170000"/>
          </a:schemeClr>
        </a:solidFill>
        <a:effectLst/>
      </p:bgPr>
    </p:bg>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763A2EC6-5BBF-6648-9A01-FA377A7E81D1}"/>
              </a:ext>
            </a:extLst>
          </p:cNvPr>
          <p:cNvSpPr txBox="1"/>
          <p:nvPr/>
        </p:nvSpPr>
        <p:spPr>
          <a:xfrm>
            <a:off x="294685" y="49872"/>
            <a:ext cx="5314536" cy="1325563"/>
          </a:xfrm>
          <a:prstGeom prst="rect">
            <a:avLst/>
          </a:prstGeom>
        </p:spPr>
        <p:txBody>
          <a:bodyPr vert="horz" lIns="91440" tIns="45720" rIns="91440" bIns="45720" rtlCol="0" anchor="ctr">
            <a:normAutofit/>
          </a:bodyPr>
          <a:lstStyle/>
          <a:p>
            <a:pPr marL="0" marR="0" lvl="0" indent="0" fontAlgn="auto">
              <a:lnSpc>
                <a:spcPct val="90000"/>
              </a:lnSpc>
              <a:spcBef>
                <a:spcPct val="0"/>
              </a:spcBef>
              <a:spcAft>
                <a:spcPts val="600"/>
              </a:spcAft>
              <a:buClrTx/>
              <a:buSzTx/>
              <a:tabLst/>
              <a:defRPr/>
            </a:pPr>
            <a:r>
              <a:rPr kumimoji="0" lang="en-US" sz="4400" b="1" i="0" u="none" strike="noStrike" kern="1200" cap="none" spc="0" normalizeH="0" baseline="0" noProof="0" dirty="0">
                <a:ln>
                  <a:noFill/>
                </a:ln>
                <a:solidFill>
                  <a:schemeClr val="tx1"/>
                </a:solidFill>
                <a:effectLst/>
                <a:uLnTx/>
                <a:uFillTx/>
                <a:latin typeface="+mj-lt"/>
                <a:ea typeface="+mj-ea"/>
                <a:cs typeface="+mj-cs"/>
              </a:rPr>
              <a:t>How is OCLC involved?</a:t>
            </a:r>
          </a:p>
        </p:txBody>
      </p:sp>
      <p:sp>
        <p:nvSpPr>
          <p:cNvPr id="3" name="TextBox 2">
            <a:extLst>
              <a:ext uri="{FF2B5EF4-FFF2-40B4-BE49-F238E27FC236}">
                <a16:creationId xmlns:a16="http://schemas.microsoft.com/office/drawing/2014/main" id="{0A6D8D2D-B1A9-6D4C-8777-6DFA14F19A30}"/>
              </a:ext>
            </a:extLst>
          </p:cNvPr>
          <p:cNvSpPr txBox="1"/>
          <p:nvPr/>
        </p:nvSpPr>
        <p:spPr>
          <a:xfrm>
            <a:off x="427473" y="1375435"/>
            <a:ext cx="6238988" cy="4107129"/>
          </a:xfrm>
          <a:prstGeom prst="rect">
            <a:avLst/>
          </a:prstGeom>
        </p:spPr>
        <p:txBody>
          <a:bodyPr vert="horz" lIns="91440" tIns="45720" rIns="91440" bIns="45720" rtlCol="0" anchor="t">
            <a:noAutofit/>
          </a:bodyPr>
          <a:lstStyle/>
          <a:p>
            <a:pPr marL="342900" indent="-228600" fontAlgn="base">
              <a:lnSpc>
                <a:spcPct val="90000"/>
              </a:lnSpc>
              <a:spcAft>
                <a:spcPts val="600"/>
              </a:spcAft>
              <a:buFont typeface="Arial" panose="020B0604020202020204" pitchFamily="34" charset="0"/>
              <a:buChar char="•"/>
            </a:pPr>
            <a:r>
              <a:rPr lang="en-US" sz="2800" dirty="0"/>
              <a:t>Member of the IIIF Consortium</a:t>
            </a:r>
          </a:p>
          <a:p>
            <a:pPr marL="114300" fontAlgn="base">
              <a:lnSpc>
                <a:spcPct val="90000"/>
              </a:lnSpc>
              <a:spcAft>
                <a:spcPts val="600"/>
              </a:spcAft>
            </a:pPr>
            <a:endParaRPr lang="en-US" sz="2400" dirty="0"/>
          </a:p>
          <a:p>
            <a:pPr marL="342900" indent="-228600" fontAlgn="base">
              <a:lnSpc>
                <a:spcPct val="90000"/>
              </a:lnSpc>
              <a:spcAft>
                <a:spcPts val="600"/>
              </a:spcAft>
              <a:buFont typeface="Arial" panose="020B0604020202020204" pitchFamily="34" charset="0"/>
              <a:buChar char="•"/>
            </a:pPr>
            <a:r>
              <a:rPr lang="en-US" sz="2800" dirty="0"/>
              <a:t>Active participants in the definition &amp; refinement of IIIF standards</a:t>
            </a:r>
          </a:p>
          <a:p>
            <a:pPr marL="114300" fontAlgn="base">
              <a:lnSpc>
                <a:spcPct val="90000"/>
              </a:lnSpc>
              <a:spcAft>
                <a:spcPts val="600"/>
              </a:spcAft>
            </a:pPr>
            <a:endParaRPr lang="en-US" sz="2400" dirty="0"/>
          </a:p>
          <a:p>
            <a:pPr marL="342900" indent="-228600" fontAlgn="base">
              <a:lnSpc>
                <a:spcPct val="90000"/>
              </a:lnSpc>
              <a:spcAft>
                <a:spcPts val="600"/>
              </a:spcAft>
              <a:buFont typeface="Arial" panose="020B0604020202020204" pitchFamily="34" charset="0"/>
              <a:buChar char="•"/>
            </a:pPr>
            <a:r>
              <a:rPr lang="en-US" sz="2800" dirty="0"/>
              <a:t>Promoting IIIF through presentations &amp; workshops</a:t>
            </a:r>
          </a:p>
          <a:p>
            <a:pPr fontAlgn="base">
              <a:lnSpc>
                <a:spcPct val="90000"/>
              </a:lnSpc>
              <a:spcAft>
                <a:spcPts val="600"/>
              </a:spcAft>
            </a:pPr>
            <a:endParaRPr lang="en-US" sz="2400" dirty="0"/>
          </a:p>
          <a:p>
            <a:pPr marL="342900" indent="-228600" fontAlgn="base">
              <a:lnSpc>
                <a:spcPct val="90000"/>
              </a:lnSpc>
              <a:spcAft>
                <a:spcPts val="600"/>
              </a:spcAft>
              <a:buFont typeface="Arial" panose="020B0604020202020204" pitchFamily="34" charset="0"/>
              <a:buChar char="•"/>
            </a:pPr>
            <a:r>
              <a:rPr lang="en-US" sz="2800" dirty="0"/>
              <a:t>Have built support for IIIF APIs in all CONTENTdm repositories and 45M digital objects in the OCLC data centers</a:t>
            </a:r>
          </a:p>
          <a:p>
            <a:pPr marL="342900" indent="-228600">
              <a:lnSpc>
                <a:spcPct val="90000"/>
              </a:lnSpc>
              <a:spcAft>
                <a:spcPts val="600"/>
              </a:spcAft>
              <a:buFont typeface="Arial" panose="020B0604020202020204" pitchFamily="34" charset="0"/>
              <a:buChar char="•"/>
            </a:pPr>
            <a:endParaRPr lang="en-US" sz="2800" dirty="0"/>
          </a:p>
        </p:txBody>
      </p:sp>
      <p:sp>
        <p:nvSpPr>
          <p:cNvPr id="31" name="Freeform: Shape 30">
            <a:extLst>
              <a:ext uri="{FF2B5EF4-FFF2-40B4-BE49-F238E27FC236}">
                <a16:creationId xmlns:a16="http://schemas.microsoft.com/office/drawing/2014/main" id="{CF62D2A7-8207-488C-9F46-316BA81A16C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6582780" y="-2008"/>
            <a:ext cx="5609220" cy="5840278"/>
          </a:xfrm>
          <a:custGeom>
            <a:avLst/>
            <a:gdLst>
              <a:gd name="connsiteX0" fmla="*/ 0 w 5609220"/>
              <a:gd name="connsiteY0" fmla="*/ 0 h 5840278"/>
              <a:gd name="connsiteX1" fmla="*/ 4637091 w 5609220"/>
              <a:gd name="connsiteY1" fmla="*/ 0 h 5840278"/>
              <a:gd name="connsiteX2" fmla="*/ 4822569 w 5609220"/>
              <a:gd name="connsiteY2" fmla="*/ 204077 h 5840278"/>
              <a:gd name="connsiteX3" fmla="*/ 5609220 w 5609220"/>
              <a:gd name="connsiteY3" fmla="*/ 2395363 h 5840278"/>
              <a:gd name="connsiteX4" fmla="*/ 2164305 w 5609220"/>
              <a:gd name="connsiteY4" fmla="*/ 5840278 h 5840278"/>
              <a:gd name="connsiteX5" fmla="*/ 238220 w 5609220"/>
              <a:gd name="connsiteY5" fmla="*/ 5251941 h 5840278"/>
              <a:gd name="connsiteX6" fmla="*/ 0 w 5609220"/>
              <a:gd name="connsiteY6" fmla="*/ 5073803 h 584027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609220" h="5840278">
                <a:moveTo>
                  <a:pt x="0" y="0"/>
                </a:moveTo>
                <a:lnTo>
                  <a:pt x="4637091" y="0"/>
                </a:lnTo>
                <a:lnTo>
                  <a:pt x="4822569" y="204077"/>
                </a:lnTo>
                <a:cubicBezTo>
                  <a:pt x="5314007" y="799562"/>
                  <a:pt x="5609220" y="1562987"/>
                  <a:pt x="5609220" y="2395363"/>
                </a:cubicBezTo>
                <a:cubicBezTo>
                  <a:pt x="5609220" y="4297937"/>
                  <a:pt x="4066879" y="5840278"/>
                  <a:pt x="2164305" y="5840278"/>
                </a:cubicBezTo>
                <a:cubicBezTo>
                  <a:pt x="1450840" y="5840278"/>
                  <a:pt x="788032" y="5623387"/>
                  <a:pt x="238220" y="5251941"/>
                </a:cubicBezTo>
                <a:lnTo>
                  <a:pt x="0" y="5073803"/>
                </a:lnTo>
                <a:close/>
              </a:path>
            </a:pathLst>
          </a:custGeom>
          <a:solidFill>
            <a:srgbClr val="FFFFFF">
              <a:alpha val="8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33" name="Freeform: Shape 32">
            <a:extLst>
              <a:ext uri="{FF2B5EF4-FFF2-40B4-BE49-F238E27FC236}">
                <a16:creationId xmlns:a16="http://schemas.microsoft.com/office/drawing/2014/main" id="{52AC6D7F-F068-4E11-BB06-F601D89BB98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750141" y="-2"/>
            <a:ext cx="5441859" cy="5654940"/>
          </a:xfrm>
          <a:custGeom>
            <a:avLst/>
            <a:gdLst>
              <a:gd name="connsiteX0" fmla="*/ 1041368 w 5441859"/>
              <a:gd name="connsiteY0" fmla="*/ 0 h 5654940"/>
              <a:gd name="connsiteX1" fmla="*/ 5441859 w 5441859"/>
              <a:gd name="connsiteY1" fmla="*/ 0 h 5654940"/>
              <a:gd name="connsiteX2" fmla="*/ 5441859 w 5441859"/>
              <a:gd name="connsiteY2" fmla="*/ 4820612 h 5654940"/>
              <a:gd name="connsiteX3" fmla="*/ 5285166 w 5441859"/>
              <a:gd name="connsiteY3" fmla="*/ 4957981 h 5654940"/>
              <a:gd name="connsiteX4" fmla="*/ 3267719 w 5441859"/>
              <a:gd name="connsiteY4" fmla="*/ 5654940 h 5654940"/>
              <a:gd name="connsiteX5" fmla="*/ 0 w 5441859"/>
              <a:gd name="connsiteY5" fmla="*/ 2387221 h 5654940"/>
              <a:gd name="connsiteX6" fmla="*/ 957093 w 5441859"/>
              <a:gd name="connsiteY6" fmla="*/ 76595 h 565494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441859" h="5654940">
                <a:moveTo>
                  <a:pt x="1041368" y="0"/>
                </a:moveTo>
                <a:lnTo>
                  <a:pt x="5441859" y="0"/>
                </a:lnTo>
                <a:lnTo>
                  <a:pt x="5441859" y="4820612"/>
                </a:lnTo>
                <a:lnTo>
                  <a:pt x="5285166" y="4957981"/>
                </a:lnTo>
                <a:cubicBezTo>
                  <a:pt x="4729628" y="5394557"/>
                  <a:pt x="4029081" y="5654940"/>
                  <a:pt x="3267719" y="5654940"/>
                </a:cubicBezTo>
                <a:cubicBezTo>
                  <a:pt x="1463008" y="5654940"/>
                  <a:pt x="0" y="4191932"/>
                  <a:pt x="0" y="2387221"/>
                </a:cubicBezTo>
                <a:cubicBezTo>
                  <a:pt x="0" y="1484866"/>
                  <a:pt x="365752" y="667936"/>
                  <a:pt x="957093" y="76595"/>
                </a:cubicBezTo>
                <a:close/>
              </a:path>
            </a:pathLst>
          </a:cu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pic>
        <p:nvPicPr>
          <p:cNvPr id="6" name="Picture 4">
            <a:extLst>
              <a:ext uri="{FF2B5EF4-FFF2-40B4-BE49-F238E27FC236}">
                <a16:creationId xmlns:a16="http://schemas.microsoft.com/office/drawing/2014/main" id="{6CA22A03-ED3D-5948-A819-FA27DC1DCA26}"/>
              </a:ext>
            </a:extLst>
          </p:cNvPr>
          <p:cNvPicPr>
            <a:picLocks noChangeAspect="1"/>
          </p:cNvPicPr>
          <p:nvPr/>
        </p:nvPicPr>
        <p:blipFill>
          <a:blip r:embed="rId3"/>
          <a:stretch>
            <a:fillRect/>
          </a:stretch>
        </p:blipFill>
        <p:spPr>
          <a:xfrm>
            <a:off x="8126083" y="885028"/>
            <a:ext cx="3554764" cy="3554764"/>
          </a:xfrm>
          <a:prstGeom prst="rect">
            <a:avLst/>
          </a:prstGeom>
        </p:spPr>
      </p:pic>
    </p:spTree>
    <p:extLst>
      <p:ext uri="{BB962C8B-B14F-4D97-AF65-F5344CB8AC3E}">
        <p14:creationId xmlns:p14="http://schemas.microsoft.com/office/powerpoint/2010/main" val="2988672944"/>
      </p:ext>
    </p:extLst>
  </p:cSld>
  <p:clrMapOvr>
    <a:overrideClrMapping bg1="dk1" tx1="lt1" bg2="dk2" tx2="lt2" accent1="accent1" accent2="accent2" accent3="accent3" accent4="accent4" accent5="accent5" accent6="accent6" hlink="hlink" folHlink="folHlink"/>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20" name="Rectangle 6">
            <a:extLst>
              <a:ext uri="{FF2B5EF4-FFF2-40B4-BE49-F238E27FC236}">
                <a16:creationId xmlns:a16="http://schemas.microsoft.com/office/drawing/2014/main" id="{559AE206-7EBA-4D33-8BC9-9D8158553F0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2" name="TextBox 1">
            <a:extLst>
              <a:ext uri="{FF2B5EF4-FFF2-40B4-BE49-F238E27FC236}">
                <a16:creationId xmlns:a16="http://schemas.microsoft.com/office/drawing/2014/main" id="{56814BA0-083C-1A4F-AB4F-E42FA05241EE}"/>
              </a:ext>
            </a:extLst>
          </p:cNvPr>
          <p:cNvSpPr txBox="1"/>
          <p:nvPr/>
        </p:nvSpPr>
        <p:spPr>
          <a:xfrm>
            <a:off x="838199" y="4525347"/>
            <a:ext cx="6801321" cy="1737360"/>
          </a:xfrm>
          <a:prstGeom prst="rect">
            <a:avLst/>
          </a:prstGeom>
        </p:spPr>
        <p:txBody>
          <a:bodyPr vert="horz" lIns="91440" tIns="45720" rIns="91440" bIns="45720" rtlCol="0" anchor="ctr">
            <a:normAutofit/>
          </a:bodyPr>
          <a:lstStyle/>
          <a:p>
            <a:pPr marL="0" marR="0" lvl="0" indent="0" algn="r" fontAlgn="auto">
              <a:lnSpc>
                <a:spcPct val="90000"/>
              </a:lnSpc>
              <a:spcBef>
                <a:spcPct val="0"/>
              </a:spcBef>
              <a:spcAft>
                <a:spcPts val="600"/>
              </a:spcAft>
              <a:buClrTx/>
              <a:buSzTx/>
              <a:tabLst/>
              <a:defRPr/>
            </a:pPr>
            <a:r>
              <a:rPr kumimoji="0" lang="en-US" sz="5100" b="0" i="0" u="none" strike="noStrike" kern="1200" cap="none" spc="0" normalizeH="0" baseline="0" noProof="0" dirty="0">
                <a:ln>
                  <a:noFill/>
                </a:ln>
                <a:solidFill>
                  <a:schemeClr val="tx1"/>
                </a:solidFill>
                <a:effectLst/>
                <a:uLnTx/>
                <a:uFillTx/>
                <a:latin typeface="+mj-lt"/>
                <a:ea typeface="+mj-ea"/>
                <a:cs typeface="+mj-cs"/>
              </a:rPr>
              <a:t>Prototype to Production </a:t>
            </a:r>
            <a:r>
              <a:rPr kumimoji="0" lang="en-US" sz="5100" b="0" i="1" u="none" strike="noStrike" kern="1200" cap="none" spc="0" normalizeH="0" baseline="0" noProof="0" dirty="0">
                <a:ln>
                  <a:noFill/>
                </a:ln>
                <a:solidFill>
                  <a:schemeClr val="tx1"/>
                </a:solidFill>
                <a:effectLst/>
                <a:uLnTx/>
                <a:uFillTx/>
                <a:latin typeface="+mj-lt"/>
                <a:ea typeface="+mj-ea"/>
                <a:cs typeface="+mj-cs"/>
              </a:rPr>
              <a:t>and back again</a:t>
            </a:r>
          </a:p>
        </p:txBody>
      </p:sp>
      <p:sp>
        <p:nvSpPr>
          <p:cNvPr id="21" name="Oval 8">
            <a:extLst>
              <a:ext uri="{FF2B5EF4-FFF2-40B4-BE49-F238E27FC236}">
                <a16:creationId xmlns:a16="http://schemas.microsoft.com/office/drawing/2014/main" id="{6437D937-A7F1-4011-92B4-328E5BE1B16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588567" y="620480"/>
            <a:ext cx="2243800" cy="2243796"/>
          </a:xfrm>
          <a:prstGeom prst="ellipse">
            <a:avLst/>
          </a:prstGeom>
          <a:solidFill>
            <a:schemeClr val="accent5"/>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22" name="Oval 10">
            <a:extLst>
              <a:ext uri="{FF2B5EF4-FFF2-40B4-BE49-F238E27FC236}">
                <a16:creationId xmlns:a16="http://schemas.microsoft.com/office/drawing/2014/main" id="{B672F332-AF08-46C6-94F0-77684310D7B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395001" y="2466604"/>
            <a:ext cx="962395" cy="962395"/>
          </a:xfrm>
          <a:prstGeom prst="ellipse">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23" name="Oval 12">
            <a:extLst>
              <a:ext uri="{FF2B5EF4-FFF2-40B4-BE49-F238E27FC236}">
                <a16:creationId xmlns:a16="http://schemas.microsoft.com/office/drawing/2014/main" id="{34244EF8-D73A-40E1-BE73-D46E6B4B04E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5125829" y="2327988"/>
            <a:ext cx="293695" cy="293695"/>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24" name="Freeform: Shape 14">
            <a:extLst>
              <a:ext uri="{FF2B5EF4-FFF2-40B4-BE49-F238E27FC236}">
                <a16:creationId xmlns:a16="http://schemas.microsoft.com/office/drawing/2014/main" id="{AB84D7E8-4ECB-42D7-ADBF-01689B0F24A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92113" y="0"/>
            <a:ext cx="5699887" cy="4059244"/>
          </a:xfrm>
          <a:custGeom>
            <a:avLst/>
            <a:gdLst>
              <a:gd name="connsiteX0" fmla="*/ 0 w 5699887"/>
              <a:gd name="connsiteY0" fmla="*/ 0 h 4059244"/>
              <a:gd name="connsiteX1" fmla="*/ 5699887 w 5699887"/>
              <a:gd name="connsiteY1" fmla="*/ 0 h 4059244"/>
              <a:gd name="connsiteX2" fmla="*/ 5699887 w 5699887"/>
              <a:gd name="connsiteY2" fmla="*/ 3944096 h 4059244"/>
              <a:gd name="connsiteX3" fmla="*/ 5525775 w 5699887"/>
              <a:gd name="connsiteY3" fmla="*/ 3980429 h 4059244"/>
              <a:gd name="connsiteX4" fmla="*/ 4663256 w 5699887"/>
              <a:gd name="connsiteY4" fmla="*/ 4059244 h 4059244"/>
              <a:gd name="connsiteX5" fmla="*/ 8566 w 5699887"/>
              <a:gd name="connsiteY5" fmla="*/ 67422 h 40592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5699887" h="4059244">
                <a:moveTo>
                  <a:pt x="0" y="0"/>
                </a:moveTo>
                <a:lnTo>
                  <a:pt x="5699887" y="0"/>
                </a:lnTo>
                <a:lnTo>
                  <a:pt x="5699887" y="3944096"/>
                </a:lnTo>
                <a:lnTo>
                  <a:pt x="5525775" y="3980429"/>
                </a:lnTo>
                <a:cubicBezTo>
                  <a:pt x="5246154" y="4032190"/>
                  <a:pt x="4957865" y="4059244"/>
                  <a:pt x="4663256" y="4059244"/>
                </a:cubicBezTo>
                <a:cubicBezTo>
                  <a:pt x="2306390" y="4059244"/>
                  <a:pt x="353936" y="2327747"/>
                  <a:pt x="8566" y="67422"/>
                </a:cubicBezTo>
                <a:close/>
              </a:path>
            </a:pathLst>
          </a:custGeom>
          <a:solidFill>
            <a:srgbClr val="59595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cxnSp>
        <p:nvCxnSpPr>
          <p:cNvPr id="25" name="Straight Connector 16">
            <a:extLst>
              <a:ext uri="{FF2B5EF4-FFF2-40B4-BE49-F238E27FC236}">
                <a16:creationId xmlns:a16="http://schemas.microsoft.com/office/drawing/2014/main" id="{9E8E38ED-369A-44C2-B635-0BED0E48A6E8}"/>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7800392" y="4525347"/>
            <a:ext cx="0" cy="1737360"/>
          </a:xfrm>
          <a:prstGeom prst="line">
            <a:avLst/>
          </a:prstGeom>
          <a:ln w="19050" cap="sq">
            <a:solidFill>
              <a:schemeClr val="tx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15723271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BC618715-D293-5142-A1FE-D7430A3720AA}"/>
              </a:ext>
            </a:extLst>
          </p:cNvPr>
          <p:cNvPicPr>
            <a:picLocks noChangeAspect="1"/>
          </p:cNvPicPr>
          <p:nvPr/>
        </p:nvPicPr>
        <p:blipFill>
          <a:blip r:embed="rId3"/>
          <a:stretch>
            <a:fillRect/>
          </a:stretch>
        </p:blipFill>
        <p:spPr>
          <a:xfrm>
            <a:off x="0" y="0"/>
            <a:ext cx="12192000" cy="6690643"/>
          </a:xfrm>
          <a:prstGeom prst="rect">
            <a:avLst/>
          </a:prstGeom>
        </p:spPr>
      </p:pic>
      <p:sp>
        <p:nvSpPr>
          <p:cNvPr id="3" name="Rounded Rectangle 2">
            <a:extLst>
              <a:ext uri="{FF2B5EF4-FFF2-40B4-BE49-F238E27FC236}">
                <a16:creationId xmlns:a16="http://schemas.microsoft.com/office/drawing/2014/main" id="{C704C29C-B34C-A842-A668-2321D567D002}"/>
              </a:ext>
            </a:extLst>
          </p:cNvPr>
          <p:cNvSpPr/>
          <p:nvPr/>
        </p:nvSpPr>
        <p:spPr>
          <a:xfrm>
            <a:off x="7145079" y="3429000"/>
            <a:ext cx="574158" cy="334926"/>
          </a:xfrm>
          <a:prstGeom prst="roundRect">
            <a:avLst/>
          </a:prstGeom>
          <a:noFill/>
        </p:spPr>
        <p:style>
          <a:lnRef idx="2">
            <a:schemeClr val="accent3"/>
          </a:lnRef>
          <a:fillRef idx="1">
            <a:schemeClr val="lt1"/>
          </a:fillRef>
          <a:effectRef idx="0">
            <a:schemeClr val="accent3"/>
          </a:effectRef>
          <a:fontRef idx="minor">
            <a:schemeClr val="dk1"/>
          </a:fontRef>
        </p:style>
        <p:txBody>
          <a:bodyPr rtlCol="0" anchor="ctr"/>
          <a:lstStyle/>
          <a:p>
            <a:pPr algn="ctr"/>
            <a:endParaRPr lang="en-US" dirty="0"/>
          </a:p>
        </p:txBody>
      </p:sp>
    </p:spTree>
    <p:extLst>
      <p:ext uri="{BB962C8B-B14F-4D97-AF65-F5344CB8AC3E}">
        <p14:creationId xmlns:p14="http://schemas.microsoft.com/office/powerpoint/2010/main" val="235763508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 presetClass="entr" presetSubtype="1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checkerboard(across)">
                                      <p:cBhvr>
                                        <p:cTn id="7"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09E35013-3125-EE47-9C28-7CF8E13F318F}"/>
              </a:ext>
            </a:extLst>
          </p:cNvPr>
          <p:cNvSpPr>
            <a:spLocks noGrp="1"/>
          </p:cNvSpPr>
          <p:nvPr>
            <p:ph type="body" idx="1"/>
          </p:nvPr>
        </p:nvSpPr>
        <p:spPr>
          <a:xfrm>
            <a:off x="0" y="749167"/>
            <a:ext cx="8439148" cy="915256"/>
          </a:xfrm>
          <a:solidFill>
            <a:schemeClr val="bg2"/>
          </a:solidFill>
        </p:spPr>
        <p:txBody>
          <a:bodyPr/>
          <a:lstStyle/>
          <a:p>
            <a:pPr marL="76200" indent="0" algn="ctr">
              <a:buNone/>
            </a:pPr>
            <a:r>
              <a:rPr lang="en-US" sz="3200" b="1" dirty="0">
                <a:solidFill>
                  <a:schemeClr val="bg1"/>
                </a:solidFill>
              </a:rPr>
              <a:t>Areas of Investigation</a:t>
            </a:r>
          </a:p>
        </p:txBody>
      </p:sp>
      <p:sp>
        <p:nvSpPr>
          <p:cNvPr id="7" name="Shape 734">
            <a:extLst>
              <a:ext uri="{FF2B5EF4-FFF2-40B4-BE49-F238E27FC236}">
                <a16:creationId xmlns:a16="http://schemas.microsoft.com/office/drawing/2014/main" id="{63074A96-D416-9C43-87E5-EA54005D24F2}"/>
              </a:ext>
            </a:extLst>
          </p:cNvPr>
          <p:cNvSpPr/>
          <p:nvPr/>
        </p:nvSpPr>
        <p:spPr>
          <a:xfrm>
            <a:off x="3766120" y="2436927"/>
            <a:ext cx="7035098" cy="2250551"/>
          </a:xfrm>
          <a:prstGeom prst="rect">
            <a:avLst/>
          </a:prstGeom>
          <a:noFill/>
          <a:ln>
            <a:noFill/>
          </a:ln>
        </p:spPr>
        <p:txBody>
          <a:bodyPr spcFirstLastPara="1" wrap="square" lIns="91425" tIns="45700" rIns="91425" bIns="45700" anchor="t" anchorCtr="0">
            <a:noAutofit/>
          </a:bodyPr>
          <a:lstStyle/>
          <a:p>
            <a:pPr algn="ctr">
              <a:buClr>
                <a:srgbClr val="000000"/>
              </a:buClr>
              <a:defRPr/>
            </a:pPr>
            <a:endParaRPr lang="en-US" sz="2800" kern="0" dirty="0">
              <a:latin typeface="Calibri"/>
              <a:ea typeface="Calibri"/>
              <a:cs typeface="Calibri"/>
              <a:sym typeface="Calibri"/>
            </a:endParaRPr>
          </a:p>
          <a:p>
            <a:pPr algn="ctr">
              <a:lnSpc>
                <a:spcPct val="120000"/>
              </a:lnSpc>
              <a:buClr>
                <a:srgbClr val="000000"/>
              </a:buClr>
              <a:defRPr/>
            </a:pPr>
            <a:r>
              <a:rPr lang="en-US" sz="4000" kern="0" dirty="0">
                <a:ea typeface="Calibri"/>
                <a:cs typeface="Calibri"/>
                <a:sym typeface="Calibri"/>
              </a:rPr>
              <a:t>Stewardship Responsibilities </a:t>
            </a:r>
          </a:p>
          <a:p>
            <a:pPr algn="ctr">
              <a:lnSpc>
                <a:spcPct val="120000"/>
              </a:lnSpc>
              <a:buClr>
                <a:srgbClr val="000000"/>
              </a:buClr>
              <a:defRPr/>
            </a:pPr>
            <a:r>
              <a:rPr lang="en-US" sz="4000" kern="0" dirty="0">
                <a:ea typeface="Calibri"/>
                <a:cs typeface="Calibri"/>
                <a:sym typeface="Calibri"/>
              </a:rPr>
              <a:t>&amp; Collections Management</a:t>
            </a:r>
          </a:p>
        </p:txBody>
      </p:sp>
      <p:pic>
        <p:nvPicPr>
          <p:cNvPr id="4" name="Picture 3">
            <a:extLst>
              <a:ext uri="{FF2B5EF4-FFF2-40B4-BE49-F238E27FC236}">
                <a16:creationId xmlns:a16="http://schemas.microsoft.com/office/drawing/2014/main" id="{B4C1B2BC-6C33-C949-97E1-16F5AE00C4D6}"/>
              </a:ext>
            </a:extLst>
          </p:cNvPr>
          <p:cNvPicPr>
            <a:picLocks noChangeAspect="1"/>
          </p:cNvPicPr>
          <p:nvPr/>
        </p:nvPicPr>
        <p:blipFill rotWithShape="1">
          <a:blip r:embed="rId3"/>
          <a:srcRect l="-5279" t="-5712" r="-4799" b="-5598"/>
          <a:stretch/>
        </p:blipFill>
        <p:spPr>
          <a:xfrm>
            <a:off x="1091845" y="2596058"/>
            <a:ext cx="1874173" cy="1932287"/>
          </a:xfrm>
          <a:prstGeom prst="rect">
            <a:avLst/>
          </a:prstGeom>
        </p:spPr>
      </p:pic>
    </p:spTree>
    <p:extLst>
      <p:ext uri="{BB962C8B-B14F-4D97-AF65-F5344CB8AC3E}">
        <p14:creationId xmlns:p14="http://schemas.microsoft.com/office/powerpoint/2010/main" val="3414440602"/>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Placeholder 4"/>
          <p:cNvSpPr>
            <a:spLocks noGrp="1"/>
          </p:cNvSpPr>
          <p:nvPr>
            <p:ph type="body" idx="1"/>
          </p:nvPr>
        </p:nvSpPr>
        <p:spPr>
          <a:xfrm>
            <a:off x="0" y="402100"/>
            <a:ext cx="9878786" cy="915256"/>
          </a:xfrm>
          <a:solidFill>
            <a:schemeClr val="accent6"/>
          </a:solidFill>
        </p:spPr>
        <p:txBody>
          <a:bodyPr anchor="ctr"/>
          <a:lstStyle/>
          <a:p>
            <a:pPr algn="ctr"/>
            <a:r>
              <a:rPr lang="en-US" sz="3200" dirty="0">
                <a:solidFill>
                  <a:schemeClr val="bg1"/>
                </a:solidFill>
              </a:rPr>
              <a:t>Action: Building Knowledge Together</a:t>
            </a:r>
          </a:p>
        </p:txBody>
      </p:sp>
      <p:sp>
        <p:nvSpPr>
          <p:cNvPr id="6" name="Text Placeholder 5"/>
          <p:cNvSpPr>
            <a:spLocks noGrp="1"/>
          </p:cNvSpPr>
          <p:nvPr>
            <p:ph type="body" idx="4294967295"/>
          </p:nvPr>
        </p:nvSpPr>
        <p:spPr>
          <a:xfrm>
            <a:off x="0" y="1774825"/>
            <a:ext cx="3814763" cy="2420938"/>
          </a:xfrm>
          <a:prstGeom prst="rect">
            <a:avLst/>
          </a:prstGeom>
        </p:spPr>
        <p:txBody>
          <a:bodyPr/>
          <a:lstStyle/>
          <a:p>
            <a:pPr marL="228600" indent="0"/>
            <a:endParaRPr lang="en-US" sz="3200" dirty="0"/>
          </a:p>
          <a:p>
            <a:pPr marL="228600" indent="0">
              <a:lnSpc>
                <a:spcPct val="80000"/>
              </a:lnSpc>
            </a:pPr>
            <a:endParaRPr lang="en-US" dirty="0"/>
          </a:p>
        </p:txBody>
      </p:sp>
      <p:pic>
        <p:nvPicPr>
          <p:cNvPr id="24" name="Picture 23">
            <a:extLst>
              <a:ext uri="{FF2B5EF4-FFF2-40B4-BE49-F238E27FC236}">
                <a16:creationId xmlns:a16="http://schemas.microsoft.com/office/drawing/2014/main" id="{276FFDCC-9407-7E41-90DC-4121B06EB4C4}"/>
              </a:ext>
            </a:extLst>
          </p:cNvPr>
          <p:cNvPicPr>
            <a:picLocks noChangeAspect="1"/>
          </p:cNvPicPr>
          <p:nvPr/>
        </p:nvPicPr>
        <p:blipFill rotWithShape="1">
          <a:blip r:embed="rId3"/>
          <a:srcRect l="20635" t="25880" r="19366" b="26428"/>
          <a:stretch/>
        </p:blipFill>
        <p:spPr>
          <a:xfrm>
            <a:off x="2068094" y="2241701"/>
            <a:ext cx="1479616" cy="1176092"/>
          </a:xfrm>
          <a:prstGeom prst="rect">
            <a:avLst/>
          </a:prstGeom>
        </p:spPr>
      </p:pic>
      <p:pic>
        <p:nvPicPr>
          <p:cNvPr id="26" name="Picture 25">
            <a:extLst>
              <a:ext uri="{FF2B5EF4-FFF2-40B4-BE49-F238E27FC236}">
                <a16:creationId xmlns:a16="http://schemas.microsoft.com/office/drawing/2014/main" id="{D63754A3-A8C4-B342-8BA7-86C7C25266E2}"/>
              </a:ext>
            </a:extLst>
          </p:cNvPr>
          <p:cNvPicPr>
            <a:picLocks noChangeAspect="1"/>
          </p:cNvPicPr>
          <p:nvPr/>
        </p:nvPicPr>
        <p:blipFill rotWithShape="1">
          <a:blip r:embed="rId4"/>
          <a:srcRect l="26943" t="16666" r="26270" b="16905"/>
          <a:stretch/>
        </p:blipFill>
        <p:spPr>
          <a:xfrm>
            <a:off x="994708" y="3217235"/>
            <a:ext cx="1014880" cy="1176092"/>
          </a:xfrm>
          <a:prstGeom prst="rect">
            <a:avLst/>
          </a:prstGeom>
        </p:spPr>
      </p:pic>
      <p:pic>
        <p:nvPicPr>
          <p:cNvPr id="34" name="Picture 33">
            <a:extLst>
              <a:ext uri="{FF2B5EF4-FFF2-40B4-BE49-F238E27FC236}">
                <a16:creationId xmlns:a16="http://schemas.microsoft.com/office/drawing/2014/main" id="{0A6C6EDE-DBE0-D347-B797-AB3BC411C61E}"/>
              </a:ext>
            </a:extLst>
          </p:cNvPr>
          <p:cNvPicPr>
            <a:picLocks noChangeAspect="1"/>
          </p:cNvPicPr>
          <p:nvPr/>
        </p:nvPicPr>
        <p:blipFill rotWithShape="1">
          <a:blip r:embed="rId5"/>
          <a:srcRect l="20397" t="25880" r="23978" b="25046"/>
          <a:stretch/>
        </p:blipFill>
        <p:spPr>
          <a:xfrm>
            <a:off x="4265374" y="2896684"/>
            <a:ext cx="2358248" cy="2080515"/>
          </a:xfrm>
          <a:prstGeom prst="rect">
            <a:avLst/>
          </a:prstGeom>
        </p:spPr>
      </p:pic>
      <p:pic>
        <p:nvPicPr>
          <p:cNvPr id="38" name="Picture 37">
            <a:extLst>
              <a:ext uri="{FF2B5EF4-FFF2-40B4-BE49-F238E27FC236}">
                <a16:creationId xmlns:a16="http://schemas.microsoft.com/office/drawing/2014/main" id="{7DC25DB3-63CA-C348-A7DE-1714AB042AE7}"/>
              </a:ext>
            </a:extLst>
          </p:cNvPr>
          <p:cNvPicPr>
            <a:picLocks noChangeAspect="1"/>
          </p:cNvPicPr>
          <p:nvPr/>
        </p:nvPicPr>
        <p:blipFill rotWithShape="1">
          <a:blip r:embed="rId6"/>
          <a:srcRect l="19444" t="23340" r="19603" b="23340"/>
          <a:stretch/>
        </p:blipFill>
        <p:spPr>
          <a:xfrm>
            <a:off x="8890130" y="3387757"/>
            <a:ext cx="1255576" cy="1098368"/>
          </a:xfrm>
          <a:prstGeom prst="rect">
            <a:avLst/>
          </a:prstGeom>
        </p:spPr>
      </p:pic>
      <p:pic>
        <p:nvPicPr>
          <p:cNvPr id="39" name="Picture 38">
            <a:extLst>
              <a:ext uri="{FF2B5EF4-FFF2-40B4-BE49-F238E27FC236}">
                <a16:creationId xmlns:a16="http://schemas.microsoft.com/office/drawing/2014/main" id="{F538AB94-1D56-BB45-9599-088AFF5CE976}"/>
              </a:ext>
            </a:extLst>
          </p:cNvPr>
          <p:cNvPicPr>
            <a:picLocks noChangeAspect="1"/>
          </p:cNvPicPr>
          <p:nvPr/>
        </p:nvPicPr>
        <p:blipFill rotWithShape="1">
          <a:blip r:embed="rId6"/>
          <a:srcRect l="19444" t="23340" r="19603" b="23340"/>
          <a:stretch/>
        </p:blipFill>
        <p:spPr>
          <a:xfrm>
            <a:off x="9577569" y="4486125"/>
            <a:ext cx="1255576" cy="1098368"/>
          </a:xfrm>
          <a:prstGeom prst="rect">
            <a:avLst/>
          </a:prstGeom>
        </p:spPr>
      </p:pic>
      <p:pic>
        <p:nvPicPr>
          <p:cNvPr id="42" name="Picture 41">
            <a:extLst>
              <a:ext uri="{FF2B5EF4-FFF2-40B4-BE49-F238E27FC236}">
                <a16:creationId xmlns:a16="http://schemas.microsoft.com/office/drawing/2014/main" id="{417C6276-96E5-3846-823F-1EF662E80244}"/>
              </a:ext>
            </a:extLst>
          </p:cNvPr>
          <p:cNvPicPr>
            <a:picLocks noChangeAspect="1"/>
          </p:cNvPicPr>
          <p:nvPr/>
        </p:nvPicPr>
        <p:blipFill rotWithShape="1">
          <a:blip r:embed="rId6"/>
          <a:srcRect l="19444" t="23340" r="19603" b="23340"/>
          <a:stretch/>
        </p:blipFill>
        <p:spPr>
          <a:xfrm>
            <a:off x="8202691" y="4486125"/>
            <a:ext cx="1255576" cy="1098368"/>
          </a:xfrm>
          <a:prstGeom prst="rect">
            <a:avLst/>
          </a:prstGeom>
        </p:spPr>
      </p:pic>
      <p:sp>
        <p:nvSpPr>
          <p:cNvPr id="43" name="TextBox 42">
            <a:extLst>
              <a:ext uri="{FF2B5EF4-FFF2-40B4-BE49-F238E27FC236}">
                <a16:creationId xmlns:a16="http://schemas.microsoft.com/office/drawing/2014/main" id="{FA374379-44B6-A947-AB7D-853719E10966}"/>
              </a:ext>
            </a:extLst>
          </p:cNvPr>
          <p:cNvSpPr txBox="1"/>
          <p:nvPr/>
        </p:nvSpPr>
        <p:spPr>
          <a:xfrm>
            <a:off x="5214771" y="1752392"/>
            <a:ext cx="4241049" cy="1200329"/>
          </a:xfrm>
          <a:prstGeom prst="rect">
            <a:avLst/>
          </a:prstGeom>
          <a:noFill/>
        </p:spPr>
        <p:txBody>
          <a:bodyPr wrap="square" rtlCol="0">
            <a:spAutoFit/>
          </a:bodyPr>
          <a:lstStyle/>
          <a:p>
            <a:pPr algn="ctr"/>
            <a:r>
              <a:rPr lang="en-US" sz="2400" b="1" dirty="0"/>
              <a:t>Collection Building &amp; Operational Impact Working Group</a:t>
            </a:r>
          </a:p>
        </p:txBody>
      </p:sp>
    </p:spTree>
    <p:extLst>
      <p:ext uri="{BB962C8B-B14F-4D97-AF65-F5344CB8AC3E}">
        <p14:creationId xmlns:p14="http://schemas.microsoft.com/office/powerpoint/2010/main" val="1806109009"/>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09E35013-3125-EE47-9C28-7CF8E13F318F}"/>
              </a:ext>
            </a:extLst>
          </p:cNvPr>
          <p:cNvSpPr>
            <a:spLocks noGrp="1"/>
          </p:cNvSpPr>
          <p:nvPr>
            <p:ph type="body" idx="1"/>
          </p:nvPr>
        </p:nvSpPr>
        <p:spPr>
          <a:xfrm>
            <a:off x="0" y="749167"/>
            <a:ext cx="8439148" cy="915256"/>
          </a:xfrm>
          <a:solidFill>
            <a:schemeClr val="bg2"/>
          </a:solidFill>
        </p:spPr>
        <p:txBody>
          <a:bodyPr/>
          <a:lstStyle/>
          <a:p>
            <a:pPr marL="76200" indent="0" algn="ctr">
              <a:buNone/>
            </a:pPr>
            <a:r>
              <a:rPr lang="en-US" sz="3200" b="1" dirty="0">
                <a:solidFill>
                  <a:schemeClr val="bg1"/>
                </a:solidFill>
              </a:rPr>
              <a:t>Areas of Investigation</a:t>
            </a:r>
          </a:p>
        </p:txBody>
      </p:sp>
      <p:sp>
        <p:nvSpPr>
          <p:cNvPr id="7" name="Shape 734">
            <a:extLst>
              <a:ext uri="{FF2B5EF4-FFF2-40B4-BE49-F238E27FC236}">
                <a16:creationId xmlns:a16="http://schemas.microsoft.com/office/drawing/2014/main" id="{63074A96-D416-9C43-87E5-EA54005D24F2}"/>
              </a:ext>
            </a:extLst>
          </p:cNvPr>
          <p:cNvSpPr/>
          <p:nvPr/>
        </p:nvSpPr>
        <p:spPr>
          <a:xfrm>
            <a:off x="3690256" y="2436929"/>
            <a:ext cx="7257917" cy="2250551"/>
          </a:xfrm>
          <a:prstGeom prst="rect">
            <a:avLst/>
          </a:prstGeom>
          <a:noFill/>
          <a:ln>
            <a:noFill/>
          </a:ln>
        </p:spPr>
        <p:txBody>
          <a:bodyPr spcFirstLastPara="1" wrap="square" lIns="91425" tIns="45700" rIns="91425" bIns="45700" anchor="t" anchorCtr="0">
            <a:noAutofit/>
          </a:bodyPr>
          <a:lstStyle/>
          <a:p>
            <a:pPr algn="ctr">
              <a:buClr>
                <a:srgbClr val="000000"/>
              </a:buClr>
              <a:defRPr/>
            </a:pPr>
            <a:endParaRPr lang="en-US" sz="2800" kern="0" dirty="0">
              <a:latin typeface="Calibri"/>
              <a:ea typeface="Calibri"/>
              <a:cs typeface="Calibri"/>
              <a:sym typeface="Calibri"/>
            </a:endParaRPr>
          </a:p>
          <a:p>
            <a:pPr algn="ctr">
              <a:lnSpc>
                <a:spcPct val="120000"/>
              </a:lnSpc>
              <a:buClr>
                <a:srgbClr val="000000"/>
              </a:buClr>
              <a:defRPr/>
            </a:pPr>
            <a:r>
              <a:rPr lang="en-US" sz="4000" kern="0" dirty="0">
                <a:latin typeface="Arial"/>
                <a:ea typeface="Calibri"/>
                <a:cs typeface="Calibri"/>
                <a:sym typeface="Calibri"/>
              </a:rPr>
              <a:t>Engaging the Challenges of Diversifying Our Collections</a:t>
            </a:r>
            <a:endParaRPr sz="4000" kern="0" dirty="0">
              <a:latin typeface="Arial"/>
              <a:cs typeface="Arial"/>
              <a:sym typeface="Arial"/>
            </a:endParaRPr>
          </a:p>
        </p:txBody>
      </p:sp>
      <p:pic>
        <p:nvPicPr>
          <p:cNvPr id="5" name="Picture 4">
            <a:extLst>
              <a:ext uri="{FF2B5EF4-FFF2-40B4-BE49-F238E27FC236}">
                <a16:creationId xmlns:a16="http://schemas.microsoft.com/office/drawing/2014/main" id="{55A696DB-7FA8-024B-9E3D-7D70AFBDE0D2}"/>
              </a:ext>
            </a:extLst>
          </p:cNvPr>
          <p:cNvPicPr>
            <a:picLocks noChangeAspect="1"/>
          </p:cNvPicPr>
          <p:nvPr/>
        </p:nvPicPr>
        <p:blipFill>
          <a:blip r:embed="rId3"/>
          <a:stretch>
            <a:fillRect/>
          </a:stretch>
        </p:blipFill>
        <p:spPr>
          <a:xfrm>
            <a:off x="349702" y="2041073"/>
            <a:ext cx="3601812" cy="3601812"/>
          </a:xfrm>
          <a:prstGeom prst="rect">
            <a:avLst/>
          </a:prstGeom>
        </p:spPr>
      </p:pic>
    </p:spTree>
    <p:extLst>
      <p:ext uri="{BB962C8B-B14F-4D97-AF65-F5344CB8AC3E}">
        <p14:creationId xmlns:p14="http://schemas.microsoft.com/office/powerpoint/2010/main" val="1792996042"/>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p:cNvSpPr>
            <a:spLocks noGrp="1"/>
          </p:cNvSpPr>
          <p:nvPr>
            <p:ph type="body" idx="1"/>
          </p:nvPr>
        </p:nvSpPr>
        <p:spPr>
          <a:xfrm>
            <a:off x="10111325" y="-201"/>
            <a:ext cx="577848" cy="6899275"/>
          </a:xfrm>
        </p:spPr>
        <p:txBody>
          <a:bodyPr/>
          <a:lstStyle/>
          <a:p>
            <a:endParaRPr lang="en-US" dirty="0"/>
          </a:p>
        </p:txBody>
      </p:sp>
      <p:sp>
        <p:nvSpPr>
          <p:cNvPr id="4" name="Text Placeholder 3"/>
          <p:cNvSpPr>
            <a:spLocks noGrp="1"/>
          </p:cNvSpPr>
          <p:nvPr>
            <p:ph type="body" idx="3"/>
          </p:nvPr>
        </p:nvSpPr>
        <p:spPr/>
        <p:txBody>
          <a:bodyPr/>
          <a:lstStyle/>
          <a:p>
            <a:endParaRPr lang="en-US" dirty="0"/>
          </a:p>
        </p:txBody>
      </p:sp>
      <p:sp>
        <p:nvSpPr>
          <p:cNvPr id="5" name="Text Placeholder 4"/>
          <p:cNvSpPr>
            <a:spLocks noGrp="1"/>
          </p:cNvSpPr>
          <p:nvPr>
            <p:ph type="body" idx="4"/>
          </p:nvPr>
        </p:nvSpPr>
        <p:spPr>
          <a:xfrm>
            <a:off x="-1" y="738531"/>
            <a:ext cx="8957733" cy="787846"/>
          </a:xfrm>
          <a:solidFill>
            <a:schemeClr val="accent6"/>
          </a:solidFill>
        </p:spPr>
        <p:txBody>
          <a:bodyPr anchor="t"/>
          <a:lstStyle/>
          <a:p>
            <a:pPr algn="ctr"/>
            <a:r>
              <a:rPr lang="en-US" sz="3200" dirty="0">
                <a:solidFill>
                  <a:schemeClr val="bg1"/>
                </a:solidFill>
              </a:rPr>
              <a:t>Action: Highlighting Forward Thinking Work</a:t>
            </a:r>
          </a:p>
        </p:txBody>
      </p:sp>
      <p:sp>
        <p:nvSpPr>
          <p:cNvPr id="7" name="Text Placeholder 6">
            <a:extLst>
              <a:ext uri="{FF2B5EF4-FFF2-40B4-BE49-F238E27FC236}">
                <a16:creationId xmlns:a16="http://schemas.microsoft.com/office/drawing/2014/main" id="{B666C762-525D-3B40-9981-461D4E82E922}"/>
              </a:ext>
            </a:extLst>
          </p:cNvPr>
          <p:cNvSpPr txBox="1">
            <a:spLocks noGrp="1"/>
          </p:cNvSpPr>
          <p:nvPr>
            <p:ph type="body" idx="5"/>
          </p:nvPr>
        </p:nvSpPr>
        <p:spPr>
          <a:xfrm>
            <a:off x="2320372" y="5506467"/>
            <a:ext cx="5516070" cy="913040"/>
          </a:xfrm>
          <a:prstGeom prst="rect">
            <a:avLst/>
          </a:prstGeom>
          <a:noFill/>
          <a:ln>
            <a:solidFill>
              <a:schemeClr val="bg1"/>
            </a:solidFill>
          </a:ln>
        </p:spPr>
        <p:style>
          <a:lnRef idx="2">
            <a:schemeClr val="accent1"/>
          </a:lnRef>
          <a:fillRef idx="1">
            <a:schemeClr val="lt1"/>
          </a:fillRef>
          <a:effectRef idx="0">
            <a:schemeClr val="accent1"/>
          </a:effectRef>
          <a:fontRef idx="minor">
            <a:schemeClr val="dk1"/>
          </a:fontRef>
        </p:style>
        <p:txBody>
          <a:bodyPr wrap="square" rtlCol="0" anchor="ctr">
            <a:spAutoFit/>
          </a:bodyPr>
          <a:lstStyle/>
          <a:p>
            <a:pPr algn="ctr"/>
            <a:r>
              <a:rPr lang="en-US" sz="4400" b="1" u="sng" dirty="0">
                <a:solidFill>
                  <a:schemeClr val="tx1"/>
                </a:solidFill>
              </a:rPr>
              <a:t>oc.lc/wipwebinars </a:t>
            </a:r>
          </a:p>
        </p:txBody>
      </p:sp>
      <p:sp>
        <p:nvSpPr>
          <p:cNvPr id="2" name="TextBox 1">
            <a:extLst>
              <a:ext uri="{FF2B5EF4-FFF2-40B4-BE49-F238E27FC236}">
                <a16:creationId xmlns:a16="http://schemas.microsoft.com/office/drawing/2014/main" id="{910ECDBE-954A-0043-B601-42C6952AE092}"/>
              </a:ext>
            </a:extLst>
          </p:cNvPr>
          <p:cNvSpPr txBox="1"/>
          <p:nvPr/>
        </p:nvSpPr>
        <p:spPr>
          <a:xfrm>
            <a:off x="2514600" y="2036330"/>
            <a:ext cx="5127614" cy="3170099"/>
          </a:xfrm>
          <a:prstGeom prst="rect">
            <a:avLst/>
          </a:prstGeom>
          <a:ln/>
        </p:spPr>
        <p:style>
          <a:lnRef idx="2">
            <a:schemeClr val="dk1"/>
          </a:lnRef>
          <a:fillRef idx="1">
            <a:schemeClr val="lt1"/>
          </a:fillRef>
          <a:effectRef idx="0">
            <a:schemeClr val="dk1"/>
          </a:effectRef>
          <a:fontRef idx="minor">
            <a:schemeClr val="dk1"/>
          </a:fontRef>
        </p:style>
        <p:txBody>
          <a:bodyPr wrap="square" rtlCol="0">
            <a:spAutoFit/>
          </a:bodyPr>
          <a:lstStyle/>
          <a:p>
            <a:pPr algn="ctr"/>
            <a:endParaRPr lang="en-US" sz="4000" dirty="0">
              <a:solidFill>
                <a:schemeClr val="tx1"/>
              </a:solidFill>
            </a:endParaRPr>
          </a:p>
          <a:p>
            <a:pPr algn="ctr"/>
            <a:r>
              <a:rPr lang="en-US" sz="4000" b="1" dirty="0">
                <a:solidFill>
                  <a:schemeClr val="tx1"/>
                </a:solidFill>
              </a:rPr>
              <a:t>YOUR </a:t>
            </a:r>
          </a:p>
          <a:p>
            <a:pPr algn="ctr"/>
            <a:r>
              <a:rPr lang="en-US" sz="4000" b="1" dirty="0">
                <a:solidFill>
                  <a:schemeClr val="tx1"/>
                </a:solidFill>
              </a:rPr>
              <a:t>CONTENT </a:t>
            </a:r>
          </a:p>
          <a:p>
            <a:pPr algn="ctr"/>
            <a:r>
              <a:rPr lang="en-US" sz="4000" b="1" dirty="0">
                <a:solidFill>
                  <a:schemeClr val="tx1"/>
                </a:solidFill>
              </a:rPr>
              <a:t>HERE?</a:t>
            </a:r>
          </a:p>
          <a:p>
            <a:endParaRPr lang="en-US" sz="4000" dirty="0">
              <a:solidFill>
                <a:schemeClr val="tx1"/>
              </a:solidFill>
            </a:endParaRPr>
          </a:p>
        </p:txBody>
      </p:sp>
    </p:spTree>
    <p:extLst>
      <p:ext uri="{BB962C8B-B14F-4D97-AF65-F5344CB8AC3E}">
        <p14:creationId xmlns:p14="http://schemas.microsoft.com/office/powerpoint/2010/main" val="1277852665"/>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p:cNvSpPr>
            <a:spLocks noGrp="1"/>
          </p:cNvSpPr>
          <p:nvPr>
            <p:ph type="body" idx="1"/>
          </p:nvPr>
        </p:nvSpPr>
        <p:spPr/>
        <p:txBody>
          <a:bodyPr/>
          <a:lstStyle/>
          <a:p>
            <a:endParaRPr lang="en-US" dirty="0"/>
          </a:p>
        </p:txBody>
      </p:sp>
      <p:sp>
        <p:nvSpPr>
          <p:cNvPr id="4" name="Text Placeholder 3"/>
          <p:cNvSpPr>
            <a:spLocks noGrp="1"/>
          </p:cNvSpPr>
          <p:nvPr>
            <p:ph type="body" idx="3"/>
          </p:nvPr>
        </p:nvSpPr>
        <p:spPr/>
        <p:txBody>
          <a:bodyPr/>
          <a:lstStyle/>
          <a:p>
            <a:endParaRPr lang="en-US" dirty="0"/>
          </a:p>
        </p:txBody>
      </p:sp>
      <p:sp>
        <p:nvSpPr>
          <p:cNvPr id="5" name="Text Placeholder 4"/>
          <p:cNvSpPr>
            <a:spLocks noGrp="1"/>
          </p:cNvSpPr>
          <p:nvPr>
            <p:ph type="body" idx="4"/>
          </p:nvPr>
        </p:nvSpPr>
        <p:spPr>
          <a:xfrm>
            <a:off x="0" y="806265"/>
            <a:ext cx="6589888" cy="787846"/>
          </a:xfrm>
          <a:solidFill>
            <a:schemeClr val="accent6"/>
          </a:solidFill>
        </p:spPr>
        <p:txBody>
          <a:bodyPr/>
          <a:lstStyle/>
          <a:p>
            <a:pPr algn="ctr"/>
            <a:r>
              <a:rPr lang="en-US" sz="3200" dirty="0">
                <a:solidFill>
                  <a:schemeClr val="bg1"/>
                </a:solidFill>
              </a:rPr>
              <a:t>Action and Next Steps</a:t>
            </a:r>
          </a:p>
        </p:txBody>
      </p:sp>
      <p:sp>
        <p:nvSpPr>
          <p:cNvPr id="6" name="Text Placeholder 5"/>
          <p:cNvSpPr>
            <a:spLocks noGrp="1"/>
          </p:cNvSpPr>
          <p:nvPr>
            <p:ph type="body" idx="5"/>
          </p:nvPr>
        </p:nvSpPr>
        <p:spPr>
          <a:xfrm>
            <a:off x="643467" y="1774928"/>
            <a:ext cx="9093200" cy="4805754"/>
          </a:xfrm>
        </p:spPr>
        <p:txBody>
          <a:bodyPr/>
          <a:lstStyle/>
          <a:p>
            <a:pPr marL="228600" indent="0"/>
            <a:endParaRPr lang="en-US" sz="3200" dirty="0"/>
          </a:p>
          <a:p>
            <a:pPr marL="571500" indent="-342900">
              <a:buFont typeface="Wingdings" charset="2"/>
              <a:buChar char="u"/>
            </a:pPr>
            <a:r>
              <a:rPr lang="en-US" sz="3200" dirty="0"/>
              <a:t>Encourage Action From and Collaboration with Allied Organizations and Individuals</a:t>
            </a:r>
          </a:p>
          <a:p>
            <a:pPr marL="228600" indent="0">
              <a:lnSpc>
                <a:spcPct val="80000"/>
              </a:lnSpc>
            </a:pPr>
            <a:endParaRPr lang="en-US" sz="3200" dirty="0"/>
          </a:p>
          <a:p>
            <a:pPr marL="571500" lvl="0" indent="-342900">
              <a:buClr>
                <a:srgbClr val="000000"/>
              </a:buClr>
              <a:buFont typeface="Wingdings" charset="2"/>
              <a:buChar char="u"/>
            </a:pPr>
            <a:r>
              <a:rPr lang="en-US" sz="3200" dirty="0">
                <a:solidFill>
                  <a:srgbClr val="000000"/>
                </a:solidFill>
              </a:rPr>
              <a:t>Highlight Forward Thinking Work related to the Areas of Investigation</a:t>
            </a:r>
          </a:p>
          <a:p>
            <a:pPr marL="228600" lvl="0" indent="0">
              <a:lnSpc>
                <a:spcPct val="80000"/>
              </a:lnSpc>
              <a:buClr>
                <a:srgbClr val="000000"/>
              </a:buClr>
            </a:pPr>
            <a:endParaRPr lang="en-US" sz="3200" dirty="0">
              <a:solidFill>
                <a:srgbClr val="000000"/>
              </a:solidFill>
            </a:endParaRPr>
          </a:p>
          <a:p>
            <a:pPr marL="571500" lvl="0" indent="-342900">
              <a:lnSpc>
                <a:spcPct val="80000"/>
              </a:lnSpc>
              <a:buClr>
                <a:srgbClr val="000000"/>
              </a:buClr>
              <a:buFont typeface="Wingdings" charset="2"/>
              <a:buChar char="u"/>
            </a:pPr>
            <a:r>
              <a:rPr lang="en-US" sz="3200" dirty="0">
                <a:solidFill>
                  <a:srgbClr val="000000"/>
                </a:solidFill>
              </a:rPr>
              <a:t>OCLC Research Library Partnership Action</a:t>
            </a:r>
          </a:p>
          <a:p>
            <a:pPr marL="228600" indent="0">
              <a:lnSpc>
                <a:spcPct val="80000"/>
              </a:lnSpc>
            </a:pPr>
            <a:endParaRPr lang="en-US" dirty="0"/>
          </a:p>
        </p:txBody>
      </p:sp>
    </p:spTree>
    <p:extLst>
      <p:ext uri="{BB962C8B-B14F-4D97-AF65-F5344CB8AC3E}">
        <p14:creationId xmlns:p14="http://schemas.microsoft.com/office/powerpoint/2010/main" val="3788486401"/>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763A2EC6-5BBF-6648-9A01-FA377A7E81D1}"/>
              </a:ext>
            </a:extLst>
          </p:cNvPr>
          <p:cNvSpPr txBox="1"/>
          <p:nvPr/>
        </p:nvSpPr>
        <p:spPr>
          <a:xfrm>
            <a:off x="838200" y="963877"/>
            <a:ext cx="3494362" cy="4930246"/>
          </a:xfrm>
          <a:prstGeom prst="rect">
            <a:avLst/>
          </a:prstGeom>
        </p:spPr>
        <p:txBody>
          <a:bodyPr vert="horz" lIns="91440" tIns="45720" rIns="91440" bIns="45720" rtlCol="0" anchor="ctr">
            <a:normAutofit/>
          </a:bodyPr>
          <a:lstStyle/>
          <a:p>
            <a:pPr algn="r">
              <a:lnSpc>
                <a:spcPct val="90000"/>
              </a:lnSpc>
              <a:spcBef>
                <a:spcPct val="0"/>
              </a:spcBef>
              <a:spcAft>
                <a:spcPts val="600"/>
              </a:spcAft>
            </a:pPr>
            <a:r>
              <a:rPr lang="en-US" sz="4400" dirty="0">
                <a:solidFill>
                  <a:schemeClr val="accent2"/>
                </a:solidFill>
                <a:latin typeface="+mj-lt"/>
                <a:ea typeface="+mj-ea"/>
                <a:cs typeface="+mj-cs"/>
              </a:rPr>
              <a:t>Get Involved:</a:t>
            </a:r>
          </a:p>
        </p:txBody>
      </p:sp>
      <p:sp>
        <p:nvSpPr>
          <p:cNvPr id="3" name="TextBox 2">
            <a:extLst>
              <a:ext uri="{FF2B5EF4-FFF2-40B4-BE49-F238E27FC236}">
                <a16:creationId xmlns:a16="http://schemas.microsoft.com/office/drawing/2014/main" id="{0A6D8D2D-B1A9-6D4C-8777-6DFA14F19A30}"/>
              </a:ext>
            </a:extLst>
          </p:cNvPr>
          <p:cNvSpPr txBox="1"/>
          <p:nvPr/>
        </p:nvSpPr>
        <p:spPr>
          <a:xfrm>
            <a:off x="4332562" y="771525"/>
            <a:ext cx="7711801" cy="5522648"/>
          </a:xfrm>
          <a:prstGeom prst="rect">
            <a:avLst/>
          </a:prstGeom>
          <a:ln>
            <a:noFill/>
          </a:ln>
        </p:spPr>
        <p:txBody>
          <a:bodyPr vert="horz" lIns="91440" tIns="45720" rIns="91440" bIns="45720" rtlCol="0" anchor="ctr">
            <a:normAutofit lnSpcReduction="10000"/>
          </a:bodyPr>
          <a:lstStyle/>
          <a:p>
            <a:pPr marL="228600" lvl="1">
              <a:lnSpc>
                <a:spcPct val="90000"/>
              </a:lnSpc>
              <a:spcAft>
                <a:spcPts val="600"/>
              </a:spcAft>
            </a:pPr>
            <a:endParaRPr lang="en-US" sz="2400" dirty="0"/>
          </a:p>
          <a:p>
            <a:pPr lvl="1" indent="-228600">
              <a:lnSpc>
                <a:spcPct val="90000"/>
              </a:lnSpc>
              <a:spcAft>
                <a:spcPts val="600"/>
              </a:spcAft>
              <a:buFont typeface="Arial" panose="020B0604020202020204" pitchFamily="34" charset="0"/>
              <a:buChar char="•"/>
            </a:pPr>
            <a:r>
              <a:rPr lang="en-US" sz="2400" dirty="0"/>
              <a:t>Join upcoming conversations on A/V needs, accessible exhibition design, or collection building and operational impact</a:t>
            </a:r>
          </a:p>
          <a:p>
            <a:pPr indent="-228600">
              <a:lnSpc>
                <a:spcPct val="90000"/>
              </a:lnSpc>
              <a:spcAft>
                <a:spcPts val="600"/>
              </a:spcAft>
              <a:buFont typeface="Arial" panose="020B0604020202020204" pitchFamily="34" charset="0"/>
              <a:buChar char="•"/>
            </a:pPr>
            <a:endParaRPr lang="en-US" sz="2400" dirty="0"/>
          </a:p>
          <a:p>
            <a:pPr lvl="1" indent="-228600">
              <a:lnSpc>
                <a:spcPct val="90000"/>
              </a:lnSpc>
              <a:spcAft>
                <a:spcPts val="600"/>
              </a:spcAft>
              <a:buFont typeface="Arial" panose="020B0604020202020204" pitchFamily="34" charset="0"/>
              <a:buChar char="•"/>
            </a:pPr>
            <a:r>
              <a:rPr lang="en-US" sz="2400" dirty="0"/>
              <a:t>Attend upcoming webinars or watch a past offering </a:t>
            </a:r>
            <a:r>
              <a:rPr lang="en-US" sz="2400" u="sng" dirty="0">
                <a:solidFill>
                  <a:schemeClr val="accent2"/>
                </a:solidFill>
              </a:rPr>
              <a:t>oc.lc/wipwebinars</a:t>
            </a:r>
            <a:r>
              <a:rPr lang="en-US" sz="2400" dirty="0">
                <a:solidFill>
                  <a:schemeClr val="accent2"/>
                </a:solidFill>
              </a:rPr>
              <a:t> </a:t>
            </a:r>
            <a:r>
              <a:rPr lang="en-US" sz="2400" dirty="0"/>
              <a:t>or offer content up your own!</a:t>
            </a:r>
            <a:endParaRPr lang="en-US" sz="2400" u="sng" dirty="0"/>
          </a:p>
          <a:p>
            <a:pPr>
              <a:lnSpc>
                <a:spcPct val="90000"/>
              </a:lnSpc>
              <a:spcAft>
                <a:spcPts val="600"/>
              </a:spcAft>
            </a:pPr>
            <a:endParaRPr lang="en-US" sz="2400" dirty="0"/>
          </a:p>
          <a:p>
            <a:pPr lvl="1" indent="-228600">
              <a:lnSpc>
                <a:spcPct val="90000"/>
              </a:lnSpc>
              <a:spcAft>
                <a:spcPts val="600"/>
              </a:spcAft>
              <a:buFont typeface="Arial" panose="020B0604020202020204" pitchFamily="34" charset="0"/>
              <a:buChar char="•"/>
            </a:pPr>
            <a:r>
              <a:rPr lang="en-US" sz="2400" dirty="0"/>
              <a:t>Read and use the Research &amp; Learning Agenda, and let us know what you think </a:t>
            </a:r>
            <a:r>
              <a:rPr lang="en-US" sz="2400" u="sng" dirty="0">
                <a:solidFill>
                  <a:schemeClr val="accent2"/>
                </a:solidFill>
              </a:rPr>
              <a:t>oc.lc/rlp-agenda </a:t>
            </a:r>
          </a:p>
          <a:p>
            <a:pPr marL="228600" lvl="1">
              <a:lnSpc>
                <a:spcPct val="90000"/>
              </a:lnSpc>
              <a:spcAft>
                <a:spcPts val="600"/>
              </a:spcAft>
            </a:pPr>
            <a:endParaRPr lang="en-US" sz="2400" dirty="0">
              <a:solidFill>
                <a:schemeClr val="accent1"/>
              </a:solidFill>
            </a:endParaRPr>
          </a:p>
          <a:p>
            <a:pPr lvl="1" indent="-228600">
              <a:lnSpc>
                <a:spcPct val="90000"/>
              </a:lnSpc>
              <a:spcAft>
                <a:spcPts val="600"/>
              </a:spcAft>
              <a:buFont typeface="Arial" panose="020B0604020202020204" pitchFamily="34" charset="0"/>
              <a:buChar char="•"/>
            </a:pPr>
            <a:r>
              <a:rPr lang="en-US" sz="2400" dirty="0"/>
              <a:t>Be in touch! </a:t>
            </a:r>
            <a:r>
              <a:rPr lang="en-US" sz="2400" dirty="0">
                <a:solidFill>
                  <a:schemeClr val="accent2"/>
                </a:solidFill>
                <a:hlinkClick r:id="rId3">
                  <a:extLst>
                    <a:ext uri="{A12FA001-AC4F-418D-AE19-62706E023703}">
                      <ahyp:hlinkClr xmlns:ahyp="http://schemas.microsoft.com/office/drawing/2018/hyperlinkcolor" val="tx"/>
                    </a:ext>
                  </a:extLst>
                </a:hlinkClick>
              </a:rPr>
              <a:t>weberc@oclc.org</a:t>
            </a:r>
            <a:r>
              <a:rPr lang="en-US" sz="2400" dirty="0">
                <a:solidFill>
                  <a:schemeClr val="accent2"/>
                </a:solidFill>
              </a:rPr>
              <a:t>	</a:t>
            </a:r>
          </a:p>
          <a:p>
            <a:pPr marL="228600" lvl="1">
              <a:lnSpc>
                <a:spcPct val="90000"/>
              </a:lnSpc>
              <a:spcAft>
                <a:spcPts val="600"/>
              </a:spcAft>
            </a:pPr>
            <a:endParaRPr lang="en-US" sz="2400" dirty="0">
              <a:solidFill>
                <a:schemeClr val="accent2"/>
              </a:solidFill>
            </a:endParaRPr>
          </a:p>
          <a:p>
            <a:pPr lvl="1" indent="-228600">
              <a:lnSpc>
                <a:spcPct val="90000"/>
              </a:lnSpc>
              <a:spcAft>
                <a:spcPts val="600"/>
              </a:spcAft>
              <a:buFont typeface="Arial" panose="020B0604020202020204" pitchFamily="34" charset="0"/>
              <a:buChar char="•"/>
            </a:pPr>
            <a:r>
              <a:rPr lang="en-US" sz="2400" dirty="0"/>
              <a:t>Join the Primary Sources and RLP Announce email lists</a:t>
            </a:r>
          </a:p>
          <a:p>
            <a:pPr marL="228600" lvl="1">
              <a:lnSpc>
                <a:spcPct val="90000"/>
              </a:lnSpc>
              <a:spcAft>
                <a:spcPts val="600"/>
              </a:spcAft>
            </a:pPr>
            <a:endParaRPr lang="en-US" sz="2400" dirty="0">
              <a:solidFill>
                <a:schemeClr val="accent2"/>
              </a:solidFill>
            </a:endParaRPr>
          </a:p>
          <a:p>
            <a:pPr marL="228600" lvl="1">
              <a:lnSpc>
                <a:spcPct val="90000"/>
              </a:lnSpc>
              <a:spcAft>
                <a:spcPts val="600"/>
              </a:spcAft>
            </a:pPr>
            <a:endParaRPr lang="en-US" sz="2400" dirty="0"/>
          </a:p>
        </p:txBody>
      </p:sp>
      <p:pic>
        <p:nvPicPr>
          <p:cNvPr id="4" name="Picture 3">
            <a:extLst>
              <a:ext uri="{FF2B5EF4-FFF2-40B4-BE49-F238E27FC236}">
                <a16:creationId xmlns:a16="http://schemas.microsoft.com/office/drawing/2014/main" id="{1454EDC7-BCF1-C444-BB28-8780EFCFEC08}"/>
              </a:ext>
            </a:extLst>
          </p:cNvPr>
          <p:cNvPicPr>
            <a:picLocks noChangeAspect="1"/>
          </p:cNvPicPr>
          <p:nvPr/>
        </p:nvPicPr>
        <p:blipFill rotWithShape="1">
          <a:blip r:embed="rId4">
            <a:lum bright="-100000" contrast="-70000"/>
          </a:blip>
          <a:srcRect l="-16615" t="-8437" r="-16615" b="-8437"/>
          <a:stretch/>
        </p:blipFill>
        <p:spPr>
          <a:xfrm>
            <a:off x="1453243" y="1401547"/>
            <a:ext cx="1826661" cy="1538327"/>
          </a:xfrm>
          <a:prstGeom prst="rect">
            <a:avLst/>
          </a:prstGeom>
        </p:spPr>
      </p:pic>
    </p:spTree>
    <p:extLst>
      <p:ext uri="{BB962C8B-B14F-4D97-AF65-F5344CB8AC3E}">
        <p14:creationId xmlns:p14="http://schemas.microsoft.com/office/powerpoint/2010/main" val="347142118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rotWithShape="1">
          <a:blip r:embed="rId3" cstate="screen">
            <a:extLst>
              <a:ext uri="{28A0092B-C50C-407E-A947-70E740481C1C}">
                <a14:useLocalDpi xmlns:a14="http://schemas.microsoft.com/office/drawing/2010/main"/>
              </a:ext>
            </a:extLst>
          </a:blip>
          <a:srcRect/>
          <a:stretch/>
        </p:blipFill>
        <p:spPr>
          <a:xfrm>
            <a:off x="0" y="0"/>
            <a:ext cx="12192000" cy="6858000"/>
          </a:xfrm>
          <a:prstGeom prst="rect">
            <a:avLst/>
          </a:prstGeom>
        </p:spPr>
        <p:style>
          <a:lnRef idx="3">
            <a:schemeClr val="lt1"/>
          </a:lnRef>
          <a:fillRef idx="1">
            <a:schemeClr val="accent6"/>
          </a:fillRef>
          <a:effectRef idx="1">
            <a:schemeClr val="accent6"/>
          </a:effectRef>
          <a:fontRef idx="minor">
            <a:schemeClr val="lt1"/>
          </a:fontRef>
        </p:style>
      </p:pic>
      <p:sp>
        <p:nvSpPr>
          <p:cNvPr id="4" name="Rectangle 3"/>
          <p:cNvSpPr/>
          <p:nvPr/>
        </p:nvSpPr>
        <p:spPr>
          <a:xfrm>
            <a:off x="0" y="0"/>
            <a:ext cx="1162493" cy="6858000"/>
          </a:xfrm>
          <a:prstGeom prst="rect">
            <a:avLst/>
          </a:prstGeom>
          <a:solidFill>
            <a:schemeClr val="accent6"/>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sz="2400" dirty="0">
              <a:solidFill>
                <a:srgbClr val="3D527F"/>
              </a:solidFill>
            </a:endParaRPr>
          </a:p>
        </p:txBody>
      </p:sp>
      <p:pic>
        <p:nvPicPr>
          <p:cNvPr id="7" name="Picture 6"/>
          <p:cNvPicPr>
            <a:picLocks noChangeAspect="1"/>
          </p:cNvPicPr>
          <p:nvPr/>
        </p:nvPicPr>
        <p:blipFill>
          <a:blip r:embed="rId4"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5" name="Rectangle 4"/>
          <p:cNvSpPr/>
          <p:nvPr/>
        </p:nvSpPr>
        <p:spPr>
          <a:xfrm>
            <a:off x="1162494" y="0"/>
            <a:ext cx="661581" cy="6858000"/>
          </a:xfrm>
          <a:prstGeom prst="rect">
            <a:avLst/>
          </a:prstGeom>
          <a:solidFill>
            <a:srgbClr val="E87722">
              <a:alpha val="50000"/>
            </a:srgbClr>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sz="2400" dirty="0">
              <a:solidFill>
                <a:srgbClr val="3D527F"/>
              </a:solidFill>
            </a:endParaRPr>
          </a:p>
        </p:txBody>
      </p:sp>
      <p:pic>
        <p:nvPicPr>
          <p:cNvPr id="10" name="Picture 9"/>
          <p:cNvPicPr>
            <a:picLocks noChangeAspect="1"/>
          </p:cNvPicPr>
          <p:nvPr/>
        </p:nvPicPr>
        <p:blipFill>
          <a:blip r:embed="rId5">
            <a:extLst>
              <a:ext uri="{28A0092B-C50C-407E-A947-70E740481C1C}">
                <a14:useLocalDpi xmlns:a14="http://schemas.microsoft.com/office/drawing/2010/main"/>
              </a:ext>
            </a:extLst>
          </a:blip>
          <a:stretch>
            <a:fillRect/>
          </a:stretch>
        </p:blipFill>
        <p:spPr>
          <a:xfrm>
            <a:off x="2426697" y="2368296"/>
            <a:ext cx="9111488" cy="2121408"/>
          </a:xfrm>
          <a:prstGeom prst="rect">
            <a:avLst/>
          </a:prstGeom>
        </p:spPr>
      </p:pic>
      <p:sp>
        <p:nvSpPr>
          <p:cNvPr id="2" name="TextBox 1">
            <a:extLst>
              <a:ext uri="{FF2B5EF4-FFF2-40B4-BE49-F238E27FC236}">
                <a16:creationId xmlns:a16="http://schemas.microsoft.com/office/drawing/2014/main" id="{5606914F-5FDD-334A-91F4-93D79C07C308}"/>
              </a:ext>
            </a:extLst>
          </p:cNvPr>
          <p:cNvSpPr txBox="1"/>
          <p:nvPr/>
        </p:nvSpPr>
        <p:spPr>
          <a:xfrm>
            <a:off x="2563037" y="5102405"/>
            <a:ext cx="4445000" cy="707886"/>
          </a:xfrm>
          <a:prstGeom prst="rect">
            <a:avLst/>
          </a:prstGeom>
          <a:solidFill>
            <a:schemeClr val="accent3">
              <a:alpha val="50000"/>
            </a:schemeClr>
          </a:solidFill>
          <a:ln>
            <a:noFill/>
          </a:ln>
        </p:spPr>
        <p:style>
          <a:lnRef idx="0">
            <a:scrgbClr r="0" g="0" b="0"/>
          </a:lnRef>
          <a:fillRef idx="0">
            <a:scrgbClr r="0" g="0" b="0"/>
          </a:fillRef>
          <a:effectRef idx="0">
            <a:scrgbClr r="0" g="0" b="0"/>
          </a:effectRef>
          <a:fontRef idx="minor">
            <a:schemeClr val="lt1"/>
          </a:fontRef>
        </p:style>
        <p:txBody>
          <a:bodyPr wrap="square" rtlCol="0">
            <a:spAutoFit/>
          </a:bodyPr>
          <a:lstStyle/>
          <a:p>
            <a:pPr algn="ctr"/>
            <a:r>
              <a:rPr lang="en-US" sz="4000" dirty="0">
                <a:solidFill>
                  <a:schemeClr val="bg1"/>
                </a:solidFill>
              </a:rPr>
              <a:t>weberc</a:t>
            </a:r>
            <a:r>
              <a:rPr lang="en-US" sz="3600" dirty="0">
                <a:solidFill>
                  <a:schemeClr val="bg1"/>
                </a:solidFill>
              </a:rPr>
              <a:t>@oclc.org</a:t>
            </a:r>
          </a:p>
        </p:txBody>
      </p:sp>
    </p:spTree>
    <p:extLst>
      <p:ext uri="{BB962C8B-B14F-4D97-AF65-F5344CB8AC3E}">
        <p14:creationId xmlns:p14="http://schemas.microsoft.com/office/powerpoint/2010/main" val="62413636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theme/theme1.xml><?xml version="1.0" encoding="utf-8"?>
<a:theme xmlns:a="http://schemas.openxmlformats.org/drawingml/2006/main" name="Nonconfidential">
  <a:themeElements>
    <a:clrScheme name="Custom 4">
      <a:dk1>
        <a:srgbClr val="000000"/>
      </a:dk1>
      <a:lt1>
        <a:srgbClr val="FFFFFF"/>
      </a:lt1>
      <a:dk2>
        <a:srgbClr val="1F497D"/>
      </a:dk2>
      <a:lt2>
        <a:srgbClr val="EEECE1"/>
      </a:lt2>
      <a:accent1>
        <a:srgbClr val="00AFD7"/>
      </a:accent1>
      <a:accent2>
        <a:srgbClr val="236192"/>
      </a:accent2>
      <a:accent3>
        <a:srgbClr val="8A1B61"/>
      </a:accent3>
      <a:accent4>
        <a:srgbClr val="007749"/>
      </a:accent4>
      <a:accent5>
        <a:srgbClr val="E87722"/>
      </a:accent5>
      <a:accent6>
        <a:srgbClr val="AE2573"/>
      </a:accent6>
      <a:hlink>
        <a:srgbClr val="0000FF"/>
      </a:hlink>
      <a:folHlink>
        <a:srgbClr val="800080"/>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1_Nonconfidential">
  <a:themeElements>
    <a:clrScheme name="Custom 4">
      <a:dk1>
        <a:srgbClr val="000000"/>
      </a:dk1>
      <a:lt1>
        <a:srgbClr val="FFFFFF"/>
      </a:lt1>
      <a:dk2>
        <a:srgbClr val="1F497D"/>
      </a:dk2>
      <a:lt2>
        <a:srgbClr val="EEECE1"/>
      </a:lt2>
      <a:accent1>
        <a:srgbClr val="00AFD7"/>
      </a:accent1>
      <a:accent2>
        <a:srgbClr val="236192"/>
      </a:accent2>
      <a:accent3>
        <a:srgbClr val="8A1B61"/>
      </a:accent3>
      <a:accent4>
        <a:srgbClr val="007749"/>
      </a:accent4>
      <a:accent5>
        <a:srgbClr val="E87722"/>
      </a:accent5>
      <a:accent6>
        <a:srgbClr val="AE2573"/>
      </a:accent6>
      <a:hlink>
        <a:srgbClr val="0000FF"/>
      </a:hlink>
      <a:folHlink>
        <a:srgbClr val="800080"/>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1_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4.xml><?xml version="1.0" encoding="utf-8"?>
<a:theme xmlns:a="http://schemas.openxmlformats.org/drawingml/2006/main" name="2_Nonconfidential">
  <a:themeElements>
    <a:clrScheme name="Custom 4">
      <a:dk1>
        <a:srgbClr val="000000"/>
      </a:dk1>
      <a:lt1>
        <a:sysClr val="window" lastClr="FFFFFF"/>
      </a:lt1>
      <a:dk2>
        <a:srgbClr val="1F497D"/>
      </a:dk2>
      <a:lt2>
        <a:srgbClr val="EEECE1"/>
      </a:lt2>
      <a:accent1>
        <a:srgbClr val="00AFD7"/>
      </a:accent1>
      <a:accent2>
        <a:srgbClr val="236192"/>
      </a:accent2>
      <a:accent3>
        <a:srgbClr val="8A1B61"/>
      </a:accent3>
      <a:accent4>
        <a:srgbClr val="007749"/>
      </a:accent4>
      <a:accent5>
        <a:srgbClr val="E87722"/>
      </a:accent5>
      <a:accent6>
        <a:srgbClr val="AE2573"/>
      </a:accent6>
      <a:hlink>
        <a:srgbClr val="0000FF"/>
      </a:hlink>
      <a:folHlink>
        <a:srgbClr val="800080"/>
      </a:folHlink>
    </a:clrScheme>
    <a:fontScheme name="Office Classic 2">
      <a:maj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CLC PowerPoint Template 16x9 V3" id="{CA599619-D46D-E44B-889E-76EB70F2BD7C}" vid="{304648BA-96E4-CA47-B274-F787F6A3A726}"/>
    </a:ext>
  </a:extLst>
</a:theme>
</file>

<file path=ppt/theme/theme5.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1110</TotalTime>
  <Words>2603</Words>
  <Application>Microsoft Office PowerPoint</Application>
  <PresentationFormat>Widescreen</PresentationFormat>
  <Paragraphs>243</Paragraphs>
  <Slides>32</Slides>
  <Notes>30</Notes>
  <HiddenSlides>0</HiddenSlides>
  <MMClips>0</MMClips>
  <ScaleCrop>false</ScaleCrop>
  <HeadingPairs>
    <vt:vector size="6" baseType="variant">
      <vt:variant>
        <vt:lpstr>Fonts Used</vt:lpstr>
      </vt:variant>
      <vt:variant>
        <vt:i4>5</vt:i4>
      </vt:variant>
      <vt:variant>
        <vt:lpstr>Theme</vt:lpstr>
      </vt:variant>
      <vt:variant>
        <vt:i4>4</vt:i4>
      </vt:variant>
      <vt:variant>
        <vt:lpstr>Slide Titles</vt:lpstr>
      </vt:variant>
      <vt:variant>
        <vt:i4>32</vt:i4>
      </vt:variant>
    </vt:vector>
  </HeadingPairs>
  <TitlesOfParts>
    <vt:vector size="41" baseType="lpstr">
      <vt:lpstr>Arial</vt:lpstr>
      <vt:lpstr>Calibri</vt:lpstr>
      <vt:lpstr>Calibri Light</vt:lpstr>
      <vt:lpstr>Segoe UI</vt:lpstr>
      <vt:lpstr>Wingdings</vt:lpstr>
      <vt:lpstr>Nonconfidential</vt:lpstr>
      <vt:lpstr>1_Nonconfidential</vt:lpstr>
      <vt:lpstr>1_Office Theme</vt:lpstr>
      <vt:lpstr>2_Nonconfidential</vt:lpstr>
      <vt:lpstr>PowerPoint Presentation</vt:lpstr>
      <vt:lpstr>PowerPoint Presentation</vt:lpstr>
      <vt:lpstr> </vt:lpstr>
      <vt:lpstr>PowerPoint Presentation</vt:lpstr>
      <vt:lpstr>OCLC Research Library Partnership:  A network to scale learning and innovation </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OCLC Research Library Partnership: Overview &amp; Opportunities</dc:title>
  <dc:creator>Weber,Chela</dc:creator>
  <dc:description>Presented at the Independent Research Library Association Annual Directors’ Meeting, 16 May 2019, Richmond, VA​</dc:description>
  <cp:lastModifiedBy>McNicol,Jeanette</cp:lastModifiedBy>
  <cp:revision>4</cp:revision>
  <dcterms:created xsi:type="dcterms:W3CDTF">2019-05-16T00:00:20Z</dcterms:created>
  <dcterms:modified xsi:type="dcterms:W3CDTF">2019-06-06T23:26:59Z</dcterms:modified>
</cp:coreProperties>
</file>