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67" r:id="rId1"/>
    <p:sldMasterId id="2147483855" r:id="rId2"/>
    <p:sldMasterId id="2147483842" r:id="rId3"/>
    <p:sldMasterId id="2147483879" r:id="rId4"/>
    <p:sldMasterId id="2147483885" r:id="rId5"/>
  </p:sldMasterIdLst>
  <p:notesMasterIdLst>
    <p:notesMasterId r:id="rId27"/>
  </p:notesMasterIdLst>
  <p:handoutMasterIdLst>
    <p:handoutMasterId r:id="rId28"/>
  </p:handoutMasterIdLst>
  <p:sldIdLst>
    <p:sldId id="391" r:id="rId6"/>
    <p:sldId id="393" r:id="rId7"/>
    <p:sldId id="402" r:id="rId8"/>
    <p:sldId id="401" r:id="rId9"/>
    <p:sldId id="405" r:id="rId10"/>
    <p:sldId id="397" r:id="rId11"/>
    <p:sldId id="404" r:id="rId12"/>
    <p:sldId id="384" r:id="rId13"/>
    <p:sldId id="372" r:id="rId14"/>
    <p:sldId id="370" r:id="rId15"/>
    <p:sldId id="390" r:id="rId16"/>
    <p:sldId id="378" r:id="rId17"/>
    <p:sldId id="389" r:id="rId18"/>
    <p:sldId id="375" r:id="rId19"/>
    <p:sldId id="377" r:id="rId20"/>
    <p:sldId id="386" r:id="rId21"/>
    <p:sldId id="387" r:id="rId22"/>
    <p:sldId id="385" r:id="rId23"/>
    <p:sldId id="388" r:id="rId24"/>
    <p:sldId id="383" r:id="rId25"/>
    <p:sldId id="359" r:id="rId26"/>
  </p:sldIdLst>
  <p:sldSz cx="9144000" cy="6858000" type="screen4x3"/>
  <p:notesSz cx="6669088" cy="9928225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F7"/>
    <a:srgbClr val="FFF2C9"/>
    <a:srgbClr val="C3C3EB"/>
    <a:srgbClr val="CDCDEF"/>
    <a:srgbClr val="D6EDBD"/>
    <a:srgbClr val="DD8C79"/>
    <a:srgbClr val="BAE18F"/>
    <a:srgbClr val="ACC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7531" autoAdjust="0"/>
  </p:normalViewPr>
  <p:slideViewPr>
    <p:cSldViewPr>
      <p:cViewPr varScale="1">
        <p:scale>
          <a:sx n="111" d="100"/>
          <a:sy n="111" d="100"/>
        </p:scale>
        <p:origin x="91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A11E3-0E9C-4144-96AB-87AB1DB40B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77F34B2C-EE68-4014-A745-FEF8D73BBCB6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Evitar duplicidades y errores de identidad de los investigadores de la UPV-EHU dotándoles de un identificador persistente</a:t>
          </a:r>
        </a:p>
      </dgm:t>
    </dgm:pt>
    <dgm:pt modelId="{D7F19BED-21C1-443D-BEE3-80B08A9A6E24}" type="parTrans" cxnId="{BF5A041F-AA25-44CE-B972-C9587727AA16}">
      <dgm:prSet/>
      <dgm:spPr/>
      <dgm:t>
        <a:bodyPr/>
        <a:lstStyle/>
        <a:p>
          <a:endParaRPr lang="es-ES"/>
        </a:p>
      </dgm:t>
    </dgm:pt>
    <dgm:pt modelId="{7B81D44E-FA42-46D9-AC77-7D8508079905}" type="sibTrans" cxnId="{BF5A041F-AA25-44CE-B972-C9587727AA16}">
      <dgm:prSet/>
      <dgm:spPr/>
      <dgm:t>
        <a:bodyPr/>
        <a:lstStyle/>
        <a:p>
          <a:endParaRPr lang="es-ES"/>
        </a:p>
      </dgm:t>
    </dgm:pt>
    <dgm:pt modelId="{497800D3-BB89-45C5-B403-A2893E15DA7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Recuperar información estandarizada de la actividad investigadora y evaluarla siempre que se disponga de autorización</a:t>
          </a:r>
        </a:p>
      </dgm:t>
    </dgm:pt>
    <dgm:pt modelId="{862B8312-16FE-4583-9058-9F6EC278848A}" type="parTrans" cxnId="{41267316-947B-487D-876D-2881A51667B4}">
      <dgm:prSet/>
      <dgm:spPr/>
      <dgm:t>
        <a:bodyPr/>
        <a:lstStyle/>
        <a:p>
          <a:endParaRPr lang="es-ES"/>
        </a:p>
      </dgm:t>
    </dgm:pt>
    <dgm:pt modelId="{B3403C26-C130-4DA6-AB25-983E70A31806}" type="sibTrans" cxnId="{41267316-947B-487D-876D-2881A51667B4}">
      <dgm:prSet/>
      <dgm:spPr/>
      <dgm:t>
        <a:bodyPr/>
        <a:lstStyle/>
        <a:p>
          <a:endParaRPr lang="es-ES"/>
        </a:p>
      </dgm:t>
    </dgm:pt>
    <dgm:pt modelId="{DCF6EC6A-F967-4E49-AFA2-CCEC5CA526B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Favorecer la futura interoperación entre los sistemas internos de la Universidad o con agentes externos</a:t>
          </a:r>
        </a:p>
      </dgm:t>
    </dgm:pt>
    <dgm:pt modelId="{8EF6A2C8-2944-4E2B-8513-A3F0ACA490E5}" type="parTrans" cxnId="{88F58FED-4B41-4B84-BC1F-F7E78436E964}">
      <dgm:prSet/>
      <dgm:spPr/>
      <dgm:t>
        <a:bodyPr/>
        <a:lstStyle/>
        <a:p>
          <a:endParaRPr lang="es-ES"/>
        </a:p>
      </dgm:t>
    </dgm:pt>
    <dgm:pt modelId="{02748129-909F-4E92-BA02-B6FDD2957D8C}" type="sibTrans" cxnId="{88F58FED-4B41-4B84-BC1F-F7E78436E964}">
      <dgm:prSet/>
      <dgm:spPr/>
      <dgm:t>
        <a:bodyPr/>
        <a:lstStyle/>
        <a:p>
          <a:endParaRPr lang="es-ES"/>
        </a:p>
      </dgm:t>
    </dgm:pt>
    <dgm:pt modelId="{CDAAB0C1-A8E1-48FB-A014-7DEE27EBF387}" type="pres">
      <dgm:prSet presAssocID="{5F9A11E3-0E9C-4144-96AB-87AB1DB40B86}" presName="Name0" presStyleCnt="0">
        <dgm:presLayoutVars>
          <dgm:chMax val="7"/>
          <dgm:chPref val="7"/>
          <dgm:dir/>
        </dgm:presLayoutVars>
      </dgm:prSet>
      <dgm:spPr/>
    </dgm:pt>
    <dgm:pt modelId="{524A7B4D-DBDC-4567-B840-8E1FBB670E12}" type="pres">
      <dgm:prSet presAssocID="{5F9A11E3-0E9C-4144-96AB-87AB1DB40B86}" presName="Name1" presStyleCnt="0"/>
      <dgm:spPr/>
    </dgm:pt>
    <dgm:pt modelId="{2048C4AF-3895-498C-A743-1C59000EDCFF}" type="pres">
      <dgm:prSet presAssocID="{5F9A11E3-0E9C-4144-96AB-87AB1DB40B86}" presName="cycle" presStyleCnt="0"/>
      <dgm:spPr/>
    </dgm:pt>
    <dgm:pt modelId="{E993F43C-C8C9-4874-9B51-0643FE46E79A}" type="pres">
      <dgm:prSet presAssocID="{5F9A11E3-0E9C-4144-96AB-87AB1DB40B86}" presName="srcNode" presStyleLbl="node1" presStyleIdx="0" presStyleCnt="3"/>
      <dgm:spPr/>
    </dgm:pt>
    <dgm:pt modelId="{9DC41DC6-FB0F-4115-AA43-5BACE594F162}" type="pres">
      <dgm:prSet presAssocID="{5F9A11E3-0E9C-4144-96AB-87AB1DB40B86}" presName="conn" presStyleLbl="parChTrans1D2" presStyleIdx="0" presStyleCnt="1"/>
      <dgm:spPr/>
    </dgm:pt>
    <dgm:pt modelId="{5865D439-8918-41D8-BAD4-F5CC7AE49F47}" type="pres">
      <dgm:prSet presAssocID="{5F9A11E3-0E9C-4144-96AB-87AB1DB40B86}" presName="extraNode" presStyleLbl="node1" presStyleIdx="0" presStyleCnt="3"/>
      <dgm:spPr/>
    </dgm:pt>
    <dgm:pt modelId="{3DA67AE8-6467-4292-A8D4-7256F1A59D91}" type="pres">
      <dgm:prSet presAssocID="{5F9A11E3-0E9C-4144-96AB-87AB1DB40B86}" presName="dstNode" presStyleLbl="node1" presStyleIdx="0" presStyleCnt="3"/>
      <dgm:spPr/>
    </dgm:pt>
    <dgm:pt modelId="{6F141730-B76D-4251-8211-FBD598265072}" type="pres">
      <dgm:prSet presAssocID="{77F34B2C-EE68-4014-A745-FEF8D73BBCB6}" presName="text_1" presStyleLbl="node1" presStyleIdx="0" presStyleCnt="3">
        <dgm:presLayoutVars>
          <dgm:bulletEnabled val="1"/>
        </dgm:presLayoutVars>
      </dgm:prSet>
      <dgm:spPr/>
    </dgm:pt>
    <dgm:pt modelId="{6DF2F564-CE38-41E1-9469-425CFBCAC9C3}" type="pres">
      <dgm:prSet presAssocID="{77F34B2C-EE68-4014-A745-FEF8D73BBCB6}" presName="accent_1" presStyleCnt="0"/>
      <dgm:spPr/>
    </dgm:pt>
    <dgm:pt modelId="{A150F820-064B-42C1-AF0B-99789B9D4638}" type="pres">
      <dgm:prSet presAssocID="{77F34B2C-EE68-4014-A745-FEF8D73BBCB6}" presName="accentRepeatNode" presStyleLbl="solidFgAcc1" presStyleIdx="0" presStyleCnt="3"/>
      <dgm:spPr/>
    </dgm:pt>
    <dgm:pt modelId="{3A49B046-B067-45EF-889D-D661F7BDF8B3}" type="pres">
      <dgm:prSet presAssocID="{497800D3-BB89-45C5-B403-A2893E15DA78}" presName="text_2" presStyleLbl="node1" presStyleIdx="1" presStyleCnt="3">
        <dgm:presLayoutVars>
          <dgm:bulletEnabled val="1"/>
        </dgm:presLayoutVars>
      </dgm:prSet>
      <dgm:spPr/>
    </dgm:pt>
    <dgm:pt modelId="{CFCAA249-1654-49C2-8B17-F764FE3A47EC}" type="pres">
      <dgm:prSet presAssocID="{497800D3-BB89-45C5-B403-A2893E15DA78}" presName="accent_2" presStyleCnt="0"/>
      <dgm:spPr/>
    </dgm:pt>
    <dgm:pt modelId="{B266164B-BC9E-47BA-BE51-85EC67A92E27}" type="pres">
      <dgm:prSet presAssocID="{497800D3-BB89-45C5-B403-A2893E15DA78}" presName="accentRepeatNode" presStyleLbl="solidFgAcc1" presStyleIdx="1" presStyleCnt="3"/>
      <dgm:spPr/>
    </dgm:pt>
    <dgm:pt modelId="{0EDFC47F-8B33-4303-B307-2674E57A2C59}" type="pres">
      <dgm:prSet presAssocID="{DCF6EC6A-F967-4E49-AFA2-CCEC5CA526B0}" presName="text_3" presStyleLbl="node1" presStyleIdx="2" presStyleCnt="3">
        <dgm:presLayoutVars>
          <dgm:bulletEnabled val="1"/>
        </dgm:presLayoutVars>
      </dgm:prSet>
      <dgm:spPr/>
    </dgm:pt>
    <dgm:pt modelId="{7B0AA3E9-8EC2-4839-B3DB-29E725F2B51B}" type="pres">
      <dgm:prSet presAssocID="{DCF6EC6A-F967-4E49-AFA2-CCEC5CA526B0}" presName="accent_3" presStyleCnt="0"/>
      <dgm:spPr/>
    </dgm:pt>
    <dgm:pt modelId="{7B1EB7A7-C088-4ED0-9495-5482EFAED2AB}" type="pres">
      <dgm:prSet presAssocID="{DCF6EC6A-F967-4E49-AFA2-CCEC5CA526B0}" presName="accentRepeatNode" presStyleLbl="solidFgAcc1" presStyleIdx="2" presStyleCnt="3"/>
      <dgm:spPr/>
    </dgm:pt>
  </dgm:ptLst>
  <dgm:cxnLst>
    <dgm:cxn modelId="{EA599F0C-8FAE-4431-AC62-5D3DB48DBD58}" type="presOf" srcId="{7B81D44E-FA42-46D9-AC77-7D8508079905}" destId="{9DC41DC6-FB0F-4115-AA43-5BACE594F162}" srcOrd="0" destOrd="0" presId="urn:microsoft.com/office/officeart/2008/layout/VerticalCurvedList"/>
    <dgm:cxn modelId="{41267316-947B-487D-876D-2881A51667B4}" srcId="{5F9A11E3-0E9C-4144-96AB-87AB1DB40B86}" destId="{497800D3-BB89-45C5-B403-A2893E15DA78}" srcOrd="1" destOrd="0" parTransId="{862B8312-16FE-4583-9058-9F6EC278848A}" sibTransId="{B3403C26-C130-4DA6-AB25-983E70A31806}"/>
    <dgm:cxn modelId="{BF5A041F-AA25-44CE-B972-C9587727AA16}" srcId="{5F9A11E3-0E9C-4144-96AB-87AB1DB40B86}" destId="{77F34B2C-EE68-4014-A745-FEF8D73BBCB6}" srcOrd="0" destOrd="0" parTransId="{D7F19BED-21C1-443D-BEE3-80B08A9A6E24}" sibTransId="{7B81D44E-FA42-46D9-AC77-7D8508079905}"/>
    <dgm:cxn modelId="{8B8D9621-C5FE-40D0-800F-8163C1E02FD1}" type="presOf" srcId="{5F9A11E3-0E9C-4144-96AB-87AB1DB40B86}" destId="{CDAAB0C1-A8E1-48FB-A014-7DEE27EBF387}" srcOrd="0" destOrd="0" presId="urn:microsoft.com/office/officeart/2008/layout/VerticalCurvedList"/>
    <dgm:cxn modelId="{6D2A9AB8-1437-42F2-B632-A1FB2437428B}" type="presOf" srcId="{497800D3-BB89-45C5-B403-A2893E15DA78}" destId="{3A49B046-B067-45EF-889D-D661F7BDF8B3}" srcOrd="0" destOrd="0" presId="urn:microsoft.com/office/officeart/2008/layout/VerticalCurvedList"/>
    <dgm:cxn modelId="{D873E5BD-CB92-45A3-92B5-6563C8A12369}" type="presOf" srcId="{77F34B2C-EE68-4014-A745-FEF8D73BBCB6}" destId="{6F141730-B76D-4251-8211-FBD598265072}" srcOrd="0" destOrd="0" presId="urn:microsoft.com/office/officeart/2008/layout/VerticalCurvedList"/>
    <dgm:cxn modelId="{88F58FED-4B41-4B84-BC1F-F7E78436E964}" srcId="{5F9A11E3-0E9C-4144-96AB-87AB1DB40B86}" destId="{DCF6EC6A-F967-4E49-AFA2-CCEC5CA526B0}" srcOrd="2" destOrd="0" parTransId="{8EF6A2C8-2944-4E2B-8513-A3F0ACA490E5}" sibTransId="{02748129-909F-4E92-BA02-B6FDD2957D8C}"/>
    <dgm:cxn modelId="{407842F8-E470-49DC-8D5C-6C7DAB79D327}" type="presOf" srcId="{DCF6EC6A-F967-4E49-AFA2-CCEC5CA526B0}" destId="{0EDFC47F-8B33-4303-B307-2674E57A2C59}" srcOrd="0" destOrd="0" presId="urn:microsoft.com/office/officeart/2008/layout/VerticalCurvedList"/>
    <dgm:cxn modelId="{2FF8B7BB-E7F7-49C4-BAA6-DF41390087E9}" type="presParOf" srcId="{CDAAB0C1-A8E1-48FB-A014-7DEE27EBF387}" destId="{524A7B4D-DBDC-4567-B840-8E1FBB670E12}" srcOrd="0" destOrd="0" presId="urn:microsoft.com/office/officeart/2008/layout/VerticalCurvedList"/>
    <dgm:cxn modelId="{5DEABD31-CBA5-4332-8B42-F6DDCD446C91}" type="presParOf" srcId="{524A7B4D-DBDC-4567-B840-8E1FBB670E12}" destId="{2048C4AF-3895-498C-A743-1C59000EDCFF}" srcOrd="0" destOrd="0" presId="urn:microsoft.com/office/officeart/2008/layout/VerticalCurvedList"/>
    <dgm:cxn modelId="{67E09B7F-5345-4A5C-BF82-76F66FEF5BFA}" type="presParOf" srcId="{2048C4AF-3895-498C-A743-1C59000EDCFF}" destId="{E993F43C-C8C9-4874-9B51-0643FE46E79A}" srcOrd="0" destOrd="0" presId="urn:microsoft.com/office/officeart/2008/layout/VerticalCurvedList"/>
    <dgm:cxn modelId="{09114383-C32E-4BF2-8F6A-9A247682BDB8}" type="presParOf" srcId="{2048C4AF-3895-498C-A743-1C59000EDCFF}" destId="{9DC41DC6-FB0F-4115-AA43-5BACE594F162}" srcOrd="1" destOrd="0" presId="urn:microsoft.com/office/officeart/2008/layout/VerticalCurvedList"/>
    <dgm:cxn modelId="{BA4B0A8B-C319-42E2-92CB-861594C125FA}" type="presParOf" srcId="{2048C4AF-3895-498C-A743-1C59000EDCFF}" destId="{5865D439-8918-41D8-BAD4-F5CC7AE49F47}" srcOrd="2" destOrd="0" presId="urn:microsoft.com/office/officeart/2008/layout/VerticalCurvedList"/>
    <dgm:cxn modelId="{FE47DDD9-37DC-43EE-89E0-092BB4A8D8FC}" type="presParOf" srcId="{2048C4AF-3895-498C-A743-1C59000EDCFF}" destId="{3DA67AE8-6467-4292-A8D4-7256F1A59D91}" srcOrd="3" destOrd="0" presId="urn:microsoft.com/office/officeart/2008/layout/VerticalCurvedList"/>
    <dgm:cxn modelId="{67C6A7C5-1F9B-432A-A328-EE6C627DD70E}" type="presParOf" srcId="{524A7B4D-DBDC-4567-B840-8E1FBB670E12}" destId="{6F141730-B76D-4251-8211-FBD598265072}" srcOrd="1" destOrd="0" presId="urn:microsoft.com/office/officeart/2008/layout/VerticalCurvedList"/>
    <dgm:cxn modelId="{67B0AC8A-B124-48D6-8298-E12D14985F8D}" type="presParOf" srcId="{524A7B4D-DBDC-4567-B840-8E1FBB670E12}" destId="{6DF2F564-CE38-41E1-9469-425CFBCAC9C3}" srcOrd="2" destOrd="0" presId="urn:microsoft.com/office/officeart/2008/layout/VerticalCurvedList"/>
    <dgm:cxn modelId="{7274C2F2-02D2-415B-9B46-12A4A5280006}" type="presParOf" srcId="{6DF2F564-CE38-41E1-9469-425CFBCAC9C3}" destId="{A150F820-064B-42C1-AF0B-99789B9D4638}" srcOrd="0" destOrd="0" presId="urn:microsoft.com/office/officeart/2008/layout/VerticalCurvedList"/>
    <dgm:cxn modelId="{62980F2E-D04D-47DD-87E4-0BF566A2BA8F}" type="presParOf" srcId="{524A7B4D-DBDC-4567-B840-8E1FBB670E12}" destId="{3A49B046-B067-45EF-889D-D661F7BDF8B3}" srcOrd="3" destOrd="0" presId="urn:microsoft.com/office/officeart/2008/layout/VerticalCurvedList"/>
    <dgm:cxn modelId="{2EF1E0B0-F347-4B3C-AB44-8C8E60F68066}" type="presParOf" srcId="{524A7B4D-DBDC-4567-B840-8E1FBB670E12}" destId="{CFCAA249-1654-49C2-8B17-F764FE3A47EC}" srcOrd="4" destOrd="0" presId="urn:microsoft.com/office/officeart/2008/layout/VerticalCurvedList"/>
    <dgm:cxn modelId="{5856E431-99E6-4C0A-ACFF-AE2BF287431D}" type="presParOf" srcId="{CFCAA249-1654-49C2-8B17-F764FE3A47EC}" destId="{B266164B-BC9E-47BA-BE51-85EC67A92E27}" srcOrd="0" destOrd="0" presId="urn:microsoft.com/office/officeart/2008/layout/VerticalCurvedList"/>
    <dgm:cxn modelId="{6FBEE4C4-D5DA-42C7-B87A-CA7D3FD5940E}" type="presParOf" srcId="{524A7B4D-DBDC-4567-B840-8E1FBB670E12}" destId="{0EDFC47F-8B33-4303-B307-2674E57A2C59}" srcOrd="5" destOrd="0" presId="urn:microsoft.com/office/officeart/2008/layout/VerticalCurvedList"/>
    <dgm:cxn modelId="{04FE5CA3-2CFC-41F8-9B35-6B9C1FA06E07}" type="presParOf" srcId="{524A7B4D-DBDC-4567-B840-8E1FBB670E12}" destId="{7B0AA3E9-8EC2-4839-B3DB-29E725F2B51B}" srcOrd="6" destOrd="0" presId="urn:microsoft.com/office/officeart/2008/layout/VerticalCurvedList"/>
    <dgm:cxn modelId="{BEF9F954-8CAD-488D-B828-F0D5DE8313C4}" type="presParOf" srcId="{7B0AA3E9-8EC2-4839-B3DB-29E725F2B51B}" destId="{7B1EB7A7-C088-4ED0-9495-5482EFAED2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9A11E3-0E9C-4144-96AB-87AB1DB40B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3DAA815-44FD-4984-98E6-D18B809805E0}">
      <dgm:prSet/>
      <dgm:spPr/>
      <dgm:t>
        <a:bodyPr/>
        <a:lstStyle/>
        <a:p>
          <a:pPr rtl="0"/>
          <a:r>
            <a:rPr lang="es-ES" dirty="0"/>
            <a:t>Disponen de un identificador de autor persistente e inequívoco que le permite </a:t>
          </a:r>
          <a:r>
            <a:rPr lang="es-ES" b="1" dirty="0"/>
            <a:t>distinguir claramente cuál es su producción científico-técnica</a:t>
          </a:r>
          <a:r>
            <a:rPr lang="es-ES" dirty="0"/>
            <a:t>, independientemente de que se desarrolle en una o varias instituciones.</a:t>
          </a:r>
        </a:p>
      </dgm:t>
    </dgm:pt>
    <dgm:pt modelId="{13ABDB99-14E6-468F-948A-90245C1F7D3B}" type="parTrans" cxnId="{CD1375CC-920D-4563-B01A-DB8CA98460BD}">
      <dgm:prSet/>
      <dgm:spPr/>
      <dgm:t>
        <a:bodyPr/>
        <a:lstStyle/>
        <a:p>
          <a:endParaRPr lang="es-ES"/>
        </a:p>
      </dgm:t>
    </dgm:pt>
    <dgm:pt modelId="{ACA6E3D4-B10A-4E47-9D1B-0729B9312B1A}" type="sibTrans" cxnId="{CD1375CC-920D-4563-B01A-DB8CA98460BD}">
      <dgm:prSet/>
      <dgm:spPr/>
      <dgm:t>
        <a:bodyPr/>
        <a:lstStyle/>
        <a:p>
          <a:endParaRPr lang="es-ES"/>
        </a:p>
      </dgm:t>
    </dgm:pt>
    <dgm:pt modelId="{663128A3-382A-4A18-B7A3-C251CA7483C7}">
      <dgm:prSet/>
      <dgm:spPr/>
      <dgm:t>
        <a:bodyPr/>
        <a:lstStyle/>
        <a:p>
          <a:pPr rtl="0"/>
          <a:r>
            <a:rPr lang="es-ES" b="1" dirty="0"/>
            <a:t>Se evitan confusiones relacionadas con la autoría </a:t>
          </a:r>
          <a:r>
            <a:rPr lang="es-ES" dirty="0"/>
            <a:t>de actividades de investigación llevadas a cabo por investigadores diferentes con nombres personales coincidentes o semejantes. </a:t>
          </a:r>
        </a:p>
      </dgm:t>
    </dgm:pt>
    <dgm:pt modelId="{EB2B8578-D9B2-4A3E-88F8-5635046D43A5}" type="parTrans" cxnId="{32733816-B18B-4792-B34F-9A94E24C5866}">
      <dgm:prSet/>
      <dgm:spPr/>
      <dgm:t>
        <a:bodyPr/>
        <a:lstStyle/>
        <a:p>
          <a:endParaRPr lang="es-ES"/>
        </a:p>
      </dgm:t>
    </dgm:pt>
    <dgm:pt modelId="{30E23311-3527-489B-A1B4-5C63B712A4F2}" type="sibTrans" cxnId="{32733816-B18B-4792-B34F-9A94E24C5866}">
      <dgm:prSet/>
      <dgm:spPr/>
      <dgm:t>
        <a:bodyPr/>
        <a:lstStyle/>
        <a:p>
          <a:endParaRPr lang="es-ES"/>
        </a:p>
      </dgm:t>
    </dgm:pt>
    <dgm:pt modelId="{C82AED50-742E-4B9A-89FD-06AC53E5E03F}">
      <dgm:prSet/>
      <dgm:spPr/>
      <dgm:t>
        <a:bodyPr/>
        <a:lstStyle/>
        <a:p>
          <a:r>
            <a:rPr lang="es-ES" dirty="0"/>
            <a:t>La identificación de la producción a través de ORCID garantiza </a:t>
          </a:r>
          <a:r>
            <a:rPr lang="es-ES" b="1" dirty="0"/>
            <a:t>asimismo una interacción correcta entre los diversos sistemas de recuperación de información existentes </a:t>
          </a:r>
          <a:r>
            <a:rPr lang="es-ES" dirty="0"/>
            <a:t>como por ejemplo las bases de datos bibliográficas</a:t>
          </a:r>
        </a:p>
      </dgm:t>
    </dgm:pt>
    <dgm:pt modelId="{90BC0E3D-2A42-4580-BA9C-E6B3E9202848}" type="parTrans" cxnId="{284B8083-1C35-4547-B021-C2AECBE17E08}">
      <dgm:prSet/>
      <dgm:spPr/>
      <dgm:t>
        <a:bodyPr/>
        <a:lstStyle/>
        <a:p>
          <a:endParaRPr lang="es-ES"/>
        </a:p>
      </dgm:t>
    </dgm:pt>
    <dgm:pt modelId="{1A9FBAB8-14C7-4DFD-A24E-F7B1769FBDC6}" type="sibTrans" cxnId="{284B8083-1C35-4547-B021-C2AECBE17E08}">
      <dgm:prSet/>
      <dgm:spPr/>
      <dgm:t>
        <a:bodyPr/>
        <a:lstStyle/>
        <a:p>
          <a:endParaRPr lang="es-ES"/>
        </a:p>
      </dgm:t>
    </dgm:pt>
    <dgm:pt modelId="{F3CCCBE6-54A2-439E-B37A-725E114613C7}">
      <dgm:prSet/>
      <dgm:spPr/>
      <dgm:t>
        <a:bodyPr/>
        <a:lstStyle/>
        <a:p>
          <a:r>
            <a:rPr lang="es-ES" dirty="0"/>
            <a:t>ORCID integra el identificador en ciclos de trabajo propios de la </a:t>
          </a:r>
          <a:r>
            <a:rPr lang="es-ES" b="1" dirty="0"/>
            <a:t>comunicación científica </a:t>
          </a:r>
          <a:r>
            <a:rPr lang="es-ES" dirty="0"/>
            <a:t>tales como el envío de artículos a los editores para su publicación</a:t>
          </a:r>
        </a:p>
      </dgm:t>
    </dgm:pt>
    <dgm:pt modelId="{077DC0AC-CC14-4F55-A88F-BEB226368D8B}" type="parTrans" cxnId="{6F632148-E41E-4585-9946-D2944B52054A}">
      <dgm:prSet/>
      <dgm:spPr/>
      <dgm:t>
        <a:bodyPr/>
        <a:lstStyle/>
        <a:p>
          <a:endParaRPr lang="es-ES"/>
        </a:p>
      </dgm:t>
    </dgm:pt>
    <dgm:pt modelId="{F31334F0-FB6D-4D50-A0E4-BF742F94317E}" type="sibTrans" cxnId="{6F632148-E41E-4585-9946-D2944B52054A}">
      <dgm:prSet/>
      <dgm:spPr/>
      <dgm:t>
        <a:bodyPr/>
        <a:lstStyle/>
        <a:p>
          <a:endParaRPr lang="es-ES"/>
        </a:p>
      </dgm:t>
    </dgm:pt>
    <dgm:pt modelId="{3C5A0F47-4369-4F0E-B45D-23A1BD5C9076}">
      <dgm:prSet/>
      <dgm:spPr/>
      <dgm:t>
        <a:bodyPr/>
        <a:lstStyle/>
        <a:p>
          <a:r>
            <a:rPr lang="es-ES" dirty="0"/>
            <a:t>ORCID es  un identificador necesario para la </a:t>
          </a:r>
          <a:r>
            <a:rPr lang="es-ES" b="1" dirty="0"/>
            <a:t>participación en convocatorias y ayudas</a:t>
          </a:r>
          <a:r>
            <a:rPr lang="es-ES" dirty="0"/>
            <a:t>, tanto del ámbito nacional como internacionales.</a:t>
          </a:r>
        </a:p>
      </dgm:t>
    </dgm:pt>
    <dgm:pt modelId="{4A871B8F-724B-4843-A3E7-BCABDBC2D275}" type="parTrans" cxnId="{AE2EBEB9-FF53-4BD6-99CF-4204E220C91E}">
      <dgm:prSet/>
      <dgm:spPr/>
      <dgm:t>
        <a:bodyPr/>
        <a:lstStyle/>
        <a:p>
          <a:endParaRPr lang="es-ES"/>
        </a:p>
      </dgm:t>
    </dgm:pt>
    <dgm:pt modelId="{ED3EEF24-92BF-4BA9-8753-3C0142FB1EBC}" type="sibTrans" cxnId="{AE2EBEB9-FF53-4BD6-99CF-4204E220C91E}">
      <dgm:prSet/>
      <dgm:spPr/>
      <dgm:t>
        <a:bodyPr/>
        <a:lstStyle/>
        <a:p>
          <a:endParaRPr lang="es-ES"/>
        </a:p>
      </dgm:t>
    </dgm:pt>
    <dgm:pt modelId="{CDAAB0C1-A8E1-48FB-A014-7DEE27EBF387}" type="pres">
      <dgm:prSet presAssocID="{5F9A11E3-0E9C-4144-96AB-87AB1DB40B86}" presName="Name0" presStyleCnt="0">
        <dgm:presLayoutVars>
          <dgm:chMax val="7"/>
          <dgm:chPref val="7"/>
          <dgm:dir/>
        </dgm:presLayoutVars>
      </dgm:prSet>
      <dgm:spPr/>
    </dgm:pt>
    <dgm:pt modelId="{524A7B4D-DBDC-4567-B840-8E1FBB670E12}" type="pres">
      <dgm:prSet presAssocID="{5F9A11E3-0E9C-4144-96AB-87AB1DB40B86}" presName="Name1" presStyleCnt="0"/>
      <dgm:spPr/>
    </dgm:pt>
    <dgm:pt modelId="{2048C4AF-3895-498C-A743-1C59000EDCFF}" type="pres">
      <dgm:prSet presAssocID="{5F9A11E3-0E9C-4144-96AB-87AB1DB40B86}" presName="cycle" presStyleCnt="0"/>
      <dgm:spPr/>
    </dgm:pt>
    <dgm:pt modelId="{E993F43C-C8C9-4874-9B51-0643FE46E79A}" type="pres">
      <dgm:prSet presAssocID="{5F9A11E3-0E9C-4144-96AB-87AB1DB40B86}" presName="srcNode" presStyleLbl="node1" presStyleIdx="0" presStyleCnt="5"/>
      <dgm:spPr/>
    </dgm:pt>
    <dgm:pt modelId="{9DC41DC6-FB0F-4115-AA43-5BACE594F162}" type="pres">
      <dgm:prSet presAssocID="{5F9A11E3-0E9C-4144-96AB-87AB1DB40B86}" presName="conn" presStyleLbl="parChTrans1D2" presStyleIdx="0" presStyleCnt="1"/>
      <dgm:spPr/>
    </dgm:pt>
    <dgm:pt modelId="{5865D439-8918-41D8-BAD4-F5CC7AE49F47}" type="pres">
      <dgm:prSet presAssocID="{5F9A11E3-0E9C-4144-96AB-87AB1DB40B86}" presName="extraNode" presStyleLbl="node1" presStyleIdx="0" presStyleCnt="5"/>
      <dgm:spPr/>
    </dgm:pt>
    <dgm:pt modelId="{3DA67AE8-6467-4292-A8D4-7256F1A59D91}" type="pres">
      <dgm:prSet presAssocID="{5F9A11E3-0E9C-4144-96AB-87AB1DB40B86}" presName="dstNode" presStyleLbl="node1" presStyleIdx="0" presStyleCnt="5"/>
      <dgm:spPr/>
    </dgm:pt>
    <dgm:pt modelId="{C3C2D1D9-C93B-4BE7-AAE9-4F7D8FD17ADB}" type="pres">
      <dgm:prSet presAssocID="{B3DAA815-44FD-4984-98E6-D18B809805E0}" presName="text_1" presStyleLbl="node1" presStyleIdx="0" presStyleCnt="5">
        <dgm:presLayoutVars>
          <dgm:bulletEnabled val="1"/>
        </dgm:presLayoutVars>
      </dgm:prSet>
      <dgm:spPr/>
    </dgm:pt>
    <dgm:pt modelId="{07B33A87-9233-47F5-B081-CE3CF4AAD06E}" type="pres">
      <dgm:prSet presAssocID="{B3DAA815-44FD-4984-98E6-D18B809805E0}" presName="accent_1" presStyleCnt="0"/>
      <dgm:spPr/>
    </dgm:pt>
    <dgm:pt modelId="{85F0F202-6B9E-4F8C-94E3-7287CB22DB87}" type="pres">
      <dgm:prSet presAssocID="{B3DAA815-44FD-4984-98E6-D18B809805E0}" presName="accentRepeatNode" presStyleLbl="solidFgAcc1" presStyleIdx="0" presStyleCnt="5"/>
      <dgm:spPr/>
    </dgm:pt>
    <dgm:pt modelId="{8798FDF5-5354-4D26-8980-4A9F2C102BD1}" type="pres">
      <dgm:prSet presAssocID="{663128A3-382A-4A18-B7A3-C251CA7483C7}" presName="text_2" presStyleLbl="node1" presStyleIdx="1" presStyleCnt="5">
        <dgm:presLayoutVars>
          <dgm:bulletEnabled val="1"/>
        </dgm:presLayoutVars>
      </dgm:prSet>
      <dgm:spPr/>
    </dgm:pt>
    <dgm:pt modelId="{AD6B18DB-BD87-4496-83CC-C0E7B4303617}" type="pres">
      <dgm:prSet presAssocID="{663128A3-382A-4A18-B7A3-C251CA7483C7}" presName="accent_2" presStyleCnt="0"/>
      <dgm:spPr/>
    </dgm:pt>
    <dgm:pt modelId="{1299BB4C-DAA9-4D45-9300-C4F88FA43D37}" type="pres">
      <dgm:prSet presAssocID="{663128A3-382A-4A18-B7A3-C251CA7483C7}" presName="accentRepeatNode" presStyleLbl="solidFgAcc1" presStyleIdx="1" presStyleCnt="5"/>
      <dgm:spPr/>
    </dgm:pt>
    <dgm:pt modelId="{8675E7E8-7F1B-432B-9B4C-603096B456E1}" type="pres">
      <dgm:prSet presAssocID="{C82AED50-742E-4B9A-89FD-06AC53E5E03F}" presName="text_3" presStyleLbl="node1" presStyleIdx="2" presStyleCnt="5">
        <dgm:presLayoutVars>
          <dgm:bulletEnabled val="1"/>
        </dgm:presLayoutVars>
      </dgm:prSet>
      <dgm:spPr/>
    </dgm:pt>
    <dgm:pt modelId="{5B43999D-68CD-4641-BDC1-8ED6AC6D477E}" type="pres">
      <dgm:prSet presAssocID="{C82AED50-742E-4B9A-89FD-06AC53E5E03F}" presName="accent_3" presStyleCnt="0"/>
      <dgm:spPr/>
    </dgm:pt>
    <dgm:pt modelId="{4EB10F43-D00A-4A86-80A5-31A764572567}" type="pres">
      <dgm:prSet presAssocID="{C82AED50-742E-4B9A-89FD-06AC53E5E03F}" presName="accentRepeatNode" presStyleLbl="solidFgAcc1" presStyleIdx="2" presStyleCnt="5"/>
      <dgm:spPr/>
    </dgm:pt>
    <dgm:pt modelId="{6AF5F89B-1455-49FC-8960-AD74D3304379}" type="pres">
      <dgm:prSet presAssocID="{F3CCCBE6-54A2-439E-B37A-725E114613C7}" presName="text_4" presStyleLbl="node1" presStyleIdx="3" presStyleCnt="5">
        <dgm:presLayoutVars>
          <dgm:bulletEnabled val="1"/>
        </dgm:presLayoutVars>
      </dgm:prSet>
      <dgm:spPr/>
    </dgm:pt>
    <dgm:pt modelId="{21D06211-B145-4F19-92C6-202F97D37006}" type="pres">
      <dgm:prSet presAssocID="{F3CCCBE6-54A2-439E-B37A-725E114613C7}" presName="accent_4" presStyleCnt="0"/>
      <dgm:spPr/>
    </dgm:pt>
    <dgm:pt modelId="{B3DCD592-4FAD-4435-81CA-772A480533CE}" type="pres">
      <dgm:prSet presAssocID="{F3CCCBE6-54A2-439E-B37A-725E114613C7}" presName="accentRepeatNode" presStyleLbl="solidFgAcc1" presStyleIdx="3" presStyleCnt="5"/>
      <dgm:spPr/>
    </dgm:pt>
    <dgm:pt modelId="{35F5AD82-95AD-4C17-8DB4-E1B0453C8B3D}" type="pres">
      <dgm:prSet presAssocID="{3C5A0F47-4369-4F0E-B45D-23A1BD5C9076}" presName="text_5" presStyleLbl="node1" presStyleIdx="4" presStyleCnt="5">
        <dgm:presLayoutVars>
          <dgm:bulletEnabled val="1"/>
        </dgm:presLayoutVars>
      </dgm:prSet>
      <dgm:spPr/>
    </dgm:pt>
    <dgm:pt modelId="{EFBE074F-B250-4D1A-9B87-DAF484834746}" type="pres">
      <dgm:prSet presAssocID="{3C5A0F47-4369-4F0E-B45D-23A1BD5C9076}" presName="accent_5" presStyleCnt="0"/>
      <dgm:spPr/>
    </dgm:pt>
    <dgm:pt modelId="{482B4A56-4C03-4C92-8E79-4A882070CFA3}" type="pres">
      <dgm:prSet presAssocID="{3C5A0F47-4369-4F0E-B45D-23A1BD5C9076}" presName="accentRepeatNode" presStyleLbl="solidFgAcc1" presStyleIdx="4" presStyleCnt="5"/>
      <dgm:spPr/>
    </dgm:pt>
  </dgm:ptLst>
  <dgm:cxnLst>
    <dgm:cxn modelId="{32733816-B18B-4792-B34F-9A94E24C5866}" srcId="{5F9A11E3-0E9C-4144-96AB-87AB1DB40B86}" destId="{663128A3-382A-4A18-B7A3-C251CA7483C7}" srcOrd="1" destOrd="0" parTransId="{EB2B8578-D9B2-4A3E-88F8-5635046D43A5}" sibTransId="{30E23311-3527-489B-A1B4-5C63B712A4F2}"/>
    <dgm:cxn modelId="{8B8D9621-C5FE-40D0-800F-8163C1E02FD1}" type="presOf" srcId="{5F9A11E3-0E9C-4144-96AB-87AB1DB40B86}" destId="{CDAAB0C1-A8E1-48FB-A014-7DEE27EBF387}" srcOrd="0" destOrd="0" presId="urn:microsoft.com/office/officeart/2008/layout/VerticalCurvedList"/>
    <dgm:cxn modelId="{E6FFE626-95A6-4A65-999B-153FC17512A0}" type="presOf" srcId="{B3DAA815-44FD-4984-98E6-D18B809805E0}" destId="{C3C2D1D9-C93B-4BE7-AAE9-4F7D8FD17ADB}" srcOrd="0" destOrd="0" presId="urn:microsoft.com/office/officeart/2008/layout/VerticalCurvedList"/>
    <dgm:cxn modelId="{46B43A63-E115-4631-B9FB-721D0F72617E}" type="presOf" srcId="{F3CCCBE6-54A2-439E-B37A-725E114613C7}" destId="{6AF5F89B-1455-49FC-8960-AD74D3304379}" srcOrd="0" destOrd="0" presId="urn:microsoft.com/office/officeart/2008/layout/VerticalCurvedList"/>
    <dgm:cxn modelId="{6F632148-E41E-4585-9946-D2944B52054A}" srcId="{5F9A11E3-0E9C-4144-96AB-87AB1DB40B86}" destId="{F3CCCBE6-54A2-439E-B37A-725E114613C7}" srcOrd="3" destOrd="0" parTransId="{077DC0AC-CC14-4F55-A88F-BEB226368D8B}" sibTransId="{F31334F0-FB6D-4D50-A0E4-BF742F94317E}"/>
    <dgm:cxn modelId="{CA460658-111F-432B-BE08-CCCD469B3F3E}" type="presOf" srcId="{3C5A0F47-4369-4F0E-B45D-23A1BD5C9076}" destId="{35F5AD82-95AD-4C17-8DB4-E1B0453C8B3D}" srcOrd="0" destOrd="0" presId="urn:microsoft.com/office/officeart/2008/layout/VerticalCurvedList"/>
    <dgm:cxn modelId="{8957E47A-338C-4910-AA64-9062B2BD228D}" type="presOf" srcId="{663128A3-382A-4A18-B7A3-C251CA7483C7}" destId="{8798FDF5-5354-4D26-8980-4A9F2C102BD1}" srcOrd="0" destOrd="0" presId="urn:microsoft.com/office/officeart/2008/layout/VerticalCurvedList"/>
    <dgm:cxn modelId="{284B8083-1C35-4547-B021-C2AECBE17E08}" srcId="{5F9A11E3-0E9C-4144-96AB-87AB1DB40B86}" destId="{C82AED50-742E-4B9A-89FD-06AC53E5E03F}" srcOrd="2" destOrd="0" parTransId="{90BC0E3D-2A42-4580-BA9C-E6B3E9202848}" sibTransId="{1A9FBAB8-14C7-4DFD-A24E-F7B1769FBDC6}"/>
    <dgm:cxn modelId="{AE2EBEB9-FF53-4BD6-99CF-4204E220C91E}" srcId="{5F9A11E3-0E9C-4144-96AB-87AB1DB40B86}" destId="{3C5A0F47-4369-4F0E-B45D-23A1BD5C9076}" srcOrd="4" destOrd="0" parTransId="{4A871B8F-724B-4843-A3E7-BCABDBC2D275}" sibTransId="{ED3EEF24-92BF-4BA9-8753-3C0142FB1EBC}"/>
    <dgm:cxn modelId="{CD1375CC-920D-4563-B01A-DB8CA98460BD}" srcId="{5F9A11E3-0E9C-4144-96AB-87AB1DB40B86}" destId="{B3DAA815-44FD-4984-98E6-D18B809805E0}" srcOrd="0" destOrd="0" parTransId="{13ABDB99-14E6-468F-948A-90245C1F7D3B}" sibTransId="{ACA6E3D4-B10A-4E47-9D1B-0729B9312B1A}"/>
    <dgm:cxn modelId="{0A191FE4-9FA0-4CFE-A72E-2FB348173388}" type="presOf" srcId="{ACA6E3D4-B10A-4E47-9D1B-0729B9312B1A}" destId="{9DC41DC6-FB0F-4115-AA43-5BACE594F162}" srcOrd="0" destOrd="0" presId="urn:microsoft.com/office/officeart/2008/layout/VerticalCurvedList"/>
    <dgm:cxn modelId="{479BFDF9-90CE-4749-A7A1-397B9E3557D3}" type="presOf" srcId="{C82AED50-742E-4B9A-89FD-06AC53E5E03F}" destId="{8675E7E8-7F1B-432B-9B4C-603096B456E1}" srcOrd="0" destOrd="0" presId="urn:microsoft.com/office/officeart/2008/layout/VerticalCurvedList"/>
    <dgm:cxn modelId="{2FF8B7BB-E7F7-49C4-BAA6-DF41390087E9}" type="presParOf" srcId="{CDAAB0C1-A8E1-48FB-A014-7DEE27EBF387}" destId="{524A7B4D-DBDC-4567-B840-8E1FBB670E12}" srcOrd="0" destOrd="0" presId="urn:microsoft.com/office/officeart/2008/layout/VerticalCurvedList"/>
    <dgm:cxn modelId="{5DEABD31-CBA5-4332-8B42-F6DDCD446C91}" type="presParOf" srcId="{524A7B4D-DBDC-4567-B840-8E1FBB670E12}" destId="{2048C4AF-3895-498C-A743-1C59000EDCFF}" srcOrd="0" destOrd="0" presId="urn:microsoft.com/office/officeart/2008/layout/VerticalCurvedList"/>
    <dgm:cxn modelId="{67E09B7F-5345-4A5C-BF82-76F66FEF5BFA}" type="presParOf" srcId="{2048C4AF-3895-498C-A743-1C59000EDCFF}" destId="{E993F43C-C8C9-4874-9B51-0643FE46E79A}" srcOrd="0" destOrd="0" presId="urn:microsoft.com/office/officeart/2008/layout/VerticalCurvedList"/>
    <dgm:cxn modelId="{09114383-C32E-4BF2-8F6A-9A247682BDB8}" type="presParOf" srcId="{2048C4AF-3895-498C-A743-1C59000EDCFF}" destId="{9DC41DC6-FB0F-4115-AA43-5BACE594F162}" srcOrd="1" destOrd="0" presId="urn:microsoft.com/office/officeart/2008/layout/VerticalCurvedList"/>
    <dgm:cxn modelId="{BA4B0A8B-C319-42E2-92CB-861594C125FA}" type="presParOf" srcId="{2048C4AF-3895-498C-A743-1C59000EDCFF}" destId="{5865D439-8918-41D8-BAD4-F5CC7AE49F47}" srcOrd="2" destOrd="0" presId="urn:microsoft.com/office/officeart/2008/layout/VerticalCurvedList"/>
    <dgm:cxn modelId="{FE47DDD9-37DC-43EE-89E0-092BB4A8D8FC}" type="presParOf" srcId="{2048C4AF-3895-498C-A743-1C59000EDCFF}" destId="{3DA67AE8-6467-4292-A8D4-7256F1A59D91}" srcOrd="3" destOrd="0" presId="urn:microsoft.com/office/officeart/2008/layout/VerticalCurvedList"/>
    <dgm:cxn modelId="{CE20BC46-F7A7-48BD-9C15-E9DE13DD478E}" type="presParOf" srcId="{524A7B4D-DBDC-4567-B840-8E1FBB670E12}" destId="{C3C2D1D9-C93B-4BE7-AAE9-4F7D8FD17ADB}" srcOrd="1" destOrd="0" presId="urn:microsoft.com/office/officeart/2008/layout/VerticalCurvedList"/>
    <dgm:cxn modelId="{191169CE-F0B9-4F54-92FA-C263A972B6E0}" type="presParOf" srcId="{524A7B4D-DBDC-4567-B840-8E1FBB670E12}" destId="{07B33A87-9233-47F5-B081-CE3CF4AAD06E}" srcOrd="2" destOrd="0" presId="urn:microsoft.com/office/officeart/2008/layout/VerticalCurvedList"/>
    <dgm:cxn modelId="{8F37385D-3771-4C20-8CD9-7E7FB660B841}" type="presParOf" srcId="{07B33A87-9233-47F5-B081-CE3CF4AAD06E}" destId="{85F0F202-6B9E-4F8C-94E3-7287CB22DB87}" srcOrd="0" destOrd="0" presId="urn:microsoft.com/office/officeart/2008/layout/VerticalCurvedList"/>
    <dgm:cxn modelId="{F7F98588-63F0-423C-9D1A-911427E6B35B}" type="presParOf" srcId="{524A7B4D-DBDC-4567-B840-8E1FBB670E12}" destId="{8798FDF5-5354-4D26-8980-4A9F2C102BD1}" srcOrd="3" destOrd="0" presId="urn:microsoft.com/office/officeart/2008/layout/VerticalCurvedList"/>
    <dgm:cxn modelId="{D75A42EC-A59E-4AA0-A5A2-9F9CB6752F22}" type="presParOf" srcId="{524A7B4D-DBDC-4567-B840-8E1FBB670E12}" destId="{AD6B18DB-BD87-4496-83CC-C0E7B4303617}" srcOrd="4" destOrd="0" presId="urn:microsoft.com/office/officeart/2008/layout/VerticalCurvedList"/>
    <dgm:cxn modelId="{14338090-EAE7-4794-8FB5-A73A2251B7A7}" type="presParOf" srcId="{AD6B18DB-BD87-4496-83CC-C0E7B4303617}" destId="{1299BB4C-DAA9-4D45-9300-C4F88FA43D37}" srcOrd="0" destOrd="0" presId="urn:microsoft.com/office/officeart/2008/layout/VerticalCurvedList"/>
    <dgm:cxn modelId="{8FA0CE97-4203-4F0D-A560-1C5D8D8220F8}" type="presParOf" srcId="{524A7B4D-DBDC-4567-B840-8E1FBB670E12}" destId="{8675E7E8-7F1B-432B-9B4C-603096B456E1}" srcOrd="5" destOrd="0" presId="urn:microsoft.com/office/officeart/2008/layout/VerticalCurvedList"/>
    <dgm:cxn modelId="{1D260B34-4A2D-47A1-9EC2-5A74C1CCC342}" type="presParOf" srcId="{524A7B4D-DBDC-4567-B840-8E1FBB670E12}" destId="{5B43999D-68CD-4641-BDC1-8ED6AC6D477E}" srcOrd="6" destOrd="0" presId="urn:microsoft.com/office/officeart/2008/layout/VerticalCurvedList"/>
    <dgm:cxn modelId="{6B3928B7-4F50-4717-AA47-0ACD16D23E7F}" type="presParOf" srcId="{5B43999D-68CD-4641-BDC1-8ED6AC6D477E}" destId="{4EB10F43-D00A-4A86-80A5-31A764572567}" srcOrd="0" destOrd="0" presId="urn:microsoft.com/office/officeart/2008/layout/VerticalCurvedList"/>
    <dgm:cxn modelId="{3272F14E-C31C-4918-B1E8-7961F8DFEECC}" type="presParOf" srcId="{524A7B4D-DBDC-4567-B840-8E1FBB670E12}" destId="{6AF5F89B-1455-49FC-8960-AD74D3304379}" srcOrd="7" destOrd="0" presId="urn:microsoft.com/office/officeart/2008/layout/VerticalCurvedList"/>
    <dgm:cxn modelId="{BA6266D6-9316-4DF0-9CA2-FF8679CA9947}" type="presParOf" srcId="{524A7B4D-DBDC-4567-B840-8E1FBB670E12}" destId="{21D06211-B145-4F19-92C6-202F97D37006}" srcOrd="8" destOrd="0" presId="urn:microsoft.com/office/officeart/2008/layout/VerticalCurvedList"/>
    <dgm:cxn modelId="{80E154E0-2380-4FD7-85CD-5B4DCFC70E3D}" type="presParOf" srcId="{21D06211-B145-4F19-92C6-202F97D37006}" destId="{B3DCD592-4FAD-4435-81CA-772A480533CE}" srcOrd="0" destOrd="0" presId="urn:microsoft.com/office/officeart/2008/layout/VerticalCurvedList"/>
    <dgm:cxn modelId="{9FC0F332-E473-4BD4-A10C-235670B21FFB}" type="presParOf" srcId="{524A7B4D-DBDC-4567-B840-8E1FBB670E12}" destId="{35F5AD82-95AD-4C17-8DB4-E1B0453C8B3D}" srcOrd="9" destOrd="0" presId="urn:microsoft.com/office/officeart/2008/layout/VerticalCurvedList"/>
    <dgm:cxn modelId="{5E3EFE4E-0E0E-4A0A-BB61-9615C365A383}" type="presParOf" srcId="{524A7B4D-DBDC-4567-B840-8E1FBB670E12}" destId="{EFBE074F-B250-4D1A-9B87-DAF484834746}" srcOrd="10" destOrd="0" presId="urn:microsoft.com/office/officeart/2008/layout/VerticalCurvedList"/>
    <dgm:cxn modelId="{B52C25A8-D111-4CD3-8F38-BE5C3F54A3B8}" type="presParOf" srcId="{EFBE074F-B250-4D1A-9B87-DAF484834746}" destId="{482B4A56-4C03-4C92-8E79-4A882070CF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A11E3-0E9C-4144-96AB-87AB1DB40B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4366EE6E-4223-4332-9F48-CA6399B34939}">
      <dgm:prSet/>
      <dgm:spPr/>
      <dgm:t>
        <a:bodyPr/>
        <a:lstStyle/>
        <a:p>
          <a:pPr rtl="0"/>
          <a:r>
            <a:rPr lang="es-ES" dirty="0"/>
            <a:t>Informar al VR Investigación y al equipo rectoral de la conveniencia de participar  en el proyecto ORCID</a:t>
          </a:r>
        </a:p>
      </dgm:t>
    </dgm:pt>
    <dgm:pt modelId="{687D6D9B-F030-48C2-A325-B58F32103613}" type="parTrans" cxnId="{1A046C0D-500A-4DC3-AD92-8A106C15FBF6}">
      <dgm:prSet/>
      <dgm:spPr/>
      <dgm:t>
        <a:bodyPr/>
        <a:lstStyle/>
        <a:p>
          <a:endParaRPr lang="es-ES"/>
        </a:p>
      </dgm:t>
    </dgm:pt>
    <dgm:pt modelId="{978E61F2-8C2B-48D2-82AC-22731AEDEA40}" type="sibTrans" cxnId="{1A046C0D-500A-4DC3-AD92-8A106C15FBF6}">
      <dgm:prSet/>
      <dgm:spPr/>
      <dgm:t>
        <a:bodyPr/>
        <a:lstStyle/>
        <a:p>
          <a:endParaRPr lang="es-ES"/>
        </a:p>
      </dgm:t>
    </dgm:pt>
    <dgm:pt modelId="{DE79C114-8917-467F-8853-DC1FCC25DB4A}">
      <dgm:prSet/>
      <dgm:spPr/>
      <dgm:t>
        <a:bodyPr/>
        <a:lstStyle/>
        <a:p>
          <a:pPr rtl="0"/>
          <a:r>
            <a:rPr lang="es-ES" dirty="0"/>
            <a:t>Conocer los trámites desde el punto de vista de LOPD</a:t>
          </a:r>
        </a:p>
      </dgm:t>
    </dgm:pt>
    <dgm:pt modelId="{A778CBFA-7AE4-4FA6-A0FC-D273DC9801E1}" type="parTrans" cxnId="{912ECB0C-E2B8-4684-9413-09F364D86B9B}">
      <dgm:prSet/>
      <dgm:spPr/>
      <dgm:t>
        <a:bodyPr/>
        <a:lstStyle/>
        <a:p>
          <a:endParaRPr lang="es-ES"/>
        </a:p>
      </dgm:t>
    </dgm:pt>
    <dgm:pt modelId="{B0B17A16-9564-4CE1-9B59-24F2A4041B10}" type="sibTrans" cxnId="{912ECB0C-E2B8-4684-9413-09F364D86B9B}">
      <dgm:prSet/>
      <dgm:spPr/>
      <dgm:t>
        <a:bodyPr/>
        <a:lstStyle/>
        <a:p>
          <a:endParaRPr lang="es-ES"/>
        </a:p>
      </dgm:t>
    </dgm:pt>
    <dgm:pt modelId="{DAAD5261-C7DE-4865-B55A-B58E029622A6}">
      <dgm:prSet/>
      <dgm:spPr/>
      <dgm:t>
        <a:bodyPr anchor="t"/>
        <a:lstStyle/>
        <a:p>
          <a:pPr rtl="0"/>
          <a:r>
            <a:rPr lang="es-ES" dirty="0"/>
            <a:t>Informar a decanos de centro y directores de departamento, para que ellos a su vez informen a su profesorado</a:t>
          </a:r>
        </a:p>
      </dgm:t>
    </dgm:pt>
    <dgm:pt modelId="{696945C2-39BD-4944-B316-3F9C0734E97A}" type="parTrans" cxnId="{D147261E-D328-419F-91C7-4ED04F541783}">
      <dgm:prSet/>
      <dgm:spPr/>
      <dgm:t>
        <a:bodyPr/>
        <a:lstStyle/>
        <a:p>
          <a:endParaRPr lang="es-ES"/>
        </a:p>
      </dgm:t>
    </dgm:pt>
    <dgm:pt modelId="{F5D6750C-7732-4E75-A57D-D25B324BF2AE}" type="sibTrans" cxnId="{D147261E-D328-419F-91C7-4ED04F541783}">
      <dgm:prSet/>
      <dgm:spPr/>
      <dgm:t>
        <a:bodyPr/>
        <a:lstStyle/>
        <a:p>
          <a:endParaRPr lang="es-ES"/>
        </a:p>
      </dgm:t>
    </dgm:pt>
    <dgm:pt modelId="{C3556FDE-EEFA-4F26-BB4F-6A34D68CDD84}">
      <dgm:prSet/>
      <dgm:spPr/>
      <dgm:t>
        <a:bodyPr anchor="t"/>
        <a:lstStyle/>
        <a:p>
          <a:pPr rtl="0"/>
          <a:r>
            <a:rPr lang="es-ES" dirty="0"/>
            <a:t>Charlas por Campus para informar a los investigadores</a:t>
          </a:r>
        </a:p>
      </dgm:t>
    </dgm:pt>
    <dgm:pt modelId="{FE0FC939-60D6-41C6-92D7-301ADCB103A2}" type="parTrans" cxnId="{CC011FB6-A7F4-4704-8E89-B2ED36A95E62}">
      <dgm:prSet/>
      <dgm:spPr/>
      <dgm:t>
        <a:bodyPr/>
        <a:lstStyle/>
        <a:p>
          <a:endParaRPr lang="es-ES"/>
        </a:p>
      </dgm:t>
    </dgm:pt>
    <dgm:pt modelId="{E81EB68D-75C4-4B69-8D98-5E36996E4021}" type="sibTrans" cxnId="{CC011FB6-A7F4-4704-8E89-B2ED36A95E62}">
      <dgm:prSet/>
      <dgm:spPr/>
      <dgm:t>
        <a:bodyPr/>
        <a:lstStyle/>
        <a:p>
          <a:endParaRPr lang="es-ES"/>
        </a:p>
      </dgm:t>
    </dgm:pt>
    <dgm:pt modelId="{022A9490-018E-4A72-8FBE-3E72F281DA7E}">
      <dgm:prSet/>
      <dgm:spPr/>
      <dgm:t>
        <a:bodyPr anchor="t"/>
        <a:lstStyle/>
        <a:p>
          <a:pPr rtl="0"/>
          <a:r>
            <a:rPr lang="es-ES" dirty="0"/>
            <a:t>Envío de correos y carga y actualización de los perfiles periódica</a:t>
          </a:r>
        </a:p>
      </dgm:t>
    </dgm:pt>
    <dgm:pt modelId="{D860D538-EF3C-4471-B88F-89525CE289FE}" type="parTrans" cxnId="{BA2F851C-BFB3-430B-8A97-F301EB44EC2E}">
      <dgm:prSet/>
      <dgm:spPr/>
      <dgm:t>
        <a:bodyPr/>
        <a:lstStyle/>
        <a:p>
          <a:endParaRPr lang="es-ES"/>
        </a:p>
      </dgm:t>
    </dgm:pt>
    <dgm:pt modelId="{75901316-B878-4F49-B314-AA32247B75E6}" type="sibTrans" cxnId="{BA2F851C-BFB3-430B-8A97-F301EB44EC2E}">
      <dgm:prSet/>
      <dgm:spPr/>
      <dgm:t>
        <a:bodyPr/>
        <a:lstStyle/>
        <a:p>
          <a:endParaRPr lang="es-ES"/>
        </a:p>
      </dgm:t>
    </dgm:pt>
    <dgm:pt modelId="{3158AD9C-690A-4C99-A30A-35274D95E3C1}">
      <dgm:prSet/>
      <dgm:spPr/>
      <dgm:t>
        <a:bodyPr anchor="t"/>
        <a:lstStyle/>
        <a:p>
          <a:pPr rtl="0"/>
          <a:r>
            <a:rPr lang="es-ES" dirty="0"/>
            <a:t>Aprovechamiento de los datos recuperados para Bibliometría, PPC, CRIS, …</a:t>
          </a:r>
        </a:p>
      </dgm:t>
    </dgm:pt>
    <dgm:pt modelId="{DBD596F2-8215-4BB2-AF9A-54A7CF1B367F}" type="parTrans" cxnId="{2ABE17B2-0064-4C57-9291-2E4DBE9F9EAB}">
      <dgm:prSet/>
      <dgm:spPr/>
      <dgm:t>
        <a:bodyPr/>
        <a:lstStyle/>
        <a:p>
          <a:endParaRPr lang="es-ES"/>
        </a:p>
      </dgm:t>
    </dgm:pt>
    <dgm:pt modelId="{79B7050D-F3CE-4E1F-9A4D-39D21310E35F}" type="sibTrans" cxnId="{2ABE17B2-0064-4C57-9291-2E4DBE9F9EAB}">
      <dgm:prSet/>
      <dgm:spPr/>
      <dgm:t>
        <a:bodyPr/>
        <a:lstStyle/>
        <a:p>
          <a:endParaRPr lang="es-ES"/>
        </a:p>
      </dgm:t>
    </dgm:pt>
    <dgm:pt modelId="{CDAAB0C1-A8E1-48FB-A014-7DEE27EBF387}" type="pres">
      <dgm:prSet presAssocID="{5F9A11E3-0E9C-4144-96AB-87AB1DB40B86}" presName="Name0" presStyleCnt="0">
        <dgm:presLayoutVars>
          <dgm:chMax val="7"/>
          <dgm:chPref val="7"/>
          <dgm:dir/>
        </dgm:presLayoutVars>
      </dgm:prSet>
      <dgm:spPr/>
    </dgm:pt>
    <dgm:pt modelId="{524A7B4D-DBDC-4567-B840-8E1FBB670E12}" type="pres">
      <dgm:prSet presAssocID="{5F9A11E3-0E9C-4144-96AB-87AB1DB40B86}" presName="Name1" presStyleCnt="0"/>
      <dgm:spPr/>
    </dgm:pt>
    <dgm:pt modelId="{2048C4AF-3895-498C-A743-1C59000EDCFF}" type="pres">
      <dgm:prSet presAssocID="{5F9A11E3-0E9C-4144-96AB-87AB1DB40B86}" presName="cycle" presStyleCnt="0"/>
      <dgm:spPr/>
    </dgm:pt>
    <dgm:pt modelId="{E993F43C-C8C9-4874-9B51-0643FE46E79A}" type="pres">
      <dgm:prSet presAssocID="{5F9A11E3-0E9C-4144-96AB-87AB1DB40B86}" presName="srcNode" presStyleLbl="node1" presStyleIdx="0" presStyleCnt="6"/>
      <dgm:spPr/>
    </dgm:pt>
    <dgm:pt modelId="{9DC41DC6-FB0F-4115-AA43-5BACE594F162}" type="pres">
      <dgm:prSet presAssocID="{5F9A11E3-0E9C-4144-96AB-87AB1DB40B86}" presName="conn" presStyleLbl="parChTrans1D2" presStyleIdx="0" presStyleCnt="1"/>
      <dgm:spPr/>
    </dgm:pt>
    <dgm:pt modelId="{5865D439-8918-41D8-BAD4-F5CC7AE49F47}" type="pres">
      <dgm:prSet presAssocID="{5F9A11E3-0E9C-4144-96AB-87AB1DB40B86}" presName="extraNode" presStyleLbl="node1" presStyleIdx="0" presStyleCnt="6"/>
      <dgm:spPr/>
    </dgm:pt>
    <dgm:pt modelId="{3DA67AE8-6467-4292-A8D4-7256F1A59D91}" type="pres">
      <dgm:prSet presAssocID="{5F9A11E3-0E9C-4144-96AB-87AB1DB40B86}" presName="dstNode" presStyleLbl="node1" presStyleIdx="0" presStyleCnt="6"/>
      <dgm:spPr/>
    </dgm:pt>
    <dgm:pt modelId="{08D2A6FE-0851-4FFE-B051-78A0F68208F4}" type="pres">
      <dgm:prSet presAssocID="{4366EE6E-4223-4332-9F48-CA6399B34939}" presName="text_1" presStyleLbl="node1" presStyleIdx="0" presStyleCnt="6">
        <dgm:presLayoutVars>
          <dgm:bulletEnabled val="1"/>
        </dgm:presLayoutVars>
      </dgm:prSet>
      <dgm:spPr/>
    </dgm:pt>
    <dgm:pt modelId="{72D54308-2FC9-4438-899C-C9B30C43C24C}" type="pres">
      <dgm:prSet presAssocID="{4366EE6E-4223-4332-9F48-CA6399B34939}" presName="accent_1" presStyleCnt="0"/>
      <dgm:spPr/>
    </dgm:pt>
    <dgm:pt modelId="{84EE6A76-E612-4FB0-BF75-7B6FF2300373}" type="pres">
      <dgm:prSet presAssocID="{4366EE6E-4223-4332-9F48-CA6399B34939}" presName="accentRepeatNode" presStyleLbl="solidFgAcc1" presStyleIdx="0" presStyleCnt="6"/>
      <dgm:spPr/>
    </dgm:pt>
    <dgm:pt modelId="{02F8DDE8-38C8-4E19-9B44-0AEB9E5880B1}" type="pres">
      <dgm:prSet presAssocID="{DE79C114-8917-467F-8853-DC1FCC25DB4A}" presName="text_2" presStyleLbl="node1" presStyleIdx="1" presStyleCnt="6">
        <dgm:presLayoutVars>
          <dgm:bulletEnabled val="1"/>
        </dgm:presLayoutVars>
      </dgm:prSet>
      <dgm:spPr/>
    </dgm:pt>
    <dgm:pt modelId="{A4C4795A-9CAF-42B4-9115-364D47E1B131}" type="pres">
      <dgm:prSet presAssocID="{DE79C114-8917-467F-8853-DC1FCC25DB4A}" presName="accent_2" presStyleCnt="0"/>
      <dgm:spPr/>
    </dgm:pt>
    <dgm:pt modelId="{A8352A2A-1BD3-4357-849A-23B1F1A4D265}" type="pres">
      <dgm:prSet presAssocID="{DE79C114-8917-467F-8853-DC1FCC25DB4A}" presName="accentRepeatNode" presStyleLbl="solidFgAcc1" presStyleIdx="1" presStyleCnt="6"/>
      <dgm:spPr/>
    </dgm:pt>
    <dgm:pt modelId="{F2A430A2-021A-4DCD-8D97-E24822D226C8}" type="pres">
      <dgm:prSet presAssocID="{DAAD5261-C7DE-4865-B55A-B58E029622A6}" presName="text_3" presStyleLbl="node1" presStyleIdx="2" presStyleCnt="6">
        <dgm:presLayoutVars>
          <dgm:bulletEnabled val="1"/>
        </dgm:presLayoutVars>
      </dgm:prSet>
      <dgm:spPr/>
    </dgm:pt>
    <dgm:pt modelId="{59EF440A-8A22-4A87-B686-0B68C19E5BE3}" type="pres">
      <dgm:prSet presAssocID="{DAAD5261-C7DE-4865-B55A-B58E029622A6}" presName="accent_3" presStyleCnt="0"/>
      <dgm:spPr/>
    </dgm:pt>
    <dgm:pt modelId="{DAEFDF0C-2610-4480-A4DB-694954765E04}" type="pres">
      <dgm:prSet presAssocID="{DAAD5261-C7DE-4865-B55A-B58E029622A6}" presName="accentRepeatNode" presStyleLbl="solidFgAcc1" presStyleIdx="2" presStyleCnt="6"/>
      <dgm:spPr/>
    </dgm:pt>
    <dgm:pt modelId="{CA27D094-FA84-42D5-BBA9-396188F0853A}" type="pres">
      <dgm:prSet presAssocID="{C3556FDE-EEFA-4F26-BB4F-6A34D68CDD84}" presName="text_4" presStyleLbl="node1" presStyleIdx="3" presStyleCnt="6">
        <dgm:presLayoutVars>
          <dgm:bulletEnabled val="1"/>
        </dgm:presLayoutVars>
      </dgm:prSet>
      <dgm:spPr/>
    </dgm:pt>
    <dgm:pt modelId="{ADC11CEC-DC14-4905-AF4D-C033768B2981}" type="pres">
      <dgm:prSet presAssocID="{C3556FDE-EEFA-4F26-BB4F-6A34D68CDD84}" presName="accent_4" presStyleCnt="0"/>
      <dgm:spPr/>
    </dgm:pt>
    <dgm:pt modelId="{9FC1FDF8-E481-4AC4-9150-36A05645212A}" type="pres">
      <dgm:prSet presAssocID="{C3556FDE-EEFA-4F26-BB4F-6A34D68CDD84}" presName="accentRepeatNode" presStyleLbl="solidFgAcc1" presStyleIdx="3" presStyleCnt="6"/>
      <dgm:spPr/>
    </dgm:pt>
    <dgm:pt modelId="{AE7E2760-C4CF-4685-8359-BE2DBCF7A4A7}" type="pres">
      <dgm:prSet presAssocID="{022A9490-018E-4A72-8FBE-3E72F281DA7E}" presName="text_5" presStyleLbl="node1" presStyleIdx="4" presStyleCnt="6">
        <dgm:presLayoutVars>
          <dgm:bulletEnabled val="1"/>
        </dgm:presLayoutVars>
      </dgm:prSet>
      <dgm:spPr/>
    </dgm:pt>
    <dgm:pt modelId="{7CEA57CB-5CDA-42D4-A130-AD85FB7D0D8E}" type="pres">
      <dgm:prSet presAssocID="{022A9490-018E-4A72-8FBE-3E72F281DA7E}" presName="accent_5" presStyleCnt="0"/>
      <dgm:spPr/>
    </dgm:pt>
    <dgm:pt modelId="{E7FEB1EF-69B9-4D85-A480-B7E037A11960}" type="pres">
      <dgm:prSet presAssocID="{022A9490-018E-4A72-8FBE-3E72F281DA7E}" presName="accentRepeatNode" presStyleLbl="solidFgAcc1" presStyleIdx="4" presStyleCnt="6"/>
      <dgm:spPr/>
    </dgm:pt>
    <dgm:pt modelId="{63E44C24-A2FE-4ECB-8BB3-EC15573EACB2}" type="pres">
      <dgm:prSet presAssocID="{3158AD9C-690A-4C99-A30A-35274D95E3C1}" presName="text_6" presStyleLbl="node1" presStyleIdx="5" presStyleCnt="6">
        <dgm:presLayoutVars>
          <dgm:bulletEnabled val="1"/>
        </dgm:presLayoutVars>
      </dgm:prSet>
      <dgm:spPr/>
    </dgm:pt>
    <dgm:pt modelId="{3AC1ED0F-0BE8-4296-81E6-6F544CF49819}" type="pres">
      <dgm:prSet presAssocID="{3158AD9C-690A-4C99-A30A-35274D95E3C1}" presName="accent_6" presStyleCnt="0"/>
      <dgm:spPr/>
    </dgm:pt>
    <dgm:pt modelId="{17A1D230-0C1C-4DEF-B89F-965245FE8704}" type="pres">
      <dgm:prSet presAssocID="{3158AD9C-690A-4C99-A30A-35274D95E3C1}" presName="accentRepeatNode" presStyleLbl="solidFgAcc1" presStyleIdx="5" presStyleCnt="6"/>
      <dgm:spPr/>
    </dgm:pt>
  </dgm:ptLst>
  <dgm:cxnLst>
    <dgm:cxn modelId="{912ECB0C-E2B8-4684-9413-09F364D86B9B}" srcId="{5F9A11E3-0E9C-4144-96AB-87AB1DB40B86}" destId="{DE79C114-8917-467F-8853-DC1FCC25DB4A}" srcOrd="1" destOrd="0" parTransId="{A778CBFA-7AE4-4FA6-A0FC-D273DC9801E1}" sibTransId="{B0B17A16-9564-4CE1-9B59-24F2A4041B10}"/>
    <dgm:cxn modelId="{1A046C0D-500A-4DC3-AD92-8A106C15FBF6}" srcId="{5F9A11E3-0E9C-4144-96AB-87AB1DB40B86}" destId="{4366EE6E-4223-4332-9F48-CA6399B34939}" srcOrd="0" destOrd="0" parTransId="{687D6D9B-F030-48C2-A325-B58F32103613}" sibTransId="{978E61F2-8C2B-48D2-82AC-22731AEDEA40}"/>
    <dgm:cxn modelId="{223F4C12-0052-4BF4-9990-86496D72D7D9}" type="presOf" srcId="{022A9490-018E-4A72-8FBE-3E72F281DA7E}" destId="{AE7E2760-C4CF-4685-8359-BE2DBCF7A4A7}" srcOrd="0" destOrd="0" presId="urn:microsoft.com/office/officeart/2008/layout/VerticalCurvedList"/>
    <dgm:cxn modelId="{BA2F851C-BFB3-430B-8A97-F301EB44EC2E}" srcId="{5F9A11E3-0E9C-4144-96AB-87AB1DB40B86}" destId="{022A9490-018E-4A72-8FBE-3E72F281DA7E}" srcOrd="4" destOrd="0" parTransId="{D860D538-EF3C-4471-B88F-89525CE289FE}" sibTransId="{75901316-B878-4F49-B314-AA32247B75E6}"/>
    <dgm:cxn modelId="{D147261E-D328-419F-91C7-4ED04F541783}" srcId="{5F9A11E3-0E9C-4144-96AB-87AB1DB40B86}" destId="{DAAD5261-C7DE-4865-B55A-B58E029622A6}" srcOrd="2" destOrd="0" parTransId="{696945C2-39BD-4944-B316-3F9C0734E97A}" sibTransId="{F5D6750C-7732-4E75-A57D-D25B324BF2AE}"/>
    <dgm:cxn modelId="{8B8D9621-C5FE-40D0-800F-8163C1E02FD1}" type="presOf" srcId="{5F9A11E3-0E9C-4144-96AB-87AB1DB40B86}" destId="{CDAAB0C1-A8E1-48FB-A014-7DEE27EBF387}" srcOrd="0" destOrd="0" presId="urn:microsoft.com/office/officeart/2008/layout/VerticalCurvedList"/>
    <dgm:cxn modelId="{B988CF2D-9879-4205-B508-5D951BA47825}" type="presOf" srcId="{978E61F2-8C2B-48D2-82AC-22731AEDEA40}" destId="{9DC41DC6-FB0F-4115-AA43-5BACE594F162}" srcOrd="0" destOrd="0" presId="urn:microsoft.com/office/officeart/2008/layout/VerticalCurvedList"/>
    <dgm:cxn modelId="{3E38AD43-0A3A-46F1-B16A-D70DD3130846}" type="presOf" srcId="{DAAD5261-C7DE-4865-B55A-B58E029622A6}" destId="{F2A430A2-021A-4DCD-8D97-E24822D226C8}" srcOrd="0" destOrd="0" presId="urn:microsoft.com/office/officeart/2008/layout/VerticalCurvedList"/>
    <dgm:cxn modelId="{B84B7164-2E6A-4F3D-AFEF-F3D11276424B}" type="presOf" srcId="{4366EE6E-4223-4332-9F48-CA6399B34939}" destId="{08D2A6FE-0851-4FFE-B051-78A0F68208F4}" srcOrd="0" destOrd="0" presId="urn:microsoft.com/office/officeart/2008/layout/VerticalCurvedList"/>
    <dgm:cxn modelId="{AA26D4B0-ECAE-4EDD-86C9-0359D7C4D1FE}" type="presOf" srcId="{3158AD9C-690A-4C99-A30A-35274D95E3C1}" destId="{63E44C24-A2FE-4ECB-8BB3-EC15573EACB2}" srcOrd="0" destOrd="0" presId="urn:microsoft.com/office/officeart/2008/layout/VerticalCurvedList"/>
    <dgm:cxn modelId="{2ABE17B2-0064-4C57-9291-2E4DBE9F9EAB}" srcId="{5F9A11E3-0E9C-4144-96AB-87AB1DB40B86}" destId="{3158AD9C-690A-4C99-A30A-35274D95E3C1}" srcOrd="5" destOrd="0" parTransId="{DBD596F2-8215-4BB2-AF9A-54A7CF1B367F}" sibTransId="{79B7050D-F3CE-4E1F-9A4D-39D21310E35F}"/>
    <dgm:cxn modelId="{E578C9B4-C761-4122-BEB2-0997AA4CD517}" type="presOf" srcId="{DE79C114-8917-467F-8853-DC1FCC25DB4A}" destId="{02F8DDE8-38C8-4E19-9B44-0AEB9E5880B1}" srcOrd="0" destOrd="0" presId="urn:microsoft.com/office/officeart/2008/layout/VerticalCurvedList"/>
    <dgm:cxn modelId="{CC011FB6-A7F4-4704-8E89-B2ED36A95E62}" srcId="{5F9A11E3-0E9C-4144-96AB-87AB1DB40B86}" destId="{C3556FDE-EEFA-4F26-BB4F-6A34D68CDD84}" srcOrd="3" destOrd="0" parTransId="{FE0FC939-60D6-41C6-92D7-301ADCB103A2}" sibTransId="{E81EB68D-75C4-4B69-8D98-5E36996E4021}"/>
    <dgm:cxn modelId="{96D229E0-876F-4ECC-BB6E-23559AAFF2E0}" type="presOf" srcId="{C3556FDE-EEFA-4F26-BB4F-6A34D68CDD84}" destId="{CA27D094-FA84-42D5-BBA9-396188F0853A}" srcOrd="0" destOrd="0" presId="urn:microsoft.com/office/officeart/2008/layout/VerticalCurvedList"/>
    <dgm:cxn modelId="{2FF8B7BB-E7F7-49C4-BAA6-DF41390087E9}" type="presParOf" srcId="{CDAAB0C1-A8E1-48FB-A014-7DEE27EBF387}" destId="{524A7B4D-DBDC-4567-B840-8E1FBB670E12}" srcOrd="0" destOrd="0" presId="urn:microsoft.com/office/officeart/2008/layout/VerticalCurvedList"/>
    <dgm:cxn modelId="{5DEABD31-CBA5-4332-8B42-F6DDCD446C91}" type="presParOf" srcId="{524A7B4D-DBDC-4567-B840-8E1FBB670E12}" destId="{2048C4AF-3895-498C-A743-1C59000EDCFF}" srcOrd="0" destOrd="0" presId="urn:microsoft.com/office/officeart/2008/layout/VerticalCurvedList"/>
    <dgm:cxn modelId="{67E09B7F-5345-4A5C-BF82-76F66FEF5BFA}" type="presParOf" srcId="{2048C4AF-3895-498C-A743-1C59000EDCFF}" destId="{E993F43C-C8C9-4874-9B51-0643FE46E79A}" srcOrd="0" destOrd="0" presId="urn:microsoft.com/office/officeart/2008/layout/VerticalCurvedList"/>
    <dgm:cxn modelId="{09114383-C32E-4BF2-8F6A-9A247682BDB8}" type="presParOf" srcId="{2048C4AF-3895-498C-A743-1C59000EDCFF}" destId="{9DC41DC6-FB0F-4115-AA43-5BACE594F162}" srcOrd="1" destOrd="0" presId="urn:microsoft.com/office/officeart/2008/layout/VerticalCurvedList"/>
    <dgm:cxn modelId="{BA4B0A8B-C319-42E2-92CB-861594C125FA}" type="presParOf" srcId="{2048C4AF-3895-498C-A743-1C59000EDCFF}" destId="{5865D439-8918-41D8-BAD4-F5CC7AE49F47}" srcOrd="2" destOrd="0" presId="urn:microsoft.com/office/officeart/2008/layout/VerticalCurvedList"/>
    <dgm:cxn modelId="{FE47DDD9-37DC-43EE-89E0-092BB4A8D8FC}" type="presParOf" srcId="{2048C4AF-3895-498C-A743-1C59000EDCFF}" destId="{3DA67AE8-6467-4292-A8D4-7256F1A59D91}" srcOrd="3" destOrd="0" presId="urn:microsoft.com/office/officeart/2008/layout/VerticalCurvedList"/>
    <dgm:cxn modelId="{99991BAB-0278-44B5-B303-90AD2FDE9544}" type="presParOf" srcId="{524A7B4D-DBDC-4567-B840-8E1FBB670E12}" destId="{08D2A6FE-0851-4FFE-B051-78A0F68208F4}" srcOrd="1" destOrd="0" presId="urn:microsoft.com/office/officeart/2008/layout/VerticalCurvedList"/>
    <dgm:cxn modelId="{411059CB-A29F-448A-A002-DCE7C220D1CA}" type="presParOf" srcId="{524A7B4D-DBDC-4567-B840-8E1FBB670E12}" destId="{72D54308-2FC9-4438-899C-C9B30C43C24C}" srcOrd="2" destOrd="0" presId="urn:microsoft.com/office/officeart/2008/layout/VerticalCurvedList"/>
    <dgm:cxn modelId="{21730C30-972D-41BE-BA44-5C875D664CC7}" type="presParOf" srcId="{72D54308-2FC9-4438-899C-C9B30C43C24C}" destId="{84EE6A76-E612-4FB0-BF75-7B6FF2300373}" srcOrd="0" destOrd="0" presId="urn:microsoft.com/office/officeart/2008/layout/VerticalCurvedList"/>
    <dgm:cxn modelId="{49A04E58-3834-48BF-8A04-A090DB7CAF54}" type="presParOf" srcId="{524A7B4D-DBDC-4567-B840-8E1FBB670E12}" destId="{02F8DDE8-38C8-4E19-9B44-0AEB9E5880B1}" srcOrd="3" destOrd="0" presId="urn:microsoft.com/office/officeart/2008/layout/VerticalCurvedList"/>
    <dgm:cxn modelId="{8AF1E3FB-1109-403B-85D0-C8938FB3B3C3}" type="presParOf" srcId="{524A7B4D-DBDC-4567-B840-8E1FBB670E12}" destId="{A4C4795A-9CAF-42B4-9115-364D47E1B131}" srcOrd="4" destOrd="0" presId="urn:microsoft.com/office/officeart/2008/layout/VerticalCurvedList"/>
    <dgm:cxn modelId="{4398000D-8C3A-40F0-931F-04E17CE0FCA7}" type="presParOf" srcId="{A4C4795A-9CAF-42B4-9115-364D47E1B131}" destId="{A8352A2A-1BD3-4357-849A-23B1F1A4D265}" srcOrd="0" destOrd="0" presId="urn:microsoft.com/office/officeart/2008/layout/VerticalCurvedList"/>
    <dgm:cxn modelId="{5C16162E-1CC8-4239-94C1-0C2DD8A7099E}" type="presParOf" srcId="{524A7B4D-DBDC-4567-B840-8E1FBB670E12}" destId="{F2A430A2-021A-4DCD-8D97-E24822D226C8}" srcOrd="5" destOrd="0" presId="urn:microsoft.com/office/officeart/2008/layout/VerticalCurvedList"/>
    <dgm:cxn modelId="{0F53B6B0-3FDD-43CB-8DA0-F828C190E18C}" type="presParOf" srcId="{524A7B4D-DBDC-4567-B840-8E1FBB670E12}" destId="{59EF440A-8A22-4A87-B686-0B68C19E5BE3}" srcOrd="6" destOrd="0" presId="urn:microsoft.com/office/officeart/2008/layout/VerticalCurvedList"/>
    <dgm:cxn modelId="{F589EC71-3D12-464F-ACB2-152D4F56CC6F}" type="presParOf" srcId="{59EF440A-8A22-4A87-B686-0B68C19E5BE3}" destId="{DAEFDF0C-2610-4480-A4DB-694954765E04}" srcOrd="0" destOrd="0" presId="urn:microsoft.com/office/officeart/2008/layout/VerticalCurvedList"/>
    <dgm:cxn modelId="{0DAF37C3-223B-401B-839B-45695C295106}" type="presParOf" srcId="{524A7B4D-DBDC-4567-B840-8E1FBB670E12}" destId="{CA27D094-FA84-42D5-BBA9-396188F0853A}" srcOrd="7" destOrd="0" presId="urn:microsoft.com/office/officeart/2008/layout/VerticalCurvedList"/>
    <dgm:cxn modelId="{245F19D2-7D1A-4CA5-B2EF-358427153926}" type="presParOf" srcId="{524A7B4D-DBDC-4567-B840-8E1FBB670E12}" destId="{ADC11CEC-DC14-4905-AF4D-C033768B2981}" srcOrd="8" destOrd="0" presId="urn:microsoft.com/office/officeart/2008/layout/VerticalCurvedList"/>
    <dgm:cxn modelId="{8D340A9A-E071-4E48-81B7-C28E52215E41}" type="presParOf" srcId="{ADC11CEC-DC14-4905-AF4D-C033768B2981}" destId="{9FC1FDF8-E481-4AC4-9150-36A05645212A}" srcOrd="0" destOrd="0" presId="urn:microsoft.com/office/officeart/2008/layout/VerticalCurvedList"/>
    <dgm:cxn modelId="{83684DB5-A9AA-4789-B9AE-1CBAF91D63E9}" type="presParOf" srcId="{524A7B4D-DBDC-4567-B840-8E1FBB670E12}" destId="{AE7E2760-C4CF-4685-8359-BE2DBCF7A4A7}" srcOrd="9" destOrd="0" presId="urn:microsoft.com/office/officeart/2008/layout/VerticalCurvedList"/>
    <dgm:cxn modelId="{D31DDCF4-A98B-4B82-9C77-9E4D2D3CA711}" type="presParOf" srcId="{524A7B4D-DBDC-4567-B840-8E1FBB670E12}" destId="{7CEA57CB-5CDA-42D4-A130-AD85FB7D0D8E}" srcOrd="10" destOrd="0" presId="urn:microsoft.com/office/officeart/2008/layout/VerticalCurvedList"/>
    <dgm:cxn modelId="{90E94BDB-AB74-4078-8FB0-403E2A5B2792}" type="presParOf" srcId="{7CEA57CB-5CDA-42D4-A130-AD85FB7D0D8E}" destId="{E7FEB1EF-69B9-4D85-A480-B7E037A11960}" srcOrd="0" destOrd="0" presId="urn:microsoft.com/office/officeart/2008/layout/VerticalCurvedList"/>
    <dgm:cxn modelId="{E0D6E51B-93E9-4C8A-8474-44F2265A4E2E}" type="presParOf" srcId="{524A7B4D-DBDC-4567-B840-8E1FBB670E12}" destId="{63E44C24-A2FE-4ECB-8BB3-EC15573EACB2}" srcOrd="11" destOrd="0" presId="urn:microsoft.com/office/officeart/2008/layout/VerticalCurvedList"/>
    <dgm:cxn modelId="{F58ADC1A-9455-466F-B638-61F8824526B9}" type="presParOf" srcId="{524A7B4D-DBDC-4567-B840-8E1FBB670E12}" destId="{3AC1ED0F-0BE8-4296-81E6-6F544CF49819}" srcOrd="12" destOrd="0" presId="urn:microsoft.com/office/officeart/2008/layout/VerticalCurvedList"/>
    <dgm:cxn modelId="{C099232A-DE93-4A70-99BA-D0CCD617FE3E}" type="presParOf" srcId="{3AC1ED0F-0BE8-4296-81E6-6F544CF49819}" destId="{17A1D230-0C1C-4DEF-B89F-965245FE87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1DC6-FB0F-4115-AA43-5BACE594F162}">
      <dsp:nvSpPr>
        <dsp:cNvPr id="0" name=""/>
        <dsp:cNvSpPr/>
      </dsp:nvSpPr>
      <dsp:spPr>
        <a:xfrm>
          <a:off x="-5375144" y="-823184"/>
          <a:ext cx="6400931" cy="640093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41730-B76D-4251-8211-FBD598265072}">
      <dsp:nvSpPr>
        <dsp:cNvPr id="0" name=""/>
        <dsp:cNvSpPr/>
      </dsp:nvSpPr>
      <dsp:spPr>
        <a:xfrm>
          <a:off x="659933" y="475456"/>
          <a:ext cx="7111941" cy="9509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5478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Evitar duplicidades y errores de identidad de los investigadores de la UPV-EHU dotándoles de un identificador persistente</a:t>
          </a:r>
        </a:p>
      </dsp:txBody>
      <dsp:txXfrm>
        <a:off x="659933" y="475456"/>
        <a:ext cx="7111941" cy="950912"/>
      </dsp:txXfrm>
    </dsp:sp>
    <dsp:sp modelId="{A150F820-064B-42C1-AF0B-99789B9D4638}">
      <dsp:nvSpPr>
        <dsp:cNvPr id="0" name=""/>
        <dsp:cNvSpPr/>
      </dsp:nvSpPr>
      <dsp:spPr>
        <a:xfrm>
          <a:off x="65612" y="356592"/>
          <a:ext cx="1188640" cy="1188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9B046-B067-45EF-889D-D661F7BDF8B3}">
      <dsp:nvSpPr>
        <dsp:cNvPr id="0" name=""/>
        <dsp:cNvSpPr/>
      </dsp:nvSpPr>
      <dsp:spPr>
        <a:xfrm>
          <a:off x="1005589" y="1901824"/>
          <a:ext cx="6766285" cy="9509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5478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Recuperar información estandarizada de la actividad investigadora y evaluarla siempre que se disponga de autorización</a:t>
          </a:r>
        </a:p>
      </dsp:txBody>
      <dsp:txXfrm>
        <a:off x="1005589" y="1901824"/>
        <a:ext cx="6766285" cy="950912"/>
      </dsp:txXfrm>
    </dsp:sp>
    <dsp:sp modelId="{B266164B-BC9E-47BA-BE51-85EC67A92E27}">
      <dsp:nvSpPr>
        <dsp:cNvPr id="0" name=""/>
        <dsp:cNvSpPr/>
      </dsp:nvSpPr>
      <dsp:spPr>
        <a:xfrm>
          <a:off x="411269" y="1782960"/>
          <a:ext cx="1188640" cy="1188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FC47F-8B33-4303-B307-2674E57A2C59}">
      <dsp:nvSpPr>
        <dsp:cNvPr id="0" name=""/>
        <dsp:cNvSpPr/>
      </dsp:nvSpPr>
      <dsp:spPr>
        <a:xfrm>
          <a:off x="659933" y="3328193"/>
          <a:ext cx="7111941" cy="9509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5478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Favorecer la futura interoperación entre los sistemas internos de la Universidad o con agentes externos</a:t>
          </a:r>
        </a:p>
      </dsp:txBody>
      <dsp:txXfrm>
        <a:off x="659933" y="3328193"/>
        <a:ext cx="7111941" cy="950912"/>
      </dsp:txXfrm>
    </dsp:sp>
    <dsp:sp modelId="{7B1EB7A7-C088-4ED0-9495-5482EFAED2AB}">
      <dsp:nvSpPr>
        <dsp:cNvPr id="0" name=""/>
        <dsp:cNvSpPr/>
      </dsp:nvSpPr>
      <dsp:spPr>
        <a:xfrm>
          <a:off x="65612" y="3209329"/>
          <a:ext cx="1188640" cy="1188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1DC6-FB0F-4115-AA43-5BACE594F162}">
      <dsp:nvSpPr>
        <dsp:cNvPr id="0" name=""/>
        <dsp:cNvSpPr/>
      </dsp:nvSpPr>
      <dsp:spPr>
        <a:xfrm>
          <a:off x="-5375624" y="-823184"/>
          <a:ext cx="6400931" cy="640093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2D1D9-C93B-4BE7-AAE9-4F7D8FD17ADB}">
      <dsp:nvSpPr>
        <dsp:cNvPr id="0" name=""/>
        <dsp:cNvSpPr/>
      </dsp:nvSpPr>
      <dsp:spPr>
        <a:xfrm>
          <a:off x="448350" y="297065"/>
          <a:ext cx="7323044" cy="594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93" tIns="33020" rIns="33020" bIns="3302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Disponen de un identificador de autor persistente e inequívoco que le permite </a:t>
          </a:r>
          <a:r>
            <a:rPr lang="es-ES" sz="1300" b="1" kern="1200" dirty="0"/>
            <a:t>distinguir claramente cuál es su producción científico-técnica</a:t>
          </a:r>
          <a:r>
            <a:rPr lang="es-ES" sz="1300" kern="1200" dirty="0"/>
            <a:t>, independientemente de que se desarrolle en una o varias instituciones.</a:t>
          </a:r>
        </a:p>
      </dsp:txBody>
      <dsp:txXfrm>
        <a:off x="448350" y="297065"/>
        <a:ext cx="7323044" cy="594510"/>
      </dsp:txXfrm>
    </dsp:sp>
    <dsp:sp modelId="{85F0F202-6B9E-4F8C-94E3-7287CB22DB87}">
      <dsp:nvSpPr>
        <dsp:cNvPr id="0" name=""/>
        <dsp:cNvSpPr/>
      </dsp:nvSpPr>
      <dsp:spPr>
        <a:xfrm>
          <a:off x="76781" y="222751"/>
          <a:ext cx="743138" cy="743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8FDF5-5354-4D26-8980-4A9F2C102BD1}">
      <dsp:nvSpPr>
        <dsp:cNvPr id="0" name=""/>
        <dsp:cNvSpPr/>
      </dsp:nvSpPr>
      <dsp:spPr>
        <a:xfrm>
          <a:off x="874359" y="1188545"/>
          <a:ext cx="6897035" cy="594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93" tIns="33020" rIns="33020" bIns="3302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Se evitan confusiones relacionadas con la autoría </a:t>
          </a:r>
          <a:r>
            <a:rPr lang="es-ES" sz="1300" kern="1200" dirty="0"/>
            <a:t>de actividades de investigación llevadas a cabo por investigadores diferentes con nombres personales coincidentes o semejantes. </a:t>
          </a:r>
        </a:p>
      </dsp:txBody>
      <dsp:txXfrm>
        <a:off x="874359" y="1188545"/>
        <a:ext cx="6897035" cy="594510"/>
      </dsp:txXfrm>
    </dsp:sp>
    <dsp:sp modelId="{1299BB4C-DAA9-4D45-9300-C4F88FA43D37}">
      <dsp:nvSpPr>
        <dsp:cNvPr id="0" name=""/>
        <dsp:cNvSpPr/>
      </dsp:nvSpPr>
      <dsp:spPr>
        <a:xfrm>
          <a:off x="502790" y="1114231"/>
          <a:ext cx="743138" cy="743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5E7E8-7F1B-432B-9B4C-603096B456E1}">
      <dsp:nvSpPr>
        <dsp:cNvPr id="0" name=""/>
        <dsp:cNvSpPr/>
      </dsp:nvSpPr>
      <dsp:spPr>
        <a:xfrm>
          <a:off x="1005109" y="2080025"/>
          <a:ext cx="6766285" cy="594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La identificación de la producción a través de ORCID garantiza </a:t>
          </a:r>
          <a:r>
            <a:rPr lang="es-ES" sz="1300" b="1" kern="1200" dirty="0"/>
            <a:t>asimismo una interacción correcta entre los diversos sistemas de recuperación de información existentes </a:t>
          </a:r>
          <a:r>
            <a:rPr lang="es-ES" sz="1300" kern="1200" dirty="0"/>
            <a:t>como por ejemplo las bases de datos bibliográficas</a:t>
          </a:r>
        </a:p>
      </dsp:txBody>
      <dsp:txXfrm>
        <a:off x="1005109" y="2080025"/>
        <a:ext cx="6766285" cy="594510"/>
      </dsp:txXfrm>
    </dsp:sp>
    <dsp:sp modelId="{4EB10F43-D00A-4A86-80A5-31A764572567}">
      <dsp:nvSpPr>
        <dsp:cNvPr id="0" name=""/>
        <dsp:cNvSpPr/>
      </dsp:nvSpPr>
      <dsp:spPr>
        <a:xfrm>
          <a:off x="633540" y="2005711"/>
          <a:ext cx="743138" cy="743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5F89B-1455-49FC-8960-AD74D3304379}">
      <dsp:nvSpPr>
        <dsp:cNvPr id="0" name=""/>
        <dsp:cNvSpPr/>
      </dsp:nvSpPr>
      <dsp:spPr>
        <a:xfrm>
          <a:off x="874359" y="2971506"/>
          <a:ext cx="6897035" cy="594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ORCID integra el identificador en ciclos de trabajo propios de la </a:t>
          </a:r>
          <a:r>
            <a:rPr lang="es-ES" sz="1300" b="1" kern="1200" dirty="0"/>
            <a:t>comunicación científica </a:t>
          </a:r>
          <a:r>
            <a:rPr lang="es-ES" sz="1300" kern="1200" dirty="0"/>
            <a:t>tales como el envío de artículos a los editores para su publicación</a:t>
          </a:r>
        </a:p>
      </dsp:txBody>
      <dsp:txXfrm>
        <a:off x="874359" y="2971506"/>
        <a:ext cx="6897035" cy="594510"/>
      </dsp:txXfrm>
    </dsp:sp>
    <dsp:sp modelId="{B3DCD592-4FAD-4435-81CA-772A480533CE}">
      <dsp:nvSpPr>
        <dsp:cNvPr id="0" name=""/>
        <dsp:cNvSpPr/>
      </dsp:nvSpPr>
      <dsp:spPr>
        <a:xfrm>
          <a:off x="502790" y="2897192"/>
          <a:ext cx="743138" cy="743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5AD82-95AD-4C17-8DB4-E1B0453C8B3D}">
      <dsp:nvSpPr>
        <dsp:cNvPr id="0" name=""/>
        <dsp:cNvSpPr/>
      </dsp:nvSpPr>
      <dsp:spPr>
        <a:xfrm>
          <a:off x="448350" y="3862986"/>
          <a:ext cx="7323044" cy="594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8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ORCID es  un identificador necesario para la </a:t>
          </a:r>
          <a:r>
            <a:rPr lang="es-ES" sz="1300" b="1" kern="1200" dirty="0"/>
            <a:t>participación en convocatorias y ayudas</a:t>
          </a:r>
          <a:r>
            <a:rPr lang="es-ES" sz="1300" kern="1200" dirty="0"/>
            <a:t>, tanto del ámbito nacional como internacionales.</a:t>
          </a:r>
        </a:p>
      </dsp:txBody>
      <dsp:txXfrm>
        <a:off x="448350" y="3862986"/>
        <a:ext cx="7323044" cy="594510"/>
      </dsp:txXfrm>
    </dsp:sp>
    <dsp:sp modelId="{482B4A56-4C03-4C92-8E79-4A882070CFA3}">
      <dsp:nvSpPr>
        <dsp:cNvPr id="0" name=""/>
        <dsp:cNvSpPr/>
      </dsp:nvSpPr>
      <dsp:spPr>
        <a:xfrm>
          <a:off x="76781" y="3788672"/>
          <a:ext cx="743138" cy="743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1DC6-FB0F-4115-AA43-5BACE594F162}">
      <dsp:nvSpPr>
        <dsp:cNvPr id="0" name=""/>
        <dsp:cNvSpPr/>
      </dsp:nvSpPr>
      <dsp:spPr>
        <a:xfrm>
          <a:off x="-5375624" y="-823184"/>
          <a:ext cx="6400931" cy="640093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2A6FE-0851-4FFE-B051-78A0F68208F4}">
      <dsp:nvSpPr>
        <dsp:cNvPr id="0" name=""/>
        <dsp:cNvSpPr/>
      </dsp:nvSpPr>
      <dsp:spPr>
        <a:xfrm>
          <a:off x="382261" y="250375"/>
          <a:ext cx="7389132" cy="500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320" tIns="38100" rIns="38100" bIns="381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Informar al VR Investigación y al equipo rectoral de la conveniencia de participar  en el proyecto ORCID</a:t>
          </a:r>
        </a:p>
      </dsp:txBody>
      <dsp:txXfrm>
        <a:off x="382261" y="250375"/>
        <a:ext cx="7389132" cy="500560"/>
      </dsp:txXfrm>
    </dsp:sp>
    <dsp:sp modelId="{84EE6A76-E612-4FB0-BF75-7B6FF2300373}">
      <dsp:nvSpPr>
        <dsp:cNvPr id="0" name=""/>
        <dsp:cNvSpPr/>
      </dsp:nvSpPr>
      <dsp:spPr>
        <a:xfrm>
          <a:off x="69411" y="187805"/>
          <a:ext cx="625700" cy="625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8DDE8-38C8-4E19-9B44-0AEB9E5880B1}">
      <dsp:nvSpPr>
        <dsp:cNvPr id="0" name=""/>
        <dsp:cNvSpPr/>
      </dsp:nvSpPr>
      <dsp:spPr>
        <a:xfrm>
          <a:off x="794007" y="1001120"/>
          <a:ext cx="6977387" cy="500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320" tIns="38100" rIns="38100" bIns="381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Conocer los trámites desde el punto de vista de LOPD</a:t>
          </a:r>
        </a:p>
      </dsp:txBody>
      <dsp:txXfrm>
        <a:off x="794007" y="1001120"/>
        <a:ext cx="6977387" cy="500560"/>
      </dsp:txXfrm>
    </dsp:sp>
    <dsp:sp modelId="{A8352A2A-1BD3-4357-849A-23B1F1A4D265}">
      <dsp:nvSpPr>
        <dsp:cNvPr id="0" name=""/>
        <dsp:cNvSpPr/>
      </dsp:nvSpPr>
      <dsp:spPr>
        <a:xfrm>
          <a:off x="481156" y="938550"/>
          <a:ext cx="625700" cy="625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430A2-021A-4DCD-8D97-E24822D226C8}">
      <dsp:nvSpPr>
        <dsp:cNvPr id="0" name=""/>
        <dsp:cNvSpPr/>
      </dsp:nvSpPr>
      <dsp:spPr>
        <a:xfrm>
          <a:off x="982287" y="1751865"/>
          <a:ext cx="6789107" cy="500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320" tIns="38100" rIns="38100" bIns="381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Informar a decanos de centro y directores de departamento, para que ellos a su vez informen a su profesorado</a:t>
          </a:r>
        </a:p>
      </dsp:txBody>
      <dsp:txXfrm>
        <a:off x="982287" y="1751865"/>
        <a:ext cx="6789107" cy="500560"/>
      </dsp:txXfrm>
    </dsp:sp>
    <dsp:sp modelId="{DAEFDF0C-2610-4480-A4DB-694954765E04}">
      <dsp:nvSpPr>
        <dsp:cNvPr id="0" name=""/>
        <dsp:cNvSpPr/>
      </dsp:nvSpPr>
      <dsp:spPr>
        <a:xfrm>
          <a:off x="669437" y="1689295"/>
          <a:ext cx="625700" cy="625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7D094-FA84-42D5-BBA9-396188F0853A}">
      <dsp:nvSpPr>
        <dsp:cNvPr id="0" name=""/>
        <dsp:cNvSpPr/>
      </dsp:nvSpPr>
      <dsp:spPr>
        <a:xfrm>
          <a:off x="982287" y="2502135"/>
          <a:ext cx="6789107" cy="500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320" tIns="38100" rIns="38100" bIns="381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Charlas por Campus para informar a los investigadores</a:t>
          </a:r>
        </a:p>
      </dsp:txBody>
      <dsp:txXfrm>
        <a:off x="982287" y="2502135"/>
        <a:ext cx="6789107" cy="500560"/>
      </dsp:txXfrm>
    </dsp:sp>
    <dsp:sp modelId="{9FC1FDF8-E481-4AC4-9150-36A05645212A}">
      <dsp:nvSpPr>
        <dsp:cNvPr id="0" name=""/>
        <dsp:cNvSpPr/>
      </dsp:nvSpPr>
      <dsp:spPr>
        <a:xfrm>
          <a:off x="669437" y="2439565"/>
          <a:ext cx="625700" cy="625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2760-C4CF-4685-8359-BE2DBCF7A4A7}">
      <dsp:nvSpPr>
        <dsp:cNvPr id="0" name=""/>
        <dsp:cNvSpPr/>
      </dsp:nvSpPr>
      <dsp:spPr>
        <a:xfrm>
          <a:off x="794007" y="3252881"/>
          <a:ext cx="6977387" cy="500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320" tIns="38100" rIns="38100" bIns="381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Envío de correos y carga y actualización de los perfiles periódica</a:t>
          </a:r>
        </a:p>
      </dsp:txBody>
      <dsp:txXfrm>
        <a:off x="794007" y="3252881"/>
        <a:ext cx="6977387" cy="500560"/>
      </dsp:txXfrm>
    </dsp:sp>
    <dsp:sp modelId="{E7FEB1EF-69B9-4D85-A480-B7E037A11960}">
      <dsp:nvSpPr>
        <dsp:cNvPr id="0" name=""/>
        <dsp:cNvSpPr/>
      </dsp:nvSpPr>
      <dsp:spPr>
        <a:xfrm>
          <a:off x="481156" y="3190311"/>
          <a:ext cx="625700" cy="625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44C24-A2FE-4ECB-8BB3-EC15573EACB2}">
      <dsp:nvSpPr>
        <dsp:cNvPr id="0" name=""/>
        <dsp:cNvSpPr/>
      </dsp:nvSpPr>
      <dsp:spPr>
        <a:xfrm>
          <a:off x="382261" y="4003626"/>
          <a:ext cx="7389132" cy="500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320" tIns="38100" rIns="38100" bIns="381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Aprovechamiento de los datos recuperados para Bibliometría, PPC, CRIS, …</a:t>
          </a:r>
        </a:p>
      </dsp:txBody>
      <dsp:txXfrm>
        <a:off x="382261" y="4003626"/>
        <a:ext cx="7389132" cy="500560"/>
      </dsp:txXfrm>
    </dsp:sp>
    <dsp:sp modelId="{17A1D230-0C1C-4DEF-B89F-965245FE8704}">
      <dsp:nvSpPr>
        <dsp:cNvPr id="0" name=""/>
        <dsp:cNvSpPr/>
      </dsp:nvSpPr>
      <dsp:spPr>
        <a:xfrm>
          <a:off x="69411" y="3941056"/>
          <a:ext cx="625700" cy="625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D4D8D21-E97F-47B7-B2C5-1F4C309D5952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F180BB1-86BA-44B2-BB2C-0B76016C5BBC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7676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9484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1467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89692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C6A34C-8DCB-431D-8BFB-8FF1A1723EBE}" type="slidenum">
              <a:rPr lang="es-ES_tradnl" altLang="es-ES" sz="1200"/>
              <a:pPr/>
              <a:t>13</a:t>
            </a:fld>
            <a:endParaRPr lang="es-ES_tradnl" alt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0812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86638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26629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53657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72828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19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2125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17357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20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14091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04838" y="808038"/>
            <a:ext cx="5386387" cy="4041775"/>
          </a:xfrm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0AB978-D515-4491-9E74-0E9DE5735FB8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21</a:t>
            </a:fld>
            <a:endParaRPr lang="es-ES" alt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83117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3055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9345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7540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7983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09186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BB1-86BA-44B2-BB2C-0B76016C5BBC}" type="slidenum">
              <a:rPr lang="es-ES_tradnl" altLang="es-ES" smtClean="0"/>
              <a:pPr>
                <a:defRPr/>
              </a:pPr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1180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DE39-DDC5-48D1-AC72-E6F40DECB55B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E319-4CDB-42E2-91A9-84294B39CD0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535516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A998-F07C-4C6D-AD81-ED09D5A10411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8A25-2B59-4351-A334-84E0E5BA884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279657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602B-3081-409D-B520-9B9923F3B683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13DE-5ABC-49A0-B9B2-073079A198F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99427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5F813-FE6C-4481-BD74-EFFCC59D0F23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FA9A-A666-45EA-9C0B-1691FDA1597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505906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EEB6-A55A-455E-97C1-6CFF108B9784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C2B9-9CB4-4AC0-97ED-E80CEDE1921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599672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ED31-3136-4D8F-8547-78593635DFB5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2681-8537-4821-8288-AFF0303D936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60731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CD0E-FCAE-4413-8A3E-491ED524C6E2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AFF3-106F-431D-AE98-B57F825233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540384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4202-F5A2-4FF4-88FA-2BBC6953263B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E2CB-B130-4260-8D81-D0903D6D054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1604780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FDE0-175C-476C-B467-8C5AB786D424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B2EF-5F79-4367-8CBB-0C355E11A35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683954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E3E1-BCF3-4FE8-A4CD-E1029574649E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492E-6DA8-4E19-8EC1-F5A983980FF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822417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6DAA-283E-4367-ACCC-E408262F932B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B9F6-047F-4619-AF3B-444D2C47EB7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5119331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EE7C-CFE9-462F-9780-3FEB0C5051DD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A23C-3001-4F68-9C32-D987A356801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1679681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AEE1-82AC-4867-89A2-0AB908206F03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F05F-E0C1-484C-9C5E-A9C5DE80600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242344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47C6-E03C-4919-A071-AA7614D1D7A3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8FC3-13B7-47A4-9504-147448B4E1A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525464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18CF-ED2C-46A6-AD14-614B5022ECFD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7948-D2A5-4BFA-A061-AD3C6FF6612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950888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1420-DD5D-4BBD-9E6E-C51260B5043C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A693-C6E9-43FC-A592-88E73D79CCC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3326679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13B9-774D-40B5-8F59-DAF1F5AEC0D8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5786-5502-4011-A7E7-D50E44F3AE4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38219199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3C41-7656-4251-BD86-0FE9A55D21C1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4371-D26F-4512-B575-C373480DA46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659822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860F-B7C9-464B-9A12-69EA14915D82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86E8-88CA-4B11-B439-C627AA057BB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3079889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93D3-7683-43AA-B1C7-E1B00746B1D1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B803-6FAB-4485-8811-B1A3691C98D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5622403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68BA-73C8-4630-94F0-1A9EA75741CA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B528-6278-40CE-A397-B50A0825EE6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7481285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74F7-3E25-4678-8984-FE055503C84A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38B9-4876-4D21-A083-14CD9977DF8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124944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CA33-4057-4DD6-A0F9-DE200190B3EC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78DF-D765-47C3-8DE4-EEF8E4FB4B3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2926279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E514-1379-4A3A-B02D-1AFAA332D690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B2D4-F0A1-4618-8BF1-97C30F692DF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44250067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378B-FF65-41B1-BB4A-3C23A32CA35F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DD1E8-7AB5-4E75-A33F-F9A4EE1CF4F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59357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97E6-8E8C-4D73-B27F-FEE78426A4E8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E498-6160-40BA-80E1-57981FA2C0B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1958026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AB17-2828-4618-948D-3D328C0B6B6C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480F-EEA9-43C0-9690-D7610AD7CB6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37707815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1" y="1146175"/>
            <a:ext cx="2797175" cy="1323975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2517777"/>
            <a:ext cx="2819400" cy="911225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9333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1" y="1146175"/>
            <a:ext cx="2797175" cy="1323975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2517777"/>
            <a:ext cx="2819400" cy="911225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4368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1" y="1146175"/>
            <a:ext cx="2797175" cy="1323975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2517777"/>
            <a:ext cx="2819400" cy="911225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4476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1" y="1146175"/>
            <a:ext cx="2797175" cy="1323975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2517777"/>
            <a:ext cx="2819400" cy="911225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9359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9288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7866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443663" y="260350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1" y="333375"/>
            <a:ext cx="2878138" cy="3603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6" y="333375"/>
            <a:ext cx="2159000" cy="360363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602413"/>
            <a:ext cx="431800" cy="20796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3555CD48-0EAC-49EA-920D-E7A68C85808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823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BF05-D4C6-4D67-A6A1-853DA1DE3D94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EFCC-8CF3-47A2-825C-78894D084C5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3199831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69AA-5575-43E2-8D9E-1C62E8EC2D0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5635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BF0E-F015-4FE4-A7D3-7D4543370F6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0179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1602"/>
            <a:ext cx="784860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477000"/>
            <a:ext cx="3657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77000"/>
            <a:ext cx="358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DCDB61-1F9F-40C5-9F6F-93A5FC78F3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2471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3002"/>
            <a:ext cx="7772400" cy="556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38200" y="2590800"/>
            <a:ext cx="7772400" cy="32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1699875"/>
            <a:ext cx="7772400" cy="83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885B-A84F-49A4-A021-F332609C7EB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1778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6" y="333375"/>
            <a:ext cx="2879725" cy="3603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838200" y="1371602"/>
            <a:ext cx="3733800" cy="43195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00600" y="1371602"/>
            <a:ext cx="3856038" cy="43195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648200" y="6457950"/>
            <a:ext cx="3200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1227B2-61A4-4713-84FB-DD7A90794C6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60264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6" y="333375"/>
            <a:ext cx="2879725" cy="3603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838200" y="1341440"/>
            <a:ext cx="2743200" cy="43195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3733800" y="1341438"/>
            <a:ext cx="4941888" cy="20828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3733800" y="3576640"/>
            <a:ext cx="4941888" cy="20843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648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FF7F4C-52C2-41DD-ACCD-39161B29537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8492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6" y="333375"/>
            <a:ext cx="2879725" cy="3603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838200" y="1341438"/>
            <a:ext cx="7837488" cy="20828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8200" y="3576640"/>
            <a:ext cx="7837488" cy="20843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68A0D9-FBF5-411E-9ECC-0452D9FBC7F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6962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6" y="333375"/>
            <a:ext cx="2879725" cy="3603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38200" y="1341438"/>
            <a:ext cx="3733800" cy="20828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724400" y="1341438"/>
            <a:ext cx="3951288" cy="20828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3"/>
          </p:nvPr>
        </p:nvSpPr>
        <p:spPr>
          <a:xfrm>
            <a:off x="838200" y="3576640"/>
            <a:ext cx="7837488" cy="20843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D74D28-FF42-48A9-9991-E87178888FE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83859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6" y="333375"/>
            <a:ext cx="2879725" cy="3603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341440"/>
            <a:ext cx="3733800" cy="43195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800600" y="1341438"/>
            <a:ext cx="3875088" cy="20828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800600" y="3576640"/>
            <a:ext cx="3875088" cy="20843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EA30F-4CD3-4849-B73F-8716DBE7CCC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5294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3489326" y="333375"/>
            <a:ext cx="2879725" cy="3603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38200" y="1341438"/>
            <a:ext cx="3581400" cy="20828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572000" y="1341438"/>
            <a:ext cx="4103688" cy="20828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838200" y="3576640"/>
            <a:ext cx="3581400" cy="20843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572000" y="3576640"/>
            <a:ext cx="4103688" cy="2084387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B58A4-7F54-4FC8-ABF0-C3F8B67F637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261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395-F748-4546-84EE-7FDB2CF44949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51D6-2274-49ED-B525-E8EE399EC25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889140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F7EA-EE1B-46DB-B348-9EEF9E540AAC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DFA6-3CC6-4C8A-8D11-093EBB11D4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7891755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3F9C-3DEA-457A-918B-7C32329F6CC1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7B66-F655-4230-89BC-8B1D5F730A4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0849973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CAB4-2CD8-4796-9ED6-DF77B9C527A5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48AC-D925-4E9C-A205-6E648999966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2303768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1883-6AC8-4295-B233-236A334AA2D3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1242-3A21-497F-810D-C85D47EC88C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6035778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9F1E6D23-8660-418E-A462-ADAB80B612F8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904840-5FE4-4275-ABD7-B68A19156F9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66E64EE3-F6AE-4FF4-B5CD-B1FD0E26AF32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6D4917-5BEF-4BB2-B3C5-7612F57995F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ehuBiblioteka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890497DC-3DC3-40ED-886A-B9DEF35B31C3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5D79FD-518E-4959-86C1-CCED6252CF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EHUSerif" pitchFamily="5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HUSerif" panose="02000503050000020004" pitchFamily="5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HUSerif" panose="02000503050000020004" pitchFamily="5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HUSerif" panose="02000503050000020004" pitchFamily="5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HUSerif" panose="02000503050000020004" pitchFamily="5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HUSerif" panose="02000503050000020004" pitchFamily="5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HUSerif" panose="02000503050000020004" pitchFamily="5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HUSerif" panose="02000503050000020004" pitchFamily="5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HUSerif" panose="02000503050000020004" pitchFamily="5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184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2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9325" y="333375"/>
            <a:ext cx="2879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00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41438"/>
            <a:ext cx="783748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57950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4400" y="645795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275" y="6605588"/>
            <a:ext cx="4318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E91A192-D50B-452D-A576-C158E753689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588125" y="333375"/>
            <a:ext cx="2159000" cy="360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s-ES" altLang="es-ES" sz="1600">
              <a:solidFill>
                <a:schemeClr val="bg2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443663" y="260350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26" r:id="rId2"/>
    <p:sldLayoutId id="2147484127" r:id="rId3"/>
    <p:sldLayoutId id="2147484134" r:id="rId4"/>
    <p:sldLayoutId id="2147484128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331913" y="1341438"/>
            <a:ext cx="6985000" cy="132397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s-ES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tx2">
                      <a:lumMod val="75000"/>
                      <a:alpha val="45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Gestión delegada de registros ORCID de investigadores de la UPV-EHU: carga y recuperación de publicaciones</a:t>
            </a:r>
            <a:br>
              <a:rPr lang="es-ES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tx2">
                      <a:lumMod val="75000"/>
                      <a:alpha val="45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" dirty="0"/>
          </a:p>
        </p:txBody>
      </p:sp>
      <p:sp>
        <p:nvSpPr>
          <p:cNvPr id="20483" name="Subtítulo 7"/>
          <p:cNvSpPr>
            <a:spLocks noGrp="1"/>
          </p:cNvSpPr>
          <p:nvPr>
            <p:ph type="subTitle" idx="1"/>
          </p:nvPr>
        </p:nvSpPr>
        <p:spPr>
          <a:xfrm>
            <a:off x="5724128" y="2996952"/>
            <a:ext cx="2088232" cy="720080"/>
          </a:xfrm>
        </p:spPr>
        <p:txBody>
          <a:bodyPr/>
          <a:lstStyle/>
          <a:p>
            <a:r>
              <a:rPr lang="es-ES" altLang="es-ES" dirty="0">
                <a:ea typeface="ＭＳ Ｐゴシック" panose="020B0600070205080204" pitchFamily="34" charset="-128"/>
              </a:rPr>
              <a:t>María Fe Rivas</a:t>
            </a:r>
          </a:p>
          <a:p>
            <a:r>
              <a:rPr lang="es-ES" altLang="es-ES" dirty="0">
                <a:ea typeface="ＭＳ Ｐゴシック" panose="020B0600070205080204" pitchFamily="34" charset="-128"/>
              </a:rPr>
              <a:t>marife.rivas@ehu.eus</a:t>
            </a:r>
          </a:p>
        </p:txBody>
      </p:sp>
      <p:pic>
        <p:nvPicPr>
          <p:cNvPr id="20484" name="3 Imagen" descr="ehuBiblioteka-ba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00663"/>
            <a:ext cx="58753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555875" y="333375"/>
            <a:ext cx="3813175" cy="360363"/>
          </a:xfrm>
        </p:spPr>
        <p:txBody>
          <a:bodyPr/>
          <a:lstStyle/>
          <a:p>
            <a:pPr algn="ctr"/>
            <a:r>
              <a:rPr lang="es-ES" altLang="es-ES">
                <a:ea typeface="ＭＳ Ｐゴシック" panose="020B0600070205080204" pitchFamily="34" charset="-128"/>
              </a:rPr>
              <a:t>Autorización del investigador</a:t>
            </a:r>
          </a:p>
        </p:txBody>
      </p:sp>
      <p:sp>
        <p:nvSpPr>
          <p:cNvPr id="24579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C7B9A6-F15A-4F6D-98D3-3850D34ADD2C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s-ES" sz="1200"/>
          </a:p>
        </p:txBody>
      </p:sp>
      <p:pic>
        <p:nvPicPr>
          <p:cNvPr id="2458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1489075"/>
            <a:ext cx="53927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567238"/>
            <a:ext cx="78057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325"/>
            <a:ext cx="3257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380" y="296148"/>
            <a:ext cx="1077109" cy="397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619250" y="333375"/>
            <a:ext cx="4749800" cy="360363"/>
          </a:xfrm>
        </p:spPr>
        <p:txBody>
          <a:bodyPr/>
          <a:lstStyle/>
          <a:p>
            <a:r>
              <a:rPr lang="es-ES" altLang="es-ES">
                <a:ea typeface="ＭＳ Ｐゴシック" panose="020B0600070205080204" pitchFamily="34" charset="-128"/>
              </a:rPr>
              <a:t>Consulta de datos por centro o investigador</a:t>
            </a:r>
          </a:p>
        </p:txBody>
      </p:sp>
      <p:pic>
        <p:nvPicPr>
          <p:cNvPr id="25603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4957763" cy="2841625"/>
          </a:xfrm>
        </p:spPr>
      </p:pic>
      <p:sp>
        <p:nvSpPr>
          <p:cNvPr id="25604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A8579E-9A7D-42AA-9F32-7C9BFF52CF93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ES" altLang="es-ES" sz="1200"/>
          </a:p>
        </p:txBody>
      </p:sp>
      <p:pic>
        <p:nvPicPr>
          <p:cNvPr id="25605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860800"/>
            <a:ext cx="7954963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928" y="283779"/>
            <a:ext cx="1135948" cy="4193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5040312" cy="360363"/>
          </a:xfrm>
        </p:spPr>
        <p:txBody>
          <a:bodyPr/>
          <a:lstStyle/>
          <a:p>
            <a:pPr algn="l"/>
            <a:r>
              <a:rPr lang="es-ES" altLang="es-ES">
                <a:ea typeface="ＭＳ Ｐゴシック" panose="020B0600070205080204" pitchFamily="34" charset="-128"/>
              </a:rPr>
              <a:t>Carga de publicaciones utilizando Crossref</a:t>
            </a:r>
          </a:p>
        </p:txBody>
      </p:sp>
      <p:pic>
        <p:nvPicPr>
          <p:cNvPr id="26627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357313"/>
            <a:ext cx="7715250" cy="1628775"/>
          </a:xfrm>
        </p:spPr>
      </p:pic>
      <p:sp>
        <p:nvSpPr>
          <p:cNvPr id="26628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C06AE9-3A24-41F1-8BB6-F4C0696888AE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ES" altLang="es-ES" sz="1200"/>
          </a:p>
        </p:txBody>
      </p:sp>
      <p:sp>
        <p:nvSpPr>
          <p:cNvPr id="26630" name="7 CuadroTexto"/>
          <p:cNvSpPr txBox="1">
            <a:spLocks noChangeArrowheads="1"/>
          </p:cNvSpPr>
          <p:nvPr/>
        </p:nvSpPr>
        <p:spPr bwMode="auto">
          <a:xfrm>
            <a:off x="357188" y="1071563"/>
            <a:ext cx="2571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/>
              <a:t>Búsqueda por nombre</a:t>
            </a:r>
          </a:p>
        </p:txBody>
      </p:sp>
      <p:sp>
        <p:nvSpPr>
          <p:cNvPr id="26631" name="8 CuadroTexto"/>
          <p:cNvSpPr txBox="1">
            <a:spLocks noChangeArrowheads="1"/>
          </p:cNvSpPr>
          <p:nvPr/>
        </p:nvSpPr>
        <p:spPr bwMode="auto">
          <a:xfrm>
            <a:off x="428625" y="3286125"/>
            <a:ext cx="2571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/>
              <a:t>Búsqueda por DOI</a:t>
            </a:r>
          </a:p>
        </p:txBody>
      </p:sp>
      <p:grpSp>
        <p:nvGrpSpPr>
          <p:cNvPr id="26632" name="12 Grupo"/>
          <p:cNvGrpSpPr>
            <a:grpSpLocks/>
          </p:cNvGrpSpPr>
          <p:nvPr/>
        </p:nvGrpSpPr>
        <p:grpSpPr bwMode="auto">
          <a:xfrm>
            <a:off x="1000125" y="3643313"/>
            <a:ext cx="7000875" cy="1928812"/>
            <a:chOff x="1428728" y="2857496"/>
            <a:chExt cx="7000924" cy="1928826"/>
          </a:xfrm>
        </p:grpSpPr>
        <p:pic>
          <p:nvPicPr>
            <p:cNvPr id="26633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23"/>
            <a:stretch>
              <a:fillRect/>
            </a:stretch>
          </p:blipFill>
          <p:spPr bwMode="auto">
            <a:xfrm>
              <a:off x="1571604" y="2857496"/>
              <a:ext cx="6715172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0" t="34921" r="46428" b="50264"/>
            <a:stretch>
              <a:fillRect/>
            </a:stretch>
          </p:blipFill>
          <p:spPr bwMode="auto">
            <a:xfrm>
              <a:off x="1428728" y="3786190"/>
              <a:ext cx="5072066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57" t="34921" r="7143" b="50264"/>
            <a:stretch>
              <a:fillRect/>
            </a:stretch>
          </p:blipFill>
          <p:spPr bwMode="auto">
            <a:xfrm>
              <a:off x="5429256" y="3786190"/>
              <a:ext cx="3000396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067" y="297857"/>
            <a:ext cx="1072477" cy="3958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2051050" y="333375"/>
            <a:ext cx="4318000" cy="360363"/>
          </a:xfrm>
        </p:spPr>
        <p:txBody>
          <a:bodyPr/>
          <a:lstStyle/>
          <a:p>
            <a:pPr algn="ctr"/>
            <a:r>
              <a:rPr lang="es-ES" altLang="es-ES">
                <a:ea typeface="ＭＳ Ｐゴシック" panose="020B0600070205080204" pitchFamily="34" charset="-128"/>
              </a:rPr>
              <a:t>Modificación de datos durante el envío</a:t>
            </a:r>
          </a:p>
        </p:txBody>
      </p:sp>
      <p:pic>
        <p:nvPicPr>
          <p:cNvPr id="27651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/>
          <a:stretch>
            <a:fillRect/>
          </a:stretch>
        </p:blipFill>
        <p:spPr>
          <a:xfrm>
            <a:off x="785813" y="785813"/>
            <a:ext cx="7072312" cy="4064000"/>
          </a:xfrm>
        </p:spPr>
      </p:pic>
      <p:sp>
        <p:nvSpPr>
          <p:cNvPr id="27652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469E95-0FED-4D79-A1EB-D0D4B4E4D85D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ES" altLang="es-ES" sz="1200"/>
          </a:p>
        </p:txBody>
      </p:sp>
      <p:pic>
        <p:nvPicPr>
          <p:cNvPr id="27654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r="2428"/>
          <a:stretch>
            <a:fillRect/>
          </a:stretch>
        </p:blipFill>
        <p:spPr bwMode="auto">
          <a:xfrm>
            <a:off x="1071563" y="4929188"/>
            <a:ext cx="71437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6 CuadroTexto"/>
          <p:cNvSpPr txBox="1">
            <a:spLocks noChangeArrowheads="1"/>
          </p:cNvSpPr>
          <p:nvPr/>
        </p:nvSpPr>
        <p:spPr bwMode="auto">
          <a:xfrm>
            <a:off x="357188" y="4929188"/>
            <a:ext cx="1500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 b="1"/>
              <a:t>Resultado del envio</a:t>
            </a:r>
            <a:r>
              <a:rPr lang="es-ES" altLang="es-ES" sz="1000"/>
              <a:t>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71" y="275661"/>
            <a:ext cx="1132610" cy="4180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634287" cy="360363"/>
          </a:xfrm>
        </p:spPr>
        <p:txBody>
          <a:bodyPr/>
          <a:lstStyle/>
          <a:p>
            <a:pPr algn="l"/>
            <a:r>
              <a:rPr lang="es-ES" altLang="es-ES">
                <a:ea typeface="ＭＳ Ｐゴシック" panose="020B0600070205080204" pitchFamily="34" charset="-128"/>
              </a:rPr>
              <a:t>            Carga de publicaciones desde Dialnet</a:t>
            </a:r>
          </a:p>
        </p:txBody>
      </p:sp>
      <p:pic>
        <p:nvPicPr>
          <p:cNvPr id="29699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62475"/>
            <a:ext cx="7837488" cy="2147888"/>
          </a:xfrm>
        </p:spPr>
      </p:pic>
      <p:sp>
        <p:nvSpPr>
          <p:cNvPr id="29700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E57BB5-9BE0-40C4-B31C-8594FF349B2B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es-ES" sz="1200"/>
          </a:p>
        </p:txBody>
      </p:sp>
      <p:pic>
        <p:nvPicPr>
          <p:cNvPr id="29701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801688"/>
            <a:ext cx="7504113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289624"/>
            <a:ext cx="1094780" cy="4041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3957637" cy="360363"/>
          </a:xfrm>
        </p:spPr>
        <p:txBody>
          <a:bodyPr/>
          <a:lstStyle/>
          <a:p>
            <a:pPr algn="ctr"/>
            <a:r>
              <a:rPr lang="es-ES" altLang="es-ES">
                <a:ea typeface="ＭＳ Ｐゴシック" panose="020B0600070205080204" pitchFamily="34" charset="-128"/>
              </a:rPr>
              <a:t>Envío de Dialnet a ORCID</a:t>
            </a:r>
          </a:p>
        </p:txBody>
      </p:sp>
      <p:pic>
        <p:nvPicPr>
          <p:cNvPr id="30723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90738"/>
            <a:ext cx="7837488" cy="3255962"/>
          </a:xfrm>
        </p:spPr>
      </p:pic>
      <p:sp>
        <p:nvSpPr>
          <p:cNvPr id="30724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1D76D6-1BC0-41EF-AE3D-5EB36C430654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s-ES" sz="12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276184"/>
            <a:ext cx="1131193" cy="417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1547813" y="333375"/>
            <a:ext cx="5880100" cy="360363"/>
          </a:xfrm>
        </p:spPr>
        <p:txBody>
          <a:bodyPr/>
          <a:lstStyle/>
          <a:p>
            <a:pPr algn="l"/>
            <a:r>
              <a:rPr lang="es-ES" altLang="es-ES">
                <a:ea typeface="ＭＳ Ｐゴシック" panose="020B0600070205080204" pitchFamily="34" charset="-128"/>
              </a:rPr>
              <a:t>Envío RIS a ORCID desde el gestor de referencias</a:t>
            </a:r>
          </a:p>
        </p:txBody>
      </p:sp>
      <p:pic>
        <p:nvPicPr>
          <p:cNvPr id="31747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895350"/>
            <a:ext cx="6851650" cy="2684463"/>
          </a:xfrm>
        </p:spPr>
      </p:pic>
      <p:sp>
        <p:nvSpPr>
          <p:cNvPr id="31748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486427-4923-4AB7-89BE-4CFCB38C62E4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s-ES" altLang="es-ES" sz="1200"/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42432" r="35297" b="33803"/>
          <a:stretch>
            <a:fillRect/>
          </a:stretch>
        </p:blipFill>
        <p:spPr bwMode="auto">
          <a:xfrm>
            <a:off x="857250" y="4786313"/>
            <a:ext cx="607218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21127" r="23944" b="62202"/>
          <a:stretch>
            <a:fillRect/>
          </a:stretch>
        </p:blipFill>
        <p:spPr bwMode="auto">
          <a:xfrm>
            <a:off x="785813" y="3643313"/>
            <a:ext cx="7296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309398"/>
            <a:ext cx="1083592" cy="3999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6192838" cy="360363"/>
          </a:xfrm>
        </p:spPr>
        <p:txBody>
          <a:bodyPr/>
          <a:lstStyle/>
          <a:p>
            <a:pPr algn="l"/>
            <a:r>
              <a:rPr lang="es-ES" altLang="es-ES">
                <a:ea typeface="ＭＳ Ｐゴシック" panose="020B0600070205080204" pitchFamily="34" charset="-128"/>
              </a:rPr>
              <a:t>Envío RIS a ORCID desde herramienta Valoración</a:t>
            </a:r>
          </a:p>
        </p:txBody>
      </p:sp>
      <p:sp>
        <p:nvSpPr>
          <p:cNvPr id="32771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DC80E-F307-44B6-9F42-F0B03215C2CF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ES" altLang="es-ES" sz="1200"/>
          </a:p>
        </p:txBody>
      </p:sp>
      <p:pic>
        <p:nvPicPr>
          <p:cNvPr id="32772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00125"/>
            <a:ext cx="7810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92513"/>
            <a:ext cx="7086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74" y="289459"/>
            <a:ext cx="1095227" cy="4042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5688012" cy="360363"/>
          </a:xfrm>
        </p:spPr>
        <p:txBody>
          <a:bodyPr/>
          <a:lstStyle/>
          <a:p>
            <a:pPr algn="l"/>
            <a:r>
              <a:rPr lang="es-ES" altLang="es-ES">
                <a:ea typeface="ＭＳ Ｐゴシック" panose="020B0600070205080204" pitchFamily="34" charset="-128"/>
              </a:rPr>
              <a:t>Control del envío de duplicados desde la aplicación</a:t>
            </a:r>
          </a:p>
        </p:txBody>
      </p:sp>
      <p:sp>
        <p:nvSpPr>
          <p:cNvPr id="33795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C1DE8B-A0E9-419C-BF2B-A48FDB7B090B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ES" altLang="es-ES" sz="1200"/>
          </a:p>
        </p:txBody>
      </p:sp>
      <p:pic>
        <p:nvPicPr>
          <p:cNvPr id="33796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714375"/>
            <a:ext cx="7837487" cy="1785938"/>
          </a:xfrm>
        </p:spPr>
      </p:pic>
      <p:pic>
        <p:nvPicPr>
          <p:cNvPr id="33797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00250"/>
            <a:ext cx="74628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7 CuadroTexto"/>
          <p:cNvSpPr txBox="1">
            <a:spLocks noChangeArrowheads="1"/>
          </p:cNvSpPr>
          <p:nvPr/>
        </p:nvSpPr>
        <p:spPr bwMode="auto">
          <a:xfrm>
            <a:off x="285750" y="8572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800">
                <a:solidFill>
                  <a:srgbClr val="0070C0"/>
                </a:solidFill>
              </a:rPr>
              <a:t>No aparece la publicacion</a:t>
            </a:r>
          </a:p>
        </p:txBody>
      </p:sp>
      <p:pic>
        <p:nvPicPr>
          <p:cNvPr id="3380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" b="-1007"/>
          <a:stretch>
            <a:fillRect/>
          </a:stretch>
        </p:blipFill>
        <p:spPr bwMode="auto">
          <a:xfrm>
            <a:off x="928688" y="4286250"/>
            <a:ext cx="73580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8 CuadroTexto"/>
          <p:cNvSpPr txBox="1">
            <a:spLocks noChangeArrowheads="1"/>
          </p:cNvSpPr>
          <p:nvPr/>
        </p:nvSpPr>
        <p:spPr bwMode="auto">
          <a:xfrm>
            <a:off x="214313" y="2143125"/>
            <a:ext cx="714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800">
                <a:solidFill>
                  <a:srgbClr val="0070C0"/>
                </a:solidFill>
              </a:rPr>
              <a:t>Se recoge el error generado por  ORCID API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354" y="295959"/>
            <a:ext cx="1105573" cy="4080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7777162" cy="360363"/>
          </a:xfrm>
        </p:spPr>
        <p:txBody>
          <a:bodyPr/>
          <a:lstStyle/>
          <a:p>
            <a:pPr algn="l"/>
            <a:r>
              <a:rPr lang="es-ES" altLang="es-ES">
                <a:ea typeface="ＭＳ Ｐゴシック" panose="020B0600070205080204" pitchFamily="34" charset="-128"/>
              </a:rPr>
              <a:t>            Ver registro ORCID: visualización y corrección de envíos </a:t>
            </a:r>
          </a:p>
        </p:txBody>
      </p:sp>
      <p:sp>
        <p:nvSpPr>
          <p:cNvPr id="34819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0721C8-FCB3-42E5-B3DB-4637D41067FA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s-ES" sz="1200"/>
          </a:p>
        </p:txBody>
      </p:sp>
      <p:pic>
        <p:nvPicPr>
          <p:cNvPr id="3482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655478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Marcador de conteni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213100"/>
            <a:ext cx="6048375" cy="318770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365" y="277867"/>
            <a:ext cx="1059185" cy="3909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problema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69AA-5575-43E2-8D9E-1C62E8EC2D0E}" type="slidenum">
              <a:rPr lang="es-ES" altLang="es-ES" smtClean="0"/>
              <a:pPr>
                <a:defRPr/>
              </a:pPr>
              <a:t>2</a:t>
            </a:fld>
            <a:endParaRPr lang="es-ES" alt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7" y="1203326"/>
            <a:ext cx="9048750" cy="4324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307976"/>
            <a:ext cx="1059185" cy="3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2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405687" cy="360363"/>
          </a:xfrm>
        </p:spPr>
        <p:txBody>
          <a:bodyPr/>
          <a:lstStyle/>
          <a:p>
            <a:pPr algn="l"/>
            <a:r>
              <a:rPr lang="es-ES" altLang="es-ES">
                <a:ea typeface="ＭＳ Ｐゴシック" panose="020B0600070205080204" pitchFamily="34" charset="-128"/>
              </a:rPr>
              <a:t>Recuperación de los datos de los ORCID investigadores</a:t>
            </a:r>
          </a:p>
        </p:txBody>
      </p:sp>
      <p:pic>
        <p:nvPicPr>
          <p:cNvPr id="35843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20938"/>
            <a:ext cx="7837487" cy="2565400"/>
          </a:xfrm>
        </p:spPr>
      </p:pic>
      <p:sp>
        <p:nvSpPr>
          <p:cNvPr id="35844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99512-E131-4F94-B735-71E866B3020D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es-ES" sz="1200"/>
          </a:p>
        </p:txBody>
      </p:sp>
      <p:pic>
        <p:nvPicPr>
          <p:cNvPr id="35845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2038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291489"/>
            <a:ext cx="1129923" cy="4170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0" y="115888"/>
            <a:ext cx="1223963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s-ES" sz="2800" b="1" u="sng">
              <a:solidFill>
                <a:schemeClr val="tx2"/>
              </a:solidFill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5" name="7 Imagen" descr="IMG_6464.JPG"/>
          <p:cNvPicPr>
            <a:picLocks noChangeAspect="1"/>
          </p:cNvPicPr>
          <p:nvPr/>
        </p:nvPicPr>
        <p:blipFill>
          <a:blip r:embed="rId3"/>
          <a:srcRect l="23274" t="22144" b="13427"/>
          <a:stretch>
            <a:fillRect/>
          </a:stretch>
        </p:blipFill>
        <p:spPr>
          <a:xfrm>
            <a:off x="250825" y="295275"/>
            <a:ext cx="8662988" cy="5554663"/>
          </a:xfrm>
          <a:prstGeom prst="rect">
            <a:avLst/>
          </a:prstGeom>
          <a:ln cmpd="sng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6868" name="CuadroTexto 9"/>
          <p:cNvSpPr txBox="1">
            <a:spLocks noChangeArrowheads="1"/>
          </p:cNvSpPr>
          <p:nvPr/>
        </p:nvSpPr>
        <p:spPr bwMode="auto">
          <a:xfrm>
            <a:off x="34925" y="5300663"/>
            <a:ext cx="8983663" cy="1512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/>
          </a:p>
        </p:txBody>
      </p:sp>
      <p:pic>
        <p:nvPicPr>
          <p:cNvPr id="36869" name="3 Imagen" descr="ehuBiblioteka-baj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445125"/>
            <a:ext cx="59896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8 CuadroTexto"/>
          <p:cNvSpPr txBox="1"/>
          <p:nvPr/>
        </p:nvSpPr>
        <p:spPr>
          <a:xfrm>
            <a:off x="3786188" y="2109788"/>
            <a:ext cx="1481137" cy="671512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>
            <a:spAutoFit/>
          </a:bodyPr>
          <a:lstStyle/>
          <a:p>
            <a:pPr algn="r"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 pitchFamily="50"/>
                <a:ea typeface="Verdana" pitchFamily="34" charset="0"/>
                <a:cs typeface="Verdana" pitchFamily="34" charset="0"/>
              </a:rPr>
              <a:t>¡Gracias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EHUSans" panose="02000503050000020004" pitchFamily="50"/>
                <a:ea typeface="Verdana" pitchFamily="34" charset="0"/>
                <a:cs typeface="Verdana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33375"/>
            <a:ext cx="5472608" cy="360363"/>
          </a:xfrm>
        </p:spPr>
        <p:txBody>
          <a:bodyPr/>
          <a:lstStyle/>
          <a:p>
            <a:pPr algn="l"/>
            <a:r>
              <a:rPr lang="es-ES" dirty="0"/>
              <a:t>Los identificadores y perfiles de autor, ¿la solución?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0558" y="1341438"/>
            <a:ext cx="6712771" cy="4754562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69AA-5575-43E2-8D9E-1C62E8EC2D0E}" type="slidenum">
              <a:rPr lang="es-ES" altLang="es-ES" smtClean="0"/>
              <a:pPr>
                <a:defRPr/>
              </a:pPr>
              <a:t>3</a:t>
            </a:fld>
            <a:endParaRPr lang="es-ES" alt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38" y="278199"/>
            <a:ext cx="1125735" cy="4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8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333375"/>
            <a:ext cx="4173315" cy="360363"/>
          </a:xfrm>
        </p:spPr>
        <p:txBody>
          <a:bodyPr/>
          <a:lstStyle/>
          <a:p>
            <a:pPr algn="ctr"/>
            <a:r>
              <a:rPr lang="es-ES" altLang="es-ES" dirty="0">
                <a:ea typeface="ＭＳ Ｐゴシック" panose="020B0600070205080204" pitchFamily="34" charset="-128"/>
              </a:rPr>
              <a:t>Objetivos del proyecto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947204"/>
              </p:ext>
            </p:extLst>
          </p:nvPr>
        </p:nvGraphicFramePr>
        <p:xfrm>
          <a:off x="838200" y="1341438"/>
          <a:ext cx="7837488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69AA-5575-43E2-8D9E-1C62E8EC2D0E}" type="slidenum">
              <a:rPr lang="es-ES" altLang="es-ES" smtClean="0"/>
              <a:pPr>
                <a:defRPr/>
              </a:pPr>
              <a:t>4</a:t>
            </a:fld>
            <a:endParaRPr lang="es-ES" alt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289076"/>
            <a:ext cx="1053598" cy="3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0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9" y="333375"/>
            <a:ext cx="4245322" cy="360363"/>
          </a:xfrm>
        </p:spPr>
        <p:txBody>
          <a:bodyPr/>
          <a:lstStyle/>
          <a:p>
            <a:pPr algn="ctr"/>
            <a:r>
              <a:rPr lang="es-ES" dirty="0"/>
              <a:t>ORCID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467" y="1766503"/>
            <a:ext cx="8396221" cy="418277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69AA-5575-43E2-8D9E-1C62E8EC2D0E}" type="slidenum">
              <a:rPr lang="es-ES" altLang="es-ES" smtClean="0"/>
              <a:pPr>
                <a:defRPr/>
              </a:pPr>
              <a:t>5</a:t>
            </a:fld>
            <a:endParaRPr lang="es-ES" alt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315656"/>
            <a:ext cx="981590" cy="3623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75656" y="112474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chemeClr val="accent2"/>
                </a:solidFill>
              </a:rPr>
              <a:t>https://orcid.org/0000-0003-0030-607X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150788"/>
            <a:ext cx="409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2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333375"/>
            <a:ext cx="5040560" cy="360363"/>
          </a:xfrm>
        </p:spPr>
        <p:txBody>
          <a:bodyPr/>
          <a:lstStyle/>
          <a:p>
            <a:pPr algn="l"/>
            <a:r>
              <a:rPr lang="es-ES" dirty="0"/>
              <a:t>Ventajas de ORCID para nuestros investigadores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521770"/>
              </p:ext>
            </p:extLst>
          </p:nvPr>
        </p:nvGraphicFramePr>
        <p:xfrm>
          <a:off x="838200" y="1341438"/>
          <a:ext cx="7837488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69AA-5575-43E2-8D9E-1C62E8EC2D0E}" type="slidenum">
              <a:rPr lang="es-ES" altLang="es-ES" smtClean="0"/>
              <a:pPr>
                <a:defRPr/>
              </a:pPr>
              <a:t>6</a:t>
            </a:fld>
            <a:endParaRPr lang="es-ES" alt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8304" y="302764"/>
            <a:ext cx="1059185" cy="3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55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proceso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578101"/>
              </p:ext>
            </p:extLst>
          </p:nvPr>
        </p:nvGraphicFramePr>
        <p:xfrm>
          <a:off x="838200" y="1341438"/>
          <a:ext cx="7837488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69AA-5575-43E2-8D9E-1C62E8EC2D0E}" type="slidenum">
              <a:rPr lang="es-ES" altLang="es-ES" smtClean="0"/>
              <a:pPr>
                <a:defRPr/>
              </a:pPr>
              <a:t>7</a:t>
            </a:fld>
            <a:endParaRPr lang="es-ES" alt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304" y="307976"/>
            <a:ext cx="987177" cy="3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5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4605337" cy="360363"/>
          </a:xfrm>
        </p:spPr>
        <p:txBody>
          <a:bodyPr/>
          <a:lstStyle/>
          <a:p>
            <a:r>
              <a:rPr lang="es-ES" altLang="es-ES">
                <a:ea typeface="ＭＳ Ｐゴシック" panose="020B0600070205080204" pitchFamily="34" charset="-128"/>
              </a:rPr>
              <a:t>Aplicación para la conexión con ORCID</a:t>
            </a:r>
          </a:p>
        </p:txBody>
      </p:sp>
      <p:pic>
        <p:nvPicPr>
          <p:cNvPr id="22531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3113" y="1566863"/>
            <a:ext cx="2886075" cy="4305300"/>
          </a:xfrm>
        </p:spPr>
      </p:pic>
      <p:sp>
        <p:nvSpPr>
          <p:cNvPr id="22532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B4CCA3-342A-4560-9003-2757242AED3E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ES" sz="12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944" y="300416"/>
            <a:ext cx="1065545" cy="393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059113" y="327025"/>
            <a:ext cx="2879725" cy="360363"/>
          </a:xfrm>
        </p:spPr>
        <p:txBody>
          <a:bodyPr/>
          <a:lstStyle/>
          <a:p>
            <a:pPr algn="ctr"/>
            <a:r>
              <a:rPr lang="es-ES" altLang="es-ES">
                <a:ea typeface="ＭＳ Ｐゴシック" panose="020B0600070205080204" pitchFamily="34" charset="-128"/>
              </a:rPr>
              <a:t>Envío de mail inicial</a:t>
            </a:r>
          </a:p>
        </p:txBody>
      </p:sp>
      <p:pic>
        <p:nvPicPr>
          <p:cNvPr id="23555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6048375" cy="1943100"/>
          </a:xfrm>
        </p:spPr>
      </p:pic>
      <p:sp>
        <p:nvSpPr>
          <p:cNvPr id="23556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013BC0-321B-4E45-98E9-0183781F9816}" type="slidenum">
              <a:rPr lang="es-ES" altLang="es-ES" sz="12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ES" sz="1200"/>
          </a:p>
        </p:txBody>
      </p:sp>
      <p:pic>
        <p:nvPicPr>
          <p:cNvPr id="2355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783272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89138"/>
            <a:ext cx="3060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546" y="278518"/>
            <a:ext cx="1107666" cy="4088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TERIORES">
  <a:themeElements>
    <a:clrScheme name="INTERI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I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IOR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5830</TotalTime>
  <Words>464</Words>
  <Application>Microsoft Office PowerPoint</Application>
  <PresentationFormat>On-screen Show (4:3)</PresentationFormat>
  <Paragraphs>83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EHUSans</vt:lpstr>
      <vt:lpstr>EHUSerif</vt:lpstr>
      <vt:lpstr>Verdana</vt:lpstr>
      <vt:lpstr>2_Diseño personalizado</vt:lpstr>
      <vt:lpstr>1_Diseño personalizado</vt:lpstr>
      <vt:lpstr>Diseño personalizado</vt:lpstr>
      <vt:lpstr>PORTADA</vt:lpstr>
      <vt:lpstr>INTERIORES</vt:lpstr>
      <vt:lpstr>Gestión delegada de registros ORCID de investigadores de la UPV-EHU: carga y recuperación de publicaciones </vt:lpstr>
      <vt:lpstr>El problema</vt:lpstr>
      <vt:lpstr>Los identificadores y perfiles de autor, ¿la solución?</vt:lpstr>
      <vt:lpstr>Objetivos del proyecto</vt:lpstr>
      <vt:lpstr>ORCID</vt:lpstr>
      <vt:lpstr>Ventajas de ORCID para nuestros investigadores</vt:lpstr>
      <vt:lpstr>El proceso</vt:lpstr>
      <vt:lpstr>Aplicación para la conexión con ORCID</vt:lpstr>
      <vt:lpstr>Envío de mail inicial</vt:lpstr>
      <vt:lpstr>Autorización del investigador</vt:lpstr>
      <vt:lpstr>Consulta de datos por centro o investigador</vt:lpstr>
      <vt:lpstr>Carga de publicaciones utilizando Crossref</vt:lpstr>
      <vt:lpstr>Modificación de datos durante el envío</vt:lpstr>
      <vt:lpstr>            Carga de publicaciones desde Dialnet</vt:lpstr>
      <vt:lpstr>Envío de Dialnet a ORCID</vt:lpstr>
      <vt:lpstr>Envío RIS a ORCID desde el gestor de referencias</vt:lpstr>
      <vt:lpstr>Envío RIS a ORCID desde herramienta Valoración</vt:lpstr>
      <vt:lpstr>Control del envío de duplicados desde la aplicación</vt:lpstr>
      <vt:lpstr>            Ver registro ORCID: visualización y corrección de envíos </vt:lpstr>
      <vt:lpstr>Recuperación de los datos de los ORCID investigadores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delegada de registros ORCID de investigadores de la UPV-EHU: carga y recuperación de publicaciones</dc:title>
  <dc:creator>María Fe Rivas</dc:creator>
  <cp:lastModifiedBy>McNicol,Jeanette</cp:lastModifiedBy>
  <cp:revision>621</cp:revision>
  <cp:lastPrinted>2019-11-28T16:43:22Z</cp:lastPrinted>
  <dcterms:created xsi:type="dcterms:W3CDTF">2009-12-15T16:30:54Z</dcterms:created>
  <dcterms:modified xsi:type="dcterms:W3CDTF">2019-12-16T20:30:53Z</dcterms:modified>
</cp:coreProperties>
</file>