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59" r:id="rId1"/>
  </p:sldMasterIdLst>
  <p:notesMasterIdLst>
    <p:notesMasterId r:id="rId27"/>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Lst>
  <p:sldSz cx="9144000" cy="6858000" type="screen4x3"/>
  <p:notesSz cx="6858000" cy="9144000"/>
  <p:embeddedFontLst>
    <p:embeddedFont>
      <p:font typeface="Calibri" panose="020F0502020204030204" pitchFamily="34" charset="0"/>
      <p:regular r:id="rId28"/>
      <p:bold r:id="rId29"/>
      <p:italic r:id="rId30"/>
      <p:boldItalic r:id="rId31"/>
    </p:embeddedFont>
    <p:embeddedFont>
      <p:font typeface="Garamond" panose="02020404030301010803" pitchFamily="18" charset="0"/>
      <p:regular r:id="rId32"/>
      <p:bold r:id="rId33"/>
      <p:italic r:id="rId34"/>
      <p:boldItalic r:id="rId35"/>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94" d="100"/>
          <a:sy n="94" d="100"/>
        </p:scale>
        <p:origin x="1374" y="78"/>
      </p:cViewPr>
      <p:guideLst>
        <p:guide orient="horz" pos="2160"/>
        <p:guide pos="2880"/>
      </p:guideLst>
    </p:cSldViewPr>
  </p:slideViewPr>
  <p:notesTextViewPr>
    <p:cViewPr>
      <p:scale>
        <a:sx n="1" d="1"/>
        <a:sy n="1" d="1"/>
      </p:scale>
      <p:origin x="0" y="0"/>
    </p:cViewPr>
  </p:notesTextViewPr>
  <p:notesViewPr>
    <p:cSldViewPr snapToGrid="0">
      <p:cViewPr varScale="1">
        <p:scale>
          <a:sx n="100" d="100"/>
          <a:sy n="100" d="100"/>
        </p:scale>
        <p:origin x="0" y="0"/>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font" Target="fonts/font7.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font" Target="fonts/font6.fntdata"/><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font" Target="fonts/font2.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font" Target="fonts/font5.fntdata"/><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font" Target="fonts/font1.fntdata"/><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font" Target="fonts/font4.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notesMaster" Target="notesMasters/notesMaster1.xml"/><Relationship Id="rId30" Type="http://schemas.openxmlformats.org/officeDocument/2006/relationships/font" Target="fonts/font3.fntdata"/><Relationship Id="rId35" Type="http://schemas.openxmlformats.org/officeDocument/2006/relationships/font" Target="fonts/font8.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7200"/>
          </a:xfrm>
          <a:prstGeom prst="rect">
            <a:avLst/>
          </a:prstGeom>
          <a:noFill/>
          <a:ln>
            <a:noFill/>
          </a:ln>
        </p:spPr>
        <p:txBody>
          <a:bodyPr spcFirstLastPara="1" wrap="square" lIns="91425" tIns="45700" rIns="91425" bIns="45700" anchor="t"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7200"/>
          </a:xfrm>
          <a:prstGeom prst="rect">
            <a:avLst/>
          </a:prstGeom>
          <a:noFill/>
          <a:ln>
            <a:noFill/>
          </a:ln>
        </p:spPr>
        <p:txBody>
          <a:bodyPr spcFirstLastPara="1" wrap="square" lIns="91425" tIns="45700" rIns="91425" bIns="45700" anchor="t" anchorCtr="0"/>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7200"/>
          </a:xfrm>
          <a:prstGeom prst="rect">
            <a:avLst/>
          </a:prstGeom>
          <a:noFill/>
          <a:ln>
            <a:noFill/>
          </a:ln>
        </p:spPr>
        <p:txBody>
          <a:bodyPr spcFirstLastPara="1" wrap="square" lIns="91425" tIns="45700" rIns="91425" bIns="45700" anchor="b"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8"/>
        <p:cNvGrpSpPr/>
        <p:nvPr/>
      </p:nvGrpSpPr>
      <p:grpSpPr>
        <a:xfrm>
          <a:off x="0" y="0"/>
          <a:ext cx="0" cy="0"/>
          <a:chOff x="0" y="0"/>
          <a:chExt cx="0" cy="0"/>
        </a:xfrm>
      </p:grpSpPr>
      <p:sp>
        <p:nvSpPr>
          <p:cNvPr id="49" name="Google Shape;49;p1: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0" name="Google Shape;50;p1: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51" name="Google Shape;51;p1: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a:t>
            </a:fld>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6"/>
        <p:cNvGrpSpPr/>
        <p:nvPr/>
      </p:nvGrpSpPr>
      <p:grpSpPr>
        <a:xfrm>
          <a:off x="0" y="0"/>
          <a:ext cx="0" cy="0"/>
          <a:chOff x="0" y="0"/>
          <a:chExt cx="0" cy="0"/>
        </a:xfrm>
      </p:grpSpPr>
      <p:sp>
        <p:nvSpPr>
          <p:cNvPr id="57" name="Google Shape;57;p2: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8" name="Google Shape;58;p2: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59" name="Google Shape;59;p2: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solidFill>
                  <a:srgbClr val="000000"/>
                </a:solidFill>
              </a:rPr>
              <a:t>2</a:t>
            </a:fld>
            <a:endParaRPr>
              <a:solidFill>
                <a:srgbClr val="000000"/>
              </a:solidFil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
        <p:cNvGrpSpPr/>
        <p:nvPr/>
      </p:nvGrpSpPr>
      <p:grpSpPr>
        <a:xfrm>
          <a:off x="0" y="0"/>
          <a:ext cx="0" cy="0"/>
          <a:chOff x="0" y="0"/>
          <a:chExt cx="0" cy="0"/>
        </a:xfrm>
      </p:grpSpPr>
      <p:sp>
        <p:nvSpPr>
          <p:cNvPr id="64" name="Google Shape;64;p3: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5" name="Google Shape;65;p3: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6" name="Google Shape;66;p3: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solidFill>
                  <a:srgbClr val="000000"/>
                </a:solidFill>
              </a:rPr>
              <a:t>3</a:t>
            </a:fld>
            <a:endParaRPr>
              <a:solidFill>
                <a:srgbClr val="000000"/>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
        <p:cNvGrpSpPr/>
        <p:nvPr/>
      </p:nvGrpSpPr>
      <p:grpSpPr>
        <a:xfrm>
          <a:off x="0" y="0"/>
          <a:ext cx="0" cy="0"/>
          <a:chOff x="0" y="0"/>
          <a:chExt cx="0" cy="0"/>
        </a:xfrm>
      </p:grpSpPr>
      <p:sp>
        <p:nvSpPr>
          <p:cNvPr id="71" name="Google Shape;71;p4: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2" name="Google Shape;72;p4: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73" name="Google Shape;73;p4: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solidFill>
                  <a:srgbClr val="000000"/>
                </a:solidFill>
              </a:rPr>
              <a:t>4</a:t>
            </a:fld>
            <a:endParaRPr>
              <a:solidFill>
                <a:srgbClr val="000000"/>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
        <p:cNvGrpSpPr/>
        <p:nvPr/>
      </p:nvGrpSpPr>
      <p:grpSpPr>
        <a:xfrm>
          <a:off x="0" y="0"/>
          <a:ext cx="0" cy="0"/>
          <a:chOff x="0" y="0"/>
          <a:chExt cx="0" cy="0"/>
        </a:xfrm>
      </p:grpSpPr>
      <p:sp>
        <p:nvSpPr>
          <p:cNvPr id="78" name="Google Shape;78;g580d43c61c_2_0: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9" name="Google Shape;79;g580d43c61c_2_0: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80" name="Google Shape;80;g580d43c61c_2_0: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5</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3"/>
        <p:cNvGrpSpPr/>
        <p:nvPr/>
      </p:nvGrpSpPr>
      <p:grpSpPr>
        <a:xfrm>
          <a:off x="0" y="0"/>
          <a:ext cx="0" cy="0"/>
          <a:chOff x="0" y="0"/>
          <a:chExt cx="0" cy="0"/>
        </a:xfrm>
      </p:grpSpPr>
      <p:sp>
        <p:nvSpPr>
          <p:cNvPr id="84" name="Google Shape;84;g580d43c61c_2_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5" name="Google Shape;85;g580d43c61c_2_7: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86" name="Google Shape;86;g580d43c61c_2_7: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6</a:t>
            </a:fld>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
        <p:cNvGrpSpPr/>
        <p:nvPr/>
      </p:nvGrpSpPr>
      <p:grpSpPr>
        <a:xfrm>
          <a:off x="0" y="0"/>
          <a:ext cx="0" cy="0"/>
          <a:chOff x="0" y="0"/>
          <a:chExt cx="0" cy="0"/>
        </a:xfrm>
      </p:grpSpPr>
      <p:sp>
        <p:nvSpPr>
          <p:cNvPr id="91" name="Google Shape;91;g580d43c61c_2_14: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2" name="Google Shape;92;g580d43c61c_2_14: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93" name="Google Shape;93;g580d43c61c_2_14: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7</a:t>
            </a:fld>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8"/>
        <p:cNvGrpSpPr/>
        <p:nvPr/>
      </p:nvGrpSpPr>
      <p:grpSpPr>
        <a:xfrm>
          <a:off x="0" y="0"/>
          <a:ext cx="0" cy="0"/>
          <a:chOff x="0" y="0"/>
          <a:chExt cx="0" cy="0"/>
        </a:xfrm>
      </p:grpSpPr>
      <p:sp>
        <p:nvSpPr>
          <p:cNvPr id="99" name="Google Shape;99;p5: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00" name="Google Shape;100;p5: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01" name="Google Shape;101;p5: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solidFill>
                  <a:srgbClr val="000000"/>
                </a:solidFill>
              </a:rPr>
              <a:t>8</a:t>
            </a:fld>
            <a:endParaRPr>
              <a:solidFill>
                <a:srgbClr val="000000"/>
              </a:solidFil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5"/>
        <p:cNvGrpSpPr/>
        <p:nvPr/>
      </p:nvGrpSpPr>
      <p:grpSpPr>
        <a:xfrm>
          <a:off x="0" y="0"/>
          <a:ext cx="0" cy="0"/>
          <a:chOff x="0" y="0"/>
          <a:chExt cx="0" cy="0"/>
        </a:xfrm>
      </p:grpSpPr>
      <p:sp>
        <p:nvSpPr>
          <p:cNvPr id="106" name="Google Shape;106;p6: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07" name="Google Shape;107;p6: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
        <p:cNvGrpSpPr/>
        <p:nvPr/>
      </p:nvGrpSpPr>
      <p:grpSpPr>
        <a:xfrm>
          <a:off x="0" y="0"/>
          <a:ext cx="0" cy="0"/>
          <a:chOff x="0" y="0"/>
          <a:chExt cx="0" cy="0"/>
        </a:xfrm>
      </p:grpSpPr>
      <p:sp>
        <p:nvSpPr>
          <p:cNvPr id="112" name="Google Shape;112;p7: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13" name="Google Shape;113;p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Google Shape;118;p8: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19" name="Google Shape;119;p8: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3"/>
        <p:cNvGrpSpPr/>
        <p:nvPr/>
      </p:nvGrpSpPr>
      <p:grpSpPr>
        <a:xfrm>
          <a:off x="0" y="0"/>
          <a:ext cx="0" cy="0"/>
          <a:chOff x="0" y="0"/>
          <a:chExt cx="0" cy="0"/>
        </a:xfrm>
      </p:grpSpPr>
      <p:sp>
        <p:nvSpPr>
          <p:cNvPr id="124" name="Google Shape;124;p9: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25" name="Google Shape;125;p9: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Google Shape;130;p10: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31" name="Google Shape;131;p10: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5"/>
        <p:cNvGrpSpPr/>
        <p:nvPr/>
      </p:nvGrpSpPr>
      <p:grpSpPr>
        <a:xfrm>
          <a:off x="0" y="0"/>
          <a:ext cx="0" cy="0"/>
          <a:chOff x="0" y="0"/>
          <a:chExt cx="0" cy="0"/>
        </a:xfrm>
      </p:grpSpPr>
      <p:sp>
        <p:nvSpPr>
          <p:cNvPr id="136" name="Google Shape;136;p11: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37" name="Google Shape;137;p11: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1"/>
        <p:cNvGrpSpPr/>
        <p:nvPr/>
      </p:nvGrpSpPr>
      <p:grpSpPr>
        <a:xfrm>
          <a:off x="0" y="0"/>
          <a:ext cx="0" cy="0"/>
          <a:chOff x="0" y="0"/>
          <a:chExt cx="0" cy="0"/>
        </a:xfrm>
      </p:grpSpPr>
      <p:sp>
        <p:nvSpPr>
          <p:cNvPr id="142" name="Google Shape;142;p12: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43" name="Google Shape;143;p12: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200"/>
              <a:buFont typeface="Calibri"/>
              <a:buNone/>
            </a:pPr>
            <a:endParaRPr/>
          </a:p>
        </p:txBody>
      </p:sp>
      <p:sp>
        <p:nvSpPr>
          <p:cNvPr id="144" name="Google Shape;144;p12: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Clr>
                <a:schemeClr val="dk1"/>
              </a:buClr>
              <a:buSzPts val="1200"/>
              <a:buFont typeface="Calibri"/>
              <a:buNone/>
            </a:pPr>
            <a:fld id="{00000000-1234-1234-1234-123412341234}" type="slidenum">
              <a:rPr lang="en-US"/>
              <a:t>15</a:t>
            </a:fld>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5"/>
        <p:cNvGrpSpPr/>
        <p:nvPr/>
      </p:nvGrpSpPr>
      <p:grpSpPr>
        <a:xfrm>
          <a:off x="0" y="0"/>
          <a:ext cx="0" cy="0"/>
          <a:chOff x="0" y="0"/>
          <a:chExt cx="0" cy="0"/>
        </a:xfrm>
      </p:grpSpPr>
      <p:sp>
        <p:nvSpPr>
          <p:cNvPr id="186" name="Google Shape;186;p13: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7" name="Google Shape;187;p13: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2"/>
        <p:cNvGrpSpPr/>
        <p:nvPr/>
      </p:nvGrpSpPr>
      <p:grpSpPr>
        <a:xfrm>
          <a:off x="0" y="0"/>
          <a:ext cx="0" cy="0"/>
          <a:chOff x="0" y="0"/>
          <a:chExt cx="0" cy="0"/>
        </a:xfrm>
      </p:grpSpPr>
      <p:sp>
        <p:nvSpPr>
          <p:cNvPr id="193" name="Google Shape;193;p14: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94" name="Google Shape;194;p14: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8"/>
        <p:cNvGrpSpPr/>
        <p:nvPr/>
      </p:nvGrpSpPr>
      <p:grpSpPr>
        <a:xfrm>
          <a:off x="0" y="0"/>
          <a:ext cx="0" cy="0"/>
          <a:chOff x="0" y="0"/>
          <a:chExt cx="0" cy="0"/>
        </a:xfrm>
      </p:grpSpPr>
      <p:sp>
        <p:nvSpPr>
          <p:cNvPr id="199" name="Google Shape;199;p15: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00" name="Google Shape;200;p15: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4"/>
        <p:cNvGrpSpPr/>
        <p:nvPr/>
      </p:nvGrpSpPr>
      <p:grpSpPr>
        <a:xfrm>
          <a:off x="0" y="0"/>
          <a:ext cx="0" cy="0"/>
          <a:chOff x="0" y="0"/>
          <a:chExt cx="0" cy="0"/>
        </a:xfrm>
      </p:grpSpPr>
      <p:sp>
        <p:nvSpPr>
          <p:cNvPr id="205" name="Google Shape;205;p16: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06" name="Google Shape;206;p16: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07" name="Google Shape;207;p16: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solidFill>
                  <a:srgbClr val="000000"/>
                </a:solidFill>
              </a:rPr>
              <a:t>19</a:t>
            </a:fld>
            <a:endParaRPr>
              <a:solidFill>
                <a:srgbClr val="000000"/>
              </a:solidFil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5"/>
        <p:cNvGrpSpPr/>
        <p:nvPr/>
      </p:nvGrpSpPr>
      <p:grpSpPr>
        <a:xfrm>
          <a:off x="0" y="0"/>
          <a:ext cx="0" cy="0"/>
          <a:chOff x="0" y="0"/>
          <a:chExt cx="0" cy="0"/>
        </a:xfrm>
      </p:grpSpPr>
      <p:sp>
        <p:nvSpPr>
          <p:cNvPr id="216" name="Google Shape;216;p18: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17" name="Google Shape;217;p18: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1"/>
        <p:cNvGrpSpPr/>
        <p:nvPr/>
      </p:nvGrpSpPr>
      <p:grpSpPr>
        <a:xfrm>
          <a:off x="0" y="0"/>
          <a:ext cx="0" cy="0"/>
          <a:chOff x="0" y="0"/>
          <a:chExt cx="0" cy="0"/>
        </a:xfrm>
      </p:grpSpPr>
      <p:sp>
        <p:nvSpPr>
          <p:cNvPr id="222" name="Google Shape;222;p19: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23" name="Google Shape;223;p19: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7"/>
        <p:cNvGrpSpPr/>
        <p:nvPr/>
      </p:nvGrpSpPr>
      <p:grpSpPr>
        <a:xfrm>
          <a:off x="0" y="0"/>
          <a:ext cx="0" cy="0"/>
          <a:chOff x="0" y="0"/>
          <a:chExt cx="0" cy="0"/>
        </a:xfrm>
      </p:grpSpPr>
      <p:sp>
        <p:nvSpPr>
          <p:cNvPr id="228" name="Google Shape;228;p1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29" name="Google Shape;229;p17:notes"/>
          <p:cNvSpPr txBox="1">
            <a:spLocks noGrp="1"/>
          </p:cNvSpPr>
          <p:nvPr>
            <p:ph type="body" idx="1"/>
          </p:nvPr>
        </p:nvSpPr>
        <p:spPr>
          <a:xfrm>
            <a:off x="685800" y="4343400"/>
            <a:ext cx="5486400" cy="41148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30" name="Google Shape;230;p17: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Calibri"/>
              <a:buNone/>
            </a:pPr>
            <a:fld id="{00000000-1234-1234-1234-123412341234}" type="slidenum">
              <a:rPr lang="en-US" sz="1200" b="0" i="0" u="none" strike="noStrike" cap="none">
                <a:solidFill>
                  <a:srgbClr val="000000"/>
                </a:solidFill>
                <a:latin typeface="Calibri"/>
                <a:ea typeface="Calibri"/>
                <a:cs typeface="Calibri"/>
                <a:sym typeface="Calibri"/>
              </a:rPr>
              <a:t>22</a:t>
            </a:fld>
            <a:endParaRPr sz="1200" b="0" i="0" u="none" strike="noStrike" cap="none">
              <a:solidFill>
                <a:srgbClr val="000000"/>
              </a:solidFill>
              <a:latin typeface="Calibri"/>
              <a:ea typeface="Calibri"/>
              <a:cs typeface="Calibri"/>
              <a:sym typeface="Calibri"/>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6"/>
        <p:cNvGrpSpPr/>
        <p:nvPr/>
      </p:nvGrpSpPr>
      <p:grpSpPr>
        <a:xfrm>
          <a:off x="0" y="0"/>
          <a:ext cx="0" cy="0"/>
          <a:chOff x="0" y="0"/>
          <a:chExt cx="0" cy="0"/>
        </a:xfrm>
      </p:grpSpPr>
      <p:sp>
        <p:nvSpPr>
          <p:cNvPr id="237" name="Google Shape;237;g580d43c61c_2_22: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8" name="Google Shape;238;g580d43c61c_2_22: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39" name="Google Shape;239;g580d43c61c_2_22: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23</a:t>
            </a:fld>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3"/>
        <p:cNvGrpSpPr/>
        <p:nvPr/>
      </p:nvGrpSpPr>
      <p:grpSpPr>
        <a:xfrm>
          <a:off x="0" y="0"/>
          <a:ext cx="0" cy="0"/>
          <a:chOff x="0" y="0"/>
          <a:chExt cx="0" cy="0"/>
        </a:xfrm>
      </p:grpSpPr>
      <p:sp>
        <p:nvSpPr>
          <p:cNvPr id="244" name="Google Shape;244;g580d43c61c_2_31: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 name="Google Shape;245;g580d43c61c_2_31: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46" name="Google Shape;246;g580d43c61c_2_31: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24</a:t>
            </a:fld>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0"/>
        <p:cNvGrpSpPr/>
        <p:nvPr/>
      </p:nvGrpSpPr>
      <p:grpSpPr>
        <a:xfrm>
          <a:off x="0" y="0"/>
          <a:ext cx="0" cy="0"/>
          <a:chOff x="0" y="0"/>
          <a:chExt cx="0" cy="0"/>
        </a:xfrm>
      </p:grpSpPr>
      <p:sp>
        <p:nvSpPr>
          <p:cNvPr id="251" name="Google Shape;251;g580d43c61c_2_3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2" name="Google Shape;252;g580d43c61c_2_37:notes"/>
          <p:cNvSpPr txBox="1">
            <a:spLocks noGrp="1"/>
          </p:cNvSpPr>
          <p:nvPr>
            <p:ph type="body" idx="1"/>
          </p:nvPr>
        </p:nvSpPr>
        <p:spPr>
          <a:xfrm>
            <a:off x="685800" y="4343400"/>
            <a:ext cx="5486400" cy="41148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53" name="Google Shape;253;g580d43c61c_2_37:notes"/>
          <p:cNvSpPr txBox="1">
            <a:spLocks noGrp="1"/>
          </p:cNvSpPr>
          <p:nvPr>
            <p:ph type="sldNum" idx="12"/>
          </p:nvPr>
        </p:nvSpPr>
        <p:spPr>
          <a:xfrm>
            <a:off x="3884613" y="8685213"/>
            <a:ext cx="2971800" cy="4572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25</a:t>
            </a:fld>
            <a:endParaRPr/>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bg>
      <p:bgPr>
        <a:blipFill>
          <a:blip r:embed="rId2">
            <a:alphaModFix/>
          </a:blip>
          <a:stretch>
            <a:fillRect/>
          </a:stretch>
        </a:blipFill>
        <a:effectLst/>
      </p:bgPr>
    </p:bg>
    <p:spTree>
      <p:nvGrpSpPr>
        <p:cNvPr id="1" name="Shape 12"/>
        <p:cNvGrpSpPr/>
        <p:nvPr/>
      </p:nvGrpSpPr>
      <p:grpSpPr>
        <a:xfrm>
          <a:off x="0" y="0"/>
          <a:ext cx="0" cy="0"/>
          <a:chOff x="0" y="0"/>
          <a:chExt cx="0" cy="0"/>
        </a:xfrm>
      </p:grpSpPr>
      <p:sp>
        <p:nvSpPr>
          <p:cNvPr id="13" name="Google Shape;13;p2"/>
          <p:cNvSpPr txBox="1">
            <a:spLocks noGrp="1"/>
          </p:cNvSpPr>
          <p:nvPr>
            <p:ph type="ctrTitle"/>
          </p:nvPr>
        </p:nvSpPr>
        <p:spPr>
          <a:xfrm>
            <a:off x="1371600" y="2130425"/>
            <a:ext cx="7772400" cy="1470025"/>
          </a:xfrm>
          <a:prstGeom prst="rect">
            <a:avLst/>
          </a:prstGeom>
          <a:noFill/>
          <a:ln>
            <a:noFill/>
          </a:ln>
        </p:spPr>
        <p:txBody>
          <a:bodyPr spcFirstLastPara="1" wrap="square" lIns="91425" tIns="45700" rIns="91425" bIns="45700" anchor="ctr" anchorCtr="0"/>
          <a:lstStyle>
            <a:lvl1pPr lvl="0" algn="ctr">
              <a:spcBef>
                <a:spcPts val="0"/>
              </a:spcBef>
              <a:spcAft>
                <a:spcPts val="0"/>
              </a:spcAft>
              <a:buClr>
                <a:schemeClr val="lt1"/>
              </a:buClr>
              <a:buSzPts val="4400"/>
              <a:buFont typeface="Garamond"/>
              <a:buNone/>
              <a:defRPr>
                <a:solidFill>
                  <a:schemeClr val="lt1"/>
                </a:solidFill>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4" name="Google Shape;14;p2"/>
          <p:cNvSpPr txBox="1">
            <a:spLocks noGrp="1"/>
          </p:cNvSpPr>
          <p:nvPr>
            <p:ph type="subTitle" idx="1"/>
          </p:nvPr>
        </p:nvSpPr>
        <p:spPr>
          <a:xfrm>
            <a:off x="1371600" y="3886200"/>
            <a:ext cx="6400800" cy="1752600"/>
          </a:xfrm>
          <a:prstGeom prst="rect">
            <a:avLst/>
          </a:prstGeom>
          <a:noFill/>
          <a:ln>
            <a:noFill/>
          </a:ln>
        </p:spPr>
        <p:txBody>
          <a:bodyPr spcFirstLastPara="1" wrap="square" lIns="91425" tIns="45700" rIns="91425" bIns="45700" anchor="t" anchorCtr="0"/>
          <a:lstStyle>
            <a:lvl1pPr lvl="0" algn="ctr">
              <a:spcBef>
                <a:spcPts val="640"/>
              </a:spcBef>
              <a:spcAft>
                <a:spcPts val="0"/>
              </a:spcAft>
              <a:buClr>
                <a:schemeClr val="lt1"/>
              </a:buClr>
              <a:buSzPts val="3200"/>
              <a:buNone/>
              <a:defRPr>
                <a:solidFill>
                  <a:schemeClr val="lt1"/>
                </a:solidFill>
              </a:defRPr>
            </a:lvl1pPr>
            <a:lvl2pPr lvl="1" algn="ctr">
              <a:spcBef>
                <a:spcPts val="560"/>
              </a:spcBef>
              <a:spcAft>
                <a:spcPts val="0"/>
              </a:spcAft>
              <a:buClr>
                <a:srgbClr val="888888"/>
              </a:buClr>
              <a:buSzPts val="2800"/>
              <a:buNone/>
              <a:defRPr>
                <a:solidFill>
                  <a:srgbClr val="888888"/>
                </a:solidFill>
              </a:defRPr>
            </a:lvl2pPr>
            <a:lvl3pPr lvl="2" algn="ctr">
              <a:spcBef>
                <a:spcPts val="480"/>
              </a:spcBef>
              <a:spcAft>
                <a:spcPts val="0"/>
              </a:spcAft>
              <a:buClr>
                <a:srgbClr val="888888"/>
              </a:buClr>
              <a:buSzPts val="2400"/>
              <a:buNone/>
              <a:defRPr>
                <a:solidFill>
                  <a:srgbClr val="888888"/>
                </a:solidFill>
              </a:defRPr>
            </a:lvl3pPr>
            <a:lvl4pPr lvl="3" algn="ctr">
              <a:spcBef>
                <a:spcPts val="400"/>
              </a:spcBef>
              <a:spcAft>
                <a:spcPts val="0"/>
              </a:spcAft>
              <a:buClr>
                <a:srgbClr val="888888"/>
              </a:buClr>
              <a:buSzPts val="2000"/>
              <a:buNone/>
              <a:defRPr>
                <a:solidFill>
                  <a:srgbClr val="888888"/>
                </a:solidFill>
              </a:defRPr>
            </a:lvl4pPr>
            <a:lvl5pPr lvl="4" algn="ctr">
              <a:spcBef>
                <a:spcPts val="400"/>
              </a:spcBef>
              <a:spcAft>
                <a:spcPts val="0"/>
              </a:spcAft>
              <a:buClr>
                <a:srgbClr val="888888"/>
              </a:buClr>
              <a:buSzPts val="2000"/>
              <a:buNone/>
              <a:defRPr>
                <a:solidFill>
                  <a:srgbClr val="888888"/>
                </a:solidFill>
              </a:defRPr>
            </a:lvl5pPr>
            <a:lvl6pPr lvl="5" algn="ctr">
              <a:spcBef>
                <a:spcPts val="400"/>
              </a:spcBef>
              <a:spcAft>
                <a:spcPts val="0"/>
              </a:spcAft>
              <a:buClr>
                <a:srgbClr val="888888"/>
              </a:buClr>
              <a:buSzPts val="2000"/>
              <a:buNone/>
              <a:defRPr>
                <a:solidFill>
                  <a:srgbClr val="888888"/>
                </a:solidFill>
              </a:defRPr>
            </a:lvl6pPr>
            <a:lvl7pPr lvl="6" algn="ctr">
              <a:spcBef>
                <a:spcPts val="400"/>
              </a:spcBef>
              <a:spcAft>
                <a:spcPts val="0"/>
              </a:spcAft>
              <a:buClr>
                <a:srgbClr val="888888"/>
              </a:buClr>
              <a:buSzPts val="2000"/>
              <a:buNone/>
              <a:defRPr>
                <a:solidFill>
                  <a:srgbClr val="888888"/>
                </a:solidFill>
              </a:defRPr>
            </a:lvl7pPr>
            <a:lvl8pPr lvl="7" algn="ctr">
              <a:spcBef>
                <a:spcPts val="400"/>
              </a:spcBef>
              <a:spcAft>
                <a:spcPts val="0"/>
              </a:spcAft>
              <a:buClr>
                <a:srgbClr val="888888"/>
              </a:buClr>
              <a:buSzPts val="2000"/>
              <a:buNone/>
              <a:defRPr>
                <a:solidFill>
                  <a:srgbClr val="888888"/>
                </a:solidFill>
              </a:defRPr>
            </a:lvl8pPr>
            <a:lvl9pPr lvl="8" algn="ctr">
              <a:spcBef>
                <a:spcPts val="400"/>
              </a:spcBef>
              <a:spcAft>
                <a:spcPts val="0"/>
              </a:spcAft>
              <a:buClr>
                <a:srgbClr val="888888"/>
              </a:buClr>
              <a:buSzPts val="2000"/>
              <a:buNone/>
              <a:defRPr>
                <a:solidFill>
                  <a:srgbClr val="888888"/>
                </a:solidFill>
              </a:defRPr>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15"/>
        <p:cNvGrpSpPr/>
        <p:nvPr/>
      </p:nvGrpSpPr>
      <p:grpSpPr>
        <a:xfrm>
          <a:off x="0" y="0"/>
          <a:ext cx="0" cy="0"/>
          <a:chOff x="0" y="0"/>
          <a:chExt cx="0" cy="0"/>
        </a:xfrm>
      </p:grpSpPr>
      <p:sp>
        <p:nvSpPr>
          <p:cNvPr id="16" name="Google Shape;16;p3"/>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7" name="Google Shape;17;p3"/>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lstStyle>
            <a:lvl1pPr marL="457200" lvl="0" indent="-342900" algn="l">
              <a:spcBef>
                <a:spcPts val="360"/>
              </a:spcBef>
              <a:spcAft>
                <a:spcPts val="0"/>
              </a:spcAft>
              <a:buClr>
                <a:srgbClr val="00274C"/>
              </a:buClr>
              <a:buSzPts val="1800"/>
              <a:buChar char="•"/>
              <a:defRPr/>
            </a:lvl1pPr>
            <a:lvl2pPr marL="914400" lvl="1" indent="-342900" algn="l">
              <a:spcBef>
                <a:spcPts val="360"/>
              </a:spcBef>
              <a:spcAft>
                <a:spcPts val="0"/>
              </a:spcAft>
              <a:buClr>
                <a:srgbClr val="00274C"/>
              </a:buClr>
              <a:buSzPts val="1800"/>
              <a:buChar char="–"/>
              <a:defRPr/>
            </a:lvl2pPr>
            <a:lvl3pPr marL="1371600" lvl="2" indent="-342900" algn="l">
              <a:spcBef>
                <a:spcPts val="360"/>
              </a:spcBef>
              <a:spcAft>
                <a:spcPts val="0"/>
              </a:spcAft>
              <a:buClr>
                <a:srgbClr val="00274C"/>
              </a:buClr>
              <a:buSzPts val="1800"/>
              <a:buChar char="•"/>
              <a:defRPr/>
            </a:lvl3pPr>
            <a:lvl4pPr marL="1828800" lvl="3" indent="-342900" algn="l">
              <a:spcBef>
                <a:spcPts val="360"/>
              </a:spcBef>
              <a:spcAft>
                <a:spcPts val="0"/>
              </a:spcAft>
              <a:buClr>
                <a:srgbClr val="00274C"/>
              </a:buClr>
              <a:buSzPts val="1800"/>
              <a:buChar char="–"/>
              <a:defRPr/>
            </a:lvl4pPr>
            <a:lvl5pPr marL="2286000" lvl="4" indent="-342900" algn="l">
              <a:spcBef>
                <a:spcPts val="360"/>
              </a:spcBef>
              <a:spcAft>
                <a:spcPts val="0"/>
              </a:spcAft>
              <a:buClr>
                <a:srgbClr val="00274C"/>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8"/>
        <p:cNvGrpSpPr/>
        <p:nvPr/>
      </p:nvGrpSpPr>
      <p:grpSpPr>
        <a:xfrm>
          <a:off x="0" y="0"/>
          <a:ext cx="0" cy="0"/>
          <a:chOff x="0" y="0"/>
          <a:chExt cx="0" cy="0"/>
        </a:xfrm>
      </p:grpSpPr>
      <p:sp>
        <p:nvSpPr>
          <p:cNvPr id="19" name="Google Shape;19;p4"/>
          <p:cNvSpPr txBox="1">
            <a:spLocks noGrp="1"/>
          </p:cNvSpPr>
          <p:nvPr>
            <p:ph type="title"/>
          </p:nvPr>
        </p:nvSpPr>
        <p:spPr>
          <a:xfrm>
            <a:off x="722313" y="4406900"/>
            <a:ext cx="7772400" cy="1362075"/>
          </a:xfrm>
          <a:prstGeom prst="rect">
            <a:avLst/>
          </a:prstGeom>
          <a:noFill/>
          <a:ln>
            <a:noFill/>
          </a:ln>
        </p:spPr>
        <p:txBody>
          <a:bodyPr spcFirstLastPara="1" wrap="square" lIns="91425" tIns="45700" rIns="91425" bIns="45700" anchor="t" anchorCtr="0"/>
          <a:lstStyle>
            <a:lvl1pPr lvl="0" algn="l">
              <a:spcBef>
                <a:spcPts val="0"/>
              </a:spcBef>
              <a:spcAft>
                <a:spcPts val="0"/>
              </a:spcAft>
              <a:buClr>
                <a:srgbClr val="00274C"/>
              </a:buClr>
              <a:buSzPts val="4000"/>
              <a:buFont typeface="Garamond"/>
              <a:buNone/>
              <a:defRPr sz="4000" b="1" cap="none"/>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0" name="Google Shape;20;p4"/>
          <p:cNvSpPr txBox="1">
            <a:spLocks noGrp="1"/>
          </p:cNvSpPr>
          <p:nvPr>
            <p:ph type="body" idx="1"/>
          </p:nvPr>
        </p:nvSpPr>
        <p:spPr>
          <a:xfrm>
            <a:off x="722313" y="2906713"/>
            <a:ext cx="7772400" cy="1500187"/>
          </a:xfrm>
          <a:prstGeom prst="rect">
            <a:avLst/>
          </a:prstGeom>
          <a:noFill/>
          <a:ln>
            <a:noFill/>
          </a:ln>
        </p:spPr>
        <p:txBody>
          <a:bodyPr spcFirstLastPara="1" wrap="square" lIns="91425" tIns="45700" rIns="91425" bIns="45700" anchor="b" anchorCtr="0"/>
          <a:lstStyle>
            <a:lvl1pPr marL="457200" lvl="0" indent="-228600" algn="l">
              <a:spcBef>
                <a:spcPts val="400"/>
              </a:spcBef>
              <a:spcAft>
                <a:spcPts val="0"/>
              </a:spcAft>
              <a:buClr>
                <a:srgbClr val="888888"/>
              </a:buClr>
              <a:buSzPts val="2000"/>
              <a:buNone/>
              <a:defRPr sz="2000">
                <a:solidFill>
                  <a:srgbClr val="888888"/>
                </a:solidFill>
              </a:defRPr>
            </a:lvl1pPr>
            <a:lvl2pPr marL="914400" lvl="1" indent="-228600" algn="l">
              <a:spcBef>
                <a:spcPts val="360"/>
              </a:spcBef>
              <a:spcAft>
                <a:spcPts val="0"/>
              </a:spcAft>
              <a:buClr>
                <a:srgbClr val="888888"/>
              </a:buClr>
              <a:buSzPts val="1800"/>
              <a:buNone/>
              <a:defRPr sz="1800">
                <a:solidFill>
                  <a:srgbClr val="888888"/>
                </a:solidFill>
              </a:defRPr>
            </a:lvl2pPr>
            <a:lvl3pPr marL="1371600" lvl="2" indent="-228600" algn="l">
              <a:spcBef>
                <a:spcPts val="320"/>
              </a:spcBef>
              <a:spcAft>
                <a:spcPts val="0"/>
              </a:spcAft>
              <a:buClr>
                <a:srgbClr val="888888"/>
              </a:buClr>
              <a:buSzPts val="1600"/>
              <a:buNone/>
              <a:defRPr sz="1600">
                <a:solidFill>
                  <a:srgbClr val="888888"/>
                </a:solidFill>
              </a:defRPr>
            </a:lvl3pPr>
            <a:lvl4pPr marL="1828800" lvl="3" indent="-228600" algn="l">
              <a:spcBef>
                <a:spcPts val="280"/>
              </a:spcBef>
              <a:spcAft>
                <a:spcPts val="0"/>
              </a:spcAft>
              <a:buClr>
                <a:srgbClr val="888888"/>
              </a:buClr>
              <a:buSzPts val="1400"/>
              <a:buNone/>
              <a:defRPr sz="1400">
                <a:solidFill>
                  <a:srgbClr val="888888"/>
                </a:solidFill>
              </a:defRPr>
            </a:lvl4pPr>
            <a:lvl5pPr marL="2286000" lvl="4" indent="-228600" algn="l">
              <a:spcBef>
                <a:spcPts val="280"/>
              </a:spcBef>
              <a:spcAft>
                <a:spcPts val="0"/>
              </a:spcAft>
              <a:buClr>
                <a:srgbClr val="888888"/>
              </a:buClr>
              <a:buSzPts val="1400"/>
              <a:buNone/>
              <a:defRPr sz="1400">
                <a:solidFill>
                  <a:srgbClr val="888888"/>
                </a:solidFill>
              </a:defRPr>
            </a:lvl5pPr>
            <a:lvl6pPr marL="2743200" lvl="5" indent="-228600" algn="l">
              <a:spcBef>
                <a:spcPts val="280"/>
              </a:spcBef>
              <a:spcAft>
                <a:spcPts val="0"/>
              </a:spcAft>
              <a:buClr>
                <a:srgbClr val="888888"/>
              </a:buClr>
              <a:buSzPts val="1400"/>
              <a:buNone/>
              <a:defRPr sz="1400">
                <a:solidFill>
                  <a:srgbClr val="888888"/>
                </a:solidFill>
              </a:defRPr>
            </a:lvl6pPr>
            <a:lvl7pPr marL="3200400" lvl="6" indent="-228600" algn="l">
              <a:spcBef>
                <a:spcPts val="280"/>
              </a:spcBef>
              <a:spcAft>
                <a:spcPts val="0"/>
              </a:spcAft>
              <a:buClr>
                <a:srgbClr val="888888"/>
              </a:buClr>
              <a:buSzPts val="1400"/>
              <a:buNone/>
              <a:defRPr sz="1400">
                <a:solidFill>
                  <a:srgbClr val="888888"/>
                </a:solidFill>
              </a:defRPr>
            </a:lvl7pPr>
            <a:lvl8pPr marL="3657600" lvl="7" indent="-228600" algn="l">
              <a:spcBef>
                <a:spcPts val="280"/>
              </a:spcBef>
              <a:spcAft>
                <a:spcPts val="0"/>
              </a:spcAft>
              <a:buClr>
                <a:srgbClr val="888888"/>
              </a:buClr>
              <a:buSzPts val="1400"/>
              <a:buNone/>
              <a:defRPr sz="1400">
                <a:solidFill>
                  <a:srgbClr val="888888"/>
                </a:solidFill>
              </a:defRPr>
            </a:lvl8pPr>
            <a:lvl9pPr marL="4114800" lvl="8" indent="-228600" algn="l">
              <a:spcBef>
                <a:spcPts val="280"/>
              </a:spcBef>
              <a:spcAft>
                <a:spcPts val="0"/>
              </a:spcAft>
              <a:buClr>
                <a:srgbClr val="888888"/>
              </a:buClr>
              <a:buSzPts val="1400"/>
              <a:buNone/>
              <a:defRPr sz="1400">
                <a:solidFill>
                  <a:srgbClr val="888888"/>
                </a:solidFill>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21"/>
        <p:cNvGrpSpPr/>
        <p:nvPr/>
      </p:nvGrpSpPr>
      <p:grpSpPr>
        <a:xfrm>
          <a:off x="0" y="0"/>
          <a:ext cx="0" cy="0"/>
          <a:chOff x="0" y="0"/>
          <a:chExt cx="0" cy="0"/>
        </a:xfrm>
      </p:grpSpPr>
      <p:sp>
        <p:nvSpPr>
          <p:cNvPr id="22" name="Google Shape;22;p5"/>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3" name="Google Shape;23;p5"/>
          <p:cNvSpPr txBox="1">
            <a:spLocks noGrp="1"/>
          </p:cNvSpPr>
          <p:nvPr>
            <p:ph type="body" idx="1"/>
          </p:nvPr>
        </p:nvSpPr>
        <p:spPr>
          <a:xfrm>
            <a:off x="457200" y="1600200"/>
            <a:ext cx="4038600" cy="4525963"/>
          </a:xfrm>
          <a:prstGeom prst="rect">
            <a:avLst/>
          </a:prstGeom>
          <a:noFill/>
          <a:ln>
            <a:noFill/>
          </a:ln>
        </p:spPr>
        <p:txBody>
          <a:bodyPr spcFirstLastPara="1" wrap="square" lIns="91425" tIns="45700" rIns="91425" bIns="45700" anchor="t" anchorCtr="0"/>
          <a:lstStyle>
            <a:lvl1pPr marL="457200" lvl="0" indent="-406400" algn="l">
              <a:spcBef>
                <a:spcPts val="560"/>
              </a:spcBef>
              <a:spcAft>
                <a:spcPts val="0"/>
              </a:spcAft>
              <a:buClr>
                <a:srgbClr val="00274C"/>
              </a:buClr>
              <a:buSzPts val="2800"/>
              <a:buChar char="•"/>
              <a:defRPr sz="2800"/>
            </a:lvl1pPr>
            <a:lvl2pPr marL="914400" lvl="1" indent="-381000" algn="l">
              <a:spcBef>
                <a:spcPts val="480"/>
              </a:spcBef>
              <a:spcAft>
                <a:spcPts val="0"/>
              </a:spcAft>
              <a:buClr>
                <a:srgbClr val="00274C"/>
              </a:buClr>
              <a:buSzPts val="2400"/>
              <a:buChar char="–"/>
              <a:defRPr sz="2400"/>
            </a:lvl2pPr>
            <a:lvl3pPr marL="1371600" lvl="2" indent="-355600" algn="l">
              <a:spcBef>
                <a:spcPts val="400"/>
              </a:spcBef>
              <a:spcAft>
                <a:spcPts val="0"/>
              </a:spcAft>
              <a:buClr>
                <a:srgbClr val="00274C"/>
              </a:buClr>
              <a:buSzPts val="2000"/>
              <a:buChar char="•"/>
              <a:defRPr sz="2000"/>
            </a:lvl3pPr>
            <a:lvl4pPr marL="1828800" lvl="3" indent="-342900" algn="l">
              <a:spcBef>
                <a:spcPts val="360"/>
              </a:spcBef>
              <a:spcAft>
                <a:spcPts val="0"/>
              </a:spcAft>
              <a:buClr>
                <a:srgbClr val="00274C"/>
              </a:buClr>
              <a:buSzPts val="1800"/>
              <a:buChar char="–"/>
              <a:defRPr sz="1800"/>
            </a:lvl4pPr>
            <a:lvl5pPr marL="2286000" lvl="4" indent="-342900" algn="l">
              <a:spcBef>
                <a:spcPts val="360"/>
              </a:spcBef>
              <a:spcAft>
                <a:spcPts val="0"/>
              </a:spcAft>
              <a:buClr>
                <a:srgbClr val="00274C"/>
              </a:buClr>
              <a:buSzPts val="1800"/>
              <a:buChar char="»"/>
              <a:defRPr sz="1800"/>
            </a:lvl5pPr>
            <a:lvl6pPr marL="2743200" lvl="5" indent="-342900" algn="l">
              <a:spcBef>
                <a:spcPts val="360"/>
              </a:spcBef>
              <a:spcAft>
                <a:spcPts val="0"/>
              </a:spcAft>
              <a:buClr>
                <a:schemeClr val="dk1"/>
              </a:buClr>
              <a:buSzPts val="1800"/>
              <a:buChar char="•"/>
              <a:defRPr sz="1800"/>
            </a:lvl6pPr>
            <a:lvl7pPr marL="3200400" lvl="6" indent="-342900" algn="l">
              <a:spcBef>
                <a:spcPts val="360"/>
              </a:spcBef>
              <a:spcAft>
                <a:spcPts val="0"/>
              </a:spcAft>
              <a:buClr>
                <a:schemeClr val="dk1"/>
              </a:buClr>
              <a:buSzPts val="1800"/>
              <a:buChar char="•"/>
              <a:defRPr sz="1800"/>
            </a:lvl7pPr>
            <a:lvl8pPr marL="3657600" lvl="7" indent="-342900" algn="l">
              <a:spcBef>
                <a:spcPts val="360"/>
              </a:spcBef>
              <a:spcAft>
                <a:spcPts val="0"/>
              </a:spcAft>
              <a:buClr>
                <a:schemeClr val="dk1"/>
              </a:buClr>
              <a:buSzPts val="1800"/>
              <a:buChar char="•"/>
              <a:defRPr sz="1800"/>
            </a:lvl8pPr>
            <a:lvl9pPr marL="4114800" lvl="8" indent="-342900" algn="l">
              <a:spcBef>
                <a:spcPts val="360"/>
              </a:spcBef>
              <a:spcAft>
                <a:spcPts val="0"/>
              </a:spcAft>
              <a:buClr>
                <a:schemeClr val="dk1"/>
              </a:buClr>
              <a:buSzPts val="1800"/>
              <a:buChar char="•"/>
              <a:defRPr sz="1800"/>
            </a:lvl9pPr>
          </a:lstStyle>
          <a:p>
            <a:endParaRPr/>
          </a:p>
        </p:txBody>
      </p:sp>
      <p:sp>
        <p:nvSpPr>
          <p:cNvPr id="24" name="Google Shape;24;p5"/>
          <p:cNvSpPr txBox="1">
            <a:spLocks noGrp="1"/>
          </p:cNvSpPr>
          <p:nvPr>
            <p:ph type="body" idx="2"/>
          </p:nvPr>
        </p:nvSpPr>
        <p:spPr>
          <a:xfrm>
            <a:off x="4648200" y="1600200"/>
            <a:ext cx="4038600" cy="4525963"/>
          </a:xfrm>
          <a:prstGeom prst="rect">
            <a:avLst/>
          </a:prstGeom>
          <a:noFill/>
          <a:ln>
            <a:noFill/>
          </a:ln>
        </p:spPr>
        <p:txBody>
          <a:bodyPr spcFirstLastPara="1" wrap="square" lIns="91425" tIns="45700" rIns="91425" bIns="45700" anchor="t" anchorCtr="0"/>
          <a:lstStyle>
            <a:lvl1pPr marL="457200" lvl="0" indent="-406400" algn="l">
              <a:spcBef>
                <a:spcPts val="560"/>
              </a:spcBef>
              <a:spcAft>
                <a:spcPts val="0"/>
              </a:spcAft>
              <a:buClr>
                <a:srgbClr val="00274C"/>
              </a:buClr>
              <a:buSzPts val="2800"/>
              <a:buChar char="•"/>
              <a:defRPr sz="2800"/>
            </a:lvl1pPr>
            <a:lvl2pPr marL="914400" lvl="1" indent="-381000" algn="l">
              <a:spcBef>
                <a:spcPts val="480"/>
              </a:spcBef>
              <a:spcAft>
                <a:spcPts val="0"/>
              </a:spcAft>
              <a:buClr>
                <a:srgbClr val="00274C"/>
              </a:buClr>
              <a:buSzPts val="2400"/>
              <a:buChar char="–"/>
              <a:defRPr sz="2400"/>
            </a:lvl2pPr>
            <a:lvl3pPr marL="1371600" lvl="2" indent="-355600" algn="l">
              <a:spcBef>
                <a:spcPts val="400"/>
              </a:spcBef>
              <a:spcAft>
                <a:spcPts val="0"/>
              </a:spcAft>
              <a:buClr>
                <a:srgbClr val="00274C"/>
              </a:buClr>
              <a:buSzPts val="2000"/>
              <a:buChar char="•"/>
              <a:defRPr sz="2000"/>
            </a:lvl3pPr>
            <a:lvl4pPr marL="1828800" lvl="3" indent="-342900" algn="l">
              <a:spcBef>
                <a:spcPts val="360"/>
              </a:spcBef>
              <a:spcAft>
                <a:spcPts val="0"/>
              </a:spcAft>
              <a:buClr>
                <a:srgbClr val="00274C"/>
              </a:buClr>
              <a:buSzPts val="1800"/>
              <a:buChar char="–"/>
              <a:defRPr sz="1800"/>
            </a:lvl4pPr>
            <a:lvl5pPr marL="2286000" lvl="4" indent="-342900" algn="l">
              <a:spcBef>
                <a:spcPts val="360"/>
              </a:spcBef>
              <a:spcAft>
                <a:spcPts val="0"/>
              </a:spcAft>
              <a:buClr>
                <a:srgbClr val="00274C"/>
              </a:buClr>
              <a:buSzPts val="1800"/>
              <a:buChar char="»"/>
              <a:defRPr sz="1800"/>
            </a:lvl5pPr>
            <a:lvl6pPr marL="2743200" lvl="5" indent="-342900" algn="l">
              <a:spcBef>
                <a:spcPts val="360"/>
              </a:spcBef>
              <a:spcAft>
                <a:spcPts val="0"/>
              </a:spcAft>
              <a:buClr>
                <a:schemeClr val="dk1"/>
              </a:buClr>
              <a:buSzPts val="1800"/>
              <a:buChar char="•"/>
              <a:defRPr sz="1800"/>
            </a:lvl6pPr>
            <a:lvl7pPr marL="3200400" lvl="6" indent="-342900" algn="l">
              <a:spcBef>
                <a:spcPts val="360"/>
              </a:spcBef>
              <a:spcAft>
                <a:spcPts val="0"/>
              </a:spcAft>
              <a:buClr>
                <a:schemeClr val="dk1"/>
              </a:buClr>
              <a:buSzPts val="1800"/>
              <a:buChar char="•"/>
              <a:defRPr sz="1800"/>
            </a:lvl7pPr>
            <a:lvl8pPr marL="3657600" lvl="7" indent="-342900" algn="l">
              <a:spcBef>
                <a:spcPts val="360"/>
              </a:spcBef>
              <a:spcAft>
                <a:spcPts val="0"/>
              </a:spcAft>
              <a:buClr>
                <a:schemeClr val="dk1"/>
              </a:buClr>
              <a:buSzPts val="1800"/>
              <a:buChar char="•"/>
              <a:defRPr sz="1800"/>
            </a:lvl8pPr>
            <a:lvl9pPr marL="4114800" lvl="8" indent="-342900" algn="l">
              <a:spcBef>
                <a:spcPts val="360"/>
              </a:spcBef>
              <a:spcAft>
                <a:spcPts val="0"/>
              </a:spcAft>
              <a:buClr>
                <a:schemeClr val="dk1"/>
              </a:buClr>
              <a:buSzPts val="1800"/>
              <a:buChar char="•"/>
              <a:defRPr sz="1800"/>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4400"/>
              <a:buFont typeface="Garamond"/>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7" name="Google Shape;27;p6"/>
          <p:cNvSpPr txBox="1">
            <a:spLocks noGrp="1"/>
          </p:cNvSpPr>
          <p:nvPr>
            <p:ph type="body" idx="1"/>
          </p:nvPr>
        </p:nvSpPr>
        <p:spPr>
          <a:xfrm>
            <a:off x="457200" y="1535113"/>
            <a:ext cx="4040188" cy="639762"/>
          </a:xfrm>
          <a:prstGeom prst="rect">
            <a:avLst/>
          </a:prstGeom>
          <a:noFill/>
          <a:ln>
            <a:noFill/>
          </a:ln>
        </p:spPr>
        <p:txBody>
          <a:bodyPr spcFirstLastPara="1" wrap="square" lIns="91425" tIns="45700" rIns="91425" bIns="45700" anchor="b" anchorCtr="0"/>
          <a:lstStyle>
            <a:lvl1pPr marL="457200" lvl="0" indent="-228600" algn="l">
              <a:spcBef>
                <a:spcPts val="480"/>
              </a:spcBef>
              <a:spcAft>
                <a:spcPts val="0"/>
              </a:spcAft>
              <a:buClr>
                <a:srgbClr val="00274C"/>
              </a:buClr>
              <a:buSzPts val="2400"/>
              <a:buNone/>
              <a:defRPr sz="2400" b="1"/>
            </a:lvl1pPr>
            <a:lvl2pPr marL="914400" lvl="1" indent="-228600" algn="l">
              <a:spcBef>
                <a:spcPts val="400"/>
              </a:spcBef>
              <a:spcAft>
                <a:spcPts val="0"/>
              </a:spcAft>
              <a:buClr>
                <a:srgbClr val="00274C"/>
              </a:buClr>
              <a:buSzPts val="2000"/>
              <a:buNone/>
              <a:defRPr sz="2000" b="1"/>
            </a:lvl2pPr>
            <a:lvl3pPr marL="1371600" lvl="2" indent="-228600" algn="l">
              <a:spcBef>
                <a:spcPts val="360"/>
              </a:spcBef>
              <a:spcAft>
                <a:spcPts val="0"/>
              </a:spcAft>
              <a:buClr>
                <a:srgbClr val="00274C"/>
              </a:buClr>
              <a:buSzPts val="1800"/>
              <a:buNone/>
              <a:defRPr sz="1800" b="1"/>
            </a:lvl3pPr>
            <a:lvl4pPr marL="1828800" lvl="3" indent="-228600" algn="l">
              <a:spcBef>
                <a:spcPts val="320"/>
              </a:spcBef>
              <a:spcAft>
                <a:spcPts val="0"/>
              </a:spcAft>
              <a:buClr>
                <a:srgbClr val="00274C"/>
              </a:buClr>
              <a:buSzPts val="1600"/>
              <a:buNone/>
              <a:defRPr sz="1600" b="1"/>
            </a:lvl4pPr>
            <a:lvl5pPr marL="2286000" lvl="4" indent="-228600" algn="l">
              <a:spcBef>
                <a:spcPts val="320"/>
              </a:spcBef>
              <a:spcAft>
                <a:spcPts val="0"/>
              </a:spcAft>
              <a:buClr>
                <a:srgbClr val="00274C"/>
              </a:buClr>
              <a:buSzPts val="1600"/>
              <a:buNone/>
              <a:defRPr sz="1600" b="1"/>
            </a:lvl5pPr>
            <a:lvl6pPr marL="2743200" lvl="5" indent="-228600" algn="l">
              <a:spcBef>
                <a:spcPts val="320"/>
              </a:spcBef>
              <a:spcAft>
                <a:spcPts val="0"/>
              </a:spcAft>
              <a:buClr>
                <a:schemeClr val="dk1"/>
              </a:buClr>
              <a:buSzPts val="1600"/>
              <a:buNone/>
              <a:defRPr sz="1600" b="1"/>
            </a:lvl6pPr>
            <a:lvl7pPr marL="3200400" lvl="6" indent="-228600" algn="l">
              <a:spcBef>
                <a:spcPts val="320"/>
              </a:spcBef>
              <a:spcAft>
                <a:spcPts val="0"/>
              </a:spcAft>
              <a:buClr>
                <a:schemeClr val="dk1"/>
              </a:buClr>
              <a:buSzPts val="1600"/>
              <a:buNone/>
              <a:defRPr sz="1600" b="1"/>
            </a:lvl7pPr>
            <a:lvl8pPr marL="3657600" lvl="7" indent="-228600" algn="l">
              <a:spcBef>
                <a:spcPts val="320"/>
              </a:spcBef>
              <a:spcAft>
                <a:spcPts val="0"/>
              </a:spcAft>
              <a:buClr>
                <a:schemeClr val="dk1"/>
              </a:buClr>
              <a:buSzPts val="1600"/>
              <a:buNone/>
              <a:defRPr sz="1600" b="1"/>
            </a:lvl8pPr>
            <a:lvl9pPr marL="4114800" lvl="8" indent="-228600" algn="l">
              <a:spcBef>
                <a:spcPts val="320"/>
              </a:spcBef>
              <a:spcAft>
                <a:spcPts val="0"/>
              </a:spcAft>
              <a:buClr>
                <a:schemeClr val="dk1"/>
              </a:buClr>
              <a:buSzPts val="1600"/>
              <a:buNone/>
              <a:defRPr sz="1600" b="1"/>
            </a:lvl9pPr>
          </a:lstStyle>
          <a:p>
            <a:endParaRPr/>
          </a:p>
        </p:txBody>
      </p:sp>
      <p:sp>
        <p:nvSpPr>
          <p:cNvPr id="28" name="Google Shape;28;p6"/>
          <p:cNvSpPr txBox="1">
            <a:spLocks noGrp="1"/>
          </p:cNvSpPr>
          <p:nvPr>
            <p:ph type="body" idx="2"/>
          </p:nvPr>
        </p:nvSpPr>
        <p:spPr>
          <a:xfrm>
            <a:off x="457200" y="2174875"/>
            <a:ext cx="4040188" cy="3951288"/>
          </a:xfrm>
          <a:prstGeom prst="rect">
            <a:avLst/>
          </a:prstGeom>
          <a:noFill/>
          <a:ln>
            <a:noFill/>
          </a:ln>
        </p:spPr>
        <p:txBody>
          <a:bodyPr spcFirstLastPara="1" wrap="square" lIns="91425" tIns="45700" rIns="91425" bIns="45700" anchor="t" anchorCtr="0"/>
          <a:lstStyle>
            <a:lvl1pPr marL="457200" lvl="0" indent="-381000" algn="l">
              <a:spcBef>
                <a:spcPts val="480"/>
              </a:spcBef>
              <a:spcAft>
                <a:spcPts val="0"/>
              </a:spcAft>
              <a:buClr>
                <a:srgbClr val="00274C"/>
              </a:buClr>
              <a:buSzPts val="2400"/>
              <a:buChar char="•"/>
              <a:defRPr sz="2400"/>
            </a:lvl1pPr>
            <a:lvl2pPr marL="914400" lvl="1" indent="-355600" algn="l">
              <a:spcBef>
                <a:spcPts val="400"/>
              </a:spcBef>
              <a:spcAft>
                <a:spcPts val="0"/>
              </a:spcAft>
              <a:buClr>
                <a:srgbClr val="00274C"/>
              </a:buClr>
              <a:buSzPts val="2000"/>
              <a:buChar char="–"/>
              <a:defRPr sz="2000"/>
            </a:lvl2pPr>
            <a:lvl3pPr marL="1371600" lvl="2" indent="-342900" algn="l">
              <a:spcBef>
                <a:spcPts val="360"/>
              </a:spcBef>
              <a:spcAft>
                <a:spcPts val="0"/>
              </a:spcAft>
              <a:buClr>
                <a:srgbClr val="00274C"/>
              </a:buClr>
              <a:buSzPts val="1800"/>
              <a:buChar char="•"/>
              <a:defRPr sz="1800"/>
            </a:lvl3pPr>
            <a:lvl4pPr marL="1828800" lvl="3" indent="-330200" algn="l">
              <a:spcBef>
                <a:spcPts val="320"/>
              </a:spcBef>
              <a:spcAft>
                <a:spcPts val="0"/>
              </a:spcAft>
              <a:buClr>
                <a:srgbClr val="00274C"/>
              </a:buClr>
              <a:buSzPts val="1600"/>
              <a:buChar char="–"/>
              <a:defRPr sz="1600"/>
            </a:lvl4pPr>
            <a:lvl5pPr marL="2286000" lvl="4" indent="-330200" algn="l">
              <a:spcBef>
                <a:spcPts val="320"/>
              </a:spcBef>
              <a:spcAft>
                <a:spcPts val="0"/>
              </a:spcAft>
              <a:buClr>
                <a:srgbClr val="00274C"/>
              </a:buClr>
              <a:buSzPts val="1600"/>
              <a:buChar char="»"/>
              <a:defRPr sz="1600"/>
            </a:lvl5pPr>
            <a:lvl6pPr marL="2743200" lvl="5" indent="-330200" algn="l">
              <a:spcBef>
                <a:spcPts val="320"/>
              </a:spcBef>
              <a:spcAft>
                <a:spcPts val="0"/>
              </a:spcAft>
              <a:buClr>
                <a:schemeClr val="dk1"/>
              </a:buClr>
              <a:buSzPts val="1600"/>
              <a:buChar char="•"/>
              <a:defRPr sz="1600"/>
            </a:lvl6pPr>
            <a:lvl7pPr marL="3200400" lvl="6" indent="-330200" algn="l">
              <a:spcBef>
                <a:spcPts val="320"/>
              </a:spcBef>
              <a:spcAft>
                <a:spcPts val="0"/>
              </a:spcAft>
              <a:buClr>
                <a:schemeClr val="dk1"/>
              </a:buClr>
              <a:buSzPts val="1600"/>
              <a:buChar char="•"/>
              <a:defRPr sz="1600"/>
            </a:lvl7pPr>
            <a:lvl8pPr marL="3657600" lvl="7" indent="-330200" algn="l">
              <a:spcBef>
                <a:spcPts val="320"/>
              </a:spcBef>
              <a:spcAft>
                <a:spcPts val="0"/>
              </a:spcAft>
              <a:buClr>
                <a:schemeClr val="dk1"/>
              </a:buClr>
              <a:buSzPts val="1600"/>
              <a:buChar char="•"/>
              <a:defRPr sz="1600"/>
            </a:lvl8pPr>
            <a:lvl9pPr marL="4114800" lvl="8" indent="-330200" algn="l">
              <a:spcBef>
                <a:spcPts val="320"/>
              </a:spcBef>
              <a:spcAft>
                <a:spcPts val="0"/>
              </a:spcAft>
              <a:buClr>
                <a:schemeClr val="dk1"/>
              </a:buClr>
              <a:buSzPts val="1600"/>
              <a:buChar char="•"/>
              <a:defRPr sz="1600"/>
            </a:lvl9pPr>
          </a:lstStyle>
          <a:p>
            <a:endParaRPr/>
          </a:p>
        </p:txBody>
      </p:sp>
      <p:sp>
        <p:nvSpPr>
          <p:cNvPr id="29" name="Google Shape;29;p6"/>
          <p:cNvSpPr txBox="1">
            <a:spLocks noGrp="1"/>
          </p:cNvSpPr>
          <p:nvPr>
            <p:ph type="body" idx="3"/>
          </p:nvPr>
        </p:nvSpPr>
        <p:spPr>
          <a:xfrm>
            <a:off x="4645025" y="1535113"/>
            <a:ext cx="4041775" cy="639762"/>
          </a:xfrm>
          <a:prstGeom prst="rect">
            <a:avLst/>
          </a:prstGeom>
          <a:noFill/>
          <a:ln>
            <a:noFill/>
          </a:ln>
        </p:spPr>
        <p:txBody>
          <a:bodyPr spcFirstLastPara="1" wrap="square" lIns="91425" tIns="45700" rIns="91425" bIns="45700" anchor="b" anchorCtr="0"/>
          <a:lstStyle>
            <a:lvl1pPr marL="457200" lvl="0" indent="-228600" algn="l">
              <a:spcBef>
                <a:spcPts val="480"/>
              </a:spcBef>
              <a:spcAft>
                <a:spcPts val="0"/>
              </a:spcAft>
              <a:buClr>
                <a:srgbClr val="00274C"/>
              </a:buClr>
              <a:buSzPts val="2400"/>
              <a:buNone/>
              <a:defRPr sz="2400" b="1"/>
            </a:lvl1pPr>
            <a:lvl2pPr marL="914400" lvl="1" indent="-228600" algn="l">
              <a:spcBef>
                <a:spcPts val="400"/>
              </a:spcBef>
              <a:spcAft>
                <a:spcPts val="0"/>
              </a:spcAft>
              <a:buClr>
                <a:srgbClr val="00274C"/>
              </a:buClr>
              <a:buSzPts val="2000"/>
              <a:buNone/>
              <a:defRPr sz="2000" b="1"/>
            </a:lvl2pPr>
            <a:lvl3pPr marL="1371600" lvl="2" indent="-228600" algn="l">
              <a:spcBef>
                <a:spcPts val="360"/>
              </a:spcBef>
              <a:spcAft>
                <a:spcPts val="0"/>
              </a:spcAft>
              <a:buClr>
                <a:srgbClr val="00274C"/>
              </a:buClr>
              <a:buSzPts val="1800"/>
              <a:buNone/>
              <a:defRPr sz="1800" b="1"/>
            </a:lvl3pPr>
            <a:lvl4pPr marL="1828800" lvl="3" indent="-228600" algn="l">
              <a:spcBef>
                <a:spcPts val="320"/>
              </a:spcBef>
              <a:spcAft>
                <a:spcPts val="0"/>
              </a:spcAft>
              <a:buClr>
                <a:srgbClr val="00274C"/>
              </a:buClr>
              <a:buSzPts val="1600"/>
              <a:buNone/>
              <a:defRPr sz="1600" b="1"/>
            </a:lvl4pPr>
            <a:lvl5pPr marL="2286000" lvl="4" indent="-228600" algn="l">
              <a:spcBef>
                <a:spcPts val="320"/>
              </a:spcBef>
              <a:spcAft>
                <a:spcPts val="0"/>
              </a:spcAft>
              <a:buClr>
                <a:srgbClr val="00274C"/>
              </a:buClr>
              <a:buSzPts val="1600"/>
              <a:buNone/>
              <a:defRPr sz="1600" b="1"/>
            </a:lvl5pPr>
            <a:lvl6pPr marL="2743200" lvl="5" indent="-228600" algn="l">
              <a:spcBef>
                <a:spcPts val="320"/>
              </a:spcBef>
              <a:spcAft>
                <a:spcPts val="0"/>
              </a:spcAft>
              <a:buClr>
                <a:schemeClr val="dk1"/>
              </a:buClr>
              <a:buSzPts val="1600"/>
              <a:buNone/>
              <a:defRPr sz="1600" b="1"/>
            </a:lvl6pPr>
            <a:lvl7pPr marL="3200400" lvl="6" indent="-228600" algn="l">
              <a:spcBef>
                <a:spcPts val="320"/>
              </a:spcBef>
              <a:spcAft>
                <a:spcPts val="0"/>
              </a:spcAft>
              <a:buClr>
                <a:schemeClr val="dk1"/>
              </a:buClr>
              <a:buSzPts val="1600"/>
              <a:buNone/>
              <a:defRPr sz="1600" b="1"/>
            </a:lvl7pPr>
            <a:lvl8pPr marL="3657600" lvl="7" indent="-228600" algn="l">
              <a:spcBef>
                <a:spcPts val="320"/>
              </a:spcBef>
              <a:spcAft>
                <a:spcPts val="0"/>
              </a:spcAft>
              <a:buClr>
                <a:schemeClr val="dk1"/>
              </a:buClr>
              <a:buSzPts val="1600"/>
              <a:buNone/>
              <a:defRPr sz="1600" b="1"/>
            </a:lvl8pPr>
            <a:lvl9pPr marL="4114800" lvl="8" indent="-228600" algn="l">
              <a:spcBef>
                <a:spcPts val="320"/>
              </a:spcBef>
              <a:spcAft>
                <a:spcPts val="0"/>
              </a:spcAft>
              <a:buClr>
                <a:schemeClr val="dk1"/>
              </a:buClr>
              <a:buSzPts val="1600"/>
              <a:buNone/>
              <a:defRPr sz="1600" b="1"/>
            </a:lvl9pPr>
          </a:lstStyle>
          <a:p>
            <a:endParaRPr/>
          </a:p>
        </p:txBody>
      </p:sp>
      <p:sp>
        <p:nvSpPr>
          <p:cNvPr id="30" name="Google Shape;30;p6"/>
          <p:cNvSpPr txBox="1">
            <a:spLocks noGrp="1"/>
          </p:cNvSpPr>
          <p:nvPr>
            <p:ph type="body" idx="4"/>
          </p:nvPr>
        </p:nvSpPr>
        <p:spPr>
          <a:xfrm>
            <a:off x="4645025" y="2174875"/>
            <a:ext cx="4041775" cy="3951288"/>
          </a:xfrm>
          <a:prstGeom prst="rect">
            <a:avLst/>
          </a:prstGeom>
          <a:noFill/>
          <a:ln>
            <a:noFill/>
          </a:ln>
        </p:spPr>
        <p:txBody>
          <a:bodyPr spcFirstLastPara="1" wrap="square" lIns="91425" tIns="45700" rIns="91425" bIns="45700" anchor="t" anchorCtr="0"/>
          <a:lstStyle>
            <a:lvl1pPr marL="457200" lvl="0" indent="-381000" algn="l">
              <a:spcBef>
                <a:spcPts val="480"/>
              </a:spcBef>
              <a:spcAft>
                <a:spcPts val="0"/>
              </a:spcAft>
              <a:buClr>
                <a:srgbClr val="00274C"/>
              </a:buClr>
              <a:buSzPts val="2400"/>
              <a:buChar char="•"/>
              <a:defRPr sz="2400"/>
            </a:lvl1pPr>
            <a:lvl2pPr marL="914400" lvl="1" indent="-355600" algn="l">
              <a:spcBef>
                <a:spcPts val="400"/>
              </a:spcBef>
              <a:spcAft>
                <a:spcPts val="0"/>
              </a:spcAft>
              <a:buClr>
                <a:srgbClr val="00274C"/>
              </a:buClr>
              <a:buSzPts val="2000"/>
              <a:buChar char="–"/>
              <a:defRPr sz="2000"/>
            </a:lvl2pPr>
            <a:lvl3pPr marL="1371600" lvl="2" indent="-342900" algn="l">
              <a:spcBef>
                <a:spcPts val="360"/>
              </a:spcBef>
              <a:spcAft>
                <a:spcPts val="0"/>
              </a:spcAft>
              <a:buClr>
                <a:srgbClr val="00274C"/>
              </a:buClr>
              <a:buSzPts val="1800"/>
              <a:buChar char="•"/>
              <a:defRPr sz="1800"/>
            </a:lvl3pPr>
            <a:lvl4pPr marL="1828800" lvl="3" indent="-330200" algn="l">
              <a:spcBef>
                <a:spcPts val="320"/>
              </a:spcBef>
              <a:spcAft>
                <a:spcPts val="0"/>
              </a:spcAft>
              <a:buClr>
                <a:srgbClr val="00274C"/>
              </a:buClr>
              <a:buSzPts val="1600"/>
              <a:buChar char="–"/>
              <a:defRPr sz="1600"/>
            </a:lvl4pPr>
            <a:lvl5pPr marL="2286000" lvl="4" indent="-330200" algn="l">
              <a:spcBef>
                <a:spcPts val="320"/>
              </a:spcBef>
              <a:spcAft>
                <a:spcPts val="0"/>
              </a:spcAft>
              <a:buClr>
                <a:srgbClr val="00274C"/>
              </a:buClr>
              <a:buSzPts val="1600"/>
              <a:buChar char="»"/>
              <a:defRPr sz="1600"/>
            </a:lvl5pPr>
            <a:lvl6pPr marL="2743200" lvl="5" indent="-330200" algn="l">
              <a:spcBef>
                <a:spcPts val="320"/>
              </a:spcBef>
              <a:spcAft>
                <a:spcPts val="0"/>
              </a:spcAft>
              <a:buClr>
                <a:schemeClr val="dk1"/>
              </a:buClr>
              <a:buSzPts val="1600"/>
              <a:buChar char="•"/>
              <a:defRPr sz="1600"/>
            </a:lvl6pPr>
            <a:lvl7pPr marL="3200400" lvl="6" indent="-330200" algn="l">
              <a:spcBef>
                <a:spcPts val="320"/>
              </a:spcBef>
              <a:spcAft>
                <a:spcPts val="0"/>
              </a:spcAft>
              <a:buClr>
                <a:schemeClr val="dk1"/>
              </a:buClr>
              <a:buSzPts val="1600"/>
              <a:buChar char="•"/>
              <a:defRPr sz="1600"/>
            </a:lvl7pPr>
            <a:lvl8pPr marL="3657600" lvl="7" indent="-330200" algn="l">
              <a:spcBef>
                <a:spcPts val="320"/>
              </a:spcBef>
              <a:spcAft>
                <a:spcPts val="0"/>
              </a:spcAft>
              <a:buClr>
                <a:schemeClr val="dk1"/>
              </a:buClr>
              <a:buSzPts val="1600"/>
              <a:buChar char="•"/>
              <a:defRPr sz="1600"/>
            </a:lvl8pPr>
            <a:lvl9pPr marL="4114800" lvl="8" indent="-330200" algn="l">
              <a:spcBef>
                <a:spcPts val="320"/>
              </a:spcBef>
              <a:spcAft>
                <a:spcPts val="0"/>
              </a:spcAft>
              <a:buClr>
                <a:schemeClr val="dk1"/>
              </a:buClr>
              <a:buSzPts val="1600"/>
              <a:buChar char="•"/>
              <a:defRPr sz="1600"/>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31"/>
        <p:cNvGrpSpPr/>
        <p:nvPr/>
      </p:nvGrpSpPr>
      <p:grpSpPr>
        <a:xfrm>
          <a:off x="0" y="0"/>
          <a:ext cx="0" cy="0"/>
          <a:chOff x="0" y="0"/>
          <a:chExt cx="0" cy="0"/>
        </a:xfrm>
      </p:grpSpPr>
      <p:sp>
        <p:nvSpPr>
          <p:cNvPr id="32" name="Google Shape;32;p7"/>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3"/>
        <p:cNvGrpSpPr/>
        <p:nvPr/>
      </p:nvGrpSpPr>
      <p:grpSpPr>
        <a:xfrm>
          <a:off x="0" y="0"/>
          <a:ext cx="0" cy="0"/>
          <a:chOff x="0" y="0"/>
          <a:chExt cx="0" cy="0"/>
        </a:xfrm>
      </p:grpSpPr>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34"/>
        <p:cNvGrpSpPr/>
        <p:nvPr/>
      </p:nvGrpSpPr>
      <p:grpSpPr>
        <a:xfrm>
          <a:off x="0" y="0"/>
          <a:ext cx="0" cy="0"/>
          <a:chOff x="0" y="0"/>
          <a:chExt cx="0" cy="0"/>
        </a:xfrm>
      </p:grpSpPr>
      <p:sp>
        <p:nvSpPr>
          <p:cNvPr id="35" name="Google Shape;35;p9"/>
          <p:cNvSpPr txBox="1">
            <a:spLocks noGrp="1"/>
          </p:cNvSpPr>
          <p:nvPr>
            <p:ph type="title"/>
          </p:nvPr>
        </p:nvSpPr>
        <p:spPr>
          <a:xfrm>
            <a:off x="457200" y="273050"/>
            <a:ext cx="3008313" cy="1162050"/>
          </a:xfrm>
          <a:prstGeom prst="rect">
            <a:avLst/>
          </a:prstGeom>
          <a:noFill/>
          <a:ln>
            <a:noFill/>
          </a:ln>
        </p:spPr>
        <p:txBody>
          <a:bodyPr spcFirstLastPara="1" wrap="square" lIns="91425" tIns="45700" rIns="91425" bIns="45700" anchor="b" anchorCtr="0"/>
          <a:lstStyle>
            <a:lvl1pPr lvl="0" algn="l">
              <a:spcBef>
                <a:spcPts val="0"/>
              </a:spcBef>
              <a:spcAft>
                <a:spcPts val="0"/>
              </a:spcAft>
              <a:buClr>
                <a:srgbClr val="00274C"/>
              </a:buClr>
              <a:buSzPts val="2000"/>
              <a:buFont typeface="Garamond"/>
              <a:buNone/>
              <a:defRPr sz="2000" b="1"/>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6" name="Google Shape;36;p9"/>
          <p:cNvSpPr txBox="1">
            <a:spLocks noGrp="1"/>
          </p:cNvSpPr>
          <p:nvPr>
            <p:ph type="body" idx="1"/>
          </p:nvPr>
        </p:nvSpPr>
        <p:spPr>
          <a:xfrm>
            <a:off x="3575050" y="273050"/>
            <a:ext cx="5111750" cy="5853113"/>
          </a:xfrm>
          <a:prstGeom prst="rect">
            <a:avLst/>
          </a:prstGeom>
          <a:noFill/>
          <a:ln>
            <a:noFill/>
          </a:ln>
        </p:spPr>
        <p:txBody>
          <a:bodyPr spcFirstLastPara="1" wrap="square" lIns="91425" tIns="45700" rIns="91425" bIns="45700" anchor="t" anchorCtr="0"/>
          <a:lstStyle>
            <a:lvl1pPr marL="457200" lvl="0" indent="-431800" algn="l">
              <a:spcBef>
                <a:spcPts val="640"/>
              </a:spcBef>
              <a:spcAft>
                <a:spcPts val="0"/>
              </a:spcAft>
              <a:buClr>
                <a:srgbClr val="00274C"/>
              </a:buClr>
              <a:buSzPts val="3200"/>
              <a:buChar char="•"/>
              <a:defRPr sz="3200"/>
            </a:lvl1pPr>
            <a:lvl2pPr marL="914400" lvl="1" indent="-406400" algn="l">
              <a:spcBef>
                <a:spcPts val="560"/>
              </a:spcBef>
              <a:spcAft>
                <a:spcPts val="0"/>
              </a:spcAft>
              <a:buClr>
                <a:srgbClr val="00274C"/>
              </a:buClr>
              <a:buSzPts val="2800"/>
              <a:buChar char="–"/>
              <a:defRPr sz="2800"/>
            </a:lvl2pPr>
            <a:lvl3pPr marL="1371600" lvl="2" indent="-381000" algn="l">
              <a:spcBef>
                <a:spcPts val="480"/>
              </a:spcBef>
              <a:spcAft>
                <a:spcPts val="0"/>
              </a:spcAft>
              <a:buClr>
                <a:srgbClr val="00274C"/>
              </a:buClr>
              <a:buSzPts val="2400"/>
              <a:buChar char="•"/>
              <a:defRPr sz="2400"/>
            </a:lvl3pPr>
            <a:lvl4pPr marL="1828800" lvl="3" indent="-355600" algn="l">
              <a:spcBef>
                <a:spcPts val="400"/>
              </a:spcBef>
              <a:spcAft>
                <a:spcPts val="0"/>
              </a:spcAft>
              <a:buClr>
                <a:srgbClr val="00274C"/>
              </a:buClr>
              <a:buSzPts val="2000"/>
              <a:buChar char="–"/>
              <a:defRPr sz="2000"/>
            </a:lvl4pPr>
            <a:lvl5pPr marL="2286000" lvl="4" indent="-355600" algn="l">
              <a:spcBef>
                <a:spcPts val="400"/>
              </a:spcBef>
              <a:spcAft>
                <a:spcPts val="0"/>
              </a:spcAft>
              <a:buClr>
                <a:srgbClr val="00274C"/>
              </a:buClr>
              <a:buSzPts val="2000"/>
              <a:buChar char="»"/>
              <a:defRPr sz="2000"/>
            </a:lvl5pPr>
            <a:lvl6pPr marL="2743200" lvl="5" indent="-355600" algn="l">
              <a:spcBef>
                <a:spcPts val="400"/>
              </a:spcBef>
              <a:spcAft>
                <a:spcPts val="0"/>
              </a:spcAft>
              <a:buClr>
                <a:schemeClr val="dk1"/>
              </a:buClr>
              <a:buSzPts val="2000"/>
              <a:buChar char="•"/>
              <a:defRPr sz="2000"/>
            </a:lvl6pPr>
            <a:lvl7pPr marL="3200400" lvl="6" indent="-355600" algn="l">
              <a:spcBef>
                <a:spcPts val="400"/>
              </a:spcBef>
              <a:spcAft>
                <a:spcPts val="0"/>
              </a:spcAft>
              <a:buClr>
                <a:schemeClr val="dk1"/>
              </a:buClr>
              <a:buSzPts val="2000"/>
              <a:buChar char="•"/>
              <a:defRPr sz="2000"/>
            </a:lvl7pPr>
            <a:lvl8pPr marL="3657600" lvl="7" indent="-355600" algn="l">
              <a:spcBef>
                <a:spcPts val="400"/>
              </a:spcBef>
              <a:spcAft>
                <a:spcPts val="0"/>
              </a:spcAft>
              <a:buClr>
                <a:schemeClr val="dk1"/>
              </a:buClr>
              <a:buSzPts val="2000"/>
              <a:buChar char="•"/>
              <a:defRPr sz="2000"/>
            </a:lvl8pPr>
            <a:lvl9pPr marL="4114800" lvl="8" indent="-355600" algn="l">
              <a:spcBef>
                <a:spcPts val="400"/>
              </a:spcBef>
              <a:spcAft>
                <a:spcPts val="0"/>
              </a:spcAft>
              <a:buClr>
                <a:schemeClr val="dk1"/>
              </a:buClr>
              <a:buSzPts val="2000"/>
              <a:buChar char="•"/>
              <a:defRPr sz="2000"/>
            </a:lvl9pPr>
          </a:lstStyle>
          <a:p>
            <a:endParaRPr/>
          </a:p>
        </p:txBody>
      </p:sp>
      <p:sp>
        <p:nvSpPr>
          <p:cNvPr id="37" name="Google Shape;37;p9"/>
          <p:cNvSpPr txBox="1">
            <a:spLocks noGrp="1"/>
          </p:cNvSpPr>
          <p:nvPr>
            <p:ph type="body" idx="2"/>
          </p:nvPr>
        </p:nvSpPr>
        <p:spPr>
          <a:xfrm>
            <a:off x="457200" y="1435100"/>
            <a:ext cx="3008313" cy="4691063"/>
          </a:xfrm>
          <a:prstGeom prst="rect">
            <a:avLst/>
          </a:prstGeom>
          <a:noFill/>
          <a:ln>
            <a:noFill/>
          </a:ln>
        </p:spPr>
        <p:txBody>
          <a:bodyPr spcFirstLastPara="1" wrap="square" lIns="91425" tIns="45700" rIns="91425" bIns="45700" anchor="t" anchorCtr="0"/>
          <a:lstStyle>
            <a:lvl1pPr marL="457200" lvl="0" indent="-228600" algn="l">
              <a:spcBef>
                <a:spcPts val="280"/>
              </a:spcBef>
              <a:spcAft>
                <a:spcPts val="0"/>
              </a:spcAft>
              <a:buClr>
                <a:srgbClr val="00274C"/>
              </a:buClr>
              <a:buSzPts val="1400"/>
              <a:buNone/>
              <a:defRPr sz="1400"/>
            </a:lvl1pPr>
            <a:lvl2pPr marL="914400" lvl="1" indent="-228600" algn="l">
              <a:spcBef>
                <a:spcPts val="240"/>
              </a:spcBef>
              <a:spcAft>
                <a:spcPts val="0"/>
              </a:spcAft>
              <a:buClr>
                <a:srgbClr val="00274C"/>
              </a:buClr>
              <a:buSzPts val="1200"/>
              <a:buNone/>
              <a:defRPr sz="1200"/>
            </a:lvl2pPr>
            <a:lvl3pPr marL="1371600" lvl="2" indent="-228600" algn="l">
              <a:spcBef>
                <a:spcPts val="200"/>
              </a:spcBef>
              <a:spcAft>
                <a:spcPts val="0"/>
              </a:spcAft>
              <a:buClr>
                <a:srgbClr val="00274C"/>
              </a:buClr>
              <a:buSzPts val="1000"/>
              <a:buNone/>
              <a:defRPr sz="1000"/>
            </a:lvl3pPr>
            <a:lvl4pPr marL="1828800" lvl="3" indent="-228600" algn="l">
              <a:spcBef>
                <a:spcPts val="180"/>
              </a:spcBef>
              <a:spcAft>
                <a:spcPts val="0"/>
              </a:spcAft>
              <a:buClr>
                <a:srgbClr val="00274C"/>
              </a:buClr>
              <a:buSzPts val="900"/>
              <a:buNone/>
              <a:defRPr sz="900"/>
            </a:lvl4pPr>
            <a:lvl5pPr marL="2286000" lvl="4" indent="-228600" algn="l">
              <a:spcBef>
                <a:spcPts val="180"/>
              </a:spcBef>
              <a:spcAft>
                <a:spcPts val="0"/>
              </a:spcAft>
              <a:buClr>
                <a:srgbClr val="00274C"/>
              </a:buClr>
              <a:buSzPts val="900"/>
              <a:buNone/>
              <a:defRPr sz="900"/>
            </a:lvl5pPr>
            <a:lvl6pPr marL="2743200" lvl="5" indent="-228600" algn="l">
              <a:spcBef>
                <a:spcPts val="180"/>
              </a:spcBef>
              <a:spcAft>
                <a:spcPts val="0"/>
              </a:spcAft>
              <a:buClr>
                <a:schemeClr val="dk1"/>
              </a:buClr>
              <a:buSzPts val="900"/>
              <a:buNone/>
              <a:defRPr sz="900"/>
            </a:lvl6pPr>
            <a:lvl7pPr marL="3200400" lvl="6" indent="-228600" algn="l">
              <a:spcBef>
                <a:spcPts val="180"/>
              </a:spcBef>
              <a:spcAft>
                <a:spcPts val="0"/>
              </a:spcAft>
              <a:buClr>
                <a:schemeClr val="dk1"/>
              </a:buClr>
              <a:buSzPts val="900"/>
              <a:buNone/>
              <a:defRPr sz="900"/>
            </a:lvl7pPr>
            <a:lvl8pPr marL="3657600" lvl="7" indent="-228600" algn="l">
              <a:spcBef>
                <a:spcPts val="180"/>
              </a:spcBef>
              <a:spcAft>
                <a:spcPts val="0"/>
              </a:spcAft>
              <a:buClr>
                <a:schemeClr val="dk1"/>
              </a:buClr>
              <a:buSzPts val="900"/>
              <a:buNone/>
              <a:defRPr sz="900"/>
            </a:lvl8pPr>
            <a:lvl9pPr marL="4114800" lvl="8" indent="-228600" algn="l">
              <a:spcBef>
                <a:spcPts val="180"/>
              </a:spcBef>
              <a:spcAft>
                <a:spcPts val="0"/>
              </a:spcAft>
              <a:buClr>
                <a:schemeClr val="dk1"/>
              </a:buClr>
              <a:buSzPts val="900"/>
              <a:buNone/>
              <a:defRPr sz="900"/>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38"/>
        <p:cNvGrpSpPr/>
        <p:nvPr/>
      </p:nvGrpSpPr>
      <p:grpSpPr>
        <a:xfrm>
          <a:off x="0" y="0"/>
          <a:ext cx="0" cy="0"/>
          <a:chOff x="0" y="0"/>
          <a:chExt cx="0" cy="0"/>
        </a:xfrm>
      </p:grpSpPr>
      <p:sp>
        <p:nvSpPr>
          <p:cNvPr id="39" name="Google Shape;39;p10"/>
          <p:cNvSpPr txBox="1">
            <a:spLocks noGrp="1"/>
          </p:cNvSpPr>
          <p:nvPr>
            <p:ph type="title"/>
          </p:nvPr>
        </p:nvSpPr>
        <p:spPr>
          <a:xfrm>
            <a:off x="1792288" y="4800600"/>
            <a:ext cx="5486400" cy="566738"/>
          </a:xfrm>
          <a:prstGeom prst="rect">
            <a:avLst/>
          </a:prstGeom>
          <a:noFill/>
          <a:ln>
            <a:noFill/>
          </a:ln>
        </p:spPr>
        <p:txBody>
          <a:bodyPr spcFirstLastPara="1" wrap="square" lIns="91425" tIns="45700" rIns="91425" bIns="45700" anchor="b" anchorCtr="0"/>
          <a:lstStyle>
            <a:lvl1pPr lvl="0" algn="l">
              <a:spcBef>
                <a:spcPts val="0"/>
              </a:spcBef>
              <a:spcAft>
                <a:spcPts val="0"/>
              </a:spcAft>
              <a:buClr>
                <a:srgbClr val="00274C"/>
              </a:buClr>
              <a:buSzPts val="2000"/>
              <a:buFont typeface="Garamond"/>
              <a:buNone/>
              <a:defRPr sz="2000" b="1"/>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0" name="Google Shape;40;p10"/>
          <p:cNvSpPr>
            <a:spLocks noGrp="1"/>
          </p:cNvSpPr>
          <p:nvPr>
            <p:ph type="pic" idx="2"/>
          </p:nvPr>
        </p:nvSpPr>
        <p:spPr>
          <a:xfrm>
            <a:off x="1792288" y="612775"/>
            <a:ext cx="5486400" cy="4114800"/>
          </a:xfrm>
          <a:prstGeom prst="rect">
            <a:avLst/>
          </a:prstGeom>
          <a:noFill/>
          <a:ln>
            <a:noFill/>
          </a:ln>
        </p:spPr>
        <p:txBody>
          <a:bodyPr spcFirstLastPara="1" wrap="square" lIns="91425" tIns="45700" rIns="91425" bIns="45700" anchor="t" anchorCtr="0"/>
          <a:lstStyle>
            <a:lvl1pPr marR="0" lvl="0" algn="l" rtl="0">
              <a:spcBef>
                <a:spcPts val="640"/>
              </a:spcBef>
              <a:spcAft>
                <a:spcPts val="0"/>
              </a:spcAft>
              <a:buClr>
                <a:srgbClr val="00274C"/>
              </a:buClr>
              <a:buSzPts val="3200"/>
              <a:buFont typeface="Arial"/>
              <a:buNone/>
              <a:defRPr sz="3200" b="0" i="0" u="none" strike="noStrike" cap="none">
                <a:solidFill>
                  <a:srgbClr val="00274C"/>
                </a:solidFill>
                <a:latin typeface="Garamond"/>
                <a:ea typeface="Garamond"/>
                <a:cs typeface="Garamond"/>
                <a:sym typeface="Garamond"/>
              </a:defRPr>
            </a:lvl1pPr>
            <a:lvl2pPr marR="0" lvl="1" algn="l" rtl="0">
              <a:spcBef>
                <a:spcPts val="560"/>
              </a:spcBef>
              <a:spcAft>
                <a:spcPts val="0"/>
              </a:spcAft>
              <a:buClr>
                <a:srgbClr val="00274C"/>
              </a:buClr>
              <a:buSzPts val="2800"/>
              <a:buFont typeface="Arial"/>
              <a:buNone/>
              <a:defRPr sz="2800" b="0" i="0" u="none" strike="noStrike" cap="none">
                <a:solidFill>
                  <a:srgbClr val="00274C"/>
                </a:solidFill>
                <a:latin typeface="Garamond"/>
                <a:ea typeface="Garamond"/>
                <a:cs typeface="Garamond"/>
                <a:sym typeface="Garamond"/>
              </a:defRPr>
            </a:lvl2pPr>
            <a:lvl3pPr marR="0" lvl="2" algn="l" rtl="0">
              <a:spcBef>
                <a:spcPts val="480"/>
              </a:spcBef>
              <a:spcAft>
                <a:spcPts val="0"/>
              </a:spcAft>
              <a:buClr>
                <a:srgbClr val="00274C"/>
              </a:buClr>
              <a:buSzPts val="2400"/>
              <a:buFont typeface="Arial"/>
              <a:buNone/>
              <a:defRPr sz="2400" b="0" i="0" u="none" strike="noStrike" cap="none">
                <a:solidFill>
                  <a:srgbClr val="00274C"/>
                </a:solidFill>
                <a:latin typeface="Garamond"/>
                <a:ea typeface="Garamond"/>
                <a:cs typeface="Garamond"/>
                <a:sym typeface="Garamond"/>
              </a:defRPr>
            </a:lvl3pPr>
            <a:lvl4pPr marR="0" lvl="3" algn="l" rtl="0">
              <a:spcBef>
                <a:spcPts val="400"/>
              </a:spcBef>
              <a:spcAft>
                <a:spcPts val="0"/>
              </a:spcAft>
              <a:buClr>
                <a:srgbClr val="00274C"/>
              </a:buClr>
              <a:buSzPts val="2000"/>
              <a:buFont typeface="Arial"/>
              <a:buNone/>
              <a:defRPr sz="2000" b="0" i="0" u="none" strike="noStrike" cap="none">
                <a:solidFill>
                  <a:srgbClr val="00274C"/>
                </a:solidFill>
                <a:latin typeface="Garamond"/>
                <a:ea typeface="Garamond"/>
                <a:cs typeface="Garamond"/>
                <a:sym typeface="Garamond"/>
              </a:defRPr>
            </a:lvl4pPr>
            <a:lvl5pPr marR="0" lvl="4" algn="l" rtl="0">
              <a:spcBef>
                <a:spcPts val="400"/>
              </a:spcBef>
              <a:spcAft>
                <a:spcPts val="0"/>
              </a:spcAft>
              <a:buClr>
                <a:srgbClr val="00274C"/>
              </a:buClr>
              <a:buSzPts val="2000"/>
              <a:buFont typeface="Arial"/>
              <a:buNone/>
              <a:defRPr sz="2000" b="0" i="0" u="none" strike="noStrike" cap="none">
                <a:solidFill>
                  <a:srgbClr val="00274C"/>
                </a:solidFill>
                <a:latin typeface="Garamond"/>
                <a:ea typeface="Garamond"/>
                <a:cs typeface="Garamond"/>
                <a:sym typeface="Garamond"/>
              </a:defRPr>
            </a:lvl5pPr>
            <a:lvl6pPr marR="0" lvl="5" algn="l" rtl="0">
              <a:spcBef>
                <a:spcPts val="4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6pPr>
            <a:lvl7pPr marR="0" lvl="6" algn="l" rtl="0">
              <a:spcBef>
                <a:spcPts val="4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7pPr>
            <a:lvl8pPr marR="0" lvl="7" algn="l" rtl="0">
              <a:spcBef>
                <a:spcPts val="4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8pPr>
            <a:lvl9pPr marR="0" lvl="8" algn="l" rtl="0">
              <a:spcBef>
                <a:spcPts val="4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9pPr>
          </a:lstStyle>
          <a:p>
            <a:endParaRPr/>
          </a:p>
        </p:txBody>
      </p:sp>
      <p:sp>
        <p:nvSpPr>
          <p:cNvPr id="41" name="Google Shape;41;p10"/>
          <p:cNvSpPr txBox="1">
            <a:spLocks noGrp="1"/>
          </p:cNvSpPr>
          <p:nvPr>
            <p:ph type="body" idx="1"/>
          </p:nvPr>
        </p:nvSpPr>
        <p:spPr>
          <a:xfrm>
            <a:off x="1792288" y="5367338"/>
            <a:ext cx="5486400" cy="804862"/>
          </a:xfrm>
          <a:prstGeom prst="rect">
            <a:avLst/>
          </a:prstGeom>
          <a:noFill/>
          <a:ln>
            <a:noFill/>
          </a:ln>
        </p:spPr>
        <p:txBody>
          <a:bodyPr spcFirstLastPara="1" wrap="square" lIns="91425" tIns="45700" rIns="91425" bIns="45700" anchor="t" anchorCtr="0"/>
          <a:lstStyle>
            <a:lvl1pPr marL="457200" lvl="0" indent="-228600" algn="l">
              <a:spcBef>
                <a:spcPts val="280"/>
              </a:spcBef>
              <a:spcAft>
                <a:spcPts val="0"/>
              </a:spcAft>
              <a:buClr>
                <a:srgbClr val="00274C"/>
              </a:buClr>
              <a:buSzPts val="1400"/>
              <a:buNone/>
              <a:defRPr sz="1400"/>
            </a:lvl1pPr>
            <a:lvl2pPr marL="914400" lvl="1" indent="-228600" algn="l">
              <a:spcBef>
                <a:spcPts val="240"/>
              </a:spcBef>
              <a:spcAft>
                <a:spcPts val="0"/>
              </a:spcAft>
              <a:buClr>
                <a:srgbClr val="00274C"/>
              </a:buClr>
              <a:buSzPts val="1200"/>
              <a:buNone/>
              <a:defRPr sz="1200"/>
            </a:lvl2pPr>
            <a:lvl3pPr marL="1371600" lvl="2" indent="-228600" algn="l">
              <a:spcBef>
                <a:spcPts val="200"/>
              </a:spcBef>
              <a:spcAft>
                <a:spcPts val="0"/>
              </a:spcAft>
              <a:buClr>
                <a:srgbClr val="00274C"/>
              </a:buClr>
              <a:buSzPts val="1000"/>
              <a:buNone/>
              <a:defRPr sz="1000"/>
            </a:lvl3pPr>
            <a:lvl4pPr marL="1828800" lvl="3" indent="-228600" algn="l">
              <a:spcBef>
                <a:spcPts val="180"/>
              </a:spcBef>
              <a:spcAft>
                <a:spcPts val="0"/>
              </a:spcAft>
              <a:buClr>
                <a:srgbClr val="00274C"/>
              </a:buClr>
              <a:buSzPts val="900"/>
              <a:buNone/>
              <a:defRPr sz="900"/>
            </a:lvl4pPr>
            <a:lvl5pPr marL="2286000" lvl="4" indent="-228600" algn="l">
              <a:spcBef>
                <a:spcPts val="180"/>
              </a:spcBef>
              <a:spcAft>
                <a:spcPts val="0"/>
              </a:spcAft>
              <a:buClr>
                <a:srgbClr val="00274C"/>
              </a:buClr>
              <a:buSzPts val="900"/>
              <a:buNone/>
              <a:defRPr sz="900"/>
            </a:lvl5pPr>
            <a:lvl6pPr marL="2743200" lvl="5" indent="-228600" algn="l">
              <a:spcBef>
                <a:spcPts val="180"/>
              </a:spcBef>
              <a:spcAft>
                <a:spcPts val="0"/>
              </a:spcAft>
              <a:buClr>
                <a:schemeClr val="dk1"/>
              </a:buClr>
              <a:buSzPts val="900"/>
              <a:buNone/>
              <a:defRPr sz="900"/>
            </a:lvl6pPr>
            <a:lvl7pPr marL="3200400" lvl="6" indent="-228600" algn="l">
              <a:spcBef>
                <a:spcPts val="180"/>
              </a:spcBef>
              <a:spcAft>
                <a:spcPts val="0"/>
              </a:spcAft>
              <a:buClr>
                <a:schemeClr val="dk1"/>
              </a:buClr>
              <a:buSzPts val="900"/>
              <a:buNone/>
              <a:defRPr sz="900"/>
            </a:lvl7pPr>
            <a:lvl8pPr marL="3657600" lvl="7" indent="-228600" algn="l">
              <a:spcBef>
                <a:spcPts val="180"/>
              </a:spcBef>
              <a:spcAft>
                <a:spcPts val="0"/>
              </a:spcAft>
              <a:buClr>
                <a:schemeClr val="dk1"/>
              </a:buClr>
              <a:buSzPts val="900"/>
              <a:buNone/>
              <a:defRPr sz="900"/>
            </a:lvl8pPr>
            <a:lvl9pPr marL="4114800" lvl="8" indent="-228600" algn="l">
              <a:spcBef>
                <a:spcPts val="180"/>
              </a:spcBef>
              <a:spcAft>
                <a:spcPts val="0"/>
              </a:spcAft>
              <a:buClr>
                <a:schemeClr val="dk1"/>
              </a:buClr>
              <a:buSzPts val="900"/>
              <a:buNone/>
              <a:defRPr sz="900"/>
            </a:lvl9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42"/>
        <p:cNvGrpSpPr/>
        <p:nvPr/>
      </p:nvGrpSpPr>
      <p:grpSpPr>
        <a:xfrm>
          <a:off x="0" y="0"/>
          <a:ext cx="0" cy="0"/>
          <a:chOff x="0" y="0"/>
          <a:chExt cx="0" cy="0"/>
        </a:xfrm>
      </p:grpSpPr>
      <p:sp>
        <p:nvSpPr>
          <p:cNvPr id="43" name="Google Shape;43;p11"/>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4" name="Google Shape;44;p11"/>
          <p:cNvSpPr txBox="1">
            <a:spLocks noGrp="1"/>
          </p:cNvSpPr>
          <p:nvPr>
            <p:ph type="body" idx="1"/>
          </p:nvPr>
        </p:nvSpPr>
        <p:spPr>
          <a:xfrm rot="5400000">
            <a:off x="2309018" y="-251619"/>
            <a:ext cx="4525963" cy="8229600"/>
          </a:xfrm>
          <a:prstGeom prst="rect">
            <a:avLst/>
          </a:prstGeom>
          <a:noFill/>
          <a:ln>
            <a:noFill/>
          </a:ln>
        </p:spPr>
        <p:txBody>
          <a:bodyPr spcFirstLastPara="1" wrap="square" lIns="91425" tIns="45700" rIns="91425" bIns="45700" anchor="t" anchorCtr="0"/>
          <a:lstStyle>
            <a:lvl1pPr marL="457200" lvl="0" indent="-342900" algn="l">
              <a:spcBef>
                <a:spcPts val="360"/>
              </a:spcBef>
              <a:spcAft>
                <a:spcPts val="0"/>
              </a:spcAft>
              <a:buClr>
                <a:srgbClr val="00274C"/>
              </a:buClr>
              <a:buSzPts val="1800"/>
              <a:buChar char="•"/>
              <a:defRPr/>
            </a:lvl1pPr>
            <a:lvl2pPr marL="914400" lvl="1" indent="-342900" algn="l">
              <a:spcBef>
                <a:spcPts val="360"/>
              </a:spcBef>
              <a:spcAft>
                <a:spcPts val="0"/>
              </a:spcAft>
              <a:buClr>
                <a:srgbClr val="00274C"/>
              </a:buClr>
              <a:buSzPts val="1800"/>
              <a:buChar char="–"/>
              <a:defRPr/>
            </a:lvl2pPr>
            <a:lvl3pPr marL="1371600" lvl="2" indent="-342900" algn="l">
              <a:spcBef>
                <a:spcPts val="360"/>
              </a:spcBef>
              <a:spcAft>
                <a:spcPts val="0"/>
              </a:spcAft>
              <a:buClr>
                <a:srgbClr val="00274C"/>
              </a:buClr>
              <a:buSzPts val="1800"/>
              <a:buChar char="•"/>
              <a:defRPr/>
            </a:lvl3pPr>
            <a:lvl4pPr marL="1828800" lvl="3" indent="-342900" algn="l">
              <a:spcBef>
                <a:spcPts val="360"/>
              </a:spcBef>
              <a:spcAft>
                <a:spcPts val="0"/>
              </a:spcAft>
              <a:buClr>
                <a:srgbClr val="00274C"/>
              </a:buClr>
              <a:buSzPts val="1800"/>
              <a:buChar char="–"/>
              <a:defRPr/>
            </a:lvl4pPr>
            <a:lvl5pPr marL="2286000" lvl="4" indent="-342900" algn="l">
              <a:spcBef>
                <a:spcPts val="360"/>
              </a:spcBef>
              <a:spcAft>
                <a:spcPts val="0"/>
              </a:spcAft>
              <a:buClr>
                <a:srgbClr val="00274C"/>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45"/>
        <p:cNvGrpSpPr/>
        <p:nvPr/>
      </p:nvGrpSpPr>
      <p:grpSpPr>
        <a:xfrm>
          <a:off x="0" y="0"/>
          <a:ext cx="0" cy="0"/>
          <a:chOff x="0" y="0"/>
          <a:chExt cx="0" cy="0"/>
        </a:xfrm>
      </p:grpSpPr>
      <p:sp>
        <p:nvSpPr>
          <p:cNvPr id="46" name="Google Shape;46;p12"/>
          <p:cNvSpPr txBox="1">
            <a:spLocks noGrp="1"/>
          </p:cNvSpPr>
          <p:nvPr>
            <p:ph type="title"/>
          </p:nvPr>
        </p:nvSpPr>
        <p:spPr>
          <a:xfrm rot="5400000">
            <a:off x="4732337" y="2171700"/>
            <a:ext cx="5851525" cy="2057400"/>
          </a:xfrm>
          <a:prstGeom prst="rect">
            <a:avLst/>
          </a:prstGeom>
          <a:noFill/>
          <a:ln>
            <a:noFill/>
          </a:ln>
        </p:spPr>
        <p:txBody>
          <a:bodyPr spcFirstLastPara="1" wrap="square" lIns="91425" tIns="45700" rIns="91425" bIns="45700" anchor="ctr" anchorCtr="0"/>
          <a:lstStyle>
            <a:lvl1pPr lvl="0" algn="ctr">
              <a:spcBef>
                <a:spcPts val="0"/>
              </a:spcBef>
              <a:spcAft>
                <a:spcPts val="0"/>
              </a:spcAft>
              <a:buClr>
                <a:srgbClr val="00274C"/>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7" name="Google Shape;47;p12"/>
          <p:cNvSpPr txBox="1">
            <a:spLocks noGrp="1"/>
          </p:cNvSpPr>
          <p:nvPr>
            <p:ph type="body" idx="1"/>
          </p:nvPr>
        </p:nvSpPr>
        <p:spPr>
          <a:xfrm rot="5400000">
            <a:off x="541338" y="190501"/>
            <a:ext cx="5851525" cy="6019800"/>
          </a:xfrm>
          <a:prstGeom prst="rect">
            <a:avLst/>
          </a:prstGeom>
          <a:noFill/>
          <a:ln>
            <a:noFill/>
          </a:ln>
        </p:spPr>
        <p:txBody>
          <a:bodyPr spcFirstLastPara="1" wrap="square" lIns="91425" tIns="45700" rIns="91425" bIns="45700" anchor="t" anchorCtr="0"/>
          <a:lstStyle>
            <a:lvl1pPr marL="457200" lvl="0" indent="-342900" algn="l">
              <a:spcBef>
                <a:spcPts val="360"/>
              </a:spcBef>
              <a:spcAft>
                <a:spcPts val="0"/>
              </a:spcAft>
              <a:buClr>
                <a:srgbClr val="00274C"/>
              </a:buClr>
              <a:buSzPts val="1800"/>
              <a:buChar char="•"/>
              <a:defRPr/>
            </a:lvl1pPr>
            <a:lvl2pPr marL="914400" lvl="1" indent="-342900" algn="l">
              <a:spcBef>
                <a:spcPts val="360"/>
              </a:spcBef>
              <a:spcAft>
                <a:spcPts val="0"/>
              </a:spcAft>
              <a:buClr>
                <a:srgbClr val="00274C"/>
              </a:buClr>
              <a:buSzPts val="1800"/>
              <a:buChar char="–"/>
              <a:defRPr/>
            </a:lvl2pPr>
            <a:lvl3pPr marL="1371600" lvl="2" indent="-342900" algn="l">
              <a:spcBef>
                <a:spcPts val="360"/>
              </a:spcBef>
              <a:spcAft>
                <a:spcPts val="0"/>
              </a:spcAft>
              <a:buClr>
                <a:srgbClr val="00274C"/>
              </a:buClr>
              <a:buSzPts val="1800"/>
              <a:buChar char="•"/>
              <a:defRPr/>
            </a:lvl3pPr>
            <a:lvl4pPr marL="1828800" lvl="3" indent="-342900" algn="l">
              <a:spcBef>
                <a:spcPts val="360"/>
              </a:spcBef>
              <a:spcAft>
                <a:spcPts val="0"/>
              </a:spcAft>
              <a:buClr>
                <a:srgbClr val="00274C"/>
              </a:buClr>
              <a:buSzPts val="1800"/>
              <a:buChar char="–"/>
              <a:defRPr/>
            </a:lvl4pPr>
            <a:lvl5pPr marL="2286000" lvl="4" indent="-342900" algn="l">
              <a:spcBef>
                <a:spcPts val="360"/>
              </a:spcBef>
              <a:spcAft>
                <a:spcPts val="0"/>
              </a:spcAft>
              <a:buClr>
                <a:srgbClr val="00274C"/>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13">
            <a:alphaModFix/>
          </a:blip>
          <a:stretch>
            <a:fillRect/>
          </a:stretch>
        </a:blipFill>
        <a:effectLst/>
      </p:bgPr>
    </p:bg>
    <p:spTree>
      <p:nvGrpSpPr>
        <p:cNvPr id="1" name="Shape 9"/>
        <p:cNvGrpSpPr/>
        <p:nvPr/>
      </p:nvGrpSpPr>
      <p:grpSpPr>
        <a:xfrm>
          <a:off x="0" y="0"/>
          <a:ext cx="0" cy="0"/>
          <a:chOff x="0" y="0"/>
          <a:chExt cx="0" cy="0"/>
        </a:xfrm>
      </p:grpSpPr>
      <p:sp>
        <p:nvSpPr>
          <p:cNvPr id="10" name="Google Shape;10;p1"/>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lstStyle>
            <a:lvl1pPr marR="0" lvl="0" algn="ctr" rtl="0">
              <a:spcBef>
                <a:spcPts val="0"/>
              </a:spcBef>
              <a:spcAft>
                <a:spcPts val="0"/>
              </a:spcAft>
              <a:buClr>
                <a:srgbClr val="00274C"/>
              </a:buClr>
              <a:buSzPts val="4400"/>
              <a:buFont typeface="Garamond"/>
              <a:buNone/>
              <a:defRPr sz="4400" b="0" i="0" u="none" strike="noStrike" cap="none">
                <a:solidFill>
                  <a:srgbClr val="00274C"/>
                </a:solidFill>
                <a:latin typeface="Garamond"/>
                <a:ea typeface="Garamond"/>
                <a:cs typeface="Garamond"/>
                <a:sym typeface="Garamond"/>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11" name="Google Shape;11;p1"/>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lstStyle>
            <a:lvl1pPr marL="457200" marR="0" lvl="0" indent="-431800" algn="l" rtl="0">
              <a:spcBef>
                <a:spcPts val="640"/>
              </a:spcBef>
              <a:spcAft>
                <a:spcPts val="0"/>
              </a:spcAft>
              <a:buClr>
                <a:srgbClr val="00274C"/>
              </a:buClr>
              <a:buSzPts val="3200"/>
              <a:buFont typeface="Arial"/>
              <a:buChar char="•"/>
              <a:defRPr sz="3200" b="0" i="0" u="none" strike="noStrike" cap="none">
                <a:solidFill>
                  <a:srgbClr val="00274C"/>
                </a:solidFill>
                <a:latin typeface="Garamond"/>
                <a:ea typeface="Garamond"/>
                <a:cs typeface="Garamond"/>
                <a:sym typeface="Garamond"/>
              </a:defRPr>
            </a:lvl1pPr>
            <a:lvl2pPr marL="914400" marR="0" lvl="1" indent="-406400" algn="l" rtl="0">
              <a:spcBef>
                <a:spcPts val="560"/>
              </a:spcBef>
              <a:spcAft>
                <a:spcPts val="0"/>
              </a:spcAft>
              <a:buClr>
                <a:srgbClr val="00274C"/>
              </a:buClr>
              <a:buSzPts val="2800"/>
              <a:buFont typeface="Arial"/>
              <a:buChar char="–"/>
              <a:defRPr sz="2800" b="0" i="0" u="none" strike="noStrike" cap="none">
                <a:solidFill>
                  <a:srgbClr val="00274C"/>
                </a:solidFill>
                <a:latin typeface="Garamond"/>
                <a:ea typeface="Garamond"/>
                <a:cs typeface="Garamond"/>
                <a:sym typeface="Garamond"/>
              </a:defRPr>
            </a:lvl2pPr>
            <a:lvl3pPr marL="1371600" marR="0" lvl="2" indent="-381000" algn="l" rtl="0">
              <a:spcBef>
                <a:spcPts val="480"/>
              </a:spcBef>
              <a:spcAft>
                <a:spcPts val="0"/>
              </a:spcAft>
              <a:buClr>
                <a:srgbClr val="00274C"/>
              </a:buClr>
              <a:buSzPts val="2400"/>
              <a:buFont typeface="Arial"/>
              <a:buChar char="•"/>
              <a:defRPr sz="2400" b="0" i="0" u="none" strike="noStrike" cap="none">
                <a:solidFill>
                  <a:srgbClr val="00274C"/>
                </a:solidFill>
                <a:latin typeface="Garamond"/>
                <a:ea typeface="Garamond"/>
                <a:cs typeface="Garamond"/>
                <a:sym typeface="Garamond"/>
              </a:defRPr>
            </a:lvl3pPr>
            <a:lvl4pPr marL="1828800" marR="0" lvl="3" indent="-355600" algn="l" rtl="0">
              <a:spcBef>
                <a:spcPts val="400"/>
              </a:spcBef>
              <a:spcAft>
                <a:spcPts val="0"/>
              </a:spcAft>
              <a:buClr>
                <a:srgbClr val="00274C"/>
              </a:buClr>
              <a:buSzPts val="2000"/>
              <a:buFont typeface="Arial"/>
              <a:buChar char="–"/>
              <a:defRPr sz="2000" b="0" i="0" u="none" strike="noStrike" cap="none">
                <a:solidFill>
                  <a:srgbClr val="00274C"/>
                </a:solidFill>
                <a:latin typeface="Garamond"/>
                <a:ea typeface="Garamond"/>
                <a:cs typeface="Garamond"/>
                <a:sym typeface="Garamond"/>
              </a:defRPr>
            </a:lvl4pPr>
            <a:lvl5pPr marL="2286000" marR="0" lvl="4" indent="-355600" algn="l" rtl="0">
              <a:spcBef>
                <a:spcPts val="400"/>
              </a:spcBef>
              <a:spcAft>
                <a:spcPts val="0"/>
              </a:spcAft>
              <a:buClr>
                <a:srgbClr val="00274C"/>
              </a:buClr>
              <a:buSzPts val="2000"/>
              <a:buFont typeface="Arial"/>
              <a:buChar char="»"/>
              <a:defRPr sz="2000" b="0" i="0" u="none" strike="noStrike" cap="none">
                <a:solidFill>
                  <a:srgbClr val="00274C"/>
                </a:solidFill>
                <a:latin typeface="Garamond"/>
                <a:ea typeface="Garamond"/>
                <a:cs typeface="Garamond"/>
                <a:sym typeface="Garamond"/>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7.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rbms.info/committees/instruction-outreach/"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hyperlink" Target="https://www2.archivists.org/groups/saa-acrlrbms-joint-task-force-on-primary-source-literacy" TargetMode="External"/><Relationship Id="rId5" Type="http://schemas.openxmlformats.org/officeDocument/2006/relationships/hyperlink" Target="http://rb.teachwithstuff.org/about-us/" TargetMode="External"/><Relationship Id="rId4" Type="http://schemas.openxmlformats.org/officeDocument/2006/relationships/hyperlink" Target="http://teachwithstuff.org/tps-expo-2019august-austin/" TargetMode="External"/></Relationships>
</file>

<file path=ppt/slides/_rels/slide10.xml.rels><?xml version="1.0" encoding="UTF-8" standalone="yes"?>
<Relationships xmlns="http://schemas.openxmlformats.org/package/2006/relationships"><Relationship Id="rId3" Type="http://schemas.openxmlformats.org/officeDocument/2006/relationships/hyperlink" Target="https://www.dartmouth.edu/~library/home/about/lali/" TargetMode="External"/><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hyperlink" Target="https://blogs.library.duke.edu/rubenstein/2019/04/10/instruction-code-of-ethics/" TargetMode="External"/><Relationship Id="rId5" Type="http://schemas.openxmlformats.org/officeDocument/2006/relationships/hyperlink" Target="http://libraryjuiceacademy.com/199-primary-source-pedagogy.php" TargetMode="External"/><Relationship Id="rId4" Type="http://schemas.openxmlformats.org/officeDocument/2006/relationships/hyperlink" Target="https://www2.archivists.org/prof-education/course-catalog/teaching-with-primary-sources" TargetMode="Externa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hyperlink" Target="http://glam.auctr.edu/" TargetMode="External"/><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hyperlink" Target="http://ctl.uga.edu/pages/special-collections-libraries-faculty-fellows-program" TargetMode="Externa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8" Type="http://schemas.openxmlformats.org/officeDocument/2006/relationships/image" Target="../media/image12.jpg"/><Relationship Id="rId13" Type="http://schemas.openxmlformats.org/officeDocument/2006/relationships/image" Target="../media/image17.jpg"/><Relationship Id="rId18" Type="http://schemas.openxmlformats.org/officeDocument/2006/relationships/image" Target="../media/image22.jpg"/><Relationship Id="rId26" Type="http://schemas.openxmlformats.org/officeDocument/2006/relationships/image" Target="../media/image30.jpg"/><Relationship Id="rId3" Type="http://schemas.openxmlformats.org/officeDocument/2006/relationships/image" Target="../media/image7.png"/><Relationship Id="rId21" Type="http://schemas.openxmlformats.org/officeDocument/2006/relationships/image" Target="../media/image25.jpg"/><Relationship Id="rId34" Type="http://schemas.openxmlformats.org/officeDocument/2006/relationships/image" Target="../media/image38.jpg"/><Relationship Id="rId7" Type="http://schemas.openxmlformats.org/officeDocument/2006/relationships/image" Target="../media/image11.jpg"/><Relationship Id="rId12" Type="http://schemas.openxmlformats.org/officeDocument/2006/relationships/image" Target="../media/image16.jpg"/><Relationship Id="rId17" Type="http://schemas.openxmlformats.org/officeDocument/2006/relationships/image" Target="../media/image21.jpg"/><Relationship Id="rId25" Type="http://schemas.openxmlformats.org/officeDocument/2006/relationships/image" Target="../media/image29.jpg"/><Relationship Id="rId33" Type="http://schemas.openxmlformats.org/officeDocument/2006/relationships/image" Target="../media/image37.jpg"/><Relationship Id="rId38" Type="http://schemas.openxmlformats.org/officeDocument/2006/relationships/image" Target="../media/image42.jpg"/><Relationship Id="rId2" Type="http://schemas.openxmlformats.org/officeDocument/2006/relationships/notesSlide" Target="../notesSlides/notesSlide15.xml"/><Relationship Id="rId16" Type="http://schemas.openxmlformats.org/officeDocument/2006/relationships/image" Target="../media/image20.jpg"/><Relationship Id="rId20" Type="http://schemas.openxmlformats.org/officeDocument/2006/relationships/image" Target="../media/image24.jpg"/><Relationship Id="rId29" Type="http://schemas.openxmlformats.org/officeDocument/2006/relationships/image" Target="../media/image33.jpg"/><Relationship Id="rId1" Type="http://schemas.openxmlformats.org/officeDocument/2006/relationships/slideLayout" Target="../slideLayouts/slideLayout2.xml"/><Relationship Id="rId6" Type="http://schemas.openxmlformats.org/officeDocument/2006/relationships/image" Target="../media/image10.jpg"/><Relationship Id="rId11" Type="http://schemas.openxmlformats.org/officeDocument/2006/relationships/image" Target="../media/image15.png"/><Relationship Id="rId24" Type="http://schemas.openxmlformats.org/officeDocument/2006/relationships/image" Target="../media/image28.jpg"/><Relationship Id="rId32" Type="http://schemas.openxmlformats.org/officeDocument/2006/relationships/image" Target="../media/image36.jpg"/><Relationship Id="rId37" Type="http://schemas.openxmlformats.org/officeDocument/2006/relationships/image" Target="../media/image41.jpg"/><Relationship Id="rId5" Type="http://schemas.openxmlformats.org/officeDocument/2006/relationships/image" Target="../media/image9.jpg"/><Relationship Id="rId15" Type="http://schemas.openxmlformats.org/officeDocument/2006/relationships/image" Target="../media/image19.jpg"/><Relationship Id="rId23" Type="http://schemas.openxmlformats.org/officeDocument/2006/relationships/image" Target="../media/image27.jpg"/><Relationship Id="rId28" Type="http://schemas.openxmlformats.org/officeDocument/2006/relationships/image" Target="../media/image32.jpg"/><Relationship Id="rId36" Type="http://schemas.openxmlformats.org/officeDocument/2006/relationships/image" Target="../media/image40.jpg"/><Relationship Id="rId10" Type="http://schemas.openxmlformats.org/officeDocument/2006/relationships/image" Target="../media/image14.jpg"/><Relationship Id="rId19" Type="http://schemas.openxmlformats.org/officeDocument/2006/relationships/image" Target="../media/image23.jpg"/><Relationship Id="rId31" Type="http://schemas.openxmlformats.org/officeDocument/2006/relationships/image" Target="../media/image35.jpg"/><Relationship Id="rId4" Type="http://schemas.openxmlformats.org/officeDocument/2006/relationships/image" Target="../media/image8.jpg"/><Relationship Id="rId9" Type="http://schemas.openxmlformats.org/officeDocument/2006/relationships/image" Target="../media/image13.jpg"/><Relationship Id="rId14" Type="http://schemas.openxmlformats.org/officeDocument/2006/relationships/image" Target="../media/image18.jpg"/><Relationship Id="rId22" Type="http://schemas.openxmlformats.org/officeDocument/2006/relationships/image" Target="../media/image26.jpg"/><Relationship Id="rId27" Type="http://schemas.openxmlformats.org/officeDocument/2006/relationships/image" Target="../media/image31.jpg"/><Relationship Id="rId30" Type="http://schemas.openxmlformats.org/officeDocument/2006/relationships/image" Target="../media/image34.jpg"/><Relationship Id="rId35" Type="http://schemas.openxmlformats.org/officeDocument/2006/relationships/image" Target="../media/image39.jp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hyperlink" Target="http://teachwithstuff.org/tps-expo-2019august-austin/" TargetMode="External"/><Relationship Id="rId2" Type="http://schemas.openxmlformats.org/officeDocument/2006/relationships/notesSlide" Target="../notesSlides/notesSlide20.xml"/><Relationship Id="rId1" Type="http://schemas.openxmlformats.org/officeDocument/2006/relationships/slideLayout" Target="../slideLayouts/slideLayout2.xml"/><Relationship Id="rId5" Type="http://schemas.openxmlformats.org/officeDocument/2006/relationships/hyperlink" Target="http://wayback.archive-it.org/5476/20181205132607/https:/www.teachingwitharchives.com/" TargetMode="External"/><Relationship Id="rId4" Type="http://schemas.openxmlformats.org/officeDocument/2006/relationships/hyperlink" Target="https://www.dartmouth.edu/~library/home/about/lali/" TargetMode="External"/></Relationships>
</file>

<file path=ppt/slides/_rels/slide21.xml.rels><?xml version="1.0" encoding="UTF-8" standalone="yes"?>
<Relationships xmlns="http://schemas.openxmlformats.org/package/2006/relationships"><Relationship Id="rId3" Type="http://schemas.openxmlformats.org/officeDocument/2006/relationships/hyperlink" Target="https://www.zotero.org/groups/76402/teaching_with_primary_sources" TargetMode="External"/><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44.jp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2"/>
        <p:cNvGrpSpPr/>
        <p:nvPr/>
      </p:nvGrpSpPr>
      <p:grpSpPr>
        <a:xfrm>
          <a:off x="0" y="0"/>
          <a:ext cx="0" cy="0"/>
          <a:chOff x="0" y="0"/>
          <a:chExt cx="0" cy="0"/>
        </a:xfrm>
      </p:grpSpPr>
      <p:sp>
        <p:nvSpPr>
          <p:cNvPr id="53" name="Google Shape;53;p13"/>
          <p:cNvSpPr txBox="1">
            <a:spLocks noGrp="1"/>
          </p:cNvSpPr>
          <p:nvPr>
            <p:ph type="ctrTitle"/>
          </p:nvPr>
        </p:nvSpPr>
        <p:spPr>
          <a:xfrm>
            <a:off x="1371600" y="1965961"/>
            <a:ext cx="7772400" cy="1634490"/>
          </a:xfrm>
          <a:prstGeom prst="rect">
            <a:avLst/>
          </a:prstGeom>
          <a:noFill/>
          <a:ln>
            <a:noFill/>
          </a:ln>
        </p:spPr>
        <p:txBody>
          <a:bodyPr spcFirstLastPara="1" wrap="square" lIns="91425" tIns="45700" rIns="91425" bIns="45700" anchor="ctr" anchorCtr="0">
            <a:noAutofit/>
          </a:bodyPr>
          <a:lstStyle/>
          <a:p>
            <a:pPr marL="0" marR="0" lvl="0" indent="0" algn="ctr" rtl="0">
              <a:lnSpc>
                <a:spcPct val="115000"/>
              </a:lnSpc>
              <a:spcBef>
                <a:spcPts val="0"/>
              </a:spcBef>
              <a:spcAft>
                <a:spcPts val="0"/>
              </a:spcAft>
              <a:buClr>
                <a:srgbClr val="00274C"/>
              </a:buClr>
              <a:buSzPts val="2880"/>
              <a:buFont typeface="Calibri"/>
              <a:buNone/>
            </a:pPr>
            <a:br>
              <a:rPr lang="en-US" sz="2880">
                <a:solidFill>
                  <a:srgbClr val="00274C"/>
                </a:solidFill>
                <a:latin typeface="Calibri"/>
                <a:ea typeface="Calibri"/>
                <a:cs typeface="Calibri"/>
                <a:sym typeface="Calibri"/>
              </a:rPr>
            </a:br>
            <a:r>
              <a:rPr lang="en-US" sz="3600">
                <a:latin typeface="Arial"/>
                <a:ea typeface="Arial"/>
                <a:cs typeface="Arial"/>
                <a:sym typeface="Arial"/>
              </a:rPr>
              <a:t>Works in Progress: </a:t>
            </a:r>
            <a:br>
              <a:rPr lang="en-US" sz="3600">
                <a:latin typeface="Arial"/>
                <a:ea typeface="Arial"/>
                <a:cs typeface="Arial"/>
                <a:sym typeface="Arial"/>
              </a:rPr>
            </a:br>
            <a:r>
              <a:rPr lang="en-US" sz="3600">
                <a:latin typeface="Arial"/>
                <a:ea typeface="Arial"/>
                <a:cs typeface="Arial"/>
                <a:sym typeface="Arial"/>
              </a:rPr>
              <a:t>The Bentley Historical Library on Teaching with Primary Sources</a:t>
            </a:r>
            <a:br>
              <a:rPr lang="en-US" sz="2880">
                <a:solidFill>
                  <a:srgbClr val="FFFFFF"/>
                </a:solidFill>
                <a:latin typeface="Arial"/>
                <a:ea typeface="Arial"/>
                <a:cs typeface="Arial"/>
                <a:sym typeface="Arial"/>
              </a:rPr>
            </a:br>
            <a:br>
              <a:rPr lang="en-US" sz="3600">
                <a:latin typeface="Arial"/>
                <a:ea typeface="Arial"/>
                <a:cs typeface="Arial"/>
                <a:sym typeface="Arial"/>
              </a:rPr>
            </a:br>
            <a:endParaRPr sz="3600">
              <a:solidFill>
                <a:srgbClr val="FFFFFF"/>
              </a:solidFill>
              <a:latin typeface="Arial"/>
              <a:ea typeface="Arial"/>
              <a:cs typeface="Arial"/>
              <a:sym typeface="Arial"/>
            </a:endParaRPr>
          </a:p>
        </p:txBody>
      </p:sp>
      <p:sp>
        <p:nvSpPr>
          <p:cNvPr id="54" name="Google Shape;54;p13"/>
          <p:cNvSpPr txBox="1">
            <a:spLocks noGrp="1"/>
          </p:cNvSpPr>
          <p:nvPr>
            <p:ph type="subTitle" idx="1"/>
          </p:nvPr>
        </p:nvSpPr>
        <p:spPr>
          <a:xfrm>
            <a:off x="1371600" y="3886200"/>
            <a:ext cx="4306824" cy="914400"/>
          </a:xfrm>
          <a:prstGeom prst="rect">
            <a:avLst/>
          </a:prstGeom>
          <a:noFill/>
          <a:ln>
            <a:noFill/>
          </a:ln>
        </p:spPr>
        <p:txBody>
          <a:bodyPr spcFirstLastPara="1" wrap="square" lIns="91425" tIns="45700" rIns="91425" bIns="45700" anchor="t" anchorCtr="0">
            <a:noAutofit/>
          </a:bodyPr>
          <a:lstStyle/>
          <a:p>
            <a:pPr marL="0" lvl="0" indent="0" algn="ctr" rtl="0">
              <a:lnSpc>
                <a:spcPct val="115000"/>
              </a:lnSpc>
              <a:spcBef>
                <a:spcPts val="0"/>
              </a:spcBef>
              <a:spcAft>
                <a:spcPts val="0"/>
              </a:spcAft>
              <a:buClr>
                <a:schemeClr val="lt1"/>
              </a:buClr>
              <a:buSzPts val="3200"/>
              <a:buNone/>
            </a:pPr>
            <a:r>
              <a:rPr lang="en-US">
                <a:latin typeface="Arial"/>
                <a:ea typeface="Arial"/>
                <a:cs typeface="Arial"/>
                <a:sym typeface="Arial"/>
              </a:rPr>
              <a:t>       </a:t>
            </a:r>
            <a:endParaRPr>
              <a:latin typeface="Arial"/>
              <a:ea typeface="Arial"/>
              <a:cs typeface="Arial"/>
              <a:sym typeface="Arial"/>
            </a:endParaRPr>
          </a:p>
          <a:p>
            <a:pPr marL="0" lvl="0" indent="0" algn="ctr" rtl="0">
              <a:spcBef>
                <a:spcPts val="1640"/>
              </a:spcBef>
              <a:spcAft>
                <a:spcPts val="0"/>
              </a:spcAft>
              <a:buClr>
                <a:schemeClr val="lt1"/>
              </a:buClr>
              <a:buSzPts val="3200"/>
              <a:buNone/>
            </a:pPr>
            <a:endParaRPr>
              <a:latin typeface="Arial"/>
              <a:ea typeface="Arial"/>
              <a:cs typeface="Arial"/>
              <a:sym typeface="Arial"/>
            </a:endParaRPr>
          </a:p>
        </p:txBody>
      </p:sp>
      <p:sp>
        <p:nvSpPr>
          <p:cNvPr id="55" name="Google Shape;55;p13"/>
          <p:cNvSpPr txBox="1"/>
          <p:nvPr/>
        </p:nvSpPr>
        <p:spPr>
          <a:xfrm>
            <a:off x="1481328" y="3721608"/>
            <a:ext cx="6885432" cy="646331"/>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b="0" i="0" u="none" strike="noStrike" cap="none">
                <a:solidFill>
                  <a:schemeClr val="lt1"/>
                </a:solidFill>
                <a:latin typeface="Calibri"/>
                <a:ea typeface="Calibri"/>
                <a:cs typeface="Calibri"/>
                <a:sym typeface="Calibri"/>
              </a:rPr>
              <a:t>Terrence J. McDonald, Ph.D., Director</a:t>
            </a:r>
            <a:endParaRPr/>
          </a:p>
          <a:p>
            <a:pPr marL="0" marR="0" lvl="0" indent="0" algn="l" rtl="0">
              <a:spcBef>
                <a:spcPts val="0"/>
              </a:spcBef>
              <a:spcAft>
                <a:spcPts val="0"/>
              </a:spcAft>
              <a:buNone/>
            </a:pPr>
            <a:r>
              <a:rPr lang="en-US" sz="1800">
                <a:solidFill>
                  <a:schemeClr val="lt1"/>
                </a:solidFill>
                <a:latin typeface="Calibri"/>
                <a:ea typeface="Calibri"/>
                <a:cs typeface="Calibri"/>
                <a:sym typeface="Calibri"/>
              </a:rPr>
              <a:t>Cinda Nofziger, Ph.D., Archivist for Academic Programs and Outreach</a:t>
            </a:r>
            <a:endParaRPr sz="1800">
              <a:solidFill>
                <a:schemeClr val="lt1"/>
              </a:solidFill>
              <a:latin typeface="Calibri"/>
              <a:ea typeface="Calibri"/>
              <a:cs typeface="Calibri"/>
              <a:sym typeface="Calibri"/>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60"/>
        <p:cNvGrpSpPr/>
        <p:nvPr/>
      </p:nvGrpSpPr>
      <p:grpSpPr>
        <a:xfrm>
          <a:off x="0" y="0"/>
          <a:ext cx="0" cy="0"/>
          <a:chOff x="0" y="0"/>
          <a:chExt cx="0" cy="0"/>
        </a:xfrm>
      </p:grpSpPr>
      <p:sp>
        <p:nvSpPr>
          <p:cNvPr id="61" name="Google Shape;61;p14"/>
          <p:cNvSpPr txBox="1">
            <a:spLocks noGrp="1"/>
          </p:cNvSpPr>
          <p:nvPr>
            <p:ph type="title"/>
          </p:nvPr>
        </p:nvSpPr>
        <p:spPr>
          <a:xfrm>
            <a:off x="457200" y="122238"/>
            <a:ext cx="8229600" cy="1325700"/>
          </a:xfrm>
          <a:prstGeom prst="rect">
            <a:avLst/>
          </a:prstGeom>
          <a:noFill/>
          <a:ln>
            <a:noFill/>
          </a:ln>
        </p:spPr>
        <p:txBody>
          <a:bodyPr spcFirstLastPara="1" wrap="square" lIns="91425" tIns="45700" rIns="91425" bIns="45700" anchor="ctr" anchorCtr="0">
            <a:noAutofit/>
          </a:bodyPr>
          <a:lstStyle/>
          <a:p>
            <a:pPr marL="0" marR="0" lvl="0" indent="0" algn="ctr" rtl="0">
              <a:lnSpc>
                <a:spcPct val="115000"/>
              </a:lnSpc>
              <a:spcBef>
                <a:spcPts val="0"/>
              </a:spcBef>
              <a:spcAft>
                <a:spcPts val="0"/>
              </a:spcAft>
              <a:buClr>
                <a:srgbClr val="00274C"/>
              </a:buClr>
              <a:buSzPts val="3200"/>
              <a:buFont typeface="Arial"/>
              <a:buNone/>
            </a:pPr>
            <a:r>
              <a:rPr lang="en-US"/>
              <a:t>From Daniel Kahneman, </a:t>
            </a:r>
            <a:r>
              <a:rPr lang="en-US" u="sng"/>
              <a:t>Thinking Fast and Slow</a:t>
            </a:r>
            <a:endParaRPr/>
          </a:p>
        </p:txBody>
      </p:sp>
      <p:sp>
        <p:nvSpPr>
          <p:cNvPr id="62" name="Google Shape;62;p14"/>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0" marR="0" lvl="0" indent="-14287" algn="l" rtl="0">
              <a:lnSpc>
                <a:spcPct val="115000"/>
              </a:lnSpc>
              <a:spcBef>
                <a:spcPts val="0"/>
              </a:spcBef>
              <a:spcAft>
                <a:spcPts val="0"/>
              </a:spcAft>
              <a:buClr>
                <a:srgbClr val="00274C"/>
              </a:buClr>
              <a:buSzPts val="3000"/>
              <a:buFont typeface="Garamond"/>
              <a:buChar char="•"/>
            </a:pPr>
            <a:r>
              <a:rPr lang="en-US" sz="3000"/>
              <a:t>“Fast” Thinking: Unconscious, automatic, without reflective awareness; the home of stereotypes and unwarranted conclusions.  But we are here most of the time! “Google knowing,” Twitter.</a:t>
            </a:r>
            <a:endParaRPr sz="3000"/>
          </a:p>
          <a:p>
            <a:pPr marL="0" marR="0" lvl="0" indent="-14287" algn="l" rtl="0">
              <a:lnSpc>
                <a:spcPct val="115000"/>
              </a:lnSpc>
              <a:spcBef>
                <a:spcPts val="1000"/>
              </a:spcBef>
              <a:spcAft>
                <a:spcPts val="0"/>
              </a:spcAft>
              <a:buClr>
                <a:srgbClr val="00274C"/>
              </a:buClr>
              <a:buSzPts val="3000"/>
              <a:buFont typeface="Garamond"/>
              <a:buChar char="•"/>
            </a:pPr>
            <a:r>
              <a:rPr lang="en-US" sz="3000"/>
              <a:t>“Slow” Thinking: Attention to the effortful mental activities that demand it –agency, choice, concentration, interpretation.  But we are only rarely there!</a:t>
            </a:r>
            <a:endParaRPr sz="3000"/>
          </a:p>
          <a:p>
            <a:pPr marL="0" lvl="0" indent="0" algn="l" rtl="0">
              <a:lnSpc>
                <a:spcPct val="150000"/>
              </a:lnSpc>
              <a:spcBef>
                <a:spcPts val="1592"/>
              </a:spcBef>
              <a:spcAft>
                <a:spcPts val="0"/>
              </a:spcAft>
              <a:buClr>
                <a:srgbClr val="00274C"/>
              </a:buClr>
              <a:buSzPts val="2960"/>
              <a:buNone/>
            </a:pPr>
            <a:endParaRPr sz="2960">
              <a:solidFill>
                <a:srgbClr val="00274C"/>
              </a:solidFill>
              <a:latin typeface="Arial"/>
              <a:ea typeface="Arial"/>
              <a:cs typeface="Arial"/>
              <a:sym typeface="Arial"/>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67"/>
        <p:cNvGrpSpPr/>
        <p:nvPr/>
      </p:nvGrpSpPr>
      <p:grpSpPr>
        <a:xfrm>
          <a:off x="0" y="0"/>
          <a:ext cx="0" cy="0"/>
          <a:chOff x="0" y="0"/>
          <a:chExt cx="0" cy="0"/>
        </a:xfrm>
      </p:grpSpPr>
      <p:sp>
        <p:nvSpPr>
          <p:cNvPr id="68" name="Google Shape;68;p15"/>
          <p:cNvSpPr txBox="1">
            <a:spLocks noGrp="1"/>
          </p:cNvSpPr>
          <p:nvPr>
            <p:ph type="title"/>
          </p:nvPr>
        </p:nvSpPr>
        <p:spPr>
          <a:xfrm>
            <a:off x="222950" y="46050"/>
            <a:ext cx="8800800" cy="1143000"/>
          </a:xfrm>
          <a:prstGeom prst="rect">
            <a:avLst/>
          </a:prstGeom>
          <a:noFill/>
          <a:ln>
            <a:noFill/>
          </a:ln>
        </p:spPr>
        <p:txBody>
          <a:bodyPr spcFirstLastPara="1" wrap="square" lIns="91425" tIns="45700" rIns="91425" bIns="45700" anchor="ctr" anchorCtr="0">
            <a:noAutofit/>
          </a:bodyPr>
          <a:lstStyle/>
          <a:p>
            <a:pPr marL="0" marR="0" lvl="0" indent="0" algn="ctr" rtl="0">
              <a:lnSpc>
                <a:spcPct val="115000"/>
              </a:lnSpc>
              <a:spcBef>
                <a:spcPts val="0"/>
              </a:spcBef>
              <a:spcAft>
                <a:spcPts val="0"/>
              </a:spcAft>
              <a:buClr>
                <a:srgbClr val="00274C"/>
              </a:buClr>
              <a:buSzPts val="4400"/>
              <a:buFont typeface="Arial"/>
              <a:buNone/>
            </a:pPr>
            <a:r>
              <a:rPr lang="en-US" sz="3200"/>
              <a:t>Citizenship Demands Slow Thinking</a:t>
            </a:r>
            <a:br>
              <a:rPr lang="en-US" sz="3200"/>
            </a:br>
            <a:r>
              <a:rPr lang="en-US" sz="3200"/>
              <a:t> from Michael Patrick Lynch, </a:t>
            </a:r>
            <a:r>
              <a:rPr lang="en-US" sz="3200" u="sng"/>
              <a:t>The Internet of Us</a:t>
            </a:r>
            <a:r>
              <a:rPr lang="en-US" sz="3200"/>
              <a:t>:</a:t>
            </a:r>
            <a:endParaRPr sz="3200"/>
          </a:p>
        </p:txBody>
      </p:sp>
      <p:sp>
        <p:nvSpPr>
          <p:cNvPr id="69" name="Google Shape;69;p15"/>
          <p:cNvSpPr txBox="1">
            <a:spLocks noGrp="1"/>
          </p:cNvSpPr>
          <p:nvPr>
            <p:ph type="body" idx="1"/>
          </p:nvPr>
        </p:nvSpPr>
        <p:spPr>
          <a:xfrm>
            <a:off x="457200" y="1387900"/>
            <a:ext cx="8229600" cy="4526100"/>
          </a:xfrm>
          <a:prstGeom prst="rect">
            <a:avLst/>
          </a:prstGeom>
          <a:noFill/>
          <a:ln>
            <a:noFill/>
          </a:ln>
        </p:spPr>
        <p:txBody>
          <a:bodyPr spcFirstLastPara="1" wrap="square" lIns="91425" tIns="45700" rIns="91425" bIns="45700" anchor="t" anchorCtr="0">
            <a:noAutofit/>
          </a:bodyPr>
          <a:lstStyle/>
          <a:p>
            <a:pPr marL="0" marR="0" lvl="0" indent="0" algn="l" rtl="0">
              <a:lnSpc>
                <a:spcPct val="105000"/>
              </a:lnSpc>
              <a:spcBef>
                <a:spcPts val="0"/>
              </a:spcBef>
              <a:spcAft>
                <a:spcPts val="0"/>
              </a:spcAft>
              <a:buClr>
                <a:srgbClr val="00274C"/>
              </a:buClr>
              <a:buSzPts val="3200"/>
              <a:buNone/>
            </a:pPr>
            <a:r>
              <a:rPr lang="en-US"/>
              <a:t>“Knowing is having a correct belief (getting it right, having a true opinion) that is grounded or justified and which can therefore guide our action.”  </a:t>
            </a:r>
            <a:endParaRPr/>
          </a:p>
          <a:p>
            <a:pPr marL="0" marR="0" lvl="0" indent="0" algn="l" rtl="0">
              <a:lnSpc>
                <a:spcPct val="105000"/>
              </a:lnSpc>
              <a:spcBef>
                <a:spcPts val="1000"/>
              </a:spcBef>
              <a:spcAft>
                <a:spcPts val="0"/>
              </a:spcAft>
              <a:buClr>
                <a:srgbClr val="00274C"/>
              </a:buClr>
              <a:buSzPts val="3200"/>
              <a:buNone/>
            </a:pPr>
            <a:r>
              <a:rPr lang="en-US"/>
              <a:t>Institutions that facilitate and encourage the construction of grounded belief – interpretation of sources, data, etc. – “are doing the work of democracy.”</a:t>
            </a:r>
            <a:endParaRPr/>
          </a:p>
          <a:p>
            <a:pPr marL="0" lvl="0" indent="0" algn="l" rtl="0">
              <a:lnSpc>
                <a:spcPct val="140000"/>
              </a:lnSpc>
              <a:spcBef>
                <a:spcPts val="1640"/>
              </a:spcBef>
              <a:spcAft>
                <a:spcPts val="0"/>
              </a:spcAft>
              <a:buClr>
                <a:srgbClr val="00274C"/>
              </a:buClr>
              <a:buSzPts val="3200"/>
              <a:buNone/>
            </a:pPr>
            <a:endParaRPr>
              <a:solidFill>
                <a:srgbClr val="00274C"/>
              </a:solidFill>
              <a:latin typeface="Arial"/>
              <a:ea typeface="Arial"/>
              <a:cs typeface="Arial"/>
              <a:sym typeface="Arial"/>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4"/>
        <p:cNvGrpSpPr/>
        <p:nvPr/>
      </p:nvGrpSpPr>
      <p:grpSpPr>
        <a:xfrm>
          <a:off x="0" y="0"/>
          <a:ext cx="0" cy="0"/>
          <a:chOff x="0" y="0"/>
          <a:chExt cx="0" cy="0"/>
        </a:xfrm>
      </p:grpSpPr>
      <p:sp>
        <p:nvSpPr>
          <p:cNvPr id="75" name="Google Shape;75;p16"/>
          <p:cNvSpPr txBox="1">
            <a:spLocks noGrp="1"/>
          </p:cNvSpPr>
          <p:nvPr>
            <p:ph type="title"/>
          </p:nvPr>
        </p:nvSpPr>
        <p:spPr>
          <a:xfrm>
            <a:off x="457200" y="295863"/>
            <a:ext cx="8229600" cy="1143000"/>
          </a:xfrm>
          <a:prstGeom prst="rect">
            <a:avLst/>
          </a:prstGeom>
          <a:noFill/>
          <a:ln>
            <a:noFill/>
          </a:ln>
        </p:spPr>
        <p:txBody>
          <a:bodyPr spcFirstLastPara="1" wrap="square" lIns="91425" tIns="45700" rIns="91425" bIns="45700" anchor="ctr" anchorCtr="0">
            <a:noAutofit/>
          </a:bodyPr>
          <a:lstStyle/>
          <a:p>
            <a:pPr marL="0" marR="0" lvl="0" indent="0" algn="ctr" rtl="0">
              <a:lnSpc>
                <a:spcPct val="115000"/>
              </a:lnSpc>
              <a:spcBef>
                <a:spcPts val="0"/>
              </a:spcBef>
              <a:spcAft>
                <a:spcPts val="0"/>
              </a:spcAft>
              <a:buClr>
                <a:srgbClr val="00274C"/>
              </a:buClr>
              <a:buSzPts val="4400"/>
              <a:buFont typeface="Arial"/>
              <a:buNone/>
            </a:pPr>
            <a:r>
              <a:rPr lang="en-US"/>
              <a:t>Our challenge:</a:t>
            </a:r>
            <a:endParaRPr/>
          </a:p>
        </p:txBody>
      </p:sp>
      <p:sp>
        <p:nvSpPr>
          <p:cNvPr id="76" name="Google Shape;76;p16"/>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0" marR="0" lvl="0" indent="0" algn="l" rtl="0">
              <a:lnSpc>
                <a:spcPct val="115000"/>
              </a:lnSpc>
              <a:spcBef>
                <a:spcPts val="0"/>
              </a:spcBef>
              <a:spcAft>
                <a:spcPts val="0"/>
              </a:spcAft>
              <a:buClr>
                <a:srgbClr val="00274C"/>
              </a:buClr>
              <a:buSzPts val="3200"/>
              <a:buNone/>
            </a:pPr>
            <a:r>
              <a:rPr lang="en-US"/>
              <a:t>To produce an experience of the production of grounded belief based on primary sources that engages “effortful” thinking and empowers our students to be autonomous operators in the world of hard won knowledge production and evaluation.</a:t>
            </a:r>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pic>
        <p:nvPicPr>
          <p:cNvPr id="82" name="Google Shape;82;p17"/>
          <p:cNvPicPr preferRelativeResize="0"/>
          <p:nvPr/>
        </p:nvPicPr>
        <p:blipFill>
          <a:blip r:embed="rId3">
            <a:alphaModFix/>
          </a:blip>
          <a:stretch>
            <a:fillRect/>
          </a:stretch>
        </p:blipFill>
        <p:spPr>
          <a:xfrm>
            <a:off x="934225" y="274500"/>
            <a:ext cx="6566250" cy="5647275"/>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87"/>
        <p:cNvGrpSpPr/>
        <p:nvPr/>
      </p:nvGrpSpPr>
      <p:grpSpPr>
        <a:xfrm>
          <a:off x="0" y="0"/>
          <a:ext cx="0" cy="0"/>
          <a:chOff x="0" y="0"/>
          <a:chExt cx="0" cy="0"/>
        </a:xfrm>
      </p:grpSpPr>
      <p:pic>
        <p:nvPicPr>
          <p:cNvPr id="88" name="Google Shape;88;p18"/>
          <p:cNvPicPr preferRelativeResize="0"/>
          <p:nvPr/>
        </p:nvPicPr>
        <p:blipFill>
          <a:blip r:embed="rId3">
            <a:alphaModFix/>
          </a:blip>
          <a:stretch>
            <a:fillRect/>
          </a:stretch>
        </p:blipFill>
        <p:spPr>
          <a:xfrm>
            <a:off x="249925" y="461025"/>
            <a:ext cx="5358449" cy="5080576"/>
          </a:xfrm>
          <a:prstGeom prst="rect">
            <a:avLst/>
          </a:prstGeom>
          <a:noFill/>
          <a:ln>
            <a:noFill/>
          </a:ln>
        </p:spPr>
      </p:pic>
      <p:pic>
        <p:nvPicPr>
          <p:cNvPr id="89" name="Google Shape;89;p18"/>
          <p:cNvPicPr preferRelativeResize="0"/>
          <p:nvPr/>
        </p:nvPicPr>
        <p:blipFill>
          <a:blip r:embed="rId4">
            <a:alphaModFix/>
          </a:blip>
          <a:stretch>
            <a:fillRect/>
          </a:stretch>
        </p:blipFill>
        <p:spPr>
          <a:xfrm>
            <a:off x="5732749" y="1495549"/>
            <a:ext cx="3115200" cy="1837925"/>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94"/>
        <p:cNvGrpSpPr/>
        <p:nvPr/>
      </p:nvGrpSpPr>
      <p:grpSpPr>
        <a:xfrm>
          <a:off x="0" y="0"/>
          <a:ext cx="0" cy="0"/>
          <a:chOff x="0" y="0"/>
          <a:chExt cx="0" cy="0"/>
        </a:xfrm>
      </p:grpSpPr>
      <p:sp>
        <p:nvSpPr>
          <p:cNvPr id="95" name="Google Shape;95;p19"/>
          <p:cNvSpPr txBox="1">
            <a:spLocks noGrp="1"/>
          </p:cNvSpPr>
          <p:nvPr>
            <p:ph type="title"/>
          </p:nvPr>
        </p:nvSpPr>
        <p:spPr>
          <a:xfrm>
            <a:off x="417725" y="-12"/>
            <a:ext cx="8229600" cy="1143000"/>
          </a:xfrm>
          <a:prstGeom prst="rect">
            <a:avLst/>
          </a:prstGeom>
        </p:spPr>
        <p:txBody>
          <a:bodyPr spcFirstLastPara="1" wrap="square" lIns="91425" tIns="45700" rIns="91425" bIns="45700" anchor="ctr" anchorCtr="0">
            <a:noAutofit/>
          </a:bodyPr>
          <a:lstStyle/>
          <a:p>
            <a:pPr marL="0" lvl="0" indent="0" algn="ctr" rtl="0">
              <a:spcBef>
                <a:spcPts val="0"/>
              </a:spcBef>
              <a:spcAft>
                <a:spcPts val="0"/>
              </a:spcAft>
              <a:buNone/>
            </a:pPr>
            <a:r>
              <a:rPr lang="en-US"/>
              <a:t>Impact</a:t>
            </a:r>
            <a:endParaRPr/>
          </a:p>
        </p:txBody>
      </p:sp>
      <p:sp>
        <p:nvSpPr>
          <p:cNvPr id="96" name="Google Shape;96;p19"/>
          <p:cNvSpPr txBox="1">
            <a:spLocks noGrp="1"/>
          </p:cNvSpPr>
          <p:nvPr>
            <p:ph type="body" idx="1"/>
          </p:nvPr>
        </p:nvSpPr>
        <p:spPr>
          <a:xfrm>
            <a:off x="78025" y="1013075"/>
            <a:ext cx="5495400" cy="4962600"/>
          </a:xfrm>
          <a:prstGeom prst="rect">
            <a:avLst/>
          </a:prstGeom>
        </p:spPr>
        <p:txBody>
          <a:bodyPr spcFirstLastPara="1" wrap="square" lIns="91425" tIns="45700" rIns="91425" bIns="45700" anchor="t" anchorCtr="0">
            <a:noAutofit/>
          </a:bodyPr>
          <a:lstStyle/>
          <a:p>
            <a:pPr marL="457200" lvl="0" indent="-342900" algn="l" rtl="0">
              <a:spcBef>
                <a:spcPts val="360"/>
              </a:spcBef>
              <a:spcAft>
                <a:spcPts val="0"/>
              </a:spcAft>
              <a:buSzPts val="1800"/>
              <a:buFont typeface="Garamond"/>
              <a:buChar char="•"/>
            </a:pPr>
            <a:r>
              <a:rPr lang="en-US"/>
              <a:t>Over 600 images of Bentley materials used in the final website</a:t>
            </a:r>
            <a:endParaRPr/>
          </a:p>
          <a:p>
            <a:pPr marL="457200" lvl="0" indent="-342900" algn="l" rtl="0">
              <a:spcBef>
                <a:spcPts val="0"/>
              </a:spcBef>
              <a:spcAft>
                <a:spcPts val="0"/>
              </a:spcAft>
              <a:buSzPts val="1800"/>
              <a:buFont typeface="Garamond"/>
              <a:buChar char="•"/>
            </a:pPr>
            <a:r>
              <a:rPr lang="en-US"/>
              <a:t>Class was so successful it has become a model for other research intensive courses at the Bentley</a:t>
            </a:r>
            <a:endParaRPr/>
          </a:p>
          <a:p>
            <a:pPr marL="457200" lvl="0" indent="-342900" algn="l" rtl="0">
              <a:spcBef>
                <a:spcPts val="0"/>
              </a:spcBef>
              <a:spcAft>
                <a:spcPts val="0"/>
              </a:spcAft>
              <a:buSzPts val="1800"/>
              <a:buFont typeface="Garamond"/>
              <a:buChar char="•"/>
            </a:pPr>
            <a:r>
              <a:rPr lang="en-US"/>
              <a:t>High undergraduate engagement continued after the class ended</a:t>
            </a:r>
            <a:endParaRPr/>
          </a:p>
        </p:txBody>
      </p:sp>
      <p:pic>
        <p:nvPicPr>
          <p:cNvPr id="97" name="Google Shape;97;p19"/>
          <p:cNvPicPr preferRelativeResize="0"/>
          <p:nvPr/>
        </p:nvPicPr>
        <p:blipFill>
          <a:blip r:embed="rId3">
            <a:alphaModFix/>
          </a:blip>
          <a:stretch>
            <a:fillRect/>
          </a:stretch>
        </p:blipFill>
        <p:spPr>
          <a:xfrm>
            <a:off x="5856750" y="1066150"/>
            <a:ext cx="2971052" cy="3961394"/>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02"/>
        <p:cNvGrpSpPr/>
        <p:nvPr/>
      </p:nvGrpSpPr>
      <p:grpSpPr>
        <a:xfrm>
          <a:off x="0" y="0"/>
          <a:ext cx="0" cy="0"/>
          <a:chOff x="0" y="0"/>
          <a:chExt cx="0" cy="0"/>
        </a:xfrm>
      </p:grpSpPr>
      <p:sp>
        <p:nvSpPr>
          <p:cNvPr id="103" name="Google Shape;103;p20"/>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The state of the field</a:t>
            </a:r>
            <a:endParaRPr/>
          </a:p>
        </p:txBody>
      </p:sp>
      <p:sp>
        <p:nvSpPr>
          <p:cNvPr id="104" name="Google Shape;104;p20"/>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lnSpc>
                <a:spcPct val="150000"/>
              </a:lnSpc>
              <a:spcBef>
                <a:spcPts val="0"/>
              </a:spcBef>
              <a:spcAft>
                <a:spcPts val="0"/>
              </a:spcAft>
              <a:buClr>
                <a:srgbClr val="00274C"/>
              </a:buClr>
              <a:buSzPts val="3200"/>
              <a:buChar char="•"/>
            </a:pPr>
            <a:r>
              <a:rPr lang="en-US" dirty="0">
                <a:latin typeface="Garamond"/>
                <a:ea typeface="Garamond"/>
                <a:cs typeface="Garamond"/>
                <a:sym typeface="Garamond"/>
              </a:rPr>
              <a:t>New Programs</a:t>
            </a:r>
            <a:endParaRPr dirty="0"/>
          </a:p>
          <a:p>
            <a:pPr marL="342900" lvl="0" indent="-342900" algn="l" rtl="0">
              <a:lnSpc>
                <a:spcPct val="150000"/>
              </a:lnSpc>
              <a:spcBef>
                <a:spcPts val="640"/>
              </a:spcBef>
              <a:spcAft>
                <a:spcPts val="0"/>
              </a:spcAft>
              <a:buClr>
                <a:srgbClr val="00274C"/>
              </a:buClr>
              <a:buSzPts val="3200"/>
              <a:buChar char="•"/>
            </a:pPr>
            <a:r>
              <a:rPr lang="en-US" dirty="0">
                <a:latin typeface="Garamond"/>
                <a:ea typeface="Garamond"/>
                <a:cs typeface="Garamond"/>
                <a:sym typeface="Garamond"/>
              </a:rPr>
              <a:t>Need for professional development</a:t>
            </a:r>
            <a:endParaRPr dirty="0"/>
          </a:p>
          <a:p>
            <a:pPr marL="342900" lvl="0" indent="-342900" algn="l" rtl="0">
              <a:lnSpc>
                <a:spcPct val="150000"/>
              </a:lnSpc>
              <a:spcBef>
                <a:spcPts val="640"/>
              </a:spcBef>
              <a:spcAft>
                <a:spcPts val="0"/>
              </a:spcAft>
              <a:buClr>
                <a:srgbClr val="00274C"/>
              </a:buClr>
              <a:buSzPts val="3200"/>
              <a:buChar char="•"/>
            </a:pPr>
            <a:r>
              <a:rPr lang="en-US" dirty="0">
                <a:latin typeface="Garamond"/>
                <a:ea typeface="Garamond"/>
                <a:cs typeface="Garamond"/>
                <a:sym typeface="Garamond"/>
              </a:rPr>
              <a:t>Assessment</a:t>
            </a:r>
            <a:endParaRPr dirty="0"/>
          </a:p>
          <a:p>
            <a:pPr marL="342900" lvl="0" indent="-342900" algn="l" rtl="0">
              <a:lnSpc>
                <a:spcPct val="150000"/>
              </a:lnSpc>
              <a:spcBef>
                <a:spcPts val="640"/>
              </a:spcBef>
              <a:spcAft>
                <a:spcPts val="0"/>
              </a:spcAft>
              <a:buClr>
                <a:srgbClr val="00274C"/>
              </a:buClr>
              <a:buSzPts val="3200"/>
              <a:buChar char="•"/>
            </a:pPr>
            <a:r>
              <a:rPr lang="en-US" dirty="0">
                <a:latin typeface="Garamond"/>
                <a:ea typeface="Garamond"/>
                <a:cs typeface="Garamond"/>
                <a:sym typeface="Garamond"/>
              </a:rPr>
              <a:t>Collaboration</a:t>
            </a:r>
            <a:endParaRPr dirty="0"/>
          </a:p>
          <a:p>
            <a:pPr marL="342900" lvl="0" indent="-342900" algn="l" rtl="0">
              <a:lnSpc>
                <a:spcPct val="150000"/>
              </a:lnSpc>
              <a:spcBef>
                <a:spcPts val="640"/>
              </a:spcBef>
              <a:spcAft>
                <a:spcPts val="0"/>
              </a:spcAft>
              <a:buClr>
                <a:srgbClr val="00274C"/>
              </a:buClr>
              <a:buSzPts val="3200"/>
              <a:buChar char="•"/>
            </a:pPr>
            <a:r>
              <a:rPr lang="en-US" dirty="0"/>
              <a:t>Commitment</a:t>
            </a:r>
            <a:endParaRPr dirty="0"/>
          </a:p>
          <a:p>
            <a:pPr marL="342900" lvl="0" indent="-139700" algn="l" rtl="0">
              <a:lnSpc>
                <a:spcPct val="150000"/>
              </a:lnSpc>
              <a:spcBef>
                <a:spcPts val="640"/>
              </a:spcBef>
              <a:spcAft>
                <a:spcPts val="0"/>
              </a:spcAft>
              <a:buClr>
                <a:srgbClr val="00274C"/>
              </a:buClr>
              <a:buSzPts val="3200"/>
              <a:buNone/>
            </a:pPr>
            <a:endParaRPr dirty="0">
              <a:latin typeface="Garamond"/>
              <a:ea typeface="Garamond"/>
              <a:cs typeface="Garamond"/>
              <a:sym typeface="Garamond"/>
            </a:endParaRPr>
          </a:p>
          <a:p>
            <a:pPr marL="342900" lvl="0" indent="-139700" algn="l" rtl="0">
              <a:lnSpc>
                <a:spcPct val="150000"/>
              </a:lnSpc>
              <a:spcBef>
                <a:spcPts val="640"/>
              </a:spcBef>
              <a:spcAft>
                <a:spcPts val="0"/>
              </a:spcAft>
              <a:buClr>
                <a:srgbClr val="00274C"/>
              </a:buClr>
              <a:buSzPts val="3200"/>
              <a:buNone/>
            </a:pPr>
            <a:endParaRPr dirty="0">
              <a:solidFill>
                <a:srgbClr val="00274C"/>
              </a:solidFill>
              <a:latin typeface="Garamond"/>
              <a:ea typeface="Garamond"/>
              <a:cs typeface="Garamond"/>
              <a:sym typeface="Garamond"/>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08"/>
        <p:cNvGrpSpPr/>
        <p:nvPr/>
      </p:nvGrpSpPr>
      <p:grpSpPr>
        <a:xfrm>
          <a:off x="0" y="0"/>
          <a:ext cx="0" cy="0"/>
          <a:chOff x="0" y="0"/>
          <a:chExt cx="0" cy="0"/>
        </a:xfrm>
      </p:grpSpPr>
      <p:sp>
        <p:nvSpPr>
          <p:cNvPr id="109" name="Google Shape;109;p21"/>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New Programs</a:t>
            </a:r>
            <a:endParaRPr/>
          </a:p>
        </p:txBody>
      </p:sp>
      <p:sp>
        <p:nvSpPr>
          <p:cNvPr id="110" name="Google Shape;110;p21"/>
          <p:cNvSpPr txBox="1">
            <a:spLocks noGrp="1"/>
          </p:cNvSpPr>
          <p:nvPr>
            <p:ph type="body" idx="1"/>
          </p:nvPr>
        </p:nvSpPr>
        <p:spPr>
          <a:xfrm>
            <a:off x="457200" y="1335024"/>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274C"/>
              </a:buClr>
              <a:buSzPts val="3200"/>
              <a:buChar char="•"/>
            </a:pPr>
            <a:r>
              <a:rPr lang="en-US">
                <a:latin typeface="Garamond"/>
                <a:ea typeface="Garamond"/>
                <a:cs typeface="Garamond"/>
                <a:sym typeface="Garamond"/>
              </a:rPr>
              <a:t>Creating stronger instruction positions, and programs</a:t>
            </a:r>
            <a:endParaRPr/>
          </a:p>
          <a:p>
            <a:pPr marL="342900" lvl="0" indent="-342900" algn="l" rtl="0">
              <a:spcBef>
                <a:spcPts val="640"/>
              </a:spcBef>
              <a:spcAft>
                <a:spcPts val="0"/>
              </a:spcAft>
              <a:buClr>
                <a:srgbClr val="00274C"/>
              </a:buClr>
              <a:buSzPts val="3200"/>
              <a:buChar char="•"/>
            </a:pPr>
            <a:r>
              <a:rPr lang="en-US">
                <a:latin typeface="Garamond"/>
                <a:ea typeface="Garamond"/>
                <a:cs typeface="Garamond"/>
                <a:sym typeface="Garamond"/>
              </a:rPr>
              <a:t>Creating communities of practice. </a:t>
            </a:r>
            <a:endParaRPr/>
          </a:p>
          <a:p>
            <a:pPr marL="742950" lvl="1" indent="-285750" algn="l" rtl="0">
              <a:spcBef>
                <a:spcPts val="560"/>
              </a:spcBef>
              <a:spcAft>
                <a:spcPts val="0"/>
              </a:spcAft>
              <a:buClr>
                <a:srgbClr val="00274C"/>
              </a:buClr>
              <a:buSzPts val="2800"/>
              <a:buFont typeface="Arial"/>
              <a:buChar char="•"/>
            </a:pPr>
            <a:r>
              <a:rPr lang="en-US" u="sng">
                <a:solidFill>
                  <a:schemeClr val="hlink"/>
                </a:solidFill>
                <a:latin typeface="Garamond"/>
                <a:ea typeface="Garamond"/>
                <a:cs typeface="Garamond"/>
                <a:sym typeface="Garamond"/>
                <a:hlinkClick r:id="rId3"/>
              </a:rPr>
              <a:t>RBMS Instruction and Outreach </a:t>
            </a:r>
            <a:endParaRPr>
              <a:latin typeface="Garamond"/>
              <a:ea typeface="Garamond"/>
              <a:cs typeface="Garamond"/>
              <a:sym typeface="Garamond"/>
            </a:endParaRPr>
          </a:p>
          <a:p>
            <a:pPr marL="742950" lvl="1" indent="-285750" algn="l" rtl="0">
              <a:spcBef>
                <a:spcPts val="560"/>
              </a:spcBef>
              <a:spcAft>
                <a:spcPts val="0"/>
              </a:spcAft>
              <a:buClr>
                <a:srgbClr val="00274C"/>
              </a:buClr>
              <a:buSzPts val="2800"/>
              <a:buFont typeface="Arial"/>
              <a:buChar char="•"/>
            </a:pPr>
            <a:r>
              <a:rPr lang="en-US" u="sng">
                <a:solidFill>
                  <a:schemeClr val="hlink"/>
                </a:solidFill>
                <a:latin typeface="Garamond"/>
                <a:ea typeface="Garamond"/>
                <a:cs typeface="Garamond"/>
                <a:sym typeface="Garamond"/>
                <a:hlinkClick r:id="rId4"/>
              </a:rPr>
              <a:t>TPS Unconference</a:t>
            </a:r>
            <a:r>
              <a:rPr lang="en-US">
                <a:latin typeface="Garamond"/>
                <a:ea typeface="Garamond"/>
                <a:cs typeface="Garamond"/>
                <a:sym typeface="Garamond"/>
              </a:rPr>
              <a:t> (August 2, 2019, Austin, TX)</a:t>
            </a:r>
            <a:endParaRPr/>
          </a:p>
          <a:p>
            <a:pPr marL="742950" lvl="1" indent="-285750" algn="l" rtl="0">
              <a:spcBef>
                <a:spcPts val="560"/>
              </a:spcBef>
              <a:spcAft>
                <a:spcPts val="0"/>
              </a:spcAft>
              <a:buClr>
                <a:srgbClr val="00274C"/>
              </a:buClr>
              <a:buSzPts val="2800"/>
              <a:buFont typeface="Arial"/>
              <a:buChar char="•"/>
            </a:pPr>
            <a:r>
              <a:rPr lang="en-US" u="sng">
                <a:solidFill>
                  <a:schemeClr val="hlink"/>
                </a:solidFill>
                <a:latin typeface="Garamond"/>
                <a:ea typeface="Garamond"/>
                <a:cs typeface="Garamond"/>
                <a:sym typeface="Garamond"/>
                <a:hlinkClick r:id="rId5"/>
              </a:rPr>
              <a:t>TPS Collective Resource Exchange</a:t>
            </a:r>
            <a:r>
              <a:rPr lang="en-US">
                <a:latin typeface="Garamond"/>
                <a:ea typeface="Garamond"/>
                <a:cs typeface="Garamond"/>
                <a:sym typeface="Garamond"/>
              </a:rPr>
              <a:t> </a:t>
            </a:r>
            <a:endParaRPr/>
          </a:p>
          <a:p>
            <a:pPr marL="742950" lvl="1" indent="-285750" algn="l" rtl="0">
              <a:spcBef>
                <a:spcPts val="560"/>
              </a:spcBef>
              <a:spcAft>
                <a:spcPts val="0"/>
              </a:spcAft>
              <a:buClr>
                <a:srgbClr val="00274C"/>
              </a:buClr>
              <a:buSzPts val="2800"/>
              <a:buFont typeface="Arial"/>
              <a:buChar char="•"/>
            </a:pPr>
            <a:r>
              <a:rPr lang="en-US" u="sng">
                <a:solidFill>
                  <a:schemeClr val="hlink"/>
                </a:solidFill>
                <a:latin typeface="Garamond"/>
                <a:ea typeface="Garamond"/>
                <a:cs typeface="Garamond"/>
                <a:sym typeface="Garamond"/>
                <a:hlinkClick r:id="rId6"/>
              </a:rPr>
              <a:t>SAA-ACRL/RBMS Joint Task Force on Primary Source Literacy</a:t>
            </a:r>
            <a:endParaRPr>
              <a:latin typeface="Garamond"/>
              <a:ea typeface="Garamond"/>
              <a:cs typeface="Garamond"/>
              <a:sym typeface="Garamond"/>
            </a:endParaRPr>
          </a:p>
          <a:p>
            <a:pPr marL="0" lvl="0" indent="0" algn="l" rtl="0">
              <a:lnSpc>
                <a:spcPct val="150000"/>
              </a:lnSpc>
              <a:spcBef>
                <a:spcPts val="640"/>
              </a:spcBef>
              <a:spcAft>
                <a:spcPts val="0"/>
              </a:spcAft>
              <a:buClr>
                <a:srgbClr val="00274C"/>
              </a:buClr>
              <a:buSzPts val="3200"/>
              <a:buNone/>
            </a:pPr>
            <a:endParaRPr>
              <a:latin typeface="Garamond"/>
              <a:ea typeface="Garamond"/>
              <a:cs typeface="Garamond"/>
              <a:sym typeface="Garamond"/>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14"/>
        <p:cNvGrpSpPr/>
        <p:nvPr/>
      </p:nvGrpSpPr>
      <p:grpSpPr>
        <a:xfrm>
          <a:off x="0" y="0"/>
          <a:ext cx="0" cy="0"/>
          <a:chOff x="0" y="0"/>
          <a:chExt cx="0" cy="0"/>
        </a:xfrm>
      </p:grpSpPr>
      <p:sp>
        <p:nvSpPr>
          <p:cNvPr id="115" name="Google Shape;115;p22"/>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Need for Professional Development</a:t>
            </a:r>
            <a:endParaRPr/>
          </a:p>
        </p:txBody>
      </p:sp>
      <p:sp>
        <p:nvSpPr>
          <p:cNvPr id="116" name="Google Shape;116;p22"/>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lnSpc>
                <a:spcPct val="90000"/>
              </a:lnSpc>
              <a:spcBef>
                <a:spcPts val="0"/>
              </a:spcBef>
              <a:spcAft>
                <a:spcPts val="0"/>
              </a:spcAft>
              <a:buClr>
                <a:srgbClr val="00274C"/>
              </a:buClr>
              <a:buSzPts val="3200"/>
              <a:buChar char="•"/>
            </a:pPr>
            <a:r>
              <a:rPr lang="en-US"/>
              <a:t>Learning skills to teach pedagogically informed, active learning, hands-on, ethical classes.</a:t>
            </a:r>
            <a:endParaRPr/>
          </a:p>
          <a:p>
            <a:pPr marL="742950" lvl="1" indent="-285750" algn="l" rtl="0">
              <a:lnSpc>
                <a:spcPct val="90000"/>
              </a:lnSpc>
              <a:spcBef>
                <a:spcPts val="560"/>
              </a:spcBef>
              <a:spcAft>
                <a:spcPts val="0"/>
              </a:spcAft>
              <a:buClr>
                <a:srgbClr val="00274C"/>
              </a:buClr>
              <a:buSzPts val="2800"/>
              <a:buFont typeface="Arial"/>
              <a:buChar char="•"/>
            </a:pPr>
            <a:r>
              <a:rPr lang="en-US" u="sng">
                <a:solidFill>
                  <a:schemeClr val="hlink"/>
                </a:solidFill>
                <a:hlinkClick r:id="rId3"/>
              </a:rPr>
              <a:t>Librarian Active Learning Institute—Archives and Special Collections</a:t>
            </a:r>
            <a:r>
              <a:rPr lang="en-US"/>
              <a:t>, Dartmouth</a:t>
            </a:r>
            <a:endParaRPr/>
          </a:p>
          <a:p>
            <a:pPr marL="742950" lvl="1" indent="-285750" algn="l" rtl="0">
              <a:lnSpc>
                <a:spcPct val="90000"/>
              </a:lnSpc>
              <a:spcBef>
                <a:spcPts val="560"/>
              </a:spcBef>
              <a:spcAft>
                <a:spcPts val="0"/>
              </a:spcAft>
              <a:buClr>
                <a:srgbClr val="00274C"/>
              </a:buClr>
              <a:buSzPts val="2800"/>
              <a:buFont typeface="Arial"/>
              <a:buChar char="•"/>
            </a:pPr>
            <a:r>
              <a:rPr lang="en-US"/>
              <a:t>Society of American Archivists </a:t>
            </a:r>
            <a:r>
              <a:rPr lang="en-US" u="sng">
                <a:solidFill>
                  <a:schemeClr val="hlink"/>
                </a:solidFill>
                <a:hlinkClick r:id="rId4"/>
              </a:rPr>
              <a:t>workshop on active learning</a:t>
            </a:r>
            <a:endParaRPr/>
          </a:p>
          <a:p>
            <a:pPr marL="742950" lvl="1" indent="-285750" algn="l" rtl="0">
              <a:lnSpc>
                <a:spcPct val="90000"/>
              </a:lnSpc>
              <a:spcBef>
                <a:spcPts val="560"/>
              </a:spcBef>
              <a:spcAft>
                <a:spcPts val="0"/>
              </a:spcAft>
              <a:buClr>
                <a:srgbClr val="00274C"/>
              </a:buClr>
              <a:buSzPts val="2800"/>
              <a:buFont typeface="Arial"/>
              <a:buChar char="•"/>
            </a:pPr>
            <a:r>
              <a:rPr lang="en-US"/>
              <a:t>Robin Katz’s Library Juice Academy </a:t>
            </a:r>
            <a:r>
              <a:rPr lang="en-US" u="sng">
                <a:solidFill>
                  <a:schemeClr val="hlink"/>
                </a:solidFill>
                <a:hlinkClick r:id="rId5"/>
              </a:rPr>
              <a:t>course on primary source pedagogy</a:t>
            </a:r>
            <a:endParaRPr/>
          </a:p>
          <a:p>
            <a:pPr marL="742950" lvl="1" indent="-285750" algn="l" rtl="0">
              <a:lnSpc>
                <a:spcPct val="90000"/>
              </a:lnSpc>
              <a:spcBef>
                <a:spcPts val="560"/>
              </a:spcBef>
              <a:spcAft>
                <a:spcPts val="0"/>
              </a:spcAft>
              <a:buClr>
                <a:srgbClr val="00274C"/>
              </a:buClr>
              <a:buSzPts val="2800"/>
              <a:buFont typeface="Arial"/>
              <a:buChar char="•"/>
            </a:pPr>
            <a:r>
              <a:rPr lang="en-US"/>
              <a:t>Duke’s Rubenstein Library’s </a:t>
            </a:r>
            <a:r>
              <a:rPr lang="en-US" u="sng">
                <a:solidFill>
                  <a:schemeClr val="hlink"/>
                </a:solidFill>
                <a:hlinkClick r:id="rId6"/>
              </a:rPr>
              <a:t>Code of Ethics for Instruction Sessions</a:t>
            </a:r>
            <a:r>
              <a:rPr lang="en-US"/>
              <a:t> </a:t>
            </a:r>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20"/>
        <p:cNvGrpSpPr/>
        <p:nvPr/>
      </p:nvGrpSpPr>
      <p:grpSpPr>
        <a:xfrm>
          <a:off x="0" y="0"/>
          <a:ext cx="0" cy="0"/>
          <a:chOff x="0" y="0"/>
          <a:chExt cx="0" cy="0"/>
        </a:xfrm>
      </p:grpSpPr>
      <p:sp>
        <p:nvSpPr>
          <p:cNvPr id="121" name="Google Shape;121;p23"/>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Assessment</a:t>
            </a:r>
            <a:endParaRPr/>
          </a:p>
        </p:txBody>
      </p:sp>
      <p:sp>
        <p:nvSpPr>
          <p:cNvPr id="122" name="Google Shape;122;p23"/>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274C"/>
              </a:buClr>
              <a:buSzPts val="3200"/>
              <a:buChar char="•"/>
            </a:pPr>
            <a:r>
              <a:rPr lang="en-US"/>
              <a:t>Recognition of its value, but not always a </a:t>
            </a:r>
            <a:r>
              <a:rPr lang="en-US" i="1"/>
              <a:t>will or a way </a:t>
            </a:r>
            <a:r>
              <a:rPr lang="en-US"/>
              <a:t>to get it done.</a:t>
            </a:r>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26"/>
        <p:cNvGrpSpPr/>
        <p:nvPr/>
      </p:nvGrpSpPr>
      <p:grpSpPr>
        <a:xfrm>
          <a:off x="0" y="0"/>
          <a:ext cx="0" cy="0"/>
          <a:chOff x="0" y="0"/>
          <a:chExt cx="0" cy="0"/>
        </a:xfrm>
      </p:grpSpPr>
      <p:sp>
        <p:nvSpPr>
          <p:cNvPr id="127" name="Google Shape;127;p24"/>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Collaboration</a:t>
            </a:r>
            <a:endParaRPr/>
          </a:p>
        </p:txBody>
      </p:sp>
      <p:sp>
        <p:nvSpPr>
          <p:cNvPr id="128" name="Google Shape;128;p24"/>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274C"/>
              </a:buClr>
              <a:buSzPts val="3200"/>
              <a:buChar char="•"/>
            </a:pPr>
            <a:r>
              <a:rPr lang="en-US"/>
              <a:t>Strong interest in collaboration with colleagues within institution—faculty, librarians, archivists and curators.</a:t>
            </a:r>
            <a:endParaRPr/>
          </a:p>
          <a:p>
            <a:pPr marL="742950" lvl="1" indent="-285750" algn="l" rtl="0">
              <a:spcBef>
                <a:spcPts val="560"/>
              </a:spcBef>
              <a:spcAft>
                <a:spcPts val="0"/>
              </a:spcAft>
              <a:buClr>
                <a:srgbClr val="00274C"/>
              </a:buClr>
              <a:buSzPts val="2800"/>
              <a:buFont typeface="Arial"/>
              <a:buChar char="•"/>
            </a:pPr>
            <a:r>
              <a:rPr lang="en-US"/>
              <a:t>Atlanta University Center </a:t>
            </a:r>
            <a:r>
              <a:rPr lang="en-US" u="sng">
                <a:solidFill>
                  <a:schemeClr val="hlink"/>
                </a:solidFill>
                <a:hlinkClick r:id="rId3"/>
              </a:rPr>
              <a:t>GLAM Center for Collaborative Teaching and Learning</a:t>
            </a:r>
            <a:r>
              <a:rPr lang="en-US"/>
              <a:t> at the Robert A. Woodruff Library</a:t>
            </a:r>
            <a:endParaRPr/>
          </a:p>
          <a:p>
            <a:pPr marL="742950" lvl="1" indent="-285750" algn="l" rtl="0">
              <a:spcBef>
                <a:spcPts val="560"/>
              </a:spcBef>
              <a:spcAft>
                <a:spcPts val="0"/>
              </a:spcAft>
              <a:buClr>
                <a:srgbClr val="00274C"/>
              </a:buClr>
              <a:buSzPts val="2800"/>
              <a:buFont typeface="Arial"/>
              <a:buChar char="•"/>
            </a:pPr>
            <a:r>
              <a:rPr lang="en-US"/>
              <a:t>UGA </a:t>
            </a:r>
            <a:r>
              <a:rPr lang="en-US" u="sng">
                <a:solidFill>
                  <a:schemeClr val="hlink"/>
                </a:solidFill>
                <a:hlinkClick r:id="rId4"/>
              </a:rPr>
              <a:t>Special Collections Library Faculty Fellows Teaching Program </a:t>
            </a:r>
            <a:r>
              <a:rPr lang="en-US"/>
              <a:t>with the Center for Teaching and Learning</a:t>
            </a:r>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32"/>
        <p:cNvGrpSpPr/>
        <p:nvPr/>
      </p:nvGrpSpPr>
      <p:grpSpPr>
        <a:xfrm>
          <a:off x="0" y="0"/>
          <a:ext cx="0" cy="0"/>
          <a:chOff x="0" y="0"/>
          <a:chExt cx="0" cy="0"/>
        </a:xfrm>
      </p:grpSpPr>
      <p:sp>
        <p:nvSpPr>
          <p:cNvPr id="133" name="Google Shape;133;p25"/>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dirty="0"/>
              <a:t>Commitment</a:t>
            </a:r>
            <a:endParaRPr dirty="0"/>
          </a:p>
        </p:txBody>
      </p:sp>
      <p:sp>
        <p:nvSpPr>
          <p:cNvPr id="134" name="Google Shape;134;p25"/>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274C"/>
              </a:buClr>
              <a:buSzPts val="3200"/>
              <a:buChar char="•"/>
            </a:pPr>
            <a:r>
              <a:rPr lang="en-US" dirty="0"/>
              <a:t>Pride in the work we are doing and the changes that have occurred over the past few years</a:t>
            </a:r>
            <a:endParaRPr dirty="0"/>
          </a:p>
          <a:p>
            <a:pPr marL="342900" lvl="0" indent="-342900" algn="l" rtl="0">
              <a:spcBef>
                <a:spcPts val="640"/>
              </a:spcBef>
              <a:spcAft>
                <a:spcPts val="0"/>
              </a:spcAft>
              <a:buClr>
                <a:srgbClr val="00274C"/>
              </a:buClr>
              <a:buSzPts val="3200"/>
              <a:buChar char="•"/>
            </a:pPr>
            <a:r>
              <a:rPr lang="en-US" dirty="0"/>
              <a:t>Desire for increased recognition in the profession</a:t>
            </a:r>
            <a:endParaRPr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38"/>
        <p:cNvGrpSpPr/>
        <p:nvPr/>
      </p:nvGrpSpPr>
      <p:grpSpPr>
        <a:xfrm>
          <a:off x="0" y="0"/>
          <a:ext cx="0" cy="0"/>
          <a:chOff x="0" y="0"/>
          <a:chExt cx="0" cy="0"/>
        </a:xfrm>
      </p:grpSpPr>
      <p:sp>
        <p:nvSpPr>
          <p:cNvPr id="139" name="Google Shape;139;p26"/>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3959"/>
              <a:buFont typeface="Garamond"/>
              <a:buNone/>
            </a:pPr>
            <a:r>
              <a:rPr lang="en-US" sz="3959"/>
              <a:t>Bentley’s Engaging Undergraduates with Archives Program</a:t>
            </a:r>
            <a:endParaRPr sz="3959"/>
          </a:p>
        </p:txBody>
      </p:sp>
      <p:sp>
        <p:nvSpPr>
          <p:cNvPr id="140" name="Google Shape;140;p26"/>
          <p:cNvSpPr txBox="1">
            <a:spLocks noGrp="1"/>
          </p:cNvSpPr>
          <p:nvPr>
            <p:ph type="body" idx="1"/>
          </p:nvPr>
        </p:nvSpPr>
        <p:spPr>
          <a:xfrm>
            <a:off x="457200" y="1417638"/>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lnSpc>
                <a:spcPct val="90000"/>
              </a:lnSpc>
              <a:spcBef>
                <a:spcPts val="0"/>
              </a:spcBef>
              <a:spcAft>
                <a:spcPts val="0"/>
              </a:spcAft>
              <a:buClr>
                <a:srgbClr val="00274C"/>
              </a:buClr>
              <a:buSzPts val="3200"/>
              <a:buChar char="•"/>
            </a:pPr>
            <a:r>
              <a:rPr lang="en-US"/>
              <a:t>Faculty Seminar</a:t>
            </a:r>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Collaboration</a:t>
            </a:r>
            <a:endParaRPr/>
          </a:p>
          <a:p>
            <a:pPr marL="0" lvl="0" indent="0" algn="l" rtl="0">
              <a:lnSpc>
                <a:spcPct val="90000"/>
              </a:lnSpc>
              <a:spcBef>
                <a:spcPts val="0"/>
              </a:spcBef>
              <a:spcAft>
                <a:spcPts val="0"/>
              </a:spcAft>
              <a:buClr>
                <a:srgbClr val="00274C"/>
              </a:buClr>
              <a:buSzPts val="2400"/>
              <a:buNone/>
            </a:pPr>
            <a:endParaRPr sz="2400" b="1">
              <a:latin typeface="Garamond"/>
              <a:ea typeface="Garamond"/>
              <a:cs typeface="Garamond"/>
              <a:sym typeface="Garamond"/>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Archivists, faculty, researchers</a:t>
            </a:r>
            <a:endParaRPr/>
          </a:p>
          <a:p>
            <a:pPr marL="0" lvl="0" indent="0" algn="l" rtl="0">
              <a:lnSpc>
                <a:spcPct val="90000"/>
              </a:lnSpc>
              <a:spcBef>
                <a:spcPts val="0"/>
              </a:spcBef>
              <a:spcAft>
                <a:spcPts val="0"/>
              </a:spcAft>
              <a:buClr>
                <a:srgbClr val="00274C"/>
              </a:buClr>
              <a:buSzPts val="2400"/>
              <a:buNone/>
            </a:pPr>
            <a:endParaRPr sz="2400" b="1">
              <a:latin typeface="Garamond"/>
              <a:ea typeface="Garamond"/>
              <a:cs typeface="Garamond"/>
              <a:sym typeface="Garamond"/>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Advancing pedagogical uses of archives</a:t>
            </a:r>
            <a:endParaRPr/>
          </a:p>
          <a:p>
            <a:pPr marL="742950" lvl="1" indent="-107950" algn="l" rtl="0">
              <a:lnSpc>
                <a:spcPct val="90000"/>
              </a:lnSpc>
              <a:spcBef>
                <a:spcPts val="560"/>
              </a:spcBef>
              <a:spcAft>
                <a:spcPts val="0"/>
              </a:spcAft>
              <a:buClr>
                <a:srgbClr val="00274C"/>
              </a:buClr>
              <a:buSzPts val="2800"/>
              <a:buNone/>
            </a:pPr>
            <a:endParaRPr/>
          </a:p>
          <a:p>
            <a:pPr marL="342900" lvl="0" indent="-342900" algn="l" rtl="0">
              <a:lnSpc>
                <a:spcPct val="90000"/>
              </a:lnSpc>
              <a:spcBef>
                <a:spcPts val="640"/>
              </a:spcBef>
              <a:spcAft>
                <a:spcPts val="0"/>
              </a:spcAft>
              <a:buClr>
                <a:srgbClr val="00274C"/>
              </a:buClr>
              <a:buSzPts val="3200"/>
              <a:buChar char="•"/>
            </a:pPr>
            <a:r>
              <a:rPr lang="en-US"/>
              <a:t>Research component</a:t>
            </a:r>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Impact on Faculty</a:t>
            </a:r>
            <a:endParaRPr sz="2000" b="1">
              <a:latin typeface="Garamond"/>
              <a:ea typeface="Garamond"/>
              <a:cs typeface="Garamond"/>
              <a:sym typeface="Garamond"/>
            </a:endParaRPr>
          </a:p>
          <a:p>
            <a:pPr marL="0" lvl="0" indent="0" algn="l" rtl="0">
              <a:lnSpc>
                <a:spcPct val="90000"/>
              </a:lnSpc>
              <a:spcBef>
                <a:spcPts val="0"/>
              </a:spcBef>
              <a:spcAft>
                <a:spcPts val="0"/>
              </a:spcAft>
              <a:buClr>
                <a:srgbClr val="00274C"/>
              </a:buClr>
              <a:buSzPts val="2400"/>
              <a:buNone/>
            </a:pPr>
            <a:endParaRPr sz="2400" b="1">
              <a:latin typeface="Garamond"/>
              <a:ea typeface="Garamond"/>
              <a:cs typeface="Garamond"/>
              <a:sym typeface="Garamond"/>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Impact on Archivists</a:t>
            </a:r>
            <a:endParaRPr sz="2000" b="1">
              <a:latin typeface="Garamond"/>
              <a:ea typeface="Garamond"/>
              <a:cs typeface="Garamond"/>
              <a:sym typeface="Garamond"/>
            </a:endParaRPr>
          </a:p>
          <a:p>
            <a:pPr marL="0" lvl="0" indent="0" algn="l" rtl="0">
              <a:lnSpc>
                <a:spcPct val="90000"/>
              </a:lnSpc>
              <a:spcBef>
                <a:spcPts val="0"/>
              </a:spcBef>
              <a:spcAft>
                <a:spcPts val="0"/>
              </a:spcAft>
              <a:buClr>
                <a:srgbClr val="00274C"/>
              </a:buClr>
              <a:buSzPts val="2400"/>
              <a:buNone/>
            </a:pPr>
            <a:endParaRPr sz="2400" b="1">
              <a:latin typeface="Garamond"/>
              <a:ea typeface="Garamond"/>
              <a:cs typeface="Garamond"/>
              <a:sym typeface="Garamond"/>
            </a:endParaRPr>
          </a:p>
          <a:p>
            <a:pPr marL="857250" lvl="1" indent="-381000" algn="l" rtl="0">
              <a:lnSpc>
                <a:spcPct val="90000"/>
              </a:lnSpc>
              <a:spcBef>
                <a:spcPts val="0"/>
              </a:spcBef>
              <a:spcAft>
                <a:spcPts val="0"/>
              </a:spcAft>
              <a:buClr>
                <a:srgbClr val="00274C"/>
              </a:buClr>
              <a:buSzPts val="2400"/>
              <a:buFont typeface="Garamond"/>
              <a:buChar char="●"/>
            </a:pPr>
            <a:r>
              <a:rPr lang="en-US" sz="2000" b="1">
                <a:latin typeface="Garamond"/>
                <a:ea typeface="Garamond"/>
                <a:cs typeface="Garamond"/>
                <a:sym typeface="Garamond"/>
              </a:rPr>
              <a:t>Impact on Students</a:t>
            </a:r>
            <a:endParaRPr sz="2000" b="1">
              <a:latin typeface="Garamond"/>
              <a:ea typeface="Garamond"/>
              <a:cs typeface="Garamond"/>
              <a:sym typeface="Garamond"/>
            </a:endParaRPr>
          </a:p>
          <a:p>
            <a:pPr marL="457200" lvl="1" indent="0" algn="l" rtl="0">
              <a:lnSpc>
                <a:spcPct val="90000"/>
              </a:lnSpc>
              <a:spcBef>
                <a:spcPts val="560"/>
              </a:spcBef>
              <a:spcAft>
                <a:spcPts val="0"/>
              </a:spcAft>
              <a:buClr>
                <a:srgbClr val="00274C"/>
              </a:buClr>
              <a:buSzPts val="2800"/>
              <a:buNone/>
            </a:pPr>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45"/>
        <p:cNvGrpSpPr/>
        <p:nvPr/>
      </p:nvGrpSpPr>
      <p:grpSpPr>
        <a:xfrm>
          <a:off x="0" y="0"/>
          <a:ext cx="0" cy="0"/>
          <a:chOff x="0" y="0"/>
          <a:chExt cx="0" cy="0"/>
        </a:xfrm>
      </p:grpSpPr>
      <p:pic>
        <p:nvPicPr>
          <p:cNvPr id="146" name="Google Shape;146;p27"/>
          <p:cNvPicPr preferRelativeResize="0"/>
          <p:nvPr/>
        </p:nvPicPr>
        <p:blipFill rotWithShape="1">
          <a:blip r:embed="rId3">
            <a:alphaModFix/>
          </a:blip>
          <a:srcRect/>
          <a:stretch/>
        </p:blipFill>
        <p:spPr>
          <a:xfrm>
            <a:off x="28455363" y="18464520"/>
            <a:ext cx="7220817" cy="7802021"/>
          </a:xfrm>
          <a:prstGeom prst="rect">
            <a:avLst/>
          </a:prstGeom>
          <a:noFill/>
          <a:ln>
            <a:noFill/>
          </a:ln>
        </p:spPr>
      </p:pic>
      <p:sp>
        <p:nvSpPr>
          <p:cNvPr id="147" name="Google Shape;147;p27"/>
          <p:cNvSpPr/>
          <p:nvPr/>
        </p:nvSpPr>
        <p:spPr>
          <a:xfrm>
            <a:off x="2171579" y="1021632"/>
            <a:ext cx="4572000" cy="2616000"/>
          </a:xfrm>
          <a:prstGeom prst="rect">
            <a:avLst/>
          </a:prstGeom>
          <a:noFill/>
          <a:ln>
            <a:noFill/>
          </a:ln>
        </p:spPr>
        <p:txBody>
          <a:bodyPr spcFirstLastPara="1" wrap="square" lIns="91425" tIns="45700" rIns="91425" bIns="45700" anchor="t" anchorCtr="0">
            <a:noAutofit/>
          </a:bodyPr>
          <a:lstStyle/>
          <a:p>
            <a:pPr marL="457200" marR="0" lvl="0" indent="-228600" algn="l" rtl="0">
              <a:spcBef>
                <a:spcPts val="0"/>
              </a:spcBef>
              <a:spcAft>
                <a:spcPts val="0"/>
              </a:spcAft>
              <a:buClr>
                <a:srgbClr val="00274C"/>
              </a:buClr>
              <a:buSzPts val="2400"/>
              <a:buFont typeface="Garamond"/>
              <a:buNone/>
            </a:pPr>
            <a:endParaRPr sz="2400" b="1">
              <a:solidFill>
                <a:srgbClr val="00274C"/>
              </a:solidFill>
              <a:latin typeface="Garamond"/>
              <a:ea typeface="Garamond"/>
              <a:cs typeface="Garamond"/>
              <a:sym typeface="Garamond"/>
            </a:endParaRPr>
          </a:p>
        </p:txBody>
      </p:sp>
      <p:sp>
        <p:nvSpPr>
          <p:cNvPr id="148" name="Google Shape;148;p27"/>
          <p:cNvSpPr txBox="1">
            <a:spLocks noGrp="1"/>
          </p:cNvSpPr>
          <p:nvPr>
            <p:ph type="body" idx="1"/>
          </p:nvPr>
        </p:nvSpPr>
        <p:spPr>
          <a:xfrm>
            <a:off x="273217" y="83846"/>
            <a:ext cx="8229600" cy="701100"/>
          </a:xfrm>
          <a:prstGeom prst="rect">
            <a:avLst/>
          </a:prstGeom>
          <a:noFill/>
          <a:ln>
            <a:noFill/>
          </a:ln>
        </p:spPr>
        <p:txBody>
          <a:bodyPr spcFirstLastPara="1" wrap="square" lIns="91425" tIns="45700" rIns="91425" bIns="45700" anchor="t" anchorCtr="0">
            <a:noAutofit/>
          </a:bodyPr>
          <a:lstStyle/>
          <a:p>
            <a:pPr marL="0" lvl="0" indent="0" algn="ctr" rtl="0">
              <a:lnSpc>
                <a:spcPct val="150000"/>
              </a:lnSpc>
              <a:spcBef>
                <a:spcPts val="0"/>
              </a:spcBef>
              <a:spcAft>
                <a:spcPts val="0"/>
              </a:spcAft>
              <a:buClr>
                <a:srgbClr val="00274C"/>
              </a:buClr>
              <a:buSzPts val="3200"/>
              <a:buNone/>
            </a:pPr>
            <a:r>
              <a:rPr lang="en-US">
                <a:solidFill>
                  <a:srgbClr val="00274C"/>
                </a:solidFill>
                <a:latin typeface="Garamond"/>
                <a:ea typeface="Garamond"/>
                <a:cs typeface="Garamond"/>
                <a:sym typeface="Garamond"/>
              </a:rPr>
              <a:t>Engaging the Archives Faculty Seminar</a:t>
            </a:r>
            <a:endParaRPr>
              <a:solidFill>
                <a:srgbClr val="00274C"/>
              </a:solidFill>
              <a:latin typeface="Garamond"/>
              <a:ea typeface="Garamond"/>
              <a:cs typeface="Garamond"/>
              <a:sym typeface="Garamond"/>
            </a:endParaRPr>
          </a:p>
        </p:txBody>
      </p:sp>
      <p:pic>
        <p:nvPicPr>
          <p:cNvPr id="149" name="Google Shape;149;p27"/>
          <p:cNvPicPr preferRelativeResize="0"/>
          <p:nvPr/>
        </p:nvPicPr>
        <p:blipFill rotWithShape="1">
          <a:blip r:embed="rId4">
            <a:alphaModFix/>
          </a:blip>
          <a:srcRect/>
          <a:stretch/>
        </p:blipFill>
        <p:spPr>
          <a:xfrm>
            <a:off x="347135" y="833014"/>
            <a:ext cx="745066" cy="931333"/>
          </a:xfrm>
          <a:prstGeom prst="rect">
            <a:avLst/>
          </a:prstGeom>
          <a:noFill/>
          <a:ln>
            <a:noFill/>
          </a:ln>
        </p:spPr>
      </p:pic>
      <p:pic>
        <p:nvPicPr>
          <p:cNvPr id="150" name="Google Shape;150;p27"/>
          <p:cNvPicPr preferRelativeResize="0"/>
          <p:nvPr/>
        </p:nvPicPr>
        <p:blipFill rotWithShape="1">
          <a:blip r:embed="rId5">
            <a:alphaModFix/>
          </a:blip>
          <a:srcRect/>
          <a:stretch/>
        </p:blipFill>
        <p:spPr>
          <a:xfrm>
            <a:off x="4646419" y="4994768"/>
            <a:ext cx="730968" cy="913711"/>
          </a:xfrm>
          <a:prstGeom prst="rect">
            <a:avLst/>
          </a:prstGeom>
          <a:noFill/>
          <a:ln>
            <a:noFill/>
          </a:ln>
        </p:spPr>
      </p:pic>
      <p:pic>
        <p:nvPicPr>
          <p:cNvPr id="151" name="Google Shape;151;p27"/>
          <p:cNvPicPr preferRelativeResize="0"/>
          <p:nvPr/>
        </p:nvPicPr>
        <p:blipFill rotWithShape="1">
          <a:blip r:embed="rId6">
            <a:alphaModFix/>
          </a:blip>
          <a:srcRect/>
          <a:stretch/>
        </p:blipFill>
        <p:spPr>
          <a:xfrm>
            <a:off x="397934" y="1908902"/>
            <a:ext cx="685799" cy="857248"/>
          </a:xfrm>
          <a:prstGeom prst="rect">
            <a:avLst/>
          </a:prstGeom>
          <a:noFill/>
          <a:ln>
            <a:noFill/>
          </a:ln>
        </p:spPr>
      </p:pic>
      <p:pic>
        <p:nvPicPr>
          <p:cNvPr id="152" name="Google Shape;152;p27"/>
          <p:cNvPicPr preferRelativeResize="0"/>
          <p:nvPr/>
        </p:nvPicPr>
        <p:blipFill rotWithShape="1">
          <a:blip r:embed="rId7">
            <a:alphaModFix/>
          </a:blip>
          <a:srcRect/>
          <a:stretch/>
        </p:blipFill>
        <p:spPr>
          <a:xfrm>
            <a:off x="1223807" y="1915309"/>
            <a:ext cx="709930" cy="887413"/>
          </a:xfrm>
          <a:prstGeom prst="rect">
            <a:avLst/>
          </a:prstGeom>
          <a:noFill/>
          <a:ln>
            <a:noFill/>
          </a:ln>
        </p:spPr>
      </p:pic>
      <p:pic>
        <p:nvPicPr>
          <p:cNvPr id="153" name="Google Shape;153;p27"/>
          <p:cNvPicPr preferRelativeResize="0"/>
          <p:nvPr/>
        </p:nvPicPr>
        <p:blipFill rotWithShape="1">
          <a:blip r:embed="rId8">
            <a:alphaModFix/>
          </a:blip>
          <a:srcRect/>
          <a:stretch/>
        </p:blipFill>
        <p:spPr>
          <a:xfrm>
            <a:off x="132508" y="2927466"/>
            <a:ext cx="1019245" cy="573652"/>
          </a:xfrm>
          <a:prstGeom prst="rect">
            <a:avLst/>
          </a:prstGeom>
          <a:noFill/>
          <a:ln>
            <a:noFill/>
          </a:ln>
        </p:spPr>
      </p:pic>
      <p:pic>
        <p:nvPicPr>
          <p:cNvPr id="154" name="Google Shape;154;p27"/>
          <p:cNvPicPr preferRelativeResize="0"/>
          <p:nvPr/>
        </p:nvPicPr>
        <p:blipFill rotWithShape="1">
          <a:blip r:embed="rId9">
            <a:alphaModFix/>
          </a:blip>
          <a:srcRect/>
          <a:stretch/>
        </p:blipFill>
        <p:spPr>
          <a:xfrm>
            <a:off x="6276231" y="4032563"/>
            <a:ext cx="802958" cy="802958"/>
          </a:xfrm>
          <a:prstGeom prst="rect">
            <a:avLst/>
          </a:prstGeom>
          <a:noFill/>
          <a:ln>
            <a:noFill/>
          </a:ln>
        </p:spPr>
      </p:pic>
      <p:pic>
        <p:nvPicPr>
          <p:cNvPr id="155" name="Google Shape;155;p27"/>
          <p:cNvPicPr preferRelativeResize="0"/>
          <p:nvPr/>
        </p:nvPicPr>
        <p:blipFill rotWithShape="1">
          <a:blip r:embed="rId10">
            <a:alphaModFix/>
          </a:blip>
          <a:srcRect/>
          <a:stretch/>
        </p:blipFill>
        <p:spPr>
          <a:xfrm>
            <a:off x="8241763" y="1029530"/>
            <a:ext cx="768554" cy="960693"/>
          </a:xfrm>
          <a:prstGeom prst="rect">
            <a:avLst/>
          </a:prstGeom>
          <a:noFill/>
          <a:ln>
            <a:noFill/>
          </a:ln>
        </p:spPr>
      </p:pic>
      <p:pic>
        <p:nvPicPr>
          <p:cNvPr id="156" name="Google Shape;156;p27"/>
          <p:cNvPicPr preferRelativeResize="0"/>
          <p:nvPr/>
        </p:nvPicPr>
        <p:blipFill rotWithShape="1">
          <a:blip r:embed="rId11">
            <a:alphaModFix/>
          </a:blip>
          <a:srcRect/>
          <a:stretch/>
        </p:blipFill>
        <p:spPr>
          <a:xfrm>
            <a:off x="1177247" y="3978031"/>
            <a:ext cx="821520" cy="1026899"/>
          </a:xfrm>
          <a:prstGeom prst="rect">
            <a:avLst/>
          </a:prstGeom>
          <a:noFill/>
          <a:ln>
            <a:noFill/>
          </a:ln>
        </p:spPr>
      </p:pic>
      <p:pic>
        <p:nvPicPr>
          <p:cNvPr id="157" name="Google Shape;157;p27"/>
          <p:cNvPicPr preferRelativeResize="0"/>
          <p:nvPr/>
        </p:nvPicPr>
        <p:blipFill rotWithShape="1">
          <a:blip r:embed="rId12">
            <a:alphaModFix/>
          </a:blip>
          <a:srcRect/>
          <a:stretch/>
        </p:blipFill>
        <p:spPr>
          <a:xfrm>
            <a:off x="273217" y="4723347"/>
            <a:ext cx="737828" cy="922285"/>
          </a:xfrm>
          <a:prstGeom prst="rect">
            <a:avLst/>
          </a:prstGeom>
          <a:noFill/>
          <a:ln>
            <a:noFill/>
          </a:ln>
        </p:spPr>
      </p:pic>
      <p:pic>
        <p:nvPicPr>
          <p:cNvPr id="158" name="Google Shape;158;p27"/>
          <p:cNvPicPr preferRelativeResize="0"/>
          <p:nvPr/>
        </p:nvPicPr>
        <p:blipFill rotWithShape="1">
          <a:blip r:embed="rId13">
            <a:alphaModFix/>
          </a:blip>
          <a:srcRect/>
          <a:stretch/>
        </p:blipFill>
        <p:spPr>
          <a:xfrm>
            <a:off x="5504984" y="4811063"/>
            <a:ext cx="725110" cy="1067523"/>
          </a:xfrm>
          <a:prstGeom prst="rect">
            <a:avLst/>
          </a:prstGeom>
          <a:noFill/>
          <a:ln>
            <a:noFill/>
          </a:ln>
        </p:spPr>
      </p:pic>
      <p:pic>
        <p:nvPicPr>
          <p:cNvPr id="159" name="Google Shape;159;p27"/>
          <p:cNvPicPr preferRelativeResize="0"/>
          <p:nvPr/>
        </p:nvPicPr>
        <p:blipFill rotWithShape="1">
          <a:blip r:embed="rId14">
            <a:alphaModFix/>
          </a:blip>
          <a:srcRect/>
          <a:stretch/>
        </p:blipFill>
        <p:spPr>
          <a:xfrm>
            <a:off x="2121005" y="3718101"/>
            <a:ext cx="667961" cy="1001942"/>
          </a:xfrm>
          <a:prstGeom prst="rect">
            <a:avLst/>
          </a:prstGeom>
          <a:noFill/>
          <a:ln>
            <a:noFill/>
          </a:ln>
        </p:spPr>
      </p:pic>
      <p:pic>
        <p:nvPicPr>
          <p:cNvPr id="160" name="Google Shape;160;p27"/>
          <p:cNvPicPr preferRelativeResize="0"/>
          <p:nvPr/>
        </p:nvPicPr>
        <p:blipFill rotWithShape="1">
          <a:blip r:embed="rId15">
            <a:alphaModFix/>
          </a:blip>
          <a:srcRect/>
          <a:stretch/>
        </p:blipFill>
        <p:spPr>
          <a:xfrm>
            <a:off x="8133550" y="3185445"/>
            <a:ext cx="681611" cy="972892"/>
          </a:xfrm>
          <a:prstGeom prst="rect">
            <a:avLst/>
          </a:prstGeom>
          <a:noFill/>
          <a:ln>
            <a:noFill/>
          </a:ln>
        </p:spPr>
      </p:pic>
      <p:pic>
        <p:nvPicPr>
          <p:cNvPr id="161" name="Google Shape;161;p27"/>
          <p:cNvPicPr preferRelativeResize="0"/>
          <p:nvPr/>
        </p:nvPicPr>
        <p:blipFill rotWithShape="1">
          <a:blip r:embed="rId16">
            <a:alphaModFix/>
          </a:blip>
          <a:srcRect/>
          <a:stretch/>
        </p:blipFill>
        <p:spPr>
          <a:xfrm>
            <a:off x="2165397" y="4846776"/>
            <a:ext cx="772076" cy="965095"/>
          </a:xfrm>
          <a:prstGeom prst="rect">
            <a:avLst/>
          </a:prstGeom>
          <a:noFill/>
          <a:ln>
            <a:noFill/>
          </a:ln>
        </p:spPr>
      </p:pic>
      <p:pic>
        <p:nvPicPr>
          <p:cNvPr id="162" name="Google Shape;162;p27"/>
          <p:cNvPicPr preferRelativeResize="0"/>
          <p:nvPr/>
        </p:nvPicPr>
        <p:blipFill rotWithShape="1">
          <a:blip r:embed="rId17">
            <a:alphaModFix/>
          </a:blip>
          <a:srcRect/>
          <a:stretch/>
        </p:blipFill>
        <p:spPr>
          <a:xfrm>
            <a:off x="7351952" y="993844"/>
            <a:ext cx="783004" cy="978755"/>
          </a:xfrm>
          <a:prstGeom prst="rect">
            <a:avLst/>
          </a:prstGeom>
          <a:noFill/>
          <a:ln>
            <a:noFill/>
          </a:ln>
        </p:spPr>
      </p:pic>
      <p:pic>
        <p:nvPicPr>
          <p:cNvPr id="163" name="Google Shape;163;p27"/>
          <p:cNvPicPr preferRelativeResize="0"/>
          <p:nvPr/>
        </p:nvPicPr>
        <p:blipFill rotWithShape="1">
          <a:blip r:embed="rId18">
            <a:alphaModFix/>
          </a:blip>
          <a:srcRect/>
          <a:stretch/>
        </p:blipFill>
        <p:spPr>
          <a:xfrm>
            <a:off x="1231180" y="970935"/>
            <a:ext cx="743133" cy="858320"/>
          </a:xfrm>
          <a:prstGeom prst="rect">
            <a:avLst/>
          </a:prstGeom>
          <a:noFill/>
          <a:ln>
            <a:noFill/>
          </a:ln>
        </p:spPr>
      </p:pic>
      <p:pic>
        <p:nvPicPr>
          <p:cNvPr id="164" name="Google Shape;164;p27"/>
          <p:cNvPicPr preferRelativeResize="0"/>
          <p:nvPr/>
        </p:nvPicPr>
        <p:blipFill rotWithShape="1">
          <a:blip r:embed="rId19">
            <a:alphaModFix/>
          </a:blip>
          <a:srcRect/>
          <a:stretch/>
        </p:blipFill>
        <p:spPr>
          <a:xfrm>
            <a:off x="5436363" y="3879829"/>
            <a:ext cx="686588" cy="858235"/>
          </a:xfrm>
          <a:prstGeom prst="rect">
            <a:avLst/>
          </a:prstGeom>
          <a:noFill/>
          <a:ln>
            <a:noFill/>
          </a:ln>
        </p:spPr>
      </p:pic>
      <p:pic>
        <p:nvPicPr>
          <p:cNvPr id="165" name="Google Shape;165;p27"/>
          <p:cNvPicPr preferRelativeResize="0"/>
          <p:nvPr/>
        </p:nvPicPr>
        <p:blipFill rotWithShape="1">
          <a:blip r:embed="rId20">
            <a:alphaModFix/>
          </a:blip>
          <a:srcRect/>
          <a:stretch/>
        </p:blipFill>
        <p:spPr>
          <a:xfrm>
            <a:off x="8195324" y="2095135"/>
            <a:ext cx="678642" cy="1017964"/>
          </a:xfrm>
          <a:prstGeom prst="rect">
            <a:avLst/>
          </a:prstGeom>
          <a:noFill/>
          <a:ln>
            <a:noFill/>
          </a:ln>
        </p:spPr>
      </p:pic>
      <p:pic>
        <p:nvPicPr>
          <p:cNvPr id="166" name="Google Shape;166;p27"/>
          <p:cNvPicPr preferRelativeResize="0"/>
          <p:nvPr/>
        </p:nvPicPr>
        <p:blipFill rotWithShape="1">
          <a:blip r:embed="rId21">
            <a:alphaModFix/>
          </a:blip>
          <a:srcRect/>
          <a:stretch/>
        </p:blipFill>
        <p:spPr>
          <a:xfrm>
            <a:off x="8036781" y="4286380"/>
            <a:ext cx="709818" cy="1064727"/>
          </a:xfrm>
          <a:prstGeom prst="rect">
            <a:avLst/>
          </a:prstGeom>
          <a:noFill/>
          <a:ln>
            <a:noFill/>
          </a:ln>
        </p:spPr>
      </p:pic>
      <p:pic>
        <p:nvPicPr>
          <p:cNvPr id="167" name="Google Shape;167;p27"/>
          <p:cNvPicPr preferRelativeResize="0"/>
          <p:nvPr/>
        </p:nvPicPr>
        <p:blipFill rotWithShape="1">
          <a:blip r:embed="rId22">
            <a:alphaModFix/>
          </a:blip>
          <a:srcRect/>
          <a:stretch/>
        </p:blipFill>
        <p:spPr>
          <a:xfrm>
            <a:off x="1227380" y="2888776"/>
            <a:ext cx="670425" cy="1005639"/>
          </a:xfrm>
          <a:prstGeom prst="rect">
            <a:avLst/>
          </a:prstGeom>
          <a:noFill/>
          <a:ln>
            <a:noFill/>
          </a:ln>
        </p:spPr>
      </p:pic>
      <p:pic>
        <p:nvPicPr>
          <p:cNvPr id="168" name="Google Shape;168;p27"/>
          <p:cNvPicPr preferRelativeResize="0"/>
          <p:nvPr/>
        </p:nvPicPr>
        <p:blipFill rotWithShape="1">
          <a:blip r:embed="rId23">
            <a:alphaModFix/>
          </a:blip>
          <a:srcRect/>
          <a:stretch/>
        </p:blipFill>
        <p:spPr>
          <a:xfrm>
            <a:off x="7314232" y="3222104"/>
            <a:ext cx="683941" cy="1025912"/>
          </a:xfrm>
          <a:prstGeom prst="rect">
            <a:avLst/>
          </a:prstGeom>
          <a:noFill/>
          <a:ln>
            <a:noFill/>
          </a:ln>
        </p:spPr>
      </p:pic>
      <p:pic>
        <p:nvPicPr>
          <p:cNvPr id="169" name="Google Shape;169;p27"/>
          <p:cNvPicPr preferRelativeResize="0"/>
          <p:nvPr/>
        </p:nvPicPr>
        <p:blipFill rotWithShape="1">
          <a:blip r:embed="rId24">
            <a:alphaModFix/>
          </a:blip>
          <a:srcRect/>
          <a:stretch/>
        </p:blipFill>
        <p:spPr>
          <a:xfrm>
            <a:off x="7218449" y="4362648"/>
            <a:ext cx="679072" cy="1018608"/>
          </a:xfrm>
          <a:prstGeom prst="rect">
            <a:avLst/>
          </a:prstGeom>
          <a:noFill/>
          <a:ln>
            <a:noFill/>
          </a:ln>
        </p:spPr>
      </p:pic>
      <p:pic>
        <p:nvPicPr>
          <p:cNvPr id="170" name="Google Shape;170;p27"/>
          <p:cNvPicPr preferRelativeResize="0"/>
          <p:nvPr/>
        </p:nvPicPr>
        <p:blipFill rotWithShape="1">
          <a:blip r:embed="rId25">
            <a:alphaModFix/>
          </a:blip>
          <a:srcRect/>
          <a:stretch/>
        </p:blipFill>
        <p:spPr>
          <a:xfrm>
            <a:off x="6904353" y="2117382"/>
            <a:ext cx="1196712" cy="798198"/>
          </a:xfrm>
          <a:prstGeom prst="rect">
            <a:avLst/>
          </a:prstGeom>
          <a:noFill/>
          <a:ln>
            <a:noFill/>
          </a:ln>
        </p:spPr>
      </p:pic>
      <p:pic>
        <p:nvPicPr>
          <p:cNvPr id="171" name="Google Shape;171;p27"/>
          <p:cNvPicPr preferRelativeResize="0"/>
          <p:nvPr/>
        </p:nvPicPr>
        <p:blipFill rotWithShape="1">
          <a:blip r:embed="rId26">
            <a:alphaModFix/>
          </a:blip>
          <a:srcRect/>
          <a:stretch/>
        </p:blipFill>
        <p:spPr>
          <a:xfrm>
            <a:off x="6365742" y="4983636"/>
            <a:ext cx="769176" cy="961470"/>
          </a:xfrm>
          <a:prstGeom prst="rect">
            <a:avLst/>
          </a:prstGeom>
          <a:noFill/>
          <a:ln>
            <a:noFill/>
          </a:ln>
        </p:spPr>
      </p:pic>
      <p:pic>
        <p:nvPicPr>
          <p:cNvPr id="172" name="Google Shape;172;p27"/>
          <p:cNvPicPr preferRelativeResize="0"/>
          <p:nvPr/>
        </p:nvPicPr>
        <p:blipFill rotWithShape="1">
          <a:blip r:embed="rId27">
            <a:alphaModFix/>
          </a:blip>
          <a:srcRect/>
          <a:stretch/>
        </p:blipFill>
        <p:spPr>
          <a:xfrm>
            <a:off x="273790" y="3671891"/>
            <a:ext cx="750872" cy="938589"/>
          </a:xfrm>
          <a:prstGeom prst="rect">
            <a:avLst/>
          </a:prstGeom>
          <a:noFill/>
          <a:ln>
            <a:noFill/>
          </a:ln>
        </p:spPr>
      </p:pic>
      <p:sp>
        <p:nvSpPr>
          <p:cNvPr id="173" name="Google Shape;173;p27"/>
          <p:cNvSpPr/>
          <p:nvPr/>
        </p:nvSpPr>
        <p:spPr>
          <a:xfrm>
            <a:off x="2260001" y="839833"/>
            <a:ext cx="4483578" cy="1754326"/>
          </a:xfrm>
          <a:prstGeom prst="rect">
            <a:avLst/>
          </a:prstGeom>
          <a:noFill/>
          <a:ln>
            <a:noFill/>
          </a:ln>
        </p:spPr>
        <p:txBody>
          <a:bodyPr spcFirstLastPara="1" wrap="square" lIns="91425" tIns="45700" rIns="91425" bIns="45700" anchor="t" anchorCtr="0">
            <a:noAutofit/>
          </a:bodyPr>
          <a:lstStyle/>
          <a:p>
            <a:pPr marL="285750" marR="0" lvl="0" indent="-285750" algn="l" rtl="0">
              <a:spcBef>
                <a:spcPts val="0"/>
              </a:spcBef>
              <a:spcAft>
                <a:spcPts val="0"/>
              </a:spcAft>
              <a:buClr>
                <a:srgbClr val="000000"/>
              </a:buClr>
              <a:buSzPts val="1800"/>
              <a:buFont typeface="Arial"/>
              <a:buChar char="•"/>
            </a:pPr>
            <a:r>
              <a:rPr lang="en-US" sz="1800">
                <a:solidFill>
                  <a:srgbClr val="000000"/>
                </a:solidFill>
                <a:latin typeface="Calibri"/>
                <a:ea typeface="Calibri"/>
                <a:cs typeface="Calibri"/>
                <a:sym typeface="Calibri"/>
              </a:rPr>
              <a:t>Three semesters of the seminar</a:t>
            </a:r>
            <a:endParaRPr/>
          </a:p>
          <a:p>
            <a:pPr marL="285750" marR="0" lvl="0" indent="-285750" algn="l" rtl="0">
              <a:spcBef>
                <a:spcPts val="0"/>
              </a:spcBef>
              <a:spcAft>
                <a:spcPts val="0"/>
              </a:spcAft>
              <a:buClr>
                <a:srgbClr val="000000"/>
              </a:buClr>
              <a:buSzPts val="1800"/>
              <a:buFont typeface="Arial"/>
              <a:buChar char="•"/>
            </a:pPr>
            <a:r>
              <a:rPr lang="en-US" sz="1800">
                <a:solidFill>
                  <a:srgbClr val="000000"/>
                </a:solidFill>
                <a:latin typeface="Calibri"/>
                <a:ea typeface="Calibri"/>
                <a:cs typeface="Calibri"/>
                <a:sym typeface="Calibri"/>
              </a:rPr>
              <a:t>Fifteen archivists</a:t>
            </a:r>
            <a:endParaRPr/>
          </a:p>
          <a:p>
            <a:pPr marL="285750" marR="0" lvl="0" indent="-285750" algn="l" rtl="0">
              <a:spcBef>
                <a:spcPts val="0"/>
              </a:spcBef>
              <a:spcAft>
                <a:spcPts val="0"/>
              </a:spcAft>
              <a:buClr>
                <a:srgbClr val="000000"/>
              </a:buClr>
              <a:buSzPts val="1800"/>
              <a:buFont typeface="Arial"/>
              <a:buChar char="•"/>
            </a:pPr>
            <a:r>
              <a:rPr lang="en-US" sz="1800">
                <a:solidFill>
                  <a:srgbClr val="000000"/>
                </a:solidFill>
                <a:latin typeface="Calibri"/>
                <a:ea typeface="Calibri"/>
                <a:cs typeface="Calibri"/>
                <a:sym typeface="Calibri"/>
              </a:rPr>
              <a:t>Three research scientists</a:t>
            </a:r>
            <a:endParaRPr/>
          </a:p>
          <a:p>
            <a:pPr marL="285750" marR="0" lvl="0" indent="-285750" algn="l" rtl="0">
              <a:spcBef>
                <a:spcPts val="0"/>
              </a:spcBef>
              <a:spcAft>
                <a:spcPts val="0"/>
              </a:spcAft>
              <a:buClr>
                <a:srgbClr val="000000"/>
              </a:buClr>
              <a:buSzPts val="1800"/>
              <a:buFont typeface="Arial"/>
              <a:buChar char="•"/>
            </a:pPr>
            <a:r>
              <a:rPr lang="en-US" sz="1800">
                <a:solidFill>
                  <a:srgbClr val="000000"/>
                </a:solidFill>
                <a:latin typeface="Calibri"/>
                <a:ea typeface="Calibri"/>
                <a:cs typeface="Calibri"/>
                <a:sym typeface="Calibri"/>
              </a:rPr>
              <a:t>Sixteen faculty members from ten departments</a:t>
            </a:r>
            <a:endParaRPr/>
          </a:p>
          <a:p>
            <a:pPr marL="285750" marR="0" lvl="0" indent="-285750" algn="l" rtl="0">
              <a:spcBef>
                <a:spcPts val="0"/>
              </a:spcBef>
              <a:spcAft>
                <a:spcPts val="0"/>
              </a:spcAft>
              <a:buClr>
                <a:srgbClr val="000000"/>
              </a:buClr>
              <a:buSzPts val="1800"/>
              <a:buFont typeface="Arial"/>
              <a:buChar char="•"/>
            </a:pPr>
            <a:r>
              <a:rPr lang="en-US" sz="1800">
                <a:solidFill>
                  <a:srgbClr val="000000"/>
                </a:solidFill>
                <a:latin typeface="Calibri"/>
                <a:ea typeface="Calibri"/>
                <a:cs typeface="Calibri"/>
                <a:sym typeface="Calibri"/>
              </a:rPr>
              <a:t>Eleven iterations of courses</a:t>
            </a:r>
            <a:endParaRPr/>
          </a:p>
        </p:txBody>
      </p:sp>
      <p:pic>
        <p:nvPicPr>
          <p:cNvPr id="174" name="Google Shape;174;p27"/>
          <p:cNvPicPr preferRelativeResize="0"/>
          <p:nvPr/>
        </p:nvPicPr>
        <p:blipFill rotWithShape="1">
          <a:blip r:embed="rId28">
            <a:alphaModFix/>
          </a:blip>
          <a:srcRect/>
          <a:stretch/>
        </p:blipFill>
        <p:spPr>
          <a:xfrm>
            <a:off x="6616283" y="2957514"/>
            <a:ext cx="636063" cy="954094"/>
          </a:xfrm>
          <a:prstGeom prst="rect">
            <a:avLst/>
          </a:prstGeom>
          <a:noFill/>
          <a:ln>
            <a:noFill/>
          </a:ln>
        </p:spPr>
      </p:pic>
      <p:pic>
        <p:nvPicPr>
          <p:cNvPr id="175" name="Google Shape;175;p27"/>
          <p:cNvPicPr preferRelativeResize="0"/>
          <p:nvPr/>
        </p:nvPicPr>
        <p:blipFill rotWithShape="1">
          <a:blip r:embed="rId29">
            <a:alphaModFix/>
          </a:blip>
          <a:srcRect/>
          <a:stretch/>
        </p:blipFill>
        <p:spPr>
          <a:xfrm>
            <a:off x="4629721" y="3862430"/>
            <a:ext cx="733886" cy="1024980"/>
          </a:xfrm>
          <a:prstGeom prst="rect">
            <a:avLst/>
          </a:prstGeom>
          <a:noFill/>
          <a:ln>
            <a:noFill/>
          </a:ln>
        </p:spPr>
      </p:pic>
      <p:pic>
        <p:nvPicPr>
          <p:cNvPr id="176" name="Google Shape;176;p27"/>
          <p:cNvPicPr preferRelativeResize="0"/>
          <p:nvPr/>
        </p:nvPicPr>
        <p:blipFill rotWithShape="1">
          <a:blip r:embed="rId30">
            <a:alphaModFix/>
          </a:blip>
          <a:srcRect/>
          <a:stretch/>
        </p:blipFill>
        <p:spPr>
          <a:xfrm>
            <a:off x="2983091" y="4219072"/>
            <a:ext cx="624961" cy="937443"/>
          </a:xfrm>
          <a:prstGeom prst="rect">
            <a:avLst/>
          </a:prstGeom>
          <a:noFill/>
          <a:ln>
            <a:noFill/>
          </a:ln>
        </p:spPr>
      </p:pic>
      <p:pic>
        <p:nvPicPr>
          <p:cNvPr id="177" name="Google Shape;177;p27"/>
          <p:cNvPicPr preferRelativeResize="0"/>
          <p:nvPr/>
        </p:nvPicPr>
        <p:blipFill rotWithShape="1">
          <a:blip r:embed="rId31">
            <a:alphaModFix/>
          </a:blip>
          <a:srcRect/>
          <a:stretch/>
        </p:blipFill>
        <p:spPr>
          <a:xfrm>
            <a:off x="3787500" y="5030321"/>
            <a:ext cx="731071" cy="913839"/>
          </a:xfrm>
          <a:prstGeom prst="rect">
            <a:avLst/>
          </a:prstGeom>
          <a:noFill/>
          <a:ln>
            <a:noFill/>
          </a:ln>
        </p:spPr>
      </p:pic>
      <p:pic>
        <p:nvPicPr>
          <p:cNvPr id="178" name="Google Shape;178;p27"/>
          <p:cNvPicPr preferRelativeResize="0"/>
          <p:nvPr/>
        </p:nvPicPr>
        <p:blipFill rotWithShape="1">
          <a:blip r:embed="rId32">
            <a:alphaModFix/>
          </a:blip>
          <a:srcRect/>
          <a:stretch/>
        </p:blipFill>
        <p:spPr>
          <a:xfrm>
            <a:off x="6507014" y="950666"/>
            <a:ext cx="738131" cy="1107197"/>
          </a:xfrm>
          <a:prstGeom prst="rect">
            <a:avLst/>
          </a:prstGeom>
          <a:noFill/>
          <a:ln>
            <a:noFill/>
          </a:ln>
        </p:spPr>
      </p:pic>
      <p:pic>
        <p:nvPicPr>
          <p:cNvPr id="179" name="Google Shape;179;p27"/>
          <p:cNvPicPr preferRelativeResize="0"/>
          <p:nvPr/>
        </p:nvPicPr>
        <p:blipFill rotWithShape="1">
          <a:blip r:embed="rId33">
            <a:alphaModFix/>
          </a:blip>
          <a:srcRect/>
          <a:stretch/>
        </p:blipFill>
        <p:spPr>
          <a:xfrm>
            <a:off x="2015338" y="2665125"/>
            <a:ext cx="664842" cy="997263"/>
          </a:xfrm>
          <a:prstGeom prst="rect">
            <a:avLst/>
          </a:prstGeom>
          <a:noFill/>
          <a:ln>
            <a:noFill/>
          </a:ln>
        </p:spPr>
      </p:pic>
      <p:pic>
        <p:nvPicPr>
          <p:cNvPr id="180" name="Google Shape;180;p27"/>
          <p:cNvPicPr preferRelativeResize="0"/>
          <p:nvPr/>
        </p:nvPicPr>
        <p:blipFill rotWithShape="1">
          <a:blip r:embed="rId34">
            <a:alphaModFix/>
          </a:blip>
          <a:srcRect/>
          <a:stretch/>
        </p:blipFill>
        <p:spPr>
          <a:xfrm>
            <a:off x="1247646" y="5055830"/>
            <a:ext cx="629892" cy="944838"/>
          </a:xfrm>
          <a:prstGeom prst="rect">
            <a:avLst/>
          </a:prstGeom>
          <a:noFill/>
          <a:ln>
            <a:noFill/>
          </a:ln>
        </p:spPr>
      </p:pic>
      <p:pic>
        <p:nvPicPr>
          <p:cNvPr id="181" name="Google Shape;181;p27"/>
          <p:cNvPicPr preferRelativeResize="0"/>
          <p:nvPr/>
        </p:nvPicPr>
        <p:blipFill rotWithShape="1">
          <a:blip r:embed="rId35">
            <a:alphaModFix/>
          </a:blip>
          <a:srcRect/>
          <a:stretch/>
        </p:blipFill>
        <p:spPr>
          <a:xfrm>
            <a:off x="5856298" y="2830845"/>
            <a:ext cx="661352" cy="992028"/>
          </a:xfrm>
          <a:prstGeom prst="rect">
            <a:avLst/>
          </a:prstGeom>
          <a:noFill/>
          <a:ln>
            <a:noFill/>
          </a:ln>
        </p:spPr>
      </p:pic>
      <p:pic>
        <p:nvPicPr>
          <p:cNvPr id="182" name="Google Shape;182;p27"/>
          <p:cNvPicPr preferRelativeResize="0"/>
          <p:nvPr/>
        </p:nvPicPr>
        <p:blipFill rotWithShape="1">
          <a:blip r:embed="rId36">
            <a:alphaModFix/>
          </a:blip>
          <a:srcRect/>
          <a:stretch/>
        </p:blipFill>
        <p:spPr>
          <a:xfrm>
            <a:off x="3814906" y="3886935"/>
            <a:ext cx="703665" cy="1055498"/>
          </a:xfrm>
          <a:prstGeom prst="rect">
            <a:avLst/>
          </a:prstGeom>
          <a:noFill/>
          <a:ln>
            <a:noFill/>
          </a:ln>
        </p:spPr>
      </p:pic>
      <p:pic>
        <p:nvPicPr>
          <p:cNvPr id="183" name="Google Shape;183;p27"/>
          <p:cNvPicPr preferRelativeResize="0"/>
          <p:nvPr/>
        </p:nvPicPr>
        <p:blipFill rotWithShape="1">
          <a:blip r:embed="rId37">
            <a:alphaModFix/>
          </a:blip>
          <a:srcRect/>
          <a:stretch/>
        </p:blipFill>
        <p:spPr>
          <a:xfrm>
            <a:off x="2862033" y="3260387"/>
            <a:ext cx="598633" cy="897950"/>
          </a:xfrm>
          <a:prstGeom prst="rect">
            <a:avLst/>
          </a:prstGeom>
          <a:noFill/>
          <a:ln>
            <a:noFill/>
          </a:ln>
        </p:spPr>
      </p:pic>
      <p:pic>
        <p:nvPicPr>
          <p:cNvPr id="184" name="Google Shape;184;p27"/>
          <p:cNvPicPr preferRelativeResize="0"/>
          <p:nvPr/>
        </p:nvPicPr>
        <p:blipFill rotWithShape="1">
          <a:blip r:embed="rId38">
            <a:alphaModFix/>
          </a:blip>
          <a:srcRect/>
          <a:stretch/>
        </p:blipFill>
        <p:spPr>
          <a:xfrm>
            <a:off x="5899939" y="1696824"/>
            <a:ext cx="633870" cy="952221"/>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88"/>
        <p:cNvGrpSpPr/>
        <p:nvPr/>
      </p:nvGrpSpPr>
      <p:grpSpPr>
        <a:xfrm>
          <a:off x="0" y="0"/>
          <a:ext cx="0" cy="0"/>
          <a:chOff x="0" y="0"/>
          <a:chExt cx="0" cy="0"/>
        </a:xfrm>
      </p:grpSpPr>
      <p:sp>
        <p:nvSpPr>
          <p:cNvPr id="189" name="Google Shape;189;p28"/>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Research: Impact on Faculty</a:t>
            </a:r>
            <a:endParaRPr/>
          </a:p>
        </p:txBody>
      </p:sp>
      <p:sp>
        <p:nvSpPr>
          <p:cNvPr id="190" name="Google Shape;190;p28"/>
          <p:cNvSpPr txBox="1">
            <a:spLocks noGrp="1"/>
          </p:cNvSpPr>
          <p:nvPr>
            <p:ph type="body" idx="1"/>
          </p:nvPr>
        </p:nvSpPr>
        <p:spPr>
          <a:xfrm>
            <a:off x="457200" y="1600200"/>
            <a:ext cx="8229600" cy="3973200"/>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0000"/>
              </a:buClr>
              <a:buSzPts val="2400"/>
              <a:buChar char="•"/>
            </a:pPr>
            <a:r>
              <a:rPr lang="en-US" sz="2400" dirty="0">
                <a:solidFill>
                  <a:srgbClr val="000000"/>
                </a:solidFill>
              </a:rPr>
              <a:t>[I will ] “work much more closely… with archivists at the Bentley in constructing the syllabus and be much more deliberative about tapping on them… at different touchpoints…” (Women’s Studies Professor)</a:t>
            </a:r>
            <a:endParaRPr dirty="0"/>
          </a:p>
          <a:p>
            <a:pPr marL="0" lvl="0" indent="0" algn="l" rtl="0">
              <a:spcBef>
                <a:spcPts val="480"/>
              </a:spcBef>
              <a:spcAft>
                <a:spcPts val="0"/>
              </a:spcAft>
              <a:buClr>
                <a:srgbClr val="00274C"/>
              </a:buClr>
              <a:buSzPts val="2400"/>
              <a:buNone/>
            </a:pPr>
            <a:endParaRPr sz="2400" dirty="0">
              <a:solidFill>
                <a:srgbClr val="000000"/>
              </a:solidFill>
            </a:endParaRPr>
          </a:p>
          <a:p>
            <a:pPr marL="342900" lvl="0" indent="-342900" algn="l" rtl="0">
              <a:spcBef>
                <a:spcPts val="480"/>
              </a:spcBef>
              <a:spcAft>
                <a:spcPts val="0"/>
              </a:spcAft>
              <a:buClr>
                <a:srgbClr val="000000"/>
              </a:buClr>
              <a:buSzPts val="2400"/>
              <a:buChar char="•"/>
            </a:pPr>
            <a:r>
              <a:rPr lang="en-US" sz="2400" dirty="0">
                <a:solidFill>
                  <a:srgbClr val="000000"/>
                </a:solidFill>
              </a:rPr>
              <a:t>“Getting the archivist involved when you’re planning the course is more important than anything they may do once the course starts.”  ( History Professor)</a:t>
            </a:r>
            <a:endParaRPr sz="2400" dirty="0">
              <a:solidFill>
                <a:srgbClr val="000000"/>
              </a:solidFill>
            </a:endParaRPr>
          </a:p>
          <a:p>
            <a:pPr marL="0" lvl="0" indent="0" algn="l" rtl="0">
              <a:spcBef>
                <a:spcPts val="480"/>
              </a:spcBef>
              <a:spcAft>
                <a:spcPts val="0"/>
              </a:spcAft>
              <a:buNone/>
            </a:pPr>
            <a:endParaRPr sz="2400" dirty="0">
              <a:solidFill>
                <a:srgbClr val="000000"/>
              </a:solidFill>
            </a:endParaRPr>
          </a:p>
          <a:p>
            <a:pPr marL="342900" lvl="0" indent="-190500" algn="l" rtl="0">
              <a:spcBef>
                <a:spcPts val="480"/>
              </a:spcBef>
              <a:spcAft>
                <a:spcPts val="0"/>
              </a:spcAft>
              <a:buClr>
                <a:srgbClr val="00274C"/>
              </a:buClr>
              <a:buSzPts val="2400"/>
              <a:buNone/>
            </a:pPr>
            <a:endParaRPr sz="2400" dirty="0"/>
          </a:p>
          <a:p>
            <a:pPr marL="342900" lvl="0" indent="-139700" algn="l" rtl="0">
              <a:spcBef>
                <a:spcPts val="640"/>
              </a:spcBef>
              <a:spcAft>
                <a:spcPts val="0"/>
              </a:spcAft>
              <a:buClr>
                <a:srgbClr val="00274C"/>
              </a:buClr>
              <a:buSzPts val="3200"/>
              <a:buNone/>
            </a:pPr>
            <a:endParaRPr dirty="0"/>
          </a:p>
        </p:txBody>
      </p:sp>
      <p:sp>
        <p:nvSpPr>
          <p:cNvPr id="191" name="Google Shape;191;p28"/>
          <p:cNvSpPr/>
          <p:nvPr/>
        </p:nvSpPr>
        <p:spPr>
          <a:xfrm>
            <a:off x="2276856" y="3966597"/>
            <a:ext cx="5422392" cy="92333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br>
              <a:rPr lang="en-US" sz="1800">
                <a:solidFill>
                  <a:schemeClr val="dk1"/>
                </a:solidFill>
                <a:latin typeface="Calibri"/>
                <a:ea typeface="Calibri"/>
                <a:cs typeface="Calibri"/>
                <a:sym typeface="Calibri"/>
              </a:rPr>
            </a:br>
            <a:br>
              <a:rPr lang="en-US" sz="1800">
                <a:solidFill>
                  <a:schemeClr val="dk1"/>
                </a:solidFill>
                <a:latin typeface="Calibri"/>
                <a:ea typeface="Calibri"/>
                <a:cs typeface="Calibri"/>
                <a:sym typeface="Calibri"/>
              </a:rPr>
            </a:br>
            <a:endParaRPr sz="1800">
              <a:solidFill>
                <a:schemeClr val="dk1"/>
              </a:solidFill>
              <a:latin typeface="Calibri"/>
              <a:ea typeface="Calibri"/>
              <a:cs typeface="Calibri"/>
              <a:sym typeface="Calibri"/>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95"/>
        <p:cNvGrpSpPr/>
        <p:nvPr/>
      </p:nvGrpSpPr>
      <p:grpSpPr>
        <a:xfrm>
          <a:off x="0" y="0"/>
          <a:ext cx="0" cy="0"/>
          <a:chOff x="0" y="0"/>
          <a:chExt cx="0" cy="0"/>
        </a:xfrm>
      </p:grpSpPr>
      <p:sp>
        <p:nvSpPr>
          <p:cNvPr id="196" name="Google Shape;196;p29"/>
          <p:cNvSpPr txBox="1">
            <a:spLocks noGrp="1"/>
          </p:cNvSpPr>
          <p:nvPr>
            <p:ph type="title"/>
          </p:nvPr>
        </p:nvSpPr>
        <p:spPr>
          <a:xfrm>
            <a:off x="457200" y="148510"/>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Research: Impact on Archivists	</a:t>
            </a:r>
            <a:endParaRPr/>
          </a:p>
        </p:txBody>
      </p:sp>
      <p:sp>
        <p:nvSpPr>
          <p:cNvPr id="197" name="Google Shape;197;p29"/>
          <p:cNvSpPr txBox="1">
            <a:spLocks noGrp="1"/>
          </p:cNvSpPr>
          <p:nvPr>
            <p:ph type="body" idx="1"/>
          </p:nvPr>
        </p:nvSpPr>
        <p:spPr>
          <a:xfrm>
            <a:off x="457200" y="1158752"/>
            <a:ext cx="8371490" cy="4525963"/>
          </a:xfrm>
          <a:prstGeom prst="rect">
            <a:avLst/>
          </a:prstGeom>
          <a:noFill/>
          <a:ln>
            <a:noFill/>
          </a:ln>
        </p:spPr>
        <p:txBody>
          <a:bodyPr spcFirstLastPara="1" wrap="square" lIns="91425" tIns="45700" rIns="91425" bIns="45700" anchor="t" anchorCtr="0">
            <a:noAutofit/>
          </a:bodyPr>
          <a:lstStyle/>
          <a:p>
            <a:pPr marL="342900" lvl="0" indent="-342900" algn="l" rtl="0">
              <a:lnSpc>
                <a:spcPct val="90000"/>
              </a:lnSpc>
              <a:spcBef>
                <a:spcPts val="0"/>
              </a:spcBef>
              <a:spcAft>
                <a:spcPts val="0"/>
              </a:spcAft>
              <a:buClr>
                <a:srgbClr val="00274C"/>
              </a:buClr>
              <a:buSzPts val="2960"/>
              <a:buChar char="•"/>
            </a:pPr>
            <a:r>
              <a:rPr lang="en-US" sz="2400" dirty="0"/>
              <a:t>“But I think the biggest part is really understanding that I’ve never made a syllabus…And how they know how their students learn and how their students work and just seeing that deeper level of everything it takes to plan a class, to come to the Bentley.”– Reference Archivist </a:t>
            </a:r>
          </a:p>
          <a:p>
            <a:pPr marL="0" lvl="0" indent="0" algn="l" rtl="0">
              <a:lnSpc>
                <a:spcPct val="90000"/>
              </a:lnSpc>
              <a:spcBef>
                <a:spcPts val="0"/>
              </a:spcBef>
              <a:spcAft>
                <a:spcPts val="0"/>
              </a:spcAft>
              <a:buClr>
                <a:srgbClr val="00274C"/>
              </a:buClr>
              <a:buSzPts val="2960"/>
              <a:buNone/>
            </a:pPr>
            <a:endParaRPr lang="en-US" sz="2400" dirty="0"/>
          </a:p>
          <a:p>
            <a:pPr marL="342900" lvl="0">
              <a:lnSpc>
                <a:spcPct val="90000"/>
              </a:lnSpc>
              <a:spcBef>
                <a:spcPts val="0"/>
              </a:spcBef>
              <a:buSzPts val="2960"/>
            </a:pPr>
            <a:r>
              <a:rPr lang="en-US" sz="2400" b="1" dirty="0"/>
              <a:t>“Just being familiar with the library’s collections was probably the biggest asset I brought to it.</a:t>
            </a:r>
            <a:r>
              <a:rPr lang="en-US" sz="2400" dirty="0"/>
              <a:t> We had some good discussions in the seminar itself, with [two professors] in particular. I would say we offered them a lot of good suggestions that I think will be useful for them.” – University Archivist</a:t>
            </a:r>
          </a:p>
          <a:p>
            <a:pPr marL="0" lvl="0" indent="0">
              <a:lnSpc>
                <a:spcPct val="90000"/>
              </a:lnSpc>
              <a:spcBef>
                <a:spcPts val="0"/>
              </a:spcBef>
              <a:buSzPts val="2960"/>
              <a:buNone/>
            </a:pPr>
            <a:endParaRPr lang="en-US" sz="2400" dirty="0"/>
          </a:p>
          <a:p>
            <a:pPr marL="342900" lvl="0">
              <a:lnSpc>
                <a:spcPct val="90000"/>
              </a:lnSpc>
              <a:spcBef>
                <a:spcPts val="0"/>
              </a:spcBef>
              <a:buSzPts val="2960"/>
            </a:pPr>
            <a:r>
              <a:rPr lang="en-US" sz="2400" dirty="0"/>
              <a:t>“I think more about my end users.” –Curation Archivist</a:t>
            </a:r>
            <a:endParaRPr sz="2400" dirty="0"/>
          </a:p>
          <a:p>
            <a:pPr marL="0" lvl="0" indent="0" algn="l" rtl="0">
              <a:lnSpc>
                <a:spcPct val="90000"/>
              </a:lnSpc>
              <a:spcBef>
                <a:spcPts val="592"/>
              </a:spcBef>
              <a:spcAft>
                <a:spcPts val="0"/>
              </a:spcAft>
              <a:buClr>
                <a:srgbClr val="00274C"/>
              </a:buClr>
              <a:buSzPts val="2960"/>
              <a:buNone/>
            </a:pPr>
            <a:endParaRPr sz="2960" dirty="0"/>
          </a:p>
          <a:p>
            <a:pPr marL="342900" lvl="0" indent="-154940" algn="l" rtl="0">
              <a:lnSpc>
                <a:spcPct val="90000"/>
              </a:lnSpc>
              <a:spcBef>
                <a:spcPts val="592"/>
              </a:spcBef>
              <a:spcAft>
                <a:spcPts val="0"/>
              </a:spcAft>
              <a:buClr>
                <a:srgbClr val="00274C"/>
              </a:buClr>
              <a:buSzPts val="2960"/>
              <a:buNone/>
            </a:pPr>
            <a:endParaRPr sz="2960" dirty="0"/>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01"/>
        <p:cNvGrpSpPr/>
        <p:nvPr/>
      </p:nvGrpSpPr>
      <p:grpSpPr>
        <a:xfrm>
          <a:off x="0" y="0"/>
          <a:ext cx="0" cy="0"/>
          <a:chOff x="0" y="0"/>
          <a:chExt cx="0" cy="0"/>
        </a:xfrm>
      </p:grpSpPr>
      <p:sp>
        <p:nvSpPr>
          <p:cNvPr id="202" name="Google Shape;202;p30"/>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Research: Student Impact</a:t>
            </a:r>
            <a:endParaRPr/>
          </a:p>
        </p:txBody>
      </p:sp>
      <p:sp>
        <p:nvSpPr>
          <p:cNvPr id="203" name="Google Shape;203;p30"/>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Autofit/>
          </a:bodyPr>
          <a:lstStyle/>
          <a:p>
            <a:pPr marL="342900" lvl="0" indent="-342900" algn="l" rtl="0">
              <a:spcBef>
                <a:spcPts val="0"/>
              </a:spcBef>
              <a:spcAft>
                <a:spcPts val="0"/>
              </a:spcAft>
              <a:buClr>
                <a:srgbClr val="00274C"/>
              </a:buClr>
              <a:buSzPts val="3200"/>
              <a:buChar char="•"/>
            </a:pPr>
            <a:r>
              <a:rPr lang="en-US"/>
              <a:t>Intercultural Engagement</a:t>
            </a:r>
            <a:endParaRPr/>
          </a:p>
          <a:p>
            <a:pPr marL="342900" lvl="0" indent="-342900" algn="l" rtl="0">
              <a:spcBef>
                <a:spcPts val="640"/>
              </a:spcBef>
              <a:spcAft>
                <a:spcPts val="0"/>
              </a:spcAft>
              <a:buClr>
                <a:srgbClr val="00274C"/>
              </a:buClr>
              <a:buSzPts val="3200"/>
              <a:buChar char="•"/>
            </a:pPr>
            <a:r>
              <a:rPr lang="en-US"/>
              <a:t>Creativity</a:t>
            </a:r>
            <a:endParaRPr/>
          </a:p>
          <a:p>
            <a:pPr marL="342900" lvl="0" indent="-342900" algn="l" rtl="0">
              <a:spcBef>
                <a:spcPts val="640"/>
              </a:spcBef>
              <a:spcAft>
                <a:spcPts val="0"/>
              </a:spcAft>
              <a:buClr>
                <a:srgbClr val="00274C"/>
              </a:buClr>
              <a:buSzPts val="3200"/>
              <a:buChar char="•"/>
            </a:pPr>
            <a:r>
              <a:rPr lang="en-US"/>
              <a:t>Ethical Reasoning</a:t>
            </a:r>
            <a:endParaRPr/>
          </a:p>
          <a:p>
            <a:pPr marL="342900" lvl="0" indent="-342900" algn="l" rtl="0">
              <a:spcBef>
                <a:spcPts val="640"/>
              </a:spcBef>
              <a:spcAft>
                <a:spcPts val="0"/>
              </a:spcAft>
              <a:buClr>
                <a:srgbClr val="00274C"/>
              </a:buClr>
              <a:buSzPts val="3200"/>
              <a:buChar char="•"/>
            </a:pPr>
            <a:r>
              <a:rPr lang="en-US"/>
              <a:t>Communication</a:t>
            </a:r>
            <a:endParaRPr/>
          </a:p>
          <a:p>
            <a:pPr marL="342900" lvl="0" indent="-342900" algn="l" rtl="0">
              <a:spcBef>
                <a:spcPts val="640"/>
              </a:spcBef>
              <a:spcAft>
                <a:spcPts val="0"/>
              </a:spcAft>
              <a:buClr>
                <a:srgbClr val="00274C"/>
              </a:buClr>
              <a:buSzPts val="3200"/>
              <a:buChar char="•"/>
            </a:pPr>
            <a:r>
              <a:rPr lang="en-US"/>
              <a:t>Self-agency</a:t>
            </a:r>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08"/>
        <p:cNvGrpSpPr/>
        <p:nvPr/>
      </p:nvGrpSpPr>
      <p:grpSpPr>
        <a:xfrm>
          <a:off x="0" y="0"/>
          <a:ext cx="0" cy="0"/>
          <a:chOff x="0" y="0"/>
          <a:chExt cx="0" cy="0"/>
        </a:xfrm>
      </p:grpSpPr>
      <p:sp>
        <p:nvSpPr>
          <p:cNvPr id="209" name="Google Shape;209;p31"/>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Research: Student Impact</a:t>
            </a:r>
            <a:endParaRPr/>
          </a:p>
        </p:txBody>
      </p:sp>
      <p:pic>
        <p:nvPicPr>
          <p:cNvPr id="210" name="Google Shape;210;p31"/>
          <p:cNvPicPr preferRelativeResize="0"/>
          <p:nvPr/>
        </p:nvPicPr>
        <p:blipFill rotWithShape="1">
          <a:blip r:embed="rId3">
            <a:alphaModFix/>
          </a:blip>
          <a:srcRect/>
          <a:stretch/>
        </p:blipFill>
        <p:spPr>
          <a:xfrm>
            <a:off x="457200" y="1600200"/>
            <a:ext cx="6435136" cy="3334407"/>
          </a:xfrm>
          <a:prstGeom prst="rect">
            <a:avLst/>
          </a:prstGeom>
          <a:noFill/>
          <a:ln>
            <a:noFill/>
          </a:ln>
        </p:spPr>
      </p:pic>
      <p:sp>
        <p:nvSpPr>
          <p:cNvPr id="211" name="Google Shape;211;p31"/>
          <p:cNvSpPr txBox="1"/>
          <p:nvPr/>
        </p:nvSpPr>
        <p:spPr>
          <a:xfrm>
            <a:off x="6629224" y="1928292"/>
            <a:ext cx="1521547" cy="307777"/>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400">
                <a:solidFill>
                  <a:srgbClr val="001934"/>
                </a:solidFill>
                <a:latin typeface="Calibri"/>
                <a:ea typeface="Calibri"/>
                <a:cs typeface="Calibri"/>
                <a:sym typeface="Calibri"/>
              </a:rPr>
              <a:t>(n = 27)</a:t>
            </a:r>
            <a:endParaRPr sz="1400">
              <a:solidFill>
                <a:srgbClr val="001934"/>
              </a:solidFill>
              <a:latin typeface="Calibri"/>
              <a:ea typeface="Calibri"/>
              <a:cs typeface="Calibri"/>
              <a:sym typeface="Calibri"/>
            </a:endParaRPr>
          </a:p>
        </p:txBody>
      </p:sp>
      <p:sp>
        <p:nvSpPr>
          <p:cNvPr id="212" name="Google Shape;212;p31"/>
          <p:cNvSpPr txBox="1"/>
          <p:nvPr/>
        </p:nvSpPr>
        <p:spPr>
          <a:xfrm>
            <a:off x="6660756" y="2138837"/>
            <a:ext cx="1198179" cy="307777"/>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400">
                <a:solidFill>
                  <a:schemeClr val="dk1"/>
                </a:solidFill>
                <a:latin typeface="Calibri"/>
                <a:ea typeface="Calibri"/>
                <a:cs typeface="Calibri"/>
                <a:sym typeface="Calibri"/>
              </a:rPr>
              <a:t>(n=24)</a:t>
            </a:r>
            <a:endParaRPr sz="1400">
              <a:solidFill>
                <a:schemeClr val="dk1"/>
              </a:solidFill>
              <a:latin typeface="Calibri"/>
              <a:ea typeface="Calibri"/>
              <a:cs typeface="Calibri"/>
              <a:sym typeface="Calibri"/>
            </a:endParaRPr>
          </a:p>
        </p:txBody>
      </p:sp>
      <p:sp>
        <p:nvSpPr>
          <p:cNvPr id="213" name="Google Shape;213;p31"/>
          <p:cNvSpPr txBox="1"/>
          <p:nvPr/>
        </p:nvSpPr>
        <p:spPr>
          <a:xfrm>
            <a:off x="5864060" y="2875098"/>
            <a:ext cx="2791569" cy="92333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a:solidFill>
                  <a:srgbClr val="001934"/>
                </a:solidFill>
                <a:latin typeface="Garamond"/>
                <a:ea typeface="Garamond"/>
                <a:cs typeface="Garamond"/>
                <a:sym typeface="Garamond"/>
              </a:rPr>
              <a:t>Student scores saw the greatest increase in </a:t>
            </a:r>
            <a:r>
              <a:rPr lang="en-US" sz="1800" b="1">
                <a:solidFill>
                  <a:srgbClr val="001934"/>
                </a:solidFill>
                <a:latin typeface="Garamond"/>
                <a:ea typeface="Garamond"/>
                <a:cs typeface="Garamond"/>
                <a:sym typeface="Garamond"/>
              </a:rPr>
              <a:t>Intercultural Engagement</a:t>
            </a:r>
            <a:endParaRPr sz="1800" b="1">
              <a:solidFill>
                <a:srgbClr val="001934"/>
              </a:solidFill>
              <a:latin typeface="Garamond"/>
              <a:ea typeface="Garamond"/>
              <a:cs typeface="Garamond"/>
              <a:sym typeface="Garamond"/>
            </a:endParaRPr>
          </a:p>
        </p:txBody>
      </p:sp>
      <p:sp>
        <p:nvSpPr>
          <p:cNvPr id="214" name="Google Shape;214;p31"/>
          <p:cNvSpPr/>
          <p:nvPr/>
        </p:nvSpPr>
        <p:spPr>
          <a:xfrm>
            <a:off x="5873429" y="4011277"/>
            <a:ext cx="3248604" cy="92333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800">
                <a:solidFill>
                  <a:srgbClr val="001934"/>
                </a:solidFill>
                <a:latin typeface="Garamond"/>
                <a:ea typeface="Garamond"/>
                <a:cs typeface="Garamond"/>
                <a:sym typeface="Garamond"/>
              </a:rPr>
              <a:t>Further effort is necessary to </a:t>
            </a:r>
            <a:r>
              <a:rPr lang="en-US" sz="1800" b="1">
                <a:solidFill>
                  <a:srgbClr val="001934"/>
                </a:solidFill>
                <a:latin typeface="Garamond"/>
                <a:ea typeface="Garamond"/>
                <a:cs typeface="Garamond"/>
                <a:sym typeface="Garamond"/>
              </a:rPr>
              <a:t>ensure adequate post-course response rates</a:t>
            </a:r>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18"/>
        <p:cNvGrpSpPr/>
        <p:nvPr/>
      </p:nvGrpSpPr>
      <p:grpSpPr>
        <a:xfrm>
          <a:off x="0" y="0"/>
          <a:ext cx="0" cy="0"/>
          <a:chOff x="0" y="0"/>
          <a:chExt cx="0" cy="0"/>
        </a:xfrm>
      </p:grpSpPr>
      <p:sp>
        <p:nvSpPr>
          <p:cNvPr id="219" name="Google Shape;219;p32"/>
          <p:cNvSpPr txBox="1">
            <a:spLocks noGrp="1"/>
          </p:cNvSpPr>
          <p:nvPr>
            <p:ph type="title"/>
          </p:nvPr>
        </p:nvSpPr>
        <p:spPr>
          <a:xfrm>
            <a:off x="457200" y="384384"/>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3959"/>
              <a:buFont typeface="Garamond"/>
              <a:buNone/>
            </a:pPr>
            <a:r>
              <a:rPr lang="en-US" dirty="0"/>
              <a:t>Paths Forward:</a:t>
            </a:r>
            <a:br>
              <a:rPr lang="en-US" dirty="0"/>
            </a:br>
            <a:endParaRPr dirty="0"/>
          </a:p>
        </p:txBody>
      </p:sp>
      <p:sp>
        <p:nvSpPr>
          <p:cNvPr id="220" name="Google Shape;220;p32"/>
          <p:cNvSpPr txBox="1">
            <a:spLocks noGrp="1"/>
          </p:cNvSpPr>
          <p:nvPr>
            <p:ph type="body" idx="1"/>
          </p:nvPr>
        </p:nvSpPr>
        <p:spPr>
          <a:xfrm>
            <a:off x="323193" y="955884"/>
            <a:ext cx="8497614" cy="4493538"/>
          </a:xfrm>
          <a:prstGeom prst="rect">
            <a:avLst/>
          </a:prstGeom>
          <a:noFill/>
          <a:ln>
            <a:noFill/>
          </a:ln>
        </p:spPr>
        <p:txBody>
          <a:bodyPr spcFirstLastPara="1" wrap="square" lIns="91425" tIns="45700" rIns="91425" bIns="45700" anchor="t" anchorCtr="0">
            <a:noAutofit/>
          </a:bodyPr>
          <a:lstStyle/>
          <a:p>
            <a:pPr marL="0" lvl="0" indent="0" algn="l" rtl="0">
              <a:lnSpc>
                <a:spcPct val="150000"/>
              </a:lnSpc>
              <a:spcBef>
                <a:spcPts val="400"/>
              </a:spcBef>
              <a:spcAft>
                <a:spcPts val="0"/>
              </a:spcAft>
              <a:buClr>
                <a:srgbClr val="00274C"/>
              </a:buClr>
              <a:buSzPts val="2000"/>
              <a:buNone/>
            </a:pPr>
            <a:r>
              <a:rPr lang="en-US" sz="2200" b="1" dirty="0">
                <a:latin typeface="Garamond" panose="02020404030301010803" pitchFamily="18" charset="0"/>
                <a:ea typeface="Arial"/>
                <a:cs typeface="Arial"/>
                <a:sym typeface="Arial"/>
              </a:rPr>
              <a:t>Conferences, Unconferences, Seminars</a:t>
            </a:r>
            <a:r>
              <a:rPr lang="en-US" sz="2200" dirty="0">
                <a:latin typeface="Garamond" panose="02020404030301010803" pitchFamily="18" charset="0"/>
                <a:ea typeface="Arial"/>
                <a:cs typeface="Arial"/>
                <a:sym typeface="Arial"/>
              </a:rPr>
              <a:t>: </a:t>
            </a:r>
            <a:endParaRPr sz="2200" dirty="0">
              <a:latin typeface="Garamond" panose="02020404030301010803" pitchFamily="18" charset="0"/>
              <a:ea typeface="Arial"/>
              <a:cs typeface="Arial"/>
              <a:sym typeface="Arial"/>
            </a:endParaRPr>
          </a:p>
          <a:p>
            <a:pPr marL="0" lvl="0" indent="0" algn="l" rtl="0">
              <a:lnSpc>
                <a:spcPct val="150000"/>
              </a:lnSpc>
              <a:spcBef>
                <a:spcPts val="400"/>
              </a:spcBef>
              <a:spcAft>
                <a:spcPts val="0"/>
              </a:spcAft>
              <a:buClr>
                <a:srgbClr val="00274C"/>
              </a:buClr>
              <a:buSzPts val="2000"/>
              <a:buNone/>
            </a:pPr>
            <a:r>
              <a:rPr lang="en-US" sz="2200" dirty="0">
                <a:latin typeface="Garamond" panose="02020404030301010803" pitchFamily="18" charset="0"/>
                <a:ea typeface="Arial"/>
                <a:cs typeface="Arial"/>
                <a:sym typeface="Arial"/>
              </a:rPr>
              <a:t>TPS Unconference: </a:t>
            </a:r>
            <a:r>
              <a:rPr lang="en-US" sz="2200" u="sng" dirty="0">
                <a:solidFill>
                  <a:schemeClr val="hlink"/>
                </a:solidFill>
                <a:latin typeface="Garamond" panose="02020404030301010803" pitchFamily="18" charset="0"/>
                <a:ea typeface="Arial"/>
                <a:cs typeface="Arial"/>
                <a:sym typeface="Arial"/>
                <a:hlinkClick r:id="rId3"/>
              </a:rPr>
              <a:t>http://teachwithstuff.org/tps-expo-2019august-austin/</a:t>
            </a:r>
            <a:endParaRPr sz="2200" dirty="0">
              <a:latin typeface="Garamond" panose="02020404030301010803" pitchFamily="18" charset="0"/>
              <a:ea typeface="Arial"/>
              <a:cs typeface="Arial"/>
              <a:sym typeface="Arial"/>
            </a:endParaRPr>
          </a:p>
          <a:p>
            <a:pPr marL="0" lvl="0" indent="0" algn="l" rtl="0">
              <a:lnSpc>
                <a:spcPct val="150000"/>
              </a:lnSpc>
              <a:spcBef>
                <a:spcPts val="400"/>
              </a:spcBef>
              <a:spcAft>
                <a:spcPts val="0"/>
              </a:spcAft>
              <a:buClr>
                <a:srgbClr val="00274C"/>
              </a:buClr>
              <a:buSzPts val="2000"/>
              <a:buNone/>
            </a:pPr>
            <a:r>
              <a:rPr lang="en-US" sz="2200" dirty="0">
                <a:latin typeface="Garamond" panose="02020404030301010803" pitchFamily="18" charset="0"/>
                <a:ea typeface="Arial"/>
                <a:cs typeface="Arial"/>
                <a:sym typeface="Arial"/>
              </a:rPr>
              <a:t>Dartmouth College’s Librarian’s Active Learning Institute—Special Collections and Archives: </a:t>
            </a:r>
            <a:r>
              <a:rPr lang="en-US" sz="2200" u="sng" dirty="0">
                <a:solidFill>
                  <a:schemeClr val="hlink"/>
                </a:solidFill>
                <a:latin typeface="Garamond" panose="02020404030301010803" pitchFamily="18" charset="0"/>
                <a:ea typeface="Arial"/>
                <a:cs typeface="Arial"/>
                <a:sym typeface="Arial"/>
                <a:hlinkClick r:id="rId4"/>
              </a:rPr>
              <a:t>https://www.dartmouth.edu/~library/home/about/lali/</a:t>
            </a:r>
            <a:endParaRPr sz="2200" dirty="0">
              <a:latin typeface="Garamond" panose="02020404030301010803" pitchFamily="18" charset="0"/>
              <a:ea typeface="Arial"/>
              <a:cs typeface="Arial"/>
              <a:sym typeface="Arial"/>
            </a:endParaRPr>
          </a:p>
          <a:p>
            <a:pPr marL="0" lvl="0" indent="0" algn="l" rtl="0">
              <a:lnSpc>
                <a:spcPct val="150000"/>
              </a:lnSpc>
              <a:spcBef>
                <a:spcPts val="400"/>
              </a:spcBef>
              <a:spcAft>
                <a:spcPts val="0"/>
              </a:spcAft>
              <a:buClr>
                <a:srgbClr val="00274C"/>
              </a:buClr>
              <a:buSzPts val="2000"/>
              <a:buNone/>
            </a:pPr>
            <a:r>
              <a:rPr lang="en-US" sz="2200" dirty="0">
                <a:latin typeface="Garamond" panose="02020404030301010803" pitchFamily="18" charset="0"/>
                <a:ea typeface="Arial"/>
                <a:cs typeface="Arial"/>
                <a:sym typeface="Arial"/>
              </a:rPr>
              <a:t>Teaching Undergraduates with Archives, University of Michigan Symposium, November 2018: </a:t>
            </a:r>
            <a:r>
              <a:rPr lang="en-US" sz="2200" u="sng" dirty="0">
                <a:solidFill>
                  <a:schemeClr val="hlink"/>
                </a:solidFill>
                <a:latin typeface="Garamond" panose="02020404030301010803" pitchFamily="18" charset="0"/>
                <a:ea typeface="Arial"/>
                <a:cs typeface="Arial"/>
                <a:sym typeface="Arial"/>
                <a:hlinkClick r:id="rId5"/>
              </a:rPr>
              <a:t>http://wayback.archive-it.org/5476/20181205132607/https://www.teachingwitharchives.com/</a:t>
            </a:r>
            <a:endParaRPr sz="2200" dirty="0">
              <a:latin typeface="Garamond" panose="02020404030301010803" pitchFamily="18" charset="0"/>
              <a:ea typeface="Arial"/>
              <a:cs typeface="Arial"/>
              <a:sym typeface="Arial"/>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24"/>
        <p:cNvGrpSpPr/>
        <p:nvPr/>
      </p:nvGrpSpPr>
      <p:grpSpPr>
        <a:xfrm>
          <a:off x="0" y="0"/>
          <a:ext cx="0" cy="0"/>
          <a:chOff x="0" y="0"/>
          <a:chExt cx="0" cy="0"/>
        </a:xfrm>
      </p:grpSpPr>
      <p:sp>
        <p:nvSpPr>
          <p:cNvPr id="225" name="Google Shape;225;p33"/>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Autofit/>
          </a:bodyPr>
          <a:lstStyle/>
          <a:p>
            <a:pPr marL="0" lvl="0" indent="0" algn="ctr" rtl="0">
              <a:spcBef>
                <a:spcPts val="0"/>
              </a:spcBef>
              <a:spcAft>
                <a:spcPts val="0"/>
              </a:spcAft>
              <a:buClr>
                <a:srgbClr val="00274C"/>
              </a:buClr>
              <a:buSzPts val="4400"/>
              <a:buFont typeface="Garamond"/>
              <a:buNone/>
            </a:pPr>
            <a:r>
              <a:rPr lang="en-US"/>
              <a:t>Paths Forward, cont.</a:t>
            </a:r>
            <a:endParaRPr/>
          </a:p>
        </p:txBody>
      </p:sp>
      <p:sp>
        <p:nvSpPr>
          <p:cNvPr id="226" name="Google Shape;226;p33"/>
          <p:cNvSpPr txBox="1">
            <a:spLocks noGrp="1"/>
          </p:cNvSpPr>
          <p:nvPr>
            <p:ph type="body" idx="1"/>
          </p:nvPr>
        </p:nvSpPr>
        <p:spPr>
          <a:xfrm>
            <a:off x="378070" y="1204547"/>
            <a:ext cx="8229600" cy="4525963"/>
          </a:xfrm>
          <a:prstGeom prst="rect">
            <a:avLst/>
          </a:prstGeom>
          <a:noFill/>
          <a:ln>
            <a:noFill/>
          </a:ln>
        </p:spPr>
        <p:txBody>
          <a:bodyPr spcFirstLastPara="1" wrap="square" lIns="91425" tIns="45700" rIns="91425" bIns="45700" anchor="t" anchorCtr="0">
            <a:noAutofit/>
          </a:bodyPr>
          <a:lstStyle/>
          <a:p>
            <a:pPr marL="0" lvl="0" indent="0" algn="l" rtl="0">
              <a:lnSpc>
                <a:spcPct val="150000"/>
              </a:lnSpc>
              <a:spcBef>
                <a:spcPts val="0"/>
              </a:spcBef>
              <a:spcAft>
                <a:spcPts val="0"/>
              </a:spcAft>
              <a:buClr>
                <a:srgbClr val="00274C"/>
              </a:buClr>
              <a:buSzPts val="2400"/>
              <a:buNone/>
            </a:pPr>
            <a:r>
              <a:rPr lang="en-US" sz="2800" dirty="0">
                <a:latin typeface="Garamond" panose="02020404030301010803" pitchFamily="18" charset="0"/>
                <a:ea typeface="Arial"/>
                <a:cs typeface="Arial"/>
                <a:sym typeface="Arial"/>
              </a:rPr>
              <a:t>Shared Bibliographies: </a:t>
            </a:r>
            <a:r>
              <a:rPr lang="en-US" sz="2800" u="sng" dirty="0">
                <a:solidFill>
                  <a:schemeClr val="hlink"/>
                </a:solidFill>
                <a:latin typeface="Garamond" panose="02020404030301010803" pitchFamily="18" charset="0"/>
                <a:ea typeface="Arial"/>
                <a:cs typeface="Arial"/>
                <a:sym typeface="Arial"/>
                <a:hlinkClick r:id="rId3"/>
              </a:rPr>
              <a:t>https://www.zotero.org/groups/76402/teaching_with_primary_sources</a:t>
            </a:r>
            <a:endParaRPr sz="2800" dirty="0">
              <a:latin typeface="Garamond" panose="02020404030301010803" pitchFamily="18" charset="0"/>
              <a:ea typeface="Arial"/>
              <a:cs typeface="Arial"/>
              <a:sym typeface="Arial"/>
            </a:endParaRPr>
          </a:p>
          <a:p>
            <a:pPr marL="0" lvl="0" indent="0" algn="l" rtl="0">
              <a:lnSpc>
                <a:spcPct val="150000"/>
              </a:lnSpc>
              <a:spcBef>
                <a:spcPts val="480"/>
              </a:spcBef>
              <a:spcAft>
                <a:spcPts val="0"/>
              </a:spcAft>
              <a:buClr>
                <a:srgbClr val="00274C"/>
              </a:buClr>
              <a:buSzPts val="2400"/>
              <a:buNone/>
            </a:pPr>
            <a:r>
              <a:rPr lang="en-US" sz="2800" dirty="0">
                <a:latin typeface="Garamond" panose="02020404030301010803" pitchFamily="18" charset="0"/>
                <a:ea typeface="Arial"/>
                <a:cs typeface="Arial"/>
                <a:sym typeface="Arial"/>
              </a:rPr>
              <a:t>Positions in Archives specializing in education and outreach.</a:t>
            </a:r>
            <a:endParaRPr sz="2800" dirty="0">
              <a:latin typeface="Garamond" panose="02020404030301010803" pitchFamily="18" charset="0"/>
              <a:ea typeface="Arial"/>
              <a:cs typeface="Arial"/>
              <a:sym typeface="Arial"/>
            </a:endParaRPr>
          </a:p>
          <a:p>
            <a:pPr marL="0" lvl="0" indent="0" algn="l" rtl="0">
              <a:lnSpc>
                <a:spcPct val="150000"/>
              </a:lnSpc>
              <a:spcBef>
                <a:spcPts val="480"/>
              </a:spcBef>
              <a:spcAft>
                <a:spcPts val="0"/>
              </a:spcAft>
              <a:buClr>
                <a:srgbClr val="00274C"/>
              </a:buClr>
              <a:buSzPts val="2400"/>
              <a:buNone/>
            </a:pPr>
            <a:r>
              <a:rPr lang="en-US" sz="2800" dirty="0">
                <a:latin typeface="Garamond" panose="02020404030301010803" pitchFamily="18" charset="0"/>
                <a:ea typeface="Arial"/>
                <a:cs typeface="Arial"/>
                <a:sym typeface="Arial"/>
              </a:rPr>
              <a:t>Getting to know you: Archival and Departmental faculty in the same “room” discussing pedagogy.</a:t>
            </a:r>
            <a:endParaRPr sz="2800" dirty="0">
              <a:latin typeface="Garamond" panose="02020404030301010803" pitchFamily="18" charset="0"/>
            </a:endParaRPr>
          </a:p>
          <a:p>
            <a:pPr marL="342900" lvl="0" indent="-139700" algn="l" rtl="0">
              <a:spcBef>
                <a:spcPts val="640"/>
              </a:spcBef>
              <a:spcAft>
                <a:spcPts val="0"/>
              </a:spcAft>
              <a:buClr>
                <a:srgbClr val="00274C"/>
              </a:buClr>
              <a:buSzPts val="3200"/>
              <a:buNone/>
            </a:pPr>
            <a:endParaRPr sz="2800"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31"/>
        <p:cNvGrpSpPr/>
        <p:nvPr/>
      </p:nvGrpSpPr>
      <p:grpSpPr>
        <a:xfrm>
          <a:off x="0" y="0"/>
          <a:ext cx="0" cy="0"/>
          <a:chOff x="0" y="0"/>
          <a:chExt cx="0" cy="0"/>
        </a:xfrm>
      </p:grpSpPr>
      <p:sp>
        <p:nvSpPr>
          <p:cNvPr id="232" name="Google Shape;232;p34"/>
          <p:cNvSpPr/>
          <p:nvPr/>
        </p:nvSpPr>
        <p:spPr>
          <a:xfrm>
            <a:off x="4453217" y="3244334"/>
            <a:ext cx="237566" cy="369332"/>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Calibri"/>
              <a:buNone/>
            </a:pPr>
            <a:r>
              <a:rPr lang="en-US" sz="1800" b="0" i="0" u="none" strike="noStrike" cap="none">
                <a:solidFill>
                  <a:srgbClr val="000000"/>
                </a:solidFill>
                <a:latin typeface="Calibri"/>
                <a:ea typeface="Calibri"/>
                <a:cs typeface="Calibri"/>
                <a:sym typeface="Calibri"/>
              </a:rPr>
              <a:t> </a:t>
            </a:r>
            <a:endParaRPr/>
          </a:p>
        </p:txBody>
      </p:sp>
      <p:sp>
        <p:nvSpPr>
          <p:cNvPr id="233" name="Google Shape;233;p34"/>
          <p:cNvSpPr/>
          <p:nvPr/>
        </p:nvSpPr>
        <p:spPr>
          <a:xfrm>
            <a:off x="1444336" y="2161309"/>
            <a:ext cx="3246447" cy="369332"/>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Calibri"/>
              <a:buNone/>
            </a:pPr>
            <a:r>
              <a:rPr lang="en-US" sz="1800" b="0" i="0" u="none" strike="noStrike" cap="none">
                <a:solidFill>
                  <a:srgbClr val="000000"/>
                </a:solidFill>
                <a:latin typeface="Calibri"/>
                <a:ea typeface="Calibri"/>
                <a:cs typeface="Calibri"/>
                <a:sym typeface="Calibri"/>
              </a:rPr>
              <a:t> </a:t>
            </a:r>
            <a:endParaRPr/>
          </a:p>
        </p:txBody>
      </p:sp>
      <p:sp>
        <p:nvSpPr>
          <p:cNvPr id="234" name="Google Shape;234;p34"/>
          <p:cNvSpPr/>
          <p:nvPr/>
        </p:nvSpPr>
        <p:spPr>
          <a:xfrm>
            <a:off x="1298863" y="4469276"/>
            <a:ext cx="6546273" cy="1754326"/>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Clr>
                <a:srgbClr val="000000"/>
              </a:buClr>
              <a:buSzPts val="1800"/>
              <a:buFont typeface="Garamond"/>
              <a:buNone/>
            </a:pPr>
            <a:r>
              <a:rPr lang="en-US" sz="1800" i="0" u="none" strike="noStrike" cap="none" dirty="0">
                <a:solidFill>
                  <a:srgbClr val="000000"/>
                </a:solidFill>
                <a:latin typeface="Garamond"/>
                <a:ea typeface="Garamond"/>
                <a:cs typeface="Garamond"/>
                <a:sym typeface="Garamond"/>
              </a:rPr>
              <a:t>From Patricia Garcia, Joseph </a:t>
            </a:r>
            <a:r>
              <a:rPr lang="en-US" sz="1800" i="0" u="none" strike="noStrike" cap="none" dirty="0" err="1">
                <a:solidFill>
                  <a:srgbClr val="000000"/>
                </a:solidFill>
                <a:latin typeface="Garamond"/>
                <a:ea typeface="Garamond"/>
                <a:cs typeface="Garamond"/>
                <a:sym typeface="Garamond"/>
              </a:rPr>
              <a:t>Lueck</a:t>
            </a:r>
            <a:r>
              <a:rPr lang="en-US" sz="1800" i="0" u="none" strike="noStrike" cap="none" dirty="0">
                <a:solidFill>
                  <a:srgbClr val="000000"/>
                </a:solidFill>
                <a:latin typeface="Garamond"/>
                <a:ea typeface="Garamond"/>
                <a:cs typeface="Garamond"/>
                <a:sym typeface="Garamond"/>
              </a:rPr>
              <a:t>, and Elizabeth </a:t>
            </a:r>
            <a:r>
              <a:rPr lang="en-US" sz="1800" i="0" u="none" strike="noStrike" cap="none" dirty="0" err="1">
                <a:solidFill>
                  <a:srgbClr val="000000"/>
                </a:solidFill>
                <a:latin typeface="Garamond"/>
                <a:ea typeface="Garamond"/>
                <a:cs typeface="Garamond"/>
                <a:sym typeface="Garamond"/>
              </a:rPr>
              <a:t>Yakel</a:t>
            </a:r>
            <a:r>
              <a:rPr lang="en-US" sz="1800" i="0" u="none" strike="noStrike" cap="none" dirty="0">
                <a:solidFill>
                  <a:srgbClr val="000000"/>
                </a:solidFill>
                <a:latin typeface="Garamond"/>
                <a:ea typeface="Garamond"/>
                <a:cs typeface="Garamond"/>
                <a:sym typeface="Garamond"/>
              </a:rPr>
              <a:t>, “The Pedagogical Promise of Primary Sources: Research Trends, Persistent Trends, and New Directions” </a:t>
            </a:r>
            <a:r>
              <a:rPr lang="en-US" sz="1800" i="1" u="none" strike="noStrike" cap="none" dirty="0">
                <a:solidFill>
                  <a:srgbClr val="000000"/>
                </a:solidFill>
                <a:latin typeface="Garamond"/>
                <a:ea typeface="Garamond"/>
                <a:cs typeface="Garamond"/>
                <a:sym typeface="Garamond"/>
              </a:rPr>
              <a:t>The Journal of Academic Librarianship</a:t>
            </a:r>
            <a:r>
              <a:rPr lang="en-US" sz="1800" i="0" u="none" strike="noStrike" cap="none" dirty="0">
                <a:solidFill>
                  <a:srgbClr val="000000"/>
                </a:solidFill>
                <a:latin typeface="Garamond"/>
                <a:ea typeface="Garamond"/>
                <a:cs typeface="Garamond"/>
                <a:sym typeface="Garamond"/>
              </a:rPr>
              <a:t>, 45.19, March 2019.</a:t>
            </a:r>
            <a:endParaRPr sz="1800" i="0" u="none" strike="noStrike" cap="none" dirty="0">
              <a:solidFill>
                <a:srgbClr val="000000"/>
              </a:solidFill>
              <a:latin typeface="Garamond"/>
              <a:ea typeface="Garamond"/>
              <a:cs typeface="Garamond"/>
              <a:sym typeface="Garamond"/>
            </a:endParaRPr>
          </a:p>
          <a:p>
            <a:pPr marL="0" marR="0" lvl="0" indent="0" algn="l" rtl="0">
              <a:lnSpc>
                <a:spcPct val="100000"/>
              </a:lnSpc>
              <a:spcBef>
                <a:spcPts val="0"/>
              </a:spcBef>
              <a:spcAft>
                <a:spcPts val="0"/>
              </a:spcAft>
              <a:buClr>
                <a:srgbClr val="000000"/>
              </a:buClr>
              <a:buSzPts val="1800"/>
              <a:buFont typeface="Calibri"/>
              <a:buNone/>
            </a:pPr>
            <a:br>
              <a:rPr lang="en-US" sz="1800" i="0" u="none" strike="noStrike" cap="none" dirty="0">
                <a:solidFill>
                  <a:srgbClr val="000000"/>
                </a:solidFill>
                <a:latin typeface="Calibri"/>
                <a:ea typeface="Calibri"/>
                <a:cs typeface="Calibri"/>
                <a:sym typeface="Calibri"/>
              </a:rPr>
            </a:br>
            <a:endParaRPr sz="1800" i="0" u="none" strike="noStrike" cap="none" dirty="0">
              <a:solidFill>
                <a:srgbClr val="000000"/>
              </a:solidFill>
              <a:latin typeface="Calibri"/>
              <a:ea typeface="Calibri"/>
              <a:cs typeface="Calibri"/>
              <a:sym typeface="Calibri"/>
            </a:endParaRPr>
          </a:p>
        </p:txBody>
      </p:sp>
      <p:pic>
        <p:nvPicPr>
          <p:cNvPr id="235" name="Google Shape;235;p34"/>
          <p:cNvPicPr preferRelativeResize="0"/>
          <p:nvPr/>
        </p:nvPicPr>
        <p:blipFill rotWithShape="1">
          <a:blip r:embed="rId3">
            <a:alphaModFix/>
          </a:blip>
          <a:srcRect/>
          <a:stretch/>
        </p:blipFill>
        <p:spPr>
          <a:xfrm>
            <a:off x="847467" y="575574"/>
            <a:ext cx="7211500" cy="3957145"/>
          </a:xfrm>
          <a:prstGeom prst="rect">
            <a:avLst/>
          </a:prstGeom>
          <a:noFill/>
          <a:ln>
            <a:noFill/>
          </a:ln>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40"/>
        <p:cNvGrpSpPr/>
        <p:nvPr/>
      </p:nvGrpSpPr>
      <p:grpSpPr>
        <a:xfrm>
          <a:off x="0" y="0"/>
          <a:ext cx="0" cy="0"/>
          <a:chOff x="0" y="0"/>
          <a:chExt cx="0" cy="0"/>
        </a:xfrm>
      </p:grpSpPr>
      <p:sp>
        <p:nvSpPr>
          <p:cNvPr id="241" name="Google Shape;241;p35"/>
          <p:cNvSpPr txBox="1">
            <a:spLocks noGrp="1"/>
          </p:cNvSpPr>
          <p:nvPr>
            <p:ph type="title"/>
          </p:nvPr>
        </p:nvSpPr>
        <p:spPr>
          <a:xfrm>
            <a:off x="457200" y="274638"/>
            <a:ext cx="8229600" cy="1143000"/>
          </a:xfrm>
          <a:prstGeom prst="rect">
            <a:avLst/>
          </a:prstGeom>
        </p:spPr>
        <p:txBody>
          <a:bodyPr spcFirstLastPara="1" wrap="square" lIns="91425" tIns="45700" rIns="91425" bIns="45700" anchor="ctr" anchorCtr="0">
            <a:noAutofit/>
          </a:bodyPr>
          <a:lstStyle/>
          <a:p>
            <a:pPr marL="0" lvl="0" indent="0" algn="ctr" rtl="0">
              <a:spcBef>
                <a:spcPts val="0"/>
              </a:spcBef>
              <a:spcAft>
                <a:spcPts val="0"/>
              </a:spcAft>
              <a:buNone/>
            </a:pPr>
            <a:r>
              <a:rPr lang="en-US">
                <a:solidFill>
                  <a:srgbClr val="000000"/>
                </a:solidFill>
              </a:rPr>
              <a:t>Obstacles: </a:t>
            </a:r>
            <a:endParaRPr>
              <a:solidFill>
                <a:srgbClr val="000000"/>
              </a:solidFill>
            </a:endParaRPr>
          </a:p>
          <a:p>
            <a:pPr marL="0" lvl="0" indent="0" algn="ctr" rtl="0">
              <a:spcBef>
                <a:spcPts val="0"/>
              </a:spcBef>
              <a:spcAft>
                <a:spcPts val="0"/>
              </a:spcAft>
              <a:buNone/>
            </a:pPr>
            <a:r>
              <a:rPr lang="en-US">
                <a:solidFill>
                  <a:srgbClr val="000000"/>
                </a:solidFill>
              </a:rPr>
              <a:t>(a few and mostly about us):</a:t>
            </a:r>
            <a:endParaRPr>
              <a:solidFill>
                <a:srgbClr val="000000"/>
              </a:solidFill>
            </a:endParaRPr>
          </a:p>
        </p:txBody>
      </p:sp>
      <p:sp>
        <p:nvSpPr>
          <p:cNvPr id="242" name="Google Shape;242;p35"/>
          <p:cNvSpPr txBox="1"/>
          <p:nvPr/>
        </p:nvSpPr>
        <p:spPr>
          <a:xfrm>
            <a:off x="509575" y="1603025"/>
            <a:ext cx="8177100" cy="4416300"/>
          </a:xfrm>
          <a:prstGeom prst="rect">
            <a:avLst/>
          </a:prstGeom>
          <a:noFill/>
          <a:ln>
            <a:noFill/>
          </a:ln>
        </p:spPr>
        <p:txBody>
          <a:bodyPr spcFirstLastPara="1" wrap="square" lIns="91425" tIns="91425" rIns="91425" bIns="91425" anchor="t" anchorCtr="0">
            <a:noAutofit/>
          </a:bodyPr>
          <a:lstStyle/>
          <a:p>
            <a:pPr marL="457200" lvl="0" indent="-431800" algn="l" rtl="0">
              <a:spcBef>
                <a:spcPts val="0"/>
              </a:spcBef>
              <a:spcAft>
                <a:spcPts val="0"/>
              </a:spcAft>
              <a:buSzPts val="3200"/>
              <a:buFont typeface="Garamond"/>
              <a:buAutoNum type="arabicPeriod"/>
            </a:pPr>
            <a:r>
              <a:rPr lang="en-US" sz="3200">
                <a:latin typeface="Garamond"/>
                <a:ea typeface="Garamond"/>
                <a:cs typeface="Garamond"/>
                <a:sym typeface="Garamond"/>
              </a:rPr>
              <a:t>Our own professional training and instincts--</a:t>
            </a:r>
            <a:endParaRPr sz="3200">
              <a:latin typeface="Garamond"/>
              <a:ea typeface="Garamond"/>
              <a:cs typeface="Garamond"/>
              <a:sym typeface="Garamond"/>
            </a:endParaRPr>
          </a:p>
          <a:p>
            <a:pPr marL="457200" lvl="0" indent="0" algn="l" rtl="0">
              <a:spcBef>
                <a:spcPts val="0"/>
              </a:spcBef>
              <a:spcAft>
                <a:spcPts val="0"/>
              </a:spcAft>
              <a:buNone/>
            </a:pPr>
            <a:r>
              <a:rPr lang="en-US" sz="3200">
                <a:latin typeface="Garamond"/>
                <a:ea typeface="Garamond"/>
                <a:cs typeface="Garamond"/>
                <a:sym typeface="Garamond"/>
              </a:rPr>
              <a:t>our “taken for granteds” -- can impede our understanding of where students start. </a:t>
            </a:r>
            <a:r>
              <a:rPr lang="en-US" sz="3200">
                <a:solidFill>
                  <a:srgbClr val="00274C"/>
                </a:solidFill>
                <a:latin typeface="Garamond"/>
                <a:ea typeface="Garamond"/>
                <a:cs typeface="Garamond"/>
                <a:sym typeface="Garamond"/>
              </a:rPr>
              <a:t>Failure to recognize the challenges students face in their attempts to be successful users of the archives. Finding things, when interpretation begins, etc.</a:t>
            </a:r>
            <a:endParaRPr sz="3200">
              <a:solidFill>
                <a:srgbClr val="00274C"/>
              </a:solidFill>
              <a:latin typeface="Garamond"/>
              <a:ea typeface="Garamond"/>
              <a:cs typeface="Garamond"/>
              <a:sym typeface="Garamond"/>
            </a:endParaRPr>
          </a:p>
          <a:p>
            <a:pPr marL="457200" lvl="0" indent="0" algn="l" rtl="0">
              <a:spcBef>
                <a:spcPts val="0"/>
              </a:spcBef>
              <a:spcAft>
                <a:spcPts val="0"/>
              </a:spcAft>
              <a:buNone/>
            </a:pPr>
            <a:endParaRPr sz="3200">
              <a:latin typeface="Garamond"/>
              <a:ea typeface="Garamond"/>
              <a:cs typeface="Garamond"/>
              <a:sym typeface="Garamond"/>
            </a:endParaRPr>
          </a:p>
          <a:p>
            <a:pPr marL="0" lvl="0" indent="0" algn="l" rtl="0">
              <a:spcBef>
                <a:spcPts val="0"/>
              </a:spcBef>
              <a:spcAft>
                <a:spcPts val="0"/>
              </a:spcAft>
              <a:buNone/>
            </a:pPr>
            <a:endParaRPr sz="3200">
              <a:latin typeface="Garamond"/>
              <a:ea typeface="Garamond"/>
              <a:cs typeface="Garamond"/>
              <a:sym typeface="Garamond"/>
            </a:endParaRPr>
          </a:p>
          <a:p>
            <a:pPr marL="0" lvl="0" indent="0" algn="l" rtl="0">
              <a:spcBef>
                <a:spcPts val="0"/>
              </a:spcBef>
              <a:spcAft>
                <a:spcPts val="0"/>
              </a:spcAft>
              <a:buNone/>
            </a:pPr>
            <a:endParaRPr sz="3200">
              <a:latin typeface="Garamond"/>
              <a:ea typeface="Garamond"/>
              <a:cs typeface="Garamond"/>
              <a:sym typeface="Garamond"/>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47"/>
        <p:cNvGrpSpPr/>
        <p:nvPr/>
      </p:nvGrpSpPr>
      <p:grpSpPr>
        <a:xfrm>
          <a:off x="0" y="0"/>
          <a:ext cx="0" cy="0"/>
          <a:chOff x="0" y="0"/>
          <a:chExt cx="0" cy="0"/>
        </a:xfrm>
      </p:grpSpPr>
      <p:sp>
        <p:nvSpPr>
          <p:cNvPr id="248" name="Google Shape;248;p36"/>
          <p:cNvSpPr txBox="1">
            <a:spLocks noGrp="1"/>
          </p:cNvSpPr>
          <p:nvPr>
            <p:ph type="body" idx="1"/>
          </p:nvPr>
        </p:nvSpPr>
        <p:spPr>
          <a:xfrm>
            <a:off x="457200" y="1600200"/>
            <a:ext cx="8229600" cy="4526100"/>
          </a:xfrm>
          <a:prstGeom prst="rect">
            <a:avLst/>
          </a:prstGeom>
        </p:spPr>
        <p:txBody>
          <a:bodyPr spcFirstLastPara="1" wrap="square" lIns="91425" tIns="45700" rIns="91425" bIns="45700" anchor="t" anchorCtr="0">
            <a:noAutofit/>
          </a:bodyPr>
          <a:lstStyle/>
          <a:p>
            <a:pPr marL="0" lvl="0" indent="0" algn="l" rtl="0">
              <a:spcBef>
                <a:spcPts val="360"/>
              </a:spcBef>
              <a:spcAft>
                <a:spcPts val="0"/>
              </a:spcAft>
              <a:buNone/>
            </a:pPr>
            <a:r>
              <a:rPr lang="en-US"/>
              <a:t> </a:t>
            </a:r>
            <a:r>
              <a:rPr lang="en-US">
                <a:solidFill>
                  <a:schemeClr val="dk1"/>
                </a:solidFill>
              </a:rPr>
              <a:t>2. Time Pressure: Our own desire for coverage of material may not leave enough time for students to master the tasks. </a:t>
            </a:r>
            <a:endParaRPr>
              <a:solidFill>
                <a:schemeClr val="dk1"/>
              </a:solidFill>
            </a:endParaRPr>
          </a:p>
          <a:p>
            <a:pPr marL="0" lvl="0" indent="0" algn="l" rtl="0">
              <a:spcBef>
                <a:spcPts val="360"/>
              </a:spcBef>
              <a:spcAft>
                <a:spcPts val="0"/>
              </a:spcAft>
              <a:buNone/>
            </a:pPr>
            <a:endParaRPr/>
          </a:p>
        </p:txBody>
      </p:sp>
      <p:sp>
        <p:nvSpPr>
          <p:cNvPr id="249" name="Google Shape;249;p36"/>
          <p:cNvSpPr txBox="1"/>
          <p:nvPr/>
        </p:nvSpPr>
        <p:spPr>
          <a:xfrm>
            <a:off x="382875" y="148625"/>
            <a:ext cx="8068200" cy="13059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4800">
                <a:latin typeface="Garamond"/>
                <a:ea typeface="Garamond"/>
                <a:cs typeface="Garamond"/>
                <a:sym typeface="Garamond"/>
              </a:rPr>
              <a:t>Obstacles, cont.</a:t>
            </a:r>
            <a:endParaRPr sz="4800">
              <a:latin typeface="Garamond"/>
              <a:ea typeface="Garamond"/>
              <a:cs typeface="Garamond"/>
              <a:sym typeface="Garamond"/>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54"/>
        <p:cNvGrpSpPr/>
        <p:nvPr/>
      </p:nvGrpSpPr>
      <p:grpSpPr>
        <a:xfrm>
          <a:off x="0" y="0"/>
          <a:ext cx="0" cy="0"/>
          <a:chOff x="0" y="0"/>
          <a:chExt cx="0" cy="0"/>
        </a:xfrm>
      </p:grpSpPr>
      <p:sp>
        <p:nvSpPr>
          <p:cNvPr id="255" name="Google Shape;255;p37"/>
          <p:cNvSpPr txBox="1">
            <a:spLocks noGrp="1"/>
          </p:cNvSpPr>
          <p:nvPr>
            <p:ph type="title"/>
          </p:nvPr>
        </p:nvSpPr>
        <p:spPr>
          <a:xfrm>
            <a:off x="457200" y="317113"/>
            <a:ext cx="8229600" cy="1143000"/>
          </a:xfrm>
          <a:prstGeom prst="rect">
            <a:avLst/>
          </a:prstGeom>
        </p:spPr>
        <p:txBody>
          <a:bodyPr spcFirstLastPara="1" wrap="square" lIns="91425" tIns="45700" rIns="91425" bIns="45700" anchor="ctr" anchorCtr="0">
            <a:noAutofit/>
          </a:bodyPr>
          <a:lstStyle/>
          <a:p>
            <a:pPr marL="0" lvl="0" indent="0" algn="ctr" rtl="0">
              <a:spcBef>
                <a:spcPts val="0"/>
              </a:spcBef>
              <a:spcAft>
                <a:spcPts val="0"/>
              </a:spcAft>
              <a:buNone/>
            </a:pPr>
            <a:r>
              <a:rPr lang="en-US"/>
              <a:t>Obstacles, cont.</a:t>
            </a:r>
            <a:endParaRPr/>
          </a:p>
        </p:txBody>
      </p:sp>
      <p:sp>
        <p:nvSpPr>
          <p:cNvPr id="256" name="Google Shape;256;p37"/>
          <p:cNvSpPr txBox="1">
            <a:spLocks noGrp="1"/>
          </p:cNvSpPr>
          <p:nvPr>
            <p:ph type="body" idx="1"/>
          </p:nvPr>
        </p:nvSpPr>
        <p:spPr>
          <a:xfrm>
            <a:off x="457200" y="1600200"/>
            <a:ext cx="8229600" cy="4526100"/>
          </a:xfrm>
          <a:prstGeom prst="rect">
            <a:avLst/>
          </a:prstGeom>
        </p:spPr>
        <p:txBody>
          <a:bodyPr spcFirstLastPara="1" wrap="square" lIns="91425" tIns="45700" rIns="91425" bIns="45700" anchor="t" anchorCtr="0">
            <a:noAutofit/>
          </a:bodyPr>
          <a:lstStyle/>
          <a:p>
            <a:pPr marL="0" lvl="0" indent="0" algn="l" rtl="0">
              <a:spcBef>
                <a:spcPts val="360"/>
              </a:spcBef>
              <a:spcAft>
                <a:spcPts val="0"/>
              </a:spcAft>
              <a:buNone/>
            </a:pPr>
            <a:r>
              <a:rPr lang="en-US"/>
              <a:t>3. Failure to acknowledge the partnership necessary between instructional faculty and archivists to provide a successful, empowering experience for students. </a:t>
            </a:r>
            <a:r>
              <a:rPr lang="en-US" b="1"/>
              <a:t>The traditional one-shot archival orientation may be the enemy of success!</a:t>
            </a:r>
            <a:endParaRPr b="1"/>
          </a:p>
          <a:p>
            <a:pPr marL="0" lvl="0" indent="0" algn="l" rtl="0">
              <a:spcBef>
                <a:spcPts val="360"/>
              </a:spcBef>
              <a:spcAft>
                <a:spcPts val="0"/>
              </a:spcAft>
              <a:buNone/>
            </a:pPr>
            <a:r>
              <a:rPr lang="en-US"/>
              <a:t> </a:t>
            </a:r>
            <a:endParaRPr/>
          </a:p>
        </p:txBody>
      </p:sp>
    </p:spTree>
  </p:cSld>
  <p:clrMapOvr>
    <a:masterClrMapping/>
  </p:clrMapOvr>
</p:sld>
</file>

<file path=ppt/theme/theme1.xml><?xml version="1.0" encoding="utf-8"?>
<a:theme xmlns:a="http://schemas.openxmlformats.org/drawingml/2006/main" name="Intro">
  <a:themeElements>
    <a:clrScheme name="Office">
      <a:dk1>
        <a:srgbClr val="000000"/>
      </a:dk1>
      <a:lt1>
        <a:srgbClr val="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25</TotalTime>
  <Words>1059</Words>
  <Application>Microsoft Office PowerPoint</Application>
  <PresentationFormat>On-screen Show (4:3)</PresentationFormat>
  <Paragraphs>124</Paragraphs>
  <Slides>25</Slides>
  <Notes>25</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25</vt:i4>
      </vt:variant>
    </vt:vector>
  </HeadingPairs>
  <TitlesOfParts>
    <vt:vector size="29" baseType="lpstr">
      <vt:lpstr>Garamond</vt:lpstr>
      <vt:lpstr>Calibri</vt:lpstr>
      <vt:lpstr>Arial</vt:lpstr>
      <vt:lpstr>Intro</vt:lpstr>
      <vt:lpstr> Works in Progress:  The Bentley Historical Library on Teaching with Primary Sources  </vt:lpstr>
      <vt:lpstr>From Daniel Kahneman, Thinking Fast and Slow</vt:lpstr>
      <vt:lpstr>Citizenship Demands Slow Thinking  from Michael Patrick Lynch, The Internet of Us:</vt:lpstr>
      <vt:lpstr>Our challenge:</vt:lpstr>
      <vt:lpstr>PowerPoint Presentation</vt:lpstr>
      <vt:lpstr>PowerPoint Presentation</vt:lpstr>
      <vt:lpstr>Impact</vt:lpstr>
      <vt:lpstr>The state of the field</vt:lpstr>
      <vt:lpstr>New Programs</vt:lpstr>
      <vt:lpstr>Need for Professional Development</vt:lpstr>
      <vt:lpstr>Assessment</vt:lpstr>
      <vt:lpstr>Collaboration</vt:lpstr>
      <vt:lpstr>Commitment</vt:lpstr>
      <vt:lpstr>Bentley’s Engaging Undergraduates with Archives Program</vt:lpstr>
      <vt:lpstr>PowerPoint Presentation</vt:lpstr>
      <vt:lpstr>Research: Impact on Faculty</vt:lpstr>
      <vt:lpstr>Research: Impact on Archivists </vt:lpstr>
      <vt:lpstr>Research: Student Impact</vt:lpstr>
      <vt:lpstr>Research: Student Impact</vt:lpstr>
      <vt:lpstr>Paths Forward: </vt:lpstr>
      <vt:lpstr>Paths Forward, cont.</vt:lpstr>
      <vt:lpstr>PowerPoint Presentation</vt:lpstr>
      <vt:lpstr>Obstacles:  (a few and mostly about us):</vt:lpstr>
      <vt:lpstr>PowerPoint Presentation</vt:lpstr>
      <vt:lpstr>Obstacles, cont.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Works in Progress:  The Bentley Historical Library on Teaching with Primary Sources</dc:title>
  <dc:creator>Terrance J. McDonald and Cinda Nofzige</dc:creator>
  <cp:keywords>Bentley Library, Primary Sources, Research Library Partnership</cp:keywords>
  <dc:description>Works in Progress Webinar presented for OCLC Research Library Partners, 18 April 2019.</dc:description>
  <cp:lastModifiedBy>McNicol,Jeanette</cp:lastModifiedBy>
  <cp:revision>5</cp:revision>
  <dcterms:modified xsi:type="dcterms:W3CDTF">2019-04-19T19:05:25Z</dcterms:modified>
</cp:coreProperties>
</file>